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ml" ContentType="application/xml"/>
  <Default Extension="gif" ContentType="image/gif"/>
  <Default Extension="svg" ContentType="image/svg+xml"/>
  <Default Extension="bmp" ContentType="image/bmp"/>
  <Default Extension="wmf" ContentType="image/x-wmf"/>
  <Default Extension="tiff" ContentType="image/tiff"/>
  <Default Extension="pdf" ContentType="application/pdf"/>
  <Default Extension="jpg" ContentType="application/octet-stream"/>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Types>
</file>

<file path=_rels/.rels><?xml version="1.0" encoding="UTF-8" standalone="yes"?>

<Relationships  xmlns="http://schemas.openxmlformats.org/package/2006/relationships">
<Relationship Id="rId3" Type="http://schemas.openxmlformats.org/package/2006/relationships/metadata/core-properties" Target="docProps/core.xml"/>
<Relationship Id="rId2" Type="http://schemas.openxmlformats.org/package/2006/relationships/metadata/thumbnail" Target="docProps/thumbnail.jpeg"/>
<Relationship Id="rId1" Type="http://schemas.openxmlformats.org/officeDocument/2006/relationships/officeDocument" Target="ppt/presentation.xml"/>
<Relationship Id="rId5" Type="http://schemas.openxmlformats.org/officeDocument/2006/relationships/custom-properties" Target="docProps/custom.xml"/>
<Relationship Id="rId4" Type="http://schemas.openxmlformats.org/officeDocument/2006/relationships/extended-properties" Target="docProps/app.xml"/>
</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5"/>
  </p:sldMasterIdLst>
  <p:sldIdLst>
    <p:sldId id="257" r:id="rId12"/>
    <p:sldId id="258" r:id="rId13"/>
    <p:sldId id="259" r:id="rId14"/>
    <p:sldId id="260" r:id="rId15"/>
    <p:sldId id="261" r:id="rId16"/>
    <p:sldId id="262" r:id="rId17"/>
    <p:sldId id="263" r:id="rId18"/>
    <p:sldId id="264" r:id="rId19"/>
    <p:sldId id="265" r:id="rId20"/>
    <p:sldId id="266" r:id="rId21"/>
    <p:sldId id="267" r:id="rId22"/>
    <p:sldId id="268" r:id="rId23"/>
    <p:sldId id="269" r:id="rId24"/>
    <p:sldId id="270" r:id="rId25"/>
    <p:sldId id="271" r:id="rId26"/>
    <p:sldId id="272" r:id="rId27"/>
    <p:sldId id="273" r:id="rId28"/>
    <p:sldId id="274" r:id="rId29"/>
    <p:sldId id="275" r:id="rId30"/>
    <p:sldId id="276" r:id="rId31"/>
    <p:sldId id="277" r:id="rId32"/>
    <p:sldId id="278" r:id="rId33"/>
    <p:sldId id="279" r:id="rId34"/>
    <p:sldId id="280" r:id="rId35"/>
    <p:sldId id="281" r:id="rId36"/>
    <p:sldId id="282" r:id="rId37"/>
    <p:sldId id="283" r:id="rId38"/>
    <p:sldId id="284" r:id="rId39"/>
    <p:sldId id="285" r:id="rId40"/>
    <p:sldId id="286" r:id="rId41"/>
    <p:sldId id="287" r:id="rId42"/>
    <p:sldId id="288" r:id="rId43"/>
    <p:sldId id="289" r:id="rId44"/>
    <p:sldId id="290" r:id="rId45"/>
    <p:sldId id="291" r:id="rId46"/>
    <p:sldId id="292" r:id="rId47"/>
    <p:sldId id="293" r:id="rId48"/>
    <p:sldId id="294" r:id="rId49"/>
    <p:sldId id="295" r:id="rId50"/>
    <p:sldId id="296" r:id="rId51"/>
    <p:sldId id="297" r:id="rId52"/>
    <p:sldId id="298" r:id="rId53"/>
    <p:sldId id="299" r:id="rId54"/>
    <p:sldId id="300" r:id="rId55"/>
    <p:sldId id="301" r:id="rId56"/>
    <p:sldId id="302" r:id="rId57"/>
    <p:sldId id="303" r:id="rId58"/>
    <p:sldId id="304" r:id="rId59"/>
    <p:sldId id="305" r:id="rId60"/>
    <p:sldId id="306" r:id="rId61"/>
    <p:sldId id="307" r:id="rId62"/>
    <p:sldId id="308" r:id="rId63"/>
    <p:sldId id="309" r:id="rId64"/>
    <p:sldId id="310" r:id="rId65"/>
    <p:sldId id="311" r:id="rId66"/>
    <p:sldId id="312" r:id="rId67"/>
    <p:sldId id="313" r:id="rId68"/>
    <p:sldId id="314" r:id="rId69"/>
    <p:sldId id="315" r:id="rId70"/>
    <p:sldId id="316" r:id="rId71"/>
    <p:sldId id="317" r:id="rId72"/>
    <p:sldId id="318" r:id="rId73"/>
    <p:sldId id="319" r:id="rId74"/>
    <p:sldId id="320" r:id="rId75"/>
    <p:sldId id="321" r:id="rId76"/>
    <p:sldId id="322" r:id="rId77"/>
    <p:sldId id="323" r:id="rId78"/>
    <p:sldId id="324" r:id="rId79"/>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03864"/>
    <a:srgbClr val="000000"/>
    <a:srgbClr val="156082"/>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25235" autoAdjust="0"/>
    <p:restoredTop sz="94660"/>
  </p:normalViewPr>
  <p:slideViewPr>
    <p:cSldViewPr snapToGrid="0">
      <p:cViewPr varScale="1">
        <p:scale>
          <a:sx n="89" d="100"/>
          <a:sy n="89" d="100"/>
        </p:scale>
        <p:origin x="114" y="756"/>
      </p:cViewPr>
      <p:guideLst/>
    </p:cSldViewPr>
  </p:slideViewPr>
  <p:notesTextViewPr>
    <p:cViewPr>
      <p:scale>
        <a:sx n="3" d="2"/>
        <a:sy n="3" d="2"/>
      </p:scale>
      <p:origin x="0" y="0"/>
    </p:cViewPr>
  </p:notesTextViewPr>
  <p:gridSpacing cx="72008" cy="72008"/>
</p:viewPr>
</file>

<file path=ppt/_rels/presentation.xml.rels><?xml version="1.0" encoding="UTF-8" standalone="yes"?>

<Relationships  xmlns="http://schemas.openxmlformats.org/package/2006/relationships">
<Relationship Id="rId8" Type="http://schemas.openxmlformats.org/officeDocument/2006/relationships/viewProps" Target="viewProps.xml"/>
<Relationship Id="rId3" Type="http://schemas.openxmlformats.org/officeDocument/2006/relationships/customXml" Target="../customXml/item3.xml"/>
<Relationship Id="rId7" Type="http://schemas.openxmlformats.org/officeDocument/2006/relationships/presProps" Target="presProps.xml"/>
<Relationship Id="rId2" Type="http://schemas.openxmlformats.org/officeDocument/2006/relationships/customXml" Target="../customXml/item2.xml"/>
<Relationship Id="rId1" Type="http://schemas.openxmlformats.org/officeDocument/2006/relationships/customXml" Target="../customXml/item1.xml"/>
<Relationship Id="rId11" Type="http://schemas.microsoft.com/office/2016/11/relationships/changesInfo" Target="changesInfos/changesInfo1.xml"/>
<Relationship Id="rId5" Type="http://schemas.openxmlformats.org/officeDocument/2006/relationships/slideMaster" Target="slideMasters/slideMaster1.xml"/>
<Relationship Id="rId10" Type="http://schemas.openxmlformats.org/officeDocument/2006/relationships/tableStyles" Target="tableStyles.xml"/>
<Relationship Id="rId4" Type="http://schemas.openxmlformats.org/officeDocument/2006/relationships/customXml" Target="../customXml/item4.xml"/>
<Relationship Id="rId9" Type="http://schemas.openxmlformats.org/officeDocument/2006/relationships/theme" Target="theme/theme1.xml"/>
<Relationship Id="rId12" Type="http://schemas.openxmlformats.org/officeDocument/2006/relationships/slide" Target="slides/slide2.xml"/>
<Relationship Id="rId13" Type="http://schemas.openxmlformats.org/officeDocument/2006/relationships/slide" Target="slides/slide3.xml"/>
<Relationship Id="rId14" Type="http://schemas.openxmlformats.org/officeDocument/2006/relationships/slide" Target="slides/slide4.xml"/>
<Relationship Id="rId15" Type="http://schemas.openxmlformats.org/officeDocument/2006/relationships/slide" Target="slides/slide5.xml"/>
<Relationship Id="rId16" Type="http://schemas.openxmlformats.org/officeDocument/2006/relationships/slide" Target="slides/slide6.xml"/>
<Relationship Id="rId17" Type="http://schemas.openxmlformats.org/officeDocument/2006/relationships/slide" Target="slides/slide7.xml"/>
<Relationship Id="rId18" Type="http://schemas.openxmlformats.org/officeDocument/2006/relationships/slide" Target="slides/slide8.xml"/>
<Relationship Id="rId19" Type="http://schemas.openxmlformats.org/officeDocument/2006/relationships/slide" Target="slides/slide9.xml"/>
<Relationship Id="rId20" Type="http://schemas.openxmlformats.org/officeDocument/2006/relationships/slide" Target="slides/slide10.xml"/>
<Relationship Id="rId21" Type="http://schemas.openxmlformats.org/officeDocument/2006/relationships/slide" Target="slides/slide11.xml"/>
<Relationship Id="rId22" Type="http://schemas.openxmlformats.org/officeDocument/2006/relationships/slide" Target="slides/slide12.xml"/>
<Relationship Id="rId23" Type="http://schemas.openxmlformats.org/officeDocument/2006/relationships/slide" Target="slides/slide13.xml"/>
<Relationship Id="rId24" Type="http://schemas.openxmlformats.org/officeDocument/2006/relationships/slide" Target="slides/slide14.xml"/>
<Relationship Id="rId25" Type="http://schemas.openxmlformats.org/officeDocument/2006/relationships/slide" Target="slides/slide15.xml"/>
<Relationship Id="rId26" Type="http://schemas.openxmlformats.org/officeDocument/2006/relationships/slide" Target="slides/slide16.xml"/>
<Relationship Id="rId27" Type="http://schemas.openxmlformats.org/officeDocument/2006/relationships/slide" Target="slides/slide17.xml"/>
<Relationship Id="rId28" Type="http://schemas.openxmlformats.org/officeDocument/2006/relationships/slide" Target="slides/slide18.xml"/>
<Relationship Id="rId29" Type="http://schemas.openxmlformats.org/officeDocument/2006/relationships/slide" Target="slides/slide19.xml"/>
<Relationship Id="rId30" Type="http://schemas.openxmlformats.org/officeDocument/2006/relationships/slide" Target="slides/slide20.xml"/>
<Relationship Id="rId31" Type="http://schemas.openxmlformats.org/officeDocument/2006/relationships/slide" Target="slides/slide21.xml"/>
<Relationship Id="rId32" Type="http://schemas.openxmlformats.org/officeDocument/2006/relationships/slide" Target="slides/slide22.xml"/>
<Relationship Id="rId33" Type="http://schemas.openxmlformats.org/officeDocument/2006/relationships/slide" Target="slides/slide23.xml"/>
<Relationship Id="rId34" Type="http://schemas.openxmlformats.org/officeDocument/2006/relationships/slide" Target="slides/slide24.xml"/>
<Relationship Id="rId35" Type="http://schemas.openxmlformats.org/officeDocument/2006/relationships/slide" Target="slides/slide25.xml"/>
<Relationship Id="rId36" Type="http://schemas.openxmlformats.org/officeDocument/2006/relationships/slide" Target="slides/slide26.xml"/>
<Relationship Id="rId37" Type="http://schemas.openxmlformats.org/officeDocument/2006/relationships/slide" Target="slides/slide27.xml"/>
<Relationship Id="rId38" Type="http://schemas.openxmlformats.org/officeDocument/2006/relationships/slide" Target="slides/slide28.xml"/>
<Relationship Id="rId39" Type="http://schemas.openxmlformats.org/officeDocument/2006/relationships/slide" Target="slides/slide29.xml"/>
<Relationship Id="rId40" Type="http://schemas.openxmlformats.org/officeDocument/2006/relationships/slide" Target="slides/slide30.xml"/>
<Relationship Id="rId41" Type="http://schemas.openxmlformats.org/officeDocument/2006/relationships/slide" Target="slides/slide31.xml"/>
<Relationship Id="rId42" Type="http://schemas.openxmlformats.org/officeDocument/2006/relationships/slide" Target="slides/slide32.xml"/>
<Relationship Id="rId43" Type="http://schemas.openxmlformats.org/officeDocument/2006/relationships/slide" Target="slides/slide33.xml"/>
<Relationship Id="rId44" Type="http://schemas.openxmlformats.org/officeDocument/2006/relationships/slide" Target="slides/slide34.xml"/>
<Relationship Id="rId45" Type="http://schemas.openxmlformats.org/officeDocument/2006/relationships/slide" Target="slides/slide35.xml"/>
<Relationship Id="rId46" Type="http://schemas.openxmlformats.org/officeDocument/2006/relationships/slide" Target="slides/slide36.xml"/>
<Relationship Id="rId47" Type="http://schemas.openxmlformats.org/officeDocument/2006/relationships/slide" Target="slides/slide37.xml"/>
<Relationship Id="rId48" Type="http://schemas.openxmlformats.org/officeDocument/2006/relationships/slide" Target="slides/slide38.xml"/>
<Relationship Id="rId49" Type="http://schemas.openxmlformats.org/officeDocument/2006/relationships/slide" Target="slides/slide39.xml"/>
<Relationship Id="rId50" Type="http://schemas.openxmlformats.org/officeDocument/2006/relationships/slide" Target="slides/slide40.xml"/>
<Relationship Id="rId51" Type="http://schemas.openxmlformats.org/officeDocument/2006/relationships/slide" Target="slides/slide41.xml"/>
<Relationship Id="rId52" Type="http://schemas.openxmlformats.org/officeDocument/2006/relationships/slide" Target="slides/slide42.xml"/>
<Relationship Id="rId53" Type="http://schemas.openxmlformats.org/officeDocument/2006/relationships/slide" Target="slides/slide43.xml"/>
<Relationship Id="rId54" Type="http://schemas.openxmlformats.org/officeDocument/2006/relationships/slide" Target="slides/slide44.xml"/>
<Relationship Id="rId55" Type="http://schemas.openxmlformats.org/officeDocument/2006/relationships/slide" Target="slides/slide45.xml"/>
<Relationship Id="rId56" Type="http://schemas.openxmlformats.org/officeDocument/2006/relationships/slide" Target="slides/slide46.xml"/>
<Relationship Id="rId57" Type="http://schemas.openxmlformats.org/officeDocument/2006/relationships/slide" Target="slides/slide47.xml"/>
<Relationship Id="rId58" Type="http://schemas.openxmlformats.org/officeDocument/2006/relationships/slide" Target="slides/slide48.xml"/>
<Relationship Id="rId59" Type="http://schemas.openxmlformats.org/officeDocument/2006/relationships/slide" Target="slides/slide49.xml"/>
<Relationship Id="rId60" Type="http://schemas.openxmlformats.org/officeDocument/2006/relationships/slide" Target="slides/slide50.xml"/>
<Relationship Id="rId61" Type="http://schemas.openxmlformats.org/officeDocument/2006/relationships/slide" Target="slides/slide51.xml"/>
<Relationship Id="rId62" Type="http://schemas.openxmlformats.org/officeDocument/2006/relationships/slide" Target="slides/slide52.xml"/>
<Relationship Id="rId63" Type="http://schemas.openxmlformats.org/officeDocument/2006/relationships/slide" Target="slides/slide53.xml"/>
<Relationship Id="rId64" Type="http://schemas.openxmlformats.org/officeDocument/2006/relationships/slide" Target="slides/slide54.xml"/>
<Relationship Id="rId65" Type="http://schemas.openxmlformats.org/officeDocument/2006/relationships/slide" Target="slides/slide55.xml"/>
<Relationship Id="rId66" Type="http://schemas.openxmlformats.org/officeDocument/2006/relationships/slide" Target="slides/slide56.xml"/>
<Relationship Id="rId67" Type="http://schemas.openxmlformats.org/officeDocument/2006/relationships/slide" Target="slides/slide57.xml"/>
<Relationship Id="rId68" Type="http://schemas.openxmlformats.org/officeDocument/2006/relationships/slide" Target="slides/slide58.xml"/>
<Relationship Id="rId69" Type="http://schemas.openxmlformats.org/officeDocument/2006/relationships/slide" Target="slides/slide59.xml"/>
<Relationship Id="rId70" Type="http://schemas.openxmlformats.org/officeDocument/2006/relationships/slide" Target="slides/slide60.xml"/>
<Relationship Id="rId71" Type="http://schemas.openxmlformats.org/officeDocument/2006/relationships/slide" Target="slides/slide61.xml"/>
<Relationship Id="rId72" Type="http://schemas.openxmlformats.org/officeDocument/2006/relationships/slide" Target="slides/slide62.xml"/>
<Relationship Id="rId73" Type="http://schemas.openxmlformats.org/officeDocument/2006/relationships/slide" Target="slides/slide63.xml"/>
<Relationship Id="rId74" Type="http://schemas.openxmlformats.org/officeDocument/2006/relationships/slide" Target="slides/slide64.xml"/>
<Relationship Id="rId75" Type="http://schemas.openxmlformats.org/officeDocument/2006/relationships/slide" Target="slides/slide65.xml"/>
<Relationship Id="rId76" Type="http://schemas.openxmlformats.org/officeDocument/2006/relationships/slide" Target="slides/slide66.xml"/>
<Relationship Id="rId77" Type="http://schemas.openxmlformats.org/officeDocument/2006/relationships/slide" Target="slides/slide67.xml"/>
<Relationship Id="rId78" Type="http://schemas.openxmlformats.org/officeDocument/2006/relationships/slide" Target="slides/slide68.xml"/>
<Relationship Id="rId79" Type="http://schemas.openxmlformats.org/officeDocument/2006/relationships/slide" Target="slides/slide69.xml"/>
</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Lauren Francis" userId="b7c8c318-11b6-44df-a20d-cbfd05c86935" providerId="ADAL" clId="{7DF8D789-081D-4C54-A01C-20FBD4C1C0B0}"/>
    <pc:docChg chg="undo custSel addMainMaster delMainMaster modMainMaster">
      <pc:chgData name="Lauren Francis" userId="b7c8c318-11b6-44df-a20d-cbfd05c86935" providerId="ADAL" clId="{7DF8D789-081D-4C54-A01C-20FBD4C1C0B0}" dt="2026-07-12T19:38:24.901" v="744" actId="14100"/>
      <pc:docMkLst>
        <pc:docMk/>
      </pc:docMkLst>
      <pc:sldMasterChg chg="modSldLayout">
        <pc:chgData name="Lauren Francis" userId="b7c8c318-11b6-44df-a20d-cbfd05c86935" providerId="ADAL" clId="{7DF8D789-081D-4C54-A01C-20FBD4C1C0B0}" dt="2026-07-12T19:38:24.901" v="744" actId="14100"/>
        <pc:sldMasterMkLst>
          <pc:docMk/>
          <pc:sldMasterMk cId="783407565" sldId="2147483648"/>
        </pc:sldMasterMkLst>
        <pc:sldLayoutChg chg="addSp delSp modSp mod">
          <pc:chgData name="Lauren Francis" userId="b7c8c318-11b6-44df-a20d-cbfd05c86935" providerId="ADAL" clId="{7DF8D789-081D-4C54-A01C-20FBD4C1C0B0}" dt="2026-07-04T13:38:20.015" v="741" actId="1076"/>
          <pc:sldLayoutMkLst>
            <pc:docMk/>
            <pc:sldMasterMk cId="783407565" sldId="2147483648"/>
            <pc:sldLayoutMk cId="3920694061" sldId="2147483677"/>
          </pc:sldLayoutMkLst>
          <pc:spChg chg="add mod">
            <ac:chgData name="Lauren Francis" userId="b7c8c318-11b6-44df-a20d-cbfd05c86935" providerId="ADAL" clId="{7DF8D789-081D-4C54-A01C-20FBD4C1C0B0}" dt="2026-07-03T08:05:01.332" v="715" actId="1076"/>
            <ac:spMkLst>
              <pc:docMk/>
              <pc:sldMasterMk cId="783407565" sldId="2147483648"/>
              <pc:sldLayoutMk cId="3920694061" sldId="2147483677"/>
              <ac:spMk id="3" creationId="{2E101229-9700-06DF-555D-01295125A7BF}"/>
            </ac:spMkLst>
          </pc:spChg>
          <pc:spChg chg="mod">
            <ac:chgData name="Lauren Francis" userId="b7c8c318-11b6-44df-a20d-cbfd05c86935" providerId="ADAL" clId="{7DF8D789-081D-4C54-A01C-20FBD4C1C0B0}" dt="2026-07-03T08:02:39.838" v="613" actId="1037"/>
            <ac:spMkLst>
              <pc:docMk/>
              <pc:sldMasterMk cId="783407565" sldId="2147483648"/>
              <pc:sldLayoutMk cId="3920694061" sldId="2147483677"/>
              <ac:spMk id="6" creationId="{DD3C8136-9994-FF9E-0B35-567705569017}"/>
            </ac:spMkLst>
          </pc:spChg>
          <pc:spChg chg="mod">
            <ac:chgData name="Lauren Francis" userId="b7c8c318-11b6-44df-a20d-cbfd05c86935" providerId="ADAL" clId="{7DF8D789-081D-4C54-A01C-20FBD4C1C0B0}" dt="2026-07-03T08:06:02.241" v="735" actId="1036"/>
            <ac:spMkLst>
              <pc:docMk/>
              <pc:sldMasterMk cId="783407565" sldId="2147483648"/>
              <pc:sldLayoutMk cId="3920694061" sldId="2147483677"/>
              <ac:spMk id="9" creationId="{2ED3298A-9418-2F44-2296-879C9A2628D4}"/>
            </ac:spMkLst>
          </pc:spChg>
          <pc:spChg chg="mod">
            <ac:chgData name="Lauren Francis" userId="b7c8c318-11b6-44df-a20d-cbfd05c86935" providerId="ADAL" clId="{7DF8D789-081D-4C54-A01C-20FBD4C1C0B0}" dt="2026-07-03T08:03:47.375" v="702" actId="1037"/>
            <ac:spMkLst>
              <pc:docMk/>
              <pc:sldMasterMk cId="783407565" sldId="2147483648"/>
              <pc:sldLayoutMk cId="3920694061" sldId="2147483677"/>
              <ac:spMk id="11" creationId="{55F55B77-7438-0AE7-B8E9-EEC0236E144F}"/>
            </ac:spMkLst>
          </pc:spChg>
          <pc:spChg chg="mod">
            <ac:chgData name="Lauren Francis" userId="b7c8c318-11b6-44df-a20d-cbfd05c86935" providerId="ADAL" clId="{7DF8D789-081D-4C54-A01C-20FBD4C1C0B0}" dt="2026-07-03T08:02:39.838" v="613" actId="1037"/>
            <ac:spMkLst>
              <pc:docMk/>
              <pc:sldMasterMk cId="783407565" sldId="2147483648"/>
              <pc:sldLayoutMk cId="3920694061" sldId="2147483677"/>
              <ac:spMk id="13" creationId="{ED985527-322A-DF69-FC44-B1DB7BA2D7BB}"/>
            </ac:spMkLst>
          </pc:spChg>
          <pc:spChg chg="add mod">
            <ac:chgData name="Lauren Francis" userId="b7c8c318-11b6-44df-a20d-cbfd05c86935" providerId="ADAL" clId="{7DF8D789-081D-4C54-A01C-20FBD4C1C0B0}" dt="2026-07-03T08:06:02.241" v="735" actId="1036"/>
            <ac:spMkLst>
              <pc:docMk/>
              <pc:sldMasterMk cId="783407565" sldId="2147483648"/>
              <pc:sldLayoutMk cId="3920694061" sldId="2147483677"/>
              <ac:spMk id="17" creationId="{0FA810B3-0882-AFE6-1B21-BAA87CB9B5AC}"/>
            </ac:spMkLst>
          </pc:spChg>
          <pc:spChg chg="mod">
            <ac:chgData name="Lauren Francis" userId="b7c8c318-11b6-44df-a20d-cbfd05c86935" providerId="ADAL" clId="{7DF8D789-081D-4C54-A01C-20FBD4C1C0B0}" dt="2026-07-03T08:02:39.838" v="613" actId="1037"/>
            <ac:spMkLst>
              <pc:docMk/>
              <pc:sldMasterMk cId="783407565" sldId="2147483648"/>
              <pc:sldLayoutMk cId="3920694061" sldId="2147483677"/>
              <ac:spMk id="27" creationId="{83555D73-F144-CC54-66ED-62F41EE1A44D}"/>
            </ac:spMkLst>
          </pc:spChg>
          <pc:picChg chg="add mod">
            <ac:chgData name="Lauren Francis" userId="b7c8c318-11b6-44df-a20d-cbfd05c86935" providerId="ADAL" clId="{7DF8D789-081D-4C54-A01C-20FBD4C1C0B0}" dt="2026-07-03T08:05:55.241" v="733" actId="1036"/>
            <ac:picMkLst>
              <pc:docMk/>
              <pc:sldMasterMk cId="783407565" sldId="2147483648"/>
              <pc:sldLayoutMk cId="3920694061" sldId="2147483677"/>
              <ac:picMk id="2" creationId="{42001794-5376-6A68-5189-37D6903EA3EE}"/>
            </ac:picMkLst>
          </pc:picChg>
          <pc:picChg chg="add mod">
            <ac:chgData name="Lauren Francis" userId="b7c8c318-11b6-44df-a20d-cbfd05c86935" providerId="ADAL" clId="{7DF8D789-081D-4C54-A01C-20FBD4C1C0B0}" dt="2026-07-04T13:38:20.015" v="741" actId="1076"/>
            <ac:picMkLst>
              <pc:docMk/>
              <pc:sldMasterMk cId="783407565" sldId="2147483648"/>
              <pc:sldLayoutMk cId="3920694061" sldId="2147483677"/>
              <ac:picMk id="4" creationId="{13200F9B-4429-F853-F3A3-9629DF52257B}"/>
            </ac:picMkLst>
          </pc:picChg>
          <pc:picChg chg="mod">
            <ac:chgData name="Lauren Francis" userId="b7c8c318-11b6-44df-a20d-cbfd05c86935" providerId="ADAL" clId="{7DF8D789-081D-4C54-A01C-20FBD4C1C0B0}" dt="2026-07-03T08:02:39.838" v="613" actId="1037"/>
            <ac:picMkLst>
              <pc:docMk/>
              <pc:sldMasterMk cId="783407565" sldId="2147483648"/>
              <pc:sldLayoutMk cId="3920694061" sldId="2147483677"/>
              <ac:picMk id="8" creationId="{70EA4AEB-A8BB-B041-54BB-C2110DE2920D}"/>
            </ac:picMkLst>
          </pc:picChg>
          <pc:picChg chg="mod">
            <ac:chgData name="Lauren Francis" userId="b7c8c318-11b6-44df-a20d-cbfd05c86935" providerId="ADAL" clId="{7DF8D789-081D-4C54-A01C-20FBD4C1C0B0}" dt="2026-07-03T08:03:47.375" v="702" actId="1037"/>
            <ac:picMkLst>
              <pc:docMk/>
              <pc:sldMasterMk cId="783407565" sldId="2147483648"/>
              <pc:sldLayoutMk cId="3920694061" sldId="2147483677"/>
              <ac:picMk id="10" creationId="{B5274F7D-158D-D60C-CE21-864F2CF3E0B0}"/>
            </ac:picMkLst>
          </pc:picChg>
          <pc:picChg chg="mod">
            <ac:chgData name="Lauren Francis" userId="b7c8c318-11b6-44df-a20d-cbfd05c86935" providerId="ADAL" clId="{7DF8D789-081D-4C54-A01C-20FBD4C1C0B0}" dt="2026-07-03T08:02:39.838" v="613" actId="1037"/>
            <ac:picMkLst>
              <pc:docMk/>
              <pc:sldMasterMk cId="783407565" sldId="2147483648"/>
              <pc:sldLayoutMk cId="3920694061" sldId="2147483677"/>
              <ac:picMk id="12" creationId="{CE0ECAEB-CA24-F0AF-2394-67C202ADD95F}"/>
            </ac:picMkLst>
          </pc:picChg>
          <pc:picChg chg="add mod">
            <ac:chgData name="Lauren Francis" userId="b7c8c318-11b6-44df-a20d-cbfd05c86935" providerId="ADAL" clId="{7DF8D789-081D-4C54-A01C-20FBD4C1C0B0}" dt="2026-07-03T08:06:02.241" v="735" actId="1036"/>
            <ac:picMkLst>
              <pc:docMk/>
              <pc:sldMasterMk cId="783407565" sldId="2147483648"/>
              <pc:sldLayoutMk cId="3920694061" sldId="2147483677"/>
              <ac:picMk id="14" creationId="{5665A802-3332-67FC-4C3E-A5CA084C4D3A}"/>
            </ac:picMkLst>
          </pc:picChg>
          <pc:picChg chg="add mod">
            <ac:chgData name="Lauren Francis" userId="b7c8c318-11b6-44df-a20d-cbfd05c86935" providerId="ADAL" clId="{7DF8D789-081D-4C54-A01C-20FBD4C1C0B0}" dt="2026-07-03T08:06:02.241" v="735" actId="1036"/>
            <ac:picMkLst>
              <pc:docMk/>
              <pc:sldMasterMk cId="783407565" sldId="2147483648"/>
              <pc:sldLayoutMk cId="3920694061" sldId="2147483677"/>
              <ac:picMk id="15" creationId="{92A76B72-72E3-C860-0504-FFDAA73F9283}"/>
            </ac:picMkLst>
          </pc:picChg>
          <pc:picChg chg="mod">
            <ac:chgData name="Lauren Francis" userId="b7c8c318-11b6-44df-a20d-cbfd05c86935" providerId="ADAL" clId="{7DF8D789-081D-4C54-A01C-20FBD4C1C0B0}" dt="2026-07-03T08:02:39.838" v="613" actId="1037"/>
            <ac:picMkLst>
              <pc:docMk/>
              <pc:sldMasterMk cId="783407565" sldId="2147483648"/>
              <pc:sldLayoutMk cId="3920694061" sldId="2147483677"/>
              <ac:picMk id="21" creationId="{4D4BA178-8B39-1F68-48E3-98D375358A7A}"/>
            </ac:picMkLst>
          </pc:picChg>
        </pc:sldLayoutChg>
        <pc:sldLayoutChg chg="addSp delSp modSp mod">
          <pc:chgData name="Lauren Francis" userId="b7c8c318-11b6-44df-a20d-cbfd05c86935" providerId="ADAL" clId="{7DF8D789-081D-4C54-A01C-20FBD4C1C0B0}" dt="2026-07-02T13:57:26.993" v="131" actId="478"/>
          <pc:sldLayoutMkLst>
            <pc:docMk/>
            <pc:sldMasterMk cId="783407565" sldId="2147483648"/>
            <pc:sldLayoutMk cId="1844703661" sldId="2147483682"/>
          </pc:sldLayoutMkLst>
        </pc:sldLayoutChg>
      </pc:sldMasterChg>
    </pc:docChg>
  </pc:docChgLst>
</pc:chgInfo>
</file>

<file path=ppt/slideLayouts/_rels/slideLayout1.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 Id="rId6" Type="http://schemas.openxmlformats.org/officeDocument/2006/relationships/image" Target="../media/image26.png"/><Relationship Id="rId5" Type="http://schemas.openxmlformats.org/officeDocument/2006/relationships/image" Target="../media/image25.jpeg"/><Relationship Id="rId4" Type="http://schemas.openxmlformats.org/officeDocument/2006/relationships/image" Target="../media/image24.png"/></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1.emf"/><Relationship Id="rId7"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2.emf"/></Relationships>
</file>

<file path=ppt/slideLayouts/_rels/slideLayout8.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8.png"/><Relationship Id="rId7" Type="http://schemas.openxmlformats.org/officeDocument/2006/relationships/image" Target="../media/image12.png"/><Relationship Id="rId12" Type="http://schemas.openxmlformats.org/officeDocument/2006/relationships/image" Target="../media/image2.emf"/><Relationship Id="rId2" Type="http://schemas.openxmlformats.org/officeDocument/2006/relationships/image" Target="../media/image7.jpeg"/><Relationship Id="rId1" Type="http://schemas.openxmlformats.org/officeDocument/2006/relationships/slideMaster" Target="../slideMasters/slideMaster1.xml"/><Relationship Id="rId6" Type="http://schemas.openxmlformats.org/officeDocument/2006/relationships/image" Target="../media/image11.png"/><Relationship Id="rId11" Type="http://schemas.openxmlformats.org/officeDocument/2006/relationships/image" Target="../media/image1.emf"/><Relationship Id="rId5" Type="http://schemas.openxmlformats.org/officeDocument/2006/relationships/image" Target="../media/image10.png"/><Relationship Id="rId10" Type="http://schemas.openxmlformats.org/officeDocument/2006/relationships/image" Target="../media/image15.png"/><Relationship Id="rId4" Type="http://schemas.openxmlformats.org/officeDocument/2006/relationships/image" Target="../media/image9.png"/><Relationship Id="rId9" Type="http://schemas.openxmlformats.org/officeDocument/2006/relationships/image" Target="../media/image14.png"/></Relationships>
</file>

<file path=ppt/slideLayouts/_rels/slideLayout9.xml.rels><?xml version="1.0" encoding="UTF-8" standalone="yes"?>
<Relationships xmlns="http://schemas.openxmlformats.org/package/2006/relationships"><Relationship Id="rId8" Type="http://schemas.openxmlformats.org/officeDocument/2006/relationships/image" Target="../media/image20.png"/><Relationship Id="rId3" Type="http://schemas.openxmlformats.org/officeDocument/2006/relationships/image" Target="../media/image1.emf"/><Relationship Id="rId7" Type="http://schemas.openxmlformats.org/officeDocument/2006/relationships/image" Target="../media/image19.png"/><Relationship Id="rId2" Type="http://schemas.openxmlformats.org/officeDocument/2006/relationships/image" Target="../media/image16.png"/><Relationship Id="rId1" Type="http://schemas.openxmlformats.org/officeDocument/2006/relationships/slideMaster" Target="../slideMasters/slideMaster1.xml"/><Relationship Id="rId6" Type="http://schemas.openxmlformats.org/officeDocument/2006/relationships/image" Target="../media/image18.png"/><Relationship Id="rId11" Type="http://schemas.openxmlformats.org/officeDocument/2006/relationships/image" Target="../media/image23.png"/><Relationship Id="rId5" Type="http://schemas.openxmlformats.org/officeDocument/2006/relationships/image" Target="../media/image17.png"/><Relationship Id="rId10" Type="http://schemas.openxmlformats.org/officeDocument/2006/relationships/image" Target="../media/image22.png"/><Relationship Id="rId4" Type="http://schemas.openxmlformats.org/officeDocument/2006/relationships/image" Target="../media/image2.emf"/><Relationship Id="rId9" Type="http://schemas.openxmlformats.org/officeDocument/2006/relationships/image" Target="../media/image21.png"/></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data_1">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795ED70-1292-CD30-5013-47BC9058BBE7}"/>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8" name="Picture 7">
            <a:extLst>
              <a:ext uri="{FF2B5EF4-FFF2-40B4-BE49-F238E27FC236}">
                <a16:creationId xmlns:a16="http://schemas.microsoft.com/office/drawing/2014/main" id="{8412F8FB-319A-506A-9307-6134A89FF9BD}"/>
              </a:ext>
            </a:extLst>
          </p:cNvPr>
          <p:cNvPicPr>
            <a:picLocks noChangeAspect="1"/>
          </p:cNvPicPr>
          <p:nvPr userDrawn="1"/>
        </p:nvPicPr>
        <p:blipFill>
          <a:blip r:embed="rId2"/>
          <a:stretch>
            <a:fillRect/>
          </a:stretch>
        </p:blipFill>
        <p:spPr>
          <a:xfrm>
            <a:off x="9431605" y="5979094"/>
            <a:ext cx="1214956" cy="292396"/>
          </a:xfrm>
          <a:prstGeom prst="rect">
            <a:avLst/>
          </a:prstGeom>
        </p:spPr>
      </p:pic>
      <p:pic>
        <p:nvPicPr>
          <p:cNvPr id="9" name="Picture 8">
            <a:extLst>
              <a:ext uri="{FF2B5EF4-FFF2-40B4-BE49-F238E27FC236}">
                <a16:creationId xmlns:a16="http://schemas.microsoft.com/office/drawing/2014/main" id="{A59FB520-FC60-F42A-38AA-0134E49DA426}"/>
              </a:ext>
            </a:extLst>
          </p:cNvPr>
          <p:cNvPicPr>
            <a:picLocks noChangeAspect="1"/>
          </p:cNvPicPr>
          <p:nvPr userDrawn="1"/>
        </p:nvPicPr>
        <p:blipFill>
          <a:blip r:embed="rId3"/>
          <a:stretch>
            <a:fillRect/>
          </a:stretch>
        </p:blipFill>
        <p:spPr>
          <a:xfrm>
            <a:off x="10808547" y="5948270"/>
            <a:ext cx="1137658" cy="354043"/>
          </a:xfrm>
          <a:prstGeom prst="rect">
            <a:avLst/>
          </a:prstGeom>
        </p:spPr>
      </p:pic>
      <p:cxnSp>
        <p:nvCxnSpPr>
          <p:cNvPr id="10" name="Straight Connector 9">
            <a:extLst>
              <a:ext uri="{FF2B5EF4-FFF2-40B4-BE49-F238E27FC236}">
                <a16:creationId xmlns:a16="http://schemas.microsoft.com/office/drawing/2014/main" id="{FBA22388-34CD-7440-9F59-61D346F7B5AB}"/>
              </a:ext>
            </a:extLst>
          </p:cNvPr>
          <p:cNvCxnSpPr/>
          <p:nvPr userDrawn="1"/>
        </p:nvCxnSpPr>
        <p:spPr>
          <a:xfrm>
            <a:off x="9431605" y="5816966"/>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6">
            <a:extLst>
              <a:ext uri="{FF2B5EF4-FFF2-40B4-BE49-F238E27FC236}">
                <a16:creationId xmlns:a16="http://schemas.microsoft.com/office/drawing/2014/main" id="{9EB5AE9F-4287-A334-4516-24BC8782E828}"/>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2025 revision</a:t>
            </a:r>
          </a:p>
        </p:txBody>
      </p:sp>
    </p:spTree>
    <p:extLst>
      <p:ext uri="{BB962C8B-B14F-4D97-AF65-F5344CB8AC3E}">
        <p14:creationId xmlns:p14="http://schemas.microsoft.com/office/powerpoint/2010/main" val="146223176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survey_slid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18E8DB6-3CA7-1F05-B33F-1964EA526C80}"/>
              </a:ext>
            </a:extLst>
          </p:cNvPr>
          <p:cNvSpPr/>
          <p:nvPr userDrawn="1"/>
        </p:nvSpPr>
        <p:spPr>
          <a:xfrm>
            <a:off x="0" y="0"/>
            <a:ext cx="8161420" cy="6858000"/>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4" name="Picture 3">
            <a:extLst>
              <a:ext uri="{FF2B5EF4-FFF2-40B4-BE49-F238E27FC236}">
                <a16:creationId xmlns:a16="http://schemas.microsoft.com/office/drawing/2014/main" id="{0ECFDE73-E990-C301-C35B-65B947B12DEA}"/>
              </a:ext>
            </a:extLst>
          </p:cNvPr>
          <p:cNvPicPr>
            <a:picLocks noChangeAspect="1"/>
          </p:cNvPicPr>
          <p:nvPr userDrawn="1"/>
        </p:nvPicPr>
        <p:blipFill>
          <a:blip r:embed="rId2"/>
          <a:stretch>
            <a:fillRect/>
          </a:stretch>
        </p:blipFill>
        <p:spPr>
          <a:xfrm>
            <a:off x="8359025" y="6227162"/>
            <a:ext cx="1793479" cy="431626"/>
          </a:xfrm>
          <a:prstGeom prst="rect">
            <a:avLst/>
          </a:prstGeom>
        </p:spPr>
      </p:pic>
      <p:pic>
        <p:nvPicPr>
          <p:cNvPr id="5" name="Picture 4">
            <a:extLst>
              <a:ext uri="{FF2B5EF4-FFF2-40B4-BE49-F238E27FC236}">
                <a16:creationId xmlns:a16="http://schemas.microsoft.com/office/drawing/2014/main" id="{CF77AA7D-F038-DAD8-3CBF-A0816EFE0665}"/>
              </a:ext>
            </a:extLst>
          </p:cNvPr>
          <p:cNvPicPr>
            <a:picLocks noChangeAspect="1"/>
          </p:cNvPicPr>
          <p:nvPr userDrawn="1"/>
        </p:nvPicPr>
        <p:blipFill>
          <a:blip r:embed="rId3"/>
          <a:stretch>
            <a:fillRect/>
          </a:stretch>
        </p:blipFill>
        <p:spPr>
          <a:xfrm>
            <a:off x="10417721" y="6225649"/>
            <a:ext cx="1470388" cy="457589"/>
          </a:xfrm>
          <a:prstGeom prst="rect">
            <a:avLst/>
          </a:prstGeom>
        </p:spPr>
      </p:pic>
      <p:pic>
        <p:nvPicPr>
          <p:cNvPr id="6" name="Picture 5">
            <a:extLst>
              <a:ext uri="{FF2B5EF4-FFF2-40B4-BE49-F238E27FC236}">
                <a16:creationId xmlns:a16="http://schemas.microsoft.com/office/drawing/2014/main" id="{C3C2B28E-3ADD-ADDE-6E6A-3B3D2130AAB1}"/>
              </a:ext>
            </a:extLst>
          </p:cNvPr>
          <p:cNvPicPr>
            <a:picLocks noChangeAspect="1"/>
          </p:cNvPicPr>
          <p:nvPr userDrawn="1"/>
        </p:nvPicPr>
        <p:blipFill>
          <a:blip r:embed="rId4"/>
          <a:stretch>
            <a:fillRect/>
          </a:stretch>
        </p:blipFill>
        <p:spPr>
          <a:xfrm>
            <a:off x="8161420" y="12032"/>
            <a:ext cx="4030580" cy="2687053"/>
          </a:xfrm>
          <a:prstGeom prst="rect">
            <a:avLst/>
          </a:prstGeom>
          <a:ln>
            <a:solidFill>
              <a:schemeClr val="tx1"/>
            </a:solidFill>
          </a:ln>
        </p:spPr>
      </p:pic>
      <p:pic>
        <p:nvPicPr>
          <p:cNvPr id="1028" name="Picture 4" descr="Vaccination Hero On The Front Lines In Sudan">
            <a:extLst>
              <a:ext uri="{FF2B5EF4-FFF2-40B4-BE49-F238E27FC236}">
                <a16:creationId xmlns:a16="http://schemas.microsoft.com/office/drawing/2014/main" id="{61C620AE-04BC-9658-5D39-B68085046DBA}"/>
              </a:ext>
            </a:extLst>
          </p:cNvPr>
          <p:cNvPicPr>
            <a:picLocks noChangeAspect="1" noChangeArrowheads="1"/>
          </p:cNvPicPr>
          <p:nvPr userDrawn="1"/>
        </p:nvPicPr>
        <p:blipFill rotWithShape="1">
          <a:blip r:embed="rId5">
            <a:extLst>
              <a:ext uri="{28A0092B-C50C-407E-A947-70E740481C1C}">
                <a14:useLocalDpi xmlns:a14="http://schemas.microsoft.com/office/drawing/2010/main" val="0"/>
              </a:ext>
            </a:extLst>
          </a:blip>
          <a:srcRect t="10567"/>
          <a:stretch/>
        </p:blipFill>
        <p:spPr bwMode="auto">
          <a:xfrm>
            <a:off x="8161420" y="2446405"/>
            <a:ext cx="4030580" cy="2446029"/>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pic>
        <p:nvPicPr>
          <p:cNvPr id="1030" name="Picture 6" descr="In Focus: Strikes on Gaza polio vaccine campaign and UNICEF staff member">
            <a:extLst>
              <a:ext uri="{FF2B5EF4-FFF2-40B4-BE49-F238E27FC236}">
                <a16:creationId xmlns:a16="http://schemas.microsoft.com/office/drawing/2014/main" id="{090915AE-5D12-2EE6-6A20-6EF6BEF50E56}"/>
              </a:ext>
            </a:extLst>
          </p:cNvPr>
          <p:cNvPicPr>
            <a:picLocks noChangeAspect="1" noChangeArrowheads="1"/>
          </p:cNvPicPr>
          <p:nvPr userDrawn="1"/>
        </p:nvPicPr>
        <p:blipFill rotWithShape="1">
          <a:blip r:embed="rId6">
            <a:extLst>
              <a:ext uri="{28A0092B-C50C-407E-A947-70E740481C1C}">
                <a14:useLocalDpi xmlns:a14="http://schemas.microsoft.com/office/drawing/2010/main" val="0"/>
              </a:ext>
            </a:extLst>
          </a:blip>
          <a:srcRect b="17843"/>
          <a:stretch/>
        </p:blipFill>
        <p:spPr bwMode="auto">
          <a:xfrm>
            <a:off x="8161420" y="4639754"/>
            <a:ext cx="4030580" cy="2206214"/>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pic>
        <p:nvPicPr>
          <p:cNvPr id="8" name="Picture 7">
            <a:extLst>
              <a:ext uri="{FF2B5EF4-FFF2-40B4-BE49-F238E27FC236}">
                <a16:creationId xmlns:a16="http://schemas.microsoft.com/office/drawing/2014/main" id="{4E7285D8-4656-B5FD-BA49-C8EE120487E3}"/>
              </a:ext>
            </a:extLst>
          </p:cNvPr>
          <p:cNvPicPr>
            <a:picLocks noChangeAspect="1"/>
          </p:cNvPicPr>
          <p:nvPr userDrawn="1"/>
        </p:nvPicPr>
        <p:blipFill>
          <a:blip r:embed="rId2"/>
          <a:stretch>
            <a:fillRect/>
          </a:stretch>
        </p:blipFill>
        <p:spPr>
          <a:xfrm>
            <a:off x="4371988" y="6251612"/>
            <a:ext cx="1793479" cy="431626"/>
          </a:xfrm>
          <a:prstGeom prst="rect">
            <a:avLst/>
          </a:prstGeom>
        </p:spPr>
      </p:pic>
      <p:pic>
        <p:nvPicPr>
          <p:cNvPr id="9" name="Picture 8">
            <a:extLst>
              <a:ext uri="{FF2B5EF4-FFF2-40B4-BE49-F238E27FC236}">
                <a16:creationId xmlns:a16="http://schemas.microsoft.com/office/drawing/2014/main" id="{26C370D9-DB03-8848-DC82-60B9704C350A}"/>
              </a:ext>
            </a:extLst>
          </p:cNvPr>
          <p:cNvPicPr>
            <a:picLocks noChangeAspect="1"/>
          </p:cNvPicPr>
          <p:nvPr userDrawn="1"/>
        </p:nvPicPr>
        <p:blipFill>
          <a:blip r:embed="rId3"/>
          <a:stretch>
            <a:fillRect/>
          </a:stretch>
        </p:blipFill>
        <p:spPr>
          <a:xfrm>
            <a:off x="6430684" y="6250099"/>
            <a:ext cx="1470388" cy="457589"/>
          </a:xfrm>
          <a:prstGeom prst="rect">
            <a:avLst/>
          </a:prstGeom>
        </p:spPr>
      </p:pic>
    </p:spTree>
    <p:extLst>
      <p:ext uri="{BB962C8B-B14F-4D97-AF65-F5344CB8AC3E}">
        <p14:creationId xmlns:p14="http://schemas.microsoft.com/office/powerpoint/2010/main" val="184470366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data_2">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CAC93C0-C36A-F527-BF02-80463FF3DFBE}"/>
              </a:ext>
            </a:extLst>
          </p:cNvPr>
          <p:cNvSpPr/>
          <p:nvPr userDrawn="1"/>
        </p:nvSpPr>
        <p:spPr>
          <a:xfrm rot="16200000">
            <a:off x="4983341" y="-353726"/>
            <a:ext cx="2282862" cy="11814692"/>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7">
            <a:extLst>
              <a:ext uri="{FF2B5EF4-FFF2-40B4-BE49-F238E27FC236}">
                <a16:creationId xmlns:a16="http://schemas.microsoft.com/office/drawing/2014/main" id="{AE71DB27-CBB8-5EAD-1362-BFE690FEE0DF}"/>
              </a:ext>
            </a:extLst>
          </p:cNvPr>
          <p:cNvPicPr>
            <a:picLocks noChangeAspect="1"/>
          </p:cNvPicPr>
          <p:nvPr userDrawn="1"/>
        </p:nvPicPr>
        <p:blipFill>
          <a:blip r:embed="rId2"/>
          <a:stretch>
            <a:fillRect/>
          </a:stretch>
        </p:blipFill>
        <p:spPr>
          <a:xfrm>
            <a:off x="10657622" y="4943483"/>
            <a:ext cx="1214956" cy="292396"/>
          </a:xfrm>
          <a:prstGeom prst="rect">
            <a:avLst/>
          </a:prstGeom>
        </p:spPr>
      </p:pic>
      <p:pic>
        <p:nvPicPr>
          <p:cNvPr id="8" name="Picture 8">
            <a:extLst>
              <a:ext uri="{FF2B5EF4-FFF2-40B4-BE49-F238E27FC236}">
                <a16:creationId xmlns:a16="http://schemas.microsoft.com/office/drawing/2014/main" id="{04108FC0-1F9C-D22A-D5D7-002CD8E62B20}"/>
              </a:ext>
            </a:extLst>
          </p:cNvPr>
          <p:cNvPicPr>
            <a:picLocks noChangeAspect="1"/>
          </p:cNvPicPr>
          <p:nvPr userDrawn="1"/>
        </p:nvPicPr>
        <p:blipFill>
          <a:blip r:embed="rId3"/>
          <a:stretch>
            <a:fillRect/>
          </a:stretch>
        </p:blipFill>
        <p:spPr>
          <a:xfrm>
            <a:off x="10656127" y="5477138"/>
            <a:ext cx="1137658" cy="354043"/>
          </a:xfrm>
          <a:prstGeom prst="rect">
            <a:avLst/>
          </a:prstGeom>
        </p:spPr>
      </p:pic>
      <p:cxnSp>
        <p:nvCxnSpPr>
          <p:cNvPr id="9" name="Straight Connector 9">
            <a:extLst>
              <a:ext uri="{FF2B5EF4-FFF2-40B4-BE49-F238E27FC236}">
                <a16:creationId xmlns:a16="http://schemas.microsoft.com/office/drawing/2014/main" id="{BF0F5693-8CE4-C926-A8D8-95579B3EFED2}"/>
              </a:ext>
            </a:extLst>
          </p:cNvPr>
          <p:cNvCxnSpPr>
            <a:cxnSpLocks/>
          </p:cNvCxnSpPr>
          <p:nvPr userDrawn="1"/>
        </p:nvCxnSpPr>
        <p:spPr>
          <a:xfrm>
            <a:off x="10428325" y="4595606"/>
            <a:ext cx="0" cy="195930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3" name="TextBox 6">
            <a:extLst>
              <a:ext uri="{FF2B5EF4-FFF2-40B4-BE49-F238E27FC236}">
                <a16:creationId xmlns:a16="http://schemas.microsoft.com/office/drawing/2014/main" id="{778DF02C-1EBA-1328-DD96-1CAA7B82F88C}"/>
              </a:ext>
            </a:extLst>
          </p:cNvPr>
          <p:cNvSpPr txBox="1"/>
          <p:nvPr userDrawn="1"/>
        </p:nvSpPr>
        <p:spPr>
          <a:xfrm>
            <a:off x="10656127" y="6047672"/>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2025 revision</a:t>
            </a:r>
          </a:p>
        </p:txBody>
      </p:sp>
    </p:spTree>
    <p:extLst>
      <p:ext uri="{BB962C8B-B14F-4D97-AF65-F5344CB8AC3E}">
        <p14:creationId xmlns:p14="http://schemas.microsoft.com/office/powerpoint/2010/main" val="34773514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ata_3">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C3A3DCC-B4A1-1548-61FE-0D38A75AF36C}"/>
              </a:ext>
            </a:extLst>
          </p:cNvPr>
          <p:cNvSpPr/>
          <p:nvPr userDrawn="1"/>
        </p:nvSpPr>
        <p:spPr>
          <a:xfrm>
            <a:off x="10237694" y="144049"/>
            <a:ext cx="1794425"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6">
            <a:extLst>
              <a:ext uri="{FF2B5EF4-FFF2-40B4-BE49-F238E27FC236}">
                <a16:creationId xmlns:a16="http://schemas.microsoft.com/office/drawing/2014/main" id="{5A5E189D-701E-E09A-B402-2C20B031FCCC}"/>
              </a:ext>
            </a:extLst>
          </p:cNvPr>
          <p:cNvPicPr>
            <a:picLocks noChangeAspect="1"/>
          </p:cNvPicPr>
          <p:nvPr userDrawn="1"/>
        </p:nvPicPr>
        <p:blipFill>
          <a:blip r:embed="rId2"/>
          <a:stretch>
            <a:fillRect/>
          </a:stretch>
        </p:blipFill>
        <p:spPr>
          <a:xfrm>
            <a:off x="10558736" y="5868637"/>
            <a:ext cx="1214956" cy="292396"/>
          </a:xfrm>
          <a:prstGeom prst="rect">
            <a:avLst/>
          </a:prstGeom>
        </p:spPr>
      </p:pic>
      <p:pic>
        <p:nvPicPr>
          <p:cNvPr id="8" name="Picture 7">
            <a:extLst>
              <a:ext uri="{FF2B5EF4-FFF2-40B4-BE49-F238E27FC236}">
                <a16:creationId xmlns:a16="http://schemas.microsoft.com/office/drawing/2014/main" id="{6825B84C-B955-8FF6-387A-FA6210477779}"/>
              </a:ext>
            </a:extLst>
          </p:cNvPr>
          <p:cNvPicPr>
            <a:picLocks noChangeAspect="1"/>
          </p:cNvPicPr>
          <p:nvPr userDrawn="1"/>
        </p:nvPicPr>
        <p:blipFill>
          <a:blip r:embed="rId3"/>
          <a:stretch>
            <a:fillRect/>
          </a:stretch>
        </p:blipFill>
        <p:spPr>
          <a:xfrm>
            <a:off x="10601866" y="6227022"/>
            <a:ext cx="1137658" cy="354043"/>
          </a:xfrm>
          <a:prstGeom prst="rect">
            <a:avLst/>
          </a:prstGeom>
        </p:spPr>
      </p:pic>
      <p:cxnSp>
        <p:nvCxnSpPr>
          <p:cNvPr id="9" name="Straight Connector 8">
            <a:extLst>
              <a:ext uri="{FF2B5EF4-FFF2-40B4-BE49-F238E27FC236}">
                <a16:creationId xmlns:a16="http://schemas.microsoft.com/office/drawing/2014/main" id="{6434DA2D-3C3E-913B-FF11-5B782E92E1CE}"/>
              </a:ext>
            </a:extLst>
          </p:cNvPr>
          <p:cNvCxnSpPr>
            <a:cxnSpLocks/>
          </p:cNvCxnSpPr>
          <p:nvPr userDrawn="1"/>
        </p:nvCxnSpPr>
        <p:spPr>
          <a:xfrm>
            <a:off x="10352797" y="5740819"/>
            <a:ext cx="155448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4920206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data_no_logos">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795ED70-1292-CD30-5013-47BC9058BBE7}"/>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spTree>
    <p:extLst>
      <p:ext uri="{BB962C8B-B14F-4D97-AF65-F5344CB8AC3E}">
        <p14:creationId xmlns:p14="http://schemas.microsoft.com/office/powerpoint/2010/main" val="159747324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blank_slide_blu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276FBD5-6F47-8B1A-8F86-CAA5E4BF611D}"/>
              </a:ext>
            </a:extLst>
          </p:cNvPr>
          <p:cNvSpPr/>
          <p:nvPr userDrawn="1"/>
        </p:nvSpPr>
        <p:spPr>
          <a:xfrm>
            <a:off x="0" y="0"/>
            <a:ext cx="12192000" cy="6858000"/>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spTree>
    <p:extLst>
      <p:ext uri="{BB962C8B-B14F-4D97-AF65-F5344CB8AC3E}">
        <p14:creationId xmlns:p14="http://schemas.microsoft.com/office/powerpoint/2010/main" val="19054086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blank_slide_white">
    <p:spTree>
      <p:nvGrpSpPr>
        <p:cNvPr id="1" name=""/>
        <p:cNvGrpSpPr/>
        <p:nvPr/>
      </p:nvGrpSpPr>
      <p:grpSpPr>
        <a:xfrm>
          <a:off x="0" y="0"/>
          <a:ext cx="0" cy="0"/>
          <a:chOff x="0" y="0"/>
          <a:chExt cx="0" cy="0"/>
        </a:xfrm>
      </p:grpSpPr>
    </p:spTree>
    <p:extLst>
      <p:ext uri="{BB962C8B-B14F-4D97-AF65-F5344CB8AC3E}">
        <p14:creationId xmlns:p14="http://schemas.microsoft.com/office/powerpoint/2010/main" val="302276241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cover_Global">
    <p:spTree>
      <p:nvGrpSpPr>
        <p:cNvPr id="1" name=""/>
        <p:cNvGrpSpPr/>
        <p:nvPr/>
      </p:nvGrpSpPr>
      <p:grpSpPr>
        <a:xfrm>
          <a:off x="0" y="0"/>
          <a:ext cx="0" cy="0"/>
          <a:chOff x="0" y="0"/>
          <a:chExt cx="0" cy="0"/>
        </a:xfrm>
      </p:grpSpPr>
      <p:pic>
        <p:nvPicPr>
          <p:cNvPr id="23" name="Picture 22">
            <a:extLst>
              <a:ext uri="{FF2B5EF4-FFF2-40B4-BE49-F238E27FC236}">
                <a16:creationId xmlns:a16="http://schemas.microsoft.com/office/drawing/2014/main" id="{27019E4B-3DD0-E31E-14E0-ED9CD951B91E}"/>
              </a:ext>
            </a:extLst>
          </p:cNvPr>
          <p:cNvPicPr>
            <a:picLocks noChangeAspect="1"/>
          </p:cNvPicPr>
          <p:nvPr userDrawn="1"/>
        </p:nvPicPr>
        <p:blipFill>
          <a:blip r:embed="rId2"/>
          <a:stretch>
            <a:fillRect/>
          </a:stretch>
        </p:blipFill>
        <p:spPr>
          <a:xfrm>
            <a:off x="3215721" y="73473"/>
            <a:ext cx="4876800" cy="3257550"/>
          </a:xfrm>
          <a:prstGeom prst="rect">
            <a:avLst/>
          </a:prstGeom>
          <a:ln w="76200">
            <a:solidFill>
              <a:srgbClr val="203864"/>
            </a:solidFill>
          </a:ln>
        </p:spPr>
      </p:pic>
      <p:pic>
        <p:nvPicPr>
          <p:cNvPr id="25" name="Picture 24">
            <a:extLst>
              <a:ext uri="{FF2B5EF4-FFF2-40B4-BE49-F238E27FC236}">
                <a16:creationId xmlns:a16="http://schemas.microsoft.com/office/drawing/2014/main" id="{198202EA-B11D-1409-A67B-9F38155330B1}"/>
              </a:ext>
            </a:extLst>
          </p:cNvPr>
          <p:cNvPicPr>
            <a:picLocks noChangeAspect="1"/>
          </p:cNvPicPr>
          <p:nvPr userDrawn="1"/>
        </p:nvPicPr>
        <p:blipFill>
          <a:blip r:embed="rId3"/>
          <a:stretch>
            <a:fillRect/>
          </a:stretch>
        </p:blipFill>
        <p:spPr>
          <a:xfrm>
            <a:off x="7612074" y="6139237"/>
            <a:ext cx="1838399" cy="442436"/>
          </a:xfrm>
          <a:prstGeom prst="rect">
            <a:avLst/>
          </a:prstGeom>
        </p:spPr>
      </p:pic>
      <p:pic>
        <p:nvPicPr>
          <p:cNvPr id="26" name="Picture 25">
            <a:extLst>
              <a:ext uri="{FF2B5EF4-FFF2-40B4-BE49-F238E27FC236}">
                <a16:creationId xmlns:a16="http://schemas.microsoft.com/office/drawing/2014/main" id="{239F1BDD-59E7-4823-3C0A-F746EFBC95DC}"/>
              </a:ext>
            </a:extLst>
          </p:cNvPr>
          <p:cNvPicPr>
            <a:picLocks noChangeAspect="1"/>
          </p:cNvPicPr>
          <p:nvPr userDrawn="1"/>
        </p:nvPicPr>
        <p:blipFill>
          <a:blip r:embed="rId4"/>
          <a:stretch>
            <a:fillRect/>
          </a:stretch>
        </p:blipFill>
        <p:spPr>
          <a:xfrm>
            <a:off x="9783477" y="6061100"/>
            <a:ext cx="1757790" cy="547030"/>
          </a:xfrm>
          <a:prstGeom prst="rect">
            <a:avLst/>
          </a:prstGeom>
        </p:spPr>
      </p:pic>
      <p:pic>
        <p:nvPicPr>
          <p:cNvPr id="27" name="Picture 26">
            <a:extLst>
              <a:ext uri="{FF2B5EF4-FFF2-40B4-BE49-F238E27FC236}">
                <a16:creationId xmlns:a16="http://schemas.microsoft.com/office/drawing/2014/main" id="{C49AA4E1-E6B6-8886-3145-904599AF4BD7}"/>
              </a:ext>
            </a:extLst>
          </p:cNvPr>
          <p:cNvPicPr>
            <a:picLocks noChangeAspect="1"/>
          </p:cNvPicPr>
          <p:nvPr userDrawn="1"/>
        </p:nvPicPr>
        <p:blipFill>
          <a:blip r:embed="rId5"/>
          <a:stretch>
            <a:fillRect/>
          </a:stretch>
        </p:blipFill>
        <p:spPr>
          <a:xfrm>
            <a:off x="70915" y="73472"/>
            <a:ext cx="4235116" cy="2828925"/>
          </a:xfrm>
          <a:prstGeom prst="rect">
            <a:avLst/>
          </a:prstGeom>
          <a:ln w="76200">
            <a:solidFill>
              <a:srgbClr val="203864"/>
            </a:solidFill>
          </a:ln>
        </p:spPr>
      </p:pic>
      <p:pic>
        <p:nvPicPr>
          <p:cNvPr id="28" name="Picture 27">
            <a:extLst>
              <a:ext uri="{FF2B5EF4-FFF2-40B4-BE49-F238E27FC236}">
                <a16:creationId xmlns:a16="http://schemas.microsoft.com/office/drawing/2014/main" id="{04064FFB-A3CD-EA15-7BE7-510AA83E5DED}"/>
              </a:ext>
            </a:extLst>
          </p:cNvPr>
          <p:cNvPicPr>
            <a:picLocks noChangeAspect="1"/>
          </p:cNvPicPr>
          <p:nvPr userDrawn="1"/>
        </p:nvPicPr>
        <p:blipFill>
          <a:blip r:embed="rId6"/>
          <a:srcRect l="4131" t="4790"/>
          <a:stretch>
            <a:fillRect/>
          </a:stretch>
        </p:blipFill>
        <p:spPr>
          <a:xfrm>
            <a:off x="70915" y="2740065"/>
            <a:ext cx="2712309" cy="4044465"/>
          </a:xfrm>
          <a:prstGeom prst="rect">
            <a:avLst/>
          </a:prstGeom>
          <a:ln w="76200">
            <a:solidFill>
              <a:srgbClr val="203864"/>
            </a:solidFill>
          </a:ln>
        </p:spPr>
      </p:pic>
      <p:pic>
        <p:nvPicPr>
          <p:cNvPr id="29" name="Picture 28">
            <a:extLst>
              <a:ext uri="{FF2B5EF4-FFF2-40B4-BE49-F238E27FC236}">
                <a16:creationId xmlns:a16="http://schemas.microsoft.com/office/drawing/2014/main" id="{C480261D-A869-3DF0-FDB3-AAB0B6F1E8E7}"/>
              </a:ext>
            </a:extLst>
          </p:cNvPr>
          <p:cNvPicPr>
            <a:picLocks noChangeAspect="1"/>
          </p:cNvPicPr>
          <p:nvPr userDrawn="1"/>
        </p:nvPicPr>
        <p:blipFill>
          <a:blip r:embed="rId7"/>
          <a:srcRect l="810" r="1"/>
          <a:stretch>
            <a:fillRect/>
          </a:stretch>
        </p:blipFill>
        <p:spPr>
          <a:xfrm>
            <a:off x="2783223" y="2740065"/>
            <a:ext cx="6005867" cy="4044464"/>
          </a:xfrm>
          <a:prstGeom prst="rect">
            <a:avLst/>
          </a:prstGeom>
          <a:ln w="76200">
            <a:solidFill>
              <a:srgbClr val="203864"/>
            </a:solidFill>
          </a:ln>
        </p:spPr>
      </p:pic>
      <p:sp>
        <p:nvSpPr>
          <p:cNvPr id="30" name="Rectangle 29">
            <a:extLst>
              <a:ext uri="{FF2B5EF4-FFF2-40B4-BE49-F238E27FC236}">
                <a16:creationId xmlns:a16="http://schemas.microsoft.com/office/drawing/2014/main" id="{71A77201-436D-C177-CA64-5DF996215857}"/>
              </a:ext>
            </a:extLst>
          </p:cNvPr>
          <p:cNvSpPr/>
          <p:nvPr userDrawn="1"/>
        </p:nvSpPr>
        <p:spPr>
          <a:xfrm>
            <a:off x="6800869" y="0"/>
            <a:ext cx="5430038" cy="6858000"/>
          </a:xfrm>
          <a:prstGeom prst="rect">
            <a:avLst/>
          </a:prstGeom>
          <a:solidFill>
            <a:srgbClr val="203864"/>
          </a:solidFill>
          <a:ln w="381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TextBox 18">
            <a:extLst>
              <a:ext uri="{FF2B5EF4-FFF2-40B4-BE49-F238E27FC236}">
                <a16:creationId xmlns:a16="http://schemas.microsoft.com/office/drawing/2014/main" id="{868EC3FB-20E3-22F4-1B3F-1F85E4514BFF}"/>
              </a:ext>
            </a:extLst>
          </p:cNvPr>
          <p:cNvSpPr txBox="1"/>
          <p:nvPr userDrawn="1"/>
        </p:nvSpPr>
        <p:spPr>
          <a:xfrm>
            <a:off x="4333875" y="2466537"/>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©UNICEF/UNI785660/</a:t>
            </a:r>
            <a:endParaRPr lang="en-GB" sz="700" dirty="0">
              <a:solidFill>
                <a:schemeClr val="bg1"/>
              </a:solidFill>
            </a:endParaRPr>
          </a:p>
        </p:txBody>
      </p:sp>
      <p:sp>
        <p:nvSpPr>
          <p:cNvPr id="20" name="TextBox 19">
            <a:extLst>
              <a:ext uri="{FF2B5EF4-FFF2-40B4-BE49-F238E27FC236}">
                <a16:creationId xmlns:a16="http://schemas.microsoft.com/office/drawing/2014/main" id="{C1717693-8493-CD4C-BDF9-898285D6BCD9}"/>
              </a:ext>
            </a:extLst>
          </p:cNvPr>
          <p:cNvSpPr txBox="1"/>
          <p:nvPr userDrawn="1"/>
        </p:nvSpPr>
        <p:spPr>
          <a:xfrm>
            <a:off x="2747401" y="6584473"/>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©UNICEF/UNI785660/</a:t>
            </a:r>
            <a:endParaRPr lang="en-GB" sz="700" dirty="0">
              <a:solidFill>
                <a:schemeClr val="bg1"/>
              </a:solidFill>
            </a:endParaRPr>
          </a:p>
        </p:txBody>
      </p:sp>
      <p:sp>
        <p:nvSpPr>
          <p:cNvPr id="21" name="TextBox 20">
            <a:extLst>
              <a:ext uri="{FF2B5EF4-FFF2-40B4-BE49-F238E27FC236}">
                <a16:creationId xmlns:a16="http://schemas.microsoft.com/office/drawing/2014/main" id="{0973CFC1-B21A-E48F-5E33-50F92C7A9EE4}"/>
              </a:ext>
            </a:extLst>
          </p:cNvPr>
          <p:cNvSpPr txBox="1"/>
          <p:nvPr userDrawn="1"/>
        </p:nvSpPr>
        <p:spPr>
          <a:xfrm>
            <a:off x="70915" y="2438582"/>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©UNICEF/UNI536036/Boman</a:t>
            </a:r>
            <a:endParaRPr lang="en-GB" sz="700" dirty="0">
              <a:solidFill>
                <a:schemeClr val="bg1"/>
              </a:solidFill>
            </a:endParaRPr>
          </a:p>
        </p:txBody>
      </p:sp>
      <p:sp>
        <p:nvSpPr>
          <p:cNvPr id="22" name="TextBox 21">
            <a:extLst>
              <a:ext uri="{FF2B5EF4-FFF2-40B4-BE49-F238E27FC236}">
                <a16:creationId xmlns:a16="http://schemas.microsoft.com/office/drawing/2014/main" id="{DA5B385D-40CE-4615-E14D-70F1AB5195C4}"/>
              </a:ext>
            </a:extLst>
          </p:cNvPr>
          <p:cNvSpPr txBox="1"/>
          <p:nvPr userDrawn="1"/>
        </p:nvSpPr>
        <p:spPr>
          <a:xfrm>
            <a:off x="37882" y="6581673"/>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©UNICEF/UNI688973/Córdob</a:t>
            </a:r>
            <a:endParaRPr lang="en-GB" sz="700" dirty="0">
              <a:solidFill>
                <a:schemeClr val="bg1"/>
              </a:solidFill>
            </a:endParaRPr>
          </a:p>
        </p:txBody>
      </p:sp>
      <p:pic>
        <p:nvPicPr>
          <p:cNvPr id="33" name="Picture 32">
            <a:extLst>
              <a:ext uri="{FF2B5EF4-FFF2-40B4-BE49-F238E27FC236}">
                <a16:creationId xmlns:a16="http://schemas.microsoft.com/office/drawing/2014/main" id="{7AEE64A6-67D8-5732-C998-B580E3094D94}"/>
              </a:ext>
            </a:extLst>
          </p:cNvPr>
          <p:cNvPicPr>
            <a:picLocks noChangeAspect="1"/>
          </p:cNvPicPr>
          <p:nvPr userDrawn="1"/>
        </p:nvPicPr>
        <p:blipFill>
          <a:blip r:embed="rId3"/>
          <a:stretch>
            <a:fillRect/>
          </a:stretch>
        </p:blipFill>
        <p:spPr>
          <a:xfrm>
            <a:off x="7773504" y="6196747"/>
            <a:ext cx="1838399" cy="442436"/>
          </a:xfrm>
          <a:prstGeom prst="rect">
            <a:avLst/>
          </a:prstGeom>
        </p:spPr>
      </p:pic>
      <p:pic>
        <p:nvPicPr>
          <p:cNvPr id="34" name="Picture 33">
            <a:extLst>
              <a:ext uri="{FF2B5EF4-FFF2-40B4-BE49-F238E27FC236}">
                <a16:creationId xmlns:a16="http://schemas.microsoft.com/office/drawing/2014/main" id="{DB089436-DD47-EF78-7D56-AC5A64B40781}"/>
              </a:ext>
            </a:extLst>
          </p:cNvPr>
          <p:cNvPicPr>
            <a:picLocks noChangeAspect="1"/>
          </p:cNvPicPr>
          <p:nvPr userDrawn="1"/>
        </p:nvPicPr>
        <p:blipFill>
          <a:blip r:embed="rId4"/>
          <a:stretch>
            <a:fillRect/>
          </a:stretch>
        </p:blipFill>
        <p:spPr>
          <a:xfrm>
            <a:off x="9944907" y="6118610"/>
            <a:ext cx="1757790" cy="547030"/>
          </a:xfrm>
          <a:prstGeom prst="rect">
            <a:avLst/>
          </a:prstGeom>
        </p:spPr>
      </p:pic>
    </p:spTree>
    <p:extLst>
      <p:ext uri="{BB962C8B-B14F-4D97-AF65-F5344CB8AC3E}">
        <p14:creationId xmlns:p14="http://schemas.microsoft.com/office/powerpoint/2010/main" val="304962627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cover_country">
    <p:spTree>
      <p:nvGrpSpPr>
        <p:cNvPr id="1" name=""/>
        <p:cNvGrpSpPr/>
        <p:nvPr/>
      </p:nvGrpSpPr>
      <p:grpSpPr>
        <a:xfrm>
          <a:off x="0" y="0"/>
          <a:ext cx="0" cy="0"/>
          <a:chOff x="0" y="0"/>
          <a:chExt cx="0" cy="0"/>
        </a:xfrm>
      </p:grpSpPr>
      <p:pic>
        <p:nvPicPr>
          <p:cNvPr id="45" name="Picture 2">
            <a:extLst>
              <a:ext uri="{FF2B5EF4-FFF2-40B4-BE49-F238E27FC236}">
                <a16:creationId xmlns:a16="http://schemas.microsoft.com/office/drawing/2014/main" id="{BD77C17B-F888-5219-9F5A-0E5059C3928C}"/>
              </a:ext>
            </a:extLst>
          </p:cNvPr>
          <p:cNvPicPr>
            <a:picLocks noChangeAspect="1" noChangeArrowheads="1"/>
          </p:cNvPicPr>
          <p:nvPr userDrawn="1"/>
        </p:nvPicPr>
        <p:blipFill rotWithShape="1">
          <a:blip r:embed="rId2">
            <a:extLst>
              <a:ext uri="{28A0092B-C50C-407E-A947-70E740481C1C}">
                <a14:useLocalDpi xmlns:a14="http://schemas.microsoft.com/office/drawing/2010/main" val="0"/>
              </a:ext>
            </a:extLst>
          </a:blip>
          <a:srcRect t="5820"/>
          <a:stretch>
            <a:fillRect/>
          </a:stretch>
        </p:blipFill>
        <p:spPr bwMode="auto">
          <a:xfrm>
            <a:off x="54205" y="44167"/>
            <a:ext cx="4814783" cy="2505456"/>
          </a:xfrm>
          <a:prstGeom prst="rect">
            <a:avLst/>
          </a:prstGeom>
          <a:noFill/>
          <a:ln w="57150">
            <a:solidFill>
              <a:srgbClr val="203864"/>
            </a:solidFill>
          </a:ln>
          <a:extLst>
            <a:ext uri="{909E8E84-426E-40DD-AFC4-6F175D3DCCD1}">
              <a14:hiddenFill xmlns:a14="http://schemas.microsoft.com/office/drawing/2010/main">
                <a:solidFill>
                  <a:srgbClr val="FFFFFF"/>
                </a:solidFill>
              </a14:hiddenFill>
            </a:ext>
          </a:extLst>
        </p:spPr>
      </p:pic>
      <p:pic>
        <p:nvPicPr>
          <p:cNvPr id="46" name="Picture 45">
            <a:extLst>
              <a:ext uri="{FF2B5EF4-FFF2-40B4-BE49-F238E27FC236}">
                <a16:creationId xmlns:a16="http://schemas.microsoft.com/office/drawing/2014/main" id="{531BF749-F3BA-90FF-C5A7-DB39BE3E6F65}"/>
              </a:ext>
            </a:extLst>
          </p:cNvPr>
          <p:cNvPicPr>
            <a:picLocks noChangeAspect="1"/>
          </p:cNvPicPr>
          <p:nvPr userDrawn="1"/>
        </p:nvPicPr>
        <p:blipFill>
          <a:blip r:embed="rId3"/>
          <a:srcRect t="22914" r="15774"/>
          <a:stretch>
            <a:fillRect/>
          </a:stretch>
        </p:blipFill>
        <p:spPr>
          <a:xfrm>
            <a:off x="8026815" y="49805"/>
            <a:ext cx="4107541" cy="2503768"/>
          </a:xfrm>
          <a:prstGeom prst="rect">
            <a:avLst/>
          </a:prstGeom>
          <a:ln w="57150">
            <a:solidFill>
              <a:srgbClr val="203864"/>
            </a:solidFill>
          </a:ln>
        </p:spPr>
      </p:pic>
      <p:pic>
        <p:nvPicPr>
          <p:cNvPr id="47" name="Picture 46">
            <a:extLst>
              <a:ext uri="{FF2B5EF4-FFF2-40B4-BE49-F238E27FC236}">
                <a16:creationId xmlns:a16="http://schemas.microsoft.com/office/drawing/2014/main" id="{056008FA-1B27-2469-8D92-3CBB17F21845}"/>
              </a:ext>
            </a:extLst>
          </p:cNvPr>
          <p:cNvPicPr>
            <a:picLocks noChangeAspect="1"/>
          </p:cNvPicPr>
          <p:nvPr userDrawn="1"/>
        </p:nvPicPr>
        <p:blipFill>
          <a:blip r:embed="rId4"/>
          <a:stretch>
            <a:fillRect/>
          </a:stretch>
        </p:blipFill>
        <p:spPr>
          <a:xfrm>
            <a:off x="8919631" y="4766494"/>
            <a:ext cx="3217870" cy="2043730"/>
          </a:xfrm>
          <a:prstGeom prst="rect">
            <a:avLst/>
          </a:prstGeom>
          <a:ln w="57150">
            <a:solidFill>
              <a:srgbClr val="203864"/>
            </a:solidFill>
          </a:ln>
        </p:spPr>
      </p:pic>
      <p:pic>
        <p:nvPicPr>
          <p:cNvPr id="48" name="Picture 47">
            <a:extLst>
              <a:ext uri="{FF2B5EF4-FFF2-40B4-BE49-F238E27FC236}">
                <a16:creationId xmlns:a16="http://schemas.microsoft.com/office/drawing/2014/main" id="{FF2234DF-25DA-295E-B1E0-1E5ED56189BB}"/>
              </a:ext>
            </a:extLst>
          </p:cNvPr>
          <p:cNvPicPr>
            <a:picLocks noChangeAspect="1"/>
          </p:cNvPicPr>
          <p:nvPr userDrawn="1"/>
        </p:nvPicPr>
        <p:blipFill rotWithShape="1">
          <a:blip r:embed="rId5"/>
          <a:srcRect l="21333" r="20057"/>
          <a:stretch/>
        </p:blipFill>
        <p:spPr>
          <a:xfrm>
            <a:off x="9960166" y="2241090"/>
            <a:ext cx="2177279" cy="2478024"/>
          </a:xfrm>
          <a:prstGeom prst="rect">
            <a:avLst/>
          </a:prstGeom>
          <a:ln w="57150">
            <a:solidFill>
              <a:srgbClr val="203864"/>
            </a:solidFill>
          </a:ln>
        </p:spPr>
      </p:pic>
      <p:pic>
        <p:nvPicPr>
          <p:cNvPr id="49" name="Picture 48">
            <a:extLst>
              <a:ext uri="{FF2B5EF4-FFF2-40B4-BE49-F238E27FC236}">
                <a16:creationId xmlns:a16="http://schemas.microsoft.com/office/drawing/2014/main" id="{77A1A80E-875C-8F20-417A-F4DD2A0C56D2}"/>
              </a:ext>
            </a:extLst>
          </p:cNvPr>
          <p:cNvPicPr>
            <a:picLocks noChangeAspect="1"/>
          </p:cNvPicPr>
          <p:nvPr userDrawn="1"/>
        </p:nvPicPr>
        <p:blipFill>
          <a:blip r:embed="rId6"/>
          <a:srcRect t="12819"/>
          <a:stretch>
            <a:fillRect/>
          </a:stretch>
        </p:blipFill>
        <p:spPr>
          <a:xfrm>
            <a:off x="4031288" y="52241"/>
            <a:ext cx="4108434" cy="2385501"/>
          </a:xfrm>
          <a:prstGeom prst="rect">
            <a:avLst/>
          </a:prstGeom>
          <a:ln w="57150">
            <a:solidFill>
              <a:srgbClr val="203864"/>
            </a:solidFill>
          </a:ln>
        </p:spPr>
      </p:pic>
      <p:pic>
        <p:nvPicPr>
          <p:cNvPr id="50" name="Picture 49">
            <a:extLst>
              <a:ext uri="{FF2B5EF4-FFF2-40B4-BE49-F238E27FC236}">
                <a16:creationId xmlns:a16="http://schemas.microsoft.com/office/drawing/2014/main" id="{B2FA935B-EB52-4CB0-727F-C84A2D66D3FD}"/>
              </a:ext>
            </a:extLst>
          </p:cNvPr>
          <p:cNvPicPr>
            <a:picLocks noChangeAspect="1"/>
          </p:cNvPicPr>
          <p:nvPr userDrawn="1"/>
        </p:nvPicPr>
        <p:blipFill>
          <a:blip r:embed="rId7"/>
          <a:stretch>
            <a:fillRect/>
          </a:stretch>
        </p:blipFill>
        <p:spPr>
          <a:xfrm>
            <a:off x="5870149" y="4727070"/>
            <a:ext cx="3136296" cy="2088822"/>
          </a:xfrm>
          <a:prstGeom prst="rect">
            <a:avLst/>
          </a:prstGeom>
          <a:ln w="57150">
            <a:solidFill>
              <a:srgbClr val="203864"/>
            </a:solidFill>
          </a:ln>
        </p:spPr>
      </p:pic>
      <p:pic>
        <p:nvPicPr>
          <p:cNvPr id="51" name="Picture 50">
            <a:extLst>
              <a:ext uri="{FF2B5EF4-FFF2-40B4-BE49-F238E27FC236}">
                <a16:creationId xmlns:a16="http://schemas.microsoft.com/office/drawing/2014/main" id="{018C58D5-B7EF-41FB-CDFA-2179BEE8FBE3}"/>
              </a:ext>
            </a:extLst>
          </p:cNvPr>
          <p:cNvPicPr>
            <a:picLocks noChangeAspect="1"/>
          </p:cNvPicPr>
          <p:nvPr userDrawn="1"/>
        </p:nvPicPr>
        <p:blipFill>
          <a:blip r:embed="rId8"/>
          <a:stretch>
            <a:fillRect/>
          </a:stretch>
        </p:blipFill>
        <p:spPr>
          <a:xfrm>
            <a:off x="3003849" y="4695698"/>
            <a:ext cx="3174380" cy="2114187"/>
          </a:xfrm>
          <a:prstGeom prst="rect">
            <a:avLst/>
          </a:prstGeom>
          <a:ln w="57150">
            <a:solidFill>
              <a:srgbClr val="203864"/>
            </a:solidFill>
          </a:ln>
        </p:spPr>
      </p:pic>
      <p:pic>
        <p:nvPicPr>
          <p:cNvPr id="52" name="Picture 51">
            <a:extLst>
              <a:ext uri="{FF2B5EF4-FFF2-40B4-BE49-F238E27FC236}">
                <a16:creationId xmlns:a16="http://schemas.microsoft.com/office/drawing/2014/main" id="{2B8DD438-C449-95E7-A775-8247A5631DB0}"/>
              </a:ext>
            </a:extLst>
          </p:cNvPr>
          <p:cNvPicPr>
            <a:picLocks noChangeAspect="1"/>
          </p:cNvPicPr>
          <p:nvPr userDrawn="1"/>
        </p:nvPicPr>
        <p:blipFill>
          <a:blip r:embed="rId9"/>
          <a:stretch>
            <a:fillRect/>
          </a:stretch>
        </p:blipFill>
        <p:spPr>
          <a:xfrm>
            <a:off x="49488" y="4697490"/>
            <a:ext cx="3174380" cy="2114187"/>
          </a:xfrm>
          <a:prstGeom prst="rect">
            <a:avLst/>
          </a:prstGeom>
          <a:ln w="57150">
            <a:solidFill>
              <a:srgbClr val="203864"/>
            </a:solidFill>
          </a:ln>
        </p:spPr>
      </p:pic>
      <p:pic>
        <p:nvPicPr>
          <p:cNvPr id="53" name="Picture 52">
            <a:extLst>
              <a:ext uri="{FF2B5EF4-FFF2-40B4-BE49-F238E27FC236}">
                <a16:creationId xmlns:a16="http://schemas.microsoft.com/office/drawing/2014/main" id="{0DDAEB9B-1A7F-33AB-E61A-4D75D9124A2C}"/>
              </a:ext>
            </a:extLst>
          </p:cNvPr>
          <p:cNvPicPr>
            <a:picLocks noChangeAspect="1"/>
          </p:cNvPicPr>
          <p:nvPr userDrawn="1"/>
        </p:nvPicPr>
        <p:blipFill>
          <a:blip r:embed="rId10"/>
          <a:srcRect t="14436"/>
          <a:stretch>
            <a:fillRect/>
          </a:stretch>
        </p:blipFill>
        <p:spPr>
          <a:xfrm>
            <a:off x="50215" y="2239786"/>
            <a:ext cx="1953251" cy="2478024"/>
          </a:xfrm>
          <a:prstGeom prst="rect">
            <a:avLst/>
          </a:prstGeom>
          <a:ln w="57150">
            <a:solidFill>
              <a:srgbClr val="203864"/>
            </a:solidFill>
          </a:ln>
        </p:spPr>
      </p:pic>
      <p:sp>
        <p:nvSpPr>
          <p:cNvPr id="54" name="Rectangle 53">
            <a:extLst>
              <a:ext uri="{FF2B5EF4-FFF2-40B4-BE49-F238E27FC236}">
                <a16:creationId xmlns:a16="http://schemas.microsoft.com/office/drawing/2014/main" id="{9A11D170-F116-EACC-58EB-95FF2B335C22}"/>
              </a:ext>
            </a:extLst>
          </p:cNvPr>
          <p:cNvSpPr/>
          <p:nvPr userDrawn="1"/>
        </p:nvSpPr>
        <p:spPr>
          <a:xfrm>
            <a:off x="49488" y="6170012"/>
            <a:ext cx="12093024" cy="641665"/>
          </a:xfrm>
          <a:prstGeom prst="rect">
            <a:avLst/>
          </a:prstGeom>
          <a:solidFill>
            <a:srgbClr val="000000">
              <a:alpha val="2902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55" name="Picture 54">
            <a:extLst>
              <a:ext uri="{FF2B5EF4-FFF2-40B4-BE49-F238E27FC236}">
                <a16:creationId xmlns:a16="http://schemas.microsoft.com/office/drawing/2014/main" id="{83534A4D-9CA9-0E93-564C-C66C6FCD51F3}"/>
              </a:ext>
            </a:extLst>
          </p:cNvPr>
          <p:cNvPicPr>
            <a:picLocks noChangeAspect="1"/>
          </p:cNvPicPr>
          <p:nvPr userDrawn="1"/>
        </p:nvPicPr>
        <p:blipFill>
          <a:blip r:embed="rId11"/>
          <a:stretch>
            <a:fillRect/>
          </a:stretch>
        </p:blipFill>
        <p:spPr>
          <a:xfrm>
            <a:off x="8359025" y="6335450"/>
            <a:ext cx="1793479" cy="431626"/>
          </a:xfrm>
          <a:prstGeom prst="rect">
            <a:avLst/>
          </a:prstGeom>
        </p:spPr>
      </p:pic>
      <p:pic>
        <p:nvPicPr>
          <p:cNvPr id="56" name="Picture 55">
            <a:extLst>
              <a:ext uri="{FF2B5EF4-FFF2-40B4-BE49-F238E27FC236}">
                <a16:creationId xmlns:a16="http://schemas.microsoft.com/office/drawing/2014/main" id="{EFA97D6D-51E3-2BF1-946E-AC24CAE26BA7}"/>
              </a:ext>
            </a:extLst>
          </p:cNvPr>
          <p:cNvPicPr>
            <a:picLocks noChangeAspect="1"/>
          </p:cNvPicPr>
          <p:nvPr userDrawn="1"/>
        </p:nvPicPr>
        <p:blipFill>
          <a:blip r:embed="rId12"/>
          <a:stretch>
            <a:fillRect/>
          </a:stretch>
        </p:blipFill>
        <p:spPr>
          <a:xfrm>
            <a:off x="10417721" y="6333937"/>
            <a:ext cx="1470388" cy="457589"/>
          </a:xfrm>
          <a:prstGeom prst="rect">
            <a:avLst/>
          </a:prstGeom>
        </p:spPr>
      </p:pic>
      <p:sp>
        <p:nvSpPr>
          <p:cNvPr id="57" name="Rectangle 56">
            <a:extLst>
              <a:ext uri="{FF2B5EF4-FFF2-40B4-BE49-F238E27FC236}">
                <a16:creationId xmlns:a16="http://schemas.microsoft.com/office/drawing/2014/main" id="{3DF1E9ED-1F3A-E284-1C45-EED64233ECDD}"/>
              </a:ext>
            </a:extLst>
          </p:cNvPr>
          <p:cNvSpPr/>
          <p:nvPr userDrawn="1"/>
        </p:nvSpPr>
        <p:spPr>
          <a:xfrm>
            <a:off x="1938528" y="2223672"/>
            <a:ext cx="8286822" cy="2511973"/>
          </a:xfrm>
          <a:prstGeom prst="rect">
            <a:avLst/>
          </a:prstGeom>
          <a:solidFill>
            <a:srgbClr val="203864"/>
          </a:solidFill>
          <a:ln w="76200">
            <a:solidFill>
              <a:srgbClr val="20386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345175931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additional_resources">
    <p:spTree>
      <p:nvGrpSpPr>
        <p:cNvPr id="1" name=""/>
        <p:cNvGrpSpPr/>
        <p:nvPr/>
      </p:nvGrpSpPr>
      <p:grpSpPr>
        <a:xfrm>
          <a:off x="0" y="0"/>
          <a:ext cx="0" cy="0"/>
          <a:chOff x="0" y="0"/>
          <a:chExt cx="0" cy="0"/>
        </a:xfrm>
      </p:grpSpPr>
      <p:pic>
        <p:nvPicPr>
          <p:cNvPr id="21" name="Picture 20">
            <a:extLst>
              <a:ext uri="{FF2B5EF4-FFF2-40B4-BE49-F238E27FC236}">
                <a16:creationId xmlns:a16="http://schemas.microsoft.com/office/drawing/2014/main" id="{4D4BA178-8B39-1F68-48E3-98D375358A7A}"/>
              </a:ext>
            </a:extLst>
          </p:cNvPr>
          <p:cNvPicPr>
            <a:picLocks noChangeAspect="1"/>
          </p:cNvPicPr>
          <p:nvPr userDrawn="1"/>
        </p:nvPicPr>
        <p:blipFill>
          <a:blip r:embed="rId2"/>
          <a:stretch>
            <a:fillRect/>
          </a:stretch>
        </p:blipFill>
        <p:spPr>
          <a:xfrm>
            <a:off x="209802" y="843756"/>
            <a:ext cx="2471823" cy="1709912"/>
          </a:xfrm>
          <a:prstGeom prst="rect">
            <a:avLst/>
          </a:prstGeom>
          <a:ln w="3175">
            <a:solidFill>
              <a:schemeClr val="tx1"/>
            </a:solidFill>
          </a:ln>
        </p:spPr>
      </p:pic>
      <p:cxnSp>
        <p:nvCxnSpPr>
          <p:cNvPr id="24" name="Straight Connector 23">
            <a:extLst>
              <a:ext uri="{FF2B5EF4-FFF2-40B4-BE49-F238E27FC236}">
                <a16:creationId xmlns:a16="http://schemas.microsoft.com/office/drawing/2014/main" id="{3A673FF5-88EF-B6E8-91FB-C25146989667}"/>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83555D73-F144-CC54-66ED-62F41EE1A44D}"/>
              </a:ext>
            </a:extLst>
          </p:cNvPr>
          <p:cNvSpPr txBox="1"/>
          <p:nvPr userDrawn="1"/>
        </p:nvSpPr>
        <p:spPr>
          <a:xfrm>
            <a:off x="183758" y="195913"/>
            <a:ext cx="2471822" cy="523220"/>
          </a:xfrm>
          <a:prstGeom prst="rect">
            <a:avLst/>
          </a:prstGeom>
          <a:noFill/>
        </p:spPr>
        <p:txBody>
          <a:bodyPr wrap="square" rtlCol="0">
            <a:spAutoFit/>
          </a:bodyPr>
          <a:lstStyle/>
          <a:p>
            <a:pPr algn="ctr"/>
            <a:r>
              <a:rPr lang="en-GB" sz="1400" dirty="0">
                <a:solidFill>
                  <a:srgbClr val="203864"/>
                </a:solidFill>
              </a:rPr>
              <a:t>WUENIC country profiles (PDF and interactive versions)</a:t>
            </a:r>
          </a:p>
        </p:txBody>
      </p:sp>
      <p:sp>
        <p:nvSpPr>
          <p:cNvPr id="31" name="Rectangle 30">
            <a:extLst>
              <a:ext uri="{FF2B5EF4-FFF2-40B4-BE49-F238E27FC236}">
                <a16:creationId xmlns:a16="http://schemas.microsoft.com/office/drawing/2014/main" id="{4F686047-2BA8-5617-A6D8-9B9138930E97}"/>
              </a:ext>
            </a:extLst>
          </p:cNvPr>
          <p:cNvSpPr/>
          <p:nvPr userDrawn="1"/>
        </p:nvSpPr>
        <p:spPr>
          <a:xfrm>
            <a:off x="10337402" y="144049"/>
            <a:ext cx="1694717"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32" name="Picture 31">
            <a:extLst>
              <a:ext uri="{FF2B5EF4-FFF2-40B4-BE49-F238E27FC236}">
                <a16:creationId xmlns:a16="http://schemas.microsoft.com/office/drawing/2014/main" id="{E987438F-A2BA-684D-62B4-FDD690A9FA9D}"/>
              </a:ext>
            </a:extLst>
          </p:cNvPr>
          <p:cNvPicPr>
            <a:picLocks noChangeAspect="1"/>
          </p:cNvPicPr>
          <p:nvPr userDrawn="1"/>
        </p:nvPicPr>
        <p:blipFill>
          <a:blip r:embed="rId3"/>
          <a:stretch>
            <a:fillRect/>
          </a:stretch>
        </p:blipFill>
        <p:spPr>
          <a:xfrm>
            <a:off x="10611091" y="5868637"/>
            <a:ext cx="1214956" cy="292396"/>
          </a:xfrm>
          <a:prstGeom prst="rect">
            <a:avLst/>
          </a:prstGeom>
        </p:spPr>
      </p:pic>
      <p:pic>
        <p:nvPicPr>
          <p:cNvPr id="33" name="Picture 32">
            <a:extLst>
              <a:ext uri="{FF2B5EF4-FFF2-40B4-BE49-F238E27FC236}">
                <a16:creationId xmlns:a16="http://schemas.microsoft.com/office/drawing/2014/main" id="{918DDD58-FCB8-E686-84ED-B0A6D4E70B49}"/>
              </a:ext>
            </a:extLst>
          </p:cNvPr>
          <p:cNvPicPr>
            <a:picLocks noChangeAspect="1"/>
          </p:cNvPicPr>
          <p:nvPr userDrawn="1"/>
        </p:nvPicPr>
        <p:blipFill>
          <a:blip r:embed="rId4"/>
          <a:stretch>
            <a:fillRect/>
          </a:stretch>
        </p:blipFill>
        <p:spPr>
          <a:xfrm>
            <a:off x="10626513" y="6227022"/>
            <a:ext cx="1137658" cy="354043"/>
          </a:xfrm>
          <a:prstGeom prst="rect">
            <a:avLst/>
          </a:prstGeom>
        </p:spPr>
      </p:pic>
      <p:cxnSp>
        <p:nvCxnSpPr>
          <p:cNvPr id="34" name="Straight Connector 33">
            <a:extLst>
              <a:ext uri="{FF2B5EF4-FFF2-40B4-BE49-F238E27FC236}">
                <a16:creationId xmlns:a16="http://schemas.microsoft.com/office/drawing/2014/main" id="{B4B31FC6-DA51-F360-7736-219F30708FCD}"/>
              </a:ext>
            </a:extLst>
          </p:cNvPr>
          <p:cNvCxnSpPr>
            <a:cxnSpLocks/>
          </p:cNvCxnSpPr>
          <p:nvPr userDrawn="1"/>
        </p:nvCxnSpPr>
        <p:spPr>
          <a:xfrm>
            <a:off x="10442448" y="5739332"/>
            <a:ext cx="1515121" cy="1487"/>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DD3C8136-9994-FF9E-0B35-567705569017}"/>
              </a:ext>
            </a:extLst>
          </p:cNvPr>
          <p:cNvSpPr txBox="1"/>
          <p:nvPr userDrawn="1"/>
        </p:nvSpPr>
        <p:spPr>
          <a:xfrm>
            <a:off x="3829751" y="283634"/>
            <a:ext cx="3068262" cy="523220"/>
          </a:xfrm>
          <a:prstGeom prst="rect">
            <a:avLst/>
          </a:prstGeom>
          <a:noFill/>
        </p:spPr>
        <p:txBody>
          <a:bodyPr wrap="square" rtlCol="0">
            <a:spAutoFit/>
          </a:bodyPr>
          <a:lstStyle/>
          <a:p>
            <a:pPr algn="ctr"/>
            <a:r>
              <a:rPr lang="en-GB" sz="1400" dirty="0">
                <a:solidFill>
                  <a:srgbClr val="203864"/>
                </a:solidFill>
              </a:rPr>
              <a:t>Datasets: </a:t>
            </a:r>
          </a:p>
          <a:p>
            <a:pPr algn="ctr"/>
            <a:r>
              <a:rPr lang="en-GB" sz="1400" dirty="0">
                <a:solidFill>
                  <a:srgbClr val="203864"/>
                </a:solidFill>
              </a:rPr>
              <a:t>WUENIC, HPV, survey database</a:t>
            </a:r>
          </a:p>
        </p:txBody>
      </p:sp>
      <p:pic>
        <p:nvPicPr>
          <p:cNvPr id="8" name="Picture 7">
            <a:extLst>
              <a:ext uri="{FF2B5EF4-FFF2-40B4-BE49-F238E27FC236}">
                <a16:creationId xmlns:a16="http://schemas.microsoft.com/office/drawing/2014/main" id="{70EA4AEB-A8BB-B041-54BB-C2110DE2920D}"/>
              </a:ext>
            </a:extLst>
          </p:cNvPr>
          <p:cNvPicPr>
            <a:picLocks noChangeAspect="1"/>
          </p:cNvPicPr>
          <p:nvPr userDrawn="1"/>
        </p:nvPicPr>
        <p:blipFill>
          <a:blip r:embed="rId5"/>
          <a:stretch>
            <a:fillRect/>
          </a:stretch>
        </p:blipFill>
        <p:spPr>
          <a:xfrm>
            <a:off x="869081" y="1342044"/>
            <a:ext cx="2599136" cy="1675246"/>
          </a:xfrm>
          <a:prstGeom prst="rect">
            <a:avLst/>
          </a:prstGeom>
          <a:ln w="3175">
            <a:solidFill>
              <a:schemeClr val="tx1"/>
            </a:solidFill>
          </a:ln>
        </p:spPr>
      </p:pic>
      <p:sp>
        <p:nvSpPr>
          <p:cNvPr id="9" name="TextBox 8">
            <a:extLst>
              <a:ext uri="{FF2B5EF4-FFF2-40B4-BE49-F238E27FC236}">
                <a16:creationId xmlns:a16="http://schemas.microsoft.com/office/drawing/2014/main" id="{2ED3298A-9418-2F44-2296-879C9A2628D4}"/>
              </a:ext>
            </a:extLst>
          </p:cNvPr>
          <p:cNvSpPr txBox="1"/>
          <p:nvPr userDrawn="1"/>
        </p:nvSpPr>
        <p:spPr>
          <a:xfrm>
            <a:off x="6902066" y="3348716"/>
            <a:ext cx="3068261" cy="523220"/>
          </a:xfrm>
          <a:prstGeom prst="rect">
            <a:avLst/>
          </a:prstGeom>
          <a:noFill/>
        </p:spPr>
        <p:txBody>
          <a:bodyPr wrap="square" rtlCol="0">
            <a:spAutoFit/>
          </a:bodyPr>
          <a:lstStyle/>
          <a:p>
            <a:pPr algn="ctr"/>
            <a:r>
              <a:rPr lang="en-GB" sz="1400" dirty="0">
                <a:solidFill>
                  <a:srgbClr val="203864"/>
                </a:solidFill>
              </a:rPr>
              <a:t>Country and region-specific </a:t>
            </a:r>
            <a:br>
              <a:rPr lang="en-GB" sz="1400" dirty="0">
                <a:solidFill>
                  <a:srgbClr val="203864"/>
                </a:solidFill>
              </a:rPr>
            </a:br>
            <a:r>
              <a:rPr lang="en-GB" sz="1400" dirty="0">
                <a:solidFill>
                  <a:srgbClr val="203864"/>
                </a:solidFill>
              </a:rPr>
              <a:t>high-level talking points</a:t>
            </a:r>
            <a:endParaRPr lang="en-GB" sz="1100" dirty="0">
              <a:solidFill>
                <a:srgbClr val="203864"/>
              </a:solidFill>
            </a:endParaRPr>
          </a:p>
        </p:txBody>
      </p:sp>
      <p:pic>
        <p:nvPicPr>
          <p:cNvPr id="10" name="Picture 9">
            <a:extLst>
              <a:ext uri="{FF2B5EF4-FFF2-40B4-BE49-F238E27FC236}">
                <a16:creationId xmlns:a16="http://schemas.microsoft.com/office/drawing/2014/main" id="{B5274F7D-158D-D60C-CE21-864F2CF3E0B0}"/>
              </a:ext>
            </a:extLst>
          </p:cNvPr>
          <p:cNvPicPr>
            <a:picLocks noChangeAspect="1"/>
          </p:cNvPicPr>
          <p:nvPr userDrawn="1"/>
        </p:nvPicPr>
        <p:blipFill>
          <a:blip r:embed="rId6"/>
          <a:stretch>
            <a:fillRect/>
          </a:stretch>
        </p:blipFill>
        <p:spPr>
          <a:xfrm>
            <a:off x="194689" y="4496012"/>
            <a:ext cx="2993188" cy="2015300"/>
          </a:xfrm>
          <a:prstGeom prst="rect">
            <a:avLst/>
          </a:prstGeom>
        </p:spPr>
      </p:pic>
      <p:sp>
        <p:nvSpPr>
          <p:cNvPr id="11" name="TextBox 10">
            <a:extLst>
              <a:ext uri="{FF2B5EF4-FFF2-40B4-BE49-F238E27FC236}">
                <a16:creationId xmlns:a16="http://schemas.microsoft.com/office/drawing/2014/main" id="{55F55B77-7438-0AE7-B8E9-EEC0236E144F}"/>
              </a:ext>
            </a:extLst>
          </p:cNvPr>
          <p:cNvSpPr txBox="1"/>
          <p:nvPr userDrawn="1"/>
        </p:nvSpPr>
        <p:spPr>
          <a:xfrm>
            <a:off x="216121" y="3378634"/>
            <a:ext cx="2789227" cy="984885"/>
          </a:xfrm>
          <a:prstGeom prst="rect">
            <a:avLst/>
          </a:prstGeom>
          <a:noFill/>
        </p:spPr>
        <p:txBody>
          <a:bodyPr wrap="square" rtlCol="0">
            <a:spAutoFit/>
          </a:bodyPr>
          <a:lstStyle/>
          <a:p>
            <a:pPr algn="ctr"/>
            <a:r>
              <a:rPr lang="en-GB" sz="1400" dirty="0">
                <a:solidFill>
                  <a:srgbClr val="203864"/>
                </a:solidFill>
              </a:rPr>
              <a:t>Interactive immunization regional snapshots:</a:t>
            </a:r>
            <a:br>
              <a:rPr lang="en-GB" sz="1400" dirty="0">
                <a:solidFill>
                  <a:srgbClr val="203864"/>
                </a:solidFill>
              </a:rPr>
            </a:br>
            <a:r>
              <a:rPr lang="en-GB" sz="700" dirty="0">
                <a:solidFill>
                  <a:schemeClr val="bg1"/>
                </a:solidFill>
              </a:rPr>
              <a:t>gap</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i="1" dirty="0">
                <a:solidFill>
                  <a:srgbClr val="203864"/>
                </a:solidFill>
              </a:rPr>
              <a:t>UNICEF, WHO, World Bank, Gavi and African Union regions</a:t>
            </a:r>
          </a:p>
        </p:txBody>
      </p:sp>
      <p:pic>
        <p:nvPicPr>
          <p:cNvPr id="12" name="Picture 11">
            <a:extLst>
              <a:ext uri="{FF2B5EF4-FFF2-40B4-BE49-F238E27FC236}">
                <a16:creationId xmlns:a16="http://schemas.microsoft.com/office/drawing/2014/main" id="{CE0ECAEB-CA24-F0AF-2394-67C202ADD95F}"/>
              </a:ext>
            </a:extLst>
          </p:cNvPr>
          <p:cNvPicPr>
            <a:picLocks noChangeAspect="1"/>
          </p:cNvPicPr>
          <p:nvPr userDrawn="1"/>
        </p:nvPicPr>
        <p:blipFill>
          <a:blip r:embed="rId7"/>
          <a:stretch>
            <a:fillRect/>
          </a:stretch>
        </p:blipFill>
        <p:spPr>
          <a:xfrm>
            <a:off x="7169786" y="1143353"/>
            <a:ext cx="3016120" cy="2030739"/>
          </a:xfrm>
          <a:prstGeom prst="rect">
            <a:avLst/>
          </a:prstGeom>
        </p:spPr>
      </p:pic>
      <p:sp>
        <p:nvSpPr>
          <p:cNvPr id="13" name="TextBox 12">
            <a:extLst>
              <a:ext uri="{FF2B5EF4-FFF2-40B4-BE49-F238E27FC236}">
                <a16:creationId xmlns:a16="http://schemas.microsoft.com/office/drawing/2014/main" id="{ED985527-322A-DF69-FC44-B1DB7BA2D7BB}"/>
              </a:ext>
            </a:extLst>
          </p:cNvPr>
          <p:cNvSpPr txBox="1"/>
          <p:nvPr userDrawn="1"/>
        </p:nvSpPr>
        <p:spPr>
          <a:xfrm>
            <a:off x="7181818" y="270374"/>
            <a:ext cx="2862018" cy="754053"/>
          </a:xfrm>
          <a:prstGeom prst="rect">
            <a:avLst/>
          </a:prstGeom>
          <a:noFill/>
        </p:spPr>
        <p:txBody>
          <a:bodyPr wrap="square" rtlCol="0">
            <a:spAutoFit/>
          </a:bodyPr>
          <a:lstStyle/>
          <a:p>
            <a:pPr algn="ctr"/>
            <a:r>
              <a:rPr lang="en-GB" sz="1400" dirty="0">
                <a:solidFill>
                  <a:srgbClr val="203864"/>
                </a:solidFill>
              </a:rPr>
              <a:t>Country and region-specific slides: </a:t>
            </a:r>
          </a:p>
          <a:p>
            <a:pPr algn="ctr"/>
            <a:r>
              <a:rPr lang="en-GB" sz="700" i="1" dirty="0">
                <a:solidFill>
                  <a:schemeClr val="bg1"/>
                </a:solidFill>
              </a:rPr>
              <a:t>gap</a:t>
            </a:r>
            <a:br>
              <a:rPr lang="en-GB" sz="1100" i="1" dirty="0">
                <a:solidFill>
                  <a:srgbClr val="203864"/>
                </a:solidFill>
              </a:rPr>
            </a:br>
            <a:r>
              <a:rPr lang="en-GB" sz="1100" i="1" dirty="0">
                <a:solidFill>
                  <a:srgbClr val="203864"/>
                </a:solidFill>
              </a:rPr>
              <a:t>UNICEF, WHO, World Bank, Gavi and African Union regions</a:t>
            </a:r>
          </a:p>
        </p:txBody>
      </p:sp>
      <p:pic>
        <p:nvPicPr>
          <p:cNvPr id="2" name="Picture 1">
            <a:extLst>
              <a:ext uri="{FF2B5EF4-FFF2-40B4-BE49-F238E27FC236}">
                <a16:creationId xmlns:a16="http://schemas.microsoft.com/office/drawing/2014/main" id="{42001794-5376-6A68-5189-37D6903EA3EE}"/>
              </a:ext>
            </a:extLst>
          </p:cNvPr>
          <p:cNvPicPr>
            <a:picLocks noChangeAspect="1"/>
          </p:cNvPicPr>
          <p:nvPr userDrawn="1"/>
        </p:nvPicPr>
        <p:blipFill>
          <a:blip r:embed="rId8"/>
          <a:stretch>
            <a:fillRect/>
          </a:stretch>
        </p:blipFill>
        <p:spPr>
          <a:xfrm>
            <a:off x="3412717" y="4149343"/>
            <a:ext cx="3282660" cy="2323239"/>
          </a:xfrm>
          <a:prstGeom prst="rect">
            <a:avLst/>
          </a:prstGeom>
        </p:spPr>
      </p:pic>
      <p:sp>
        <p:nvSpPr>
          <p:cNvPr id="3" name="TextBox 2">
            <a:extLst>
              <a:ext uri="{FF2B5EF4-FFF2-40B4-BE49-F238E27FC236}">
                <a16:creationId xmlns:a16="http://schemas.microsoft.com/office/drawing/2014/main" id="{2E101229-9700-06DF-555D-01295125A7BF}"/>
              </a:ext>
            </a:extLst>
          </p:cNvPr>
          <p:cNvSpPr txBox="1"/>
          <p:nvPr userDrawn="1"/>
        </p:nvSpPr>
        <p:spPr>
          <a:xfrm>
            <a:off x="3829751" y="3387554"/>
            <a:ext cx="2578214" cy="644985"/>
          </a:xfrm>
          <a:prstGeom prst="rect">
            <a:avLst/>
          </a:prstGeom>
          <a:noFill/>
        </p:spPr>
        <p:txBody>
          <a:bodyPr wrap="square" rtlCol="0">
            <a:spAutoFit/>
          </a:bodyPr>
          <a:lstStyle/>
          <a:p>
            <a:pPr algn="ctr">
              <a:lnSpc>
                <a:spcPct val="150000"/>
              </a:lnSpc>
            </a:pPr>
            <a:r>
              <a:rPr lang="en-GB" sz="1400" dirty="0">
                <a:solidFill>
                  <a:srgbClr val="203864"/>
                </a:solidFill>
              </a:rPr>
              <a:t>Country data quality reports </a:t>
            </a:r>
            <a:r>
              <a:rPr lang="en-GB" sz="1100" dirty="0">
                <a:solidFill>
                  <a:srgbClr val="203864"/>
                </a:solidFill>
              </a:rPr>
              <a:t>(NEW 2026)</a:t>
            </a:r>
            <a:endParaRPr lang="en-GB" sz="1100" i="1" dirty="0">
              <a:solidFill>
                <a:srgbClr val="203864"/>
              </a:solidFill>
            </a:endParaRPr>
          </a:p>
        </p:txBody>
      </p:sp>
      <p:pic>
        <p:nvPicPr>
          <p:cNvPr id="14" name="Picture 13">
            <a:extLst>
              <a:ext uri="{FF2B5EF4-FFF2-40B4-BE49-F238E27FC236}">
                <a16:creationId xmlns:a16="http://schemas.microsoft.com/office/drawing/2014/main" id="{5665A802-3332-67FC-4C3E-A5CA084C4D3A}"/>
              </a:ext>
            </a:extLst>
          </p:cNvPr>
          <p:cNvPicPr>
            <a:picLocks noChangeAspect="1"/>
          </p:cNvPicPr>
          <p:nvPr userDrawn="1"/>
        </p:nvPicPr>
        <p:blipFill>
          <a:blip r:embed="rId9"/>
          <a:stretch>
            <a:fillRect/>
          </a:stretch>
        </p:blipFill>
        <p:spPr>
          <a:xfrm>
            <a:off x="6920217" y="4145021"/>
            <a:ext cx="2313916" cy="1636570"/>
          </a:xfrm>
          <a:prstGeom prst="rect">
            <a:avLst/>
          </a:prstGeom>
        </p:spPr>
      </p:pic>
      <p:pic>
        <p:nvPicPr>
          <p:cNvPr id="15" name="Picture 14">
            <a:extLst>
              <a:ext uri="{FF2B5EF4-FFF2-40B4-BE49-F238E27FC236}">
                <a16:creationId xmlns:a16="http://schemas.microsoft.com/office/drawing/2014/main" id="{92A76B72-72E3-C860-0504-FFDAA73F9283}"/>
              </a:ext>
            </a:extLst>
          </p:cNvPr>
          <p:cNvPicPr>
            <a:picLocks noChangeAspect="1"/>
          </p:cNvPicPr>
          <p:nvPr userDrawn="1"/>
        </p:nvPicPr>
        <p:blipFill>
          <a:blip r:embed="rId10"/>
          <a:stretch>
            <a:fillRect/>
          </a:stretch>
        </p:blipFill>
        <p:spPr>
          <a:xfrm>
            <a:off x="7739619" y="4993000"/>
            <a:ext cx="2313916" cy="1645452"/>
          </a:xfrm>
          <a:prstGeom prst="rect">
            <a:avLst/>
          </a:prstGeom>
        </p:spPr>
      </p:pic>
      <p:sp>
        <p:nvSpPr>
          <p:cNvPr id="17" name="TextBox 16">
            <a:extLst>
              <a:ext uri="{FF2B5EF4-FFF2-40B4-BE49-F238E27FC236}">
                <a16:creationId xmlns:a16="http://schemas.microsoft.com/office/drawing/2014/main" id="{0FA810B3-0882-AFE6-1B21-BAA87CB9B5AC}"/>
              </a:ext>
            </a:extLst>
          </p:cNvPr>
          <p:cNvSpPr txBox="1"/>
          <p:nvPr userDrawn="1"/>
        </p:nvSpPr>
        <p:spPr>
          <a:xfrm>
            <a:off x="6934785" y="3835839"/>
            <a:ext cx="3118750" cy="261610"/>
          </a:xfrm>
          <a:prstGeom prst="rect">
            <a:avLst/>
          </a:prstGeom>
          <a:noFill/>
        </p:spPr>
        <p:txBody>
          <a:bodyPr wrap="square">
            <a:spAutoFit/>
          </a:bodyPr>
          <a:lstStyle/>
          <a:p>
            <a:pPr algn="ctr"/>
            <a:r>
              <a:rPr lang="en-GB" sz="1100" dirty="0">
                <a:solidFill>
                  <a:srgbClr val="203864"/>
                </a:solidFill>
              </a:rPr>
              <a:t>(NEW 2026)</a:t>
            </a:r>
            <a:endParaRPr lang="en-US" sz="1100" dirty="0"/>
          </a:p>
        </p:txBody>
      </p:sp>
      <p:pic>
        <p:nvPicPr>
          <p:cNvPr id="4" name="Picture 3">
            <a:extLst>
              <a:ext uri="{FF2B5EF4-FFF2-40B4-BE49-F238E27FC236}">
                <a16:creationId xmlns:a16="http://schemas.microsoft.com/office/drawing/2014/main" id="{13200F9B-4429-F853-F3A3-9629DF52257B}"/>
              </a:ext>
            </a:extLst>
          </p:cNvPr>
          <p:cNvPicPr>
            <a:picLocks noChangeAspect="1"/>
          </p:cNvPicPr>
          <p:nvPr userDrawn="1"/>
        </p:nvPicPr>
        <p:blipFill>
          <a:blip r:embed="rId11"/>
          <a:stretch>
            <a:fillRect/>
          </a:stretch>
        </p:blipFill>
        <p:spPr>
          <a:xfrm>
            <a:off x="3878555" y="1127177"/>
            <a:ext cx="2970654" cy="1975843"/>
          </a:xfrm>
          <a:prstGeom prst="rect">
            <a:avLst/>
          </a:prstGeom>
        </p:spPr>
      </p:pic>
    </p:spTree>
    <p:extLst>
      <p:ext uri="{BB962C8B-B14F-4D97-AF65-F5344CB8AC3E}">
        <p14:creationId xmlns:p14="http://schemas.microsoft.com/office/powerpoint/2010/main" val="392069406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DC530BC-E96F-A655-74F4-F47880701A39}"/>
              </a:ext>
            </a:extLst>
          </p:cNvPr>
          <p:cNvSpPr>
            <a:spLocks noGrp="1"/>
          </p:cNvSpPr>
          <p:nvPr>
            <p:ph type="title"/>
          </p:nvPr>
        </p:nvSpPr>
        <p:spPr>
          <a:xfrm>
            <a:off x="838200" y="1995142"/>
            <a:ext cx="10515600" cy="1325563"/>
          </a:xfrm>
          <a:prstGeom prst="rect">
            <a:avLst/>
          </a:prstGeom>
        </p:spPr>
        <p:txBody>
          <a:bodyPr vert="horz" lIns="91440" tIns="45720" rIns="91440" bIns="45720" rtlCol="0" anchor="ctr">
            <a:normAutofit/>
          </a:bodyPr>
          <a:lstStyle/>
          <a:p>
            <a:r>
              <a:rPr lang="en-US" dirty="0"/>
              <a:t>Blank slides for WUENIC </a:t>
            </a:r>
            <a:br>
              <a:rPr lang="en-US" dirty="0"/>
            </a:br>
            <a:r>
              <a:rPr lang="en-US" dirty="0"/>
              <a:t>region-specific slide decks</a:t>
            </a:r>
            <a:endParaRPr lang="en-GB" dirty="0"/>
          </a:p>
        </p:txBody>
      </p:sp>
    </p:spTree>
    <p:extLst>
      <p:ext uri="{BB962C8B-B14F-4D97-AF65-F5344CB8AC3E}">
        <p14:creationId xmlns:p14="http://schemas.microsoft.com/office/powerpoint/2010/main" val="78340756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69" r:id="rId4"/>
    <p:sldLayoutId id="2147483667" r:id="rId5"/>
    <p:sldLayoutId id="2147483679" r:id="rId6"/>
    <p:sldLayoutId id="2147483678" r:id="rId7"/>
    <p:sldLayoutId id="2147483671" r:id="rId8"/>
    <p:sldLayoutId id="2147483677" r:id="rId9"/>
    <p:sldLayoutId id="2147483682" r:id="rId10"/>
  </p:sldLayoutIdLst>
  <p:txStyles>
    <p:titleStyle>
      <a:lvl1pPr algn="ctr"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0.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1.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2.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3.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4.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4aa1e6642fe1df8c8ebb502abf057cd6b044b825.png"/>
</Relationships>

</file>

<file path=ppt/slides/_rels/slide15.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6.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7.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028f95ca4ce3ffd416efbe0be2d175383d3d6736.png"/>
</Relationships>

</file>

<file path=ppt/slides/_rels/slide18.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19.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2.xml.rels><?xml version="1.0" encoding="UTF-8" standalone="yes"?>

<Relationships  xmlns="http://schemas.openxmlformats.org/package/2006/relationships">
<Relationship Id="rId1" Type="http://schemas.openxmlformats.org/officeDocument/2006/relationships/slideLayout" Target="../slideLayouts/slideLayout7.xml"/>
</Relationships>

</file>

<file path=ppt/slides/_rels/slide20.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1.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2.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3.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e5977a1c0013b5d551762048225367f00c4edbbf.png"/>
</Relationships>

</file>

<file path=ppt/slides/_rels/slide24.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5.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6.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7.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28.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9.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4aa1e6642fe1df8c8ebb502abf057cd6b044b825.png"/>
</Relationships>

</file>

<file path=ppt/slides/_rels/slide3.xml.rels><?xml version="1.0" encoding="UTF-8" standalone="yes"?>

<Relationships  xmlns="http://schemas.openxmlformats.org/package/2006/relationships">
<Relationship Id="rId1" Type="http://schemas.openxmlformats.org/officeDocument/2006/relationships/slideLayout" Target="../slideLayouts/slideLayout5.xml"/>
<Relationship Id="rId2" Type="http://schemas.openxmlformats.org/officeDocument/2006/relationships/hyperlink" Target="https://pubmed.ncbi.nlm.nih.gov/19649368/" TargetMode="External"/>
<Relationship Id="rId3" Type="http://schemas.openxmlformats.org/officeDocument/2006/relationships/hyperlink" Target="https://journals.plos.org/plosone/article?id=10.1371/journal.pone.0047806" TargetMode="External"/>
<Relationship Id="rId4" Type="http://schemas.openxmlformats.org/officeDocument/2006/relationships/hyperlink" Target="https://openpublichealthjournal.com/VOLUME/6/PAGE/73/ABSTRACT/" TargetMode="External"/>
<Relationship Id="rId5" Type="http://schemas.openxmlformats.org/officeDocument/2006/relationships/hyperlink" Target="https://gatesopenresearch.org/articles/5-77" TargetMode="External"/>
</Relationships>

</file>

<file path=ppt/slides/_rels/slide30.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1.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2.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454b0def3e09256239e9f265169439e458108974.png"/>
</Relationships>

</file>

<file path=ppt/slides/_rels/slide33.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34.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35.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6.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7.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8.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74208d0b7b2206f99f473bb5eaf147d36acac788.png"/>
</Relationships>

</file>

<file path=ppt/slides/_rels/slide39.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40.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41.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2.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3.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4aa1e6642fe1df8c8ebb502abf057cd6b044b825.png"/>
</Relationships>

</file>

<file path=ppt/slides/_rels/slide44.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5.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6.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47.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76137f3849ce64c99814cafebeeb4a3c066f9564.png"/>
</Relationships>

</file>

<file path=ppt/slides/_rels/slide48.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b7c9a312c3f2fbc12724f0d88314709a06aa9930.png"/>
</Relationships>

</file>

<file path=ppt/slides/_rels/slide49.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5eeb1061dc224e9c3ffeaa978600488d09781ebf.png"/>
</Relationships>

</file>

<file path=ppt/slides/_rels/slide5.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50.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51.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fcb6f4c7de6ebb11aa64c218e23d02c0aa4bde13.png"/>
</Relationships>

</file>

<file path=ppt/slides/_rels/slide52.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53.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54.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55.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56.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57.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58.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9c2cfc2a05aff9fbcde51ea4063d891f40711300.png"/>
</Relationships>

</file>

<file path=ppt/slides/_rels/slide59.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6.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60.xml.rels><?xml version="1.0" encoding="UTF-8" standalone="yes"?>

<Relationships  xmlns="http://schemas.openxmlformats.org/package/2006/relationships">
<Relationship Id="rId1" Type="http://schemas.openxmlformats.org/officeDocument/2006/relationships/slideLayout" Target="../slideLayouts/slideLayout6.xml"/>
</Relationships>

</file>

<file path=ppt/slides/_rels/slide61.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62.xml.rels><?xml version="1.0" encoding="UTF-8" standalone="yes"?>

<Relationships  xmlns="http://schemas.openxmlformats.org/package/2006/relationships">
<Relationship Id="rId1" Type="http://schemas.openxmlformats.org/officeDocument/2006/relationships/slideLayout" Target="../slideLayouts/slideLayout5.xml"/>
<Relationship Id="rId2" Type="http://schemas.openxmlformats.org/officeDocument/2006/relationships/hyperlink" Target="https://www.sciencedirect.com/science/article/pii/S0091743520304308?via%3Dihub" TargetMode="External"/>
</Relationships>

</file>

<file path=ppt/slides/_rels/slide63.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64.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ac3cb48973388b35244122e4b0c0d3661f29b5e4.png"/>
</Relationships>

</file>

<file path=ppt/slides/_rels/slide65.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66.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67.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68.xml.rels><?xml version="1.0" encoding="UTF-8" standalone="yes"?>

<Relationships  xmlns="http://schemas.openxmlformats.org/package/2006/relationships">
<Relationship Id="rId1" Type="http://schemas.openxmlformats.org/officeDocument/2006/relationships/slideLayout" Target="../slideLayouts/slideLayout9.xml"/>
<Relationship Id="rId2" Type="http://schemas.openxmlformats.org/officeDocument/2006/relationships/hyperlink" Target="https://data.unicef.org/resources/immunization/" TargetMode="External"/>
<Relationship Id="rId3" Type="http://schemas.openxmlformats.org/officeDocument/2006/relationships/hyperlink" Target="https://worldhealthorg.shinyapps.io/wuenic-trends/" TargetMode="External"/>
</Relationships>

</file>

<file path=ppt/slides/_rels/slide69.xml.rels><?xml version="1.0" encoding="UTF-8" standalone="yes"?>

<Relationships  xmlns="http://schemas.openxmlformats.org/package/2006/relationships">
<Relationship Id="rId1" Type="http://schemas.openxmlformats.org/officeDocument/2006/relationships/slideLayout" Target="../slideLayouts/slideLayout10.xml"/>
<Relationship Id="rId2" Type="http://schemas.openxmlformats.org/officeDocument/2006/relationships/hyperlink" Target="https://forms.office.com/e/Qv1HXxxNZQ" TargetMode="External"/>
</Relationships>

</file>

<file path=ppt/slides/_rels/slide7.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4aa1e6642fe1df8c8ebb502abf057cd6b044b825.png"/>
</Relationships>

</file>

<file path=ppt/slides/_rels/slide8.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4aa1e6642fe1df8c8ebb502abf057cd6b044b825.png"/>
</Relationships>

</file>

<file path=ppt/slides/_rels/slide9.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80" cy="54863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297" y="3704564"/>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6" name="pl6"/>
            <p:cNvSpPr/>
            <p:nvPr/>
          </p:nvSpPr>
          <p:spPr>
            <a:xfrm>
              <a:off x="951297" y="2764333"/>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7" name="pl7"/>
            <p:cNvSpPr/>
            <p:nvPr/>
          </p:nvSpPr>
          <p:spPr>
            <a:xfrm>
              <a:off x="951297" y="1824103"/>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8" name="pl8"/>
            <p:cNvSpPr/>
            <p:nvPr/>
          </p:nvSpPr>
          <p:spPr>
            <a:xfrm>
              <a:off x="951297" y="4174679"/>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9" name="pl9"/>
            <p:cNvSpPr/>
            <p:nvPr/>
          </p:nvSpPr>
          <p:spPr>
            <a:xfrm>
              <a:off x="951297" y="3234449"/>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0" name="pl10"/>
            <p:cNvSpPr/>
            <p:nvPr/>
          </p:nvSpPr>
          <p:spPr>
            <a:xfrm>
              <a:off x="951297" y="2294218"/>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1" name="pl11"/>
            <p:cNvSpPr/>
            <p:nvPr/>
          </p:nvSpPr>
          <p:spPr>
            <a:xfrm>
              <a:off x="1416393"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12" name="pl12"/>
            <p:cNvSpPr/>
            <p:nvPr/>
          </p:nvSpPr>
          <p:spPr>
            <a:xfrm>
              <a:off x="2749044"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13" name="pl13"/>
            <p:cNvSpPr/>
            <p:nvPr/>
          </p:nvSpPr>
          <p:spPr>
            <a:xfrm>
              <a:off x="4081696"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5414347"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6480468"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6746999"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7013529"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7280059"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7546590"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7813120"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8079650"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22" name="rc22"/>
            <p:cNvSpPr/>
            <p:nvPr/>
          </p:nvSpPr>
          <p:spPr>
            <a:xfrm>
              <a:off x="1296454" y="3663793"/>
              <a:ext cx="239877" cy="510885"/>
            </a:xfrm>
            <a:prstGeom prst="rect">
              <a:avLst/>
            </a:prstGeom>
            <a:solidFill>
              <a:srgbClr val="1CABE2">
                <a:alpha val="100000"/>
              </a:srgbClr>
            </a:solidFill>
          </p:spPr>
          <p:txBody>
            <a:bodyPr/>
            <a:lstStyle/>
            <a:p/>
          </p:txBody>
        </p:sp>
        <p:sp>
          <p:nvSpPr>
            <p:cNvPr id="23" name="rc23"/>
            <p:cNvSpPr/>
            <p:nvPr/>
          </p:nvSpPr>
          <p:spPr>
            <a:xfrm>
              <a:off x="1562984" y="3662254"/>
              <a:ext cx="239877" cy="512424"/>
            </a:xfrm>
            <a:prstGeom prst="rect">
              <a:avLst/>
            </a:prstGeom>
            <a:solidFill>
              <a:srgbClr val="1CABE2">
                <a:alpha val="100000"/>
              </a:srgbClr>
            </a:solidFill>
          </p:spPr>
          <p:txBody>
            <a:bodyPr/>
            <a:lstStyle/>
            <a:p/>
          </p:txBody>
        </p:sp>
        <p:sp>
          <p:nvSpPr>
            <p:cNvPr id="24" name="rc24"/>
            <p:cNvSpPr/>
            <p:nvPr/>
          </p:nvSpPr>
          <p:spPr>
            <a:xfrm>
              <a:off x="1829515" y="3595962"/>
              <a:ext cx="239877" cy="578716"/>
            </a:xfrm>
            <a:prstGeom prst="rect">
              <a:avLst/>
            </a:prstGeom>
            <a:solidFill>
              <a:srgbClr val="1CABE2">
                <a:alpha val="100000"/>
              </a:srgbClr>
            </a:solidFill>
          </p:spPr>
          <p:txBody>
            <a:bodyPr/>
            <a:lstStyle/>
            <a:p/>
          </p:txBody>
        </p:sp>
        <p:sp>
          <p:nvSpPr>
            <p:cNvPr id="25" name="rc25"/>
            <p:cNvSpPr/>
            <p:nvPr/>
          </p:nvSpPr>
          <p:spPr>
            <a:xfrm>
              <a:off x="2096045" y="3624887"/>
              <a:ext cx="239877" cy="549791"/>
            </a:xfrm>
            <a:prstGeom prst="rect">
              <a:avLst/>
            </a:prstGeom>
            <a:solidFill>
              <a:srgbClr val="1CABE2">
                <a:alpha val="100000"/>
              </a:srgbClr>
            </a:solidFill>
          </p:spPr>
          <p:txBody>
            <a:bodyPr/>
            <a:lstStyle/>
            <a:p/>
          </p:txBody>
        </p:sp>
        <p:sp>
          <p:nvSpPr>
            <p:cNvPr id="26" name="rc26"/>
            <p:cNvSpPr/>
            <p:nvPr/>
          </p:nvSpPr>
          <p:spPr>
            <a:xfrm>
              <a:off x="2362575" y="3655451"/>
              <a:ext cx="239877" cy="519228"/>
            </a:xfrm>
            <a:prstGeom prst="rect">
              <a:avLst/>
            </a:prstGeom>
            <a:solidFill>
              <a:srgbClr val="1CABE2">
                <a:alpha val="100000"/>
              </a:srgbClr>
            </a:solidFill>
          </p:spPr>
          <p:txBody>
            <a:bodyPr/>
            <a:lstStyle/>
            <a:p/>
          </p:txBody>
        </p:sp>
        <p:sp>
          <p:nvSpPr>
            <p:cNvPr id="27" name="rc27"/>
            <p:cNvSpPr/>
            <p:nvPr/>
          </p:nvSpPr>
          <p:spPr>
            <a:xfrm>
              <a:off x="2629106" y="3692827"/>
              <a:ext cx="239877" cy="481851"/>
            </a:xfrm>
            <a:prstGeom prst="rect">
              <a:avLst/>
            </a:prstGeom>
            <a:solidFill>
              <a:srgbClr val="1CABE2">
                <a:alpha val="100000"/>
              </a:srgbClr>
            </a:solidFill>
          </p:spPr>
          <p:txBody>
            <a:bodyPr/>
            <a:lstStyle/>
            <a:p/>
          </p:txBody>
        </p:sp>
        <p:sp>
          <p:nvSpPr>
            <p:cNvPr id="28" name="rc28"/>
            <p:cNvSpPr/>
            <p:nvPr/>
          </p:nvSpPr>
          <p:spPr>
            <a:xfrm>
              <a:off x="2895636" y="3815948"/>
              <a:ext cx="239877" cy="358730"/>
            </a:xfrm>
            <a:prstGeom prst="rect">
              <a:avLst/>
            </a:prstGeom>
            <a:solidFill>
              <a:srgbClr val="1CABE2">
                <a:alpha val="100000"/>
              </a:srgbClr>
            </a:solidFill>
          </p:spPr>
          <p:txBody>
            <a:bodyPr/>
            <a:lstStyle/>
            <a:p/>
          </p:txBody>
        </p:sp>
        <p:sp>
          <p:nvSpPr>
            <p:cNvPr id="29" name="rc29"/>
            <p:cNvSpPr/>
            <p:nvPr/>
          </p:nvSpPr>
          <p:spPr>
            <a:xfrm>
              <a:off x="3162166" y="3795142"/>
              <a:ext cx="239877" cy="379537"/>
            </a:xfrm>
            <a:prstGeom prst="rect">
              <a:avLst/>
            </a:prstGeom>
            <a:solidFill>
              <a:srgbClr val="1CABE2">
                <a:alpha val="100000"/>
              </a:srgbClr>
            </a:solidFill>
          </p:spPr>
          <p:txBody>
            <a:bodyPr/>
            <a:lstStyle/>
            <a:p/>
          </p:txBody>
        </p:sp>
        <p:sp>
          <p:nvSpPr>
            <p:cNvPr id="30" name="rc30"/>
            <p:cNvSpPr/>
            <p:nvPr/>
          </p:nvSpPr>
          <p:spPr>
            <a:xfrm>
              <a:off x="3428696" y="3857055"/>
              <a:ext cx="239877" cy="317624"/>
            </a:xfrm>
            <a:prstGeom prst="rect">
              <a:avLst/>
            </a:prstGeom>
            <a:solidFill>
              <a:srgbClr val="1CABE2">
                <a:alpha val="100000"/>
              </a:srgbClr>
            </a:solidFill>
          </p:spPr>
          <p:txBody>
            <a:bodyPr/>
            <a:lstStyle/>
            <a:p/>
          </p:txBody>
        </p:sp>
        <p:sp>
          <p:nvSpPr>
            <p:cNvPr id="31" name="rc31"/>
            <p:cNvSpPr/>
            <p:nvPr/>
          </p:nvSpPr>
          <p:spPr>
            <a:xfrm>
              <a:off x="3695227" y="3817199"/>
              <a:ext cx="239877" cy="357480"/>
            </a:xfrm>
            <a:prstGeom prst="rect">
              <a:avLst/>
            </a:prstGeom>
            <a:solidFill>
              <a:srgbClr val="1CABE2">
                <a:alpha val="100000"/>
              </a:srgbClr>
            </a:solidFill>
          </p:spPr>
          <p:txBody>
            <a:bodyPr/>
            <a:lstStyle/>
            <a:p/>
          </p:txBody>
        </p:sp>
        <p:sp>
          <p:nvSpPr>
            <p:cNvPr id="32" name="rc32"/>
            <p:cNvSpPr/>
            <p:nvPr/>
          </p:nvSpPr>
          <p:spPr>
            <a:xfrm>
              <a:off x="3961757" y="3789161"/>
              <a:ext cx="239877" cy="385518"/>
            </a:xfrm>
            <a:prstGeom prst="rect">
              <a:avLst/>
            </a:prstGeom>
            <a:solidFill>
              <a:srgbClr val="1CABE2">
                <a:alpha val="100000"/>
              </a:srgbClr>
            </a:solidFill>
          </p:spPr>
          <p:txBody>
            <a:bodyPr/>
            <a:lstStyle/>
            <a:p/>
          </p:txBody>
        </p:sp>
        <p:sp>
          <p:nvSpPr>
            <p:cNvPr id="33" name="rc33"/>
            <p:cNvSpPr/>
            <p:nvPr/>
          </p:nvSpPr>
          <p:spPr>
            <a:xfrm>
              <a:off x="4228287" y="3801801"/>
              <a:ext cx="239877" cy="372878"/>
            </a:xfrm>
            <a:prstGeom prst="rect">
              <a:avLst/>
            </a:prstGeom>
            <a:solidFill>
              <a:srgbClr val="1CABE2">
                <a:alpha val="100000"/>
              </a:srgbClr>
            </a:solidFill>
          </p:spPr>
          <p:txBody>
            <a:bodyPr/>
            <a:lstStyle/>
            <a:p/>
          </p:txBody>
        </p:sp>
        <p:sp>
          <p:nvSpPr>
            <p:cNvPr id="34" name="rc34"/>
            <p:cNvSpPr/>
            <p:nvPr/>
          </p:nvSpPr>
          <p:spPr>
            <a:xfrm>
              <a:off x="4494818" y="3835441"/>
              <a:ext cx="239877" cy="339238"/>
            </a:xfrm>
            <a:prstGeom prst="rect">
              <a:avLst/>
            </a:prstGeom>
            <a:solidFill>
              <a:srgbClr val="1CABE2">
                <a:alpha val="100000"/>
              </a:srgbClr>
            </a:solidFill>
          </p:spPr>
          <p:txBody>
            <a:bodyPr/>
            <a:lstStyle/>
            <a:p/>
          </p:txBody>
        </p:sp>
        <p:sp>
          <p:nvSpPr>
            <p:cNvPr id="35" name="rc35"/>
            <p:cNvSpPr/>
            <p:nvPr/>
          </p:nvSpPr>
          <p:spPr>
            <a:xfrm>
              <a:off x="4761348" y="3802554"/>
              <a:ext cx="239877" cy="372125"/>
            </a:xfrm>
            <a:prstGeom prst="rect">
              <a:avLst/>
            </a:prstGeom>
            <a:solidFill>
              <a:srgbClr val="1CABE2">
                <a:alpha val="100000"/>
              </a:srgbClr>
            </a:solidFill>
          </p:spPr>
          <p:txBody>
            <a:bodyPr/>
            <a:lstStyle/>
            <a:p/>
          </p:txBody>
        </p:sp>
        <p:sp>
          <p:nvSpPr>
            <p:cNvPr id="36" name="rc36"/>
            <p:cNvSpPr/>
            <p:nvPr/>
          </p:nvSpPr>
          <p:spPr>
            <a:xfrm>
              <a:off x="5027878" y="3799070"/>
              <a:ext cx="239877" cy="375609"/>
            </a:xfrm>
            <a:prstGeom prst="rect">
              <a:avLst/>
            </a:prstGeom>
            <a:solidFill>
              <a:srgbClr val="1CABE2">
                <a:alpha val="100000"/>
              </a:srgbClr>
            </a:solidFill>
          </p:spPr>
          <p:txBody>
            <a:bodyPr/>
            <a:lstStyle/>
            <a:p/>
          </p:txBody>
        </p:sp>
        <p:sp>
          <p:nvSpPr>
            <p:cNvPr id="37" name="rc37"/>
            <p:cNvSpPr/>
            <p:nvPr/>
          </p:nvSpPr>
          <p:spPr>
            <a:xfrm>
              <a:off x="5294409" y="3785742"/>
              <a:ext cx="239877" cy="388937"/>
            </a:xfrm>
            <a:prstGeom prst="rect">
              <a:avLst/>
            </a:prstGeom>
            <a:solidFill>
              <a:srgbClr val="1CABE2">
                <a:alpha val="100000"/>
              </a:srgbClr>
            </a:solidFill>
          </p:spPr>
          <p:txBody>
            <a:bodyPr/>
            <a:lstStyle/>
            <a:p/>
          </p:txBody>
        </p:sp>
        <p:sp>
          <p:nvSpPr>
            <p:cNvPr id="38" name="rc38"/>
            <p:cNvSpPr/>
            <p:nvPr/>
          </p:nvSpPr>
          <p:spPr>
            <a:xfrm>
              <a:off x="5560939" y="3730743"/>
              <a:ext cx="239877" cy="443936"/>
            </a:xfrm>
            <a:prstGeom prst="rect">
              <a:avLst/>
            </a:prstGeom>
            <a:solidFill>
              <a:srgbClr val="1CABE2">
                <a:alpha val="100000"/>
              </a:srgbClr>
            </a:solidFill>
          </p:spPr>
          <p:txBody>
            <a:bodyPr/>
            <a:lstStyle/>
            <a:p/>
          </p:txBody>
        </p:sp>
        <p:sp>
          <p:nvSpPr>
            <p:cNvPr id="39" name="rc39"/>
            <p:cNvSpPr/>
            <p:nvPr/>
          </p:nvSpPr>
          <p:spPr>
            <a:xfrm>
              <a:off x="5827469" y="3767696"/>
              <a:ext cx="239877" cy="406983"/>
            </a:xfrm>
            <a:prstGeom prst="rect">
              <a:avLst/>
            </a:prstGeom>
            <a:solidFill>
              <a:srgbClr val="1CABE2">
                <a:alpha val="100000"/>
              </a:srgbClr>
            </a:solidFill>
          </p:spPr>
          <p:txBody>
            <a:bodyPr/>
            <a:lstStyle/>
            <a:p/>
          </p:txBody>
        </p:sp>
        <p:sp>
          <p:nvSpPr>
            <p:cNvPr id="40" name="rc40"/>
            <p:cNvSpPr/>
            <p:nvPr/>
          </p:nvSpPr>
          <p:spPr>
            <a:xfrm>
              <a:off x="6094000" y="3693171"/>
              <a:ext cx="239877" cy="481508"/>
            </a:xfrm>
            <a:prstGeom prst="rect">
              <a:avLst/>
            </a:prstGeom>
            <a:solidFill>
              <a:srgbClr val="1CABE2">
                <a:alpha val="100000"/>
              </a:srgbClr>
            </a:solidFill>
          </p:spPr>
          <p:txBody>
            <a:bodyPr/>
            <a:lstStyle/>
            <a:p/>
          </p:txBody>
        </p:sp>
        <p:sp>
          <p:nvSpPr>
            <p:cNvPr id="41" name="rc41"/>
            <p:cNvSpPr/>
            <p:nvPr/>
          </p:nvSpPr>
          <p:spPr>
            <a:xfrm>
              <a:off x="6360530" y="3680575"/>
              <a:ext cx="239877" cy="494104"/>
            </a:xfrm>
            <a:prstGeom prst="rect">
              <a:avLst/>
            </a:prstGeom>
            <a:solidFill>
              <a:srgbClr val="1CABE2">
                <a:alpha val="100000"/>
              </a:srgbClr>
            </a:solidFill>
          </p:spPr>
          <p:txBody>
            <a:bodyPr/>
            <a:lstStyle/>
            <a:p/>
          </p:txBody>
        </p:sp>
        <p:sp>
          <p:nvSpPr>
            <p:cNvPr id="42" name="rc42"/>
            <p:cNvSpPr/>
            <p:nvPr/>
          </p:nvSpPr>
          <p:spPr>
            <a:xfrm>
              <a:off x="6627060" y="3601267"/>
              <a:ext cx="239877" cy="573412"/>
            </a:xfrm>
            <a:prstGeom prst="rect">
              <a:avLst/>
            </a:prstGeom>
            <a:solidFill>
              <a:srgbClr val="1CABE2">
                <a:alpha val="100000"/>
              </a:srgbClr>
            </a:solidFill>
          </p:spPr>
          <p:txBody>
            <a:bodyPr/>
            <a:lstStyle/>
            <a:p/>
          </p:txBody>
        </p:sp>
        <p:sp>
          <p:nvSpPr>
            <p:cNvPr id="43" name="rc43"/>
            <p:cNvSpPr/>
            <p:nvPr/>
          </p:nvSpPr>
          <p:spPr>
            <a:xfrm>
              <a:off x="6893590" y="3401020"/>
              <a:ext cx="239877" cy="773659"/>
            </a:xfrm>
            <a:prstGeom prst="rect">
              <a:avLst/>
            </a:prstGeom>
            <a:solidFill>
              <a:srgbClr val="1CABE2">
                <a:alpha val="100000"/>
              </a:srgbClr>
            </a:solidFill>
          </p:spPr>
          <p:txBody>
            <a:bodyPr/>
            <a:lstStyle/>
            <a:p/>
          </p:txBody>
        </p:sp>
        <p:sp>
          <p:nvSpPr>
            <p:cNvPr id="44" name="rc44"/>
            <p:cNvSpPr/>
            <p:nvPr/>
          </p:nvSpPr>
          <p:spPr>
            <a:xfrm>
              <a:off x="7160121" y="3746634"/>
              <a:ext cx="239877" cy="428045"/>
            </a:xfrm>
            <a:prstGeom prst="rect">
              <a:avLst/>
            </a:prstGeom>
            <a:solidFill>
              <a:srgbClr val="1CABE2">
                <a:alpha val="100000"/>
              </a:srgbClr>
            </a:solidFill>
          </p:spPr>
          <p:txBody>
            <a:bodyPr/>
            <a:lstStyle/>
            <a:p/>
          </p:txBody>
        </p:sp>
        <p:sp>
          <p:nvSpPr>
            <p:cNvPr id="45" name="rc45"/>
            <p:cNvSpPr/>
            <p:nvPr/>
          </p:nvSpPr>
          <p:spPr>
            <a:xfrm>
              <a:off x="7426651" y="3630023"/>
              <a:ext cx="239877" cy="544656"/>
            </a:xfrm>
            <a:prstGeom prst="rect">
              <a:avLst/>
            </a:prstGeom>
            <a:solidFill>
              <a:srgbClr val="1CABE2">
                <a:alpha val="100000"/>
              </a:srgbClr>
            </a:solidFill>
          </p:spPr>
          <p:txBody>
            <a:bodyPr/>
            <a:lstStyle/>
            <a:p/>
          </p:txBody>
        </p:sp>
        <p:sp>
          <p:nvSpPr>
            <p:cNvPr id="46" name="rc46"/>
            <p:cNvSpPr/>
            <p:nvPr/>
          </p:nvSpPr>
          <p:spPr>
            <a:xfrm>
              <a:off x="7693181" y="3616745"/>
              <a:ext cx="239877" cy="557934"/>
            </a:xfrm>
            <a:prstGeom prst="rect">
              <a:avLst/>
            </a:prstGeom>
            <a:solidFill>
              <a:srgbClr val="1CABE2">
                <a:alpha val="100000"/>
              </a:srgbClr>
            </a:solidFill>
          </p:spPr>
          <p:txBody>
            <a:bodyPr/>
            <a:lstStyle/>
            <a:p/>
          </p:txBody>
        </p:sp>
        <p:sp>
          <p:nvSpPr>
            <p:cNvPr id="47" name="rc47"/>
            <p:cNvSpPr/>
            <p:nvPr/>
          </p:nvSpPr>
          <p:spPr>
            <a:xfrm>
              <a:off x="7959712" y="3662145"/>
              <a:ext cx="239877" cy="512534"/>
            </a:xfrm>
            <a:prstGeom prst="rect">
              <a:avLst/>
            </a:prstGeom>
            <a:solidFill>
              <a:srgbClr val="1CABE2">
                <a:alpha val="100000"/>
              </a:srgbClr>
            </a:solidFill>
          </p:spPr>
          <p:txBody>
            <a:bodyPr/>
            <a:lstStyle/>
            <a:p/>
          </p:txBody>
        </p:sp>
        <p:sp>
          <p:nvSpPr>
            <p:cNvPr id="48" name="rc48"/>
            <p:cNvSpPr/>
            <p:nvPr/>
          </p:nvSpPr>
          <p:spPr>
            <a:xfrm>
              <a:off x="1296454" y="3078719"/>
              <a:ext cx="239877" cy="585074"/>
            </a:xfrm>
            <a:prstGeom prst="rect">
              <a:avLst/>
            </a:prstGeom>
            <a:solidFill>
              <a:srgbClr val="B3B3B3">
                <a:alpha val="100000"/>
              </a:srgbClr>
            </a:solidFill>
          </p:spPr>
          <p:txBody>
            <a:bodyPr/>
            <a:lstStyle/>
            <a:p/>
          </p:txBody>
        </p:sp>
        <p:sp>
          <p:nvSpPr>
            <p:cNvPr id="49" name="rc49"/>
            <p:cNvSpPr/>
            <p:nvPr/>
          </p:nvSpPr>
          <p:spPr>
            <a:xfrm>
              <a:off x="1562984" y="3132027"/>
              <a:ext cx="239877" cy="530227"/>
            </a:xfrm>
            <a:prstGeom prst="rect">
              <a:avLst/>
            </a:prstGeom>
            <a:solidFill>
              <a:srgbClr val="B3B3B3">
                <a:alpha val="100000"/>
              </a:srgbClr>
            </a:solidFill>
          </p:spPr>
          <p:txBody>
            <a:bodyPr/>
            <a:lstStyle/>
            <a:p/>
          </p:txBody>
        </p:sp>
        <p:sp>
          <p:nvSpPr>
            <p:cNvPr id="50" name="rc50"/>
            <p:cNvSpPr/>
            <p:nvPr/>
          </p:nvSpPr>
          <p:spPr>
            <a:xfrm>
              <a:off x="1829515" y="3035318"/>
              <a:ext cx="239877" cy="560644"/>
            </a:xfrm>
            <a:prstGeom prst="rect">
              <a:avLst/>
            </a:prstGeom>
            <a:solidFill>
              <a:srgbClr val="B3B3B3">
                <a:alpha val="100000"/>
              </a:srgbClr>
            </a:solidFill>
          </p:spPr>
          <p:txBody>
            <a:bodyPr/>
            <a:lstStyle/>
            <a:p/>
          </p:txBody>
        </p:sp>
        <p:sp>
          <p:nvSpPr>
            <p:cNvPr id="51" name="rc51"/>
            <p:cNvSpPr/>
            <p:nvPr/>
          </p:nvSpPr>
          <p:spPr>
            <a:xfrm>
              <a:off x="2096045" y="3118316"/>
              <a:ext cx="239877" cy="506571"/>
            </a:xfrm>
            <a:prstGeom prst="rect">
              <a:avLst/>
            </a:prstGeom>
            <a:solidFill>
              <a:srgbClr val="B3B3B3">
                <a:alpha val="100000"/>
              </a:srgbClr>
            </a:solidFill>
          </p:spPr>
          <p:txBody>
            <a:bodyPr/>
            <a:lstStyle/>
            <a:p/>
          </p:txBody>
        </p:sp>
        <p:sp>
          <p:nvSpPr>
            <p:cNvPr id="52" name="rc52"/>
            <p:cNvSpPr/>
            <p:nvPr/>
          </p:nvSpPr>
          <p:spPr>
            <a:xfrm>
              <a:off x="2362575" y="3185984"/>
              <a:ext cx="239877" cy="469466"/>
            </a:xfrm>
            <a:prstGeom prst="rect">
              <a:avLst/>
            </a:prstGeom>
            <a:solidFill>
              <a:srgbClr val="B3B3B3">
                <a:alpha val="100000"/>
              </a:srgbClr>
            </a:solidFill>
          </p:spPr>
          <p:txBody>
            <a:bodyPr/>
            <a:lstStyle/>
            <a:p/>
          </p:txBody>
        </p:sp>
        <p:sp>
          <p:nvSpPr>
            <p:cNvPr id="53" name="rc53"/>
            <p:cNvSpPr/>
            <p:nvPr/>
          </p:nvSpPr>
          <p:spPr>
            <a:xfrm>
              <a:off x="2629106" y="3200835"/>
              <a:ext cx="239877" cy="491991"/>
            </a:xfrm>
            <a:prstGeom prst="rect">
              <a:avLst/>
            </a:prstGeom>
            <a:solidFill>
              <a:srgbClr val="B3B3B3">
                <a:alpha val="100000"/>
              </a:srgbClr>
            </a:solidFill>
          </p:spPr>
          <p:txBody>
            <a:bodyPr/>
            <a:lstStyle/>
            <a:p/>
          </p:txBody>
        </p:sp>
        <p:sp>
          <p:nvSpPr>
            <p:cNvPr id="54" name="rc54"/>
            <p:cNvSpPr/>
            <p:nvPr/>
          </p:nvSpPr>
          <p:spPr>
            <a:xfrm>
              <a:off x="2895636" y="3393630"/>
              <a:ext cx="239877" cy="422318"/>
            </a:xfrm>
            <a:prstGeom prst="rect">
              <a:avLst/>
            </a:prstGeom>
            <a:solidFill>
              <a:srgbClr val="B3B3B3">
                <a:alpha val="100000"/>
              </a:srgbClr>
            </a:solidFill>
          </p:spPr>
          <p:txBody>
            <a:bodyPr/>
            <a:lstStyle/>
            <a:p/>
          </p:txBody>
        </p:sp>
        <p:sp>
          <p:nvSpPr>
            <p:cNvPr id="55" name="rc55"/>
            <p:cNvSpPr/>
            <p:nvPr/>
          </p:nvSpPr>
          <p:spPr>
            <a:xfrm>
              <a:off x="3162166" y="3398171"/>
              <a:ext cx="239877" cy="396970"/>
            </a:xfrm>
            <a:prstGeom prst="rect">
              <a:avLst/>
            </a:prstGeom>
            <a:solidFill>
              <a:srgbClr val="B3B3B3">
                <a:alpha val="100000"/>
              </a:srgbClr>
            </a:solidFill>
          </p:spPr>
          <p:txBody>
            <a:bodyPr/>
            <a:lstStyle/>
            <a:p/>
          </p:txBody>
        </p:sp>
        <p:sp>
          <p:nvSpPr>
            <p:cNvPr id="56" name="rc56"/>
            <p:cNvSpPr/>
            <p:nvPr/>
          </p:nvSpPr>
          <p:spPr>
            <a:xfrm>
              <a:off x="3428696" y="3563633"/>
              <a:ext cx="239877" cy="293422"/>
            </a:xfrm>
            <a:prstGeom prst="rect">
              <a:avLst/>
            </a:prstGeom>
            <a:solidFill>
              <a:srgbClr val="B3B3B3">
                <a:alpha val="100000"/>
              </a:srgbClr>
            </a:solidFill>
          </p:spPr>
          <p:txBody>
            <a:bodyPr/>
            <a:lstStyle/>
            <a:p/>
          </p:txBody>
        </p:sp>
        <p:sp>
          <p:nvSpPr>
            <p:cNvPr id="57" name="rc57"/>
            <p:cNvSpPr/>
            <p:nvPr/>
          </p:nvSpPr>
          <p:spPr>
            <a:xfrm>
              <a:off x="3695227" y="3635923"/>
              <a:ext cx="239877" cy="181275"/>
            </a:xfrm>
            <a:prstGeom prst="rect">
              <a:avLst/>
            </a:prstGeom>
            <a:solidFill>
              <a:srgbClr val="B3B3B3">
                <a:alpha val="100000"/>
              </a:srgbClr>
            </a:solidFill>
          </p:spPr>
          <p:txBody>
            <a:bodyPr/>
            <a:lstStyle/>
            <a:p/>
          </p:txBody>
        </p:sp>
        <p:sp>
          <p:nvSpPr>
            <p:cNvPr id="58" name="rc58"/>
            <p:cNvSpPr/>
            <p:nvPr/>
          </p:nvSpPr>
          <p:spPr>
            <a:xfrm>
              <a:off x="3961757" y="3618065"/>
              <a:ext cx="239877" cy="171095"/>
            </a:xfrm>
            <a:prstGeom prst="rect">
              <a:avLst/>
            </a:prstGeom>
            <a:solidFill>
              <a:srgbClr val="B3B3B3">
                <a:alpha val="100000"/>
              </a:srgbClr>
            </a:solidFill>
          </p:spPr>
          <p:txBody>
            <a:bodyPr/>
            <a:lstStyle/>
            <a:p/>
          </p:txBody>
        </p:sp>
        <p:sp>
          <p:nvSpPr>
            <p:cNvPr id="59" name="rc59"/>
            <p:cNvSpPr/>
            <p:nvPr/>
          </p:nvSpPr>
          <p:spPr>
            <a:xfrm>
              <a:off x="4228287" y="3620053"/>
              <a:ext cx="239877" cy="181747"/>
            </a:xfrm>
            <a:prstGeom prst="rect">
              <a:avLst/>
            </a:prstGeom>
            <a:solidFill>
              <a:srgbClr val="B3B3B3">
                <a:alpha val="100000"/>
              </a:srgbClr>
            </a:solidFill>
          </p:spPr>
          <p:txBody>
            <a:bodyPr/>
            <a:lstStyle/>
            <a:p/>
          </p:txBody>
        </p:sp>
        <p:sp>
          <p:nvSpPr>
            <p:cNvPr id="60" name="rc60"/>
            <p:cNvSpPr/>
            <p:nvPr/>
          </p:nvSpPr>
          <p:spPr>
            <a:xfrm>
              <a:off x="4494818" y="3680864"/>
              <a:ext cx="239877" cy="154577"/>
            </a:xfrm>
            <a:prstGeom prst="rect">
              <a:avLst/>
            </a:prstGeom>
            <a:solidFill>
              <a:srgbClr val="B3B3B3">
                <a:alpha val="100000"/>
              </a:srgbClr>
            </a:solidFill>
          </p:spPr>
          <p:txBody>
            <a:bodyPr/>
            <a:lstStyle/>
            <a:p/>
          </p:txBody>
        </p:sp>
        <p:sp>
          <p:nvSpPr>
            <p:cNvPr id="61" name="rc61"/>
            <p:cNvSpPr/>
            <p:nvPr/>
          </p:nvSpPr>
          <p:spPr>
            <a:xfrm>
              <a:off x="4761348" y="3556997"/>
              <a:ext cx="239877" cy="245557"/>
            </a:xfrm>
            <a:prstGeom prst="rect">
              <a:avLst/>
            </a:prstGeom>
            <a:solidFill>
              <a:srgbClr val="B3B3B3">
                <a:alpha val="100000"/>
              </a:srgbClr>
            </a:solidFill>
          </p:spPr>
          <p:txBody>
            <a:bodyPr/>
            <a:lstStyle/>
            <a:p/>
          </p:txBody>
        </p:sp>
        <p:sp>
          <p:nvSpPr>
            <p:cNvPr id="62" name="rc62"/>
            <p:cNvSpPr/>
            <p:nvPr/>
          </p:nvSpPr>
          <p:spPr>
            <a:xfrm>
              <a:off x="5027878" y="3539841"/>
              <a:ext cx="239877" cy="259229"/>
            </a:xfrm>
            <a:prstGeom prst="rect">
              <a:avLst/>
            </a:prstGeom>
            <a:solidFill>
              <a:srgbClr val="B3B3B3">
                <a:alpha val="100000"/>
              </a:srgbClr>
            </a:solidFill>
          </p:spPr>
          <p:txBody>
            <a:bodyPr/>
            <a:lstStyle/>
            <a:p/>
          </p:txBody>
        </p:sp>
        <p:sp>
          <p:nvSpPr>
            <p:cNvPr id="63" name="rc63"/>
            <p:cNvSpPr/>
            <p:nvPr/>
          </p:nvSpPr>
          <p:spPr>
            <a:xfrm>
              <a:off x="5294409" y="3509440"/>
              <a:ext cx="239877" cy="276301"/>
            </a:xfrm>
            <a:prstGeom prst="rect">
              <a:avLst/>
            </a:prstGeom>
            <a:solidFill>
              <a:srgbClr val="B3B3B3">
                <a:alpha val="100000"/>
              </a:srgbClr>
            </a:solidFill>
          </p:spPr>
          <p:txBody>
            <a:bodyPr/>
            <a:lstStyle/>
            <a:p/>
          </p:txBody>
        </p:sp>
        <p:sp>
          <p:nvSpPr>
            <p:cNvPr id="64" name="rc64"/>
            <p:cNvSpPr/>
            <p:nvPr/>
          </p:nvSpPr>
          <p:spPr>
            <a:xfrm>
              <a:off x="5560939" y="3536219"/>
              <a:ext cx="239877" cy="194524"/>
            </a:xfrm>
            <a:prstGeom prst="rect">
              <a:avLst/>
            </a:prstGeom>
            <a:solidFill>
              <a:srgbClr val="B3B3B3">
                <a:alpha val="100000"/>
              </a:srgbClr>
            </a:solidFill>
          </p:spPr>
          <p:txBody>
            <a:bodyPr/>
            <a:lstStyle/>
            <a:p/>
          </p:txBody>
        </p:sp>
        <p:sp>
          <p:nvSpPr>
            <p:cNvPr id="65" name="rc65"/>
            <p:cNvSpPr/>
            <p:nvPr/>
          </p:nvSpPr>
          <p:spPr>
            <a:xfrm>
              <a:off x="5827469" y="3534882"/>
              <a:ext cx="239877" cy="232813"/>
            </a:xfrm>
            <a:prstGeom prst="rect">
              <a:avLst/>
            </a:prstGeom>
            <a:solidFill>
              <a:srgbClr val="B3B3B3">
                <a:alpha val="100000"/>
              </a:srgbClr>
            </a:solidFill>
          </p:spPr>
          <p:txBody>
            <a:bodyPr/>
            <a:lstStyle/>
            <a:p/>
          </p:txBody>
        </p:sp>
        <p:sp>
          <p:nvSpPr>
            <p:cNvPr id="66" name="rc66"/>
            <p:cNvSpPr/>
            <p:nvPr/>
          </p:nvSpPr>
          <p:spPr>
            <a:xfrm>
              <a:off x="6094000" y="3533476"/>
              <a:ext cx="239877" cy="159694"/>
            </a:xfrm>
            <a:prstGeom prst="rect">
              <a:avLst/>
            </a:prstGeom>
            <a:solidFill>
              <a:srgbClr val="B3B3B3">
                <a:alpha val="100000"/>
              </a:srgbClr>
            </a:solidFill>
          </p:spPr>
          <p:txBody>
            <a:bodyPr/>
            <a:lstStyle/>
            <a:p/>
          </p:txBody>
        </p:sp>
        <p:sp>
          <p:nvSpPr>
            <p:cNvPr id="67" name="rc67"/>
            <p:cNvSpPr/>
            <p:nvPr/>
          </p:nvSpPr>
          <p:spPr>
            <a:xfrm>
              <a:off x="6360530" y="3470040"/>
              <a:ext cx="239877" cy="210534"/>
            </a:xfrm>
            <a:prstGeom prst="rect">
              <a:avLst/>
            </a:prstGeom>
            <a:solidFill>
              <a:srgbClr val="B3B3B3">
                <a:alpha val="100000"/>
              </a:srgbClr>
            </a:solidFill>
          </p:spPr>
          <p:txBody>
            <a:bodyPr/>
            <a:lstStyle/>
            <a:p/>
          </p:txBody>
        </p:sp>
        <p:sp>
          <p:nvSpPr>
            <p:cNvPr id="68" name="rc68"/>
            <p:cNvSpPr/>
            <p:nvPr/>
          </p:nvSpPr>
          <p:spPr>
            <a:xfrm>
              <a:off x="6627060" y="3323713"/>
              <a:ext cx="239877" cy="277554"/>
            </a:xfrm>
            <a:prstGeom prst="rect">
              <a:avLst/>
            </a:prstGeom>
            <a:solidFill>
              <a:srgbClr val="B3B3B3">
                <a:alpha val="100000"/>
              </a:srgbClr>
            </a:solidFill>
          </p:spPr>
          <p:txBody>
            <a:bodyPr/>
            <a:lstStyle/>
            <a:p/>
          </p:txBody>
        </p:sp>
        <p:sp>
          <p:nvSpPr>
            <p:cNvPr id="69" name="rc69"/>
            <p:cNvSpPr/>
            <p:nvPr/>
          </p:nvSpPr>
          <p:spPr>
            <a:xfrm>
              <a:off x="6893590" y="3153273"/>
              <a:ext cx="239877" cy="247747"/>
            </a:xfrm>
            <a:prstGeom prst="rect">
              <a:avLst/>
            </a:prstGeom>
            <a:solidFill>
              <a:srgbClr val="B3B3B3">
                <a:alpha val="100000"/>
              </a:srgbClr>
            </a:solidFill>
          </p:spPr>
          <p:txBody>
            <a:bodyPr/>
            <a:lstStyle/>
            <a:p/>
          </p:txBody>
        </p:sp>
        <p:sp>
          <p:nvSpPr>
            <p:cNvPr id="70" name="rc70"/>
            <p:cNvSpPr/>
            <p:nvPr/>
          </p:nvSpPr>
          <p:spPr>
            <a:xfrm>
              <a:off x="7160121" y="3547280"/>
              <a:ext cx="239877" cy="199353"/>
            </a:xfrm>
            <a:prstGeom prst="rect">
              <a:avLst/>
            </a:prstGeom>
            <a:solidFill>
              <a:srgbClr val="B3B3B3">
                <a:alpha val="100000"/>
              </a:srgbClr>
            </a:solidFill>
          </p:spPr>
          <p:txBody>
            <a:bodyPr/>
            <a:lstStyle/>
            <a:p/>
          </p:txBody>
        </p:sp>
        <p:sp>
          <p:nvSpPr>
            <p:cNvPr id="71" name="rc71"/>
            <p:cNvSpPr/>
            <p:nvPr/>
          </p:nvSpPr>
          <p:spPr>
            <a:xfrm>
              <a:off x="7426651" y="3451016"/>
              <a:ext cx="239877" cy="179006"/>
            </a:xfrm>
            <a:prstGeom prst="rect">
              <a:avLst/>
            </a:prstGeom>
            <a:solidFill>
              <a:srgbClr val="B3B3B3">
                <a:alpha val="100000"/>
              </a:srgbClr>
            </a:solidFill>
          </p:spPr>
          <p:txBody>
            <a:bodyPr/>
            <a:lstStyle/>
            <a:p/>
          </p:txBody>
        </p:sp>
        <p:sp>
          <p:nvSpPr>
            <p:cNvPr id="72" name="rc72"/>
            <p:cNvSpPr/>
            <p:nvPr/>
          </p:nvSpPr>
          <p:spPr>
            <a:xfrm>
              <a:off x="7693181" y="3436221"/>
              <a:ext cx="239877" cy="180523"/>
            </a:xfrm>
            <a:prstGeom prst="rect">
              <a:avLst/>
            </a:prstGeom>
            <a:solidFill>
              <a:srgbClr val="B3B3B3">
                <a:alpha val="100000"/>
              </a:srgbClr>
            </a:solidFill>
          </p:spPr>
          <p:txBody>
            <a:bodyPr/>
            <a:lstStyle/>
            <a:p/>
          </p:txBody>
        </p:sp>
        <p:sp>
          <p:nvSpPr>
            <p:cNvPr id="73" name="rc73"/>
            <p:cNvSpPr/>
            <p:nvPr/>
          </p:nvSpPr>
          <p:spPr>
            <a:xfrm>
              <a:off x="7959712" y="3456701"/>
              <a:ext cx="239877" cy="205443"/>
            </a:xfrm>
            <a:prstGeom prst="rect">
              <a:avLst/>
            </a:prstGeom>
            <a:solidFill>
              <a:srgbClr val="B3B3B3">
                <a:alpha val="100000"/>
              </a:srgbClr>
            </a:solidFill>
          </p:spPr>
          <p:txBody>
            <a:bodyPr/>
            <a:lstStyle/>
            <a:p/>
          </p:txBody>
        </p:sp>
        <p:sp>
          <p:nvSpPr>
            <p:cNvPr id="74" name="pl74"/>
            <p:cNvSpPr/>
            <p:nvPr/>
          </p:nvSpPr>
          <p:spPr>
            <a:xfrm>
              <a:off x="1416393" y="1987106"/>
              <a:ext cx="6663257" cy="182297"/>
            </a:xfrm>
            <a:custGeom>
              <a:avLst/>
              <a:pathLst>
                <a:path w="6663257" h="182297">
                  <a:moveTo>
                    <a:pt x="0" y="45574"/>
                  </a:moveTo>
                  <a:lnTo>
                    <a:pt x="266530" y="45574"/>
                  </a:lnTo>
                  <a:lnTo>
                    <a:pt x="533060" y="68361"/>
                  </a:lnTo>
                  <a:lnTo>
                    <a:pt x="799590" y="68361"/>
                  </a:lnTo>
                  <a:lnTo>
                    <a:pt x="1066121" y="68361"/>
                  </a:lnTo>
                  <a:lnTo>
                    <a:pt x="1332651" y="45574"/>
                  </a:lnTo>
                  <a:lnTo>
                    <a:pt x="1599181" y="0"/>
                  </a:lnTo>
                  <a:lnTo>
                    <a:pt x="1865712" y="22787"/>
                  </a:lnTo>
                  <a:lnTo>
                    <a:pt x="2132242" y="0"/>
                  </a:lnTo>
                  <a:lnTo>
                    <a:pt x="2398772" y="0"/>
                  </a:lnTo>
                  <a:lnTo>
                    <a:pt x="2665303" y="22787"/>
                  </a:lnTo>
                  <a:lnTo>
                    <a:pt x="2931833" y="0"/>
                  </a:lnTo>
                  <a:lnTo>
                    <a:pt x="3198363" y="0"/>
                  </a:lnTo>
                  <a:lnTo>
                    <a:pt x="3464893" y="0"/>
                  </a:lnTo>
                  <a:lnTo>
                    <a:pt x="3731424" y="0"/>
                  </a:lnTo>
                  <a:lnTo>
                    <a:pt x="3997954" y="22787"/>
                  </a:lnTo>
                  <a:lnTo>
                    <a:pt x="4264484" y="22787"/>
                  </a:lnTo>
                  <a:lnTo>
                    <a:pt x="4531015" y="22787"/>
                  </a:lnTo>
                  <a:lnTo>
                    <a:pt x="4797545" y="45574"/>
                  </a:lnTo>
                  <a:lnTo>
                    <a:pt x="5064075" y="68361"/>
                  </a:lnTo>
                  <a:lnTo>
                    <a:pt x="5330606" y="91148"/>
                  </a:lnTo>
                  <a:lnTo>
                    <a:pt x="5597136" y="182297"/>
                  </a:lnTo>
                  <a:lnTo>
                    <a:pt x="5863666" y="68361"/>
                  </a:lnTo>
                  <a:lnTo>
                    <a:pt x="6130197" y="113936"/>
                  </a:lnTo>
                  <a:lnTo>
                    <a:pt x="6396727" y="113936"/>
                  </a:lnTo>
                  <a:lnTo>
                    <a:pt x="6663257" y="113936"/>
                  </a:lnTo>
                </a:path>
              </a:pathLst>
            </a:custGeom>
            <a:ln w="27101" cap="flat">
              <a:solidFill>
                <a:srgbClr val="0058AB">
                  <a:alpha val="80000"/>
                </a:srgbClr>
              </a:solidFill>
              <a:prstDash val="solid"/>
              <a:round/>
            </a:ln>
          </p:spPr>
          <p:txBody>
            <a:bodyPr/>
            <a:lstStyle/>
            <a:p/>
          </p:txBody>
        </p:sp>
        <p:sp>
          <p:nvSpPr>
            <p:cNvPr id="75" name="pl75"/>
            <p:cNvSpPr/>
            <p:nvPr/>
          </p:nvSpPr>
          <p:spPr>
            <a:xfrm>
              <a:off x="1416393" y="2032681"/>
              <a:ext cx="6663257" cy="227872"/>
            </a:xfrm>
            <a:custGeom>
              <a:avLst/>
              <a:pathLst>
                <a:path w="6663257" h="227872">
                  <a:moveTo>
                    <a:pt x="0" y="182297"/>
                  </a:moveTo>
                  <a:lnTo>
                    <a:pt x="266530" y="159510"/>
                  </a:lnTo>
                  <a:lnTo>
                    <a:pt x="533060" y="205084"/>
                  </a:lnTo>
                  <a:lnTo>
                    <a:pt x="799590" y="182297"/>
                  </a:lnTo>
                  <a:lnTo>
                    <a:pt x="1066121" y="136723"/>
                  </a:lnTo>
                  <a:lnTo>
                    <a:pt x="1332651" y="136723"/>
                  </a:lnTo>
                  <a:lnTo>
                    <a:pt x="1599181" y="91148"/>
                  </a:lnTo>
                  <a:lnTo>
                    <a:pt x="1865712" y="68361"/>
                  </a:lnTo>
                  <a:lnTo>
                    <a:pt x="2132242" y="22787"/>
                  </a:lnTo>
                  <a:lnTo>
                    <a:pt x="2398772" y="0"/>
                  </a:lnTo>
                  <a:lnTo>
                    <a:pt x="2665303" y="22787"/>
                  </a:lnTo>
                  <a:lnTo>
                    <a:pt x="2931833" y="22787"/>
                  </a:lnTo>
                  <a:lnTo>
                    <a:pt x="3198363" y="0"/>
                  </a:lnTo>
                  <a:lnTo>
                    <a:pt x="3464893" y="22787"/>
                  </a:lnTo>
                  <a:lnTo>
                    <a:pt x="3731424" y="22787"/>
                  </a:lnTo>
                  <a:lnTo>
                    <a:pt x="3997954" y="45574"/>
                  </a:lnTo>
                  <a:lnTo>
                    <a:pt x="4264484" y="45574"/>
                  </a:lnTo>
                  <a:lnTo>
                    <a:pt x="4531015" y="45574"/>
                  </a:lnTo>
                  <a:lnTo>
                    <a:pt x="4797545" y="45574"/>
                  </a:lnTo>
                  <a:lnTo>
                    <a:pt x="5064075" y="68361"/>
                  </a:lnTo>
                  <a:lnTo>
                    <a:pt x="5330606" y="136723"/>
                  </a:lnTo>
                  <a:lnTo>
                    <a:pt x="5597136" y="227872"/>
                  </a:lnTo>
                  <a:lnTo>
                    <a:pt x="5863666" y="91148"/>
                  </a:lnTo>
                  <a:lnTo>
                    <a:pt x="6130197" y="136723"/>
                  </a:lnTo>
                  <a:lnTo>
                    <a:pt x="6396727" y="136723"/>
                  </a:lnTo>
                  <a:lnTo>
                    <a:pt x="6663257" y="136723"/>
                  </a:lnTo>
                </a:path>
              </a:pathLst>
            </a:custGeom>
            <a:ln w="27101" cap="flat">
              <a:solidFill>
                <a:srgbClr val="333333">
                  <a:alpha val="80000"/>
                </a:srgbClr>
              </a:solidFill>
              <a:prstDash val="solid"/>
              <a:round/>
            </a:ln>
          </p:spPr>
          <p:txBody>
            <a:bodyPr/>
            <a:lstStyle/>
            <a:p/>
          </p:txBody>
        </p:sp>
        <p:sp>
          <p:nvSpPr>
            <p:cNvPr id="76" name="tx76"/>
            <p:cNvSpPr/>
            <p:nvPr/>
          </p:nvSpPr>
          <p:spPr>
            <a:xfrm>
              <a:off x="1346075" y="185162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94</a:t>
              </a:r>
            </a:p>
          </p:txBody>
        </p:sp>
        <p:sp>
          <p:nvSpPr>
            <p:cNvPr id="77" name="tx77"/>
            <p:cNvSpPr/>
            <p:nvPr/>
          </p:nvSpPr>
          <p:spPr>
            <a:xfrm>
              <a:off x="2678727" y="185162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94</a:t>
              </a:r>
            </a:p>
          </p:txBody>
        </p:sp>
        <p:sp>
          <p:nvSpPr>
            <p:cNvPr id="78" name="tx78"/>
            <p:cNvSpPr/>
            <p:nvPr/>
          </p:nvSpPr>
          <p:spPr>
            <a:xfrm>
              <a:off x="4011378" y="182884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95</a:t>
              </a:r>
            </a:p>
          </p:txBody>
        </p:sp>
        <p:sp>
          <p:nvSpPr>
            <p:cNvPr id="79" name="tx79"/>
            <p:cNvSpPr/>
            <p:nvPr/>
          </p:nvSpPr>
          <p:spPr>
            <a:xfrm>
              <a:off x="5344030" y="182884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95</a:t>
              </a:r>
            </a:p>
          </p:txBody>
        </p:sp>
        <p:sp>
          <p:nvSpPr>
            <p:cNvPr id="80" name="tx80"/>
            <p:cNvSpPr/>
            <p:nvPr/>
          </p:nvSpPr>
          <p:spPr>
            <a:xfrm>
              <a:off x="6410151" y="1874417"/>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93</a:t>
              </a:r>
            </a:p>
          </p:txBody>
        </p:sp>
        <p:sp>
          <p:nvSpPr>
            <p:cNvPr id="81" name="tx81"/>
            <p:cNvSpPr/>
            <p:nvPr/>
          </p:nvSpPr>
          <p:spPr>
            <a:xfrm>
              <a:off x="6676681" y="189720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92</a:t>
              </a:r>
            </a:p>
          </p:txBody>
        </p:sp>
        <p:sp>
          <p:nvSpPr>
            <p:cNvPr id="82" name="tx82"/>
            <p:cNvSpPr/>
            <p:nvPr/>
          </p:nvSpPr>
          <p:spPr>
            <a:xfrm>
              <a:off x="6943212" y="198835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88</a:t>
              </a:r>
            </a:p>
          </p:txBody>
        </p:sp>
        <p:sp>
          <p:nvSpPr>
            <p:cNvPr id="83" name="tx83"/>
            <p:cNvSpPr/>
            <p:nvPr/>
          </p:nvSpPr>
          <p:spPr>
            <a:xfrm>
              <a:off x="7209742" y="1874417"/>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93</a:t>
              </a:r>
            </a:p>
          </p:txBody>
        </p:sp>
        <p:sp>
          <p:nvSpPr>
            <p:cNvPr id="84" name="tx84"/>
            <p:cNvSpPr/>
            <p:nvPr/>
          </p:nvSpPr>
          <p:spPr>
            <a:xfrm>
              <a:off x="7476272" y="191999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91</a:t>
              </a:r>
            </a:p>
          </p:txBody>
        </p:sp>
        <p:sp>
          <p:nvSpPr>
            <p:cNvPr id="85" name="tx85"/>
            <p:cNvSpPr/>
            <p:nvPr/>
          </p:nvSpPr>
          <p:spPr>
            <a:xfrm>
              <a:off x="7742803" y="191999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91</a:t>
              </a:r>
            </a:p>
          </p:txBody>
        </p:sp>
        <p:sp>
          <p:nvSpPr>
            <p:cNvPr id="86" name="tx86"/>
            <p:cNvSpPr/>
            <p:nvPr/>
          </p:nvSpPr>
          <p:spPr>
            <a:xfrm>
              <a:off x="8009333" y="191999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91</a:t>
              </a:r>
            </a:p>
          </p:txBody>
        </p:sp>
        <p:sp>
          <p:nvSpPr>
            <p:cNvPr id="87" name="tx87"/>
            <p:cNvSpPr/>
            <p:nvPr/>
          </p:nvSpPr>
          <p:spPr>
            <a:xfrm>
              <a:off x="1346075" y="2278346"/>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86</a:t>
              </a:r>
            </a:p>
          </p:txBody>
        </p:sp>
        <p:sp>
          <p:nvSpPr>
            <p:cNvPr id="88" name="tx88"/>
            <p:cNvSpPr/>
            <p:nvPr/>
          </p:nvSpPr>
          <p:spPr>
            <a:xfrm>
              <a:off x="2678727" y="223277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88</a:t>
              </a:r>
            </a:p>
          </p:txBody>
        </p:sp>
        <p:sp>
          <p:nvSpPr>
            <p:cNvPr id="89" name="tx89"/>
            <p:cNvSpPr/>
            <p:nvPr/>
          </p:nvSpPr>
          <p:spPr>
            <a:xfrm>
              <a:off x="4011378" y="2118836"/>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93</a:t>
              </a:r>
            </a:p>
          </p:txBody>
        </p:sp>
        <p:sp>
          <p:nvSpPr>
            <p:cNvPr id="90" name="tx90"/>
            <p:cNvSpPr/>
            <p:nvPr/>
          </p:nvSpPr>
          <p:spPr>
            <a:xfrm>
              <a:off x="5344030" y="214162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92</a:t>
              </a:r>
            </a:p>
          </p:txBody>
        </p:sp>
        <p:sp>
          <p:nvSpPr>
            <p:cNvPr id="91" name="tx91"/>
            <p:cNvSpPr/>
            <p:nvPr/>
          </p:nvSpPr>
          <p:spPr>
            <a:xfrm>
              <a:off x="6410151" y="2164410"/>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91</a:t>
              </a:r>
            </a:p>
          </p:txBody>
        </p:sp>
        <p:sp>
          <p:nvSpPr>
            <p:cNvPr id="92" name="tx92"/>
            <p:cNvSpPr/>
            <p:nvPr/>
          </p:nvSpPr>
          <p:spPr>
            <a:xfrm>
              <a:off x="6676681" y="223277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88</a:t>
              </a:r>
            </a:p>
          </p:txBody>
        </p:sp>
        <p:sp>
          <p:nvSpPr>
            <p:cNvPr id="93" name="tx93"/>
            <p:cNvSpPr/>
            <p:nvPr/>
          </p:nvSpPr>
          <p:spPr>
            <a:xfrm>
              <a:off x="6943212" y="232392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84</a:t>
              </a:r>
            </a:p>
          </p:txBody>
        </p:sp>
        <p:sp>
          <p:nvSpPr>
            <p:cNvPr id="94" name="tx94"/>
            <p:cNvSpPr/>
            <p:nvPr/>
          </p:nvSpPr>
          <p:spPr>
            <a:xfrm>
              <a:off x="7209742" y="2187197"/>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90</a:t>
              </a:r>
            </a:p>
          </p:txBody>
        </p:sp>
        <p:sp>
          <p:nvSpPr>
            <p:cNvPr id="95" name="tx95"/>
            <p:cNvSpPr/>
            <p:nvPr/>
          </p:nvSpPr>
          <p:spPr>
            <a:xfrm>
              <a:off x="7476272" y="223277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88</a:t>
              </a:r>
            </a:p>
          </p:txBody>
        </p:sp>
        <p:sp>
          <p:nvSpPr>
            <p:cNvPr id="96" name="tx96"/>
            <p:cNvSpPr/>
            <p:nvPr/>
          </p:nvSpPr>
          <p:spPr>
            <a:xfrm>
              <a:off x="7742803" y="223277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88</a:t>
              </a:r>
            </a:p>
          </p:txBody>
        </p:sp>
        <p:sp>
          <p:nvSpPr>
            <p:cNvPr id="97" name="tx97"/>
            <p:cNvSpPr/>
            <p:nvPr/>
          </p:nvSpPr>
          <p:spPr>
            <a:xfrm>
              <a:off x="8009333" y="223277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88</a:t>
              </a:r>
            </a:p>
          </p:txBody>
        </p:sp>
        <p:sp>
          <p:nvSpPr>
            <p:cNvPr id="98" name="tx98"/>
            <p:cNvSpPr/>
            <p:nvPr/>
          </p:nvSpPr>
          <p:spPr>
            <a:xfrm>
              <a:off x="1341092" y="388042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2.7</a:t>
              </a:r>
            </a:p>
          </p:txBody>
        </p:sp>
        <p:sp>
          <p:nvSpPr>
            <p:cNvPr id="99" name="tx99"/>
            <p:cNvSpPr/>
            <p:nvPr/>
          </p:nvSpPr>
          <p:spPr>
            <a:xfrm>
              <a:off x="2673743" y="389493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2.6</a:t>
              </a:r>
            </a:p>
          </p:txBody>
        </p:sp>
        <p:sp>
          <p:nvSpPr>
            <p:cNvPr id="100" name="tx100"/>
            <p:cNvSpPr/>
            <p:nvPr/>
          </p:nvSpPr>
          <p:spPr>
            <a:xfrm>
              <a:off x="4051566" y="39431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a:t>
              </a:r>
            </a:p>
          </p:txBody>
        </p:sp>
        <p:sp>
          <p:nvSpPr>
            <p:cNvPr id="101" name="tx101"/>
            <p:cNvSpPr/>
            <p:nvPr/>
          </p:nvSpPr>
          <p:spPr>
            <a:xfrm>
              <a:off x="5339046" y="394139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2.1</a:t>
              </a:r>
            </a:p>
          </p:txBody>
        </p:sp>
        <p:sp>
          <p:nvSpPr>
            <p:cNvPr id="102" name="tx102"/>
            <p:cNvSpPr/>
            <p:nvPr/>
          </p:nvSpPr>
          <p:spPr>
            <a:xfrm>
              <a:off x="6405168" y="388881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2.6</a:t>
              </a:r>
            </a:p>
          </p:txBody>
        </p:sp>
        <p:sp>
          <p:nvSpPr>
            <p:cNvPr id="103" name="tx103"/>
            <p:cNvSpPr/>
            <p:nvPr/>
          </p:nvSpPr>
          <p:spPr>
            <a:xfrm>
              <a:off x="6716869" y="38491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a:t>
              </a:r>
            </a:p>
          </p:txBody>
        </p:sp>
        <p:sp>
          <p:nvSpPr>
            <p:cNvPr id="104" name="tx104"/>
            <p:cNvSpPr/>
            <p:nvPr/>
          </p:nvSpPr>
          <p:spPr>
            <a:xfrm>
              <a:off x="6938228" y="374903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4.1</a:t>
              </a:r>
            </a:p>
          </p:txBody>
        </p:sp>
        <p:sp>
          <p:nvSpPr>
            <p:cNvPr id="105" name="tx105"/>
            <p:cNvSpPr/>
            <p:nvPr/>
          </p:nvSpPr>
          <p:spPr>
            <a:xfrm>
              <a:off x="7204759" y="392184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2.3</a:t>
              </a:r>
            </a:p>
          </p:txBody>
        </p:sp>
        <p:sp>
          <p:nvSpPr>
            <p:cNvPr id="106" name="tx106"/>
            <p:cNvSpPr/>
            <p:nvPr/>
          </p:nvSpPr>
          <p:spPr>
            <a:xfrm>
              <a:off x="7471289" y="386353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2.9</a:t>
              </a:r>
            </a:p>
          </p:txBody>
        </p:sp>
        <p:sp>
          <p:nvSpPr>
            <p:cNvPr id="107" name="tx107"/>
            <p:cNvSpPr/>
            <p:nvPr/>
          </p:nvSpPr>
          <p:spPr>
            <a:xfrm>
              <a:off x="7782991" y="385689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a:t>
              </a:r>
            </a:p>
          </p:txBody>
        </p:sp>
        <p:sp>
          <p:nvSpPr>
            <p:cNvPr id="108" name="tx108"/>
            <p:cNvSpPr/>
            <p:nvPr/>
          </p:nvSpPr>
          <p:spPr>
            <a:xfrm>
              <a:off x="8004349" y="387959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2.7</a:t>
              </a:r>
            </a:p>
          </p:txBody>
        </p:sp>
        <p:sp>
          <p:nvSpPr>
            <p:cNvPr id="109" name="tx109"/>
            <p:cNvSpPr/>
            <p:nvPr/>
          </p:nvSpPr>
          <p:spPr>
            <a:xfrm>
              <a:off x="1341092" y="333244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3.1</a:t>
              </a:r>
            </a:p>
          </p:txBody>
        </p:sp>
        <p:sp>
          <p:nvSpPr>
            <p:cNvPr id="110" name="tx110"/>
            <p:cNvSpPr/>
            <p:nvPr/>
          </p:nvSpPr>
          <p:spPr>
            <a:xfrm>
              <a:off x="2673743" y="340801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2.6</a:t>
              </a:r>
            </a:p>
          </p:txBody>
        </p:sp>
        <p:sp>
          <p:nvSpPr>
            <p:cNvPr id="111" name="tx111"/>
            <p:cNvSpPr/>
            <p:nvPr/>
          </p:nvSpPr>
          <p:spPr>
            <a:xfrm>
              <a:off x="4006395" y="366479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0.9</a:t>
              </a:r>
            </a:p>
          </p:txBody>
        </p:sp>
        <p:sp>
          <p:nvSpPr>
            <p:cNvPr id="112" name="tx112"/>
            <p:cNvSpPr/>
            <p:nvPr/>
          </p:nvSpPr>
          <p:spPr>
            <a:xfrm>
              <a:off x="5339046" y="360877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1.5</a:t>
              </a:r>
            </a:p>
          </p:txBody>
        </p:sp>
        <p:sp>
          <p:nvSpPr>
            <p:cNvPr id="113" name="tx113"/>
            <p:cNvSpPr/>
            <p:nvPr/>
          </p:nvSpPr>
          <p:spPr>
            <a:xfrm>
              <a:off x="6405168" y="353649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1.1</a:t>
              </a:r>
            </a:p>
          </p:txBody>
        </p:sp>
        <p:sp>
          <p:nvSpPr>
            <p:cNvPr id="114" name="tx114"/>
            <p:cNvSpPr/>
            <p:nvPr/>
          </p:nvSpPr>
          <p:spPr>
            <a:xfrm>
              <a:off x="6671698" y="342367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1.5</a:t>
              </a:r>
            </a:p>
          </p:txBody>
        </p:sp>
        <p:sp>
          <p:nvSpPr>
            <p:cNvPr id="115" name="tx115"/>
            <p:cNvSpPr/>
            <p:nvPr/>
          </p:nvSpPr>
          <p:spPr>
            <a:xfrm>
              <a:off x="6938228" y="323833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1.3</a:t>
              </a:r>
            </a:p>
          </p:txBody>
        </p:sp>
        <p:sp>
          <p:nvSpPr>
            <p:cNvPr id="116" name="tx116"/>
            <p:cNvSpPr/>
            <p:nvPr/>
          </p:nvSpPr>
          <p:spPr>
            <a:xfrm>
              <a:off x="7204759" y="360814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1.1</a:t>
              </a:r>
            </a:p>
          </p:txBody>
        </p:sp>
        <p:sp>
          <p:nvSpPr>
            <p:cNvPr id="117" name="tx117"/>
            <p:cNvSpPr/>
            <p:nvPr/>
          </p:nvSpPr>
          <p:spPr>
            <a:xfrm>
              <a:off x="7516460" y="35017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a:t>
              </a:r>
            </a:p>
          </p:txBody>
        </p:sp>
        <p:sp>
          <p:nvSpPr>
            <p:cNvPr id="118" name="tx118"/>
            <p:cNvSpPr/>
            <p:nvPr/>
          </p:nvSpPr>
          <p:spPr>
            <a:xfrm>
              <a:off x="7782991" y="34876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a:t>
              </a:r>
            </a:p>
          </p:txBody>
        </p:sp>
        <p:sp>
          <p:nvSpPr>
            <p:cNvPr id="119" name="tx119"/>
            <p:cNvSpPr/>
            <p:nvPr/>
          </p:nvSpPr>
          <p:spPr>
            <a:xfrm>
              <a:off x="8004349" y="352060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1.1</a:t>
              </a:r>
            </a:p>
          </p:txBody>
        </p:sp>
        <p:sp>
          <p:nvSpPr>
            <p:cNvPr id="120" name="tx120"/>
            <p:cNvSpPr/>
            <p:nvPr/>
          </p:nvSpPr>
          <p:spPr>
            <a:xfrm>
              <a:off x="1341092" y="296227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5.8</a:t>
              </a:r>
            </a:p>
          </p:txBody>
        </p:sp>
        <p:sp>
          <p:nvSpPr>
            <p:cNvPr id="121" name="tx121"/>
            <p:cNvSpPr/>
            <p:nvPr/>
          </p:nvSpPr>
          <p:spPr>
            <a:xfrm>
              <a:off x="2673743" y="308438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5.2</a:t>
              </a:r>
            </a:p>
          </p:txBody>
        </p:sp>
        <p:sp>
          <p:nvSpPr>
            <p:cNvPr id="122" name="tx122"/>
            <p:cNvSpPr/>
            <p:nvPr/>
          </p:nvSpPr>
          <p:spPr>
            <a:xfrm>
              <a:off x="4051566" y="350161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23" name="tx123"/>
            <p:cNvSpPr/>
            <p:nvPr/>
          </p:nvSpPr>
          <p:spPr>
            <a:xfrm>
              <a:off x="5339046" y="339299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3.5</a:t>
              </a:r>
            </a:p>
          </p:txBody>
        </p:sp>
        <p:sp>
          <p:nvSpPr>
            <p:cNvPr id="124" name="tx124"/>
            <p:cNvSpPr/>
            <p:nvPr/>
          </p:nvSpPr>
          <p:spPr>
            <a:xfrm>
              <a:off x="6405168" y="335359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3.7</a:t>
              </a:r>
            </a:p>
          </p:txBody>
        </p:sp>
        <p:sp>
          <p:nvSpPr>
            <p:cNvPr id="125" name="tx125"/>
            <p:cNvSpPr/>
            <p:nvPr/>
          </p:nvSpPr>
          <p:spPr>
            <a:xfrm>
              <a:off x="6671698" y="320726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4.5</a:t>
              </a:r>
            </a:p>
          </p:txBody>
        </p:sp>
        <p:sp>
          <p:nvSpPr>
            <p:cNvPr id="126" name="tx126"/>
            <p:cNvSpPr/>
            <p:nvPr/>
          </p:nvSpPr>
          <p:spPr>
            <a:xfrm>
              <a:off x="6938228" y="303682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5.4</a:t>
              </a:r>
            </a:p>
          </p:txBody>
        </p:sp>
        <p:sp>
          <p:nvSpPr>
            <p:cNvPr id="127" name="tx127"/>
            <p:cNvSpPr/>
            <p:nvPr/>
          </p:nvSpPr>
          <p:spPr>
            <a:xfrm>
              <a:off x="7204759" y="343083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3.3</a:t>
              </a:r>
            </a:p>
          </p:txBody>
        </p:sp>
        <p:sp>
          <p:nvSpPr>
            <p:cNvPr id="128" name="tx128"/>
            <p:cNvSpPr/>
            <p:nvPr/>
          </p:nvSpPr>
          <p:spPr>
            <a:xfrm>
              <a:off x="7471289" y="333456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3.8</a:t>
              </a:r>
            </a:p>
          </p:txBody>
        </p:sp>
        <p:sp>
          <p:nvSpPr>
            <p:cNvPr id="129" name="tx129"/>
            <p:cNvSpPr/>
            <p:nvPr/>
          </p:nvSpPr>
          <p:spPr>
            <a:xfrm>
              <a:off x="7737819" y="331977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3.9</a:t>
              </a:r>
            </a:p>
          </p:txBody>
        </p:sp>
        <p:sp>
          <p:nvSpPr>
            <p:cNvPr id="130" name="tx130"/>
            <p:cNvSpPr/>
            <p:nvPr/>
          </p:nvSpPr>
          <p:spPr>
            <a:xfrm>
              <a:off x="8004349" y="334025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3.8</a:t>
              </a:r>
            </a:p>
          </p:txBody>
        </p:sp>
        <p:sp>
          <p:nvSpPr>
            <p:cNvPr id="131" name="tx131"/>
            <p:cNvSpPr/>
            <p:nvPr/>
          </p:nvSpPr>
          <p:spPr>
            <a:xfrm>
              <a:off x="694540" y="4124661"/>
              <a:ext cx="1941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0M</a:t>
              </a:r>
            </a:p>
          </p:txBody>
        </p:sp>
        <p:sp>
          <p:nvSpPr>
            <p:cNvPr id="132" name="tx132"/>
            <p:cNvSpPr/>
            <p:nvPr/>
          </p:nvSpPr>
          <p:spPr>
            <a:xfrm>
              <a:off x="694540" y="3184431"/>
              <a:ext cx="1941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5M</a:t>
              </a:r>
            </a:p>
          </p:txBody>
        </p:sp>
        <p:sp>
          <p:nvSpPr>
            <p:cNvPr id="133" name="tx133"/>
            <p:cNvSpPr/>
            <p:nvPr/>
          </p:nvSpPr>
          <p:spPr>
            <a:xfrm>
              <a:off x="616816" y="2244200"/>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10M</a:t>
              </a:r>
            </a:p>
          </p:txBody>
        </p:sp>
        <p:sp>
          <p:nvSpPr>
            <p:cNvPr id="134" name="tx134"/>
            <p:cNvSpPr/>
            <p:nvPr/>
          </p:nvSpPr>
          <p:spPr>
            <a:xfrm>
              <a:off x="8607376" y="4124661"/>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35" name="tx135"/>
            <p:cNvSpPr/>
            <p:nvPr/>
          </p:nvSpPr>
          <p:spPr>
            <a:xfrm>
              <a:off x="8607376" y="3554981"/>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25</a:t>
              </a:r>
            </a:p>
          </p:txBody>
        </p:sp>
        <p:sp>
          <p:nvSpPr>
            <p:cNvPr id="136" name="tx136"/>
            <p:cNvSpPr/>
            <p:nvPr/>
          </p:nvSpPr>
          <p:spPr>
            <a:xfrm>
              <a:off x="8607376" y="2985301"/>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a:t>
              </a:r>
            </a:p>
          </p:txBody>
        </p:sp>
        <p:sp>
          <p:nvSpPr>
            <p:cNvPr id="137" name="tx137"/>
            <p:cNvSpPr/>
            <p:nvPr/>
          </p:nvSpPr>
          <p:spPr>
            <a:xfrm>
              <a:off x="8607376" y="2415620"/>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75</a:t>
              </a:r>
            </a:p>
          </p:txBody>
        </p:sp>
        <p:sp>
          <p:nvSpPr>
            <p:cNvPr id="138" name="tx138"/>
            <p:cNvSpPr/>
            <p:nvPr/>
          </p:nvSpPr>
          <p:spPr>
            <a:xfrm>
              <a:off x="8607376" y="1845940"/>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a:t>
              </a:r>
            </a:p>
          </p:txBody>
        </p:sp>
        <p:sp>
          <p:nvSpPr>
            <p:cNvPr id="139" name="tx139"/>
            <p:cNvSpPr/>
            <p:nvPr/>
          </p:nvSpPr>
          <p:spPr>
            <a:xfrm rot="-5400000">
              <a:off x="1260945"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140" name="tx140"/>
            <p:cNvSpPr/>
            <p:nvPr/>
          </p:nvSpPr>
          <p:spPr>
            <a:xfrm rot="-5400000">
              <a:off x="2593596"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141" name="tx141"/>
            <p:cNvSpPr/>
            <p:nvPr/>
          </p:nvSpPr>
          <p:spPr>
            <a:xfrm rot="-5400000">
              <a:off x="3926248"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42" name="tx142"/>
            <p:cNvSpPr/>
            <p:nvPr/>
          </p:nvSpPr>
          <p:spPr>
            <a:xfrm rot="-5400000">
              <a:off x="5258899"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43" name="tx143"/>
            <p:cNvSpPr/>
            <p:nvPr/>
          </p:nvSpPr>
          <p:spPr>
            <a:xfrm rot="-5400000">
              <a:off x="6325020"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44" name="tx144"/>
            <p:cNvSpPr/>
            <p:nvPr/>
          </p:nvSpPr>
          <p:spPr>
            <a:xfrm rot="-5400000">
              <a:off x="6591551"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145" name="tx145"/>
            <p:cNvSpPr/>
            <p:nvPr/>
          </p:nvSpPr>
          <p:spPr>
            <a:xfrm rot="-5400000">
              <a:off x="6858081"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146" name="tx146"/>
            <p:cNvSpPr/>
            <p:nvPr/>
          </p:nvSpPr>
          <p:spPr>
            <a:xfrm rot="-5400000">
              <a:off x="7124611"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147" name="tx147"/>
            <p:cNvSpPr/>
            <p:nvPr/>
          </p:nvSpPr>
          <p:spPr>
            <a:xfrm rot="-5400000">
              <a:off x="7391142"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148" name="tx148"/>
            <p:cNvSpPr/>
            <p:nvPr/>
          </p:nvSpPr>
          <p:spPr>
            <a:xfrm rot="-5400000">
              <a:off x="7657672"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49" name="tx149"/>
            <p:cNvSpPr/>
            <p:nvPr/>
          </p:nvSpPr>
          <p:spPr>
            <a:xfrm rot="-5400000">
              <a:off x="7924202"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50" name="tx150"/>
            <p:cNvSpPr/>
            <p:nvPr/>
          </p:nvSpPr>
          <p:spPr>
            <a:xfrm rot="-5400000">
              <a:off x="-639342" y="2928333"/>
              <a:ext cx="220571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Un- and under-vaccinated (millions)</a:t>
              </a:r>
            </a:p>
          </p:txBody>
        </p:sp>
        <p:sp>
          <p:nvSpPr>
            <p:cNvPr id="151" name="tx151"/>
            <p:cNvSpPr/>
            <p:nvPr/>
          </p:nvSpPr>
          <p:spPr>
            <a:xfrm rot="5400000">
              <a:off x="8365930" y="2928333"/>
              <a:ext cx="117774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 Coverage (%)</a:t>
              </a:r>
            </a:p>
          </p:txBody>
        </p:sp>
        <p:sp>
          <p:nvSpPr>
            <p:cNvPr id="152" name="pl152"/>
            <p:cNvSpPr/>
            <p:nvPr/>
          </p:nvSpPr>
          <p:spPr>
            <a:xfrm>
              <a:off x="3035746" y="5150607"/>
              <a:ext cx="175564" cy="0"/>
            </a:xfrm>
            <a:custGeom>
              <a:avLst/>
              <a:pathLst>
                <a:path w="175564" h="0">
                  <a:moveTo>
                    <a:pt x="0" y="0"/>
                  </a:moveTo>
                  <a:lnTo>
                    <a:pt x="175564" y="0"/>
                  </a:lnTo>
                </a:path>
              </a:pathLst>
            </a:custGeom>
            <a:ln w="27101" cap="flat">
              <a:solidFill>
                <a:srgbClr val="0058AB">
                  <a:alpha val="80000"/>
                </a:srgbClr>
              </a:solidFill>
              <a:prstDash val="solid"/>
              <a:round/>
            </a:ln>
          </p:spPr>
          <p:txBody>
            <a:bodyPr/>
            <a:lstStyle/>
            <a:p/>
          </p:txBody>
        </p:sp>
        <p:sp>
          <p:nvSpPr>
            <p:cNvPr id="153" name="pl153"/>
            <p:cNvSpPr/>
            <p:nvPr/>
          </p:nvSpPr>
          <p:spPr>
            <a:xfrm>
              <a:off x="3751453" y="5150607"/>
              <a:ext cx="175564" cy="0"/>
            </a:xfrm>
            <a:custGeom>
              <a:avLst/>
              <a:pathLst>
                <a:path w="175564" h="0">
                  <a:moveTo>
                    <a:pt x="0" y="0"/>
                  </a:moveTo>
                  <a:lnTo>
                    <a:pt x="175564" y="0"/>
                  </a:lnTo>
                </a:path>
              </a:pathLst>
            </a:custGeom>
            <a:ln w="27101" cap="flat">
              <a:solidFill>
                <a:srgbClr val="333333">
                  <a:alpha val="80000"/>
                </a:srgbClr>
              </a:solidFill>
              <a:prstDash val="solid"/>
              <a:round/>
            </a:ln>
          </p:spPr>
          <p:txBody>
            <a:bodyPr/>
            <a:lstStyle/>
            <a:p/>
          </p:txBody>
        </p:sp>
        <p:sp>
          <p:nvSpPr>
            <p:cNvPr id="154" name="tx154"/>
            <p:cNvSpPr/>
            <p:nvPr/>
          </p:nvSpPr>
          <p:spPr>
            <a:xfrm>
              <a:off x="3302845" y="5100589"/>
              <a:ext cx="35707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DTP1</a:t>
              </a:r>
            </a:p>
          </p:txBody>
        </p:sp>
        <p:sp>
          <p:nvSpPr>
            <p:cNvPr id="155" name="tx155"/>
            <p:cNvSpPr/>
            <p:nvPr/>
          </p:nvSpPr>
          <p:spPr>
            <a:xfrm>
              <a:off x="4018552" y="5100589"/>
              <a:ext cx="35707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DTP3</a:t>
              </a:r>
            </a:p>
          </p:txBody>
        </p:sp>
        <p:sp>
          <p:nvSpPr>
            <p:cNvPr id="156" name="rc156"/>
            <p:cNvSpPr/>
            <p:nvPr/>
          </p:nvSpPr>
          <p:spPr>
            <a:xfrm>
              <a:off x="4662982" y="5049879"/>
              <a:ext cx="201456" cy="201456"/>
            </a:xfrm>
            <a:prstGeom prst="rect">
              <a:avLst/>
            </a:prstGeom>
            <a:solidFill>
              <a:srgbClr val="B3B3B3">
                <a:alpha val="100000"/>
              </a:srgbClr>
            </a:solidFill>
          </p:spPr>
          <p:txBody>
            <a:bodyPr/>
            <a:lstStyle/>
            <a:p/>
          </p:txBody>
        </p:sp>
        <p:sp>
          <p:nvSpPr>
            <p:cNvPr id="157" name="rc157"/>
            <p:cNvSpPr/>
            <p:nvPr/>
          </p:nvSpPr>
          <p:spPr>
            <a:xfrm>
              <a:off x="5565318" y="5049879"/>
              <a:ext cx="201456" cy="201456"/>
            </a:xfrm>
            <a:prstGeom prst="rect">
              <a:avLst/>
            </a:prstGeom>
            <a:solidFill>
              <a:srgbClr val="1CABE2">
                <a:alpha val="100000"/>
              </a:srgbClr>
            </a:solidFill>
          </p:spPr>
          <p:txBody>
            <a:bodyPr/>
            <a:lstStyle/>
            <a:p/>
          </p:txBody>
        </p:sp>
        <p:sp>
          <p:nvSpPr>
            <p:cNvPr id="158" name="tx158"/>
            <p:cNvSpPr/>
            <p:nvPr/>
          </p:nvSpPr>
          <p:spPr>
            <a:xfrm>
              <a:off x="4943027" y="5100589"/>
              <a:ext cx="54370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Drop-out</a:t>
              </a:r>
            </a:p>
          </p:txBody>
        </p:sp>
        <p:sp>
          <p:nvSpPr>
            <p:cNvPr id="159" name="tx159"/>
            <p:cNvSpPr/>
            <p:nvPr/>
          </p:nvSpPr>
          <p:spPr>
            <a:xfrm>
              <a:off x="5845363" y="5100589"/>
              <a:ext cx="63687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Zero-dose</a:t>
              </a:r>
            </a:p>
          </p:txBody>
        </p:sp>
        <p:sp>
          <p:nvSpPr>
            <p:cNvPr id="160" name="tx160"/>
            <p:cNvSpPr/>
            <p:nvPr/>
          </p:nvSpPr>
          <p:spPr>
            <a:xfrm>
              <a:off x="951297" y="1437626"/>
              <a:ext cx="7288408"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Estimated coverage and number of un- and under-vaccinated children for DTP, UMICs, 2000-2025</a:t>
              </a:r>
            </a:p>
          </p:txBody>
        </p:sp>
        <p:sp>
          <p:nvSpPr>
            <p:cNvPr id="161" name="pl161"/>
            <p:cNvSpPr/>
            <p:nvPr/>
          </p:nvSpPr>
          <p:spPr>
            <a:xfrm>
              <a:off x="2175385" y="5469102"/>
              <a:ext cx="0" cy="526384"/>
            </a:xfrm>
            <a:custGeom>
              <a:avLst/>
              <a:pathLst>
                <a:path w="0" h="526384">
                  <a:moveTo>
                    <a:pt x="0" y="526384"/>
                  </a:moveTo>
                  <a:lnTo>
                    <a:pt x="0" y="0"/>
                  </a:lnTo>
                  <a:lnTo>
                    <a:pt x="0" y="0"/>
                  </a:lnTo>
                </a:path>
              </a:pathLst>
            </a:custGeom>
            <a:ln w="6775" cap="flat">
              <a:solidFill>
                <a:srgbClr val="EBEBEB">
                  <a:alpha val="100000"/>
                </a:srgbClr>
              </a:solidFill>
              <a:prstDash val="solid"/>
              <a:round/>
            </a:ln>
          </p:spPr>
          <p:txBody>
            <a:bodyPr/>
            <a:lstStyle/>
            <a:p/>
          </p:txBody>
        </p:sp>
        <p:sp>
          <p:nvSpPr>
            <p:cNvPr id="162" name="pl162"/>
            <p:cNvSpPr/>
            <p:nvPr/>
          </p:nvSpPr>
          <p:spPr>
            <a:xfrm>
              <a:off x="3933248" y="5469102"/>
              <a:ext cx="0" cy="526384"/>
            </a:xfrm>
            <a:custGeom>
              <a:avLst/>
              <a:pathLst>
                <a:path w="0" h="526384">
                  <a:moveTo>
                    <a:pt x="0" y="526384"/>
                  </a:moveTo>
                  <a:lnTo>
                    <a:pt x="0" y="0"/>
                  </a:lnTo>
                  <a:lnTo>
                    <a:pt x="0" y="0"/>
                  </a:lnTo>
                </a:path>
              </a:pathLst>
            </a:custGeom>
            <a:ln w="6775" cap="flat">
              <a:solidFill>
                <a:srgbClr val="EBEBEB">
                  <a:alpha val="100000"/>
                </a:srgbClr>
              </a:solidFill>
              <a:prstDash val="solid"/>
              <a:round/>
            </a:ln>
          </p:spPr>
          <p:txBody>
            <a:bodyPr/>
            <a:lstStyle/>
            <a:p/>
          </p:txBody>
        </p:sp>
        <p:sp>
          <p:nvSpPr>
            <p:cNvPr id="163" name="pl163"/>
            <p:cNvSpPr/>
            <p:nvPr/>
          </p:nvSpPr>
          <p:spPr>
            <a:xfrm>
              <a:off x="5691110" y="5469102"/>
              <a:ext cx="0" cy="526384"/>
            </a:xfrm>
            <a:custGeom>
              <a:avLst/>
              <a:pathLst>
                <a:path w="0" h="526384">
                  <a:moveTo>
                    <a:pt x="0" y="526384"/>
                  </a:moveTo>
                  <a:lnTo>
                    <a:pt x="0" y="0"/>
                  </a:lnTo>
                  <a:lnTo>
                    <a:pt x="0" y="0"/>
                  </a:lnTo>
                </a:path>
              </a:pathLst>
            </a:custGeom>
            <a:ln w="6775" cap="flat">
              <a:solidFill>
                <a:srgbClr val="EBEBEB">
                  <a:alpha val="100000"/>
                </a:srgbClr>
              </a:solidFill>
              <a:prstDash val="solid"/>
              <a:round/>
            </a:ln>
          </p:spPr>
          <p:txBody>
            <a:bodyPr/>
            <a:lstStyle/>
            <a:p/>
          </p:txBody>
        </p:sp>
        <p:sp>
          <p:nvSpPr>
            <p:cNvPr id="164" name="pl164"/>
            <p:cNvSpPr/>
            <p:nvPr/>
          </p:nvSpPr>
          <p:spPr>
            <a:xfrm>
              <a:off x="7448973" y="5469102"/>
              <a:ext cx="0" cy="526384"/>
            </a:xfrm>
            <a:custGeom>
              <a:avLst/>
              <a:pathLst>
                <a:path w="0" h="526384">
                  <a:moveTo>
                    <a:pt x="0" y="526384"/>
                  </a:moveTo>
                  <a:lnTo>
                    <a:pt x="0" y="0"/>
                  </a:lnTo>
                  <a:lnTo>
                    <a:pt x="0" y="0"/>
                  </a:lnTo>
                </a:path>
              </a:pathLst>
            </a:custGeom>
            <a:ln w="6775" cap="flat">
              <a:solidFill>
                <a:srgbClr val="EBEBEB">
                  <a:alpha val="100000"/>
                </a:srgbClr>
              </a:solidFill>
              <a:prstDash val="solid"/>
              <a:round/>
            </a:ln>
          </p:spPr>
          <p:txBody>
            <a:bodyPr/>
            <a:lstStyle/>
            <a:p/>
          </p:txBody>
        </p:sp>
        <p:sp>
          <p:nvSpPr>
            <p:cNvPr id="165" name="pl165"/>
            <p:cNvSpPr/>
            <p:nvPr/>
          </p:nvSpPr>
          <p:spPr>
            <a:xfrm>
              <a:off x="951297" y="5896790"/>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66" name="pl166"/>
            <p:cNvSpPr/>
            <p:nvPr/>
          </p:nvSpPr>
          <p:spPr>
            <a:xfrm>
              <a:off x="951297" y="5732294"/>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67" name="pl167"/>
            <p:cNvSpPr/>
            <p:nvPr/>
          </p:nvSpPr>
          <p:spPr>
            <a:xfrm>
              <a:off x="951297" y="5567799"/>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68" name="pl168"/>
            <p:cNvSpPr/>
            <p:nvPr/>
          </p:nvSpPr>
          <p:spPr>
            <a:xfrm>
              <a:off x="1296454" y="5469102"/>
              <a:ext cx="0" cy="526384"/>
            </a:xfrm>
            <a:custGeom>
              <a:avLst/>
              <a:pathLst>
                <a:path w="0" h="526384">
                  <a:moveTo>
                    <a:pt x="0" y="526384"/>
                  </a:moveTo>
                  <a:lnTo>
                    <a:pt x="0" y="0"/>
                  </a:lnTo>
                  <a:lnTo>
                    <a:pt x="0" y="0"/>
                  </a:lnTo>
                </a:path>
              </a:pathLst>
            </a:custGeom>
            <a:ln w="13550" cap="flat">
              <a:solidFill>
                <a:srgbClr val="EBEBEB">
                  <a:alpha val="100000"/>
                </a:srgbClr>
              </a:solidFill>
              <a:prstDash val="solid"/>
              <a:round/>
            </a:ln>
          </p:spPr>
          <p:txBody>
            <a:bodyPr/>
            <a:lstStyle/>
            <a:p/>
          </p:txBody>
        </p:sp>
        <p:sp>
          <p:nvSpPr>
            <p:cNvPr id="169" name="pl169"/>
            <p:cNvSpPr/>
            <p:nvPr/>
          </p:nvSpPr>
          <p:spPr>
            <a:xfrm>
              <a:off x="3054317" y="5469102"/>
              <a:ext cx="0" cy="526384"/>
            </a:xfrm>
            <a:custGeom>
              <a:avLst/>
              <a:pathLst>
                <a:path w="0" h="526384">
                  <a:moveTo>
                    <a:pt x="0" y="526384"/>
                  </a:moveTo>
                  <a:lnTo>
                    <a:pt x="0" y="0"/>
                  </a:lnTo>
                  <a:lnTo>
                    <a:pt x="0" y="0"/>
                  </a:lnTo>
                </a:path>
              </a:pathLst>
            </a:custGeom>
            <a:ln w="13550" cap="flat">
              <a:solidFill>
                <a:srgbClr val="EBEBEB">
                  <a:alpha val="100000"/>
                </a:srgbClr>
              </a:solidFill>
              <a:prstDash val="solid"/>
              <a:round/>
            </a:ln>
          </p:spPr>
          <p:txBody>
            <a:bodyPr/>
            <a:lstStyle/>
            <a:p/>
          </p:txBody>
        </p:sp>
        <p:sp>
          <p:nvSpPr>
            <p:cNvPr id="170" name="pl170"/>
            <p:cNvSpPr/>
            <p:nvPr/>
          </p:nvSpPr>
          <p:spPr>
            <a:xfrm>
              <a:off x="4812179" y="5469102"/>
              <a:ext cx="0" cy="526384"/>
            </a:xfrm>
            <a:custGeom>
              <a:avLst/>
              <a:pathLst>
                <a:path w="0" h="526384">
                  <a:moveTo>
                    <a:pt x="0" y="526384"/>
                  </a:moveTo>
                  <a:lnTo>
                    <a:pt x="0" y="0"/>
                  </a:lnTo>
                  <a:lnTo>
                    <a:pt x="0" y="0"/>
                  </a:lnTo>
                </a:path>
              </a:pathLst>
            </a:custGeom>
            <a:ln w="13550" cap="flat">
              <a:solidFill>
                <a:srgbClr val="EBEBEB">
                  <a:alpha val="100000"/>
                </a:srgbClr>
              </a:solidFill>
              <a:prstDash val="solid"/>
              <a:round/>
            </a:ln>
          </p:spPr>
          <p:txBody>
            <a:bodyPr/>
            <a:lstStyle/>
            <a:p/>
          </p:txBody>
        </p:sp>
        <p:sp>
          <p:nvSpPr>
            <p:cNvPr id="171" name="pl171"/>
            <p:cNvSpPr/>
            <p:nvPr/>
          </p:nvSpPr>
          <p:spPr>
            <a:xfrm>
              <a:off x="6570042" y="5469102"/>
              <a:ext cx="0" cy="526384"/>
            </a:xfrm>
            <a:custGeom>
              <a:avLst/>
              <a:pathLst>
                <a:path w="0" h="526384">
                  <a:moveTo>
                    <a:pt x="0" y="526384"/>
                  </a:moveTo>
                  <a:lnTo>
                    <a:pt x="0" y="0"/>
                  </a:lnTo>
                  <a:lnTo>
                    <a:pt x="0" y="0"/>
                  </a:lnTo>
                </a:path>
              </a:pathLst>
            </a:custGeom>
            <a:ln w="13550" cap="flat">
              <a:solidFill>
                <a:srgbClr val="EBEBEB">
                  <a:alpha val="100000"/>
                </a:srgbClr>
              </a:solidFill>
              <a:prstDash val="solid"/>
              <a:round/>
            </a:ln>
          </p:spPr>
          <p:txBody>
            <a:bodyPr/>
            <a:lstStyle/>
            <a:p/>
          </p:txBody>
        </p:sp>
        <p:sp>
          <p:nvSpPr>
            <p:cNvPr id="172" name="pl172"/>
            <p:cNvSpPr/>
            <p:nvPr/>
          </p:nvSpPr>
          <p:spPr>
            <a:xfrm>
              <a:off x="8327904" y="5469102"/>
              <a:ext cx="0" cy="526384"/>
            </a:xfrm>
            <a:custGeom>
              <a:avLst/>
              <a:pathLst>
                <a:path w="0" h="526384">
                  <a:moveTo>
                    <a:pt x="0" y="526384"/>
                  </a:moveTo>
                  <a:lnTo>
                    <a:pt x="0" y="0"/>
                  </a:lnTo>
                  <a:lnTo>
                    <a:pt x="0" y="0"/>
                  </a:lnTo>
                </a:path>
              </a:pathLst>
            </a:custGeom>
            <a:ln w="13550" cap="flat">
              <a:solidFill>
                <a:srgbClr val="EBEBEB">
                  <a:alpha val="100000"/>
                </a:srgbClr>
              </a:solidFill>
              <a:prstDash val="solid"/>
              <a:round/>
            </a:ln>
          </p:spPr>
          <p:txBody>
            <a:bodyPr/>
            <a:lstStyle/>
            <a:p/>
          </p:txBody>
        </p:sp>
        <p:sp>
          <p:nvSpPr>
            <p:cNvPr id="173" name="rc173"/>
            <p:cNvSpPr/>
            <p:nvPr/>
          </p:nvSpPr>
          <p:spPr>
            <a:xfrm>
              <a:off x="1296454" y="5830992"/>
              <a:ext cx="4618906" cy="131596"/>
            </a:xfrm>
            <a:prstGeom prst="rect">
              <a:avLst/>
            </a:prstGeom>
            <a:solidFill>
              <a:srgbClr val="1CABE2">
                <a:alpha val="100000"/>
              </a:srgbClr>
            </a:solidFill>
          </p:spPr>
          <p:txBody>
            <a:bodyPr/>
            <a:lstStyle/>
            <a:p/>
          </p:txBody>
        </p:sp>
        <p:sp>
          <p:nvSpPr>
            <p:cNvPr id="174" name="rc174"/>
            <p:cNvSpPr/>
            <p:nvPr/>
          </p:nvSpPr>
          <p:spPr>
            <a:xfrm>
              <a:off x="1296454" y="5666496"/>
              <a:ext cx="5215590" cy="131596"/>
            </a:xfrm>
            <a:prstGeom prst="rect">
              <a:avLst/>
            </a:prstGeom>
            <a:solidFill>
              <a:srgbClr val="1CABE2">
                <a:alpha val="100000"/>
              </a:srgbClr>
            </a:solidFill>
          </p:spPr>
          <p:txBody>
            <a:bodyPr/>
            <a:lstStyle/>
            <a:p/>
          </p:txBody>
        </p:sp>
        <p:sp>
          <p:nvSpPr>
            <p:cNvPr id="175" name="rc175"/>
            <p:cNvSpPr/>
            <p:nvPr/>
          </p:nvSpPr>
          <p:spPr>
            <a:xfrm>
              <a:off x="1296454" y="5502001"/>
              <a:ext cx="4791193" cy="131596"/>
            </a:xfrm>
            <a:prstGeom prst="rect">
              <a:avLst/>
            </a:prstGeom>
            <a:solidFill>
              <a:srgbClr val="1CABE2">
                <a:alpha val="100000"/>
              </a:srgbClr>
            </a:solidFill>
          </p:spPr>
          <p:txBody>
            <a:bodyPr/>
            <a:lstStyle/>
            <a:p/>
          </p:txBody>
        </p:sp>
        <p:sp>
          <p:nvSpPr>
            <p:cNvPr id="176" name="rc176"/>
            <p:cNvSpPr/>
            <p:nvPr/>
          </p:nvSpPr>
          <p:spPr>
            <a:xfrm>
              <a:off x="5915361" y="5830992"/>
              <a:ext cx="1968087" cy="131596"/>
            </a:xfrm>
            <a:prstGeom prst="rect">
              <a:avLst/>
            </a:prstGeom>
            <a:solidFill>
              <a:srgbClr val="B3B3B3">
                <a:alpha val="100000"/>
              </a:srgbClr>
            </a:solidFill>
          </p:spPr>
          <p:txBody>
            <a:bodyPr/>
            <a:lstStyle/>
            <a:p/>
          </p:txBody>
        </p:sp>
        <p:sp>
          <p:nvSpPr>
            <p:cNvPr id="177" name="rc177"/>
            <p:cNvSpPr/>
            <p:nvPr/>
          </p:nvSpPr>
          <p:spPr>
            <a:xfrm>
              <a:off x="6512044" y="5666496"/>
              <a:ext cx="1687544" cy="131596"/>
            </a:xfrm>
            <a:prstGeom prst="rect">
              <a:avLst/>
            </a:prstGeom>
            <a:solidFill>
              <a:srgbClr val="B3B3B3">
                <a:alpha val="100000"/>
              </a:srgbClr>
            </a:solidFill>
          </p:spPr>
          <p:txBody>
            <a:bodyPr/>
            <a:lstStyle/>
            <a:p/>
          </p:txBody>
        </p:sp>
        <p:sp>
          <p:nvSpPr>
            <p:cNvPr id="178" name="rc178"/>
            <p:cNvSpPr/>
            <p:nvPr/>
          </p:nvSpPr>
          <p:spPr>
            <a:xfrm>
              <a:off x="6087647" y="5502001"/>
              <a:ext cx="1920496" cy="131596"/>
            </a:xfrm>
            <a:prstGeom prst="rect">
              <a:avLst/>
            </a:prstGeom>
            <a:solidFill>
              <a:srgbClr val="B3B3B3">
                <a:alpha val="100000"/>
              </a:srgbClr>
            </a:solidFill>
          </p:spPr>
          <p:txBody>
            <a:bodyPr/>
            <a:lstStyle/>
            <a:p/>
          </p:txBody>
        </p:sp>
        <p:sp>
          <p:nvSpPr>
            <p:cNvPr id="179" name="tx179"/>
            <p:cNvSpPr/>
            <p:nvPr/>
          </p:nvSpPr>
          <p:spPr>
            <a:xfrm>
              <a:off x="3268585" y="5857973"/>
              <a:ext cx="67464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Zero-dose 2.6</a:t>
              </a:r>
            </a:p>
          </p:txBody>
        </p:sp>
        <p:sp>
          <p:nvSpPr>
            <p:cNvPr id="180" name="tx180"/>
            <p:cNvSpPr/>
            <p:nvPr/>
          </p:nvSpPr>
          <p:spPr>
            <a:xfrm>
              <a:off x="3612098" y="5693478"/>
              <a:ext cx="5843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Zero-dose 3</a:t>
              </a:r>
            </a:p>
          </p:txBody>
        </p:sp>
        <p:sp>
          <p:nvSpPr>
            <p:cNvPr id="181" name="tx181"/>
            <p:cNvSpPr/>
            <p:nvPr/>
          </p:nvSpPr>
          <p:spPr>
            <a:xfrm>
              <a:off x="3354728" y="5528983"/>
              <a:ext cx="67464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Zero-dose 2.7</a:t>
              </a:r>
            </a:p>
          </p:txBody>
        </p:sp>
        <p:sp>
          <p:nvSpPr>
            <p:cNvPr id="182" name="tx182"/>
            <p:cNvSpPr/>
            <p:nvPr/>
          </p:nvSpPr>
          <p:spPr>
            <a:xfrm>
              <a:off x="6598247" y="5857973"/>
              <a:ext cx="60231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Drop-out 1.1</a:t>
              </a:r>
            </a:p>
          </p:txBody>
        </p:sp>
        <p:sp>
          <p:nvSpPr>
            <p:cNvPr id="183" name="tx183"/>
            <p:cNvSpPr/>
            <p:nvPr/>
          </p:nvSpPr>
          <p:spPr>
            <a:xfrm>
              <a:off x="7099830" y="5693478"/>
              <a:ext cx="511972"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Drop-out 1</a:t>
              </a:r>
            </a:p>
          </p:txBody>
        </p:sp>
        <p:sp>
          <p:nvSpPr>
            <p:cNvPr id="184" name="tx184"/>
            <p:cNvSpPr/>
            <p:nvPr/>
          </p:nvSpPr>
          <p:spPr>
            <a:xfrm>
              <a:off x="6746738" y="5528983"/>
              <a:ext cx="60231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Drop-out 1.1</a:t>
              </a:r>
            </a:p>
          </p:txBody>
        </p:sp>
        <p:sp>
          <p:nvSpPr>
            <p:cNvPr id="185" name="tx185"/>
            <p:cNvSpPr/>
            <p:nvPr/>
          </p:nvSpPr>
          <p:spPr>
            <a:xfrm>
              <a:off x="7936172" y="5851527"/>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3.7</a:t>
              </a:r>
            </a:p>
          </p:txBody>
        </p:sp>
        <p:sp>
          <p:nvSpPr>
            <p:cNvPr id="186" name="tx186"/>
            <p:cNvSpPr/>
            <p:nvPr/>
          </p:nvSpPr>
          <p:spPr>
            <a:xfrm>
              <a:off x="8252313" y="5687032"/>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3.9</a:t>
              </a:r>
            </a:p>
          </p:txBody>
        </p:sp>
        <p:sp>
          <p:nvSpPr>
            <p:cNvPr id="187" name="tx187"/>
            <p:cNvSpPr/>
            <p:nvPr/>
          </p:nvSpPr>
          <p:spPr>
            <a:xfrm>
              <a:off x="8060868" y="5522536"/>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3.8</a:t>
              </a:r>
            </a:p>
          </p:txBody>
        </p:sp>
        <p:sp>
          <p:nvSpPr>
            <p:cNvPr id="188" name="tx188"/>
            <p:cNvSpPr/>
            <p:nvPr/>
          </p:nvSpPr>
          <p:spPr>
            <a:xfrm>
              <a:off x="577771" y="584677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89" name="tx189"/>
            <p:cNvSpPr/>
            <p:nvPr/>
          </p:nvSpPr>
          <p:spPr>
            <a:xfrm>
              <a:off x="577771" y="5682277"/>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90" name="tx190"/>
            <p:cNvSpPr/>
            <p:nvPr/>
          </p:nvSpPr>
          <p:spPr>
            <a:xfrm>
              <a:off x="577771" y="5517781"/>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91" name="tx191"/>
            <p:cNvSpPr/>
            <p:nvPr/>
          </p:nvSpPr>
          <p:spPr>
            <a:xfrm>
              <a:off x="1179959" y="6058117"/>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 M</a:t>
              </a:r>
            </a:p>
          </p:txBody>
        </p:sp>
        <p:sp>
          <p:nvSpPr>
            <p:cNvPr id="192" name="tx192"/>
            <p:cNvSpPr/>
            <p:nvPr/>
          </p:nvSpPr>
          <p:spPr>
            <a:xfrm>
              <a:off x="2937822" y="6058117"/>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 M</a:t>
              </a:r>
            </a:p>
          </p:txBody>
        </p:sp>
        <p:sp>
          <p:nvSpPr>
            <p:cNvPr id="193" name="tx193"/>
            <p:cNvSpPr/>
            <p:nvPr/>
          </p:nvSpPr>
          <p:spPr>
            <a:xfrm>
              <a:off x="4695685" y="6058117"/>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 M</a:t>
              </a:r>
            </a:p>
          </p:txBody>
        </p:sp>
        <p:sp>
          <p:nvSpPr>
            <p:cNvPr id="194" name="tx194"/>
            <p:cNvSpPr/>
            <p:nvPr/>
          </p:nvSpPr>
          <p:spPr>
            <a:xfrm>
              <a:off x="6453547" y="6058117"/>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3 M</a:t>
              </a:r>
            </a:p>
          </p:txBody>
        </p:sp>
        <p:sp>
          <p:nvSpPr>
            <p:cNvPr id="195" name="tx195"/>
            <p:cNvSpPr/>
            <p:nvPr/>
          </p:nvSpPr>
          <p:spPr>
            <a:xfrm>
              <a:off x="8211410" y="6058117"/>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4 M</a:t>
              </a:r>
            </a:p>
          </p:txBody>
        </p:sp>
        <p:sp>
          <p:nvSpPr>
            <p:cNvPr id="196" name="tx196"/>
            <p:cNvSpPr/>
            <p:nvPr/>
          </p:nvSpPr>
          <p:spPr>
            <a:xfrm>
              <a:off x="3645164" y="6222390"/>
              <a:ext cx="220571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Un- and under-vaccinated (millions)</a:t>
              </a:r>
            </a:p>
          </p:txBody>
        </p:sp>
        <p:sp>
          <p:nvSpPr>
            <p:cNvPr id="197" name="tx197"/>
            <p:cNvSpPr/>
            <p:nvPr/>
          </p:nvSpPr>
          <p:spPr>
            <a:xfrm>
              <a:off x="4382763" y="64214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98" name="tx198"/>
            <p:cNvSpPr/>
            <p:nvPr/>
          </p:nvSpPr>
          <p:spPr>
            <a:xfrm>
              <a:off x="6005183" y="6542159"/>
              <a:ext cx="25395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There may be discrepancies due to rounding.</a:t>
              </a:r>
            </a:p>
          </p:txBody>
        </p:sp>
      </p:grpSp>
      <p:sp>
        <p:nvSpPr>
          <p:cNvPr id="199"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The key goal of the Immunization Agenda 2030 is to make vaccination available to everyone, everywhere, by 2030.
This chart shows diphtheria, tetanus and pertussis-containing vaccine first (DTP1) and third dose (DTP3) coverage trends, the number of zero-dose children and DTP drop-out.
In 2025, DTP1 coverage remained constant at 91%. The number of children missing out on any vaccination (zero-dose children) improved from 2,967,000 in 2024 to 2,726,000 in 2025.
DTP3 coverage remained constant at 88% in 2025, leaving 3,818,000 children vulnerable to vaccine-preventable diseases.</a:t>
            </a:r>
          </a:p>
        </p:txBody>
      </p:sp>
      <p:sp>
        <p:nvSpPr>
          <p:cNvPr id="200"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550" i="0" b="0" u="none" strike="noStrike">
                <a:solidFill>
                  <a:srgbClr val="000000">
                    <a:alpha val="100000"/>
                  </a:srgbClr>
                </a:solidFill>
                <a:latin typeface="Arial"/>
                <a:cs typeface="Arial"/>
                <a:ea typeface="Arial"/>
                <a:sym typeface="Arial"/>
              </a:rPr>
              <a:t>In 2025, DTP1 coverage was 91% and DTP3 was 88%, leaving 3.8 million children un- or under-vaccinated, including 2.7 million zero-dose and 1.1 million with only partial protection.</a:t>
            </a:r>
          </a:p>
        </p:txBody>
      </p:sp>
      <p:grpSp xmlns:pic="http://schemas.openxmlformats.org/drawingml/2006/picture">
        <p:nvGrpSpPr>
          <p:cNvPr id="201" name=""/>
          <p:cNvGrpSpPr/>
          <p:nvPr/>
        </p:nvGrpSpPr>
        <p:grpSpPr>
          <a:xfrm>
            <a:off x="292608" y="1005840"/>
            <a:ext cx="8595360" cy="28575"/>
            <a:chOff x="292608" y="1005840"/>
            <a:chExt cx="8595360" cy="28575"/>
          </a:xfrm>
        </p:grpSpPr>
        <p:sp>
          <p:nvSpPr>
            <p:cNvPr id="202"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203"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80" cy="5486400"/>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89976" y="3924073"/>
              <a:ext cx="7554769" cy="0"/>
            </a:xfrm>
            <a:custGeom>
              <a:avLst/>
              <a:pathLst>
                <a:path w="7554769" h="0">
                  <a:moveTo>
                    <a:pt x="0" y="0"/>
                  </a:moveTo>
                  <a:lnTo>
                    <a:pt x="7554769" y="0"/>
                  </a:lnTo>
                  <a:lnTo>
                    <a:pt x="7554769" y="0"/>
                  </a:lnTo>
                </a:path>
              </a:pathLst>
            </a:custGeom>
            <a:ln w="6775" cap="flat">
              <a:solidFill>
                <a:srgbClr val="EBEBEB">
                  <a:alpha val="100000"/>
                </a:srgbClr>
              </a:solidFill>
              <a:prstDash val="solid"/>
              <a:round/>
            </a:ln>
          </p:spPr>
          <p:txBody>
            <a:bodyPr/>
            <a:lstStyle/>
            <a:p/>
          </p:txBody>
        </p:sp>
        <p:sp>
          <p:nvSpPr>
            <p:cNvPr id="6" name="pl6"/>
            <p:cNvSpPr/>
            <p:nvPr/>
          </p:nvSpPr>
          <p:spPr>
            <a:xfrm>
              <a:off x="989976" y="3348793"/>
              <a:ext cx="7554769" cy="0"/>
            </a:xfrm>
            <a:custGeom>
              <a:avLst/>
              <a:pathLst>
                <a:path w="7554769" h="0">
                  <a:moveTo>
                    <a:pt x="0" y="0"/>
                  </a:moveTo>
                  <a:lnTo>
                    <a:pt x="7554769" y="0"/>
                  </a:lnTo>
                  <a:lnTo>
                    <a:pt x="7554769" y="0"/>
                  </a:lnTo>
                </a:path>
              </a:pathLst>
            </a:custGeom>
            <a:ln w="6775" cap="flat">
              <a:solidFill>
                <a:srgbClr val="EBEBEB">
                  <a:alpha val="100000"/>
                </a:srgbClr>
              </a:solidFill>
              <a:prstDash val="solid"/>
              <a:round/>
            </a:ln>
          </p:spPr>
          <p:txBody>
            <a:bodyPr/>
            <a:lstStyle/>
            <a:p/>
          </p:txBody>
        </p:sp>
        <p:sp>
          <p:nvSpPr>
            <p:cNvPr id="7" name="pl7"/>
            <p:cNvSpPr/>
            <p:nvPr/>
          </p:nvSpPr>
          <p:spPr>
            <a:xfrm>
              <a:off x="989976" y="2773513"/>
              <a:ext cx="7554769" cy="0"/>
            </a:xfrm>
            <a:custGeom>
              <a:avLst/>
              <a:pathLst>
                <a:path w="7554769" h="0">
                  <a:moveTo>
                    <a:pt x="0" y="0"/>
                  </a:moveTo>
                  <a:lnTo>
                    <a:pt x="7554769" y="0"/>
                  </a:lnTo>
                  <a:lnTo>
                    <a:pt x="7554769" y="0"/>
                  </a:lnTo>
                </a:path>
              </a:pathLst>
            </a:custGeom>
            <a:ln w="6775" cap="flat">
              <a:solidFill>
                <a:srgbClr val="EBEBEB">
                  <a:alpha val="100000"/>
                </a:srgbClr>
              </a:solidFill>
              <a:prstDash val="solid"/>
              <a:round/>
            </a:ln>
          </p:spPr>
          <p:txBody>
            <a:bodyPr/>
            <a:lstStyle/>
            <a:p/>
          </p:txBody>
        </p:sp>
        <p:sp>
          <p:nvSpPr>
            <p:cNvPr id="8" name="pl8"/>
            <p:cNvSpPr/>
            <p:nvPr/>
          </p:nvSpPr>
          <p:spPr>
            <a:xfrm>
              <a:off x="989976" y="2198234"/>
              <a:ext cx="7554769" cy="0"/>
            </a:xfrm>
            <a:custGeom>
              <a:avLst/>
              <a:pathLst>
                <a:path w="7554769" h="0">
                  <a:moveTo>
                    <a:pt x="0" y="0"/>
                  </a:moveTo>
                  <a:lnTo>
                    <a:pt x="7554769" y="0"/>
                  </a:lnTo>
                  <a:lnTo>
                    <a:pt x="7554769" y="0"/>
                  </a:lnTo>
                </a:path>
              </a:pathLst>
            </a:custGeom>
            <a:ln w="6775" cap="flat">
              <a:solidFill>
                <a:srgbClr val="EBEBEB">
                  <a:alpha val="100000"/>
                </a:srgbClr>
              </a:solidFill>
              <a:prstDash val="solid"/>
              <a:round/>
            </a:ln>
          </p:spPr>
          <p:txBody>
            <a:bodyPr/>
            <a:lstStyle/>
            <a:p/>
          </p:txBody>
        </p:sp>
        <p:sp>
          <p:nvSpPr>
            <p:cNvPr id="9" name="pl9"/>
            <p:cNvSpPr/>
            <p:nvPr/>
          </p:nvSpPr>
          <p:spPr>
            <a:xfrm>
              <a:off x="989976" y="4211712"/>
              <a:ext cx="7554769" cy="0"/>
            </a:xfrm>
            <a:custGeom>
              <a:avLst/>
              <a:pathLst>
                <a:path w="7554769" h="0">
                  <a:moveTo>
                    <a:pt x="0" y="0"/>
                  </a:moveTo>
                  <a:lnTo>
                    <a:pt x="7554769" y="0"/>
                  </a:lnTo>
                  <a:lnTo>
                    <a:pt x="7554769" y="0"/>
                  </a:lnTo>
                </a:path>
              </a:pathLst>
            </a:custGeom>
            <a:ln w="13550" cap="flat">
              <a:solidFill>
                <a:srgbClr val="EBEBEB">
                  <a:alpha val="100000"/>
                </a:srgbClr>
              </a:solidFill>
              <a:prstDash val="solid"/>
              <a:round/>
            </a:ln>
          </p:spPr>
          <p:txBody>
            <a:bodyPr/>
            <a:lstStyle/>
            <a:p/>
          </p:txBody>
        </p:sp>
        <p:sp>
          <p:nvSpPr>
            <p:cNvPr id="10" name="pl10"/>
            <p:cNvSpPr/>
            <p:nvPr/>
          </p:nvSpPr>
          <p:spPr>
            <a:xfrm>
              <a:off x="989976" y="3636433"/>
              <a:ext cx="7554769" cy="0"/>
            </a:xfrm>
            <a:custGeom>
              <a:avLst/>
              <a:pathLst>
                <a:path w="7554769" h="0">
                  <a:moveTo>
                    <a:pt x="0" y="0"/>
                  </a:moveTo>
                  <a:lnTo>
                    <a:pt x="7554769" y="0"/>
                  </a:lnTo>
                  <a:lnTo>
                    <a:pt x="7554769" y="0"/>
                  </a:lnTo>
                </a:path>
              </a:pathLst>
            </a:custGeom>
            <a:ln w="13550" cap="flat">
              <a:solidFill>
                <a:srgbClr val="EBEBEB">
                  <a:alpha val="100000"/>
                </a:srgbClr>
              </a:solidFill>
              <a:prstDash val="solid"/>
              <a:round/>
            </a:ln>
          </p:spPr>
          <p:txBody>
            <a:bodyPr/>
            <a:lstStyle/>
            <a:p/>
          </p:txBody>
        </p:sp>
        <p:sp>
          <p:nvSpPr>
            <p:cNvPr id="11" name="pl11"/>
            <p:cNvSpPr/>
            <p:nvPr/>
          </p:nvSpPr>
          <p:spPr>
            <a:xfrm>
              <a:off x="989976" y="3061153"/>
              <a:ext cx="7554769" cy="0"/>
            </a:xfrm>
            <a:custGeom>
              <a:avLst/>
              <a:pathLst>
                <a:path w="7554769" h="0">
                  <a:moveTo>
                    <a:pt x="0" y="0"/>
                  </a:moveTo>
                  <a:lnTo>
                    <a:pt x="7554769" y="0"/>
                  </a:lnTo>
                  <a:lnTo>
                    <a:pt x="7554769" y="0"/>
                  </a:lnTo>
                </a:path>
              </a:pathLst>
            </a:custGeom>
            <a:ln w="13550" cap="flat">
              <a:solidFill>
                <a:srgbClr val="EBEBEB">
                  <a:alpha val="100000"/>
                </a:srgbClr>
              </a:solidFill>
              <a:prstDash val="solid"/>
              <a:round/>
            </a:ln>
          </p:spPr>
          <p:txBody>
            <a:bodyPr/>
            <a:lstStyle/>
            <a:p/>
          </p:txBody>
        </p:sp>
        <p:sp>
          <p:nvSpPr>
            <p:cNvPr id="12" name="pl12"/>
            <p:cNvSpPr/>
            <p:nvPr/>
          </p:nvSpPr>
          <p:spPr>
            <a:xfrm>
              <a:off x="989976" y="2485874"/>
              <a:ext cx="7554769" cy="0"/>
            </a:xfrm>
            <a:custGeom>
              <a:avLst/>
              <a:pathLst>
                <a:path w="7554769" h="0">
                  <a:moveTo>
                    <a:pt x="0" y="0"/>
                  </a:moveTo>
                  <a:lnTo>
                    <a:pt x="7554769" y="0"/>
                  </a:lnTo>
                  <a:lnTo>
                    <a:pt x="7554769" y="0"/>
                  </a:lnTo>
                </a:path>
              </a:pathLst>
            </a:custGeom>
            <a:ln w="13550" cap="flat">
              <a:solidFill>
                <a:srgbClr val="EBEBEB">
                  <a:alpha val="100000"/>
                </a:srgbClr>
              </a:solidFill>
              <a:prstDash val="solid"/>
              <a:round/>
            </a:ln>
          </p:spPr>
          <p:txBody>
            <a:bodyPr/>
            <a:lstStyle/>
            <a:p/>
          </p:txBody>
        </p:sp>
        <p:sp>
          <p:nvSpPr>
            <p:cNvPr id="13" name="pl13"/>
            <p:cNvSpPr/>
            <p:nvPr/>
          </p:nvSpPr>
          <p:spPr>
            <a:xfrm>
              <a:off x="989976" y="1910594"/>
              <a:ext cx="7554769" cy="0"/>
            </a:xfrm>
            <a:custGeom>
              <a:avLst/>
              <a:pathLst>
                <a:path w="7554769" h="0">
                  <a:moveTo>
                    <a:pt x="0" y="0"/>
                  </a:moveTo>
                  <a:lnTo>
                    <a:pt x="7554769" y="0"/>
                  </a:lnTo>
                  <a:lnTo>
                    <a:pt x="7554769" y="0"/>
                  </a:lnTo>
                </a:path>
              </a:pathLst>
            </a:custGeom>
            <a:ln w="13550" cap="flat">
              <a:solidFill>
                <a:srgbClr val="EBEBEB">
                  <a:alpha val="100000"/>
                </a:srgbClr>
              </a:solidFill>
              <a:prstDash val="solid"/>
              <a:round/>
            </a:ln>
          </p:spPr>
          <p:txBody>
            <a:bodyPr/>
            <a:lstStyle/>
            <a:p/>
          </p:txBody>
        </p:sp>
        <p:sp>
          <p:nvSpPr>
            <p:cNvPr id="14" name="pl14"/>
            <p:cNvSpPr/>
            <p:nvPr/>
          </p:nvSpPr>
          <p:spPr>
            <a:xfrm>
              <a:off x="1452703"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778566"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4104429"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5430293"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6490983"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6756156"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7021329"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7286501"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7551674"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7816847"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8082019"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5" name="rc25"/>
            <p:cNvSpPr/>
            <p:nvPr/>
          </p:nvSpPr>
          <p:spPr>
            <a:xfrm>
              <a:off x="1333375" y="3284221"/>
              <a:ext cx="238655" cy="927491"/>
            </a:xfrm>
            <a:prstGeom prst="rect">
              <a:avLst/>
            </a:prstGeom>
            <a:solidFill>
              <a:srgbClr val="80BD41">
                <a:alpha val="100000"/>
              </a:srgbClr>
            </a:solidFill>
          </p:spPr>
          <p:txBody>
            <a:bodyPr/>
            <a:lstStyle/>
            <a:p/>
          </p:txBody>
        </p:sp>
        <p:sp>
          <p:nvSpPr>
            <p:cNvPr id="26" name="rc26"/>
            <p:cNvSpPr/>
            <p:nvPr/>
          </p:nvSpPr>
          <p:spPr>
            <a:xfrm>
              <a:off x="1333375" y="3221704"/>
              <a:ext cx="238655" cy="62517"/>
            </a:xfrm>
            <a:prstGeom prst="rect">
              <a:avLst/>
            </a:prstGeom>
            <a:solidFill>
              <a:srgbClr val="1CABE2">
                <a:alpha val="100000"/>
              </a:srgbClr>
            </a:solidFill>
          </p:spPr>
          <p:txBody>
            <a:bodyPr/>
            <a:lstStyle/>
            <a:p/>
          </p:txBody>
        </p:sp>
        <p:sp>
          <p:nvSpPr>
            <p:cNvPr id="27" name="rc27"/>
            <p:cNvSpPr/>
            <p:nvPr/>
          </p:nvSpPr>
          <p:spPr>
            <a:xfrm>
              <a:off x="1598548" y="3307174"/>
              <a:ext cx="238655" cy="904538"/>
            </a:xfrm>
            <a:prstGeom prst="rect">
              <a:avLst/>
            </a:prstGeom>
            <a:solidFill>
              <a:srgbClr val="80BD41">
                <a:alpha val="100000"/>
              </a:srgbClr>
            </a:solidFill>
          </p:spPr>
          <p:txBody>
            <a:bodyPr/>
            <a:lstStyle/>
            <a:p/>
          </p:txBody>
        </p:sp>
        <p:sp>
          <p:nvSpPr>
            <p:cNvPr id="28" name="rc28"/>
            <p:cNvSpPr/>
            <p:nvPr/>
          </p:nvSpPr>
          <p:spPr>
            <a:xfrm>
              <a:off x="1598548" y="3244469"/>
              <a:ext cx="238655" cy="62705"/>
            </a:xfrm>
            <a:prstGeom prst="rect">
              <a:avLst/>
            </a:prstGeom>
            <a:solidFill>
              <a:srgbClr val="1CABE2">
                <a:alpha val="100000"/>
              </a:srgbClr>
            </a:solidFill>
          </p:spPr>
          <p:txBody>
            <a:bodyPr/>
            <a:lstStyle/>
            <a:p/>
          </p:txBody>
        </p:sp>
        <p:sp>
          <p:nvSpPr>
            <p:cNvPr id="29" name="rc29"/>
            <p:cNvSpPr/>
            <p:nvPr/>
          </p:nvSpPr>
          <p:spPr>
            <a:xfrm>
              <a:off x="1863720" y="3322619"/>
              <a:ext cx="238655" cy="889093"/>
            </a:xfrm>
            <a:prstGeom prst="rect">
              <a:avLst/>
            </a:prstGeom>
            <a:solidFill>
              <a:srgbClr val="80BD41">
                <a:alpha val="100000"/>
              </a:srgbClr>
            </a:solidFill>
          </p:spPr>
          <p:txBody>
            <a:bodyPr/>
            <a:lstStyle/>
            <a:p/>
          </p:txBody>
        </p:sp>
        <p:sp>
          <p:nvSpPr>
            <p:cNvPr id="30" name="rc30"/>
            <p:cNvSpPr/>
            <p:nvPr/>
          </p:nvSpPr>
          <p:spPr>
            <a:xfrm>
              <a:off x="1863720" y="3251802"/>
              <a:ext cx="238655" cy="70817"/>
            </a:xfrm>
            <a:prstGeom prst="rect">
              <a:avLst/>
            </a:prstGeom>
            <a:solidFill>
              <a:srgbClr val="1CABE2">
                <a:alpha val="100000"/>
              </a:srgbClr>
            </a:solidFill>
          </p:spPr>
          <p:txBody>
            <a:bodyPr/>
            <a:lstStyle/>
            <a:p/>
          </p:txBody>
        </p:sp>
        <p:sp>
          <p:nvSpPr>
            <p:cNvPr id="31" name="rc31"/>
            <p:cNvSpPr/>
            <p:nvPr/>
          </p:nvSpPr>
          <p:spPr>
            <a:xfrm>
              <a:off x="2128893" y="3321647"/>
              <a:ext cx="238655" cy="890065"/>
            </a:xfrm>
            <a:prstGeom prst="rect">
              <a:avLst/>
            </a:prstGeom>
            <a:solidFill>
              <a:srgbClr val="80BD41">
                <a:alpha val="100000"/>
              </a:srgbClr>
            </a:solidFill>
          </p:spPr>
          <p:txBody>
            <a:bodyPr/>
            <a:lstStyle/>
            <a:p/>
          </p:txBody>
        </p:sp>
        <p:sp>
          <p:nvSpPr>
            <p:cNvPr id="32" name="rc32"/>
            <p:cNvSpPr/>
            <p:nvPr/>
          </p:nvSpPr>
          <p:spPr>
            <a:xfrm>
              <a:off x="2128893" y="3254369"/>
              <a:ext cx="238655" cy="67277"/>
            </a:xfrm>
            <a:prstGeom prst="rect">
              <a:avLst/>
            </a:prstGeom>
            <a:solidFill>
              <a:srgbClr val="1CABE2">
                <a:alpha val="100000"/>
              </a:srgbClr>
            </a:solidFill>
          </p:spPr>
          <p:txBody>
            <a:bodyPr/>
            <a:lstStyle/>
            <a:p/>
          </p:txBody>
        </p:sp>
        <p:sp>
          <p:nvSpPr>
            <p:cNvPr id="33" name="rc33"/>
            <p:cNvSpPr/>
            <p:nvPr/>
          </p:nvSpPr>
          <p:spPr>
            <a:xfrm>
              <a:off x="2394066" y="3306903"/>
              <a:ext cx="238655" cy="904809"/>
            </a:xfrm>
            <a:prstGeom prst="rect">
              <a:avLst/>
            </a:prstGeom>
            <a:solidFill>
              <a:srgbClr val="80BD41">
                <a:alpha val="100000"/>
              </a:srgbClr>
            </a:solidFill>
          </p:spPr>
          <p:txBody>
            <a:bodyPr/>
            <a:lstStyle/>
            <a:p/>
          </p:txBody>
        </p:sp>
        <p:sp>
          <p:nvSpPr>
            <p:cNvPr id="34" name="rc34"/>
            <p:cNvSpPr/>
            <p:nvPr/>
          </p:nvSpPr>
          <p:spPr>
            <a:xfrm>
              <a:off x="2394066" y="3243365"/>
              <a:ext cx="238655" cy="63537"/>
            </a:xfrm>
            <a:prstGeom prst="rect">
              <a:avLst/>
            </a:prstGeom>
            <a:solidFill>
              <a:srgbClr val="1CABE2">
                <a:alpha val="100000"/>
              </a:srgbClr>
            </a:solidFill>
          </p:spPr>
          <p:txBody>
            <a:bodyPr/>
            <a:lstStyle/>
            <a:p/>
          </p:txBody>
        </p:sp>
        <p:sp>
          <p:nvSpPr>
            <p:cNvPr id="35" name="rc35"/>
            <p:cNvSpPr/>
            <p:nvPr/>
          </p:nvSpPr>
          <p:spPr>
            <a:xfrm>
              <a:off x="2659238" y="3294336"/>
              <a:ext cx="238655" cy="917376"/>
            </a:xfrm>
            <a:prstGeom prst="rect">
              <a:avLst/>
            </a:prstGeom>
            <a:solidFill>
              <a:srgbClr val="80BD41">
                <a:alpha val="100000"/>
              </a:srgbClr>
            </a:solidFill>
          </p:spPr>
          <p:txBody>
            <a:bodyPr/>
            <a:lstStyle/>
            <a:p/>
          </p:txBody>
        </p:sp>
        <p:sp>
          <p:nvSpPr>
            <p:cNvPr id="36" name="rc36"/>
            <p:cNvSpPr/>
            <p:nvPr/>
          </p:nvSpPr>
          <p:spPr>
            <a:xfrm>
              <a:off x="2659238" y="3235372"/>
              <a:ext cx="238655" cy="58964"/>
            </a:xfrm>
            <a:prstGeom prst="rect">
              <a:avLst/>
            </a:prstGeom>
            <a:solidFill>
              <a:srgbClr val="1CABE2">
                <a:alpha val="100000"/>
              </a:srgbClr>
            </a:solidFill>
          </p:spPr>
          <p:txBody>
            <a:bodyPr/>
            <a:lstStyle/>
            <a:p/>
          </p:txBody>
        </p:sp>
        <p:sp>
          <p:nvSpPr>
            <p:cNvPr id="37" name="rc37"/>
            <p:cNvSpPr/>
            <p:nvPr/>
          </p:nvSpPr>
          <p:spPr>
            <a:xfrm>
              <a:off x="2924411" y="3266612"/>
              <a:ext cx="238655" cy="945099"/>
            </a:xfrm>
            <a:prstGeom prst="rect">
              <a:avLst/>
            </a:prstGeom>
            <a:solidFill>
              <a:srgbClr val="80BD41">
                <a:alpha val="100000"/>
              </a:srgbClr>
            </a:solidFill>
          </p:spPr>
          <p:txBody>
            <a:bodyPr/>
            <a:lstStyle/>
            <a:p/>
          </p:txBody>
        </p:sp>
        <p:sp>
          <p:nvSpPr>
            <p:cNvPr id="38" name="rc38"/>
            <p:cNvSpPr/>
            <p:nvPr/>
          </p:nvSpPr>
          <p:spPr>
            <a:xfrm>
              <a:off x="2924411" y="3222715"/>
              <a:ext cx="238655" cy="43897"/>
            </a:xfrm>
            <a:prstGeom prst="rect">
              <a:avLst/>
            </a:prstGeom>
            <a:solidFill>
              <a:srgbClr val="1CABE2">
                <a:alpha val="100000"/>
              </a:srgbClr>
            </a:solidFill>
          </p:spPr>
          <p:txBody>
            <a:bodyPr/>
            <a:lstStyle/>
            <a:p/>
          </p:txBody>
        </p:sp>
        <p:sp>
          <p:nvSpPr>
            <p:cNvPr id="39" name="rc39"/>
            <p:cNvSpPr/>
            <p:nvPr/>
          </p:nvSpPr>
          <p:spPr>
            <a:xfrm>
              <a:off x="3189584" y="3256243"/>
              <a:ext cx="238655" cy="955469"/>
            </a:xfrm>
            <a:prstGeom prst="rect">
              <a:avLst/>
            </a:prstGeom>
            <a:solidFill>
              <a:srgbClr val="80BD41">
                <a:alpha val="100000"/>
              </a:srgbClr>
            </a:solidFill>
          </p:spPr>
          <p:txBody>
            <a:bodyPr/>
            <a:lstStyle/>
            <a:p/>
          </p:txBody>
        </p:sp>
        <p:sp>
          <p:nvSpPr>
            <p:cNvPr id="40" name="rc40"/>
            <p:cNvSpPr/>
            <p:nvPr/>
          </p:nvSpPr>
          <p:spPr>
            <a:xfrm>
              <a:off x="3189584" y="3209799"/>
              <a:ext cx="238655" cy="46443"/>
            </a:xfrm>
            <a:prstGeom prst="rect">
              <a:avLst/>
            </a:prstGeom>
            <a:solidFill>
              <a:srgbClr val="1CABE2">
                <a:alpha val="100000"/>
              </a:srgbClr>
            </a:solidFill>
          </p:spPr>
          <p:txBody>
            <a:bodyPr/>
            <a:lstStyle/>
            <a:p/>
          </p:txBody>
        </p:sp>
        <p:sp>
          <p:nvSpPr>
            <p:cNvPr id="41" name="rc41"/>
            <p:cNvSpPr/>
            <p:nvPr/>
          </p:nvSpPr>
          <p:spPr>
            <a:xfrm>
              <a:off x="3454756" y="3231033"/>
              <a:ext cx="238655" cy="980679"/>
            </a:xfrm>
            <a:prstGeom prst="rect">
              <a:avLst/>
            </a:prstGeom>
            <a:solidFill>
              <a:srgbClr val="80BD41">
                <a:alpha val="100000"/>
              </a:srgbClr>
            </a:solidFill>
          </p:spPr>
          <p:txBody>
            <a:bodyPr/>
            <a:lstStyle/>
            <a:p/>
          </p:txBody>
        </p:sp>
        <p:sp>
          <p:nvSpPr>
            <p:cNvPr id="42" name="rc42"/>
            <p:cNvSpPr/>
            <p:nvPr/>
          </p:nvSpPr>
          <p:spPr>
            <a:xfrm>
              <a:off x="3454756" y="3192165"/>
              <a:ext cx="238655" cy="38867"/>
            </a:xfrm>
            <a:prstGeom prst="rect">
              <a:avLst/>
            </a:prstGeom>
            <a:solidFill>
              <a:srgbClr val="1CABE2">
                <a:alpha val="100000"/>
              </a:srgbClr>
            </a:solidFill>
          </p:spPr>
          <p:txBody>
            <a:bodyPr/>
            <a:lstStyle/>
            <a:p/>
          </p:txBody>
        </p:sp>
        <p:sp>
          <p:nvSpPr>
            <p:cNvPr id="43" name="rc43"/>
            <p:cNvSpPr/>
            <p:nvPr/>
          </p:nvSpPr>
          <p:spPr>
            <a:xfrm>
              <a:off x="3719929" y="3225682"/>
              <a:ext cx="238655" cy="986030"/>
            </a:xfrm>
            <a:prstGeom prst="rect">
              <a:avLst/>
            </a:prstGeom>
            <a:solidFill>
              <a:srgbClr val="80BD41">
                <a:alpha val="100000"/>
              </a:srgbClr>
            </a:solidFill>
          </p:spPr>
          <p:txBody>
            <a:bodyPr/>
            <a:lstStyle/>
            <a:p/>
          </p:txBody>
        </p:sp>
        <p:sp>
          <p:nvSpPr>
            <p:cNvPr id="44" name="rc44"/>
            <p:cNvSpPr/>
            <p:nvPr/>
          </p:nvSpPr>
          <p:spPr>
            <a:xfrm>
              <a:off x="3719929" y="3181937"/>
              <a:ext cx="238655" cy="43744"/>
            </a:xfrm>
            <a:prstGeom prst="rect">
              <a:avLst/>
            </a:prstGeom>
            <a:solidFill>
              <a:srgbClr val="1CABE2">
                <a:alpha val="100000"/>
              </a:srgbClr>
            </a:solidFill>
          </p:spPr>
          <p:txBody>
            <a:bodyPr/>
            <a:lstStyle/>
            <a:p/>
          </p:txBody>
        </p:sp>
        <p:sp>
          <p:nvSpPr>
            <p:cNvPr id="45" name="rc45"/>
            <p:cNvSpPr/>
            <p:nvPr/>
          </p:nvSpPr>
          <p:spPr>
            <a:xfrm>
              <a:off x="3985102" y="3228740"/>
              <a:ext cx="238655" cy="982972"/>
            </a:xfrm>
            <a:prstGeom prst="rect">
              <a:avLst/>
            </a:prstGeom>
            <a:solidFill>
              <a:srgbClr val="80BD41">
                <a:alpha val="100000"/>
              </a:srgbClr>
            </a:solidFill>
          </p:spPr>
          <p:txBody>
            <a:bodyPr/>
            <a:lstStyle/>
            <a:p/>
          </p:txBody>
        </p:sp>
        <p:sp>
          <p:nvSpPr>
            <p:cNvPr id="46" name="rc46"/>
            <p:cNvSpPr/>
            <p:nvPr/>
          </p:nvSpPr>
          <p:spPr>
            <a:xfrm>
              <a:off x="3985102" y="3181564"/>
              <a:ext cx="238655" cy="47175"/>
            </a:xfrm>
            <a:prstGeom prst="rect">
              <a:avLst/>
            </a:prstGeom>
            <a:solidFill>
              <a:srgbClr val="1CABE2">
                <a:alpha val="100000"/>
              </a:srgbClr>
            </a:solidFill>
          </p:spPr>
          <p:txBody>
            <a:bodyPr/>
            <a:lstStyle/>
            <a:p/>
          </p:txBody>
        </p:sp>
        <p:sp>
          <p:nvSpPr>
            <p:cNvPr id="47" name="rc47"/>
            <p:cNvSpPr/>
            <p:nvPr/>
          </p:nvSpPr>
          <p:spPr>
            <a:xfrm>
              <a:off x="4250274" y="3221114"/>
              <a:ext cx="238655" cy="990598"/>
            </a:xfrm>
            <a:prstGeom prst="rect">
              <a:avLst/>
            </a:prstGeom>
            <a:solidFill>
              <a:srgbClr val="80BD41">
                <a:alpha val="100000"/>
              </a:srgbClr>
            </a:solidFill>
          </p:spPr>
          <p:txBody>
            <a:bodyPr/>
            <a:lstStyle/>
            <a:p/>
          </p:txBody>
        </p:sp>
        <p:sp>
          <p:nvSpPr>
            <p:cNvPr id="48" name="rc48"/>
            <p:cNvSpPr/>
            <p:nvPr/>
          </p:nvSpPr>
          <p:spPr>
            <a:xfrm>
              <a:off x="4250274" y="3175485"/>
              <a:ext cx="238655" cy="45629"/>
            </a:xfrm>
            <a:prstGeom prst="rect">
              <a:avLst/>
            </a:prstGeom>
            <a:solidFill>
              <a:srgbClr val="1CABE2">
                <a:alpha val="100000"/>
              </a:srgbClr>
            </a:solidFill>
          </p:spPr>
          <p:txBody>
            <a:bodyPr/>
            <a:lstStyle/>
            <a:p/>
          </p:txBody>
        </p:sp>
        <p:sp>
          <p:nvSpPr>
            <p:cNvPr id="49" name="rc49"/>
            <p:cNvSpPr/>
            <p:nvPr/>
          </p:nvSpPr>
          <p:spPr>
            <a:xfrm>
              <a:off x="4515447" y="3179178"/>
              <a:ext cx="238655" cy="1032534"/>
            </a:xfrm>
            <a:prstGeom prst="rect">
              <a:avLst/>
            </a:prstGeom>
            <a:solidFill>
              <a:srgbClr val="80BD41">
                <a:alpha val="100000"/>
              </a:srgbClr>
            </a:solidFill>
          </p:spPr>
          <p:txBody>
            <a:bodyPr/>
            <a:lstStyle/>
            <a:p/>
          </p:txBody>
        </p:sp>
        <p:sp>
          <p:nvSpPr>
            <p:cNvPr id="50" name="rc50"/>
            <p:cNvSpPr/>
            <p:nvPr/>
          </p:nvSpPr>
          <p:spPr>
            <a:xfrm>
              <a:off x="4515447" y="3137666"/>
              <a:ext cx="238655" cy="41512"/>
            </a:xfrm>
            <a:prstGeom prst="rect">
              <a:avLst/>
            </a:prstGeom>
            <a:solidFill>
              <a:srgbClr val="1CABE2">
                <a:alpha val="100000"/>
              </a:srgbClr>
            </a:solidFill>
          </p:spPr>
          <p:txBody>
            <a:bodyPr/>
            <a:lstStyle/>
            <a:p/>
          </p:txBody>
        </p:sp>
        <p:sp>
          <p:nvSpPr>
            <p:cNvPr id="51" name="rc51"/>
            <p:cNvSpPr/>
            <p:nvPr/>
          </p:nvSpPr>
          <p:spPr>
            <a:xfrm>
              <a:off x="4780620" y="3205747"/>
              <a:ext cx="238655" cy="1005965"/>
            </a:xfrm>
            <a:prstGeom prst="rect">
              <a:avLst/>
            </a:prstGeom>
            <a:solidFill>
              <a:srgbClr val="80BD41">
                <a:alpha val="100000"/>
              </a:srgbClr>
            </a:solidFill>
          </p:spPr>
          <p:txBody>
            <a:bodyPr/>
            <a:lstStyle/>
            <a:p/>
          </p:txBody>
        </p:sp>
        <p:sp>
          <p:nvSpPr>
            <p:cNvPr id="52" name="rc52"/>
            <p:cNvSpPr/>
            <p:nvPr/>
          </p:nvSpPr>
          <p:spPr>
            <a:xfrm>
              <a:off x="4780620" y="3160210"/>
              <a:ext cx="238655" cy="45536"/>
            </a:xfrm>
            <a:prstGeom prst="rect">
              <a:avLst/>
            </a:prstGeom>
            <a:solidFill>
              <a:srgbClr val="1CABE2">
                <a:alpha val="100000"/>
              </a:srgbClr>
            </a:solidFill>
          </p:spPr>
          <p:txBody>
            <a:bodyPr/>
            <a:lstStyle/>
            <a:p/>
          </p:txBody>
        </p:sp>
        <p:sp>
          <p:nvSpPr>
            <p:cNvPr id="53" name="rc53"/>
            <p:cNvSpPr/>
            <p:nvPr/>
          </p:nvSpPr>
          <p:spPr>
            <a:xfrm>
              <a:off x="5045792" y="3193118"/>
              <a:ext cx="238655" cy="1018594"/>
            </a:xfrm>
            <a:prstGeom prst="rect">
              <a:avLst/>
            </a:prstGeom>
            <a:solidFill>
              <a:srgbClr val="80BD41">
                <a:alpha val="100000"/>
              </a:srgbClr>
            </a:solidFill>
          </p:spPr>
          <p:txBody>
            <a:bodyPr/>
            <a:lstStyle/>
            <a:p/>
          </p:txBody>
        </p:sp>
        <p:sp>
          <p:nvSpPr>
            <p:cNvPr id="54" name="rc54"/>
            <p:cNvSpPr/>
            <p:nvPr/>
          </p:nvSpPr>
          <p:spPr>
            <a:xfrm>
              <a:off x="5045792" y="3147154"/>
              <a:ext cx="238655" cy="45963"/>
            </a:xfrm>
            <a:prstGeom prst="rect">
              <a:avLst/>
            </a:prstGeom>
            <a:solidFill>
              <a:srgbClr val="1CABE2">
                <a:alpha val="100000"/>
              </a:srgbClr>
            </a:solidFill>
          </p:spPr>
          <p:txBody>
            <a:bodyPr/>
            <a:lstStyle/>
            <a:p/>
          </p:txBody>
        </p:sp>
        <p:sp>
          <p:nvSpPr>
            <p:cNvPr id="55" name="rc55"/>
            <p:cNvSpPr/>
            <p:nvPr/>
          </p:nvSpPr>
          <p:spPr>
            <a:xfrm>
              <a:off x="5310965" y="3228492"/>
              <a:ext cx="238655" cy="983220"/>
            </a:xfrm>
            <a:prstGeom prst="rect">
              <a:avLst/>
            </a:prstGeom>
            <a:solidFill>
              <a:srgbClr val="80BD41">
                <a:alpha val="100000"/>
              </a:srgbClr>
            </a:solidFill>
          </p:spPr>
          <p:txBody>
            <a:bodyPr/>
            <a:lstStyle/>
            <a:p/>
          </p:txBody>
        </p:sp>
        <p:sp>
          <p:nvSpPr>
            <p:cNvPr id="56" name="rc56"/>
            <p:cNvSpPr/>
            <p:nvPr/>
          </p:nvSpPr>
          <p:spPr>
            <a:xfrm>
              <a:off x="5310965" y="3180898"/>
              <a:ext cx="238655" cy="47594"/>
            </a:xfrm>
            <a:prstGeom prst="rect">
              <a:avLst/>
            </a:prstGeom>
            <a:solidFill>
              <a:srgbClr val="1CABE2">
                <a:alpha val="100000"/>
              </a:srgbClr>
            </a:solidFill>
          </p:spPr>
          <p:txBody>
            <a:bodyPr/>
            <a:lstStyle/>
            <a:p/>
          </p:txBody>
        </p:sp>
        <p:sp>
          <p:nvSpPr>
            <p:cNvPr id="57" name="rc57"/>
            <p:cNvSpPr/>
            <p:nvPr/>
          </p:nvSpPr>
          <p:spPr>
            <a:xfrm>
              <a:off x="5576138" y="3228426"/>
              <a:ext cx="238655" cy="983286"/>
            </a:xfrm>
            <a:prstGeom prst="rect">
              <a:avLst/>
            </a:prstGeom>
            <a:solidFill>
              <a:srgbClr val="80BD41">
                <a:alpha val="100000"/>
              </a:srgbClr>
            </a:solidFill>
          </p:spPr>
          <p:txBody>
            <a:bodyPr/>
            <a:lstStyle/>
            <a:p/>
          </p:txBody>
        </p:sp>
        <p:sp>
          <p:nvSpPr>
            <p:cNvPr id="58" name="rc58"/>
            <p:cNvSpPr/>
            <p:nvPr/>
          </p:nvSpPr>
          <p:spPr>
            <a:xfrm>
              <a:off x="5576138" y="3174102"/>
              <a:ext cx="238655" cy="54324"/>
            </a:xfrm>
            <a:prstGeom prst="rect">
              <a:avLst/>
            </a:prstGeom>
            <a:solidFill>
              <a:srgbClr val="1CABE2">
                <a:alpha val="100000"/>
              </a:srgbClr>
            </a:solidFill>
          </p:spPr>
          <p:txBody>
            <a:bodyPr/>
            <a:lstStyle/>
            <a:p/>
          </p:txBody>
        </p:sp>
        <p:sp>
          <p:nvSpPr>
            <p:cNvPr id="59" name="rc59"/>
            <p:cNvSpPr/>
            <p:nvPr/>
          </p:nvSpPr>
          <p:spPr>
            <a:xfrm>
              <a:off x="5841310" y="3236160"/>
              <a:ext cx="238655" cy="975552"/>
            </a:xfrm>
            <a:prstGeom prst="rect">
              <a:avLst/>
            </a:prstGeom>
            <a:solidFill>
              <a:srgbClr val="80BD41">
                <a:alpha val="100000"/>
              </a:srgbClr>
            </a:solidFill>
          </p:spPr>
          <p:txBody>
            <a:bodyPr/>
            <a:lstStyle/>
            <a:p/>
          </p:txBody>
        </p:sp>
        <p:sp>
          <p:nvSpPr>
            <p:cNvPr id="60" name="rc60"/>
            <p:cNvSpPr/>
            <p:nvPr/>
          </p:nvSpPr>
          <p:spPr>
            <a:xfrm>
              <a:off x="5841310" y="3186357"/>
              <a:ext cx="238655" cy="49802"/>
            </a:xfrm>
            <a:prstGeom prst="rect">
              <a:avLst/>
            </a:prstGeom>
            <a:solidFill>
              <a:srgbClr val="1CABE2">
                <a:alpha val="100000"/>
              </a:srgbClr>
            </a:solidFill>
          </p:spPr>
          <p:txBody>
            <a:bodyPr/>
            <a:lstStyle/>
            <a:p/>
          </p:txBody>
        </p:sp>
        <p:sp>
          <p:nvSpPr>
            <p:cNvPr id="61" name="rc61"/>
            <p:cNvSpPr/>
            <p:nvPr/>
          </p:nvSpPr>
          <p:spPr>
            <a:xfrm>
              <a:off x="6106483" y="3323133"/>
              <a:ext cx="238655" cy="888579"/>
            </a:xfrm>
            <a:prstGeom prst="rect">
              <a:avLst/>
            </a:prstGeom>
            <a:solidFill>
              <a:srgbClr val="80BD41">
                <a:alpha val="100000"/>
              </a:srgbClr>
            </a:solidFill>
          </p:spPr>
          <p:txBody>
            <a:bodyPr/>
            <a:lstStyle/>
            <a:p/>
          </p:txBody>
        </p:sp>
        <p:sp>
          <p:nvSpPr>
            <p:cNvPr id="62" name="rc62"/>
            <p:cNvSpPr/>
            <p:nvPr/>
          </p:nvSpPr>
          <p:spPr>
            <a:xfrm>
              <a:off x="6106483" y="3264211"/>
              <a:ext cx="238655" cy="58922"/>
            </a:xfrm>
            <a:prstGeom prst="rect">
              <a:avLst/>
            </a:prstGeom>
            <a:solidFill>
              <a:srgbClr val="1CABE2">
                <a:alpha val="100000"/>
              </a:srgbClr>
            </a:solidFill>
          </p:spPr>
          <p:txBody>
            <a:bodyPr/>
            <a:lstStyle/>
            <a:p/>
          </p:txBody>
        </p:sp>
        <p:sp>
          <p:nvSpPr>
            <p:cNvPr id="63" name="rc63"/>
            <p:cNvSpPr/>
            <p:nvPr/>
          </p:nvSpPr>
          <p:spPr>
            <a:xfrm>
              <a:off x="6371656" y="3353741"/>
              <a:ext cx="238655" cy="857971"/>
            </a:xfrm>
            <a:prstGeom prst="rect">
              <a:avLst/>
            </a:prstGeom>
            <a:solidFill>
              <a:srgbClr val="80BD41">
                <a:alpha val="100000"/>
              </a:srgbClr>
            </a:solidFill>
          </p:spPr>
          <p:txBody>
            <a:bodyPr/>
            <a:lstStyle/>
            <a:p/>
          </p:txBody>
        </p:sp>
        <p:sp>
          <p:nvSpPr>
            <p:cNvPr id="64" name="rc64"/>
            <p:cNvSpPr/>
            <p:nvPr/>
          </p:nvSpPr>
          <p:spPr>
            <a:xfrm>
              <a:off x="6371656" y="3293278"/>
              <a:ext cx="238655" cy="60463"/>
            </a:xfrm>
            <a:prstGeom prst="rect">
              <a:avLst/>
            </a:prstGeom>
            <a:solidFill>
              <a:srgbClr val="1CABE2">
                <a:alpha val="100000"/>
              </a:srgbClr>
            </a:solidFill>
          </p:spPr>
          <p:txBody>
            <a:bodyPr/>
            <a:lstStyle/>
            <a:p/>
          </p:txBody>
        </p:sp>
        <p:sp>
          <p:nvSpPr>
            <p:cNvPr id="65" name="rc65"/>
            <p:cNvSpPr/>
            <p:nvPr/>
          </p:nvSpPr>
          <p:spPr>
            <a:xfrm>
              <a:off x="6636828" y="3440285"/>
              <a:ext cx="238655" cy="771427"/>
            </a:xfrm>
            <a:prstGeom prst="rect">
              <a:avLst/>
            </a:prstGeom>
            <a:solidFill>
              <a:srgbClr val="80BD41">
                <a:alpha val="100000"/>
              </a:srgbClr>
            </a:solidFill>
          </p:spPr>
          <p:txBody>
            <a:bodyPr/>
            <a:lstStyle/>
            <a:p/>
          </p:txBody>
        </p:sp>
        <p:sp>
          <p:nvSpPr>
            <p:cNvPr id="66" name="rc66"/>
            <p:cNvSpPr/>
            <p:nvPr/>
          </p:nvSpPr>
          <p:spPr>
            <a:xfrm>
              <a:off x="6636828" y="3370117"/>
              <a:ext cx="238655" cy="70168"/>
            </a:xfrm>
            <a:prstGeom prst="rect">
              <a:avLst/>
            </a:prstGeom>
            <a:solidFill>
              <a:srgbClr val="1CABE2">
                <a:alpha val="100000"/>
              </a:srgbClr>
            </a:solidFill>
          </p:spPr>
          <p:txBody>
            <a:bodyPr/>
            <a:lstStyle/>
            <a:p/>
          </p:txBody>
        </p:sp>
        <p:sp>
          <p:nvSpPr>
            <p:cNvPr id="67" name="rc67"/>
            <p:cNvSpPr/>
            <p:nvPr/>
          </p:nvSpPr>
          <p:spPr>
            <a:xfrm>
              <a:off x="6902001" y="3505513"/>
              <a:ext cx="238655" cy="706199"/>
            </a:xfrm>
            <a:prstGeom prst="rect">
              <a:avLst/>
            </a:prstGeom>
            <a:solidFill>
              <a:srgbClr val="80BD41">
                <a:alpha val="100000"/>
              </a:srgbClr>
            </a:solidFill>
          </p:spPr>
          <p:txBody>
            <a:bodyPr/>
            <a:lstStyle/>
            <a:p/>
          </p:txBody>
        </p:sp>
        <p:sp>
          <p:nvSpPr>
            <p:cNvPr id="68" name="rc68"/>
            <p:cNvSpPr/>
            <p:nvPr/>
          </p:nvSpPr>
          <p:spPr>
            <a:xfrm>
              <a:off x="6902001" y="3410840"/>
              <a:ext cx="238655" cy="94672"/>
            </a:xfrm>
            <a:prstGeom prst="rect">
              <a:avLst/>
            </a:prstGeom>
            <a:solidFill>
              <a:srgbClr val="1CABE2">
                <a:alpha val="100000"/>
              </a:srgbClr>
            </a:solidFill>
          </p:spPr>
          <p:txBody>
            <a:bodyPr/>
            <a:lstStyle/>
            <a:p/>
          </p:txBody>
        </p:sp>
        <p:sp>
          <p:nvSpPr>
            <p:cNvPr id="69" name="rc69"/>
            <p:cNvSpPr/>
            <p:nvPr/>
          </p:nvSpPr>
          <p:spPr>
            <a:xfrm>
              <a:off x="7167174" y="3495700"/>
              <a:ext cx="238655" cy="716012"/>
            </a:xfrm>
            <a:prstGeom prst="rect">
              <a:avLst/>
            </a:prstGeom>
            <a:solidFill>
              <a:srgbClr val="80BD41">
                <a:alpha val="100000"/>
              </a:srgbClr>
            </a:solidFill>
          </p:spPr>
          <p:txBody>
            <a:bodyPr/>
            <a:lstStyle/>
            <a:p/>
          </p:txBody>
        </p:sp>
        <p:sp>
          <p:nvSpPr>
            <p:cNvPr id="70" name="rc70"/>
            <p:cNvSpPr/>
            <p:nvPr/>
          </p:nvSpPr>
          <p:spPr>
            <a:xfrm>
              <a:off x="7167174" y="3443320"/>
              <a:ext cx="238655" cy="52379"/>
            </a:xfrm>
            <a:prstGeom prst="rect">
              <a:avLst/>
            </a:prstGeom>
            <a:solidFill>
              <a:srgbClr val="1CABE2">
                <a:alpha val="100000"/>
              </a:srgbClr>
            </a:solidFill>
          </p:spPr>
          <p:txBody>
            <a:bodyPr/>
            <a:lstStyle/>
            <a:p/>
          </p:txBody>
        </p:sp>
        <p:sp>
          <p:nvSpPr>
            <p:cNvPr id="71" name="rc71"/>
            <p:cNvSpPr/>
            <p:nvPr/>
          </p:nvSpPr>
          <p:spPr>
            <a:xfrm>
              <a:off x="7432346" y="3527732"/>
              <a:ext cx="238655" cy="683980"/>
            </a:xfrm>
            <a:prstGeom prst="rect">
              <a:avLst/>
            </a:prstGeom>
            <a:solidFill>
              <a:srgbClr val="80BD41">
                <a:alpha val="100000"/>
              </a:srgbClr>
            </a:solidFill>
          </p:spPr>
          <p:txBody>
            <a:bodyPr/>
            <a:lstStyle/>
            <a:p/>
          </p:txBody>
        </p:sp>
        <p:sp>
          <p:nvSpPr>
            <p:cNvPr id="72" name="rc72"/>
            <p:cNvSpPr/>
            <p:nvPr/>
          </p:nvSpPr>
          <p:spPr>
            <a:xfrm>
              <a:off x="7432346" y="3461083"/>
              <a:ext cx="238655" cy="66649"/>
            </a:xfrm>
            <a:prstGeom prst="rect">
              <a:avLst/>
            </a:prstGeom>
            <a:solidFill>
              <a:srgbClr val="1CABE2">
                <a:alpha val="100000"/>
              </a:srgbClr>
            </a:solidFill>
          </p:spPr>
          <p:txBody>
            <a:bodyPr/>
            <a:lstStyle/>
            <a:p/>
          </p:txBody>
        </p:sp>
        <p:sp>
          <p:nvSpPr>
            <p:cNvPr id="73" name="rc73"/>
            <p:cNvSpPr/>
            <p:nvPr/>
          </p:nvSpPr>
          <p:spPr>
            <a:xfrm>
              <a:off x="7697519" y="3535023"/>
              <a:ext cx="238655" cy="676689"/>
            </a:xfrm>
            <a:prstGeom prst="rect">
              <a:avLst/>
            </a:prstGeom>
            <a:solidFill>
              <a:srgbClr val="80BD41">
                <a:alpha val="100000"/>
              </a:srgbClr>
            </a:solidFill>
          </p:spPr>
          <p:txBody>
            <a:bodyPr/>
            <a:lstStyle/>
            <a:p/>
          </p:txBody>
        </p:sp>
        <p:sp>
          <p:nvSpPr>
            <p:cNvPr id="74" name="rc74"/>
            <p:cNvSpPr/>
            <p:nvPr/>
          </p:nvSpPr>
          <p:spPr>
            <a:xfrm>
              <a:off x="7697519" y="3466748"/>
              <a:ext cx="238655" cy="68274"/>
            </a:xfrm>
            <a:prstGeom prst="rect">
              <a:avLst/>
            </a:prstGeom>
            <a:solidFill>
              <a:srgbClr val="1CABE2">
                <a:alpha val="100000"/>
              </a:srgbClr>
            </a:solidFill>
          </p:spPr>
          <p:txBody>
            <a:bodyPr/>
            <a:lstStyle/>
            <a:p/>
          </p:txBody>
        </p:sp>
        <p:sp>
          <p:nvSpPr>
            <p:cNvPr id="75" name="rc75"/>
            <p:cNvSpPr/>
            <p:nvPr/>
          </p:nvSpPr>
          <p:spPr>
            <a:xfrm>
              <a:off x="7962692" y="3536592"/>
              <a:ext cx="238655" cy="675120"/>
            </a:xfrm>
            <a:prstGeom prst="rect">
              <a:avLst/>
            </a:prstGeom>
            <a:solidFill>
              <a:srgbClr val="80BD41">
                <a:alpha val="100000"/>
              </a:srgbClr>
            </a:solidFill>
          </p:spPr>
          <p:txBody>
            <a:bodyPr/>
            <a:lstStyle/>
            <a:p/>
          </p:txBody>
        </p:sp>
        <p:sp>
          <p:nvSpPr>
            <p:cNvPr id="76" name="rc76"/>
            <p:cNvSpPr/>
            <p:nvPr/>
          </p:nvSpPr>
          <p:spPr>
            <a:xfrm>
              <a:off x="7962692" y="3473873"/>
              <a:ext cx="238655" cy="62718"/>
            </a:xfrm>
            <a:prstGeom prst="rect">
              <a:avLst/>
            </a:prstGeom>
            <a:solidFill>
              <a:srgbClr val="1CABE2">
                <a:alpha val="100000"/>
              </a:srgbClr>
            </a:solidFill>
          </p:spPr>
          <p:txBody>
            <a:bodyPr/>
            <a:lstStyle/>
            <a:p/>
          </p:txBody>
        </p:sp>
        <p:sp>
          <p:nvSpPr>
            <p:cNvPr id="77" name="pl77"/>
            <p:cNvSpPr/>
            <p:nvPr/>
          </p:nvSpPr>
          <p:spPr>
            <a:xfrm>
              <a:off x="1452703" y="2149543"/>
              <a:ext cx="6629316" cy="171847"/>
            </a:xfrm>
            <a:custGeom>
              <a:avLst/>
              <a:pathLst>
                <a:path w="6629316" h="171847">
                  <a:moveTo>
                    <a:pt x="0" y="42961"/>
                  </a:moveTo>
                  <a:lnTo>
                    <a:pt x="265172" y="42961"/>
                  </a:lnTo>
                  <a:lnTo>
                    <a:pt x="530345" y="64442"/>
                  </a:lnTo>
                  <a:lnTo>
                    <a:pt x="795518" y="64442"/>
                  </a:lnTo>
                  <a:lnTo>
                    <a:pt x="1060690" y="64442"/>
                  </a:lnTo>
                  <a:lnTo>
                    <a:pt x="1325863" y="42961"/>
                  </a:lnTo>
                  <a:lnTo>
                    <a:pt x="1591036" y="0"/>
                  </a:lnTo>
                  <a:lnTo>
                    <a:pt x="1856208" y="21480"/>
                  </a:lnTo>
                  <a:lnTo>
                    <a:pt x="2121381" y="0"/>
                  </a:lnTo>
                  <a:lnTo>
                    <a:pt x="2386554" y="0"/>
                  </a:lnTo>
                  <a:lnTo>
                    <a:pt x="2651726" y="21480"/>
                  </a:lnTo>
                  <a:lnTo>
                    <a:pt x="2916899" y="0"/>
                  </a:lnTo>
                  <a:lnTo>
                    <a:pt x="3182072" y="0"/>
                  </a:lnTo>
                  <a:lnTo>
                    <a:pt x="3447244" y="0"/>
                  </a:lnTo>
                  <a:lnTo>
                    <a:pt x="3712417" y="0"/>
                  </a:lnTo>
                  <a:lnTo>
                    <a:pt x="3977590" y="21480"/>
                  </a:lnTo>
                  <a:lnTo>
                    <a:pt x="4242762" y="21480"/>
                  </a:lnTo>
                  <a:lnTo>
                    <a:pt x="4507935" y="21480"/>
                  </a:lnTo>
                  <a:lnTo>
                    <a:pt x="4773108" y="42961"/>
                  </a:lnTo>
                  <a:lnTo>
                    <a:pt x="5038280" y="64442"/>
                  </a:lnTo>
                  <a:lnTo>
                    <a:pt x="5303453" y="85923"/>
                  </a:lnTo>
                  <a:lnTo>
                    <a:pt x="5568626" y="171847"/>
                  </a:lnTo>
                  <a:lnTo>
                    <a:pt x="5833798" y="64442"/>
                  </a:lnTo>
                  <a:lnTo>
                    <a:pt x="6098971" y="107404"/>
                  </a:lnTo>
                  <a:lnTo>
                    <a:pt x="6364144" y="107404"/>
                  </a:lnTo>
                  <a:lnTo>
                    <a:pt x="6629316" y="107404"/>
                  </a:lnTo>
                </a:path>
              </a:pathLst>
            </a:custGeom>
            <a:ln w="27101" cap="flat">
              <a:solidFill>
                <a:srgbClr val="0058AB">
                  <a:alpha val="100000"/>
                </a:srgbClr>
              </a:solidFill>
              <a:prstDash val="solid"/>
              <a:round/>
            </a:ln>
          </p:spPr>
          <p:txBody>
            <a:bodyPr/>
            <a:lstStyle/>
            <a:p/>
          </p:txBody>
        </p:sp>
        <p:sp>
          <p:nvSpPr>
            <p:cNvPr id="78" name="tx78"/>
            <p:cNvSpPr/>
            <p:nvPr/>
          </p:nvSpPr>
          <p:spPr>
            <a:xfrm>
              <a:off x="1382385" y="201145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94</a:t>
              </a:r>
            </a:p>
          </p:txBody>
        </p:sp>
        <p:sp>
          <p:nvSpPr>
            <p:cNvPr id="79" name="tx79"/>
            <p:cNvSpPr/>
            <p:nvPr/>
          </p:nvSpPr>
          <p:spPr>
            <a:xfrm>
              <a:off x="2708249" y="201145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94</a:t>
              </a:r>
            </a:p>
          </p:txBody>
        </p:sp>
        <p:sp>
          <p:nvSpPr>
            <p:cNvPr id="80" name="tx80"/>
            <p:cNvSpPr/>
            <p:nvPr/>
          </p:nvSpPr>
          <p:spPr>
            <a:xfrm>
              <a:off x="4034112" y="198997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95</a:t>
              </a:r>
            </a:p>
          </p:txBody>
        </p:sp>
        <p:sp>
          <p:nvSpPr>
            <p:cNvPr id="81" name="tx81"/>
            <p:cNvSpPr/>
            <p:nvPr/>
          </p:nvSpPr>
          <p:spPr>
            <a:xfrm>
              <a:off x="5359975" y="198997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95</a:t>
              </a:r>
            </a:p>
          </p:txBody>
        </p:sp>
        <p:sp>
          <p:nvSpPr>
            <p:cNvPr id="82" name="tx82"/>
            <p:cNvSpPr/>
            <p:nvPr/>
          </p:nvSpPr>
          <p:spPr>
            <a:xfrm>
              <a:off x="6420666" y="203293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93</a:t>
              </a:r>
            </a:p>
          </p:txBody>
        </p:sp>
        <p:sp>
          <p:nvSpPr>
            <p:cNvPr id="83" name="tx83"/>
            <p:cNvSpPr/>
            <p:nvPr/>
          </p:nvSpPr>
          <p:spPr>
            <a:xfrm>
              <a:off x="6685839" y="2054415"/>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92</a:t>
              </a:r>
            </a:p>
          </p:txBody>
        </p:sp>
        <p:sp>
          <p:nvSpPr>
            <p:cNvPr id="84" name="tx84"/>
            <p:cNvSpPr/>
            <p:nvPr/>
          </p:nvSpPr>
          <p:spPr>
            <a:xfrm>
              <a:off x="6951011" y="214033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88</a:t>
              </a:r>
            </a:p>
          </p:txBody>
        </p:sp>
        <p:sp>
          <p:nvSpPr>
            <p:cNvPr id="85" name="tx85"/>
            <p:cNvSpPr/>
            <p:nvPr/>
          </p:nvSpPr>
          <p:spPr>
            <a:xfrm>
              <a:off x="7216184" y="203293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93</a:t>
              </a:r>
            </a:p>
          </p:txBody>
        </p:sp>
        <p:sp>
          <p:nvSpPr>
            <p:cNvPr id="86" name="tx86"/>
            <p:cNvSpPr/>
            <p:nvPr/>
          </p:nvSpPr>
          <p:spPr>
            <a:xfrm>
              <a:off x="7481357" y="2075896"/>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91</a:t>
              </a:r>
            </a:p>
          </p:txBody>
        </p:sp>
        <p:sp>
          <p:nvSpPr>
            <p:cNvPr id="87" name="tx87"/>
            <p:cNvSpPr/>
            <p:nvPr/>
          </p:nvSpPr>
          <p:spPr>
            <a:xfrm>
              <a:off x="7746529" y="2075896"/>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91</a:t>
              </a:r>
            </a:p>
          </p:txBody>
        </p:sp>
        <p:sp>
          <p:nvSpPr>
            <p:cNvPr id="88" name="tx88"/>
            <p:cNvSpPr/>
            <p:nvPr/>
          </p:nvSpPr>
          <p:spPr>
            <a:xfrm>
              <a:off x="8011702" y="2075896"/>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91</a:t>
              </a:r>
            </a:p>
          </p:txBody>
        </p:sp>
        <p:sp>
          <p:nvSpPr>
            <p:cNvPr id="89" name="tx89"/>
            <p:cNvSpPr/>
            <p:nvPr/>
          </p:nvSpPr>
          <p:spPr>
            <a:xfrm>
              <a:off x="1347272" y="3709150"/>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40.3</a:t>
              </a:r>
            </a:p>
          </p:txBody>
        </p:sp>
        <p:sp>
          <p:nvSpPr>
            <p:cNvPr id="90" name="tx90"/>
            <p:cNvSpPr/>
            <p:nvPr/>
          </p:nvSpPr>
          <p:spPr>
            <a:xfrm>
              <a:off x="1377402" y="321414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2.7</a:t>
              </a:r>
            </a:p>
          </p:txBody>
        </p:sp>
        <p:sp>
          <p:nvSpPr>
            <p:cNvPr id="91" name="tx91"/>
            <p:cNvSpPr/>
            <p:nvPr/>
          </p:nvSpPr>
          <p:spPr>
            <a:xfrm>
              <a:off x="2673136" y="371420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39.9</a:t>
              </a:r>
            </a:p>
          </p:txBody>
        </p:sp>
        <p:sp>
          <p:nvSpPr>
            <p:cNvPr id="92" name="tx92"/>
            <p:cNvSpPr/>
            <p:nvPr/>
          </p:nvSpPr>
          <p:spPr>
            <a:xfrm>
              <a:off x="2703265" y="322603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2.6</a:t>
              </a:r>
            </a:p>
          </p:txBody>
        </p:sp>
        <p:sp>
          <p:nvSpPr>
            <p:cNvPr id="93" name="tx93"/>
            <p:cNvSpPr/>
            <p:nvPr/>
          </p:nvSpPr>
          <p:spPr>
            <a:xfrm>
              <a:off x="3998999" y="3681410"/>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42.7</a:t>
              </a:r>
            </a:p>
          </p:txBody>
        </p:sp>
        <p:sp>
          <p:nvSpPr>
            <p:cNvPr id="94" name="tx94"/>
            <p:cNvSpPr/>
            <p:nvPr/>
          </p:nvSpPr>
          <p:spPr>
            <a:xfrm>
              <a:off x="4074300" y="31663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a:t>
              </a:r>
            </a:p>
          </p:txBody>
        </p:sp>
        <p:sp>
          <p:nvSpPr>
            <p:cNvPr id="95" name="tx95"/>
            <p:cNvSpPr/>
            <p:nvPr/>
          </p:nvSpPr>
          <p:spPr>
            <a:xfrm>
              <a:off x="5324862" y="368128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42.7</a:t>
              </a:r>
            </a:p>
          </p:txBody>
        </p:sp>
        <p:sp>
          <p:nvSpPr>
            <p:cNvPr id="96" name="tx96"/>
            <p:cNvSpPr/>
            <p:nvPr/>
          </p:nvSpPr>
          <p:spPr>
            <a:xfrm>
              <a:off x="5354992" y="316587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2.1</a:t>
              </a:r>
            </a:p>
          </p:txBody>
        </p:sp>
        <p:sp>
          <p:nvSpPr>
            <p:cNvPr id="97" name="tx97"/>
            <p:cNvSpPr/>
            <p:nvPr/>
          </p:nvSpPr>
          <p:spPr>
            <a:xfrm>
              <a:off x="6385553" y="3743910"/>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37.3</a:t>
              </a:r>
            </a:p>
          </p:txBody>
        </p:sp>
        <p:sp>
          <p:nvSpPr>
            <p:cNvPr id="98" name="tx98"/>
            <p:cNvSpPr/>
            <p:nvPr/>
          </p:nvSpPr>
          <p:spPr>
            <a:xfrm>
              <a:off x="6415683" y="328469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2.6</a:t>
              </a:r>
            </a:p>
          </p:txBody>
        </p:sp>
        <p:sp>
          <p:nvSpPr>
            <p:cNvPr id="99" name="tx99"/>
            <p:cNvSpPr/>
            <p:nvPr/>
          </p:nvSpPr>
          <p:spPr>
            <a:xfrm>
              <a:off x="6650726" y="3787183"/>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33.5</a:t>
              </a:r>
            </a:p>
          </p:txBody>
        </p:sp>
        <p:sp>
          <p:nvSpPr>
            <p:cNvPr id="100" name="tx100"/>
            <p:cNvSpPr/>
            <p:nvPr/>
          </p:nvSpPr>
          <p:spPr>
            <a:xfrm>
              <a:off x="6726027" y="336638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a:t>
              </a:r>
            </a:p>
          </p:txBody>
        </p:sp>
        <p:sp>
          <p:nvSpPr>
            <p:cNvPr id="101" name="tx101"/>
            <p:cNvSpPr/>
            <p:nvPr/>
          </p:nvSpPr>
          <p:spPr>
            <a:xfrm>
              <a:off x="6915898" y="381979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30.7</a:t>
              </a:r>
            </a:p>
          </p:txBody>
        </p:sp>
        <p:sp>
          <p:nvSpPr>
            <p:cNvPr id="102" name="tx102"/>
            <p:cNvSpPr/>
            <p:nvPr/>
          </p:nvSpPr>
          <p:spPr>
            <a:xfrm>
              <a:off x="6946028" y="341936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4.1</a:t>
              </a:r>
            </a:p>
          </p:txBody>
        </p:sp>
        <p:sp>
          <p:nvSpPr>
            <p:cNvPr id="103" name="tx103"/>
            <p:cNvSpPr/>
            <p:nvPr/>
          </p:nvSpPr>
          <p:spPr>
            <a:xfrm>
              <a:off x="7181071" y="3814890"/>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31.1</a:t>
              </a:r>
            </a:p>
          </p:txBody>
        </p:sp>
        <p:sp>
          <p:nvSpPr>
            <p:cNvPr id="104" name="tx104"/>
            <p:cNvSpPr/>
            <p:nvPr/>
          </p:nvSpPr>
          <p:spPr>
            <a:xfrm>
              <a:off x="7211201" y="343069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2.3</a:t>
              </a:r>
            </a:p>
          </p:txBody>
        </p:sp>
        <p:sp>
          <p:nvSpPr>
            <p:cNvPr id="105" name="tx105"/>
            <p:cNvSpPr/>
            <p:nvPr/>
          </p:nvSpPr>
          <p:spPr>
            <a:xfrm>
              <a:off x="7446244" y="383090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29.7</a:t>
              </a:r>
            </a:p>
          </p:txBody>
        </p:sp>
        <p:sp>
          <p:nvSpPr>
            <p:cNvPr id="106" name="tx106"/>
            <p:cNvSpPr/>
            <p:nvPr/>
          </p:nvSpPr>
          <p:spPr>
            <a:xfrm>
              <a:off x="7476373" y="345559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2.9</a:t>
              </a:r>
            </a:p>
          </p:txBody>
        </p:sp>
        <p:sp>
          <p:nvSpPr>
            <p:cNvPr id="107" name="tx107"/>
            <p:cNvSpPr/>
            <p:nvPr/>
          </p:nvSpPr>
          <p:spPr>
            <a:xfrm>
              <a:off x="7711416" y="383455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29.4</a:t>
              </a:r>
            </a:p>
          </p:txBody>
        </p:sp>
        <p:sp>
          <p:nvSpPr>
            <p:cNvPr id="108" name="tx108"/>
            <p:cNvSpPr/>
            <p:nvPr/>
          </p:nvSpPr>
          <p:spPr>
            <a:xfrm>
              <a:off x="7786717" y="34620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a:t>
              </a:r>
            </a:p>
          </p:txBody>
        </p:sp>
        <p:sp>
          <p:nvSpPr>
            <p:cNvPr id="109" name="tx109"/>
            <p:cNvSpPr/>
            <p:nvPr/>
          </p:nvSpPr>
          <p:spPr>
            <a:xfrm>
              <a:off x="7976589" y="383533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29.3</a:t>
              </a:r>
            </a:p>
          </p:txBody>
        </p:sp>
        <p:sp>
          <p:nvSpPr>
            <p:cNvPr id="110" name="tx110"/>
            <p:cNvSpPr/>
            <p:nvPr/>
          </p:nvSpPr>
          <p:spPr>
            <a:xfrm>
              <a:off x="8006719" y="346641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2.7</a:t>
              </a:r>
            </a:p>
          </p:txBody>
        </p:sp>
        <p:sp>
          <p:nvSpPr>
            <p:cNvPr id="111" name="tx111"/>
            <p:cNvSpPr/>
            <p:nvPr/>
          </p:nvSpPr>
          <p:spPr>
            <a:xfrm>
              <a:off x="1392444" y="306643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43</a:t>
              </a:r>
            </a:p>
          </p:txBody>
        </p:sp>
        <p:sp>
          <p:nvSpPr>
            <p:cNvPr id="112" name="tx112"/>
            <p:cNvSpPr/>
            <p:nvPr/>
          </p:nvSpPr>
          <p:spPr>
            <a:xfrm>
              <a:off x="2673136" y="308010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42.4</a:t>
              </a:r>
            </a:p>
          </p:txBody>
        </p:sp>
        <p:sp>
          <p:nvSpPr>
            <p:cNvPr id="113" name="tx113"/>
            <p:cNvSpPr/>
            <p:nvPr/>
          </p:nvSpPr>
          <p:spPr>
            <a:xfrm>
              <a:off x="3998999" y="3026299"/>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44.8</a:t>
              </a:r>
            </a:p>
          </p:txBody>
        </p:sp>
        <p:sp>
          <p:nvSpPr>
            <p:cNvPr id="114" name="tx114"/>
            <p:cNvSpPr/>
            <p:nvPr/>
          </p:nvSpPr>
          <p:spPr>
            <a:xfrm>
              <a:off x="5324862" y="3025633"/>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44.8</a:t>
              </a:r>
            </a:p>
          </p:txBody>
        </p:sp>
        <p:sp>
          <p:nvSpPr>
            <p:cNvPr id="115" name="tx115"/>
            <p:cNvSpPr/>
            <p:nvPr/>
          </p:nvSpPr>
          <p:spPr>
            <a:xfrm>
              <a:off x="6385553" y="3138013"/>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39.9</a:t>
              </a:r>
            </a:p>
          </p:txBody>
        </p:sp>
        <p:sp>
          <p:nvSpPr>
            <p:cNvPr id="116" name="tx116"/>
            <p:cNvSpPr/>
            <p:nvPr/>
          </p:nvSpPr>
          <p:spPr>
            <a:xfrm>
              <a:off x="6650726" y="3214852"/>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36.6</a:t>
              </a:r>
            </a:p>
          </p:txBody>
        </p:sp>
        <p:sp>
          <p:nvSpPr>
            <p:cNvPr id="117" name="tx117"/>
            <p:cNvSpPr/>
            <p:nvPr/>
          </p:nvSpPr>
          <p:spPr>
            <a:xfrm>
              <a:off x="6915898" y="3255575"/>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34.8</a:t>
              </a:r>
            </a:p>
          </p:txBody>
        </p:sp>
        <p:sp>
          <p:nvSpPr>
            <p:cNvPr id="118" name="tx118"/>
            <p:cNvSpPr/>
            <p:nvPr/>
          </p:nvSpPr>
          <p:spPr>
            <a:xfrm>
              <a:off x="7181071" y="3288055"/>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33.4</a:t>
              </a:r>
            </a:p>
          </p:txBody>
        </p:sp>
        <p:sp>
          <p:nvSpPr>
            <p:cNvPr id="119" name="tx119"/>
            <p:cNvSpPr/>
            <p:nvPr/>
          </p:nvSpPr>
          <p:spPr>
            <a:xfrm>
              <a:off x="7446244" y="330581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32.6</a:t>
              </a:r>
            </a:p>
          </p:txBody>
        </p:sp>
        <p:sp>
          <p:nvSpPr>
            <p:cNvPr id="120" name="tx120"/>
            <p:cNvSpPr/>
            <p:nvPr/>
          </p:nvSpPr>
          <p:spPr>
            <a:xfrm>
              <a:off x="7711416" y="3311483"/>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32.4</a:t>
              </a:r>
            </a:p>
          </p:txBody>
        </p:sp>
        <p:sp>
          <p:nvSpPr>
            <p:cNvPr id="121" name="tx121"/>
            <p:cNvSpPr/>
            <p:nvPr/>
          </p:nvSpPr>
          <p:spPr>
            <a:xfrm>
              <a:off x="7976589" y="331860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32.1</a:t>
              </a:r>
            </a:p>
          </p:txBody>
        </p:sp>
        <p:sp>
          <p:nvSpPr>
            <p:cNvPr id="122" name="tx122"/>
            <p:cNvSpPr/>
            <p:nvPr/>
          </p:nvSpPr>
          <p:spPr>
            <a:xfrm>
              <a:off x="733219" y="4161695"/>
              <a:ext cx="1941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0M</a:t>
              </a:r>
            </a:p>
          </p:txBody>
        </p:sp>
        <p:sp>
          <p:nvSpPr>
            <p:cNvPr id="123" name="tx123"/>
            <p:cNvSpPr/>
            <p:nvPr/>
          </p:nvSpPr>
          <p:spPr>
            <a:xfrm>
              <a:off x="655495" y="3586415"/>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25M</a:t>
              </a:r>
            </a:p>
          </p:txBody>
        </p:sp>
        <p:sp>
          <p:nvSpPr>
            <p:cNvPr id="124" name="tx124"/>
            <p:cNvSpPr/>
            <p:nvPr/>
          </p:nvSpPr>
          <p:spPr>
            <a:xfrm>
              <a:off x="655495" y="3011136"/>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50M</a:t>
              </a:r>
            </a:p>
          </p:txBody>
        </p:sp>
        <p:sp>
          <p:nvSpPr>
            <p:cNvPr id="125" name="tx125"/>
            <p:cNvSpPr/>
            <p:nvPr/>
          </p:nvSpPr>
          <p:spPr>
            <a:xfrm>
              <a:off x="655495" y="2435856"/>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75M</a:t>
              </a:r>
            </a:p>
          </p:txBody>
        </p:sp>
        <p:sp>
          <p:nvSpPr>
            <p:cNvPr id="126" name="tx126"/>
            <p:cNvSpPr/>
            <p:nvPr/>
          </p:nvSpPr>
          <p:spPr>
            <a:xfrm>
              <a:off x="577771" y="1860576"/>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100M</a:t>
              </a:r>
            </a:p>
          </p:txBody>
        </p:sp>
        <p:sp>
          <p:nvSpPr>
            <p:cNvPr id="127" name="tx127"/>
            <p:cNvSpPr/>
            <p:nvPr/>
          </p:nvSpPr>
          <p:spPr>
            <a:xfrm>
              <a:off x="8607376" y="4161695"/>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28" name="tx128"/>
            <p:cNvSpPr/>
            <p:nvPr/>
          </p:nvSpPr>
          <p:spPr>
            <a:xfrm>
              <a:off x="8607376" y="3624671"/>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25</a:t>
              </a:r>
            </a:p>
          </p:txBody>
        </p:sp>
        <p:sp>
          <p:nvSpPr>
            <p:cNvPr id="129" name="tx129"/>
            <p:cNvSpPr/>
            <p:nvPr/>
          </p:nvSpPr>
          <p:spPr>
            <a:xfrm>
              <a:off x="8607376" y="3087648"/>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a:t>
              </a:r>
            </a:p>
          </p:txBody>
        </p:sp>
        <p:sp>
          <p:nvSpPr>
            <p:cNvPr id="130" name="tx130"/>
            <p:cNvSpPr/>
            <p:nvPr/>
          </p:nvSpPr>
          <p:spPr>
            <a:xfrm>
              <a:off x="8607376" y="2550625"/>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75</a:t>
              </a:r>
            </a:p>
          </p:txBody>
        </p:sp>
        <p:sp>
          <p:nvSpPr>
            <p:cNvPr id="131" name="tx131"/>
            <p:cNvSpPr/>
            <p:nvPr/>
          </p:nvSpPr>
          <p:spPr>
            <a:xfrm>
              <a:off x="8607376" y="2013601"/>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a:t>
              </a:r>
            </a:p>
          </p:txBody>
        </p:sp>
        <p:sp>
          <p:nvSpPr>
            <p:cNvPr id="132" name="tx132"/>
            <p:cNvSpPr/>
            <p:nvPr/>
          </p:nvSpPr>
          <p:spPr>
            <a:xfrm rot="-5400000">
              <a:off x="1297255"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133" name="tx133"/>
            <p:cNvSpPr/>
            <p:nvPr/>
          </p:nvSpPr>
          <p:spPr>
            <a:xfrm rot="-5400000">
              <a:off x="2623118"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134" name="tx134"/>
            <p:cNvSpPr/>
            <p:nvPr/>
          </p:nvSpPr>
          <p:spPr>
            <a:xfrm rot="-5400000">
              <a:off x="3948981"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35" name="tx135"/>
            <p:cNvSpPr/>
            <p:nvPr/>
          </p:nvSpPr>
          <p:spPr>
            <a:xfrm rot="-5400000">
              <a:off x="5274845"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36" name="tx136"/>
            <p:cNvSpPr/>
            <p:nvPr/>
          </p:nvSpPr>
          <p:spPr>
            <a:xfrm rot="-5400000">
              <a:off x="6335535"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37" name="tx137"/>
            <p:cNvSpPr/>
            <p:nvPr/>
          </p:nvSpPr>
          <p:spPr>
            <a:xfrm rot="-5400000">
              <a:off x="6600708"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138" name="tx138"/>
            <p:cNvSpPr/>
            <p:nvPr/>
          </p:nvSpPr>
          <p:spPr>
            <a:xfrm rot="-5400000">
              <a:off x="6865881"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139" name="tx139"/>
            <p:cNvSpPr/>
            <p:nvPr/>
          </p:nvSpPr>
          <p:spPr>
            <a:xfrm rot="-5400000">
              <a:off x="7131053"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140" name="tx140"/>
            <p:cNvSpPr/>
            <p:nvPr/>
          </p:nvSpPr>
          <p:spPr>
            <a:xfrm rot="-5400000">
              <a:off x="7396226"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141" name="tx141"/>
            <p:cNvSpPr/>
            <p:nvPr/>
          </p:nvSpPr>
          <p:spPr>
            <a:xfrm rot="-5400000">
              <a:off x="7661399"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42" name="tx142"/>
            <p:cNvSpPr/>
            <p:nvPr/>
          </p:nvSpPr>
          <p:spPr>
            <a:xfrm rot="-5400000">
              <a:off x="7926571"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43" name="tx143"/>
            <p:cNvSpPr/>
            <p:nvPr/>
          </p:nvSpPr>
          <p:spPr>
            <a:xfrm rot="-5400000">
              <a:off x="-425601" y="3033946"/>
              <a:ext cx="177823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children (millions)</a:t>
              </a:r>
            </a:p>
          </p:txBody>
        </p:sp>
        <p:sp>
          <p:nvSpPr>
            <p:cNvPr id="144" name="tx144"/>
            <p:cNvSpPr/>
            <p:nvPr/>
          </p:nvSpPr>
          <p:spPr>
            <a:xfrm rot="5400000">
              <a:off x="8325788" y="3033946"/>
              <a:ext cx="125803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DTP1 Coverage (%)</a:t>
              </a:r>
            </a:p>
          </p:txBody>
        </p:sp>
        <p:sp>
          <p:nvSpPr>
            <p:cNvPr id="145" name="pl145"/>
            <p:cNvSpPr/>
            <p:nvPr/>
          </p:nvSpPr>
          <p:spPr>
            <a:xfrm>
              <a:off x="2555826" y="5180782"/>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46" name="tx146"/>
            <p:cNvSpPr/>
            <p:nvPr/>
          </p:nvSpPr>
          <p:spPr>
            <a:xfrm>
              <a:off x="2822926" y="5130764"/>
              <a:ext cx="97081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DTP1 coverage</a:t>
              </a:r>
            </a:p>
          </p:txBody>
        </p:sp>
        <p:sp>
          <p:nvSpPr>
            <p:cNvPr id="147" name="rc147"/>
            <p:cNvSpPr/>
            <p:nvPr/>
          </p:nvSpPr>
          <p:spPr>
            <a:xfrm>
              <a:off x="4081100" y="5080054"/>
              <a:ext cx="201456" cy="201456"/>
            </a:xfrm>
            <a:prstGeom prst="rect">
              <a:avLst/>
            </a:prstGeom>
            <a:solidFill>
              <a:srgbClr val="1CABE2">
                <a:alpha val="100000"/>
              </a:srgbClr>
            </a:solidFill>
          </p:spPr>
          <p:txBody>
            <a:bodyPr/>
            <a:lstStyle/>
            <a:p/>
          </p:txBody>
        </p:sp>
        <p:sp>
          <p:nvSpPr>
            <p:cNvPr id="148" name="rc148"/>
            <p:cNvSpPr/>
            <p:nvPr/>
          </p:nvSpPr>
          <p:spPr>
            <a:xfrm>
              <a:off x="6039751" y="5080054"/>
              <a:ext cx="201456" cy="201456"/>
            </a:xfrm>
            <a:prstGeom prst="rect">
              <a:avLst/>
            </a:prstGeom>
            <a:solidFill>
              <a:srgbClr val="80BD41">
                <a:alpha val="100000"/>
              </a:srgbClr>
            </a:solidFill>
          </p:spPr>
          <p:txBody>
            <a:bodyPr/>
            <a:lstStyle/>
            <a:p/>
          </p:txBody>
        </p:sp>
        <p:sp>
          <p:nvSpPr>
            <p:cNvPr id="149" name="tx149"/>
            <p:cNvSpPr/>
            <p:nvPr/>
          </p:nvSpPr>
          <p:spPr>
            <a:xfrm>
              <a:off x="4361145" y="5130764"/>
              <a:ext cx="160001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Unvaccinated (zero-dose)</a:t>
              </a:r>
            </a:p>
          </p:txBody>
        </p:sp>
        <p:sp>
          <p:nvSpPr>
            <p:cNvPr id="150" name="tx150"/>
            <p:cNvSpPr/>
            <p:nvPr/>
          </p:nvSpPr>
          <p:spPr>
            <a:xfrm>
              <a:off x="6319796" y="5130764"/>
              <a:ext cx="68104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Vaccinated</a:t>
              </a:r>
            </a:p>
          </p:txBody>
        </p:sp>
        <p:sp>
          <p:nvSpPr>
            <p:cNvPr id="151" name="tx151"/>
            <p:cNvSpPr/>
            <p:nvPr/>
          </p:nvSpPr>
          <p:spPr>
            <a:xfrm>
              <a:off x="989976" y="1437626"/>
              <a:ext cx="6015929"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Estimated DTP1 coverage, and number of vaccinated and unvaccinated children,</a:t>
              </a:r>
            </a:p>
          </p:txBody>
        </p:sp>
        <p:sp>
          <p:nvSpPr>
            <p:cNvPr id="152" name="tx152"/>
            <p:cNvSpPr/>
            <p:nvPr/>
          </p:nvSpPr>
          <p:spPr>
            <a:xfrm>
              <a:off x="989976" y="1618677"/>
              <a:ext cx="140607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UMICs, 2000-2025</a:t>
              </a:r>
            </a:p>
          </p:txBody>
        </p:sp>
        <p:sp>
          <p:nvSpPr>
            <p:cNvPr id="153" name="pl153"/>
            <p:cNvSpPr/>
            <p:nvPr/>
          </p:nvSpPr>
          <p:spPr>
            <a:xfrm>
              <a:off x="2152782"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4" name="pl154"/>
            <p:cNvSpPr/>
            <p:nvPr/>
          </p:nvSpPr>
          <p:spPr>
            <a:xfrm>
              <a:off x="3791597"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5" name="pl155"/>
            <p:cNvSpPr/>
            <p:nvPr/>
          </p:nvSpPr>
          <p:spPr>
            <a:xfrm>
              <a:off x="5430412"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6" name="pl156"/>
            <p:cNvSpPr/>
            <p:nvPr/>
          </p:nvSpPr>
          <p:spPr>
            <a:xfrm>
              <a:off x="7069227"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7" name="pl157"/>
            <p:cNvSpPr/>
            <p:nvPr/>
          </p:nvSpPr>
          <p:spPr>
            <a:xfrm>
              <a:off x="989976" y="5902447"/>
              <a:ext cx="7554769" cy="0"/>
            </a:xfrm>
            <a:custGeom>
              <a:avLst/>
              <a:pathLst>
                <a:path w="7554769" h="0">
                  <a:moveTo>
                    <a:pt x="0" y="0"/>
                  </a:moveTo>
                  <a:lnTo>
                    <a:pt x="7554769" y="0"/>
                  </a:lnTo>
                  <a:lnTo>
                    <a:pt x="7554769" y="0"/>
                  </a:lnTo>
                </a:path>
              </a:pathLst>
            </a:custGeom>
            <a:ln w="13550" cap="flat">
              <a:solidFill>
                <a:srgbClr val="EBEBEB">
                  <a:alpha val="100000"/>
                </a:srgbClr>
              </a:solidFill>
              <a:prstDash val="solid"/>
              <a:round/>
            </a:ln>
          </p:spPr>
          <p:txBody>
            <a:bodyPr/>
            <a:lstStyle/>
            <a:p/>
          </p:txBody>
        </p:sp>
        <p:sp>
          <p:nvSpPr>
            <p:cNvPr id="158" name="pl158"/>
            <p:cNvSpPr/>
            <p:nvPr/>
          </p:nvSpPr>
          <p:spPr>
            <a:xfrm>
              <a:off x="989976" y="5747382"/>
              <a:ext cx="7554769" cy="0"/>
            </a:xfrm>
            <a:custGeom>
              <a:avLst/>
              <a:pathLst>
                <a:path w="7554769" h="0">
                  <a:moveTo>
                    <a:pt x="0" y="0"/>
                  </a:moveTo>
                  <a:lnTo>
                    <a:pt x="7554769" y="0"/>
                  </a:lnTo>
                  <a:lnTo>
                    <a:pt x="7554769" y="0"/>
                  </a:lnTo>
                </a:path>
              </a:pathLst>
            </a:custGeom>
            <a:ln w="13550" cap="flat">
              <a:solidFill>
                <a:srgbClr val="EBEBEB">
                  <a:alpha val="100000"/>
                </a:srgbClr>
              </a:solidFill>
              <a:prstDash val="solid"/>
              <a:round/>
            </a:ln>
          </p:spPr>
          <p:txBody>
            <a:bodyPr/>
            <a:lstStyle/>
            <a:p/>
          </p:txBody>
        </p:sp>
        <p:sp>
          <p:nvSpPr>
            <p:cNvPr id="159" name="pl159"/>
            <p:cNvSpPr/>
            <p:nvPr/>
          </p:nvSpPr>
          <p:spPr>
            <a:xfrm>
              <a:off x="989976" y="5592316"/>
              <a:ext cx="7554769" cy="0"/>
            </a:xfrm>
            <a:custGeom>
              <a:avLst/>
              <a:pathLst>
                <a:path w="7554769" h="0">
                  <a:moveTo>
                    <a:pt x="0" y="0"/>
                  </a:moveTo>
                  <a:lnTo>
                    <a:pt x="7554769" y="0"/>
                  </a:lnTo>
                  <a:lnTo>
                    <a:pt x="7554769" y="0"/>
                  </a:lnTo>
                </a:path>
              </a:pathLst>
            </a:custGeom>
            <a:ln w="13550" cap="flat">
              <a:solidFill>
                <a:srgbClr val="EBEBEB">
                  <a:alpha val="100000"/>
                </a:srgbClr>
              </a:solidFill>
              <a:prstDash val="solid"/>
              <a:round/>
            </a:ln>
          </p:spPr>
          <p:txBody>
            <a:bodyPr/>
            <a:lstStyle/>
            <a:p/>
          </p:txBody>
        </p:sp>
        <p:sp>
          <p:nvSpPr>
            <p:cNvPr id="160" name="pl160"/>
            <p:cNvSpPr/>
            <p:nvPr/>
          </p:nvSpPr>
          <p:spPr>
            <a:xfrm>
              <a:off x="1333375"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61" name="pl161"/>
            <p:cNvSpPr/>
            <p:nvPr/>
          </p:nvSpPr>
          <p:spPr>
            <a:xfrm>
              <a:off x="2972190"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62" name="pl162"/>
            <p:cNvSpPr/>
            <p:nvPr/>
          </p:nvSpPr>
          <p:spPr>
            <a:xfrm>
              <a:off x="4611004"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63" name="pl163"/>
            <p:cNvSpPr/>
            <p:nvPr/>
          </p:nvSpPr>
          <p:spPr>
            <a:xfrm>
              <a:off x="6249819"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64" name="pl164"/>
            <p:cNvSpPr/>
            <p:nvPr/>
          </p:nvSpPr>
          <p:spPr>
            <a:xfrm>
              <a:off x="7888634"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65" name="rc165"/>
            <p:cNvSpPr/>
            <p:nvPr/>
          </p:nvSpPr>
          <p:spPr>
            <a:xfrm>
              <a:off x="1333375" y="5840421"/>
              <a:ext cx="6110315" cy="124052"/>
            </a:xfrm>
            <a:prstGeom prst="rect">
              <a:avLst/>
            </a:prstGeom>
            <a:solidFill>
              <a:srgbClr val="80BD41">
                <a:alpha val="100000"/>
              </a:srgbClr>
            </a:solidFill>
          </p:spPr>
          <p:txBody>
            <a:bodyPr/>
            <a:lstStyle/>
            <a:p/>
          </p:txBody>
        </p:sp>
        <p:sp>
          <p:nvSpPr>
            <p:cNvPr id="166" name="rc166"/>
            <p:cNvSpPr/>
            <p:nvPr/>
          </p:nvSpPr>
          <p:spPr>
            <a:xfrm>
              <a:off x="7443691" y="5840421"/>
              <a:ext cx="430610" cy="124052"/>
            </a:xfrm>
            <a:prstGeom prst="rect">
              <a:avLst/>
            </a:prstGeom>
            <a:solidFill>
              <a:srgbClr val="1CABE2">
                <a:alpha val="100000"/>
              </a:srgbClr>
            </a:solidFill>
          </p:spPr>
          <p:txBody>
            <a:bodyPr/>
            <a:lstStyle/>
            <a:p/>
          </p:txBody>
        </p:sp>
        <p:sp>
          <p:nvSpPr>
            <p:cNvPr id="167" name="rc167"/>
            <p:cNvSpPr/>
            <p:nvPr/>
          </p:nvSpPr>
          <p:spPr>
            <a:xfrm>
              <a:off x="1333375" y="5685356"/>
              <a:ext cx="4819261" cy="124052"/>
            </a:xfrm>
            <a:prstGeom prst="rect">
              <a:avLst/>
            </a:prstGeom>
            <a:solidFill>
              <a:srgbClr val="80BD41">
                <a:alpha val="100000"/>
              </a:srgbClr>
            </a:solidFill>
          </p:spPr>
          <p:txBody>
            <a:bodyPr/>
            <a:lstStyle/>
            <a:p/>
          </p:txBody>
        </p:sp>
        <p:sp>
          <p:nvSpPr>
            <p:cNvPr id="168" name="rc168"/>
            <p:cNvSpPr/>
            <p:nvPr/>
          </p:nvSpPr>
          <p:spPr>
            <a:xfrm>
              <a:off x="6152637" y="5685356"/>
              <a:ext cx="486237" cy="124052"/>
            </a:xfrm>
            <a:prstGeom prst="rect">
              <a:avLst/>
            </a:prstGeom>
            <a:solidFill>
              <a:srgbClr val="1CABE2">
                <a:alpha val="100000"/>
              </a:srgbClr>
            </a:solidFill>
          </p:spPr>
          <p:txBody>
            <a:bodyPr/>
            <a:lstStyle/>
            <a:p/>
          </p:txBody>
        </p:sp>
        <p:sp>
          <p:nvSpPr>
            <p:cNvPr id="169" name="rc169"/>
            <p:cNvSpPr/>
            <p:nvPr/>
          </p:nvSpPr>
          <p:spPr>
            <a:xfrm>
              <a:off x="1333375" y="5530290"/>
              <a:ext cx="4808087" cy="124052"/>
            </a:xfrm>
            <a:prstGeom prst="rect">
              <a:avLst/>
            </a:prstGeom>
            <a:solidFill>
              <a:srgbClr val="80BD41">
                <a:alpha val="100000"/>
              </a:srgbClr>
            </a:solidFill>
          </p:spPr>
          <p:txBody>
            <a:bodyPr/>
            <a:lstStyle/>
            <a:p/>
          </p:txBody>
        </p:sp>
        <p:sp>
          <p:nvSpPr>
            <p:cNvPr id="170" name="rc170"/>
            <p:cNvSpPr/>
            <p:nvPr/>
          </p:nvSpPr>
          <p:spPr>
            <a:xfrm>
              <a:off x="6141462" y="5530290"/>
              <a:ext cx="446671" cy="124052"/>
            </a:xfrm>
            <a:prstGeom prst="rect">
              <a:avLst/>
            </a:prstGeom>
            <a:solidFill>
              <a:srgbClr val="1CABE2">
                <a:alpha val="100000"/>
              </a:srgbClr>
            </a:solidFill>
          </p:spPr>
          <p:txBody>
            <a:bodyPr/>
            <a:lstStyle/>
            <a:p/>
          </p:txBody>
        </p:sp>
        <p:sp>
          <p:nvSpPr>
            <p:cNvPr id="171" name="tx171"/>
            <p:cNvSpPr/>
            <p:nvPr/>
          </p:nvSpPr>
          <p:spPr>
            <a:xfrm>
              <a:off x="4265500" y="5857185"/>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37.3</a:t>
              </a:r>
            </a:p>
          </p:txBody>
        </p:sp>
        <p:sp>
          <p:nvSpPr>
            <p:cNvPr id="172" name="tx172"/>
            <p:cNvSpPr/>
            <p:nvPr/>
          </p:nvSpPr>
          <p:spPr>
            <a:xfrm>
              <a:off x="7571122" y="5857185"/>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2.6</a:t>
              </a:r>
            </a:p>
          </p:txBody>
        </p:sp>
        <p:sp>
          <p:nvSpPr>
            <p:cNvPr id="173" name="tx173"/>
            <p:cNvSpPr/>
            <p:nvPr/>
          </p:nvSpPr>
          <p:spPr>
            <a:xfrm>
              <a:off x="3619973" y="5702119"/>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29.4</a:t>
              </a:r>
            </a:p>
          </p:txBody>
        </p:sp>
        <p:sp>
          <p:nvSpPr>
            <p:cNvPr id="174" name="tx174"/>
            <p:cNvSpPr/>
            <p:nvPr/>
          </p:nvSpPr>
          <p:spPr>
            <a:xfrm>
              <a:off x="6360597" y="5702119"/>
              <a:ext cx="7031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3</a:t>
              </a:r>
            </a:p>
          </p:txBody>
        </p:sp>
        <p:sp>
          <p:nvSpPr>
            <p:cNvPr id="175" name="tx175"/>
            <p:cNvSpPr/>
            <p:nvPr/>
          </p:nvSpPr>
          <p:spPr>
            <a:xfrm>
              <a:off x="3614386" y="5547054"/>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29.3</a:t>
              </a:r>
            </a:p>
          </p:txBody>
        </p:sp>
        <p:sp>
          <p:nvSpPr>
            <p:cNvPr id="176" name="tx176"/>
            <p:cNvSpPr/>
            <p:nvPr/>
          </p:nvSpPr>
          <p:spPr>
            <a:xfrm>
              <a:off x="6276924" y="5547054"/>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2.7</a:t>
              </a:r>
            </a:p>
          </p:txBody>
        </p:sp>
        <p:sp>
          <p:nvSpPr>
            <p:cNvPr id="177" name="tx177"/>
            <p:cNvSpPr/>
            <p:nvPr/>
          </p:nvSpPr>
          <p:spPr>
            <a:xfrm>
              <a:off x="8078315" y="5857185"/>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39.9</a:t>
              </a:r>
            </a:p>
          </p:txBody>
        </p:sp>
        <p:sp>
          <p:nvSpPr>
            <p:cNvPr id="178" name="tx178"/>
            <p:cNvSpPr/>
            <p:nvPr/>
          </p:nvSpPr>
          <p:spPr>
            <a:xfrm>
              <a:off x="6781117" y="5702119"/>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32.4</a:t>
              </a:r>
            </a:p>
          </p:txBody>
        </p:sp>
        <p:sp>
          <p:nvSpPr>
            <p:cNvPr id="179" name="tx179"/>
            <p:cNvSpPr/>
            <p:nvPr/>
          </p:nvSpPr>
          <p:spPr>
            <a:xfrm>
              <a:off x="6727839" y="5547054"/>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32.1</a:t>
              </a:r>
            </a:p>
          </p:txBody>
        </p:sp>
        <p:sp>
          <p:nvSpPr>
            <p:cNvPr id="180" name="tx180"/>
            <p:cNvSpPr/>
            <p:nvPr/>
          </p:nvSpPr>
          <p:spPr>
            <a:xfrm>
              <a:off x="616450" y="5852430"/>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81" name="tx181"/>
            <p:cNvSpPr/>
            <p:nvPr/>
          </p:nvSpPr>
          <p:spPr>
            <a:xfrm>
              <a:off x="616450" y="56973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82" name="tx182"/>
            <p:cNvSpPr/>
            <p:nvPr/>
          </p:nvSpPr>
          <p:spPr>
            <a:xfrm>
              <a:off x="616450" y="5542299"/>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83" name="tx183"/>
            <p:cNvSpPr/>
            <p:nvPr/>
          </p:nvSpPr>
          <p:spPr>
            <a:xfrm>
              <a:off x="1216880" y="6058117"/>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 M</a:t>
              </a:r>
            </a:p>
          </p:txBody>
        </p:sp>
        <p:sp>
          <p:nvSpPr>
            <p:cNvPr id="184" name="tx184"/>
            <p:cNvSpPr/>
            <p:nvPr/>
          </p:nvSpPr>
          <p:spPr>
            <a:xfrm>
              <a:off x="2816833" y="6058117"/>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 M</a:t>
              </a:r>
            </a:p>
          </p:txBody>
        </p:sp>
        <p:sp>
          <p:nvSpPr>
            <p:cNvPr id="185" name="tx185"/>
            <p:cNvSpPr/>
            <p:nvPr/>
          </p:nvSpPr>
          <p:spPr>
            <a:xfrm>
              <a:off x="4455648" y="6058117"/>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 M</a:t>
              </a:r>
            </a:p>
          </p:txBody>
        </p:sp>
        <p:sp>
          <p:nvSpPr>
            <p:cNvPr id="186" name="tx186"/>
            <p:cNvSpPr/>
            <p:nvPr/>
          </p:nvSpPr>
          <p:spPr>
            <a:xfrm>
              <a:off x="6094463" y="6058117"/>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30 M</a:t>
              </a:r>
            </a:p>
          </p:txBody>
        </p:sp>
        <p:sp>
          <p:nvSpPr>
            <p:cNvPr id="187" name="tx187"/>
            <p:cNvSpPr/>
            <p:nvPr/>
          </p:nvSpPr>
          <p:spPr>
            <a:xfrm>
              <a:off x="7733277" y="6058117"/>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40 M</a:t>
              </a:r>
            </a:p>
          </p:txBody>
        </p:sp>
        <p:sp>
          <p:nvSpPr>
            <p:cNvPr id="188" name="tx188"/>
            <p:cNvSpPr/>
            <p:nvPr/>
          </p:nvSpPr>
          <p:spPr>
            <a:xfrm>
              <a:off x="3878244" y="6222390"/>
              <a:ext cx="177823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children (millions)</a:t>
              </a:r>
            </a:p>
          </p:txBody>
        </p:sp>
        <p:sp>
          <p:nvSpPr>
            <p:cNvPr id="189" name="tx189"/>
            <p:cNvSpPr/>
            <p:nvPr/>
          </p:nvSpPr>
          <p:spPr>
            <a:xfrm>
              <a:off x="4295803" y="6421459"/>
              <a:ext cx="42489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Sources: WHO/UNICEF Estimates of National Immunization Coverage, 2025 revision;</a:t>
              </a:r>
            </a:p>
          </p:txBody>
        </p:sp>
        <p:sp>
          <p:nvSpPr>
            <p:cNvPr id="190" name="tx190"/>
            <p:cNvSpPr/>
            <p:nvPr/>
          </p:nvSpPr>
          <p:spPr>
            <a:xfrm>
              <a:off x="1751485" y="6542159"/>
              <a:ext cx="679326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United Nations, Department of Economic and Social Affairs, Population Division (2024). World Population Prospects 2024, Online Edition.</a:t>
              </a:r>
            </a:p>
          </p:txBody>
        </p:sp>
      </p:grpSp>
      <p:sp>
        <p:nvSpPr>
          <p:cNvPr id="19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DTP1 coverage in 2025 (91%) was lower than in 2019 (93%).
The number of children vaccinated with DTP1 decreased 21% from 37.3 million in 2019 to 29.3 million in 2025.
The number of surviving infants decreased approximately 20% from 39.9 million in 2019 to 32.1 million in 2025.
In 2025, 7.9 million fewer children were vaccinated than in 2019.
In 2025, there were 7.8 million fewer surviving infants (target population) than in 2019.
For vaccine coverage to increase, the number of children vaccinated needs to either increase or at least decline at a slower rate than the decline in surviving infant target population.</a:t>
            </a:r>
          </a:p>
        </p:txBody>
      </p:sp>
      <p:sp>
        <p:nvSpPr>
          <p:cNvPr id="192"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DTP1 coverage was 91%: 29.3 million children received at least one dose of DTP-containing vaccine, but 2.7 million remain unreached.</a:t>
            </a:r>
          </a:p>
        </p:txBody>
      </p:sp>
      <p:grpSp xmlns:pic="http://schemas.openxmlformats.org/drawingml/2006/picture">
        <p:nvGrpSpPr>
          <p:cNvPr id="193" name=""/>
          <p:cNvGrpSpPr/>
          <p:nvPr/>
        </p:nvGrpSpPr>
        <p:grpSpPr>
          <a:xfrm>
            <a:off x="292608" y="1097280"/>
            <a:ext cx="8595360" cy="28575"/>
            <a:chOff x="292608" y="1097280"/>
            <a:chExt cx="8595360" cy="28575"/>
          </a:xfrm>
        </p:grpSpPr>
        <p:sp>
          <p:nvSpPr>
            <p:cNvPr id="194" name="rc3"/>
            <p:cNvSpPr/>
            <p:nvPr/>
          </p:nvSpPr>
          <p:spPr>
            <a:xfrm>
              <a:off x="292608" y="109728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95" name="rc4"/>
            <p:cNvSpPr/>
            <p:nvPr/>
          </p:nvSpPr>
          <p:spPr>
            <a:xfrm>
              <a:off x="292608" y="1097280"/>
              <a:ext cx="8595360" cy="28575"/>
            </a:xfrm>
            <a:prstGeom prst="rect">
              <a:avLst/>
            </a:prstGeom>
            <a:solidFill>
              <a:srgbClr val="000000">
                <a:alpha val="100000"/>
              </a:srgbClr>
            </a:solidFill>
          </p:spPr>
          <p:txBody>
            <a:bodyPr/>
            <a:lstStyle/>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1142678" y="4138497"/>
              <a:ext cx="7514176" cy="0"/>
            </a:xfrm>
            <a:custGeom>
              <a:avLst/>
              <a:pathLst>
                <a:path w="7514176" h="0">
                  <a:moveTo>
                    <a:pt x="0" y="0"/>
                  </a:moveTo>
                  <a:lnTo>
                    <a:pt x="7514176" y="0"/>
                  </a:lnTo>
                  <a:lnTo>
                    <a:pt x="7514176" y="0"/>
                  </a:lnTo>
                </a:path>
              </a:pathLst>
            </a:custGeom>
            <a:ln w="6775" cap="flat">
              <a:solidFill>
                <a:srgbClr val="EBEBEB">
                  <a:alpha val="100000"/>
                </a:srgbClr>
              </a:solidFill>
              <a:prstDash val="solid"/>
              <a:round/>
            </a:ln>
          </p:spPr>
          <p:txBody>
            <a:bodyPr/>
            <a:lstStyle/>
            <a:p/>
          </p:txBody>
        </p:sp>
        <p:sp>
          <p:nvSpPr>
            <p:cNvPr id="5" name="pl5"/>
            <p:cNvSpPr/>
            <p:nvPr/>
          </p:nvSpPr>
          <p:spPr>
            <a:xfrm>
              <a:off x="1142678" y="3164429"/>
              <a:ext cx="7514176" cy="0"/>
            </a:xfrm>
            <a:custGeom>
              <a:avLst/>
              <a:pathLst>
                <a:path w="7514176" h="0">
                  <a:moveTo>
                    <a:pt x="0" y="0"/>
                  </a:moveTo>
                  <a:lnTo>
                    <a:pt x="7514176" y="0"/>
                  </a:lnTo>
                  <a:lnTo>
                    <a:pt x="7514176" y="0"/>
                  </a:lnTo>
                </a:path>
              </a:pathLst>
            </a:custGeom>
            <a:ln w="6775" cap="flat">
              <a:solidFill>
                <a:srgbClr val="EBEBEB">
                  <a:alpha val="100000"/>
                </a:srgbClr>
              </a:solidFill>
              <a:prstDash val="solid"/>
              <a:round/>
            </a:ln>
          </p:spPr>
          <p:txBody>
            <a:bodyPr/>
            <a:lstStyle/>
            <a:p/>
          </p:txBody>
        </p:sp>
        <p:sp>
          <p:nvSpPr>
            <p:cNvPr id="6" name="pl6"/>
            <p:cNvSpPr/>
            <p:nvPr/>
          </p:nvSpPr>
          <p:spPr>
            <a:xfrm>
              <a:off x="1142678" y="2190361"/>
              <a:ext cx="7514176" cy="0"/>
            </a:xfrm>
            <a:custGeom>
              <a:avLst/>
              <a:pathLst>
                <a:path w="7514176" h="0">
                  <a:moveTo>
                    <a:pt x="0" y="0"/>
                  </a:moveTo>
                  <a:lnTo>
                    <a:pt x="7514176" y="0"/>
                  </a:lnTo>
                  <a:lnTo>
                    <a:pt x="7514176" y="0"/>
                  </a:lnTo>
                </a:path>
              </a:pathLst>
            </a:custGeom>
            <a:ln w="6775" cap="flat">
              <a:solidFill>
                <a:srgbClr val="EBEBEB">
                  <a:alpha val="100000"/>
                </a:srgbClr>
              </a:solidFill>
              <a:prstDash val="solid"/>
              <a:round/>
            </a:ln>
          </p:spPr>
          <p:txBody>
            <a:bodyPr/>
            <a:lstStyle/>
            <a:p/>
          </p:txBody>
        </p:sp>
        <p:sp>
          <p:nvSpPr>
            <p:cNvPr id="7" name="pl7"/>
            <p:cNvSpPr/>
            <p:nvPr/>
          </p:nvSpPr>
          <p:spPr>
            <a:xfrm>
              <a:off x="1142678" y="1216293"/>
              <a:ext cx="7514176" cy="0"/>
            </a:xfrm>
            <a:custGeom>
              <a:avLst/>
              <a:pathLst>
                <a:path w="7514176" h="0">
                  <a:moveTo>
                    <a:pt x="0" y="0"/>
                  </a:moveTo>
                  <a:lnTo>
                    <a:pt x="7514176" y="0"/>
                  </a:lnTo>
                  <a:lnTo>
                    <a:pt x="7514176" y="0"/>
                  </a:lnTo>
                </a:path>
              </a:pathLst>
            </a:custGeom>
            <a:ln w="6775" cap="flat">
              <a:solidFill>
                <a:srgbClr val="EBEBEB">
                  <a:alpha val="100000"/>
                </a:srgbClr>
              </a:solidFill>
              <a:prstDash val="solid"/>
              <a:round/>
            </a:ln>
          </p:spPr>
          <p:txBody>
            <a:bodyPr/>
            <a:lstStyle/>
            <a:p/>
          </p:txBody>
        </p:sp>
        <p:sp>
          <p:nvSpPr>
            <p:cNvPr id="8" name="pl8"/>
            <p:cNvSpPr/>
            <p:nvPr/>
          </p:nvSpPr>
          <p:spPr>
            <a:xfrm>
              <a:off x="1142678" y="4625531"/>
              <a:ext cx="7514176" cy="0"/>
            </a:xfrm>
            <a:custGeom>
              <a:avLst/>
              <a:pathLst>
                <a:path w="7514176" h="0">
                  <a:moveTo>
                    <a:pt x="0" y="0"/>
                  </a:moveTo>
                  <a:lnTo>
                    <a:pt x="7514176" y="0"/>
                  </a:lnTo>
                  <a:lnTo>
                    <a:pt x="7514176" y="0"/>
                  </a:lnTo>
                </a:path>
              </a:pathLst>
            </a:custGeom>
            <a:ln w="13550" cap="flat">
              <a:solidFill>
                <a:srgbClr val="EBEBEB">
                  <a:alpha val="100000"/>
                </a:srgbClr>
              </a:solidFill>
              <a:prstDash val="solid"/>
              <a:round/>
            </a:ln>
          </p:spPr>
          <p:txBody>
            <a:bodyPr/>
            <a:lstStyle/>
            <a:p/>
          </p:txBody>
        </p:sp>
        <p:sp>
          <p:nvSpPr>
            <p:cNvPr id="9" name="pl9"/>
            <p:cNvSpPr/>
            <p:nvPr/>
          </p:nvSpPr>
          <p:spPr>
            <a:xfrm>
              <a:off x="1142678" y="3651463"/>
              <a:ext cx="7514176" cy="0"/>
            </a:xfrm>
            <a:custGeom>
              <a:avLst/>
              <a:pathLst>
                <a:path w="7514176" h="0">
                  <a:moveTo>
                    <a:pt x="0" y="0"/>
                  </a:moveTo>
                  <a:lnTo>
                    <a:pt x="7514176" y="0"/>
                  </a:lnTo>
                  <a:lnTo>
                    <a:pt x="7514176" y="0"/>
                  </a:lnTo>
                </a:path>
              </a:pathLst>
            </a:custGeom>
            <a:ln w="13550" cap="flat">
              <a:solidFill>
                <a:srgbClr val="EBEBEB">
                  <a:alpha val="100000"/>
                </a:srgbClr>
              </a:solidFill>
              <a:prstDash val="solid"/>
              <a:round/>
            </a:ln>
          </p:spPr>
          <p:txBody>
            <a:bodyPr/>
            <a:lstStyle/>
            <a:p/>
          </p:txBody>
        </p:sp>
        <p:sp>
          <p:nvSpPr>
            <p:cNvPr id="10" name="pl10"/>
            <p:cNvSpPr/>
            <p:nvPr/>
          </p:nvSpPr>
          <p:spPr>
            <a:xfrm>
              <a:off x="1142678" y="2677395"/>
              <a:ext cx="7514176" cy="0"/>
            </a:xfrm>
            <a:custGeom>
              <a:avLst/>
              <a:pathLst>
                <a:path w="7514176" h="0">
                  <a:moveTo>
                    <a:pt x="0" y="0"/>
                  </a:moveTo>
                  <a:lnTo>
                    <a:pt x="7514176" y="0"/>
                  </a:lnTo>
                  <a:lnTo>
                    <a:pt x="7514176" y="0"/>
                  </a:lnTo>
                </a:path>
              </a:pathLst>
            </a:custGeom>
            <a:ln w="13550" cap="flat">
              <a:solidFill>
                <a:srgbClr val="EBEBEB">
                  <a:alpha val="100000"/>
                </a:srgbClr>
              </a:solidFill>
              <a:prstDash val="solid"/>
              <a:round/>
            </a:ln>
          </p:spPr>
          <p:txBody>
            <a:bodyPr/>
            <a:lstStyle/>
            <a:p/>
          </p:txBody>
        </p:sp>
        <p:sp>
          <p:nvSpPr>
            <p:cNvPr id="11" name="pl11"/>
            <p:cNvSpPr/>
            <p:nvPr/>
          </p:nvSpPr>
          <p:spPr>
            <a:xfrm>
              <a:off x="1142678" y="1703327"/>
              <a:ext cx="7514176" cy="0"/>
            </a:xfrm>
            <a:custGeom>
              <a:avLst/>
              <a:pathLst>
                <a:path w="7514176" h="0">
                  <a:moveTo>
                    <a:pt x="0" y="0"/>
                  </a:moveTo>
                  <a:lnTo>
                    <a:pt x="7514176" y="0"/>
                  </a:lnTo>
                  <a:lnTo>
                    <a:pt x="7514176" y="0"/>
                  </a:lnTo>
                </a:path>
              </a:pathLst>
            </a:custGeom>
            <a:ln w="13550" cap="flat">
              <a:solidFill>
                <a:srgbClr val="EBEBEB">
                  <a:alpha val="100000"/>
                </a:srgbClr>
              </a:solidFill>
              <a:prstDash val="solid"/>
              <a:round/>
            </a:ln>
          </p:spPr>
          <p:txBody>
            <a:bodyPr/>
            <a:lstStyle/>
            <a:p/>
          </p:txBody>
        </p:sp>
        <p:sp>
          <p:nvSpPr>
            <p:cNvPr id="12" name="pl12"/>
            <p:cNvSpPr/>
            <p:nvPr/>
          </p:nvSpPr>
          <p:spPr>
            <a:xfrm>
              <a:off x="1583713"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13" name="pl13"/>
            <p:cNvSpPr/>
            <p:nvPr/>
          </p:nvSpPr>
          <p:spPr>
            <a:xfrm>
              <a:off x="2689064"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3794415"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4899766"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6005117"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7110468"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8215819"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5784047"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6005117"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6226187"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6447258"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6668328"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6889398"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7110468"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6" name="rc26"/>
            <p:cNvSpPr/>
            <p:nvPr/>
          </p:nvSpPr>
          <p:spPr>
            <a:xfrm>
              <a:off x="1484231" y="3176321"/>
              <a:ext cx="198963" cy="1449209"/>
            </a:xfrm>
            <a:prstGeom prst="rect">
              <a:avLst/>
            </a:prstGeom>
            <a:solidFill>
              <a:srgbClr val="80BD41">
                <a:alpha val="100000"/>
              </a:srgbClr>
            </a:solidFill>
          </p:spPr>
          <p:txBody>
            <a:bodyPr/>
            <a:lstStyle/>
            <a:p/>
          </p:txBody>
        </p:sp>
        <p:sp>
          <p:nvSpPr>
            <p:cNvPr id="27" name="rc27"/>
            <p:cNvSpPr/>
            <p:nvPr/>
          </p:nvSpPr>
          <p:spPr>
            <a:xfrm>
              <a:off x="1484231" y="2949240"/>
              <a:ext cx="198963" cy="105854"/>
            </a:xfrm>
            <a:prstGeom prst="rect">
              <a:avLst/>
            </a:prstGeom>
            <a:solidFill>
              <a:srgbClr val="0058AB">
                <a:alpha val="100000"/>
              </a:srgbClr>
            </a:solidFill>
          </p:spPr>
          <p:txBody>
            <a:bodyPr/>
            <a:lstStyle/>
            <a:p/>
          </p:txBody>
        </p:sp>
        <p:sp>
          <p:nvSpPr>
            <p:cNvPr id="28" name="rc28"/>
            <p:cNvSpPr/>
            <p:nvPr/>
          </p:nvSpPr>
          <p:spPr>
            <a:xfrm>
              <a:off x="1484231" y="3055095"/>
              <a:ext cx="198963" cy="121226"/>
            </a:xfrm>
            <a:prstGeom prst="rect">
              <a:avLst/>
            </a:prstGeom>
            <a:solidFill>
              <a:srgbClr val="1CABE2">
                <a:alpha val="100000"/>
              </a:srgbClr>
            </a:solidFill>
          </p:spPr>
          <p:txBody>
            <a:bodyPr/>
            <a:lstStyle/>
            <a:p/>
          </p:txBody>
        </p:sp>
        <p:sp>
          <p:nvSpPr>
            <p:cNvPr id="29" name="rc29"/>
            <p:cNvSpPr/>
            <p:nvPr/>
          </p:nvSpPr>
          <p:spPr>
            <a:xfrm>
              <a:off x="1705302" y="3203821"/>
              <a:ext cx="198963" cy="1421709"/>
            </a:xfrm>
            <a:prstGeom prst="rect">
              <a:avLst/>
            </a:prstGeom>
            <a:solidFill>
              <a:srgbClr val="80BD41">
                <a:alpha val="100000"/>
              </a:srgbClr>
            </a:solidFill>
          </p:spPr>
          <p:txBody>
            <a:bodyPr/>
            <a:lstStyle/>
            <a:p/>
          </p:txBody>
        </p:sp>
        <p:sp>
          <p:nvSpPr>
            <p:cNvPr id="30" name="rc30"/>
            <p:cNvSpPr/>
            <p:nvPr/>
          </p:nvSpPr>
          <p:spPr>
            <a:xfrm>
              <a:off x="1705302" y="2987786"/>
              <a:ext cx="198963" cy="106173"/>
            </a:xfrm>
            <a:prstGeom prst="rect">
              <a:avLst/>
            </a:prstGeom>
            <a:solidFill>
              <a:srgbClr val="0058AB">
                <a:alpha val="100000"/>
              </a:srgbClr>
            </a:solidFill>
          </p:spPr>
          <p:txBody>
            <a:bodyPr/>
            <a:lstStyle/>
            <a:p/>
          </p:txBody>
        </p:sp>
        <p:sp>
          <p:nvSpPr>
            <p:cNvPr id="31" name="rc31"/>
            <p:cNvSpPr/>
            <p:nvPr/>
          </p:nvSpPr>
          <p:spPr>
            <a:xfrm>
              <a:off x="1705302" y="3093959"/>
              <a:ext cx="198963" cy="109861"/>
            </a:xfrm>
            <a:prstGeom prst="rect">
              <a:avLst/>
            </a:prstGeom>
            <a:solidFill>
              <a:srgbClr val="1CABE2">
                <a:alpha val="100000"/>
              </a:srgbClr>
            </a:solidFill>
          </p:spPr>
          <p:txBody>
            <a:bodyPr/>
            <a:lstStyle/>
            <a:p/>
          </p:txBody>
        </p:sp>
        <p:sp>
          <p:nvSpPr>
            <p:cNvPr id="32" name="rc32"/>
            <p:cNvSpPr/>
            <p:nvPr/>
          </p:nvSpPr>
          <p:spPr>
            <a:xfrm>
              <a:off x="1926372" y="3236275"/>
              <a:ext cx="198963" cy="1389255"/>
            </a:xfrm>
            <a:prstGeom prst="rect">
              <a:avLst/>
            </a:prstGeom>
            <a:solidFill>
              <a:srgbClr val="80BD41">
                <a:alpha val="100000"/>
              </a:srgbClr>
            </a:solidFill>
          </p:spPr>
          <p:txBody>
            <a:bodyPr/>
            <a:lstStyle/>
            <a:p/>
          </p:txBody>
        </p:sp>
        <p:sp>
          <p:nvSpPr>
            <p:cNvPr id="33" name="rc33"/>
            <p:cNvSpPr/>
            <p:nvPr/>
          </p:nvSpPr>
          <p:spPr>
            <a:xfrm>
              <a:off x="1926372" y="3000202"/>
              <a:ext cx="198963" cy="119908"/>
            </a:xfrm>
            <a:prstGeom prst="rect">
              <a:avLst/>
            </a:prstGeom>
            <a:solidFill>
              <a:srgbClr val="0058AB">
                <a:alpha val="100000"/>
              </a:srgbClr>
            </a:solidFill>
          </p:spPr>
          <p:txBody>
            <a:bodyPr/>
            <a:lstStyle/>
            <a:p/>
          </p:txBody>
        </p:sp>
        <p:sp>
          <p:nvSpPr>
            <p:cNvPr id="34" name="rc34"/>
            <p:cNvSpPr/>
            <p:nvPr/>
          </p:nvSpPr>
          <p:spPr>
            <a:xfrm>
              <a:off x="1926372" y="3120111"/>
              <a:ext cx="198963" cy="116164"/>
            </a:xfrm>
            <a:prstGeom prst="rect">
              <a:avLst/>
            </a:prstGeom>
            <a:solidFill>
              <a:srgbClr val="1CABE2">
                <a:alpha val="100000"/>
              </a:srgbClr>
            </a:solidFill>
          </p:spPr>
          <p:txBody>
            <a:bodyPr/>
            <a:lstStyle/>
            <a:p/>
          </p:txBody>
        </p:sp>
        <p:sp>
          <p:nvSpPr>
            <p:cNvPr id="35" name="rc35"/>
            <p:cNvSpPr/>
            <p:nvPr/>
          </p:nvSpPr>
          <p:spPr>
            <a:xfrm>
              <a:off x="2147442" y="3223426"/>
              <a:ext cx="198963" cy="1402104"/>
            </a:xfrm>
            <a:prstGeom prst="rect">
              <a:avLst/>
            </a:prstGeom>
            <a:solidFill>
              <a:srgbClr val="80BD41">
                <a:alpha val="100000"/>
              </a:srgbClr>
            </a:solidFill>
          </p:spPr>
          <p:txBody>
            <a:bodyPr/>
            <a:lstStyle/>
            <a:p/>
          </p:txBody>
        </p:sp>
        <p:sp>
          <p:nvSpPr>
            <p:cNvPr id="36" name="rc36"/>
            <p:cNvSpPr/>
            <p:nvPr/>
          </p:nvSpPr>
          <p:spPr>
            <a:xfrm>
              <a:off x="2147442" y="3004550"/>
              <a:ext cx="198963" cy="113915"/>
            </a:xfrm>
            <a:prstGeom prst="rect">
              <a:avLst/>
            </a:prstGeom>
            <a:solidFill>
              <a:srgbClr val="0058AB">
                <a:alpha val="100000"/>
              </a:srgbClr>
            </a:solidFill>
          </p:spPr>
          <p:txBody>
            <a:bodyPr/>
            <a:lstStyle/>
            <a:p/>
          </p:txBody>
        </p:sp>
        <p:sp>
          <p:nvSpPr>
            <p:cNvPr id="37" name="rc37"/>
            <p:cNvSpPr/>
            <p:nvPr/>
          </p:nvSpPr>
          <p:spPr>
            <a:xfrm>
              <a:off x="2147442" y="3118465"/>
              <a:ext cx="198963" cy="104960"/>
            </a:xfrm>
            <a:prstGeom prst="rect">
              <a:avLst/>
            </a:prstGeom>
            <a:solidFill>
              <a:srgbClr val="1CABE2">
                <a:alpha val="100000"/>
              </a:srgbClr>
            </a:solidFill>
          </p:spPr>
          <p:txBody>
            <a:bodyPr/>
            <a:lstStyle/>
            <a:p/>
          </p:txBody>
        </p:sp>
        <p:sp>
          <p:nvSpPr>
            <p:cNvPr id="38" name="rc38"/>
            <p:cNvSpPr/>
            <p:nvPr/>
          </p:nvSpPr>
          <p:spPr>
            <a:xfrm>
              <a:off x="2368512" y="3190773"/>
              <a:ext cx="198963" cy="1434757"/>
            </a:xfrm>
            <a:prstGeom prst="rect">
              <a:avLst/>
            </a:prstGeom>
            <a:solidFill>
              <a:srgbClr val="80BD41">
                <a:alpha val="100000"/>
              </a:srgbClr>
            </a:solidFill>
          </p:spPr>
          <p:txBody>
            <a:bodyPr/>
            <a:lstStyle/>
            <a:p/>
          </p:txBody>
        </p:sp>
        <p:sp>
          <p:nvSpPr>
            <p:cNvPr id="39" name="rc39"/>
            <p:cNvSpPr/>
            <p:nvPr/>
          </p:nvSpPr>
          <p:spPr>
            <a:xfrm>
              <a:off x="2368512" y="2985918"/>
              <a:ext cx="198963" cy="107582"/>
            </a:xfrm>
            <a:prstGeom prst="rect">
              <a:avLst/>
            </a:prstGeom>
            <a:solidFill>
              <a:srgbClr val="0058AB">
                <a:alpha val="100000"/>
              </a:srgbClr>
            </a:solidFill>
          </p:spPr>
          <p:txBody>
            <a:bodyPr/>
            <a:lstStyle/>
            <a:p/>
          </p:txBody>
        </p:sp>
        <p:sp>
          <p:nvSpPr>
            <p:cNvPr id="40" name="rc40"/>
            <p:cNvSpPr/>
            <p:nvPr/>
          </p:nvSpPr>
          <p:spPr>
            <a:xfrm>
              <a:off x="2368512" y="3093501"/>
              <a:ext cx="198963" cy="97272"/>
            </a:xfrm>
            <a:prstGeom prst="rect">
              <a:avLst/>
            </a:prstGeom>
            <a:solidFill>
              <a:srgbClr val="1CABE2">
                <a:alpha val="100000"/>
              </a:srgbClr>
            </a:solidFill>
          </p:spPr>
          <p:txBody>
            <a:bodyPr/>
            <a:lstStyle/>
            <a:p/>
          </p:txBody>
        </p:sp>
        <p:sp>
          <p:nvSpPr>
            <p:cNvPr id="41" name="rc41"/>
            <p:cNvSpPr/>
            <p:nvPr/>
          </p:nvSpPr>
          <p:spPr>
            <a:xfrm>
              <a:off x="2589583" y="3174162"/>
              <a:ext cx="198963" cy="1451368"/>
            </a:xfrm>
            <a:prstGeom prst="rect">
              <a:avLst/>
            </a:prstGeom>
            <a:solidFill>
              <a:srgbClr val="80BD41">
                <a:alpha val="100000"/>
              </a:srgbClr>
            </a:solidFill>
          </p:spPr>
          <p:txBody>
            <a:bodyPr/>
            <a:lstStyle/>
            <a:p/>
          </p:txBody>
        </p:sp>
        <p:sp>
          <p:nvSpPr>
            <p:cNvPr id="42" name="rc42"/>
            <p:cNvSpPr/>
            <p:nvPr/>
          </p:nvSpPr>
          <p:spPr>
            <a:xfrm>
              <a:off x="2589583" y="2972383"/>
              <a:ext cx="198963" cy="99838"/>
            </a:xfrm>
            <a:prstGeom prst="rect">
              <a:avLst/>
            </a:prstGeom>
            <a:solidFill>
              <a:srgbClr val="0058AB">
                <a:alpha val="100000"/>
              </a:srgbClr>
            </a:solidFill>
          </p:spPr>
          <p:txBody>
            <a:bodyPr/>
            <a:lstStyle/>
            <a:p/>
          </p:txBody>
        </p:sp>
        <p:sp>
          <p:nvSpPr>
            <p:cNvPr id="43" name="rc43"/>
            <p:cNvSpPr/>
            <p:nvPr/>
          </p:nvSpPr>
          <p:spPr>
            <a:xfrm>
              <a:off x="2589583" y="3072222"/>
              <a:ext cx="198963" cy="101939"/>
            </a:xfrm>
            <a:prstGeom prst="rect">
              <a:avLst/>
            </a:prstGeom>
            <a:solidFill>
              <a:srgbClr val="1CABE2">
                <a:alpha val="100000"/>
              </a:srgbClr>
            </a:solidFill>
          </p:spPr>
          <p:txBody>
            <a:bodyPr/>
            <a:lstStyle/>
            <a:p/>
          </p:txBody>
        </p:sp>
        <p:sp>
          <p:nvSpPr>
            <p:cNvPr id="44" name="rc44"/>
            <p:cNvSpPr/>
            <p:nvPr/>
          </p:nvSpPr>
          <p:spPr>
            <a:xfrm>
              <a:off x="2810653" y="3112783"/>
              <a:ext cx="198963" cy="1512747"/>
            </a:xfrm>
            <a:prstGeom prst="rect">
              <a:avLst/>
            </a:prstGeom>
            <a:solidFill>
              <a:srgbClr val="80BD41">
                <a:alpha val="100000"/>
              </a:srgbClr>
            </a:solidFill>
          </p:spPr>
          <p:txBody>
            <a:bodyPr/>
            <a:lstStyle/>
            <a:p/>
          </p:txBody>
        </p:sp>
        <p:sp>
          <p:nvSpPr>
            <p:cNvPr id="45" name="rc45"/>
            <p:cNvSpPr/>
            <p:nvPr/>
          </p:nvSpPr>
          <p:spPr>
            <a:xfrm>
              <a:off x="2810653" y="2950952"/>
              <a:ext cx="198963" cy="74328"/>
            </a:xfrm>
            <a:prstGeom prst="rect">
              <a:avLst/>
            </a:prstGeom>
            <a:solidFill>
              <a:srgbClr val="0058AB">
                <a:alpha val="100000"/>
              </a:srgbClr>
            </a:solidFill>
          </p:spPr>
          <p:txBody>
            <a:bodyPr/>
            <a:lstStyle/>
            <a:p/>
          </p:txBody>
        </p:sp>
        <p:sp>
          <p:nvSpPr>
            <p:cNvPr id="46" name="rc46"/>
            <p:cNvSpPr/>
            <p:nvPr/>
          </p:nvSpPr>
          <p:spPr>
            <a:xfrm>
              <a:off x="2810653" y="3025280"/>
              <a:ext cx="198963" cy="87503"/>
            </a:xfrm>
            <a:prstGeom prst="rect">
              <a:avLst/>
            </a:prstGeom>
            <a:solidFill>
              <a:srgbClr val="1CABE2">
                <a:alpha val="100000"/>
              </a:srgbClr>
            </a:solidFill>
          </p:spPr>
          <p:txBody>
            <a:bodyPr/>
            <a:lstStyle/>
            <a:p/>
          </p:txBody>
        </p:sp>
        <p:sp>
          <p:nvSpPr>
            <p:cNvPr id="47" name="rc47"/>
            <p:cNvSpPr/>
            <p:nvPr/>
          </p:nvSpPr>
          <p:spPr>
            <a:xfrm>
              <a:off x="3031723" y="3089974"/>
              <a:ext cx="198963" cy="1535556"/>
            </a:xfrm>
            <a:prstGeom prst="rect">
              <a:avLst/>
            </a:prstGeom>
            <a:solidFill>
              <a:srgbClr val="80BD41">
                <a:alpha val="100000"/>
              </a:srgbClr>
            </a:solidFill>
          </p:spPr>
          <p:txBody>
            <a:bodyPr/>
            <a:lstStyle/>
            <a:p/>
          </p:txBody>
        </p:sp>
        <p:sp>
          <p:nvSpPr>
            <p:cNvPr id="48" name="rc48"/>
            <p:cNvSpPr/>
            <p:nvPr/>
          </p:nvSpPr>
          <p:spPr>
            <a:xfrm>
              <a:off x="3031723" y="2929084"/>
              <a:ext cx="198963" cy="78639"/>
            </a:xfrm>
            <a:prstGeom prst="rect">
              <a:avLst/>
            </a:prstGeom>
            <a:solidFill>
              <a:srgbClr val="0058AB">
                <a:alpha val="100000"/>
              </a:srgbClr>
            </a:solidFill>
          </p:spPr>
          <p:txBody>
            <a:bodyPr/>
            <a:lstStyle/>
            <a:p/>
          </p:txBody>
        </p:sp>
        <p:sp>
          <p:nvSpPr>
            <p:cNvPr id="49" name="rc49"/>
            <p:cNvSpPr/>
            <p:nvPr/>
          </p:nvSpPr>
          <p:spPr>
            <a:xfrm>
              <a:off x="3031723" y="3007723"/>
              <a:ext cx="198963" cy="82251"/>
            </a:xfrm>
            <a:prstGeom prst="rect">
              <a:avLst/>
            </a:prstGeom>
            <a:solidFill>
              <a:srgbClr val="1CABE2">
                <a:alpha val="100000"/>
              </a:srgbClr>
            </a:solidFill>
          </p:spPr>
          <p:txBody>
            <a:bodyPr/>
            <a:lstStyle/>
            <a:p/>
          </p:txBody>
        </p:sp>
        <p:sp>
          <p:nvSpPr>
            <p:cNvPr id="50" name="rc50"/>
            <p:cNvSpPr/>
            <p:nvPr/>
          </p:nvSpPr>
          <p:spPr>
            <a:xfrm>
              <a:off x="3252793" y="3025833"/>
              <a:ext cx="198963" cy="1599697"/>
            </a:xfrm>
            <a:prstGeom prst="rect">
              <a:avLst/>
            </a:prstGeom>
            <a:solidFill>
              <a:srgbClr val="80BD41">
                <a:alpha val="100000"/>
              </a:srgbClr>
            </a:solidFill>
          </p:spPr>
          <p:txBody>
            <a:bodyPr/>
            <a:lstStyle/>
            <a:p/>
          </p:txBody>
        </p:sp>
        <p:sp>
          <p:nvSpPr>
            <p:cNvPr id="51" name="rc51"/>
            <p:cNvSpPr/>
            <p:nvPr/>
          </p:nvSpPr>
          <p:spPr>
            <a:xfrm>
              <a:off x="3252793" y="2899225"/>
              <a:ext cx="198963" cy="65810"/>
            </a:xfrm>
            <a:prstGeom prst="rect">
              <a:avLst/>
            </a:prstGeom>
            <a:solidFill>
              <a:srgbClr val="0058AB">
                <a:alpha val="100000"/>
              </a:srgbClr>
            </a:solidFill>
          </p:spPr>
          <p:txBody>
            <a:bodyPr/>
            <a:lstStyle/>
            <a:p/>
          </p:txBody>
        </p:sp>
        <p:sp>
          <p:nvSpPr>
            <p:cNvPr id="52" name="rc52"/>
            <p:cNvSpPr/>
            <p:nvPr/>
          </p:nvSpPr>
          <p:spPr>
            <a:xfrm>
              <a:off x="3252793" y="2965036"/>
              <a:ext cx="198963" cy="60796"/>
            </a:xfrm>
            <a:prstGeom prst="rect">
              <a:avLst/>
            </a:prstGeom>
            <a:solidFill>
              <a:srgbClr val="1CABE2">
                <a:alpha val="100000"/>
              </a:srgbClr>
            </a:solidFill>
          </p:spPr>
          <p:txBody>
            <a:bodyPr/>
            <a:lstStyle/>
            <a:p/>
          </p:txBody>
        </p:sp>
        <p:sp>
          <p:nvSpPr>
            <p:cNvPr id="53" name="rc53"/>
            <p:cNvSpPr/>
            <p:nvPr/>
          </p:nvSpPr>
          <p:spPr>
            <a:xfrm>
              <a:off x="3473863" y="2993536"/>
              <a:ext cx="198963" cy="1631994"/>
            </a:xfrm>
            <a:prstGeom prst="rect">
              <a:avLst/>
            </a:prstGeom>
            <a:solidFill>
              <a:srgbClr val="80BD41">
                <a:alpha val="100000"/>
              </a:srgbClr>
            </a:solidFill>
          </p:spPr>
          <p:txBody>
            <a:bodyPr/>
            <a:lstStyle/>
            <a:p/>
          </p:txBody>
        </p:sp>
        <p:sp>
          <p:nvSpPr>
            <p:cNvPr id="54" name="rc54"/>
            <p:cNvSpPr/>
            <p:nvPr/>
          </p:nvSpPr>
          <p:spPr>
            <a:xfrm>
              <a:off x="3473863" y="2881907"/>
              <a:ext cx="198963" cy="74069"/>
            </a:xfrm>
            <a:prstGeom prst="rect">
              <a:avLst/>
            </a:prstGeom>
            <a:solidFill>
              <a:srgbClr val="0058AB">
                <a:alpha val="100000"/>
              </a:srgbClr>
            </a:solidFill>
          </p:spPr>
          <p:txBody>
            <a:bodyPr/>
            <a:lstStyle/>
            <a:p/>
          </p:txBody>
        </p:sp>
        <p:sp>
          <p:nvSpPr>
            <p:cNvPr id="55" name="rc55"/>
            <p:cNvSpPr/>
            <p:nvPr/>
          </p:nvSpPr>
          <p:spPr>
            <a:xfrm>
              <a:off x="3473863" y="2955976"/>
              <a:ext cx="198963" cy="37559"/>
            </a:xfrm>
            <a:prstGeom prst="rect">
              <a:avLst/>
            </a:prstGeom>
            <a:solidFill>
              <a:srgbClr val="1CABE2">
                <a:alpha val="100000"/>
              </a:srgbClr>
            </a:solidFill>
          </p:spPr>
          <p:txBody>
            <a:bodyPr/>
            <a:lstStyle/>
            <a:p/>
          </p:txBody>
        </p:sp>
        <p:sp>
          <p:nvSpPr>
            <p:cNvPr id="56" name="rc56"/>
            <p:cNvSpPr/>
            <p:nvPr/>
          </p:nvSpPr>
          <p:spPr>
            <a:xfrm>
              <a:off x="3694934" y="2996604"/>
              <a:ext cx="198963" cy="1628926"/>
            </a:xfrm>
            <a:prstGeom prst="rect">
              <a:avLst/>
            </a:prstGeom>
            <a:solidFill>
              <a:srgbClr val="80BD41">
                <a:alpha val="100000"/>
              </a:srgbClr>
            </a:solidFill>
          </p:spPr>
          <p:txBody>
            <a:bodyPr/>
            <a:lstStyle/>
            <a:p/>
          </p:txBody>
        </p:sp>
        <p:sp>
          <p:nvSpPr>
            <p:cNvPr id="57" name="rc57"/>
            <p:cNvSpPr/>
            <p:nvPr/>
          </p:nvSpPr>
          <p:spPr>
            <a:xfrm>
              <a:off x="3694934" y="2881275"/>
              <a:ext cx="198963" cy="79878"/>
            </a:xfrm>
            <a:prstGeom prst="rect">
              <a:avLst/>
            </a:prstGeom>
            <a:solidFill>
              <a:srgbClr val="0058AB">
                <a:alpha val="100000"/>
              </a:srgbClr>
            </a:solidFill>
          </p:spPr>
          <p:txBody>
            <a:bodyPr/>
            <a:lstStyle/>
            <a:p/>
          </p:txBody>
        </p:sp>
        <p:sp>
          <p:nvSpPr>
            <p:cNvPr id="58" name="rc58"/>
            <p:cNvSpPr/>
            <p:nvPr/>
          </p:nvSpPr>
          <p:spPr>
            <a:xfrm>
              <a:off x="3694934" y="2961153"/>
              <a:ext cx="198963" cy="35450"/>
            </a:xfrm>
            <a:prstGeom prst="rect">
              <a:avLst/>
            </a:prstGeom>
            <a:solidFill>
              <a:srgbClr val="1CABE2">
                <a:alpha val="100000"/>
              </a:srgbClr>
            </a:solidFill>
          </p:spPr>
          <p:txBody>
            <a:bodyPr/>
            <a:lstStyle/>
            <a:p/>
          </p:txBody>
        </p:sp>
        <p:sp>
          <p:nvSpPr>
            <p:cNvPr id="59" name="rc59"/>
            <p:cNvSpPr/>
            <p:nvPr/>
          </p:nvSpPr>
          <p:spPr>
            <a:xfrm>
              <a:off x="3916004" y="2985900"/>
              <a:ext cx="198963" cy="1639630"/>
            </a:xfrm>
            <a:prstGeom prst="rect">
              <a:avLst/>
            </a:prstGeom>
            <a:solidFill>
              <a:srgbClr val="80BD41">
                <a:alpha val="100000"/>
              </a:srgbClr>
            </a:solidFill>
          </p:spPr>
          <p:txBody>
            <a:bodyPr/>
            <a:lstStyle/>
            <a:p/>
          </p:txBody>
        </p:sp>
        <p:sp>
          <p:nvSpPr>
            <p:cNvPr id="60" name="rc60"/>
            <p:cNvSpPr/>
            <p:nvPr/>
          </p:nvSpPr>
          <p:spPr>
            <a:xfrm>
              <a:off x="3916004" y="2870982"/>
              <a:ext cx="198963" cy="77259"/>
            </a:xfrm>
            <a:prstGeom prst="rect">
              <a:avLst/>
            </a:prstGeom>
            <a:solidFill>
              <a:srgbClr val="0058AB">
                <a:alpha val="100000"/>
              </a:srgbClr>
            </a:solidFill>
          </p:spPr>
          <p:txBody>
            <a:bodyPr/>
            <a:lstStyle/>
            <a:p/>
          </p:txBody>
        </p:sp>
        <p:sp>
          <p:nvSpPr>
            <p:cNvPr id="61" name="rc61"/>
            <p:cNvSpPr/>
            <p:nvPr/>
          </p:nvSpPr>
          <p:spPr>
            <a:xfrm>
              <a:off x="3916004" y="2948242"/>
              <a:ext cx="198963" cy="37657"/>
            </a:xfrm>
            <a:prstGeom prst="rect">
              <a:avLst/>
            </a:prstGeom>
            <a:solidFill>
              <a:srgbClr val="1CABE2">
                <a:alpha val="100000"/>
              </a:srgbClr>
            </a:solidFill>
          </p:spPr>
          <p:txBody>
            <a:bodyPr/>
            <a:lstStyle/>
            <a:p/>
          </p:txBody>
        </p:sp>
        <p:sp>
          <p:nvSpPr>
            <p:cNvPr id="62" name="rc62"/>
            <p:cNvSpPr/>
            <p:nvPr/>
          </p:nvSpPr>
          <p:spPr>
            <a:xfrm>
              <a:off x="4137074" y="2909264"/>
              <a:ext cx="198963" cy="1716266"/>
            </a:xfrm>
            <a:prstGeom prst="rect">
              <a:avLst/>
            </a:prstGeom>
            <a:solidFill>
              <a:srgbClr val="80BD41">
                <a:alpha val="100000"/>
              </a:srgbClr>
            </a:solidFill>
          </p:spPr>
          <p:txBody>
            <a:bodyPr/>
            <a:lstStyle/>
            <a:p/>
          </p:txBody>
        </p:sp>
        <p:sp>
          <p:nvSpPr>
            <p:cNvPr id="63" name="rc63"/>
            <p:cNvSpPr/>
            <p:nvPr/>
          </p:nvSpPr>
          <p:spPr>
            <a:xfrm>
              <a:off x="4137074" y="2806946"/>
              <a:ext cx="198963" cy="70289"/>
            </a:xfrm>
            <a:prstGeom prst="rect">
              <a:avLst/>
            </a:prstGeom>
            <a:solidFill>
              <a:srgbClr val="0058AB">
                <a:alpha val="100000"/>
              </a:srgbClr>
            </a:solidFill>
          </p:spPr>
          <p:txBody>
            <a:bodyPr/>
            <a:lstStyle/>
            <a:p/>
          </p:txBody>
        </p:sp>
        <p:sp>
          <p:nvSpPr>
            <p:cNvPr id="64" name="rc64"/>
            <p:cNvSpPr/>
            <p:nvPr/>
          </p:nvSpPr>
          <p:spPr>
            <a:xfrm>
              <a:off x="4137074" y="2877236"/>
              <a:ext cx="198963" cy="32028"/>
            </a:xfrm>
            <a:prstGeom prst="rect">
              <a:avLst/>
            </a:prstGeom>
            <a:solidFill>
              <a:srgbClr val="1CABE2">
                <a:alpha val="100000"/>
              </a:srgbClr>
            </a:solidFill>
          </p:spPr>
          <p:txBody>
            <a:bodyPr/>
            <a:lstStyle/>
            <a:p/>
          </p:txBody>
        </p:sp>
        <p:sp>
          <p:nvSpPr>
            <p:cNvPr id="65" name="rc65"/>
            <p:cNvSpPr/>
            <p:nvPr/>
          </p:nvSpPr>
          <p:spPr>
            <a:xfrm>
              <a:off x="4358144" y="2973101"/>
              <a:ext cx="198963" cy="1652429"/>
            </a:xfrm>
            <a:prstGeom prst="rect">
              <a:avLst/>
            </a:prstGeom>
            <a:solidFill>
              <a:srgbClr val="80BD41">
                <a:alpha val="100000"/>
              </a:srgbClr>
            </a:solidFill>
          </p:spPr>
          <p:txBody>
            <a:bodyPr/>
            <a:lstStyle/>
            <a:p/>
          </p:txBody>
        </p:sp>
        <p:sp>
          <p:nvSpPr>
            <p:cNvPr id="66" name="rc66"/>
            <p:cNvSpPr/>
            <p:nvPr/>
          </p:nvSpPr>
          <p:spPr>
            <a:xfrm>
              <a:off x="4358144" y="2845118"/>
              <a:ext cx="198963" cy="77103"/>
            </a:xfrm>
            <a:prstGeom prst="rect">
              <a:avLst/>
            </a:prstGeom>
            <a:solidFill>
              <a:srgbClr val="0058AB">
                <a:alpha val="100000"/>
              </a:srgbClr>
            </a:solidFill>
          </p:spPr>
          <p:txBody>
            <a:bodyPr/>
            <a:lstStyle/>
            <a:p/>
          </p:txBody>
        </p:sp>
        <p:sp>
          <p:nvSpPr>
            <p:cNvPr id="67" name="rc67"/>
            <p:cNvSpPr/>
            <p:nvPr/>
          </p:nvSpPr>
          <p:spPr>
            <a:xfrm>
              <a:off x="4358144" y="2922222"/>
              <a:ext cx="198963" cy="50878"/>
            </a:xfrm>
            <a:prstGeom prst="rect">
              <a:avLst/>
            </a:prstGeom>
            <a:solidFill>
              <a:srgbClr val="1CABE2">
                <a:alpha val="100000"/>
              </a:srgbClr>
            </a:solidFill>
          </p:spPr>
          <p:txBody>
            <a:bodyPr/>
            <a:lstStyle/>
            <a:p/>
          </p:txBody>
        </p:sp>
        <p:sp>
          <p:nvSpPr>
            <p:cNvPr id="68" name="rc68"/>
            <p:cNvSpPr/>
            <p:nvPr/>
          </p:nvSpPr>
          <p:spPr>
            <a:xfrm>
              <a:off x="4579214" y="2954550"/>
              <a:ext cx="198963" cy="1670980"/>
            </a:xfrm>
            <a:prstGeom prst="rect">
              <a:avLst/>
            </a:prstGeom>
            <a:solidFill>
              <a:srgbClr val="80BD41">
                <a:alpha val="100000"/>
              </a:srgbClr>
            </a:solidFill>
          </p:spPr>
          <p:txBody>
            <a:bodyPr/>
            <a:lstStyle/>
            <a:p/>
          </p:txBody>
        </p:sp>
        <p:sp>
          <p:nvSpPr>
            <p:cNvPr id="69" name="rc69"/>
            <p:cNvSpPr/>
            <p:nvPr/>
          </p:nvSpPr>
          <p:spPr>
            <a:xfrm>
              <a:off x="4579214" y="2823013"/>
              <a:ext cx="198963" cy="77825"/>
            </a:xfrm>
            <a:prstGeom prst="rect">
              <a:avLst/>
            </a:prstGeom>
            <a:solidFill>
              <a:srgbClr val="0058AB">
                <a:alpha val="100000"/>
              </a:srgbClr>
            </a:solidFill>
          </p:spPr>
          <p:txBody>
            <a:bodyPr/>
            <a:lstStyle/>
            <a:p/>
          </p:txBody>
        </p:sp>
        <p:sp>
          <p:nvSpPr>
            <p:cNvPr id="70" name="rc70"/>
            <p:cNvSpPr/>
            <p:nvPr/>
          </p:nvSpPr>
          <p:spPr>
            <a:xfrm>
              <a:off x="4579214" y="2900838"/>
              <a:ext cx="198963" cy="53711"/>
            </a:xfrm>
            <a:prstGeom prst="rect">
              <a:avLst/>
            </a:prstGeom>
            <a:solidFill>
              <a:srgbClr val="1CABE2">
                <a:alpha val="100000"/>
              </a:srgbClr>
            </a:solidFill>
          </p:spPr>
          <p:txBody>
            <a:bodyPr/>
            <a:lstStyle/>
            <a:p/>
          </p:txBody>
        </p:sp>
        <p:sp>
          <p:nvSpPr>
            <p:cNvPr id="71" name="rc71"/>
            <p:cNvSpPr/>
            <p:nvPr/>
          </p:nvSpPr>
          <p:spPr>
            <a:xfrm>
              <a:off x="4800285" y="3017983"/>
              <a:ext cx="198963" cy="1607547"/>
            </a:xfrm>
            <a:prstGeom prst="rect">
              <a:avLst/>
            </a:prstGeom>
            <a:solidFill>
              <a:srgbClr val="80BD41">
                <a:alpha val="100000"/>
              </a:srgbClr>
            </a:solidFill>
          </p:spPr>
          <p:txBody>
            <a:bodyPr/>
            <a:lstStyle/>
            <a:p/>
          </p:txBody>
        </p:sp>
        <p:sp>
          <p:nvSpPr>
            <p:cNvPr id="72" name="rc72"/>
            <p:cNvSpPr/>
            <p:nvPr/>
          </p:nvSpPr>
          <p:spPr>
            <a:xfrm>
              <a:off x="4800285" y="2880148"/>
              <a:ext cx="198963" cy="80586"/>
            </a:xfrm>
            <a:prstGeom prst="rect">
              <a:avLst/>
            </a:prstGeom>
            <a:solidFill>
              <a:srgbClr val="0058AB">
                <a:alpha val="100000"/>
              </a:srgbClr>
            </a:solidFill>
          </p:spPr>
          <p:txBody>
            <a:bodyPr/>
            <a:lstStyle/>
            <a:p/>
          </p:txBody>
        </p:sp>
        <p:sp>
          <p:nvSpPr>
            <p:cNvPr id="73" name="rc73"/>
            <p:cNvSpPr/>
            <p:nvPr/>
          </p:nvSpPr>
          <p:spPr>
            <a:xfrm>
              <a:off x="4800285" y="2960734"/>
              <a:ext cx="198963" cy="57248"/>
            </a:xfrm>
            <a:prstGeom prst="rect">
              <a:avLst/>
            </a:prstGeom>
            <a:solidFill>
              <a:srgbClr val="1CABE2">
                <a:alpha val="100000"/>
              </a:srgbClr>
            </a:solidFill>
          </p:spPr>
          <p:txBody>
            <a:bodyPr/>
            <a:lstStyle/>
            <a:p/>
          </p:txBody>
        </p:sp>
        <p:sp>
          <p:nvSpPr>
            <p:cNvPr id="74" name="rc74"/>
            <p:cNvSpPr/>
            <p:nvPr/>
          </p:nvSpPr>
          <p:spPr>
            <a:xfrm>
              <a:off x="5021355" y="3000928"/>
              <a:ext cx="198963" cy="1624602"/>
            </a:xfrm>
            <a:prstGeom prst="rect">
              <a:avLst/>
            </a:prstGeom>
            <a:solidFill>
              <a:srgbClr val="80BD41">
                <a:alpha val="100000"/>
              </a:srgbClr>
            </a:solidFill>
          </p:spPr>
          <p:txBody>
            <a:bodyPr/>
            <a:lstStyle/>
            <a:p/>
          </p:txBody>
        </p:sp>
        <p:sp>
          <p:nvSpPr>
            <p:cNvPr id="75" name="rc75"/>
            <p:cNvSpPr/>
            <p:nvPr/>
          </p:nvSpPr>
          <p:spPr>
            <a:xfrm>
              <a:off x="5021355" y="2868640"/>
              <a:ext cx="198963" cy="91982"/>
            </a:xfrm>
            <a:prstGeom prst="rect">
              <a:avLst/>
            </a:prstGeom>
            <a:solidFill>
              <a:srgbClr val="0058AB">
                <a:alpha val="100000"/>
              </a:srgbClr>
            </a:solidFill>
          </p:spPr>
          <p:txBody>
            <a:bodyPr/>
            <a:lstStyle/>
            <a:p/>
          </p:txBody>
        </p:sp>
        <p:sp>
          <p:nvSpPr>
            <p:cNvPr id="76" name="rc76"/>
            <p:cNvSpPr/>
            <p:nvPr/>
          </p:nvSpPr>
          <p:spPr>
            <a:xfrm>
              <a:off x="5021355" y="2960623"/>
              <a:ext cx="198963" cy="40304"/>
            </a:xfrm>
            <a:prstGeom prst="rect">
              <a:avLst/>
            </a:prstGeom>
            <a:solidFill>
              <a:srgbClr val="1CABE2">
                <a:alpha val="100000"/>
              </a:srgbClr>
            </a:solidFill>
          </p:spPr>
          <p:txBody>
            <a:bodyPr/>
            <a:lstStyle/>
            <a:p/>
          </p:txBody>
        </p:sp>
        <p:sp>
          <p:nvSpPr>
            <p:cNvPr id="77" name="rc77"/>
            <p:cNvSpPr/>
            <p:nvPr/>
          </p:nvSpPr>
          <p:spPr>
            <a:xfrm>
              <a:off x="5242425" y="3021956"/>
              <a:ext cx="198963" cy="1603574"/>
            </a:xfrm>
            <a:prstGeom prst="rect">
              <a:avLst/>
            </a:prstGeom>
            <a:solidFill>
              <a:srgbClr val="80BD41">
                <a:alpha val="100000"/>
              </a:srgbClr>
            </a:solidFill>
          </p:spPr>
          <p:txBody>
            <a:bodyPr/>
            <a:lstStyle/>
            <a:p/>
          </p:txBody>
        </p:sp>
        <p:sp>
          <p:nvSpPr>
            <p:cNvPr id="78" name="rc78"/>
            <p:cNvSpPr/>
            <p:nvPr/>
          </p:nvSpPr>
          <p:spPr>
            <a:xfrm>
              <a:off x="5242425" y="2889391"/>
              <a:ext cx="198963" cy="84325"/>
            </a:xfrm>
            <a:prstGeom prst="rect">
              <a:avLst/>
            </a:prstGeom>
            <a:solidFill>
              <a:srgbClr val="0058AB">
                <a:alpha val="100000"/>
              </a:srgbClr>
            </a:solidFill>
          </p:spPr>
          <p:txBody>
            <a:bodyPr/>
            <a:lstStyle/>
            <a:p/>
          </p:txBody>
        </p:sp>
        <p:sp>
          <p:nvSpPr>
            <p:cNvPr id="79" name="rc79"/>
            <p:cNvSpPr/>
            <p:nvPr/>
          </p:nvSpPr>
          <p:spPr>
            <a:xfrm>
              <a:off x="5242425" y="2973717"/>
              <a:ext cx="198963" cy="48238"/>
            </a:xfrm>
            <a:prstGeom prst="rect">
              <a:avLst/>
            </a:prstGeom>
            <a:solidFill>
              <a:srgbClr val="1CABE2">
                <a:alpha val="100000"/>
              </a:srgbClr>
            </a:solidFill>
          </p:spPr>
          <p:txBody>
            <a:bodyPr/>
            <a:lstStyle/>
            <a:p/>
          </p:txBody>
        </p:sp>
        <p:sp>
          <p:nvSpPr>
            <p:cNvPr id="80" name="rc80"/>
            <p:cNvSpPr/>
            <p:nvPr/>
          </p:nvSpPr>
          <p:spPr>
            <a:xfrm>
              <a:off x="5463495" y="3154069"/>
              <a:ext cx="198963" cy="1471461"/>
            </a:xfrm>
            <a:prstGeom prst="rect">
              <a:avLst/>
            </a:prstGeom>
            <a:solidFill>
              <a:srgbClr val="80BD41">
                <a:alpha val="100000"/>
              </a:srgbClr>
            </a:solidFill>
          </p:spPr>
          <p:txBody>
            <a:bodyPr/>
            <a:lstStyle/>
            <a:p/>
          </p:txBody>
        </p:sp>
        <p:sp>
          <p:nvSpPr>
            <p:cNvPr id="81" name="rc81"/>
            <p:cNvSpPr/>
            <p:nvPr/>
          </p:nvSpPr>
          <p:spPr>
            <a:xfrm>
              <a:off x="5463495" y="3021213"/>
              <a:ext cx="198963" cy="99767"/>
            </a:xfrm>
            <a:prstGeom prst="rect">
              <a:avLst/>
            </a:prstGeom>
            <a:solidFill>
              <a:srgbClr val="0058AB">
                <a:alpha val="100000"/>
              </a:srgbClr>
            </a:solidFill>
          </p:spPr>
          <p:txBody>
            <a:bodyPr/>
            <a:lstStyle/>
            <a:p/>
          </p:txBody>
        </p:sp>
        <p:sp>
          <p:nvSpPr>
            <p:cNvPr id="82" name="rc82"/>
            <p:cNvSpPr/>
            <p:nvPr/>
          </p:nvSpPr>
          <p:spPr>
            <a:xfrm>
              <a:off x="5463495" y="3120981"/>
              <a:ext cx="198963" cy="33088"/>
            </a:xfrm>
            <a:prstGeom prst="rect">
              <a:avLst/>
            </a:prstGeom>
            <a:solidFill>
              <a:srgbClr val="1CABE2">
                <a:alpha val="100000"/>
              </a:srgbClr>
            </a:solidFill>
          </p:spPr>
          <p:txBody>
            <a:bodyPr/>
            <a:lstStyle/>
            <a:p/>
          </p:txBody>
        </p:sp>
        <p:sp>
          <p:nvSpPr>
            <p:cNvPr id="83" name="rc83"/>
            <p:cNvSpPr/>
            <p:nvPr/>
          </p:nvSpPr>
          <p:spPr>
            <a:xfrm>
              <a:off x="5684565" y="3216429"/>
              <a:ext cx="198963" cy="1409101"/>
            </a:xfrm>
            <a:prstGeom prst="rect">
              <a:avLst/>
            </a:prstGeom>
            <a:solidFill>
              <a:srgbClr val="80BD41">
                <a:alpha val="100000"/>
              </a:srgbClr>
            </a:solidFill>
          </p:spPr>
          <p:txBody>
            <a:bodyPr/>
            <a:lstStyle/>
            <a:p/>
          </p:txBody>
        </p:sp>
        <p:sp>
          <p:nvSpPr>
            <p:cNvPr id="84" name="rc84"/>
            <p:cNvSpPr/>
            <p:nvPr/>
          </p:nvSpPr>
          <p:spPr>
            <a:xfrm>
              <a:off x="5684565" y="3070430"/>
              <a:ext cx="198963" cy="102377"/>
            </a:xfrm>
            <a:prstGeom prst="rect">
              <a:avLst/>
            </a:prstGeom>
            <a:solidFill>
              <a:srgbClr val="0058AB">
                <a:alpha val="100000"/>
              </a:srgbClr>
            </a:solidFill>
          </p:spPr>
          <p:txBody>
            <a:bodyPr/>
            <a:lstStyle/>
            <a:p/>
          </p:txBody>
        </p:sp>
        <p:sp>
          <p:nvSpPr>
            <p:cNvPr id="85" name="rc85"/>
            <p:cNvSpPr/>
            <p:nvPr/>
          </p:nvSpPr>
          <p:spPr>
            <a:xfrm>
              <a:off x="5684565" y="3172807"/>
              <a:ext cx="198963" cy="43622"/>
            </a:xfrm>
            <a:prstGeom prst="rect">
              <a:avLst/>
            </a:prstGeom>
            <a:solidFill>
              <a:srgbClr val="1CABE2">
                <a:alpha val="100000"/>
              </a:srgbClr>
            </a:solidFill>
          </p:spPr>
          <p:txBody>
            <a:bodyPr/>
            <a:lstStyle/>
            <a:p/>
          </p:txBody>
        </p:sp>
        <p:sp>
          <p:nvSpPr>
            <p:cNvPr id="86" name="rc86"/>
            <p:cNvSpPr/>
            <p:nvPr/>
          </p:nvSpPr>
          <p:spPr>
            <a:xfrm>
              <a:off x="5905636" y="3376853"/>
              <a:ext cx="198963" cy="1248677"/>
            </a:xfrm>
            <a:prstGeom prst="rect">
              <a:avLst/>
            </a:prstGeom>
            <a:solidFill>
              <a:srgbClr val="80BD41">
                <a:alpha val="100000"/>
              </a:srgbClr>
            </a:solidFill>
          </p:spPr>
          <p:txBody>
            <a:bodyPr/>
            <a:lstStyle/>
            <a:p/>
          </p:txBody>
        </p:sp>
        <p:sp>
          <p:nvSpPr>
            <p:cNvPr id="87" name="rc87"/>
            <p:cNvSpPr/>
            <p:nvPr/>
          </p:nvSpPr>
          <p:spPr>
            <a:xfrm>
              <a:off x="5905636" y="3200535"/>
              <a:ext cx="198963" cy="118809"/>
            </a:xfrm>
            <a:prstGeom prst="rect">
              <a:avLst/>
            </a:prstGeom>
            <a:solidFill>
              <a:srgbClr val="0058AB">
                <a:alpha val="100000"/>
              </a:srgbClr>
            </a:solidFill>
          </p:spPr>
          <p:txBody>
            <a:bodyPr/>
            <a:lstStyle/>
            <a:p/>
          </p:txBody>
        </p:sp>
        <p:sp>
          <p:nvSpPr>
            <p:cNvPr id="88" name="rc88"/>
            <p:cNvSpPr/>
            <p:nvPr/>
          </p:nvSpPr>
          <p:spPr>
            <a:xfrm>
              <a:off x="5905636" y="3319344"/>
              <a:ext cx="198963" cy="57508"/>
            </a:xfrm>
            <a:prstGeom prst="rect">
              <a:avLst/>
            </a:prstGeom>
            <a:solidFill>
              <a:srgbClr val="1CABE2">
                <a:alpha val="100000"/>
              </a:srgbClr>
            </a:solidFill>
          </p:spPr>
          <p:txBody>
            <a:bodyPr/>
            <a:lstStyle/>
            <a:p/>
          </p:txBody>
        </p:sp>
        <p:sp>
          <p:nvSpPr>
            <p:cNvPr id="89" name="rc89"/>
            <p:cNvSpPr/>
            <p:nvPr/>
          </p:nvSpPr>
          <p:spPr>
            <a:xfrm>
              <a:off x="6126706" y="3481121"/>
              <a:ext cx="198963" cy="1144409"/>
            </a:xfrm>
            <a:prstGeom prst="rect">
              <a:avLst/>
            </a:prstGeom>
            <a:solidFill>
              <a:srgbClr val="80BD41">
                <a:alpha val="100000"/>
              </a:srgbClr>
            </a:solidFill>
          </p:spPr>
          <p:txBody>
            <a:bodyPr/>
            <a:lstStyle/>
            <a:p/>
          </p:txBody>
        </p:sp>
        <p:sp>
          <p:nvSpPr>
            <p:cNvPr id="90" name="rc90"/>
            <p:cNvSpPr/>
            <p:nvPr/>
          </p:nvSpPr>
          <p:spPr>
            <a:xfrm>
              <a:off x="6126706" y="3269488"/>
              <a:ext cx="198963" cy="160300"/>
            </a:xfrm>
            <a:prstGeom prst="rect">
              <a:avLst/>
            </a:prstGeom>
            <a:solidFill>
              <a:srgbClr val="0058AB">
                <a:alpha val="100000"/>
              </a:srgbClr>
            </a:solidFill>
          </p:spPr>
          <p:txBody>
            <a:bodyPr/>
            <a:lstStyle/>
            <a:p/>
          </p:txBody>
        </p:sp>
        <p:sp>
          <p:nvSpPr>
            <p:cNvPr id="91" name="rc91"/>
            <p:cNvSpPr/>
            <p:nvPr/>
          </p:nvSpPr>
          <p:spPr>
            <a:xfrm>
              <a:off x="6126706" y="3429788"/>
              <a:ext cx="198963" cy="51332"/>
            </a:xfrm>
            <a:prstGeom prst="rect">
              <a:avLst/>
            </a:prstGeom>
            <a:solidFill>
              <a:srgbClr val="1CABE2">
                <a:alpha val="100000"/>
              </a:srgbClr>
            </a:solidFill>
          </p:spPr>
          <p:txBody>
            <a:bodyPr/>
            <a:lstStyle/>
            <a:p/>
          </p:txBody>
        </p:sp>
        <p:sp>
          <p:nvSpPr>
            <p:cNvPr id="92" name="rc92"/>
            <p:cNvSpPr/>
            <p:nvPr/>
          </p:nvSpPr>
          <p:spPr>
            <a:xfrm>
              <a:off x="6347776" y="3454479"/>
              <a:ext cx="198963" cy="1171051"/>
            </a:xfrm>
            <a:prstGeom prst="rect">
              <a:avLst/>
            </a:prstGeom>
            <a:solidFill>
              <a:srgbClr val="80BD41">
                <a:alpha val="100000"/>
              </a:srgbClr>
            </a:solidFill>
          </p:spPr>
          <p:txBody>
            <a:bodyPr/>
            <a:lstStyle/>
            <a:p/>
          </p:txBody>
        </p:sp>
        <p:sp>
          <p:nvSpPr>
            <p:cNvPr id="93" name="rc93"/>
            <p:cNvSpPr/>
            <p:nvPr/>
          </p:nvSpPr>
          <p:spPr>
            <a:xfrm>
              <a:off x="6347776" y="3324483"/>
              <a:ext cx="198963" cy="88690"/>
            </a:xfrm>
            <a:prstGeom prst="rect">
              <a:avLst/>
            </a:prstGeom>
            <a:solidFill>
              <a:srgbClr val="0058AB">
                <a:alpha val="100000"/>
              </a:srgbClr>
            </a:solidFill>
          </p:spPr>
          <p:txBody>
            <a:bodyPr/>
            <a:lstStyle/>
            <a:p/>
          </p:txBody>
        </p:sp>
        <p:sp>
          <p:nvSpPr>
            <p:cNvPr id="94" name="rc94"/>
            <p:cNvSpPr/>
            <p:nvPr/>
          </p:nvSpPr>
          <p:spPr>
            <a:xfrm>
              <a:off x="6347776" y="3413173"/>
              <a:ext cx="198963" cy="41305"/>
            </a:xfrm>
            <a:prstGeom prst="rect">
              <a:avLst/>
            </a:prstGeom>
            <a:solidFill>
              <a:srgbClr val="1CABE2">
                <a:alpha val="100000"/>
              </a:srgbClr>
            </a:solidFill>
          </p:spPr>
          <p:txBody>
            <a:bodyPr/>
            <a:lstStyle/>
            <a:p/>
          </p:txBody>
        </p:sp>
        <p:sp>
          <p:nvSpPr>
            <p:cNvPr id="95" name="rc95"/>
            <p:cNvSpPr/>
            <p:nvPr/>
          </p:nvSpPr>
          <p:spPr>
            <a:xfrm>
              <a:off x="6568846" y="3504500"/>
              <a:ext cx="198963" cy="1121031"/>
            </a:xfrm>
            <a:prstGeom prst="rect">
              <a:avLst/>
            </a:prstGeom>
            <a:solidFill>
              <a:srgbClr val="80BD41">
                <a:alpha val="100000"/>
              </a:srgbClr>
            </a:solidFill>
          </p:spPr>
          <p:txBody>
            <a:bodyPr/>
            <a:lstStyle/>
            <a:p/>
          </p:txBody>
        </p:sp>
        <p:sp>
          <p:nvSpPr>
            <p:cNvPr id="96" name="rc96"/>
            <p:cNvSpPr/>
            <p:nvPr/>
          </p:nvSpPr>
          <p:spPr>
            <a:xfrm>
              <a:off x="6568846" y="3354558"/>
              <a:ext cx="198963" cy="112851"/>
            </a:xfrm>
            <a:prstGeom prst="rect">
              <a:avLst/>
            </a:prstGeom>
            <a:solidFill>
              <a:srgbClr val="0058AB">
                <a:alpha val="100000"/>
              </a:srgbClr>
            </a:solidFill>
          </p:spPr>
          <p:txBody>
            <a:bodyPr/>
            <a:lstStyle/>
            <a:p/>
          </p:txBody>
        </p:sp>
        <p:sp>
          <p:nvSpPr>
            <p:cNvPr id="97" name="rc97"/>
            <p:cNvSpPr/>
            <p:nvPr/>
          </p:nvSpPr>
          <p:spPr>
            <a:xfrm>
              <a:off x="6568846" y="3467410"/>
              <a:ext cx="198963" cy="37089"/>
            </a:xfrm>
            <a:prstGeom prst="rect">
              <a:avLst/>
            </a:prstGeom>
            <a:solidFill>
              <a:srgbClr val="1CABE2">
                <a:alpha val="100000"/>
              </a:srgbClr>
            </a:solidFill>
          </p:spPr>
          <p:txBody>
            <a:bodyPr/>
            <a:lstStyle/>
            <a:p/>
          </p:txBody>
        </p:sp>
        <p:sp>
          <p:nvSpPr>
            <p:cNvPr id="98" name="rc98"/>
            <p:cNvSpPr/>
            <p:nvPr/>
          </p:nvSpPr>
          <p:spPr>
            <a:xfrm>
              <a:off x="6789916" y="3517158"/>
              <a:ext cx="198963" cy="1108372"/>
            </a:xfrm>
            <a:prstGeom prst="rect">
              <a:avLst/>
            </a:prstGeom>
            <a:solidFill>
              <a:srgbClr val="80BD41">
                <a:alpha val="100000"/>
              </a:srgbClr>
            </a:solidFill>
          </p:spPr>
          <p:txBody>
            <a:bodyPr/>
            <a:lstStyle/>
            <a:p/>
          </p:txBody>
        </p:sp>
        <p:sp>
          <p:nvSpPr>
            <p:cNvPr id="99" name="rc99"/>
            <p:cNvSpPr/>
            <p:nvPr/>
          </p:nvSpPr>
          <p:spPr>
            <a:xfrm>
              <a:off x="6789916" y="3364152"/>
              <a:ext cx="198963" cy="115602"/>
            </a:xfrm>
            <a:prstGeom prst="rect">
              <a:avLst/>
            </a:prstGeom>
            <a:solidFill>
              <a:srgbClr val="0058AB">
                <a:alpha val="100000"/>
              </a:srgbClr>
            </a:solidFill>
          </p:spPr>
          <p:txBody>
            <a:bodyPr/>
            <a:lstStyle/>
            <a:p/>
          </p:txBody>
        </p:sp>
        <p:sp>
          <p:nvSpPr>
            <p:cNvPr id="100" name="rc100"/>
            <p:cNvSpPr/>
            <p:nvPr/>
          </p:nvSpPr>
          <p:spPr>
            <a:xfrm>
              <a:off x="6789916" y="3479754"/>
              <a:ext cx="198963" cy="37404"/>
            </a:xfrm>
            <a:prstGeom prst="rect">
              <a:avLst/>
            </a:prstGeom>
            <a:solidFill>
              <a:srgbClr val="1CABE2">
                <a:alpha val="100000"/>
              </a:srgbClr>
            </a:solidFill>
          </p:spPr>
          <p:txBody>
            <a:bodyPr/>
            <a:lstStyle/>
            <a:p/>
          </p:txBody>
        </p:sp>
        <p:sp>
          <p:nvSpPr>
            <p:cNvPr id="101" name="rc101"/>
            <p:cNvSpPr/>
            <p:nvPr/>
          </p:nvSpPr>
          <p:spPr>
            <a:xfrm>
              <a:off x="7010987" y="3524978"/>
              <a:ext cx="198963" cy="1100552"/>
            </a:xfrm>
            <a:prstGeom prst="rect">
              <a:avLst/>
            </a:prstGeom>
            <a:solidFill>
              <a:srgbClr val="80BD41">
                <a:alpha val="100000"/>
              </a:srgbClr>
            </a:solidFill>
          </p:spPr>
          <p:txBody>
            <a:bodyPr/>
            <a:lstStyle/>
            <a:p/>
          </p:txBody>
        </p:sp>
        <p:sp>
          <p:nvSpPr>
            <p:cNvPr id="102" name="rc102"/>
            <p:cNvSpPr/>
            <p:nvPr/>
          </p:nvSpPr>
          <p:spPr>
            <a:xfrm>
              <a:off x="7010987" y="3376215"/>
              <a:ext cx="198963" cy="106195"/>
            </a:xfrm>
            <a:prstGeom prst="rect">
              <a:avLst/>
            </a:prstGeom>
            <a:solidFill>
              <a:srgbClr val="0058AB">
                <a:alpha val="100000"/>
              </a:srgbClr>
            </a:solidFill>
          </p:spPr>
          <p:txBody>
            <a:bodyPr/>
            <a:lstStyle/>
            <a:p/>
          </p:txBody>
        </p:sp>
        <p:sp>
          <p:nvSpPr>
            <p:cNvPr id="103" name="rc103"/>
            <p:cNvSpPr/>
            <p:nvPr/>
          </p:nvSpPr>
          <p:spPr>
            <a:xfrm>
              <a:off x="7010987" y="3482411"/>
              <a:ext cx="198963" cy="42567"/>
            </a:xfrm>
            <a:prstGeom prst="rect">
              <a:avLst/>
            </a:prstGeom>
            <a:solidFill>
              <a:srgbClr val="1CABE2">
                <a:alpha val="100000"/>
              </a:srgbClr>
            </a:solidFill>
          </p:spPr>
          <p:txBody>
            <a:bodyPr/>
            <a:lstStyle/>
            <a:p/>
          </p:txBody>
        </p:sp>
        <p:sp>
          <p:nvSpPr>
            <p:cNvPr id="104" name="rc104"/>
            <p:cNvSpPr/>
            <p:nvPr/>
          </p:nvSpPr>
          <p:spPr>
            <a:xfrm>
              <a:off x="7232057" y="3385208"/>
              <a:ext cx="198963" cy="91774"/>
            </a:xfrm>
            <a:prstGeom prst="rect">
              <a:avLst/>
            </a:prstGeom>
            <a:solidFill>
              <a:srgbClr val="F26A21">
                <a:alpha val="100000"/>
              </a:srgbClr>
            </a:solidFill>
          </p:spPr>
          <p:txBody>
            <a:bodyPr/>
            <a:lstStyle/>
            <a:p/>
          </p:txBody>
        </p:sp>
        <p:sp>
          <p:nvSpPr>
            <p:cNvPr id="105" name="rc105"/>
            <p:cNvSpPr/>
            <p:nvPr/>
          </p:nvSpPr>
          <p:spPr>
            <a:xfrm>
              <a:off x="7232057" y="3476982"/>
              <a:ext cx="198963" cy="1148548"/>
            </a:xfrm>
            <a:prstGeom prst="rect">
              <a:avLst/>
            </a:prstGeom>
            <a:solidFill>
              <a:srgbClr val="FFC20E">
                <a:alpha val="100000"/>
              </a:srgbClr>
            </a:solidFill>
          </p:spPr>
          <p:txBody>
            <a:bodyPr/>
            <a:lstStyle/>
            <a:p/>
          </p:txBody>
        </p:sp>
        <p:sp>
          <p:nvSpPr>
            <p:cNvPr id="106" name="rc106"/>
            <p:cNvSpPr/>
            <p:nvPr/>
          </p:nvSpPr>
          <p:spPr>
            <a:xfrm>
              <a:off x="7453127" y="3394495"/>
              <a:ext cx="198963" cy="79311"/>
            </a:xfrm>
            <a:prstGeom prst="rect">
              <a:avLst/>
            </a:prstGeom>
            <a:solidFill>
              <a:srgbClr val="F26A21">
                <a:alpha val="100000"/>
              </a:srgbClr>
            </a:solidFill>
          </p:spPr>
          <p:txBody>
            <a:bodyPr/>
            <a:lstStyle/>
            <a:p/>
          </p:txBody>
        </p:sp>
        <p:sp>
          <p:nvSpPr>
            <p:cNvPr id="107" name="rc107"/>
            <p:cNvSpPr/>
            <p:nvPr/>
          </p:nvSpPr>
          <p:spPr>
            <a:xfrm>
              <a:off x="7453127" y="3473806"/>
              <a:ext cx="198963" cy="1151724"/>
            </a:xfrm>
            <a:prstGeom prst="rect">
              <a:avLst/>
            </a:prstGeom>
            <a:solidFill>
              <a:srgbClr val="FFC20E">
                <a:alpha val="100000"/>
              </a:srgbClr>
            </a:solidFill>
          </p:spPr>
          <p:txBody>
            <a:bodyPr/>
            <a:lstStyle/>
            <a:p/>
          </p:txBody>
        </p:sp>
        <p:sp>
          <p:nvSpPr>
            <p:cNvPr id="108" name="rc108"/>
            <p:cNvSpPr/>
            <p:nvPr/>
          </p:nvSpPr>
          <p:spPr>
            <a:xfrm>
              <a:off x="7674197" y="3401779"/>
              <a:ext cx="198963" cy="68540"/>
            </a:xfrm>
            <a:prstGeom prst="rect">
              <a:avLst/>
            </a:prstGeom>
            <a:solidFill>
              <a:srgbClr val="F26A21">
                <a:alpha val="100000"/>
              </a:srgbClr>
            </a:solidFill>
          </p:spPr>
          <p:txBody>
            <a:bodyPr/>
            <a:lstStyle/>
            <a:p/>
          </p:txBody>
        </p:sp>
        <p:sp>
          <p:nvSpPr>
            <p:cNvPr id="109" name="rc109"/>
            <p:cNvSpPr/>
            <p:nvPr/>
          </p:nvSpPr>
          <p:spPr>
            <a:xfrm>
              <a:off x="7674197" y="3470319"/>
              <a:ext cx="198963" cy="1155211"/>
            </a:xfrm>
            <a:prstGeom prst="rect">
              <a:avLst/>
            </a:prstGeom>
            <a:solidFill>
              <a:srgbClr val="FFC20E">
                <a:alpha val="100000"/>
              </a:srgbClr>
            </a:solidFill>
          </p:spPr>
          <p:txBody>
            <a:bodyPr/>
            <a:lstStyle/>
            <a:p/>
          </p:txBody>
        </p:sp>
        <p:sp>
          <p:nvSpPr>
            <p:cNvPr id="110" name="rc110"/>
            <p:cNvSpPr/>
            <p:nvPr/>
          </p:nvSpPr>
          <p:spPr>
            <a:xfrm>
              <a:off x="7895267" y="3408137"/>
              <a:ext cx="198963" cy="59232"/>
            </a:xfrm>
            <a:prstGeom prst="rect">
              <a:avLst/>
            </a:prstGeom>
            <a:solidFill>
              <a:srgbClr val="F26A21">
                <a:alpha val="100000"/>
              </a:srgbClr>
            </a:solidFill>
          </p:spPr>
          <p:txBody>
            <a:bodyPr/>
            <a:lstStyle/>
            <a:p/>
          </p:txBody>
        </p:sp>
        <p:sp>
          <p:nvSpPr>
            <p:cNvPr id="111" name="rc111"/>
            <p:cNvSpPr/>
            <p:nvPr/>
          </p:nvSpPr>
          <p:spPr>
            <a:xfrm>
              <a:off x="7895267" y="3467370"/>
              <a:ext cx="198963" cy="1158160"/>
            </a:xfrm>
            <a:prstGeom prst="rect">
              <a:avLst/>
            </a:prstGeom>
            <a:solidFill>
              <a:srgbClr val="FFC20E">
                <a:alpha val="100000"/>
              </a:srgbClr>
            </a:solidFill>
          </p:spPr>
          <p:txBody>
            <a:bodyPr/>
            <a:lstStyle/>
            <a:p/>
          </p:txBody>
        </p:sp>
        <p:sp>
          <p:nvSpPr>
            <p:cNvPr id="112" name="rc112"/>
            <p:cNvSpPr/>
            <p:nvPr/>
          </p:nvSpPr>
          <p:spPr>
            <a:xfrm>
              <a:off x="8116338" y="3412010"/>
              <a:ext cx="198963" cy="51188"/>
            </a:xfrm>
            <a:prstGeom prst="rect">
              <a:avLst/>
            </a:prstGeom>
            <a:solidFill>
              <a:srgbClr val="F26A21">
                <a:alpha val="100000"/>
              </a:srgbClr>
            </a:solidFill>
          </p:spPr>
          <p:txBody>
            <a:bodyPr/>
            <a:lstStyle/>
            <a:p/>
          </p:txBody>
        </p:sp>
        <p:sp>
          <p:nvSpPr>
            <p:cNvPr id="113" name="rc113"/>
            <p:cNvSpPr/>
            <p:nvPr/>
          </p:nvSpPr>
          <p:spPr>
            <a:xfrm>
              <a:off x="8116338" y="3463199"/>
              <a:ext cx="198963" cy="1162331"/>
            </a:xfrm>
            <a:prstGeom prst="rect">
              <a:avLst/>
            </a:prstGeom>
            <a:solidFill>
              <a:srgbClr val="FFC20E">
                <a:alpha val="100000"/>
              </a:srgbClr>
            </a:solidFill>
          </p:spPr>
          <p:txBody>
            <a:bodyPr/>
            <a:lstStyle/>
            <a:p/>
          </p:txBody>
        </p:sp>
        <p:sp>
          <p:nvSpPr>
            <p:cNvPr id="114" name="pl114"/>
            <p:cNvSpPr/>
            <p:nvPr/>
          </p:nvSpPr>
          <p:spPr>
            <a:xfrm>
              <a:off x="1583713" y="1330298"/>
              <a:ext cx="5526755" cy="274602"/>
            </a:xfrm>
            <a:custGeom>
              <a:avLst/>
              <a:pathLst>
                <a:path w="5526755" h="274602">
                  <a:moveTo>
                    <a:pt x="0" y="68650"/>
                  </a:moveTo>
                  <a:lnTo>
                    <a:pt x="221070" y="68650"/>
                  </a:lnTo>
                  <a:lnTo>
                    <a:pt x="442140" y="102976"/>
                  </a:lnTo>
                  <a:lnTo>
                    <a:pt x="663210" y="102976"/>
                  </a:lnTo>
                  <a:lnTo>
                    <a:pt x="884280" y="102976"/>
                  </a:lnTo>
                  <a:lnTo>
                    <a:pt x="1105351" y="68650"/>
                  </a:lnTo>
                  <a:lnTo>
                    <a:pt x="1326421" y="0"/>
                  </a:lnTo>
                  <a:lnTo>
                    <a:pt x="1547491" y="34325"/>
                  </a:lnTo>
                  <a:lnTo>
                    <a:pt x="1768561" y="0"/>
                  </a:lnTo>
                  <a:lnTo>
                    <a:pt x="1989631" y="0"/>
                  </a:lnTo>
                  <a:lnTo>
                    <a:pt x="2210702" y="34325"/>
                  </a:lnTo>
                  <a:lnTo>
                    <a:pt x="2431772" y="0"/>
                  </a:lnTo>
                  <a:lnTo>
                    <a:pt x="2652842" y="0"/>
                  </a:lnTo>
                  <a:lnTo>
                    <a:pt x="2873912" y="0"/>
                  </a:lnTo>
                  <a:lnTo>
                    <a:pt x="3094982" y="0"/>
                  </a:lnTo>
                  <a:lnTo>
                    <a:pt x="3316053" y="34325"/>
                  </a:lnTo>
                  <a:lnTo>
                    <a:pt x="3537123" y="34325"/>
                  </a:lnTo>
                  <a:lnTo>
                    <a:pt x="3758193" y="34325"/>
                  </a:lnTo>
                  <a:lnTo>
                    <a:pt x="3979263" y="68650"/>
                  </a:lnTo>
                  <a:lnTo>
                    <a:pt x="4200333" y="102976"/>
                  </a:lnTo>
                  <a:lnTo>
                    <a:pt x="4421404" y="137301"/>
                  </a:lnTo>
                  <a:lnTo>
                    <a:pt x="4642474" y="274602"/>
                  </a:lnTo>
                  <a:lnTo>
                    <a:pt x="4863544" y="102976"/>
                  </a:lnTo>
                  <a:lnTo>
                    <a:pt x="5084614" y="171626"/>
                  </a:lnTo>
                  <a:lnTo>
                    <a:pt x="5305684" y="171626"/>
                  </a:lnTo>
                  <a:lnTo>
                    <a:pt x="5526755" y="171626"/>
                  </a:lnTo>
                </a:path>
              </a:pathLst>
            </a:custGeom>
            <a:ln w="27101" cap="flat">
              <a:solidFill>
                <a:srgbClr val="0058AB">
                  <a:alpha val="100000"/>
                </a:srgbClr>
              </a:solidFill>
              <a:prstDash val="solid"/>
              <a:round/>
            </a:ln>
          </p:spPr>
          <p:txBody>
            <a:bodyPr/>
            <a:lstStyle/>
            <a:p/>
          </p:txBody>
        </p:sp>
        <p:sp>
          <p:nvSpPr>
            <p:cNvPr id="115" name="pl115"/>
            <p:cNvSpPr/>
            <p:nvPr/>
          </p:nvSpPr>
          <p:spPr>
            <a:xfrm>
              <a:off x="1583713" y="1398949"/>
              <a:ext cx="5526755" cy="343253"/>
            </a:xfrm>
            <a:custGeom>
              <a:avLst/>
              <a:pathLst>
                <a:path w="5526755" h="343253">
                  <a:moveTo>
                    <a:pt x="0" y="274602"/>
                  </a:moveTo>
                  <a:lnTo>
                    <a:pt x="221070" y="240277"/>
                  </a:lnTo>
                  <a:lnTo>
                    <a:pt x="442140" y="308928"/>
                  </a:lnTo>
                  <a:lnTo>
                    <a:pt x="663210" y="274602"/>
                  </a:lnTo>
                  <a:lnTo>
                    <a:pt x="884280" y="205952"/>
                  </a:lnTo>
                  <a:lnTo>
                    <a:pt x="1105351" y="205952"/>
                  </a:lnTo>
                  <a:lnTo>
                    <a:pt x="1326421" y="137301"/>
                  </a:lnTo>
                  <a:lnTo>
                    <a:pt x="1547491" y="102976"/>
                  </a:lnTo>
                  <a:lnTo>
                    <a:pt x="1768561" y="34325"/>
                  </a:lnTo>
                  <a:lnTo>
                    <a:pt x="1989631" y="0"/>
                  </a:lnTo>
                  <a:lnTo>
                    <a:pt x="2210702" y="34325"/>
                  </a:lnTo>
                  <a:lnTo>
                    <a:pt x="2431772" y="34325"/>
                  </a:lnTo>
                  <a:lnTo>
                    <a:pt x="2652842" y="0"/>
                  </a:lnTo>
                  <a:lnTo>
                    <a:pt x="2873912" y="34325"/>
                  </a:lnTo>
                  <a:lnTo>
                    <a:pt x="3094982" y="34325"/>
                  </a:lnTo>
                  <a:lnTo>
                    <a:pt x="3316053" y="68650"/>
                  </a:lnTo>
                  <a:lnTo>
                    <a:pt x="3537123" y="68650"/>
                  </a:lnTo>
                  <a:lnTo>
                    <a:pt x="3758193" y="68650"/>
                  </a:lnTo>
                  <a:lnTo>
                    <a:pt x="3979263" y="68650"/>
                  </a:lnTo>
                  <a:lnTo>
                    <a:pt x="4200333" y="102976"/>
                  </a:lnTo>
                  <a:lnTo>
                    <a:pt x="4421404" y="205952"/>
                  </a:lnTo>
                  <a:lnTo>
                    <a:pt x="4642474" y="343253"/>
                  </a:lnTo>
                  <a:lnTo>
                    <a:pt x="4863544" y="137301"/>
                  </a:lnTo>
                  <a:lnTo>
                    <a:pt x="5084614" y="205952"/>
                  </a:lnTo>
                  <a:lnTo>
                    <a:pt x="5305684" y="205952"/>
                  </a:lnTo>
                  <a:lnTo>
                    <a:pt x="5526755" y="205952"/>
                  </a:lnTo>
                </a:path>
              </a:pathLst>
            </a:custGeom>
            <a:ln w="27101" cap="flat">
              <a:solidFill>
                <a:srgbClr val="80BD41">
                  <a:alpha val="100000"/>
                </a:srgbClr>
              </a:solidFill>
              <a:prstDash val="solid"/>
              <a:round/>
            </a:ln>
          </p:spPr>
          <p:txBody>
            <a:bodyPr/>
            <a:lstStyle/>
            <a:p/>
          </p:txBody>
        </p:sp>
        <p:sp>
          <p:nvSpPr>
            <p:cNvPr id="116" name="tx116"/>
            <p:cNvSpPr/>
            <p:nvPr/>
          </p:nvSpPr>
          <p:spPr>
            <a:xfrm>
              <a:off x="1515407" y="1196629"/>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94</a:t>
              </a:r>
            </a:p>
          </p:txBody>
        </p:sp>
        <p:sp>
          <p:nvSpPr>
            <p:cNvPr id="117" name="tx117"/>
            <p:cNvSpPr/>
            <p:nvPr/>
          </p:nvSpPr>
          <p:spPr>
            <a:xfrm>
              <a:off x="2620758" y="1196629"/>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94</a:t>
              </a:r>
            </a:p>
          </p:txBody>
        </p:sp>
        <p:sp>
          <p:nvSpPr>
            <p:cNvPr id="118" name="tx118"/>
            <p:cNvSpPr/>
            <p:nvPr/>
          </p:nvSpPr>
          <p:spPr>
            <a:xfrm>
              <a:off x="3726109" y="1162304"/>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95</a:t>
              </a:r>
            </a:p>
          </p:txBody>
        </p:sp>
        <p:sp>
          <p:nvSpPr>
            <p:cNvPr id="119" name="tx119"/>
            <p:cNvSpPr/>
            <p:nvPr/>
          </p:nvSpPr>
          <p:spPr>
            <a:xfrm>
              <a:off x="4831460" y="1162304"/>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95</a:t>
              </a:r>
            </a:p>
          </p:txBody>
        </p:sp>
        <p:sp>
          <p:nvSpPr>
            <p:cNvPr id="120" name="tx120"/>
            <p:cNvSpPr/>
            <p:nvPr/>
          </p:nvSpPr>
          <p:spPr>
            <a:xfrm>
              <a:off x="5715741" y="1230954"/>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93</a:t>
              </a:r>
            </a:p>
          </p:txBody>
        </p:sp>
        <p:sp>
          <p:nvSpPr>
            <p:cNvPr id="121" name="tx121"/>
            <p:cNvSpPr/>
            <p:nvPr/>
          </p:nvSpPr>
          <p:spPr>
            <a:xfrm>
              <a:off x="5936812" y="1265280"/>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92</a:t>
              </a:r>
            </a:p>
          </p:txBody>
        </p:sp>
        <p:sp>
          <p:nvSpPr>
            <p:cNvPr id="122" name="tx122"/>
            <p:cNvSpPr/>
            <p:nvPr/>
          </p:nvSpPr>
          <p:spPr>
            <a:xfrm>
              <a:off x="6157882" y="1402581"/>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88</a:t>
              </a:r>
            </a:p>
          </p:txBody>
        </p:sp>
        <p:sp>
          <p:nvSpPr>
            <p:cNvPr id="123" name="tx123"/>
            <p:cNvSpPr/>
            <p:nvPr/>
          </p:nvSpPr>
          <p:spPr>
            <a:xfrm>
              <a:off x="6378952" y="1230954"/>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93</a:t>
              </a:r>
            </a:p>
          </p:txBody>
        </p:sp>
        <p:sp>
          <p:nvSpPr>
            <p:cNvPr id="124" name="tx124"/>
            <p:cNvSpPr/>
            <p:nvPr/>
          </p:nvSpPr>
          <p:spPr>
            <a:xfrm>
              <a:off x="6600022" y="1299605"/>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91</a:t>
              </a:r>
            </a:p>
          </p:txBody>
        </p:sp>
        <p:sp>
          <p:nvSpPr>
            <p:cNvPr id="125" name="tx125"/>
            <p:cNvSpPr/>
            <p:nvPr/>
          </p:nvSpPr>
          <p:spPr>
            <a:xfrm>
              <a:off x="6821092" y="1299605"/>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91</a:t>
              </a:r>
            </a:p>
          </p:txBody>
        </p:sp>
        <p:sp>
          <p:nvSpPr>
            <p:cNvPr id="126" name="tx126"/>
            <p:cNvSpPr/>
            <p:nvPr/>
          </p:nvSpPr>
          <p:spPr>
            <a:xfrm>
              <a:off x="7042163" y="1299605"/>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91</a:t>
              </a:r>
            </a:p>
          </p:txBody>
        </p:sp>
        <p:sp>
          <p:nvSpPr>
            <p:cNvPr id="127" name="tx127"/>
            <p:cNvSpPr/>
            <p:nvPr/>
          </p:nvSpPr>
          <p:spPr>
            <a:xfrm>
              <a:off x="1515407" y="1743924"/>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86</a:t>
              </a:r>
            </a:p>
          </p:txBody>
        </p:sp>
        <p:sp>
          <p:nvSpPr>
            <p:cNvPr id="128" name="tx128"/>
            <p:cNvSpPr/>
            <p:nvPr/>
          </p:nvSpPr>
          <p:spPr>
            <a:xfrm>
              <a:off x="2620758" y="1675273"/>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88</a:t>
              </a:r>
            </a:p>
          </p:txBody>
        </p:sp>
        <p:sp>
          <p:nvSpPr>
            <p:cNvPr id="129" name="tx129"/>
            <p:cNvSpPr/>
            <p:nvPr/>
          </p:nvSpPr>
          <p:spPr>
            <a:xfrm>
              <a:off x="3726109" y="1503647"/>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93</a:t>
              </a:r>
            </a:p>
          </p:txBody>
        </p:sp>
        <p:sp>
          <p:nvSpPr>
            <p:cNvPr id="130" name="tx130"/>
            <p:cNvSpPr/>
            <p:nvPr/>
          </p:nvSpPr>
          <p:spPr>
            <a:xfrm>
              <a:off x="4831460" y="1537972"/>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92</a:t>
              </a:r>
            </a:p>
          </p:txBody>
        </p:sp>
        <p:sp>
          <p:nvSpPr>
            <p:cNvPr id="131" name="tx131"/>
            <p:cNvSpPr/>
            <p:nvPr/>
          </p:nvSpPr>
          <p:spPr>
            <a:xfrm>
              <a:off x="5715741" y="1572297"/>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91</a:t>
              </a:r>
            </a:p>
          </p:txBody>
        </p:sp>
        <p:sp>
          <p:nvSpPr>
            <p:cNvPr id="132" name="tx132"/>
            <p:cNvSpPr/>
            <p:nvPr/>
          </p:nvSpPr>
          <p:spPr>
            <a:xfrm>
              <a:off x="5936812" y="1675273"/>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88</a:t>
              </a:r>
            </a:p>
          </p:txBody>
        </p:sp>
        <p:sp>
          <p:nvSpPr>
            <p:cNvPr id="133" name="tx133"/>
            <p:cNvSpPr/>
            <p:nvPr/>
          </p:nvSpPr>
          <p:spPr>
            <a:xfrm>
              <a:off x="6157882" y="1812575"/>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84</a:t>
              </a:r>
            </a:p>
          </p:txBody>
        </p:sp>
        <p:sp>
          <p:nvSpPr>
            <p:cNvPr id="134" name="tx134"/>
            <p:cNvSpPr/>
            <p:nvPr/>
          </p:nvSpPr>
          <p:spPr>
            <a:xfrm>
              <a:off x="6378952" y="1606623"/>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90</a:t>
              </a:r>
            </a:p>
          </p:txBody>
        </p:sp>
        <p:sp>
          <p:nvSpPr>
            <p:cNvPr id="135" name="tx135"/>
            <p:cNvSpPr/>
            <p:nvPr/>
          </p:nvSpPr>
          <p:spPr>
            <a:xfrm>
              <a:off x="6600022" y="1675273"/>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88</a:t>
              </a:r>
            </a:p>
          </p:txBody>
        </p:sp>
        <p:sp>
          <p:nvSpPr>
            <p:cNvPr id="136" name="tx136"/>
            <p:cNvSpPr/>
            <p:nvPr/>
          </p:nvSpPr>
          <p:spPr>
            <a:xfrm>
              <a:off x="6821092" y="1675273"/>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88</a:t>
              </a:r>
            </a:p>
          </p:txBody>
        </p:sp>
        <p:sp>
          <p:nvSpPr>
            <p:cNvPr id="137" name="tx137"/>
            <p:cNvSpPr/>
            <p:nvPr/>
          </p:nvSpPr>
          <p:spPr>
            <a:xfrm>
              <a:off x="7042163" y="1675273"/>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88</a:t>
              </a:r>
            </a:p>
          </p:txBody>
        </p:sp>
        <p:sp>
          <p:nvSpPr>
            <p:cNvPr id="138" name="tx138"/>
            <p:cNvSpPr/>
            <p:nvPr/>
          </p:nvSpPr>
          <p:spPr>
            <a:xfrm>
              <a:off x="1016497" y="4584611"/>
              <a:ext cx="6355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0</a:t>
              </a:r>
            </a:p>
          </p:txBody>
        </p:sp>
        <p:sp>
          <p:nvSpPr>
            <p:cNvPr id="139" name="tx139"/>
            <p:cNvSpPr/>
            <p:nvPr/>
          </p:nvSpPr>
          <p:spPr>
            <a:xfrm>
              <a:off x="508182" y="3610543"/>
              <a:ext cx="571865"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25,000,000</a:t>
              </a:r>
            </a:p>
          </p:txBody>
        </p:sp>
        <p:sp>
          <p:nvSpPr>
            <p:cNvPr id="140" name="tx140"/>
            <p:cNvSpPr/>
            <p:nvPr/>
          </p:nvSpPr>
          <p:spPr>
            <a:xfrm>
              <a:off x="508182" y="2636476"/>
              <a:ext cx="571865"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50,000,000</a:t>
              </a:r>
            </a:p>
          </p:txBody>
        </p:sp>
        <p:sp>
          <p:nvSpPr>
            <p:cNvPr id="141" name="tx141"/>
            <p:cNvSpPr/>
            <p:nvPr/>
          </p:nvSpPr>
          <p:spPr>
            <a:xfrm>
              <a:off x="508182" y="1662408"/>
              <a:ext cx="571865"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75,000,000</a:t>
              </a:r>
            </a:p>
          </p:txBody>
        </p:sp>
        <p:sp>
          <p:nvSpPr>
            <p:cNvPr id="142" name="tx142"/>
            <p:cNvSpPr/>
            <p:nvPr/>
          </p:nvSpPr>
          <p:spPr>
            <a:xfrm>
              <a:off x="8719484" y="4584611"/>
              <a:ext cx="6355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0</a:t>
              </a:r>
            </a:p>
          </p:txBody>
        </p:sp>
        <p:sp>
          <p:nvSpPr>
            <p:cNvPr id="143" name="tx143"/>
            <p:cNvSpPr/>
            <p:nvPr/>
          </p:nvSpPr>
          <p:spPr>
            <a:xfrm>
              <a:off x="8719484" y="3726478"/>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25</a:t>
              </a:r>
            </a:p>
          </p:txBody>
        </p:sp>
        <p:sp>
          <p:nvSpPr>
            <p:cNvPr id="144" name="tx144"/>
            <p:cNvSpPr/>
            <p:nvPr/>
          </p:nvSpPr>
          <p:spPr>
            <a:xfrm>
              <a:off x="8719484" y="2868344"/>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50</a:t>
              </a:r>
            </a:p>
          </p:txBody>
        </p:sp>
        <p:sp>
          <p:nvSpPr>
            <p:cNvPr id="145" name="tx145"/>
            <p:cNvSpPr/>
            <p:nvPr/>
          </p:nvSpPr>
          <p:spPr>
            <a:xfrm>
              <a:off x="8719484" y="2010211"/>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75</a:t>
              </a:r>
            </a:p>
          </p:txBody>
        </p:sp>
        <p:sp>
          <p:nvSpPr>
            <p:cNvPr id="146" name="tx146"/>
            <p:cNvSpPr/>
            <p:nvPr/>
          </p:nvSpPr>
          <p:spPr>
            <a:xfrm>
              <a:off x="8719484" y="1152078"/>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100</a:t>
              </a:r>
            </a:p>
          </p:txBody>
        </p:sp>
        <p:sp>
          <p:nvSpPr>
            <p:cNvPr id="147" name="tx147"/>
            <p:cNvSpPr/>
            <p:nvPr/>
          </p:nvSpPr>
          <p:spPr>
            <a:xfrm rot="-5400000">
              <a:off x="1456611"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2000</a:t>
              </a:r>
            </a:p>
          </p:txBody>
        </p:sp>
        <p:sp>
          <p:nvSpPr>
            <p:cNvPr id="148" name="tx148"/>
            <p:cNvSpPr/>
            <p:nvPr/>
          </p:nvSpPr>
          <p:spPr>
            <a:xfrm rot="-5400000">
              <a:off x="2561963"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2005</a:t>
              </a:r>
            </a:p>
          </p:txBody>
        </p:sp>
        <p:sp>
          <p:nvSpPr>
            <p:cNvPr id="149" name="tx149"/>
            <p:cNvSpPr/>
            <p:nvPr/>
          </p:nvSpPr>
          <p:spPr>
            <a:xfrm rot="-5400000">
              <a:off x="3667314"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2010</a:t>
              </a:r>
            </a:p>
          </p:txBody>
        </p:sp>
        <p:sp>
          <p:nvSpPr>
            <p:cNvPr id="150" name="tx150"/>
            <p:cNvSpPr/>
            <p:nvPr/>
          </p:nvSpPr>
          <p:spPr>
            <a:xfrm rot="-5400000">
              <a:off x="4772665"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2015</a:t>
              </a:r>
            </a:p>
          </p:txBody>
        </p:sp>
        <p:sp>
          <p:nvSpPr>
            <p:cNvPr id="151" name="tx151"/>
            <p:cNvSpPr/>
            <p:nvPr/>
          </p:nvSpPr>
          <p:spPr>
            <a:xfrm rot="-5400000">
              <a:off x="5878016"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2020</a:t>
              </a:r>
            </a:p>
          </p:txBody>
        </p:sp>
        <p:sp>
          <p:nvSpPr>
            <p:cNvPr id="152" name="tx152"/>
            <p:cNvSpPr/>
            <p:nvPr/>
          </p:nvSpPr>
          <p:spPr>
            <a:xfrm rot="-5400000">
              <a:off x="6983367"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2025</a:t>
              </a:r>
            </a:p>
          </p:txBody>
        </p:sp>
        <p:sp>
          <p:nvSpPr>
            <p:cNvPr id="153" name="tx153"/>
            <p:cNvSpPr/>
            <p:nvPr/>
          </p:nvSpPr>
          <p:spPr>
            <a:xfrm rot="-5400000">
              <a:off x="8088718"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2030</a:t>
              </a:r>
            </a:p>
          </p:txBody>
        </p:sp>
        <p:sp>
          <p:nvSpPr>
            <p:cNvPr id="154" name="tx154"/>
            <p:cNvSpPr/>
            <p:nvPr/>
          </p:nvSpPr>
          <p:spPr>
            <a:xfrm rot="-5400000">
              <a:off x="5656945"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2019</a:t>
              </a:r>
            </a:p>
          </p:txBody>
        </p:sp>
        <p:sp>
          <p:nvSpPr>
            <p:cNvPr id="155" name="tx155"/>
            <p:cNvSpPr/>
            <p:nvPr/>
          </p:nvSpPr>
          <p:spPr>
            <a:xfrm rot="-5400000">
              <a:off x="5878016"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2020</a:t>
              </a:r>
            </a:p>
          </p:txBody>
        </p:sp>
        <p:sp>
          <p:nvSpPr>
            <p:cNvPr id="156" name="tx156"/>
            <p:cNvSpPr/>
            <p:nvPr/>
          </p:nvSpPr>
          <p:spPr>
            <a:xfrm rot="-5400000">
              <a:off x="6099086"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2021</a:t>
              </a:r>
            </a:p>
          </p:txBody>
        </p:sp>
        <p:sp>
          <p:nvSpPr>
            <p:cNvPr id="157" name="tx157"/>
            <p:cNvSpPr/>
            <p:nvPr/>
          </p:nvSpPr>
          <p:spPr>
            <a:xfrm rot="-5400000">
              <a:off x="6320156"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2022</a:t>
              </a:r>
            </a:p>
          </p:txBody>
        </p:sp>
        <p:sp>
          <p:nvSpPr>
            <p:cNvPr id="158" name="tx158"/>
            <p:cNvSpPr/>
            <p:nvPr/>
          </p:nvSpPr>
          <p:spPr>
            <a:xfrm rot="-5400000">
              <a:off x="6541226"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2023</a:t>
              </a:r>
            </a:p>
          </p:txBody>
        </p:sp>
        <p:sp>
          <p:nvSpPr>
            <p:cNvPr id="159" name="tx159"/>
            <p:cNvSpPr/>
            <p:nvPr/>
          </p:nvSpPr>
          <p:spPr>
            <a:xfrm rot="-5400000">
              <a:off x="6762296"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2024</a:t>
              </a:r>
            </a:p>
          </p:txBody>
        </p:sp>
        <p:sp>
          <p:nvSpPr>
            <p:cNvPr id="160" name="tx160"/>
            <p:cNvSpPr/>
            <p:nvPr/>
          </p:nvSpPr>
          <p:spPr>
            <a:xfrm rot="-5400000">
              <a:off x="6983367"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2025</a:t>
              </a:r>
            </a:p>
          </p:txBody>
        </p:sp>
        <p:sp>
          <p:nvSpPr>
            <p:cNvPr id="161" name="tx161"/>
            <p:cNvSpPr/>
            <p:nvPr/>
          </p:nvSpPr>
          <p:spPr>
            <a:xfrm rot="-5400000">
              <a:off x="90986" y="2773433"/>
              <a:ext cx="60588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 children</a:t>
              </a:r>
            </a:p>
          </p:txBody>
        </p:sp>
        <p:sp>
          <p:nvSpPr>
            <p:cNvPr id="162" name="tx162"/>
            <p:cNvSpPr/>
            <p:nvPr/>
          </p:nvSpPr>
          <p:spPr>
            <a:xfrm rot="5400000">
              <a:off x="8593345" y="2773433"/>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163" name="rc163"/>
            <p:cNvSpPr/>
            <p:nvPr/>
          </p:nvSpPr>
          <p:spPr>
            <a:xfrm>
              <a:off x="1887666" y="5504613"/>
              <a:ext cx="201455" cy="201456"/>
            </a:xfrm>
            <a:prstGeom prst="rect">
              <a:avLst/>
            </a:prstGeom>
            <a:solidFill>
              <a:srgbClr val="80BD41">
                <a:alpha val="100000"/>
              </a:srgbClr>
            </a:solidFill>
          </p:spPr>
          <p:txBody>
            <a:bodyPr/>
            <a:lstStyle/>
            <a:p/>
          </p:txBody>
        </p:sp>
        <p:sp>
          <p:nvSpPr>
            <p:cNvPr id="164" name="rc164"/>
            <p:cNvSpPr/>
            <p:nvPr/>
          </p:nvSpPr>
          <p:spPr>
            <a:xfrm>
              <a:off x="2603373" y="5504613"/>
              <a:ext cx="201456" cy="201456"/>
            </a:xfrm>
            <a:prstGeom prst="rect">
              <a:avLst/>
            </a:prstGeom>
            <a:solidFill>
              <a:srgbClr val="1CABE2">
                <a:alpha val="100000"/>
              </a:srgbClr>
            </a:solidFill>
          </p:spPr>
          <p:txBody>
            <a:bodyPr/>
            <a:lstStyle/>
            <a:p/>
          </p:txBody>
        </p:sp>
        <p:sp>
          <p:nvSpPr>
            <p:cNvPr id="165" name="rc165"/>
            <p:cNvSpPr/>
            <p:nvPr/>
          </p:nvSpPr>
          <p:spPr>
            <a:xfrm>
              <a:off x="3676245" y="5504613"/>
              <a:ext cx="201456" cy="201456"/>
            </a:xfrm>
            <a:prstGeom prst="rect">
              <a:avLst/>
            </a:prstGeom>
            <a:solidFill>
              <a:srgbClr val="0058AB">
                <a:alpha val="100000"/>
              </a:srgbClr>
            </a:solidFill>
          </p:spPr>
          <p:txBody>
            <a:bodyPr/>
            <a:lstStyle/>
            <a:p/>
          </p:txBody>
        </p:sp>
        <p:sp>
          <p:nvSpPr>
            <p:cNvPr id="166" name="rc166"/>
            <p:cNvSpPr/>
            <p:nvPr/>
          </p:nvSpPr>
          <p:spPr>
            <a:xfrm>
              <a:off x="4671759" y="5504613"/>
              <a:ext cx="201456" cy="201456"/>
            </a:xfrm>
            <a:prstGeom prst="rect">
              <a:avLst/>
            </a:prstGeom>
            <a:solidFill>
              <a:srgbClr val="FFC20E">
                <a:alpha val="100000"/>
              </a:srgbClr>
            </a:solidFill>
          </p:spPr>
          <p:txBody>
            <a:bodyPr/>
            <a:lstStyle/>
            <a:p/>
          </p:txBody>
        </p:sp>
        <p:sp>
          <p:nvSpPr>
            <p:cNvPr id="167" name="rc167"/>
            <p:cNvSpPr/>
            <p:nvPr/>
          </p:nvSpPr>
          <p:spPr>
            <a:xfrm>
              <a:off x="6576552" y="5504613"/>
              <a:ext cx="201455" cy="201456"/>
            </a:xfrm>
            <a:prstGeom prst="rect">
              <a:avLst/>
            </a:prstGeom>
            <a:solidFill>
              <a:srgbClr val="F26A21">
                <a:alpha val="100000"/>
              </a:srgbClr>
            </a:solidFill>
          </p:spPr>
          <p:txBody>
            <a:bodyPr/>
            <a:lstStyle/>
            <a:p/>
          </p:txBody>
        </p:sp>
        <p:sp>
          <p:nvSpPr>
            <p:cNvPr id="168" name="tx168"/>
            <p:cNvSpPr/>
            <p:nvPr/>
          </p:nvSpPr>
          <p:spPr>
            <a:xfrm>
              <a:off x="2167711" y="5555323"/>
              <a:ext cx="35707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DTP3</a:t>
              </a:r>
            </a:p>
          </p:txBody>
        </p:sp>
        <p:sp>
          <p:nvSpPr>
            <p:cNvPr id="169" name="tx169"/>
            <p:cNvSpPr/>
            <p:nvPr/>
          </p:nvSpPr>
          <p:spPr>
            <a:xfrm>
              <a:off x="2883418" y="5555323"/>
              <a:ext cx="71423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Partial DTP</a:t>
              </a:r>
            </a:p>
          </p:txBody>
        </p:sp>
        <p:sp>
          <p:nvSpPr>
            <p:cNvPr id="170" name="tx170"/>
            <p:cNvSpPr/>
            <p:nvPr/>
          </p:nvSpPr>
          <p:spPr>
            <a:xfrm>
              <a:off x="3956290" y="5555323"/>
              <a:ext cx="63687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Zero-dose</a:t>
              </a:r>
            </a:p>
          </p:txBody>
        </p:sp>
        <p:sp>
          <p:nvSpPr>
            <p:cNvPr id="171" name="tx171"/>
            <p:cNvSpPr/>
            <p:nvPr/>
          </p:nvSpPr>
          <p:spPr>
            <a:xfrm>
              <a:off x="4951804" y="5555323"/>
              <a:ext cx="154615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IA2030 vaccinated target</a:t>
              </a:r>
            </a:p>
          </p:txBody>
        </p:sp>
        <p:sp>
          <p:nvSpPr>
            <p:cNvPr id="172" name="tx172"/>
            <p:cNvSpPr/>
            <p:nvPr/>
          </p:nvSpPr>
          <p:spPr>
            <a:xfrm>
              <a:off x="6856597" y="5555323"/>
              <a:ext cx="106427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IA2030 ZD target</a:t>
              </a:r>
            </a:p>
          </p:txBody>
        </p:sp>
        <p:sp>
          <p:nvSpPr>
            <p:cNvPr id="173" name="pl173"/>
            <p:cNvSpPr/>
            <p:nvPr/>
          </p:nvSpPr>
          <p:spPr>
            <a:xfrm>
              <a:off x="3627054" y="6103153"/>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74" name="pl174"/>
            <p:cNvSpPr/>
            <p:nvPr/>
          </p:nvSpPr>
          <p:spPr>
            <a:xfrm>
              <a:off x="4956506" y="6103153"/>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175" name="tx175"/>
            <p:cNvSpPr/>
            <p:nvPr/>
          </p:nvSpPr>
          <p:spPr>
            <a:xfrm>
              <a:off x="3894153" y="6053135"/>
              <a:ext cx="97081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DTP1 coverage</a:t>
              </a:r>
            </a:p>
          </p:txBody>
        </p:sp>
        <p:sp>
          <p:nvSpPr>
            <p:cNvPr id="176" name="tx176"/>
            <p:cNvSpPr/>
            <p:nvPr/>
          </p:nvSpPr>
          <p:spPr>
            <a:xfrm>
              <a:off x="5223606" y="6053135"/>
              <a:ext cx="97081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DTP3 coverage</a:t>
              </a:r>
            </a:p>
          </p:txBody>
        </p:sp>
        <p:sp>
          <p:nvSpPr>
            <p:cNvPr id="177" name="tx177"/>
            <p:cNvSpPr/>
            <p:nvPr/>
          </p:nvSpPr>
          <p:spPr>
            <a:xfrm>
              <a:off x="1142678" y="435349"/>
              <a:ext cx="6732544"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 coverage (%), number of children fully, partially and unvaccinated for DTP 2000-2025 </a:t>
              </a:r>
            </a:p>
          </p:txBody>
        </p:sp>
        <p:sp>
          <p:nvSpPr>
            <p:cNvPr id="178" name="tx178"/>
            <p:cNvSpPr/>
            <p:nvPr/>
          </p:nvSpPr>
          <p:spPr>
            <a:xfrm>
              <a:off x="1142678" y="616400"/>
              <a:ext cx="4181551"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and projections to 2030 based on IA2030 target , UMICs</a:t>
              </a:r>
            </a:p>
          </p:txBody>
        </p:sp>
        <p:sp>
          <p:nvSpPr>
            <p:cNvPr id="179" name="tx179"/>
            <p:cNvSpPr/>
            <p:nvPr/>
          </p:nvSpPr>
          <p:spPr>
            <a:xfrm>
              <a:off x="4407912" y="6352059"/>
              <a:ext cx="42489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Sources: WHO/UNICEF Estimates of National Immunization Coverage, 2025 revision;</a:t>
              </a:r>
            </a:p>
          </p:txBody>
        </p:sp>
        <p:sp>
          <p:nvSpPr>
            <p:cNvPr id="180" name="tx180"/>
            <p:cNvSpPr/>
            <p:nvPr/>
          </p:nvSpPr>
          <p:spPr>
            <a:xfrm>
              <a:off x="1863594" y="6472760"/>
              <a:ext cx="679326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United Nations, Department of Economic and Social Affairs, Population Division (2024). World Population Prospects 2024, Online Edition.</a:t>
              </a:r>
            </a:p>
          </p:txBody>
        </p:sp>
        <p:sp>
          <p:nvSpPr>
            <p:cNvPr id="181" name="tx181"/>
            <p:cNvSpPr/>
            <p:nvPr/>
          </p:nvSpPr>
          <p:spPr>
            <a:xfrm>
              <a:off x="1903645" y="6593460"/>
              <a:ext cx="675320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 Immunization Agenda 2030 (IA2030) calls on all countries to reduce the number of zero dose children in 2019 by half by 2030.</a:t>
              </a:r>
            </a:p>
          </p:txBody>
        </p:sp>
      </p:grpSp>
      <p:sp>
        <p:nvSpPr>
          <p:cNvPr id="18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IA2030 calls on all countries to reduce the number of zero dose children in 2019 by half by 2030. This chart shows the annual number of children required to be vaccinated to reach the ZD target.
UMICs is projected to have a  decline in the number of surviving infants by 2030. To achieve the IA2030 ZD target, current efforts would be sufficient, however, countries should continue to strengthen beyond the targets.</a:t>
            </a: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1192604" y="4624117"/>
              <a:ext cx="7881806" cy="0"/>
            </a:xfrm>
            <a:custGeom>
              <a:avLst/>
              <a:pathLst>
                <a:path w="7881806" h="0">
                  <a:moveTo>
                    <a:pt x="0" y="0"/>
                  </a:moveTo>
                  <a:lnTo>
                    <a:pt x="7881806" y="0"/>
                  </a:lnTo>
                  <a:lnTo>
                    <a:pt x="7881806" y="0"/>
                  </a:lnTo>
                </a:path>
              </a:pathLst>
            </a:custGeom>
            <a:ln w="6775" cap="flat">
              <a:solidFill>
                <a:srgbClr val="EBEBEB">
                  <a:alpha val="100000"/>
                </a:srgbClr>
              </a:solidFill>
              <a:prstDash val="solid"/>
              <a:round/>
            </a:ln>
          </p:spPr>
          <p:txBody>
            <a:bodyPr/>
            <a:lstStyle/>
            <a:p/>
          </p:txBody>
        </p:sp>
        <p:sp>
          <p:nvSpPr>
            <p:cNvPr id="5" name="pl5"/>
            <p:cNvSpPr/>
            <p:nvPr/>
          </p:nvSpPr>
          <p:spPr>
            <a:xfrm>
              <a:off x="1192604" y="3886805"/>
              <a:ext cx="7881806" cy="0"/>
            </a:xfrm>
            <a:custGeom>
              <a:avLst/>
              <a:pathLst>
                <a:path w="7881806" h="0">
                  <a:moveTo>
                    <a:pt x="0" y="0"/>
                  </a:moveTo>
                  <a:lnTo>
                    <a:pt x="7881806" y="0"/>
                  </a:lnTo>
                  <a:lnTo>
                    <a:pt x="7881806" y="0"/>
                  </a:lnTo>
                </a:path>
              </a:pathLst>
            </a:custGeom>
            <a:ln w="6775" cap="flat">
              <a:solidFill>
                <a:srgbClr val="EBEBEB">
                  <a:alpha val="100000"/>
                </a:srgbClr>
              </a:solidFill>
              <a:prstDash val="solid"/>
              <a:round/>
            </a:ln>
          </p:spPr>
          <p:txBody>
            <a:bodyPr/>
            <a:lstStyle/>
            <a:p/>
          </p:txBody>
        </p:sp>
        <p:sp>
          <p:nvSpPr>
            <p:cNvPr id="6" name="pl6"/>
            <p:cNvSpPr/>
            <p:nvPr/>
          </p:nvSpPr>
          <p:spPr>
            <a:xfrm>
              <a:off x="1192604" y="3149493"/>
              <a:ext cx="7881806" cy="0"/>
            </a:xfrm>
            <a:custGeom>
              <a:avLst/>
              <a:pathLst>
                <a:path w="7881806" h="0">
                  <a:moveTo>
                    <a:pt x="0" y="0"/>
                  </a:moveTo>
                  <a:lnTo>
                    <a:pt x="7881806" y="0"/>
                  </a:lnTo>
                  <a:lnTo>
                    <a:pt x="7881806" y="0"/>
                  </a:lnTo>
                </a:path>
              </a:pathLst>
            </a:custGeom>
            <a:ln w="6775" cap="flat">
              <a:solidFill>
                <a:srgbClr val="EBEBEB">
                  <a:alpha val="100000"/>
                </a:srgbClr>
              </a:solidFill>
              <a:prstDash val="solid"/>
              <a:round/>
            </a:ln>
          </p:spPr>
          <p:txBody>
            <a:bodyPr/>
            <a:lstStyle/>
            <a:p/>
          </p:txBody>
        </p:sp>
        <p:sp>
          <p:nvSpPr>
            <p:cNvPr id="7" name="pl7"/>
            <p:cNvSpPr/>
            <p:nvPr/>
          </p:nvSpPr>
          <p:spPr>
            <a:xfrm>
              <a:off x="1192604" y="2412181"/>
              <a:ext cx="7881806" cy="0"/>
            </a:xfrm>
            <a:custGeom>
              <a:avLst/>
              <a:pathLst>
                <a:path w="7881806" h="0">
                  <a:moveTo>
                    <a:pt x="0" y="0"/>
                  </a:moveTo>
                  <a:lnTo>
                    <a:pt x="7881806" y="0"/>
                  </a:lnTo>
                  <a:lnTo>
                    <a:pt x="7881806" y="0"/>
                  </a:lnTo>
                </a:path>
              </a:pathLst>
            </a:custGeom>
            <a:ln w="6775" cap="flat">
              <a:solidFill>
                <a:srgbClr val="EBEBEB">
                  <a:alpha val="100000"/>
                </a:srgbClr>
              </a:solidFill>
              <a:prstDash val="solid"/>
              <a:round/>
            </a:ln>
          </p:spPr>
          <p:txBody>
            <a:bodyPr/>
            <a:lstStyle/>
            <a:p/>
          </p:txBody>
        </p:sp>
        <p:sp>
          <p:nvSpPr>
            <p:cNvPr id="8" name="pl8"/>
            <p:cNvSpPr/>
            <p:nvPr/>
          </p:nvSpPr>
          <p:spPr>
            <a:xfrm>
              <a:off x="1192604" y="4992773"/>
              <a:ext cx="7881806" cy="0"/>
            </a:xfrm>
            <a:custGeom>
              <a:avLst/>
              <a:pathLst>
                <a:path w="7881806" h="0">
                  <a:moveTo>
                    <a:pt x="0" y="0"/>
                  </a:moveTo>
                  <a:lnTo>
                    <a:pt x="7881806" y="0"/>
                  </a:lnTo>
                  <a:lnTo>
                    <a:pt x="7881806" y="0"/>
                  </a:lnTo>
                </a:path>
              </a:pathLst>
            </a:custGeom>
            <a:ln w="13550" cap="flat">
              <a:solidFill>
                <a:srgbClr val="EBEBEB">
                  <a:alpha val="100000"/>
                </a:srgbClr>
              </a:solidFill>
              <a:prstDash val="solid"/>
              <a:round/>
            </a:ln>
          </p:spPr>
          <p:txBody>
            <a:bodyPr/>
            <a:lstStyle/>
            <a:p/>
          </p:txBody>
        </p:sp>
        <p:sp>
          <p:nvSpPr>
            <p:cNvPr id="9" name="pl9"/>
            <p:cNvSpPr/>
            <p:nvPr/>
          </p:nvSpPr>
          <p:spPr>
            <a:xfrm>
              <a:off x="1192604" y="4255461"/>
              <a:ext cx="7881806" cy="0"/>
            </a:xfrm>
            <a:custGeom>
              <a:avLst/>
              <a:pathLst>
                <a:path w="7881806" h="0">
                  <a:moveTo>
                    <a:pt x="0" y="0"/>
                  </a:moveTo>
                  <a:lnTo>
                    <a:pt x="7881806" y="0"/>
                  </a:lnTo>
                  <a:lnTo>
                    <a:pt x="7881806" y="0"/>
                  </a:lnTo>
                </a:path>
              </a:pathLst>
            </a:custGeom>
            <a:ln w="13550" cap="flat">
              <a:solidFill>
                <a:srgbClr val="EBEBEB">
                  <a:alpha val="100000"/>
                </a:srgbClr>
              </a:solidFill>
              <a:prstDash val="solid"/>
              <a:round/>
            </a:ln>
          </p:spPr>
          <p:txBody>
            <a:bodyPr/>
            <a:lstStyle/>
            <a:p/>
          </p:txBody>
        </p:sp>
        <p:sp>
          <p:nvSpPr>
            <p:cNvPr id="10" name="pl10"/>
            <p:cNvSpPr/>
            <p:nvPr/>
          </p:nvSpPr>
          <p:spPr>
            <a:xfrm>
              <a:off x="1192604" y="3518149"/>
              <a:ext cx="7881806" cy="0"/>
            </a:xfrm>
            <a:custGeom>
              <a:avLst/>
              <a:pathLst>
                <a:path w="7881806" h="0">
                  <a:moveTo>
                    <a:pt x="0" y="0"/>
                  </a:moveTo>
                  <a:lnTo>
                    <a:pt x="7881806" y="0"/>
                  </a:lnTo>
                  <a:lnTo>
                    <a:pt x="7881806" y="0"/>
                  </a:lnTo>
                </a:path>
              </a:pathLst>
            </a:custGeom>
            <a:ln w="13550" cap="flat">
              <a:solidFill>
                <a:srgbClr val="EBEBEB">
                  <a:alpha val="100000"/>
                </a:srgbClr>
              </a:solidFill>
              <a:prstDash val="solid"/>
              <a:round/>
            </a:ln>
          </p:spPr>
          <p:txBody>
            <a:bodyPr/>
            <a:lstStyle/>
            <a:p/>
          </p:txBody>
        </p:sp>
        <p:sp>
          <p:nvSpPr>
            <p:cNvPr id="11" name="pl11"/>
            <p:cNvSpPr/>
            <p:nvPr/>
          </p:nvSpPr>
          <p:spPr>
            <a:xfrm>
              <a:off x="1192604" y="2780837"/>
              <a:ext cx="7881806" cy="0"/>
            </a:xfrm>
            <a:custGeom>
              <a:avLst/>
              <a:pathLst>
                <a:path w="7881806" h="0">
                  <a:moveTo>
                    <a:pt x="0" y="0"/>
                  </a:moveTo>
                  <a:lnTo>
                    <a:pt x="7881806" y="0"/>
                  </a:lnTo>
                  <a:lnTo>
                    <a:pt x="7881806" y="0"/>
                  </a:lnTo>
                </a:path>
              </a:pathLst>
            </a:custGeom>
            <a:ln w="13550" cap="flat">
              <a:solidFill>
                <a:srgbClr val="EBEBEB">
                  <a:alpha val="100000"/>
                </a:srgbClr>
              </a:solidFill>
              <a:prstDash val="solid"/>
              <a:round/>
            </a:ln>
          </p:spPr>
          <p:txBody>
            <a:bodyPr/>
            <a:lstStyle/>
            <a:p/>
          </p:txBody>
        </p:sp>
        <p:sp>
          <p:nvSpPr>
            <p:cNvPr id="12" name="pl12"/>
            <p:cNvSpPr/>
            <p:nvPr/>
          </p:nvSpPr>
          <p:spPr>
            <a:xfrm>
              <a:off x="1192604" y="2043525"/>
              <a:ext cx="7881806" cy="0"/>
            </a:xfrm>
            <a:custGeom>
              <a:avLst/>
              <a:pathLst>
                <a:path w="7881806" h="0">
                  <a:moveTo>
                    <a:pt x="0" y="0"/>
                  </a:moveTo>
                  <a:lnTo>
                    <a:pt x="7881806" y="0"/>
                  </a:lnTo>
                  <a:lnTo>
                    <a:pt x="7881806" y="0"/>
                  </a:lnTo>
                </a:path>
              </a:pathLst>
            </a:custGeom>
            <a:ln w="13550" cap="flat">
              <a:solidFill>
                <a:srgbClr val="EBEBEB">
                  <a:alpha val="100000"/>
                </a:srgbClr>
              </a:solidFill>
              <a:prstDash val="solid"/>
              <a:round/>
            </a:ln>
          </p:spPr>
          <p:txBody>
            <a:bodyPr/>
            <a:lstStyle/>
            <a:p/>
          </p:txBody>
        </p:sp>
        <p:sp>
          <p:nvSpPr>
            <p:cNvPr id="13" name="pl13"/>
            <p:cNvSpPr/>
            <p:nvPr/>
          </p:nvSpPr>
          <p:spPr>
            <a:xfrm>
              <a:off x="1655217"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1887103"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118989"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2350875"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2582761"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2814647"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3046533"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3278419"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3510305"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742191"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3974077"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4205963"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4437849"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4669735"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4901621"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5133507"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5365393"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5597279"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5829165"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6061051"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6292938"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6524824"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6756710"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6988596"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7220482"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7452368"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9" name="pl39"/>
            <p:cNvSpPr/>
            <p:nvPr/>
          </p:nvSpPr>
          <p:spPr>
            <a:xfrm>
              <a:off x="8611798"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40" name="rc40"/>
            <p:cNvSpPr/>
            <p:nvPr/>
          </p:nvSpPr>
          <p:spPr>
            <a:xfrm>
              <a:off x="1550868" y="2989634"/>
              <a:ext cx="208697" cy="2003138"/>
            </a:xfrm>
            <a:prstGeom prst="rect">
              <a:avLst/>
            </a:prstGeom>
            <a:solidFill>
              <a:srgbClr val="0058AB">
                <a:alpha val="100000"/>
              </a:srgbClr>
            </a:solidFill>
          </p:spPr>
          <p:txBody>
            <a:bodyPr/>
            <a:lstStyle/>
            <a:p/>
          </p:txBody>
        </p:sp>
        <p:sp>
          <p:nvSpPr>
            <p:cNvPr id="41" name="rc41"/>
            <p:cNvSpPr/>
            <p:nvPr/>
          </p:nvSpPr>
          <p:spPr>
            <a:xfrm>
              <a:off x="1782754" y="2983600"/>
              <a:ext cx="208697" cy="2009172"/>
            </a:xfrm>
            <a:prstGeom prst="rect">
              <a:avLst/>
            </a:prstGeom>
            <a:solidFill>
              <a:srgbClr val="0058AB">
                <a:alpha val="100000"/>
              </a:srgbClr>
            </a:solidFill>
          </p:spPr>
          <p:txBody>
            <a:bodyPr/>
            <a:lstStyle/>
            <a:p/>
          </p:txBody>
        </p:sp>
        <p:sp>
          <p:nvSpPr>
            <p:cNvPr id="42" name="rc42"/>
            <p:cNvSpPr/>
            <p:nvPr/>
          </p:nvSpPr>
          <p:spPr>
            <a:xfrm>
              <a:off x="2014640" y="2723676"/>
              <a:ext cx="208697" cy="2269096"/>
            </a:xfrm>
            <a:prstGeom prst="rect">
              <a:avLst/>
            </a:prstGeom>
            <a:solidFill>
              <a:srgbClr val="0058AB">
                <a:alpha val="100000"/>
              </a:srgbClr>
            </a:solidFill>
          </p:spPr>
          <p:txBody>
            <a:bodyPr/>
            <a:lstStyle/>
            <a:p/>
          </p:txBody>
        </p:sp>
        <p:sp>
          <p:nvSpPr>
            <p:cNvPr id="43" name="rc43"/>
            <p:cNvSpPr/>
            <p:nvPr/>
          </p:nvSpPr>
          <p:spPr>
            <a:xfrm>
              <a:off x="2246526" y="2837088"/>
              <a:ext cx="208697" cy="2155684"/>
            </a:xfrm>
            <a:prstGeom prst="rect">
              <a:avLst/>
            </a:prstGeom>
            <a:solidFill>
              <a:srgbClr val="0058AB">
                <a:alpha val="100000"/>
              </a:srgbClr>
            </a:solidFill>
          </p:spPr>
          <p:txBody>
            <a:bodyPr/>
            <a:lstStyle/>
            <a:p/>
          </p:txBody>
        </p:sp>
        <p:sp>
          <p:nvSpPr>
            <p:cNvPr id="44" name="rc44"/>
            <p:cNvSpPr/>
            <p:nvPr/>
          </p:nvSpPr>
          <p:spPr>
            <a:xfrm>
              <a:off x="2478412" y="2956925"/>
              <a:ext cx="208697" cy="2035847"/>
            </a:xfrm>
            <a:prstGeom prst="rect">
              <a:avLst/>
            </a:prstGeom>
            <a:solidFill>
              <a:srgbClr val="0058AB">
                <a:alpha val="100000"/>
              </a:srgbClr>
            </a:solidFill>
          </p:spPr>
          <p:txBody>
            <a:bodyPr/>
            <a:lstStyle/>
            <a:p/>
          </p:txBody>
        </p:sp>
        <p:sp>
          <p:nvSpPr>
            <p:cNvPr id="45" name="rc45"/>
            <p:cNvSpPr/>
            <p:nvPr/>
          </p:nvSpPr>
          <p:spPr>
            <a:xfrm>
              <a:off x="2710298" y="3103475"/>
              <a:ext cx="208697" cy="1889297"/>
            </a:xfrm>
            <a:prstGeom prst="rect">
              <a:avLst/>
            </a:prstGeom>
            <a:solidFill>
              <a:srgbClr val="0058AB">
                <a:alpha val="100000"/>
              </a:srgbClr>
            </a:solidFill>
          </p:spPr>
          <p:txBody>
            <a:bodyPr/>
            <a:lstStyle/>
            <a:p/>
          </p:txBody>
        </p:sp>
        <p:sp>
          <p:nvSpPr>
            <p:cNvPr id="46" name="rc46"/>
            <p:cNvSpPr/>
            <p:nvPr/>
          </p:nvSpPr>
          <p:spPr>
            <a:xfrm>
              <a:off x="2942184" y="3586221"/>
              <a:ext cx="208697" cy="1406551"/>
            </a:xfrm>
            <a:prstGeom prst="rect">
              <a:avLst/>
            </a:prstGeom>
            <a:solidFill>
              <a:srgbClr val="0058AB">
                <a:alpha val="100000"/>
              </a:srgbClr>
            </a:solidFill>
          </p:spPr>
          <p:txBody>
            <a:bodyPr/>
            <a:lstStyle/>
            <a:p/>
          </p:txBody>
        </p:sp>
        <p:sp>
          <p:nvSpPr>
            <p:cNvPr id="47" name="rc47"/>
            <p:cNvSpPr/>
            <p:nvPr/>
          </p:nvSpPr>
          <p:spPr>
            <a:xfrm>
              <a:off x="3174070" y="3504641"/>
              <a:ext cx="208697" cy="1488131"/>
            </a:xfrm>
            <a:prstGeom prst="rect">
              <a:avLst/>
            </a:prstGeom>
            <a:solidFill>
              <a:srgbClr val="0058AB">
                <a:alpha val="100000"/>
              </a:srgbClr>
            </a:solidFill>
          </p:spPr>
          <p:txBody>
            <a:bodyPr/>
            <a:lstStyle/>
            <a:p/>
          </p:txBody>
        </p:sp>
        <p:sp>
          <p:nvSpPr>
            <p:cNvPr id="48" name="rc48"/>
            <p:cNvSpPr/>
            <p:nvPr/>
          </p:nvSpPr>
          <p:spPr>
            <a:xfrm>
              <a:off x="3405956" y="3747397"/>
              <a:ext cx="208697" cy="1245375"/>
            </a:xfrm>
            <a:prstGeom prst="rect">
              <a:avLst/>
            </a:prstGeom>
            <a:solidFill>
              <a:srgbClr val="0058AB">
                <a:alpha val="100000"/>
              </a:srgbClr>
            </a:solidFill>
          </p:spPr>
          <p:txBody>
            <a:bodyPr/>
            <a:lstStyle/>
            <a:p/>
          </p:txBody>
        </p:sp>
        <p:sp>
          <p:nvSpPr>
            <p:cNvPr id="49" name="rc49"/>
            <p:cNvSpPr/>
            <p:nvPr/>
          </p:nvSpPr>
          <p:spPr>
            <a:xfrm>
              <a:off x="3637842" y="3591124"/>
              <a:ext cx="208697" cy="1401648"/>
            </a:xfrm>
            <a:prstGeom prst="rect">
              <a:avLst/>
            </a:prstGeom>
            <a:solidFill>
              <a:srgbClr val="0058AB">
                <a:alpha val="100000"/>
              </a:srgbClr>
            </a:solidFill>
          </p:spPr>
          <p:txBody>
            <a:bodyPr/>
            <a:lstStyle/>
            <a:p/>
          </p:txBody>
        </p:sp>
        <p:sp>
          <p:nvSpPr>
            <p:cNvPr id="50" name="rc50"/>
            <p:cNvSpPr/>
            <p:nvPr/>
          </p:nvSpPr>
          <p:spPr>
            <a:xfrm>
              <a:off x="3869728" y="3481190"/>
              <a:ext cx="208697" cy="1511582"/>
            </a:xfrm>
            <a:prstGeom prst="rect">
              <a:avLst/>
            </a:prstGeom>
            <a:solidFill>
              <a:srgbClr val="0058AB">
                <a:alpha val="100000"/>
              </a:srgbClr>
            </a:solidFill>
          </p:spPr>
          <p:txBody>
            <a:bodyPr/>
            <a:lstStyle/>
            <a:p/>
          </p:txBody>
        </p:sp>
        <p:sp>
          <p:nvSpPr>
            <p:cNvPr id="51" name="rc51"/>
            <p:cNvSpPr/>
            <p:nvPr/>
          </p:nvSpPr>
          <p:spPr>
            <a:xfrm>
              <a:off x="4101615" y="3530751"/>
              <a:ext cx="208697" cy="1462021"/>
            </a:xfrm>
            <a:prstGeom prst="rect">
              <a:avLst/>
            </a:prstGeom>
            <a:solidFill>
              <a:srgbClr val="0058AB">
                <a:alpha val="100000"/>
              </a:srgbClr>
            </a:solidFill>
          </p:spPr>
          <p:txBody>
            <a:bodyPr/>
            <a:lstStyle/>
            <a:p/>
          </p:txBody>
        </p:sp>
        <p:sp>
          <p:nvSpPr>
            <p:cNvPr id="52" name="rc52"/>
            <p:cNvSpPr/>
            <p:nvPr/>
          </p:nvSpPr>
          <p:spPr>
            <a:xfrm>
              <a:off x="4333501" y="3662651"/>
              <a:ext cx="208697" cy="1330121"/>
            </a:xfrm>
            <a:prstGeom prst="rect">
              <a:avLst/>
            </a:prstGeom>
            <a:solidFill>
              <a:srgbClr val="0058AB">
                <a:alpha val="100000"/>
              </a:srgbClr>
            </a:solidFill>
          </p:spPr>
          <p:txBody>
            <a:bodyPr/>
            <a:lstStyle/>
            <a:p/>
          </p:txBody>
        </p:sp>
        <p:sp>
          <p:nvSpPr>
            <p:cNvPr id="53" name="rc53"/>
            <p:cNvSpPr/>
            <p:nvPr/>
          </p:nvSpPr>
          <p:spPr>
            <a:xfrm>
              <a:off x="4565387" y="3533704"/>
              <a:ext cx="208697" cy="1459068"/>
            </a:xfrm>
            <a:prstGeom prst="rect">
              <a:avLst/>
            </a:prstGeom>
            <a:solidFill>
              <a:srgbClr val="0058AB">
                <a:alpha val="100000"/>
              </a:srgbClr>
            </a:solidFill>
          </p:spPr>
          <p:txBody>
            <a:bodyPr/>
            <a:lstStyle/>
            <a:p/>
          </p:txBody>
        </p:sp>
        <p:sp>
          <p:nvSpPr>
            <p:cNvPr id="54" name="rc54"/>
            <p:cNvSpPr/>
            <p:nvPr/>
          </p:nvSpPr>
          <p:spPr>
            <a:xfrm>
              <a:off x="4797273" y="3520041"/>
              <a:ext cx="208697" cy="1472731"/>
            </a:xfrm>
            <a:prstGeom prst="rect">
              <a:avLst/>
            </a:prstGeom>
            <a:solidFill>
              <a:srgbClr val="0058AB">
                <a:alpha val="100000"/>
              </a:srgbClr>
            </a:solidFill>
          </p:spPr>
          <p:txBody>
            <a:bodyPr/>
            <a:lstStyle/>
            <a:p/>
          </p:txBody>
        </p:sp>
        <p:sp>
          <p:nvSpPr>
            <p:cNvPr id="55" name="rc55"/>
            <p:cNvSpPr/>
            <p:nvPr/>
          </p:nvSpPr>
          <p:spPr>
            <a:xfrm>
              <a:off x="5029159" y="3467784"/>
              <a:ext cx="208697" cy="1524989"/>
            </a:xfrm>
            <a:prstGeom prst="rect">
              <a:avLst/>
            </a:prstGeom>
            <a:solidFill>
              <a:srgbClr val="0058AB">
                <a:alpha val="100000"/>
              </a:srgbClr>
            </a:solidFill>
          </p:spPr>
          <p:txBody>
            <a:bodyPr/>
            <a:lstStyle/>
            <a:p/>
          </p:txBody>
        </p:sp>
        <p:sp>
          <p:nvSpPr>
            <p:cNvPr id="56" name="rc56"/>
            <p:cNvSpPr/>
            <p:nvPr/>
          </p:nvSpPr>
          <p:spPr>
            <a:xfrm>
              <a:off x="5261045" y="3252137"/>
              <a:ext cx="208697" cy="1740635"/>
            </a:xfrm>
            <a:prstGeom prst="rect">
              <a:avLst/>
            </a:prstGeom>
            <a:solidFill>
              <a:srgbClr val="0058AB">
                <a:alpha val="100000"/>
              </a:srgbClr>
            </a:solidFill>
          </p:spPr>
          <p:txBody>
            <a:bodyPr/>
            <a:lstStyle/>
            <a:p/>
          </p:txBody>
        </p:sp>
        <p:sp>
          <p:nvSpPr>
            <p:cNvPr id="57" name="rc57"/>
            <p:cNvSpPr/>
            <p:nvPr/>
          </p:nvSpPr>
          <p:spPr>
            <a:xfrm>
              <a:off x="5492931" y="3397027"/>
              <a:ext cx="208697" cy="1595745"/>
            </a:xfrm>
            <a:prstGeom prst="rect">
              <a:avLst/>
            </a:prstGeom>
            <a:solidFill>
              <a:srgbClr val="0058AB">
                <a:alpha val="100000"/>
              </a:srgbClr>
            </a:solidFill>
          </p:spPr>
          <p:txBody>
            <a:bodyPr/>
            <a:lstStyle/>
            <a:p/>
          </p:txBody>
        </p:sp>
        <p:sp>
          <p:nvSpPr>
            <p:cNvPr id="58" name="rc58"/>
            <p:cNvSpPr/>
            <p:nvPr/>
          </p:nvSpPr>
          <p:spPr>
            <a:xfrm>
              <a:off x="5724817" y="3104820"/>
              <a:ext cx="208697" cy="1887952"/>
            </a:xfrm>
            <a:prstGeom prst="rect">
              <a:avLst/>
            </a:prstGeom>
            <a:solidFill>
              <a:srgbClr val="0058AB">
                <a:alpha val="100000"/>
              </a:srgbClr>
            </a:solidFill>
          </p:spPr>
          <p:txBody>
            <a:bodyPr/>
            <a:lstStyle/>
            <a:p/>
          </p:txBody>
        </p:sp>
        <p:sp>
          <p:nvSpPr>
            <p:cNvPr id="59" name="rc59"/>
            <p:cNvSpPr/>
            <p:nvPr/>
          </p:nvSpPr>
          <p:spPr>
            <a:xfrm>
              <a:off x="5956703" y="3055434"/>
              <a:ext cx="208697" cy="1937338"/>
            </a:xfrm>
            <a:prstGeom prst="rect">
              <a:avLst/>
            </a:prstGeom>
            <a:solidFill>
              <a:srgbClr val="0058AB">
                <a:alpha val="100000"/>
              </a:srgbClr>
            </a:solidFill>
          </p:spPr>
          <p:txBody>
            <a:bodyPr/>
            <a:lstStyle/>
            <a:p/>
          </p:txBody>
        </p:sp>
        <p:sp>
          <p:nvSpPr>
            <p:cNvPr id="60" name="rc60"/>
            <p:cNvSpPr/>
            <p:nvPr/>
          </p:nvSpPr>
          <p:spPr>
            <a:xfrm>
              <a:off x="6188589" y="2744475"/>
              <a:ext cx="208697" cy="2248298"/>
            </a:xfrm>
            <a:prstGeom prst="rect">
              <a:avLst/>
            </a:prstGeom>
            <a:solidFill>
              <a:srgbClr val="0058AB">
                <a:alpha val="100000"/>
              </a:srgbClr>
            </a:solidFill>
          </p:spPr>
          <p:txBody>
            <a:bodyPr/>
            <a:lstStyle/>
            <a:p/>
          </p:txBody>
        </p:sp>
        <p:sp>
          <p:nvSpPr>
            <p:cNvPr id="61" name="rc61"/>
            <p:cNvSpPr/>
            <p:nvPr/>
          </p:nvSpPr>
          <p:spPr>
            <a:xfrm>
              <a:off x="6420475" y="1959324"/>
              <a:ext cx="208697" cy="3033448"/>
            </a:xfrm>
            <a:prstGeom prst="rect">
              <a:avLst/>
            </a:prstGeom>
            <a:solidFill>
              <a:srgbClr val="0058AB">
                <a:alpha val="100000"/>
              </a:srgbClr>
            </a:solidFill>
          </p:spPr>
          <p:txBody>
            <a:bodyPr/>
            <a:lstStyle/>
            <a:p/>
          </p:txBody>
        </p:sp>
        <p:sp>
          <p:nvSpPr>
            <p:cNvPr id="62" name="rc62"/>
            <p:cNvSpPr/>
            <p:nvPr/>
          </p:nvSpPr>
          <p:spPr>
            <a:xfrm>
              <a:off x="6652361" y="3314444"/>
              <a:ext cx="208697" cy="1678328"/>
            </a:xfrm>
            <a:prstGeom prst="rect">
              <a:avLst/>
            </a:prstGeom>
            <a:solidFill>
              <a:srgbClr val="0058AB">
                <a:alpha val="100000"/>
              </a:srgbClr>
            </a:solidFill>
          </p:spPr>
          <p:txBody>
            <a:bodyPr/>
            <a:lstStyle/>
            <a:p/>
          </p:txBody>
        </p:sp>
        <p:sp>
          <p:nvSpPr>
            <p:cNvPr id="63" name="rc63"/>
            <p:cNvSpPr/>
            <p:nvPr/>
          </p:nvSpPr>
          <p:spPr>
            <a:xfrm>
              <a:off x="6884247" y="2857224"/>
              <a:ext cx="208697" cy="2135549"/>
            </a:xfrm>
            <a:prstGeom prst="rect">
              <a:avLst/>
            </a:prstGeom>
            <a:solidFill>
              <a:srgbClr val="0058AB">
                <a:alpha val="100000"/>
              </a:srgbClr>
            </a:solidFill>
          </p:spPr>
          <p:txBody>
            <a:bodyPr/>
            <a:lstStyle/>
            <a:p/>
          </p:txBody>
        </p:sp>
        <p:sp>
          <p:nvSpPr>
            <p:cNvPr id="64" name="rc64"/>
            <p:cNvSpPr/>
            <p:nvPr/>
          </p:nvSpPr>
          <p:spPr>
            <a:xfrm>
              <a:off x="7116133" y="2805163"/>
              <a:ext cx="208697" cy="2187609"/>
            </a:xfrm>
            <a:prstGeom prst="rect">
              <a:avLst/>
            </a:prstGeom>
            <a:solidFill>
              <a:srgbClr val="0058AB">
                <a:alpha val="100000"/>
              </a:srgbClr>
            </a:solidFill>
          </p:spPr>
          <p:txBody>
            <a:bodyPr/>
            <a:lstStyle/>
            <a:p/>
          </p:txBody>
        </p:sp>
        <p:sp>
          <p:nvSpPr>
            <p:cNvPr id="65" name="rc65"/>
            <p:cNvSpPr/>
            <p:nvPr/>
          </p:nvSpPr>
          <p:spPr>
            <a:xfrm>
              <a:off x="7348019" y="2983170"/>
              <a:ext cx="208697" cy="2009602"/>
            </a:xfrm>
            <a:prstGeom prst="rect">
              <a:avLst/>
            </a:prstGeom>
            <a:solidFill>
              <a:srgbClr val="0058AB">
                <a:alpha val="100000"/>
              </a:srgbClr>
            </a:solidFill>
          </p:spPr>
          <p:txBody>
            <a:bodyPr/>
            <a:lstStyle/>
            <a:p/>
          </p:txBody>
        </p:sp>
        <p:sp>
          <p:nvSpPr>
            <p:cNvPr id="66" name="rc66"/>
            <p:cNvSpPr/>
            <p:nvPr/>
          </p:nvSpPr>
          <p:spPr>
            <a:xfrm>
              <a:off x="8507449" y="4024103"/>
              <a:ext cx="208697" cy="968669"/>
            </a:xfrm>
            <a:prstGeom prst="rect">
              <a:avLst/>
            </a:prstGeom>
            <a:solidFill>
              <a:srgbClr val="69DBFF">
                <a:alpha val="100000"/>
              </a:srgbClr>
            </a:solidFill>
          </p:spPr>
          <p:txBody>
            <a:bodyPr/>
            <a:lstStyle/>
            <a:p/>
          </p:txBody>
        </p:sp>
        <p:sp>
          <p:nvSpPr>
            <p:cNvPr id="67" name="pl67"/>
            <p:cNvSpPr/>
            <p:nvPr/>
          </p:nvSpPr>
          <p:spPr>
            <a:xfrm>
              <a:off x="6292938" y="3055434"/>
              <a:ext cx="2318860" cy="968669"/>
            </a:xfrm>
            <a:custGeom>
              <a:avLst/>
              <a:pathLst>
                <a:path w="2318860" h="968669">
                  <a:moveTo>
                    <a:pt x="0" y="0"/>
                  </a:moveTo>
                  <a:lnTo>
                    <a:pt x="231886" y="96866"/>
                  </a:lnTo>
                  <a:lnTo>
                    <a:pt x="463772" y="193733"/>
                  </a:lnTo>
                  <a:lnTo>
                    <a:pt x="695658" y="290600"/>
                  </a:lnTo>
                  <a:lnTo>
                    <a:pt x="927544" y="387467"/>
                  </a:lnTo>
                  <a:lnTo>
                    <a:pt x="1159430" y="484334"/>
                  </a:lnTo>
                  <a:lnTo>
                    <a:pt x="1391316" y="581201"/>
                  </a:lnTo>
                  <a:lnTo>
                    <a:pt x="1623202" y="678068"/>
                  </a:lnTo>
                  <a:lnTo>
                    <a:pt x="1855088" y="774935"/>
                  </a:lnTo>
                  <a:lnTo>
                    <a:pt x="2086974" y="871802"/>
                  </a:lnTo>
                  <a:lnTo>
                    <a:pt x="2318860" y="968669"/>
                  </a:lnTo>
                </a:path>
              </a:pathLst>
            </a:custGeom>
            <a:ln w="20325" cap="flat">
              <a:solidFill>
                <a:srgbClr val="000000">
                  <a:alpha val="100000"/>
                </a:srgbClr>
              </a:solidFill>
              <a:prstDash val="solid"/>
              <a:round/>
            </a:ln>
          </p:spPr>
          <p:txBody>
            <a:bodyPr/>
            <a:lstStyle/>
            <a:p/>
          </p:txBody>
        </p:sp>
        <p:sp>
          <p:nvSpPr>
            <p:cNvPr id="68" name="pt68"/>
            <p:cNvSpPr/>
            <p:nvPr/>
          </p:nvSpPr>
          <p:spPr>
            <a:xfrm>
              <a:off x="6261336" y="3023832"/>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9" name="pt69"/>
            <p:cNvSpPr/>
            <p:nvPr/>
          </p:nvSpPr>
          <p:spPr>
            <a:xfrm>
              <a:off x="6493222" y="3120699"/>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0" name="pt70"/>
            <p:cNvSpPr/>
            <p:nvPr/>
          </p:nvSpPr>
          <p:spPr>
            <a:xfrm>
              <a:off x="6725108" y="3217566"/>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1" name="pt71"/>
            <p:cNvSpPr/>
            <p:nvPr/>
          </p:nvSpPr>
          <p:spPr>
            <a:xfrm>
              <a:off x="6956994" y="3314433"/>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2" name="pt72"/>
            <p:cNvSpPr/>
            <p:nvPr/>
          </p:nvSpPr>
          <p:spPr>
            <a:xfrm>
              <a:off x="7188880" y="3411300"/>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3" name="pt73"/>
            <p:cNvSpPr/>
            <p:nvPr/>
          </p:nvSpPr>
          <p:spPr>
            <a:xfrm>
              <a:off x="7420766" y="3508167"/>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4" name="pt74"/>
            <p:cNvSpPr/>
            <p:nvPr/>
          </p:nvSpPr>
          <p:spPr>
            <a:xfrm>
              <a:off x="7652652" y="3605034"/>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5" name="pt75"/>
            <p:cNvSpPr/>
            <p:nvPr/>
          </p:nvSpPr>
          <p:spPr>
            <a:xfrm>
              <a:off x="7884538" y="3701901"/>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6" name="pt76"/>
            <p:cNvSpPr/>
            <p:nvPr/>
          </p:nvSpPr>
          <p:spPr>
            <a:xfrm>
              <a:off x="8116425" y="3798768"/>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7" name="pt77"/>
            <p:cNvSpPr/>
            <p:nvPr/>
          </p:nvSpPr>
          <p:spPr>
            <a:xfrm>
              <a:off x="8348311" y="3895635"/>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8" name="pt78"/>
            <p:cNvSpPr/>
            <p:nvPr/>
          </p:nvSpPr>
          <p:spPr>
            <a:xfrm>
              <a:off x="8580197" y="3992502"/>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9" name="tx79"/>
            <p:cNvSpPr/>
            <p:nvPr/>
          </p:nvSpPr>
          <p:spPr>
            <a:xfrm>
              <a:off x="4962835" y="1660221"/>
              <a:ext cx="34134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UMICs</a:t>
              </a:r>
            </a:p>
          </p:txBody>
        </p:sp>
        <p:sp>
          <p:nvSpPr>
            <p:cNvPr id="80" name="tx80"/>
            <p:cNvSpPr/>
            <p:nvPr/>
          </p:nvSpPr>
          <p:spPr>
            <a:xfrm rot="-5400000">
              <a:off x="1499769"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81" name="tx81"/>
            <p:cNvSpPr/>
            <p:nvPr/>
          </p:nvSpPr>
          <p:spPr>
            <a:xfrm rot="-5400000">
              <a:off x="1731655"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2001</a:t>
              </a:r>
            </a:p>
          </p:txBody>
        </p:sp>
        <p:sp>
          <p:nvSpPr>
            <p:cNvPr id="82" name="tx82"/>
            <p:cNvSpPr/>
            <p:nvPr/>
          </p:nvSpPr>
          <p:spPr>
            <a:xfrm rot="-5400000">
              <a:off x="1963541"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2002</a:t>
              </a:r>
            </a:p>
          </p:txBody>
        </p:sp>
        <p:sp>
          <p:nvSpPr>
            <p:cNvPr id="83" name="tx83"/>
            <p:cNvSpPr/>
            <p:nvPr/>
          </p:nvSpPr>
          <p:spPr>
            <a:xfrm rot="-5400000">
              <a:off x="2195427"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2003</a:t>
              </a:r>
            </a:p>
          </p:txBody>
        </p:sp>
        <p:sp>
          <p:nvSpPr>
            <p:cNvPr id="84" name="tx84"/>
            <p:cNvSpPr/>
            <p:nvPr/>
          </p:nvSpPr>
          <p:spPr>
            <a:xfrm rot="-5400000">
              <a:off x="2427313"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2004</a:t>
              </a:r>
            </a:p>
          </p:txBody>
        </p:sp>
        <p:sp>
          <p:nvSpPr>
            <p:cNvPr id="85" name="tx85"/>
            <p:cNvSpPr/>
            <p:nvPr/>
          </p:nvSpPr>
          <p:spPr>
            <a:xfrm rot="-5400000">
              <a:off x="2659199"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86" name="tx86"/>
            <p:cNvSpPr/>
            <p:nvPr/>
          </p:nvSpPr>
          <p:spPr>
            <a:xfrm rot="-5400000">
              <a:off x="2891085"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2006</a:t>
              </a:r>
            </a:p>
          </p:txBody>
        </p:sp>
        <p:sp>
          <p:nvSpPr>
            <p:cNvPr id="87" name="tx87"/>
            <p:cNvSpPr/>
            <p:nvPr/>
          </p:nvSpPr>
          <p:spPr>
            <a:xfrm rot="-5400000">
              <a:off x="3122971"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2007</a:t>
              </a:r>
            </a:p>
          </p:txBody>
        </p:sp>
        <p:sp>
          <p:nvSpPr>
            <p:cNvPr id="88" name="tx88"/>
            <p:cNvSpPr/>
            <p:nvPr/>
          </p:nvSpPr>
          <p:spPr>
            <a:xfrm rot="-5400000">
              <a:off x="3354857"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2008</a:t>
              </a:r>
            </a:p>
          </p:txBody>
        </p:sp>
        <p:sp>
          <p:nvSpPr>
            <p:cNvPr id="89" name="tx89"/>
            <p:cNvSpPr/>
            <p:nvPr/>
          </p:nvSpPr>
          <p:spPr>
            <a:xfrm rot="-5400000">
              <a:off x="3586743"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2009</a:t>
              </a:r>
            </a:p>
          </p:txBody>
        </p:sp>
        <p:sp>
          <p:nvSpPr>
            <p:cNvPr id="90" name="tx90"/>
            <p:cNvSpPr/>
            <p:nvPr/>
          </p:nvSpPr>
          <p:spPr>
            <a:xfrm rot="-5400000">
              <a:off x="3818629"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91" name="tx91"/>
            <p:cNvSpPr/>
            <p:nvPr/>
          </p:nvSpPr>
          <p:spPr>
            <a:xfrm rot="-5400000">
              <a:off x="4055682" y="5307339"/>
              <a:ext cx="30056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2011</a:t>
              </a:r>
            </a:p>
          </p:txBody>
        </p:sp>
        <p:sp>
          <p:nvSpPr>
            <p:cNvPr id="92" name="tx92"/>
            <p:cNvSpPr/>
            <p:nvPr/>
          </p:nvSpPr>
          <p:spPr>
            <a:xfrm rot="-5400000">
              <a:off x="4282401"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2012</a:t>
              </a:r>
            </a:p>
          </p:txBody>
        </p:sp>
        <p:sp>
          <p:nvSpPr>
            <p:cNvPr id="93" name="tx93"/>
            <p:cNvSpPr/>
            <p:nvPr/>
          </p:nvSpPr>
          <p:spPr>
            <a:xfrm rot="-5400000">
              <a:off x="4514287"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2013</a:t>
              </a:r>
            </a:p>
          </p:txBody>
        </p:sp>
        <p:sp>
          <p:nvSpPr>
            <p:cNvPr id="94" name="tx94"/>
            <p:cNvSpPr/>
            <p:nvPr/>
          </p:nvSpPr>
          <p:spPr>
            <a:xfrm rot="-5400000">
              <a:off x="4746173"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2014</a:t>
              </a:r>
            </a:p>
          </p:txBody>
        </p:sp>
        <p:sp>
          <p:nvSpPr>
            <p:cNvPr id="95" name="tx95"/>
            <p:cNvSpPr/>
            <p:nvPr/>
          </p:nvSpPr>
          <p:spPr>
            <a:xfrm rot="-5400000">
              <a:off x="4978059"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96" name="tx96"/>
            <p:cNvSpPr/>
            <p:nvPr/>
          </p:nvSpPr>
          <p:spPr>
            <a:xfrm rot="-5400000">
              <a:off x="5209945"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2016</a:t>
              </a:r>
            </a:p>
          </p:txBody>
        </p:sp>
        <p:sp>
          <p:nvSpPr>
            <p:cNvPr id="97" name="tx97"/>
            <p:cNvSpPr/>
            <p:nvPr/>
          </p:nvSpPr>
          <p:spPr>
            <a:xfrm rot="-5400000">
              <a:off x="5441831"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2017</a:t>
              </a:r>
            </a:p>
          </p:txBody>
        </p:sp>
        <p:sp>
          <p:nvSpPr>
            <p:cNvPr id="98" name="tx98"/>
            <p:cNvSpPr/>
            <p:nvPr/>
          </p:nvSpPr>
          <p:spPr>
            <a:xfrm rot="-5400000">
              <a:off x="5673717"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2018</a:t>
              </a:r>
            </a:p>
          </p:txBody>
        </p:sp>
        <p:sp>
          <p:nvSpPr>
            <p:cNvPr id="99" name="tx99"/>
            <p:cNvSpPr/>
            <p:nvPr/>
          </p:nvSpPr>
          <p:spPr>
            <a:xfrm rot="-5400000">
              <a:off x="5905603"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00" name="tx100"/>
            <p:cNvSpPr/>
            <p:nvPr/>
          </p:nvSpPr>
          <p:spPr>
            <a:xfrm rot="-5400000">
              <a:off x="6137490"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101" name="tx101"/>
            <p:cNvSpPr/>
            <p:nvPr/>
          </p:nvSpPr>
          <p:spPr>
            <a:xfrm rot="-5400000">
              <a:off x="6369376"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102" name="tx102"/>
            <p:cNvSpPr/>
            <p:nvPr/>
          </p:nvSpPr>
          <p:spPr>
            <a:xfrm rot="-5400000">
              <a:off x="6601262"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103" name="tx103"/>
            <p:cNvSpPr/>
            <p:nvPr/>
          </p:nvSpPr>
          <p:spPr>
            <a:xfrm rot="-5400000">
              <a:off x="6833148"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104" name="tx104"/>
            <p:cNvSpPr/>
            <p:nvPr/>
          </p:nvSpPr>
          <p:spPr>
            <a:xfrm rot="-5400000">
              <a:off x="7065034"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05" name="tx105"/>
            <p:cNvSpPr/>
            <p:nvPr/>
          </p:nvSpPr>
          <p:spPr>
            <a:xfrm rot="-5400000">
              <a:off x="7296920"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06" name="tx106"/>
            <p:cNvSpPr/>
            <p:nvPr/>
          </p:nvSpPr>
          <p:spPr>
            <a:xfrm rot="-5400000">
              <a:off x="8456350"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2030</a:t>
              </a:r>
            </a:p>
          </p:txBody>
        </p:sp>
        <p:sp>
          <p:nvSpPr>
            <p:cNvPr id="107" name="tx107"/>
            <p:cNvSpPr/>
            <p:nvPr/>
          </p:nvSpPr>
          <p:spPr>
            <a:xfrm>
              <a:off x="1052250" y="4942755"/>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08" name="tx108"/>
            <p:cNvSpPr/>
            <p:nvPr/>
          </p:nvSpPr>
          <p:spPr>
            <a:xfrm>
              <a:off x="508182" y="4205443"/>
              <a:ext cx="62179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1,000,000</a:t>
              </a:r>
            </a:p>
          </p:txBody>
        </p:sp>
        <p:sp>
          <p:nvSpPr>
            <p:cNvPr id="109" name="tx109"/>
            <p:cNvSpPr/>
            <p:nvPr/>
          </p:nvSpPr>
          <p:spPr>
            <a:xfrm>
              <a:off x="508182" y="3468131"/>
              <a:ext cx="62179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2,000,000</a:t>
              </a:r>
            </a:p>
          </p:txBody>
        </p:sp>
        <p:sp>
          <p:nvSpPr>
            <p:cNvPr id="110" name="tx110"/>
            <p:cNvSpPr/>
            <p:nvPr/>
          </p:nvSpPr>
          <p:spPr>
            <a:xfrm>
              <a:off x="508182" y="2730819"/>
              <a:ext cx="62179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3,000,000</a:t>
              </a:r>
            </a:p>
          </p:txBody>
        </p:sp>
        <p:sp>
          <p:nvSpPr>
            <p:cNvPr id="111" name="tx111"/>
            <p:cNvSpPr/>
            <p:nvPr/>
          </p:nvSpPr>
          <p:spPr>
            <a:xfrm>
              <a:off x="508182" y="1993507"/>
              <a:ext cx="62179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4,000,000</a:t>
              </a:r>
            </a:p>
          </p:txBody>
        </p:sp>
        <p:sp>
          <p:nvSpPr>
            <p:cNvPr id="112" name="tx112"/>
            <p:cNvSpPr/>
            <p:nvPr/>
          </p:nvSpPr>
          <p:spPr>
            <a:xfrm rot="-5400000">
              <a:off x="-526508" y="3426031"/>
              <a:ext cx="184087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zero-dose children</a:t>
              </a:r>
            </a:p>
          </p:txBody>
        </p:sp>
        <p:sp>
          <p:nvSpPr>
            <p:cNvPr id="113" name="rc113"/>
            <p:cNvSpPr/>
            <p:nvPr/>
          </p:nvSpPr>
          <p:spPr>
            <a:xfrm>
              <a:off x="2573396" y="5900012"/>
              <a:ext cx="201456" cy="201456"/>
            </a:xfrm>
            <a:prstGeom prst="rect">
              <a:avLst/>
            </a:prstGeom>
            <a:solidFill>
              <a:srgbClr val="0058AB">
                <a:alpha val="100000"/>
              </a:srgbClr>
            </a:solidFill>
          </p:spPr>
          <p:txBody>
            <a:bodyPr/>
            <a:lstStyle/>
            <a:p/>
          </p:txBody>
        </p:sp>
        <p:sp>
          <p:nvSpPr>
            <p:cNvPr id="114" name="rc114"/>
            <p:cNvSpPr/>
            <p:nvPr/>
          </p:nvSpPr>
          <p:spPr>
            <a:xfrm>
              <a:off x="3475641" y="5900012"/>
              <a:ext cx="201456" cy="201456"/>
            </a:xfrm>
            <a:prstGeom prst="rect">
              <a:avLst/>
            </a:prstGeom>
            <a:solidFill>
              <a:srgbClr val="69DBFF">
                <a:alpha val="100000"/>
              </a:srgbClr>
            </a:solidFill>
          </p:spPr>
          <p:txBody>
            <a:bodyPr/>
            <a:lstStyle/>
            <a:p/>
          </p:txBody>
        </p:sp>
        <p:sp>
          <p:nvSpPr>
            <p:cNvPr id="115" name="tx115"/>
            <p:cNvSpPr/>
            <p:nvPr/>
          </p:nvSpPr>
          <p:spPr>
            <a:xfrm>
              <a:off x="2853441" y="5950722"/>
              <a:ext cx="54361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Estimate</a:t>
              </a:r>
            </a:p>
          </p:txBody>
        </p:sp>
        <p:sp>
          <p:nvSpPr>
            <p:cNvPr id="116" name="tx116"/>
            <p:cNvSpPr/>
            <p:nvPr/>
          </p:nvSpPr>
          <p:spPr>
            <a:xfrm>
              <a:off x="3755686" y="5950722"/>
              <a:ext cx="14995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IA2030 zero-dose target</a:t>
              </a:r>
            </a:p>
          </p:txBody>
        </p:sp>
        <p:sp>
          <p:nvSpPr>
            <p:cNvPr id="117" name="pl117"/>
            <p:cNvSpPr/>
            <p:nvPr/>
          </p:nvSpPr>
          <p:spPr>
            <a:xfrm>
              <a:off x="5555513" y="6000740"/>
              <a:ext cx="175564" cy="0"/>
            </a:xfrm>
            <a:custGeom>
              <a:avLst/>
              <a:pathLst>
                <a:path w="175564" h="0">
                  <a:moveTo>
                    <a:pt x="0" y="0"/>
                  </a:moveTo>
                  <a:lnTo>
                    <a:pt x="175564" y="0"/>
                  </a:lnTo>
                </a:path>
              </a:pathLst>
            </a:custGeom>
            <a:ln w="20325" cap="flat">
              <a:solidFill>
                <a:srgbClr val="000000">
                  <a:alpha val="100000"/>
                </a:srgbClr>
              </a:solidFill>
              <a:prstDash val="solid"/>
              <a:round/>
            </a:ln>
          </p:spPr>
          <p:txBody>
            <a:bodyPr/>
            <a:lstStyle/>
            <a:p/>
          </p:txBody>
        </p:sp>
        <p:sp>
          <p:nvSpPr>
            <p:cNvPr id="118" name="pt118"/>
            <p:cNvSpPr/>
            <p:nvPr/>
          </p:nvSpPr>
          <p:spPr>
            <a:xfrm>
              <a:off x="5611694" y="5969139"/>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119" name="tx119"/>
            <p:cNvSpPr/>
            <p:nvPr/>
          </p:nvSpPr>
          <p:spPr>
            <a:xfrm>
              <a:off x="5822612" y="5950722"/>
              <a:ext cx="188000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Annualised milestone to target</a:t>
              </a:r>
            </a:p>
          </p:txBody>
        </p:sp>
        <p:sp>
          <p:nvSpPr>
            <p:cNvPr id="120" name="tx120"/>
            <p:cNvSpPr/>
            <p:nvPr/>
          </p:nvSpPr>
          <p:spPr>
            <a:xfrm>
              <a:off x="2176841" y="1368037"/>
              <a:ext cx="5913333"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Estimated number of zero-dose children, 2000-2025 and target by 2030, UMICs</a:t>
              </a:r>
            </a:p>
          </p:txBody>
        </p:sp>
        <p:sp>
          <p:nvSpPr>
            <p:cNvPr id="121" name="tx121"/>
            <p:cNvSpPr/>
            <p:nvPr/>
          </p:nvSpPr>
          <p:spPr>
            <a:xfrm>
              <a:off x="9074410" y="6249646"/>
              <a:ext cx="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
              </a:r>
            </a:p>
          </p:txBody>
        </p:sp>
        <p:sp>
          <p:nvSpPr>
            <p:cNvPr id="122" name="tx122"/>
            <p:cNvSpPr/>
            <p:nvPr/>
          </p:nvSpPr>
          <p:spPr>
            <a:xfrm>
              <a:off x="4912427" y="6370347"/>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23" name="tx123"/>
            <p:cNvSpPr/>
            <p:nvPr/>
          </p:nvSpPr>
          <p:spPr>
            <a:xfrm>
              <a:off x="2321201" y="6491048"/>
              <a:ext cx="675320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 Immunization Agenda 2030 (IA2030) calls on all countries to reduce the number of zero dose children in 2019 by half by 2030.</a:t>
              </a:r>
            </a:p>
          </p:txBody>
        </p:sp>
        <p:sp>
          <p:nvSpPr>
            <p:cNvPr id="124" name="tx124"/>
            <p:cNvSpPr/>
            <p:nvPr/>
          </p:nvSpPr>
          <p:spPr>
            <a:xfrm>
              <a:off x="3475082" y="6611748"/>
              <a:ext cx="55993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 line and points show the yearly progress and trajectory to meet the target by 2030, based on a linear decline.</a:t>
              </a:r>
            </a:p>
          </p:txBody>
        </p:sp>
      </p:grpSp>
      <p:sp>
        <p:nvSpPr>
          <p:cNvPr id="125"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The Immunization Agenda 2030 (IA2030) aims to leave no one behind with immunization and calls on all countries to reduce the number of zero dose children by half by 2030.
This chart shows:
• Estimated number of zero-dose children in 2000-2024 (dark blue bars)
• Zero-dose target by 2030 (light blue bar)
• Trajectory to reach the 2030 target based on a linear decline (points
In 2025, the number of zero-dose children was approximately 38% higher than the annual milestone to reach the target.</a:t>
            </a:r>
          </a:p>
        </p:txBody>
      </p:sp>
      <p:sp>
        <p:nvSpPr>
          <p:cNvPr id="126"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the number of zero-dose children was 38% above the annual IA2030 milestone, putting the 2030 goal at serious risk without accelerated action.</a:t>
            </a:r>
          </a:p>
        </p:txBody>
      </p:sp>
      <p:grpSp xmlns:pic="http://schemas.openxmlformats.org/drawingml/2006/picture">
        <p:nvGrpSpPr>
          <p:cNvPr id="127" name=""/>
          <p:cNvGrpSpPr/>
          <p:nvPr/>
        </p:nvGrpSpPr>
        <p:grpSpPr>
          <a:xfrm>
            <a:off x="292608" y="1051560"/>
            <a:ext cx="8595360" cy="28575"/>
            <a:chOff x="292608" y="1051560"/>
            <a:chExt cx="8595360" cy="28575"/>
          </a:xfrm>
        </p:grpSpPr>
        <p:sp>
          <p:nvSpPr>
            <p:cNvPr id="128" name="rc3"/>
            <p:cNvSpPr/>
            <p:nvPr/>
          </p:nvSpPr>
          <p:spPr>
            <a:xfrm>
              <a:off x="292608" y="105156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29" name="rc4"/>
            <p:cNvSpPr/>
            <p:nvPr/>
          </p:nvSpPr>
          <p:spPr>
            <a:xfrm>
              <a:off x="292608" y="1051560"/>
              <a:ext cx="8595360" cy="28575"/>
            </a:xfrm>
            <a:prstGeom prst="rect">
              <a:avLst/>
            </a:prstGeom>
            <a:solidFill>
              <a:srgbClr val="000000">
                <a:alpha val="100000"/>
              </a:srgbClr>
            </a:solidFill>
          </p:spPr>
          <p:txBody>
            <a:bodyPr/>
            <a:lstStyle/>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1882197" y="2048504"/>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 name="rc5"/>
            <p:cNvSpPr/>
            <p:nvPr/>
          </p:nvSpPr>
          <p:spPr>
            <a:xfrm>
              <a:off x="2145648" y="2048504"/>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 name="rc6"/>
            <p:cNvSpPr/>
            <p:nvPr/>
          </p:nvSpPr>
          <p:spPr>
            <a:xfrm>
              <a:off x="2409099" y="2048504"/>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 name="rc7"/>
            <p:cNvSpPr/>
            <p:nvPr/>
          </p:nvSpPr>
          <p:spPr>
            <a:xfrm>
              <a:off x="2672550" y="2048504"/>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 name="rc8"/>
            <p:cNvSpPr/>
            <p:nvPr/>
          </p:nvSpPr>
          <p:spPr>
            <a:xfrm>
              <a:off x="2936001" y="2048504"/>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 name="rc9"/>
            <p:cNvSpPr/>
            <p:nvPr/>
          </p:nvSpPr>
          <p:spPr>
            <a:xfrm>
              <a:off x="3199452" y="204850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 name="rc10"/>
            <p:cNvSpPr/>
            <p:nvPr/>
          </p:nvSpPr>
          <p:spPr>
            <a:xfrm>
              <a:off x="3462903" y="2048504"/>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 name="rc11"/>
            <p:cNvSpPr/>
            <p:nvPr/>
          </p:nvSpPr>
          <p:spPr>
            <a:xfrm>
              <a:off x="3726354" y="2048504"/>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 name="rc12"/>
            <p:cNvSpPr/>
            <p:nvPr/>
          </p:nvSpPr>
          <p:spPr>
            <a:xfrm>
              <a:off x="3989805" y="204850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 name="rc13"/>
            <p:cNvSpPr/>
            <p:nvPr/>
          </p:nvSpPr>
          <p:spPr>
            <a:xfrm>
              <a:off x="4253256" y="204850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 name="rc14"/>
            <p:cNvSpPr/>
            <p:nvPr/>
          </p:nvSpPr>
          <p:spPr>
            <a:xfrm>
              <a:off x="4516707" y="204850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 name="rc15"/>
            <p:cNvSpPr/>
            <p:nvPr/>
          </p:nvSpPr>
          <p:spPr>
            <a:xfrm>
              <a:off x="4780158" y="204850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 name="rc16"/>
            <p:cNvSpPr/>
            <p:nvPr/>
          </p:nvSpPr>
          <p:spPr>
            <a:xfrm>
              <a:off x="5043609" y="204850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 name="rc17"/>
            <p:cNvSpPr/>
            <p:nvPr/>
          </p:nvSpPr>
          <p:spPr>
            <a:xfrm>
              <a:off x="5307060" y="204850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8" name="rc18"/>
            <p:cNvSpPr/>
            <p:nvPr/>
          </p:nvSpPr>
          <p:spPr>
            <a:xfrm>
              <a:off x="5570512" y="204850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9" name="rc19"/>
            <p:cNvSpPr/>
            <p:nvPr/>
          </p:nvSpPr>
          <p:spPr>
            <a:xfrm>
              <a:off x="5833963" y="204850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0" name="rc20"/>
            <p:cNvSpPr/>
            <p:nvPr/>
          </p:nvSpPr>
          <p:spPr>
            <a:xfrm>
              <a:off x="6097414" y="204850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1" name="rc21"/>
            <p:cNvSpPr/>
            <p:nvPr/>
          </p:nvSpPr>
          <p:spPr>
            <a:xfrm>
              <a:off x="6360865" y="204850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 name="rc22"/>
            <p:cNvSpPr/>
            <p:nvPr/>
          </p:nvSpPr>
          <p:spPr>
            <a:xfrm>
              <a:off x="6624316" y="204850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3" name="rc23"/>
            <p:cNvSpPr/>
            <p:nvPr/>
          </p:nvSpPr>
          <p:spPr>
            <a:xfrm>
              <a:off x="6887767" y="204850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4" name="rc24"/>
            <p:cNvSpPr/>
            <p:nvPr/>
          </p:nvSpPr>
          <p:spPr>
            <a:xfrm>
              <a:off x="7151218" y="204850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5" name="rc25"/>
            <p:cNvSpPr/>
            <p:nvPr/>
          </p:nvSpPr>
          <p:spPr>
            <a:xfrm>
              <a:off x="7414669" y="2048504"/>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6" name="rc26"/>
            <p:cNvSpPr/>
            <p:nvPr/>
          </p:nvSpPr>
          <p:spPr>
            <a:xfrm>
              <a:off x="7678120" y="2048504"/>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7" name="rc27"/>
            <p:cNvSpPr/>
            <p:nvPr/>
          </p:nvSpPr>
          <p:spPr>
            <a:xfrm>
              <a:off x="7941571" y="2048504"/>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8" name="rc28"/>
            <p:cNvSpPr/>
            <p:nvPr/>
          </p:nvSpPr>
          <p:spPr>
            <a:xfrm>
              <a:off x="8205022" y="204850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 name="rc29"/>
            <p:cNvSpPr/>
            <p:nvPr/>
          </p:nvSpPr>
          <p:spPr>
            <a:xfrm>
              <a:off x="8468473" y="2048504"/>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0" name="rc30"/>
            <p:cNvSpPr/>
            <p:nvPr/>
          </p:nvSpPr>
          <p:spPr>
            <a:xfrm>
              <a:off x="1882197" y="1206066"/>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1" name="rc31"/>
            <p:cNvSpPr/>
            <p:nvPr/>
          </p:nvSpPr>
          <p:spPr>
            <a:xfrm>
              <a:off x="2145648" y="1206066"/>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2" name="rc32"/>
            <p:cNvSpPr/>
            <p:nvPr/>
          </p:nvSpPr>
          <p:spPr>
            <a:xfrm>
              <a:off x="2409099" y="1206066"/>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3" name="rc33"/>
            <p:cNvSpPr/>
            <p:nvPr/>
          </p:nvSpPr>
          <p:spPr>
            <a:xfrm>
              <a:off x="2672550" y="1206066"/>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4" name="rc34"/>
            <p:cNvSpPr/>
            <p:nvPr/>
          </p:nvSpPr>
          <p:spPr>
            <a:xfrm>
              <a:off x="2936001" y="1206066"/>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5" name="rc35"/>
            <p:cNvSpPr/>
            <p:nvPr/>
          </p:nvSpPr>
          <p:spPr>
            <a:xfrm>
              <a:off x="3199452" y="1206066"/>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6" name="rc36"/>
            <p:cNvSpPr/>
            <p:nvPr/>
          </p:nvSpPr>
          <p:spPr>
            <a:xfrm>
              <a:off x="3462903" y="120606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7" name="rc37"/>
            <p:cNvSpPr/>
            <p:nvPr/>
          </p:nvSpPr>
          <p:spPr>
            <a:xfrm>
              <a:off x="3726354" y="120606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8" name="rc38"/>
            <p:cNvSpPr/>
            <p:nvPr/>
          </p:nvSpPr>
          <p:spPr>
            <a:xfrm>
              <a:off x="3989805" y="1206066"/>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9" name="rc39"/>
            <p:cNvSpPr/>
            <p:nvPr/>
          </p:nvSpPr>
          <p:spPr>
            <a:xfrm>
              <a:off x="4253256" y="120606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0" name="rc40"/>
            <p:cNvSpPr/>
            <p:nvPr/>
          </p:nvSpPr>
          <p:spPr>
            <a:xfrm>
              <a:off x="4516707" y="120606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1" name="rc41"/>
            <p:cNvSpPr/>
            <p:nvPr/>
          </p:nvSpPr>
          <p:spPr>
            <a:xfrm>
              <a:off x="4780158" y="120606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2" name="rc42"/>
            <p:cNvSpPr/>
            <p:nvPr/>
          </p:nvSpPr>
          <p:spPr>
            <a:xfrm>
              <a:off x="5043609" y="120606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3" name="rc43"/>
            <p:cNvSpPr/>
            <p:nvPr/>
          </p:nvSpPr>
          <p:spPr>
            <a:xfrm>
              <a:off x="5307060" y="120606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4" name="rc44"/>
            <p:cNvSpPr/>
            <p:nvPr/>
          </p:nvSpPr>
          <p:spPr>
            <a:xfrm>
              <a:off x="5570512" y="120606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5" name="rc45"/>
            <p:cNvSpPr/>
            <p:nvPr/>
          </p:nvSpPr>
          <p:spPr>
            <a:xfrm>
              <a:off x="5833963" y="120606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6" name="rc46"/>
            <p:cNvSpPr/>
            <p:nvPr/>
          </p:nvSpPr>
          <p:spPr>
            <a:xfrm>
              <a:off x="6097414" y="1206066"/>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7" name="rc47"/>
            <p:cNvSpPr/>
            <p:nvPr/>
          </p:nvSpPr>
          <p:spPr>
            <a:xfrm>
              <a:off x="6360865" y="1206066"/>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8" name="rc48"/>
            <p:cNvSpPr/>
            <p:nvPr/>
          </p:nvSpPr>
          <p:spPr>
            <a:xfrm>
              <a:off x="6624316" y="1206066"/>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9" name="rc49"/>
            <p:cNvSpPr/>
            <p:nvPr/>
          </p:nvSpPr>
          <p:spPr>
            <a:xfrm>
              <a:off x="6887767" y="1206066"/>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0" name="rc50"/>
            <p:cNvSpPr/>
            <p:nvPr/>
          </p:nvSpPr>
          <p:spPr>
            <a:xfrm>
              <a:off x="7151218" y="1206066"/>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1" name="rc51"/>
            <p:cNvSpPr/>
            <p:nvPr/>
          </p:nvSpPr>
          <p:spPr>
            <a:xfrm>
              <a:off x="7414669" y="1206066"/>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2" name="rc52"/>
            <p:cNvSpPr/>
            <p:nvPr/>
          </p:nvSpPr>
          <p:spPr>
            <a:xfrm>
              <a:off x="7678120" y="1206066"/>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3" name="rc53"/>
            <p:cNvSpPr/>
            <p:nvPr/>
          </p:nvSpPr>
          <p:spPr>
            <a:xfrm>
              <a:off x="7941571" y="120606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4" name="rc54"/>
            <p:cNvSpPr/>
            <p:nvPr/>
          </p:nvSpPr>
          <p:spPr>
            <a:xfrm>
              <a:off x="8205022" y="120606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5" name="rc55"/>
            <p:cNvSpPr/>
            <p:nvPr/>
          </p:nvSpPr>
          <p:spPr>
            <a:xfrm>
              <a:off x="8468473" y="120606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6" name="rc56"/>
            <p:cNvSpPr/>
            <p:nvPr/>
          </p:nvSpPr>
          <p:spPr>
            <a:xfrm>
              <a:off x="1882197" y="5111918"/>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7" name="rc57"/>
            <p:cNvSpPr/>
            <p:nvPr/>
          </p:nvSpPr>
          <p:spPr>
            <a:xfrm>
              <a:off x="2145648" y="5111918"/>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8" name="rc58"/>
            <p:cNvSpPr/>
            <p:nvPr/>
          </p:nvSpPr>
          <p:spPr>
            <a:xfrm>
              <a:off x="2409099" y="5111918"/>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9" name="rc59"/>
            <p:cNvSpPr/>
            <p:nvPr/>
          </p:nvSpPr>
          <p:spPr>
            <a:xfrm>
              <a:off x="2672550" y="5111918"/>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0" name="rc60"/>
            <p:cNvSpPr/>
            <p:nvPr/>
          </p:nvSpPr>
          <p:spPr>
            <a:xfrm>
              <a:off x="2936001" y="511191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 name="rc61"/>
            <p:cNvSpPr/>
            <p:nvPr/>
          </p:nvSpPr>
          <p:spPr>
            <a:xfrm>
              <a:off x="3199452" y="511191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 name="rc62"/>
            <p:cNvSpPr/>
            <p:nvPr/>
          </p:nvSpPr>
          <p:spPr>
            <a:xfrm>
              <a:off x="3462903" y="5111918"/>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3" name="rc63"/>
            <p:cNvSpPr/>
            <p:nvPr/>
          </p:nvSpPr>
          <p:spPr>
            <a:xfrm>
              <a:off x="3726354" y="5111918"/>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4" name="rc64"/>
            <p:cNvSpPr/>
            <p:nvPr/>
          </p:nvSpPr>
          <p:spPr>
            <a:xfrm>
              <a:off x="3989805" y="5111918"/>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5" name="rc65"/>
            <p:cNvSpPr/>
            <p:nvPr/>
          </p:nvSpPr>
          <p:spPr>
            <a:xfrm>
              <a:off x="4253256" y="5111918"/>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6" name="rc66"/>
            <p:cNvSpPr/>
            <p:nvPr/>
          </p:nvSpPr>
          <p:spPr>
            <a:xfrm>
              <a:off x="4516707" y="5111918"/>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7" name="rc67"/>
            <p:cNvSpPr/>
            <p:nvPr/>
          </p:nvSpPr>
          <p:spPr>
            <a:xfrm>
              <a:off x="4780158" y="5111918"/>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8" name="rc68"/>
            <p:cNvSpPr/>
            <p:nvPr/>
          </p:nvSpPr>
          <p:spPr>
            <a:xfrm>
              <a:off x="5043609" y="5111918"/>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9" name="rc69"/>
            <p:cNvSpPr/>
            <p:nvPr/>
          </p:nvSpPr>
          <p:spPr>
            <a:xfrm>
              <a:off x="5307060" y="5111918"/>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0" name="rc70"/>
            <p:cNvSpPr/>
            <p:nvPr/>
          </p:nvSpPr>
          <p:spPr>
            <a:xfrm>
              <a:off x="5570512" y="5111918"/>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1" name="rc71"/>
            <p:cNvSpPr/>
            <p:nvPr/>
          </p:nvSpPr>
          <p:spPr>
            <a:xfrm>
              <a:off x="5833963" y="5111918"/>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2" name="rc72"/>
            <p:cNvSpPr/>
            <p:nvPr/>
          </p:nvSpPr>
          <p:spPr>
            <a:xfrm>
              <a:off x="6097414" y="5111918"/>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3" name="rc73"/>
            <p:cNvSpPr/>
            <p:nvPr/>
          </p:nvSpPr>
          <p:spPr>
            <a:xfrm>
              <a:off x="6360865" y="5111918"/>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4" name="rc74"/>
            <p:cNvSpPr/>
            <p:nvPr/>
          </p:nvSpPr>
          <p:spPr>
            <a:xfrm>
              <a:off x="6624316" y="5111918"/>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5" name="rc75"/>
            <p:cNvSpPr/>
            <p:nvPr/>
          </p:nvSpPr>
          <p:spPr>
            <a:xfrm>
              <a:off x="6887767" y="5111918"/>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76" name="rc76"/>
            <p:cNvSpPr/>
            <p:nvPr/>
          </p:nvSpPr>
          <p:spPr>
            <a:xfrm>
              <a:off x="7151218" y="5111918"/>
              <a:ext cx="263451" cy="7658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77" name="rc77"/>
            <p:cNvSpPr/>
            <p:nvPr/>
          </p:nvSpPr>
          <p:spPr>
            <a:xfrm>
              <a:off x="7414669" y="5111918"/>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8" name="rc78"/>
            <p:cNvSpPr/>
            <p:nvPr/>
          </p:nvSpPr>
          <p:spPr>
            <a:xfrm>
              <a:off x="7678120" y="5111918"/>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9" name="rc79"/>
            <p:cNvSpPr/>
            <p:nvPr/>
          </p:nvSpPr>
          <p:spPr>
            <a:xfrm>
              <a:off x="7941571" y="5111918"/>
              <a:ext cx="263451" cy="7658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80" name="rc80"/>
            <p:cNvSpPr/>
            <p:nvPr/>
          </p:nvSpPr>
          <p:spPr>
            <a:xfrm>
              <a:off x="8205022" y="5111918"/>
              <a:ext cx="263451" cy="76585"/>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81" name="rc81"/>
            <p:cNvSpPr/>
            <p:nvPr/>
          </p:nvSpPr>
          <p:spPr>
            <a:xfrm>
              <a:off x="8468473" y="5111918"/>
              <a:ext cx="263451" cy="76585"/>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82" name="rc82"/>
            <p:cNvSpPr/>
            <p:nvPr/>
          </p:nvSpPr>
          <p:spPr>
            <a:xfrm>
              <a:off x="1882197" y="1282651"/>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3" name="rc83"/>
            <p:cNvSpPr/>
            <p:nvPr/>
          </p:nvSpPr>
          <p:spPr>
            <a:xfrm>
              <a:off x="2145648" y="1282651"/>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4" name="rc84"/>
            <p:cNvSpPr/>
            <p:nvPr/>
          </p:nvSpPr>
          <p:spPr>
            <a:xfrm>
              <a:off x="2409099" y="1282651"/>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5" name="rc85"/>
            <p:cNvSpPr/>
            <p:nvPr/>
          </p:nvSpPr>
          <p:spPr>
            <a:xfrm>
              <a:off x="2672550" y="1282651"/>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6" name="rc86"/>
            <p:cNvSpPr/>
            <p:nvPr/>
          </p:nvSpPr>
          <p:spPr>
            <a:xfrm>
              <a:off x="2936001" y="1282651"/>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7" name="rc87"/>
            <p:cNvSpPr/>
            <p:nvPr/>
          </p:nvSpPr>
          <p:spPr>
            <a:xfrm>
              <a:off x="3199452" y="1282651"/>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8" name="rc88"/>
            <p:cNvSpPr/>
            <p:nvPr/>
          </p:nvSpPr>
          <p:spPr>
            <a:xfrm>
              <a:off x="3462903" y="1282651"/>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9" name="rc89"/>
            <p:cNvSpPr/>
            <p:nvPr/>
          </p:nvSpPr>
          <p:spPr>
            <a:xfrm>
              <a:off x="3726354" y="1282651"/>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0" name="rc90"/>
            <p:cNvSpPr/>
            <p:nvPr/>
          </p:nvSpPr>
          <p:spPr>
            <a:xfrm>
              <a:off x="3989805" y="1282651"/>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1" name="rc91"/>
            <p:cNvSpPr/>
            <p:nvPr/>
          </p:nvSpPr>
          <p:spPr>
            <a:xfrm>
              <a:off x="4253256" y="1282651"/>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2" name="rc92"/>
            <p:cNvSpPr/>
            <p:nvPr/>
          </p:nvSpPr>
          <p:spPr>
            <a:xfrm>
              <a:off x="4516707" y="1282651"/>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3" name="rc93"/>
            <p:cNvSpPr/>
            <p:nvPr/>
          </p:nvSpPr>
          <p:spPr>
            <a:xfrm>
              <a:off x="4780158" y="1282651"/>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4" name="rc94"/>
            <p:cNvSpPr/>
            <p:nvPr/>
          </p:nvSpPr>
          <p:spPr>
            <a:xfrm>
              <a:off x="5043609" y="1282651"/>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5" name="rc95"/>
            <p:cNvSpPr/>
            <p:nvPr/>
          </p:nvSpPr>
          <p:spPr>
            <a:xfrm>
              <a:off x="5307060" y="1282651"/>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6" name="rc96"/>
            <p:cNvSpPr/>
            <p:nvPr/>
          </p:nvSpPr>
          <p:spPr>
            <a:xfrm>
              <a:off x="5570512" y="1282651"/>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7" name="rc97"/>
            <p:cNvSpPr/>
            <p:nvPr/>
          </p:nvSpPr>
          <p:spPr>
            <a:xfrm>
              <a:off x="5833963" y="1282651"/>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8" name="rc98"/>
            <p:cNvSpPr/>
            <p:nvPr/>
          </p:nvSpPr>
          <p:spPr>
            <a:xfrm>
              <a:off x="6097414" y="1282651"/>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9" name="rc99"/>
            <p:cNvSpPr/>
            <p:nvPr/>
          </p:nvSpPr>
          <p:spPr>
            <a:xfrm>
              <a:off x="6360865" y="1282651"/>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0" name="rc100"/>
            <p:cNvSpPr/>
            <p:nvPr/>
          </p:nvSpPr>
          <p:spPr>
            <a:xfrm>
              <a:off x="6624316" y="1282651"/>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1" name="rc101"/>
            <p:cNvSpPr/>
            <p:nvPr/>
          </p:nvSpPr>
          <p:spPr>
            <a:xfrm>
              <a:off x="6887767" y="1282651"/>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2" name="rc102"/>
            <p:cNvSpPr/>
            <p:nvPr/>
          </p:nvSpPr>
          <p:spPr>
            <a:xfrm>
              <a:off x="7151218" y="1282651"/>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3" name="rc103"/>
            <p:cNvSpPr/>
            <p:nvPr/>
          </p:nvSpPr>
          <p:spPr>
            <a:xfrm>
              <a:off x="7414669" y="1282651"/>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4" name="rc104"/>
            <p:cNvSpPr/>
            <p:nvPr/>
          </p:nvSpPr>
          <p:spPr>
            <a:xfrm>
              <a:off x="7678120" y="1282651"/>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5" name="rc105"/>
            <p:cNvSpPr/>
            <p:nvPr/>
          </p:nvSpPr>
          <p:spPr>
            <a:xfrm>
              <a:off x="7941571" y="1282651"/>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6" name="rc106"/>
            <p:cNvSpPr/>
            <p:nvPr/>
          </p:nvSpPr>
          <p:spPr>
            <a:xfrm>
              <a:off x="8205022" y="1282651"/>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7" name="rc107"/>
            <p:cNvSpPr/>
            <p:nvPr/>
          </p:nvSpPr>
          <p:spPr>
            <a:xfrm>
              <a:off x="8468473" y="128265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8" name="rc108"/>
            <p:cNvSpPr/>
            <p:nvPr/>
          </p:nvSpPr>
          <p:spPr>
            <a:xfrm>
              <a:off x="1882197" y="5571430"/>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09" name="rc109"/>
            <p:cNvSpPr/>
            <p:nvPr/>
          </p:nvSpPr>
          <p:spPr>
            <a:xfrm>
              <a:off x="2145648" y="5571430"/>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10" name="rc110"/>
            <p:cNvSpPr/>
            <p:nvPr/>
          </p:nvSpPr>
          <p:spPr>
            <a:xfrm>
              <a:off x="2409099" y="5571430"/>
              <a:ext cx="263451" cy="7658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11" name="rc111"/>
            <p:cNvSpPr/>
            <p:nvPr/>
          </p:nvSpPr>
          <p:spPr>
            <a:xfrm>
              <a:off x="2672550" y="5571430"/>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12" name="rc112"/>
            <p:cNvSpPr/>
            <p:nvPr/>
          </p:nvSpPr>
          <p:spPr>
            <a:xfrm>
              <a:off x="2936001" y="5571430"/>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3" name="rc113"/>
            <p:cNvSpPr/>
            <p:nvPr/>
          </p:nvSpPr>
          <p:spPr>
            <a:xfrm>
              <a:off x="3199452" y="5571430"/>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14" name="rc114"/>
            <p:cNvSpPr/>
            <p:nvPr/>
          </p:nvSpPr>
          <p:spPr>
            <a:xfrm>
              <a:off x="3462903" y="5571430"/>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15" name="rc115"/>
            <p:cNvSpPr/>
            <p:nvPr/>
          </p:nvSpPr>
          <p:spPr>
            <a:xfrm>
              <a:off x="3726354" y="5571430"/>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6" name="rc116"/>
            <p:cNvSpPr/>
            <p:nvPr/>
          </p:nvSpPr>
          <p:spPr>
            <a:xfrm>
              <a:off x="3989805" y="5571430"/>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7" name="rc117"/>
            <p:cNvSpPr/>
            <p:nvPr/>
          </p:nvSpPr>
          <p:spPr>
            <a:xfrm>
              <a:off x="4253256" y="5571430"/>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8" name="rc118"/>
            <p:cNvSpPr/>
            <p:nvPr/>
          </p:nvSpPr>
          <p:spPr>
            <a:xfrm>
              <a:off x="4516707" y="5571430"/>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9" name="rc119"/>
            <p:cNvSpPr/>
            <p:nvPr/>
          </p:nvSpPr>
          <p:spPr>
            <a:xfrm>
              <a:off x="4780158" y="5571430"/>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0" name="rc120"/>
            <p:cNvSpPr/>
            <p:nvPr/>
          </p:nvSpPr>
          <p:spPr>
            <a:xfrm>
              <a:off x="5043609" y="5571430"/>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1" name="rc121"/>
            <p:cNvSpPr/>
            <p:nvPr/>
          </p:nvSpPr>
          <p:spPr>
            <a:xfrm>
              <a:off x="5307060" y="5571430"/>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22" name="rc122"/>
            <p:cNvSpPr/>
            <p:nvPr/>
          </p:nvSpPr>
          <p:spPr>
            <a:xfrm>
              <a:off x="5570512" y="5571430"/>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3" name="rc123"/>
            <p:cNvSpPr/>
            <p:nvPr/>
          </p:nvSpPr>
          <p:spPr>
            <a:xfrm>
              <a:off x="5833963" y="5571430"/>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4" name="rc124"/>
            <p:cNvSpPr/>
            <p:nvPr/>
          </p:nvSpPr>
          <p:spPr>
            <a:xfrm>
              <a:off x="6097414" y="5571430"/>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25" name="rc125"/>
            <p:cNvSpPr/>
            <p:nvPr/>
          </p:nvSpPr>
          <p:spPr>
            <a:xfrm>
              <a:off x="6360865" y="5571430"/>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26" name="rc126"/>
            <p:cNvSpPr/>
            <p:nvPr/>
          </p:nvSpPr>
          <p:spPr>
            <a:xfrm>
              <a:off x="6624316" y="5571430"/>
              <a:ext cx="263451" cy="7658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27" name="rc127"/>
            <p:cNvSpPr/>
            <p:nvPr/>
          </p:nvSpPr>
          <p:spPr>
            <a:xfrm>
              <a:off x="6887767" y="5571430"/>
              <a:ext cx="263451" cy="7658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28" name="rc128"/>
            <p:cNvSpPr/>
            <p:nvPr/>
          </p:nvSpPr>
          <p:spPr>
            <a:xfrm>
              <a:off x="7151218" y="5571430"/>
              <a:ext cx="263451" cy="76585"/>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29" name="rc129"/>
            <p:cNvSpPr/>
            <p:nvPr/>
          </p:nvSpPr>
          <p:spPr>
            <a:xfrm>
              <a:off x="7414669" y="5571430"/>
              <a:ext cx="263451" cy="76585"/>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30" name="rc130"/>
            <p:cNvSpPr/>
            <p:nvPr/>
          </p:nvSpPr>
          <p:spPr>
            <a:xfrm>
              <a:off x="7678120" y="5571430"/>
              <a:ext cx="263451" cy="76585"/>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31" name="rc131"/>
            <p:cNvSpPr/>
            <p:nvPr/>
          </p:nvSpPr>
          <p:spPr>
            <a:xfrm>
              <a:off x="7941571" y="5571430"/>
              <a:ext cx="263451" cy="76585"/>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32" name="rc132"/>
            <p:cNvSpPr/>
            <p:nvPr/>
          </p:nvSpPr>
          <p:spPr>
            <a:xfrm>
              <a:off x="8205022" y="5571430"/>
              <a:ext cx="263451" cy="76585"/>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33" name="rc133"/>
            <p:cNvSpPr/>
            <p:nvPr/>
          </p:nvSpPr>
          <p:spPr>
            <a:xfrm>
              <a:off x="8468473" y="5571430"/>
              <a:ext cx="263451" cy="76585"/>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34" name="rc134"/>
            <p:cNvSpPr/>
            <p:nvPr/>
          </p:nvSpPr>
          <p:spPr>
            <a:xfrm>
              <a:off x="1882197" y="212509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 name="rc135"/>
            <p:cNvSpPr/>
            <p:nvPr/>
          </p:nvSpPr>
          <p:spPr>
            <a:xfrm>
              <a:off x="2145648" y="212509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 name="rc136"/>
            <p:cNvSpPr/>
            <p:nvPr/>
          </p:nvSpPr>
          <p:spPr>
            <a:xfrm>
              <a:off x="2409099" y="212509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 name="rc137"/>
            <p:cNvSpPr/>
            <p:nvPr/>
          </p:nvSpPr>
          <p:spPr>
            <a:xfrm>
              <a:off x="2672550" y="2125090"/>
              <a:ext cx="263451" cy="7658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38" name="rc138"/>
            <p:cNvSpPr/>
            <p:nvPr/>
          </p:nvSpPr>
          <p:spPr>
            <a:xfrm>
              <a:off x="2936001" y="212509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 name="rc139"/>
            <p:cNvSpPr/>
            <p:nvPr/>
          </p:nvSpPr>
          <p:spPr>
            <a:xfrm>
              <a:off x="3199452" y="212509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0" name="rc140"/>
            <p:cNvSpPr/>
            <p:nvPr/>
          </p:nvSpPr>
          <p:spPr>
            <a:xfrm>
              <a:off x="3462903" y="212509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1" name="rc141"/>
            <p:cNvSpPr/>
            <p:nvPr/>
          </p:nvSpPr>
          <p:spPr>
            <a:xfrm>
              <a:off x="3726354" y="212509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2" name="rc142"/>
            <p:cNvSpPr/>
            <p:nvPr/>
          </p:nvSpPr>
          <p:spPr>
            <a:xfrm>
              <a:off x="3989805" y="2125090"/>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3" name="rc143"/>
            <p:cNvSpPr/>
            <p:nvPr/>
          </p:nvSpPr>
          <p:spPr>
            <a:xfrm>
              <a:off x="4253256" y="2125090"/>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4" name="rc144"/>
            <p:cNvSpPr/>
            <p:nvPr/>
          </p:nvSpPr>
          <p:spPr>
            <a:xfrm>
              <a:off x="4516707" y="212509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5" name="rc145"/>
            <p:cNvSpPr/>
            <p:nvPr/>
          </p:nvSpPr>
          <p:spPr>
            <a:xfrm>
              <a:off x="4780158" y="212509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6" name="rc146"/>
            <p:cNvSpPr/>
            <p:nvPr/>
          </p:nvSpPr>
          <p:spPr>
            <a:xfrm>
              <a:off x="5043609" y="212509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7" name="rc147"/>
            <p:cNvSpPr/>
            <p:nvPr/>
          </p:nvSpPr>
          <p:spPr>
            <a:xfrm>
              <a:off x="5307060" y="212509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8" name="rc148"/>
            <p:cNvSpPr/>
            <p:nvPr/>
          </p:nvSpPr>
          <p:spPr>
            <a:xfrm>
              <a:off x="5570512" y="2125090"/>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9" name="rc149"/>
            <p:cNvSpPr/>
            <p:nvPr/>
          </p:nvSpPr>
          <p:spPr>
            <a:xfrm>
              <a:off x="5833963" y="212509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0" name="rc150"/>
            <p:cNvSpPr/>
            <p:nvPr/>
          </p:nvSpPr>
          <p:spPr>
            <a:xfrm>
              <a:off x="6097414" y="212509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1" name="rc151"/>
            <p:cNvSpPr/>
            <p:nvPr/>
          </p:nvSpPr>
          <p:spPr>
            <a:xfrm>
              <a:off x="6360865" y="2125090"/>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52" name="rc152"/>
            <p:cNvSpPr/>
            <p:nvPr/>
          </p:nvSpPr>
          <p:spPr>
            <a:xfrm>
              <a:off x="6624316" y="2125090"/>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3" name="rc153"/>
            <p:cNvSpPr/>
            <p:nvPr/>
          </p:nvSpPr>
          <p:spPr>
            <a:xfrm>
              <a:off x="6887767" y="2125090"/>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4" name="rc154"/>
            <p:cNvSpPr/>
            <p:nvPr/>
          </p:nvSpPr>
          <p:spPr>
            <a:xfrm>
              <a:off x="7151218" y="2125090"/>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55" name="rc155"/>
            <p:cNvSpPr/>
            <p:nvPr/>
          </p:nvSpPr>
          <p:spPr>
            <a:xfrm>
              <a:off x="7414669" y="2125090"/>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6" name="rc156"/>
            <p:cNvSpPr/>
            <p:nvPr/>
          </p:nvSpPr>
          <p:spPr>
            <a:xfrm>
              <a:off x="7678120" y="2125090"/>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7" name="rc157"/>
            <p:cNvSpPr/>
            <p:nvPr/>
          </p:nvSpPr>
          <p:spPr>
            <a:xfrm>
              <a:off x="7941571" y="2125090"/>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8" name="rc158"/>
            <p:cNvSpPr/>
            <p:nvPr/>
          </p:nvSpPr>
          <p:spPr>
            <a:xfrm>
              <a:off x="8205022" y="2125090"/>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9" name="rc159"/>
            <p:cNvSpPr/>
            <p:nvPr/>
          </p:nvSpPr>
          <p:spPr>
            <a:xfrm>
              <a:off x="8468473" y="2125090"/>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0" name="rc160"/>
            <p:cNvSpPr/>
            <p:nvPr/>
          </p:nvSpPr>
          <p:spPr>
            <a:xfrm>
              <a:off x="1882197" y="4422650"/>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61" name="rc161"/>
            <p:cNvSpPr/>
            <p:nvPr/>
          </p:nvSpPr>
          <p:spPr>
            <a:xfrm>
              <a:off x="2145648" y="4422650"/>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62" name="rc162"/>
            <p:cNvSpPr/>
            <p:nvPr/>
          </p:nvSpPr>
          <p:spPr>
            <a:xfrm>
              <a:off x="2409099" y="4422650"/>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63" name="rc163"/>
            <p:cNvSpPr/>
            <p:nvPr/>
          </p:nvSpPr>
          <p:spPr>
            <a:xfrm>
              <a:off x="2672550" y="4422650"/>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4" name="rc164"/>
            <p:cNvSpPr/>
            <p:nvPr/>
          </p:nvSpPr>
          <p:spPr>
            <a:xfrm>
              <a:off x="2936001" y="4422650"/>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5" name="rc165"/>
            <p:cNvSpPr/>
            <p:nvPr/>
          </p:nvSpPr>
          <p:spPr>
            <a:xfrm>
              <a:off x="3199452" y="4422650"/>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6" name="rc166"/>
            <p:cNvSpPr/>
            <p:nvPr/>
          </p:nvSpPr>
          <p:spPr>
            <a:xfrm>
              <a:off x="3462903" y="4422650"/>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7" name="rc167"/>
            <p:cNvSpPr/>
            <p:nvPr/>
          </p:nvSpPr>
          <p:spPr>
            <a:xfrm>
              <a:off x="3726354" y="4422650"/>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8" name="rc168"/>
            <p:cNvSpPr/>
            <p:nvPr/>
          </p:nvSpPr>
          <p:spPr>
            <a:xfrm>
              <a:off x="3989805" y="4422650"/>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9" name="rc169"/>
            <p:cNvSpPr/>
            <p:nvPr/>
          </p:nvSpPr>
          <p:spPr>
            <a:xfrm>
              <a:off x="4253256" y="442265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0" name="rc170"/>
            <p:cNvSpPr/>
            <p:nvPr/>
          </p:nvSpPr>
          <p:spPr>
            <a:xfrm>
              <a:off x="4516707" y="442265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1" name="rc171"/>
            <p:cNvSpPr/>
            <p:nvPr/>
          </p:nvSpPr>
          <p:spPr>
            <a:xfrm>
              <a:off x="4780158" y="4422650"/>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72" name="rc172"/>
            <p:cNvSpPr/>
            <p:nvPr/>
          </p:nvSpPr>
          <p:spPr>
            <a:xfrm>
              <a:off x="5043609" y="442265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3" name="rc173"/>
            <p:cNvSpPr/>
            <p:nvPr/>
          </p:nvSpPr>
          <p:spPr>
            <a:xfrm>
              <a:off x="5307060" y="4422650"/>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74" name="rc174"/>
            <p:cNvSpPr/>
            <p:nvPr/>
          </p:nvSpPr>
          <p:spPr>
            <a:xfrm>
              <a:off x="5570512" y="4422650"/>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75" name="rc175"/>
            <p:cNvSpPr/>
            <p:nvPr/>
          </p:nvSpPr>
          <p:spPr>
            <a:xfrm>
              <a:off x="5833963" y="4422650"/>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76" name="rc176"/>
            <p:cNvSpPr/>
            <p:nvPr/>
          </p:nvSpPr>
          <p:spPr>
            <a:xfrm>
              <a:off x="6097414" y="4422650"/>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77" name="rc177"/>
            <p:cNvSpPr/>
            <p:nvPr/>
          </p:nvSpPr>
          <p:spPr>
            <a:xfrm>
              <a:off x="6360865" y="4422650"/>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78" name="rc178"/>
            <p:cNvSpPr/>
            <p:nvPr/>
          </p:nvSpPr>
          <p:spPr>
            <a:xfrm>
              <a:off x="6624316" y="4422650"/>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79" name="rc179"/>
            <p:cNvSpPr/>
            <p:nvPr/>
          </p:nvSpPr>
          <p:spPr>
            <a:xfrm>
              <a:off x="6887767" y="442265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80" name="rc180"/>
            <p:cNvSpPr/>
            <p:nvPr/>
          </p:nvSpPr>
          <p:spPr>
            <a:xfrm>
              <a:off x="7151218" y="4422650"/>
              <a:ext cx="263451" cy="7658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81" name="rc181"/>
            <p:cNvSpPr/>
            <p:nvPr/>
          </p:nvSpPr>
          <p:spPr>
            <a:xfrm>
              <a:off x="7414669" y="4422650"/>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82" name="rc182"/>
            <p:cNvSpPr/>
            <p:nvPr/>
          </p:nvSpPr>
          <p:spPr>
            <a:xfrm>
              <a:off x="7678120" y="4422650"/>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83" name="rc183"/>
            <p:cNvSpPr/>
            <p:nvPr/>
          </p:nvSpPr>
          <p:spPr>
            <a:xfrm>
              <a:off x="7941571" y="4422650"/>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84" name="rc184"/>
            <p:cNvSpPr/>
            <p:nvPr/>
          </p:nvSpPr>
          <p:spPr>
            <a:xfrm>
              <a:off x="8205022" y="4422650"/>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85" name="rc185"/>
            <p:cNvSpPr/>
            <p:nvPr/>
          </p:nvSpPr>
          <p:spPr>
            <a:xfrm>
              <a:off x="8468473" y="4422650"/>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86" name="rc186"/>
            <p:cNvSpPr/>
            <p:nvPr/>
          </p:nvSpPr>
          <p:spPr>
            <a:xfrm>
              <a:off x="1882197" y="4882162"/>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87" name="rc187"/>
            <p:cNvSpPr/>
            <p:nvPr/>
          </p:nvSpPr>
          <p:spPr>
            <a:xfrm>
              <a:off x="2145648" y="4882162"/>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88" name="rc188"/>
            <p:cNvSpPr/>
            <p:nvPr/>
          </p:nvSpPr>
          <p:spPr>
            <a:xfrm>
              <a:off x="2409099" y="4882162"/>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89" name="rc189"/>
            <p:cNvSpPr/>
            <p:nvPr/>
          </p:nvSpPr>
          <p:spPr>
            <a:xfrm>
              <a:off x="2672550" y="4882162"/>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90" name="rc190"/>
            <p:cNvSpPr/>
            <p:nvPr/>
          </p:nvSpPr>
          <p:spPr>
            <a:xfrm>
              <a:off x="2936001" y="4882162"/>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91" name="rc191"/>
            <p:cNvSpPr/>
            <p:nvPr/>
          </p:nvSpPr>
          <p:spPr>
            <a:xfrm>
              <a:off x="3199452" y="4882162"/>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92" name="rc192"/>
            <p:cNvSpPr/>
            <p:nvPr/>
          </p:nvSpPr>
          <p:spPr>
            <a:xfrm>
              <a:off x="3462903" y="4882162"/>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93" name="rc193"/>
            <p:cNvSpPr/>
            <p:nvPr/>
          </p:nvSpPr>
          <p:spPr>
            <a:xfrm>
              <a:off x="3726354" y="4882162"/>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94" name="rc194"/>
            <p:cNvSpPr/>
            <p:nvPr/>
          </p:nvSpPr>
          <p:spPr>
            <a:xfrm>
              <a:off x="3989805" y="4882162"/>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95" name="rc195"/>
            <p:cNvSpPr/>
            <p:nvPr/>
          </p:nvSpPr>
          <p:spPr>
            <a:xfrm>
              <a:off x="4253256" y="4882162"/>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96" name="rc196"/>
            <p:cNvSpPr/>
            <p:nvPr/>
          </p:nvSpPr>
          <p:spPr>
            <a:xfrm>
              <a:off x="4516707" y="4882162"/>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97" name="rc197"/>
            <p:cNvSpPr/>
            <p:nvPr/>
          </p:nvSpPr>
          <p:spPr>
            <a:xfrm>
              <a:off x="4780158" y="4882162"/>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98" name="rc198"/>
            <p:cNvSpPr/>
            <p:nvPr/>
          </p:nvSpPr>
          <p:spPr>
            <a:xfrm>
              <a:off x="5043609" y="4882162"/>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99" name="rc199"/>
            <p:cNvSpPr/>
            <p:nvPr/>
          </p:nvSpPr>
          <p:spPr>
            <a:xfrm>
              <a:off x="5307060" y="4882162"/>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00" name="rc200"/>
            <p:cNvSpPr/>
            <p:nvPr/>
          </p:nvSpPr>
          <p:spPr>
            <a:xfrm>
              <a:off x="5570512" y="4882162"/>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01" name="rc201"/>
            <p:cNvSpPr/>
            <p:nvPr/>
          </p:nvSpPr>
          <p:spPr>
            <a:xfrm>
              <a:off x="5833963" y="4882162"/>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02" name="rc202"/>
            <p:cNvSpPr/>
            <p:nvPr/>
          </p:nvSpPr>
          <p:spPr>
            <a:xfrm>
              <a:off x="6097414" y="4882162"/>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03" name="rc203"/>
            <p:cNvSpPr/>
            <p:nvPr/>
          </p:nvSpPr>
          <p:spPr>
            <a:xfrm>
              <a:off x="6360865" y="4882162"/>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04" name="rc204"/>
            <p:cNvSpPr/>
            <p:nvPr/>
          </p:nvSpPr>
          <p:spPr>
            <a:xfrm>
              <a:off x="6624316" y="4882162"/>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05" name="rc205"/>
            <p:cNvSpPr/>
            <p:nvPr/>
          </p:nvSpPr>
          <p:spPr>
            <a:xfrm>
              <a:off x="6887767" y="4882162"/>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06" name="rc206"/>
            <p:cNvSpPr/>
            <p:nvPr/>
          </p:nvSpPr>
          <p:spPr>
            <a:xfrm>
              <a:off x="7151218" y="4882162"/>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07" name="rc207"/>
            <p:cNvSpPr/>
            <p:nvPr/>
          </p:nvSpPr>
          <p:spPr>
            <a:xfrm>
              <a:off x="7414669" y="4882162"/>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08" name="rc208"/>
            <p:cNvSpPr/>
            <p:nvPr/>
          </p:nvSpPr>
          <p:spPr>
            <a:xfrm>
              <a:off x="7678120" y="4882162"/>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09" name="rc209"/>
            <p:cNvSpPr/>
            <p:nvPr/>
          </p:nvSpPr>
          <p:spPr>
            <a:xfrm>
              <a:off x="7941571" y="4882162"/>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10" name="rc210"/>
            <p:cNvSpPr/>
            <p:nvPr/>
          </p:nvSpPr>
          <p:spPr>
            <a:xfrm>
              <a:off x="8205022" y="4882162"/>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11" name="rc211"/>
            <p:cNvSpPr/>
            <p:nvPr/>
          </p:nvSpPr>
          <p:spPr>
            <a:xfrm>
              <a:off x="8468473" y="4882162"/>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12" name="rc212"/>
            <p:cNvSpPr/>
            <p:nvPr/>
          </p:nvSpPr>
          <p:spPr>
            <a:xfrm>
              <a:off x="1882197" y="2201675"/>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13" name="rc213"/>
            <p:cNvSpPr/>
            <p:nvPr/>
          </p:nvSpPr>
          <p:spPr>
            <a:xfrm>
              <a:off x="2145648" y="2201675"/>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14" name="rc214"/>
            <p:cNvSpPr/>
            <p:nvPr/>
          </p:nvSpPr>
          <p:spPr>
            <a:xfrm>
              <a:off x="2409099" y="2201675"/>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15" name="rc215"/>
            <p:cNvSpPr/>
            <p:nvPr/>
          </p:nvSpPr>
          <p:spPr>
            <a:xfrm>
              <a:off x="2672550" y="2201675"/>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16" name="rc216"/>
            <p:cNvSpPr/>
            <p:nvPr/>
          </p:nvSpPr>
          <p:spPr>
            <a:xfrm>
              <a:off x="2936001" y="2201675"/>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17" name="rc217"/>
            <p:cNvSpPr/>
            <p:nvPr/>
          </p:nvSpPr>
          <p:spPr>
            <a:xfrm>
              <a:off x="3199452" y="2201675"/>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18" name="rc218"/>
            <p:cNvSpPr/>
            <p:nvPr/>
          </p:nvSpPr>
          <p:spPr>
            <a:xfrm>
              <a:off x="3462903" y="2201675"/>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19" name="rc219"/>
            <p:cNvSpPr/>
            <p:nvPr/>
          </p:nvSpPr>
          <p:spPr>
            <a:xfrm>
              <a:off x="3726354" y="2201675"/>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20" name="rc220"/>
            <p:cNvSpPr/>
            <p:nvPr/>
          </p:nvSpPr>
          <p:spPr>
            <a:xfrm>
              <a:off x="3989805" y="2201675"/>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21" name="rc221"/>
            <p:cNvSpPr/>
            <p:nvPr/>
          </p:nvSpPr>
          <p:spPr>
            <a:xfrm>
              <a:off x="4253256" y="2201675"/>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22" name="rc222"/>
            <p:cNvSpPr/>
            <p:nvPr/>
          </p:nvSpPr>
          <p:spPr>
            <a:xfrm>
              <a:off x="4516707" y="2201675"/>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23" name="rc223"/>
            <p:cNvSpPr/>
            <p:nvPr/>
          </p:nvSpPr>
          <p:spPr>
            <a:xfrm>
              <a:off x="4780158" y="2201675"/>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24" name="rc224"/>
            <p:cNvSpPr/>
            <p:nvPr/>
          </p:nvSpPr>
          <p:spPr>
            <a:xfrm>
              <a:off x="5043609" y="2201675"/>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25" name="rc225"/>
            <p:cNvSpPr/>
            <p:nvPr/>
          </p:nvSpPr>
          <p:spPr>
            <a:xfrm>
              <a:off x="5307060" y="2201675"/>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26" name="rc226"/>
            <p:cNvSpPr/>
            <p:nvPr/>
          </p:nvSpPr>
          <p:spPr>
            <a:xfrm>
              <a:off x="5570512" y="2201675"/>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27" name="rc227"/>
            <p:cNvSpPr/>
            <p:nvPr/>
          </p:nvSpPr>
          <p:spPr>
            <a:xfrm>
              <a:off x="5833963" y="2201675"/>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28" name="rc228"/>
            <p:cNvSpPr/>
            <p:nvPr/>
          </p:nvSpPr>
          <p:spPr>
            <a:xfrm>
              <a:off x="6097414" y="2201675"/>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29" name="rc229"/>
            <p:cNvSpPr/>
            <p:nvPr/>
          </p:nvSpPr>
          <p:spPr>
            <a:xfrm>
              <a:off x="6360865" y="2201675"/>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30" name="rc230"/>
            <p:cNvSpPr/>
            <p:nvPr/>
          </p:nvSpPr>
          <p:spPr>
            <a:xfrm>
              <a:off x="6624316" y="2201675"/>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31" name="rc231"/>
            <p:cNvSpPr/>
            <p:nvPr/>
          </p:nvSpPr>
          <p:spPr>
            <a:xfrm>
              <a:off x="6887767" y="2201675"/>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32" name="rc232"/>
            <p:cNvSpPr/>
            <p:nvPr/>
          </p:nvSpPr>
          <p:spPr>
            <a:xfrm>
              <a:off x="7151218" y="2201675"/>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33" name="rc233"/>
            <p:cNvSpPr/>
            <p:nvPr/>
          </p:nvSpPr>
          <p:spPr>
            <a:xfrm>
              <a:off x="7414669" y="2201675"/>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34" name="rc234"/>
            <p:cNvSpPr/>
            <p:nvPr/>
          </p:nvSpPr>
          <p:spPr>
            <a:xfrm>
              <a:off x="7678120" y="2201675"/>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35" name="rc235"/>
            <p:cNvSpPr/>
            <p:nvPr/>
          </p:nvSpPr>
          <p:spPr>
            <a:xfrm>
              <a:off x="7941571" y="2201675"/>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36" name="rc236"/>
            <p:cNvSpPr/>
            <p:nvPr/>
          </p:nvSpPr>
          <p:spPr>
            <a:xfrm>
              <a:off x="8205022" y="2201675"/>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37" name="rc237"/>
            <p:cNvSpPr/>
            <p:nvPr/>
          </p:nvSpPr>
          <p:spPr>
            <a:xfrm>
              <a:off x="8468473" y="2201675"/>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38" name="rc238"/>
            <p:cNvSpPr/>
            <p:nvPr/>
          </p:nvSpPr>
          <p:spPr>
            <a:xfrm>
              <a:off x="1882197" y="227826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39" name="rc239"/>
            <p:cNvSpPr/>
            <p:nvPr/>
          </p:nvSpPr>
          <p:spPr>
            <a:xfrm>
              <a:off x="2145648" y="227826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40" name="rc240"/>
            <p:cNvSpPr/>
            <p:nvPr/>
          </p:nvSpPr>
          <p:spPr>
            <a:xfrm>
              <a:off x="2409099" y="227826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41" name="rc241"/>
            <p:cNvSpPr/>
            <p:nvPr/>
          </p:nvSpPr>
          <p:spPr>
            <a:xfrm>
              <a:off x="2672550" y="227826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42" name="rc242"/>
            <p:cNvSpPr/>
            <p:nvPr/>
          </p:nvSpPr>
          <p:spPr>
            <a:xfrm>
              <a:off x="2936001" y="227826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43" name="rc243"/>
            <p:cNvSpPr/>
            <p:nvPr/>
          </p:nvSpPr>
          <p:spPr>
            <a:xfrm>
              <a:off x="3199452" y="227826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44" name="rc244"/>
            <p:cNvSpPr/>
            <p:nvPr/>
          </p:nvSpPr>
          <p:spPr>
            <a:xfrm>
              <a:off x="3462903" y="227826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45" name="rc245"/>
            <p:cNvSpPr/>
            <p:nvPr/>
          </p:nvSpPr>
          <p:spPr>
            <a:xfrm>
              <a:off x="3726354" y="227826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46" name="rc246"/>
            <p:cNvSpPr/>
            <p:nvPr/>
          </p:nvSpPr>
          <p:spPr>
            <a:xfrm>
              <a:off x="3989805" y="227826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47" name="rc247"/>
            <p:cNvSpPr/>
            <p:nvPr/>
          </p:nvSpPr>
          <p:spPr>
            <a:xfrm>
              <a:off x="4253256" y="227826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48" name="rc248"/>
            <p:cNvSpPr/>
            <p:nvPr/>
          </p:nvSpPr>
          <p:spPr>
            <a:xfrm>
              <a:off x="4516707" y="227826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49" name="rc249"/>
            <p:cNvSpPr/>
            <p:nvPr/>
          </p:nvSpPr>
          <p:spPr>
            <a:xfrm>
              <a:off x="4780158" y="227826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50" name="rc250"/>
            <p:cNvSpPr/>
            <p:nvPr/>
          </p:nvSpPr>
          <p:spPr>
            <a:xfrm>
              <a:off x="5043609" y="227826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51" name="rc251"/>
            <p:cNvSpPr/>
            <p:nvPr/>
          </p:nvSpPr>
          <p:spPr>
            <a:xfrm>
              <a:off x="5307060" y="2278260"/>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52" name="rc252"/>
            <p:cNvSpPr/>
            <p:nvPr/>
          </p:nvSpPr>
          <p:spPr>
            <a:xfrm>
              <a:off x="5570512" y="2278260"/>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53" name="rc253"/>
            <p:cNvSpPr/>
            <p:nvPr/>
          </p:nvSpPr>
          <p:spPr>
            <a:xfrm>
              <a:off x="5833963" y="2278260"/>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54" name="rc254"/>
            <p:cNvSpPr/>
            <p:nvPr/>
          </p:nvSpPr>
          <p:spPr>
            <a:xfrm>
              <a:off x="6097414" y="2278260"/>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55" name="rc255"/>
            <p:cNvSpPr/>
            <p:nvPr/>
          </p:nvSpPr>
          <p:spPr>
            <a:xfrm>
              <a:off x="6360865" y="2278260"/>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56" name="rc256"/>
            <p:cNvSpPr/>
            <p:nvPr/>
          </p:nvSpPr>
          <p:spPr>
            <a:xfrm>
              <a:off x="6624316" y="2278260"/>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57" name="rc257"/>
            <p:cNvSpPr/>
            <p:nvPr/>
          </p:nvSpPr>
          <p:spPr>
            <a:xfrm>
              <a:off x="6887767" y="2278260"/>
              <a:ext cx="263451" cy="7658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58" name="rc258"/>
            <p:cNvSpPr/>
            <p:nvPr/>
          </p:nvSpPr>
          <p:spPr>
            <a:xfrm>
              <a:off x="7151218" y="2278260"/>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59" name="rc259"/>
            <p:cNvSpPr/>
            <p:nvPr/>
          </p:nvSpPr>
          <p:spPr>
            <a:xfrm>
              <a:off x="7414669" y="2278260"/>
              <a:ext cx="263451" cy="7658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60" name="rc260"/>
            <p:cNvSpPr/>
            <p:nvPr/>
          </p:nvSpPr>
          <p:spPr>
            <a:xfrm>
              <a:off x="7678120" y="2278260"/>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61" name="rc261"/>
            <p:cNvSpPr/>
            <p:nvPr/>
          </p:nvSpPr>
          <p:spPr>
            <a:xfrm>
              <a:off x="7941571" y="2278260"/>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62" name="rc262"/>
            <p:cNvSpPr/>
            <p:nvPr/>
          </p:nvSpPr>
          <p:spPr>
            <a:xfrm>
              <a:off x="8205022" y="2278260"/>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63" name="rc263"/>
            <p:cNvSpPr/>
            <p:nvPr/>
          </p:nvSpPr>
          <p:spPr>
            <a:xfrm>
              <a:off x="8468473" y="2278260"/>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64" name="rc264"/>
            <p:cNvSpPr/>
            <p:nvPr/>
          </p:nvSpPr>
          <p:spPr>
            <a:xfrm>
              <a:off x="1882197" y="3886553"/>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65" name="rc265"/>
            <p:cNvSpPr/>
            <p:nvPr/>
          </p:nvSpPr>
          <p:spPr>
            <a:xfrm>
              <a:off x="2145648" y="3886553"/>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66" name="rc266"/>
            <p:cNvSpPr/>
            <p:nvPr/>
          </p:nvSpPr>
          <p:spPr>
            <a:xfrm>
              <a:off x="2409099" y="3886553"/>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67" name="rc267"/>
            <p:cNvSpPr/>
            <p:nvPr/>
          </p:nvSpPr>
          <p:spPr>
            <a:xfrm>
              <a:off x="2672550" y="3886553"/>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68" name="rc268"/>
            <p:cNvSpPr/>
            <p:nvPr/>
          </p:nvSpPr>
          <p:spPr>
            <a:xfrm>
              <a:off x="2936001" y="3886553"/>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69" name="rc269"/>
            <p:cNvSpPr/>
            <p:nvPr/>
          </p:nvSpPr>
          <p:spPr>
            <a:xfrm>
              <a:off x="3199452" y="3886553"/>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70" name="rc270"/>
            <p:cNvSpPr/>
            <p:nvPr/>
          </p:nvSpPr>
          <p:spPr>
            <a:xfrm>
              <a:off x="3462903" y="3886553"/>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71" name="rc271"/>
            <p:cNvSpPr/>
            <p:nvPr/>
          </p:nvSpPr>
          <p:spPr>
            <a:xfrm>
              <a:off x="3726354" y="3886553"/>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2" name="rc272"/>
            <p:cNvSpPr/>
            <p:nvPr/>
          </p:nvSpPr>
          <p:spPr>
            <a:xfrm>
              <a:off x="3989805" y="3886553"/>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3" name="rc273"/>
            <p:cNvSpPr/>
            <p:nvPr/>
          </p:nvSpPr>
          <p:spPr>
            <a:xfrm>
              <a:off x="4253256" y="3886553"/>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4" name="rc274"/>
            <p:cNvSpPr/>
            <p:nvPr/>
          </p:nvSpPr>
          <p:spPr>
            <a:xfrm>
              <a:off x="4516707" y="3886553"/>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5" name="rc275"/>
            <p:cNvSpPr/>
            <p:nvPr/>
          </p:nvSpPr>
          <p:spPr>
            <a:xfrm>
              <a:off x="4780158" y="3886553"/>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6" name="rc276"/>
            <p:cNvSpPr/>
            <p:nvPr/>
          </p:nvSpPr>
          <p:spPr>
            <a:xfrm>
              <a:off x="5043609" y="3886553"/>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77" name="rc277"/>
            <p:cNvSpPr/>
            <p:nvPr/>
          </p:nvSpPr>
          <p:spPr>
            <a:xfrm>
              <a:off x="5307060" y="3886553"/>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78" name="rc278"/>
            <p:cNvSpPr/>
            <p:nvPr/>
          </p:nvSpPr>
          <p:spPr>
            <a:xfrm>
              <a:off x="5570512" y="3886553"/>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9" name="rc279"/>
            <p:cNvSpPr/>
            <p:nvPr/>
          </p:nvSpPr>
          <p:spPr>
            <a:xfrm>
              <a:off x="5833963" y="3886553"/>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80" name="rc280"/>
            <p:cNvSpPr/>
            <p:nvPr/>
          </p:nvSpPr>
          <p:spPr>
            <a:xfrm>
              <a:off x="6097414" y="3886553"/>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81" name="rc281"/>
            <p:cNvSpPr/>
            <p:nvPr/>
          </p:nvSpPr>
          <p:spPr>
            <a:xfrm>
              <a:off x="6360865" y="3886553"/>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82" name="rc282"/>
            <p:cNvSpPr/>
            <p:nvPr/>
          </p:nvSpPr>
          <p:spPr>
            <a:xfrm>
              <a:off x="6624316" y="3886553"/>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3" name="rc283"/>
            <p:cNvSpPr/>
            <p:nvPr/>
          </p:nvSpPr>
          <p:spPr>
            <a:xfrm>
              <a:off x="6887767" y="3886553"/>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84" name="rc284"/>
            <p:cNvSpPr/>
            <p:nvPr/>
          </p:nvSpPr>
          <p:spPr>
            <a:xfrm>
              <a:off x="7151218" y="3886553"/>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85" name="rc285"/>
            <p:cNvSpPr/>
            <p:nvPr/>
          </p:nvSpPr>
          <p:spPr>
            <a:xfrm>
              <a:off x="7414669" y="3886553"/>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86" name="rc286"/>
            <p:cNvSpPr/>
            <p:nvPr/>
          </p:nvSpPr>
          <p:spPr>
            <a:xfrm>
              <a:off x="7678120" y="3886553"/>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87" name="rc287"/>
            <p:cNvSpPr/>
            <p:nvPr/>
          </p:nvSpPr>
          <p:spPr>
            <a:xfrm>
              <a:off x="7941571" y="3886553"/>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88" name="rc288"/>
            <p:cNvSpPr/>
            <p:nvPr/>
          </p:nvSpPr>
          <p:spPr>
            <a:xfrm>
              <a:off x="8205022" y="3886553"/>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89" name="rc289"/>
            <p:cNvSpPr/>
            <p:nvPr/>
          </p:nvSpPr>
          <p:spPr>
            <a:xfrm>
              <a:off x="8468473" y="3886553"/>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90" name="rc290"/>
            <p:cNvSpPr/>
            <p:nvPr/>
          </p:nvSpPr>
          <p:spPr>
            <a:xfrm>
              <a:off x="1882197" y="2508016"/>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91" name="rc291"/>
            <p:cNvSpPr/>
            <p:nvPr/>
          </p:nvSpPr>
          <p:spPr>
            <a:xfrm>
              <a:off x="2145648" y="2508016"/>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92" name="rc292"/>
            <p:cNvSpPr/>
            <p:nvPr/>
          </p:nvSpPr>
          <p:spPr>
            <a:xfrm>
              <a:off x="2409099" y="2508016"/>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93" name="rc293"/>
            <p:cNvSpPr/>
            <p:nvPr/>
          </p:nvSpPr>
          <p:spPr>
            <a:xfrm>
              <a:off x="2672550" y="2508016"/>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94" name="rc294"/>
            <p:cNvSpPr/>
            <p:nvPr/>
          </p:nvSpPr>
          <p:spPr>
            <a:xfrm>
              <a:off x="2936001" y="2508016"/>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95" name="rc295"/>
            <p:cNvSpPr/>
            <p:nvPr/>
          </p:nvSpPr>
          <p:spPr>
            <a:xfrm>
              <a:off x="3199452" y="2508016"/>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96" name="rc296"/>
            <p:cNvSpPr/>
            <p:nvPr/>
          </p:nvSpPr>
          <p:spPr>
            <a:xfrm>
              <a:off x="3462903" y="250801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7" name="rc297"/>
            <p:cNvSpPr/>
            <p:nvPr/>
          </p:nvSpPr>
          <p:spPr>
            <a:xfrm>
              <a:off x="3726354" y="250801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8" name="rc298"/>
            <p:cNvSpPr/>
            <p:nvPr/>
          </p:nvSpPr>
          <p:spPr>
            <a:xfrm>
              <a:off x="3989805" y="250801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9" name="rc299"/>
            <p:cNvSpPr/>
            <p:nvPr/>
          </p:nvSpPr>
          <p:spPr>
            <a:xfrm>
              <a:off x="4253256" y="250801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0" name="rc300"/>
            <p:cNvSpPr/>
            <p:nvPr/>
          </p:nvSpPr>
          <p:spPr>
            <a:xfrm>
              <a:off x="4516707" y="250801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1" name="rc301"/>
            <p:cNvSpPr/>
            <p:nvPr/>
          </p:nvSpPr>
          <p:spPr>
            <a:xfrm>
              <a:off x="4780158" y="250801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2" name="rc302"/>
            <p:cNvSpPr/>
            <p:nvPr/>
          </p:nvSpPr>
          <p:spPr>
            <a:xfrm>
              <a:off x="5043609" y="250801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3" name="rc303"/>
            <p:cNvSpPr/>
            <p:nvPr/>
          </p:nvSpPr>
          <p:spPr>
            <a:xfrm>
              <a:off x="5307060" y="250801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4" name="rc304"/>
            <p:cNvSpPr/>
            <p:nvPr/>
          </p:nvSpPr>
          <p:spPr>
            <a:xfrm>
              <a:off x="5570512" y="250801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5" name="rc305"/>
            <p:cNvSpPr/>
            <p:nvPr/>
          </p:nvSpPr>
          <p:spPr>
            <a:xfrm>
              <a:off x="5833963" y="250801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6" name="rc306"/>
            <p:cNvSpPr/>
            <p:nvPr/>
          </p:nvSpPr>
          <p:spPr>
            <a:xfrm>
              <a:off x="6097414" y="250801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7" name="rc307"/>
            <p:cNvSpPr/>
            <p:nvPr/>
          </p:nvSpPr>
          <p:spPr>
            <a:xfrm>
              <a:off x="6360865" y="250801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8" name="rc308"/>
            <p:cNvSpPr/>
            <p:nvPr/>
          </p:nvSpPr>
          <p:spPr>
            <a:xfrm>
              <a:off x="6624316" y="250801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9" name="rc309"/>
            <p:cNvSpPr/>
            <p:nvPr/>
          </p:nvSpPr>
          <p:spPr>
            <a:xfrm>
              <a:off x="6887767" y="250801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0" name="rc310"/>
            <p:cNvSpPr/>
            <p:nvPr/>
          </p:nvSpPr>
          <p:spPr>
            <a:xfrm>
              <a:off x="7151218" y="250801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1" name="rc311"/>
            <p:cNvSpPr/>
            <p:nvPr/>
          </p:nvSpPr>
          <p:spPr>
            <a:xfrm>
              <a:off x="7414669" y="250801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2" name="rc312"/>
            <p:cNvSpPr/>
            <p:nvPr/>
          </p:nvSpPr>
          <p:spPr>
            <a:xfrm>
              <a:off x="7678120" y="250801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3" name="rc313"/>
            <p:cNvSpPr/>
            <p:nvPr/>
          </p:nvSpPr>
          <p:spPr>
            <a:xfrm>
              <a:off x="7941571" y="2508016"/>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14" name="rc314"/>
            <p:cNvSpPr/>
            <p:nvPr/>
          </p:nvSpPr>
          <p:spPr>
            <a:xfrm>
              <a:off x="8205022" y="2508016"/>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15" name="rc315"/>
            <p:cNvSpPr/>
            <p:nvPr/>
          </p:nvSpPr>
          <p:spPr>
            <a:xfrm>
              <a:off x="8468473" y="2508016"/>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16" name="rc316"/>
            <p:cNvSpPr/>
            <p:nvPr/>
          </p:nvSpPr>
          <p:spPr>
            <a:xfrm>
              <a:off x="1882197" y="3733382"/>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17" name="rc317"/>
            <p:cNvSpPr/>
            <p:nvPr/>
          </p:nvSpPr>
          <p:spPr>
            <a:xfrm>
              <a:off x="2145648" y="3733382"/>
              <a:ext cx="263451" cy="7658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18" name="rc318"/>
            <p:cNvSpPr/>
            <p:nvPr/>
          </p:nvSpPr>
          <p:spPr>
            <a:xfrm>
              <a:off x="2409099" y="3733382"/>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19" name="rc319"/>
            <p:cNvSpPr/>
            <p:nvPr/>
          </p:nvSpPr>
          <p:spPr>
            <a:xfrm>
              <a:off x="2672550" y="3733382"/>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20" name="rc320"/>
            <p:cNvSpPr/>
            <p:nvPr/>
          </p:nvSpPr>
          <p:spPr>
            <a:xfrm>
              <a:off x="2936001" y="3733382"/>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21" name="rc321"/>
            <p:cNvSpPr/>
            <p:nvPr/>
          </p:nvSpPr>
          <p:spPr>
            <a:xfrm>
              <a:off x="3199452" y="3733382"/>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22" name="rc322"/>
            <p:cNvSpPr/>
            <p:nvPr/>
          </p:nvSpPr>
          <p:spPr>
            <a:xfrm>
              <a:off x="3462903" y="3733382"/>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23" name="rc323"/>
            <p:cNvSpPr/>
            <p:nvPr/>
          </p:nvSpPr>
          <p:spPr>
            <a:xfrm>
              <a:off x="3726354" y="3733382"/>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24" name="rc324"/>
            <p:cNvSpPr/>
            <p:nvPr/>
          </p:nvSpPr>
          <p:spPr>
            <a:xfrm>
              <a:off x="3989805" y="3733382"/>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25" name="rc325"/>
            <p:cNvSpPr/>
            <p:nvPr/>
          </p:nvSpPr>
          <p:spPr>
            <a:xfrm>
              <a:off x="4253256" y="3733382"/>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26" name="rc326"/>
            <p:cNvSpPr/>
            <p:nvPr/>
          </p:nvSpPr>
          <p:spPr>
            <a:xfrm>
              <a:off x="4516707" y="3733382"/>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27" name="rc327"/>
            <p:cNvSpPr/>
            <p:nvPr/>
          </p:nvSpPr>
          <p:spPr>
            <a:xfrm>
              <a:off x="4780158" y="3733382"/>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28" name="rc328"/>
            <p:cNvSpPr/>
            <p:nvPr/>
          </p:nvSpPr>
          <p:spPr>
            <a:xfrm>
              <a:off x="5043609" y="3733382"/>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29" name="rc329"/>
            <p:cNvSpPr/>
            <p:nvPr/>
          </p:nvSpPr>
          <p:spPr>
            <a:xfrm>
              <a:off x="5307060" y="3733382"/>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30" name="rc330"/>
            <p:cNvSpPr/>
            <p:nvPr/>
          </p:nvSpPr>
          <p:spPr>
            <a:xfrm>
              <a:off x="5570512" y="3733382"/>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31" name="rc331"/>
            <p:cNvSpPr/>
            <p:nvPr/>
          </p:nvSpPr>
          <p:spPr>
            <a:xfrm>
              <a:off x="5833963" y="3733382"/>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32" name="rc332"/>
            <p:cNvSpPr/>
            <p:nvPr/>
          </p:nvSpPr>
          <p:spPr>
            <a:xfrm>
              <a:off x="6097414" y="3733382"/>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33" name="rc333"/>
            <p:cNvSpPr/>
            <p:nvPr/>
          </p:nvSpPr>
          <p:spPr>
            <a:xfrm>
              <a:off x="6360865" y="3733382"/>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34" name="rc334"/>
            <p:cNvSpPr/>
            <p:nvPr/>
          </p:nvSpPr>
          <p:spPr>
            <a:xfrm>
              <a:off x="6624316" y="3733382"/>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35" name="rc335"/>
            <p:cNvSpPr/>
            <p:nvPr/>
          </p:nvSpPr>
          <p:spPr>
            <a:xfrm>
              <a:off x="6887767" y="3733382"/>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6" name="rc336"/>
            <p:cNvSpPr/>
            <p:nvPr/>
          </p:nvSpPr>
          <p:spPr>
            <a:xfrm>
              <a:off x="7151218" y="3733382"/>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37" name="rc337"/>
            <p:cNvSpPr/>
            <p:nvPr/>
          </p:nvSpPr>
          <p:spPr>
            <a:xfrm>
              <a:off x="7414669" y="3733382"/>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38" name="rc338"/>
            <p:cNvSpPr/>
            <p:nvPr/>
          </p:nvSpPr>
          <p:spPr>
            <a:xfrm>
              <a:off x="7678120" y="3733382"/>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39" name="rc339"/>
            <p:cNvSpPr/>
            <p:nvPr/>
          </p:nvSpPr>
          <p:spPr>
            <a:xfrm>
              <a:off x="7941571" y="3733382"/>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40" name="rc340"/>
            <p:cNvSpPr/>
            <p:nvPr/>
          </p:nvSpPr>
          <p:spPr>
            <a:xfrm>
              <a:off x="8205022" y="3733382"/>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41" name="rc341"/>
            <p:cNvSpPr/>
            <p:nvPr/>
          </p:nvSpPr>
          <p:spPr>
            <a:xfrm>
              <a:off x="8468473" y="3733382"/>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42" name="rc342"/>
            <p:cNvSpPr/>
            <p:nvPr/>
          </p:nvSpPr>
          <p:spPr>
            <a:xfrm>
              <a:off x="1882197" y="135923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43" name="rc343"/>
            <p:cNvSpPr/>
            <p:nvPr/>
          </p:nvSpPr>
          <p:spPr>
            <a:xfrm>
              <a:off x="2145648" y="135923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44" name="rc344"/>
            <p:cNvSpPr/>
            <p:nvPr/>
          </p:nvSpPr>
          <p:spPr>
            <a:xfrm>
              <a:off x="2409099" y="135923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45" name="rc345"/>
            <p:cNvSpPr/>
            <p:nvPr/>
          </p:nvSpPr>
          <p:spPr>
            <a:xfrm>
              <a:off x="2672550" y="1359236"/>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46" name="rc346"/>
            <p:cNvSpPr/>
            <p:nvPr/>
          </p:nvSpPr>
          <p:spPr>
            <a:xfrm>
              <a:off x="2936001" y="1359236"/>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47" name="rc347"/>
            <p:cNvSpPr/>
            <p:nvPr/>
          </p:nvSpPr>
          <p:spPr>
            <a:xfrm>
              <a:off x="3199452" y="135923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48" name="rc348"/>
            <p:cNvSpPr/>
            <p:nvPr/>
          </p:nvSpPr>
          <p:spPr>
            <a:xfrm>
              <a:off x="3462903" y="135923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49" name="rc349"/>
            <p:cNvSpPr/>
            <p:nvPr/>
          </p:nvSpPr>
          <p:spPr>
            <a:xfrm>
              <a:off x="3726354" y="1359236"/>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50" name="rc350"/>
            <p:cNvSpPr/>
            <p:nvPr/>
          </p:nvSpPr>
          <p:spPr>
            <a:xfrm>
              <a:off x="3989805" y="1359236"/>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51" name="rc351"/>
            <p:cNvSpPr/>
            <p:nvPr/>
          </p:nvSpPr>
          <p:spPr>
            <a:xfrm>
              <a:off x="4253256" y="135923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52" name="rc352"/>
            <p:cNvSpPr/>
            <p:nvPr/>
          </p:nvSpPr>
          <p:spPr>
            <a:xfrm>
              <a:off x="4516707" y="1359236"/>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53" name="rc353"/>
            <p:cNvSpPr/>
            <p:nvPr/>
          </p:nvSpPr>
          <p:spPr>
            <a:xfrm>
              <a:off x="4780158" y="135923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54" name="rc354"/>
            <p:cNvSpPr/>
            <p:nvPr/>
          </p:nvSpPr>
          <p:spPr>
            <a:xfrm>
              <a:off x="5043609" y="135923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55" name="rc355"/>
            <p:cNvSpPr/>
            <p:nvPr/>
          </p:nvSpPr>
          <p:spPr>
            <a:xfrm>
              <a:off x="5307060" y="135923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56" name="rc356"/>
            <p:cNvSpPr/>
            <p:nvPr/>
          </p:nvSpPr>
          <p:spPr>
            <a:xfrm>
              <a:off x="5570512" y="135923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57" name="rc357"/>
            <p:cNvSpPr/>
            <p:nvPr/>
          </p:nvSpPr>
          <p:spPr>
            <a:xfrm>
              <a:off x="5833963" y="135923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58" name="rc358"/>
            <p:cNvSpPr/>
            <p:nvPr/>
          </p:nvSpPr>
          <p:spPr>
            <a:xfrm>
              <a:off x="6097414" y="135923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59" name="rc359"/>
            <p:cNvSpPr/>
            <p:nvPr/>
          </p:nvSpPr>
          <p:spPr>
            <a:xfrm>
              <a:off x="6360865" y="135923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0" name="rc360"/>
            <p:cNvSpPr/>
            <p:nvPr/>
          </p:nvSpPr>
          <p:spPr>
            <a:xfrm>
              <a:off x="6624316" y="135923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1" name="rc361"/>
            <p:cNvSpPr/>
            <p:nvPr/>
          </p:nvSpPr>
          <p:spPr>
            <a:xfrm>
              <a:off x="6887767" y="135923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2" name="rc362"/>
            <p:cNvSpPr/>
            <p:nvPr/>
          </p:nvSpPr>
          <p:spPr>
            <a:xfrm>
              <a:off x="7151218" y="135923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3" name="rc363"/>
            <p:cNvSpPr/>
            <p:nvPr/>
          </p:nvSpPr>
          <p:spPr>
            <a:xfrm>
              <a:off x="7414669" y="135923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4" name="rc364"/>
            <p:cNvSpPr/>
            <p:nvPr/>
          </p:nvSpPr>
          <p:spPr>
            <a:xfrm>
              <a:off x="7678120" y="135923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5" name="rc365"/>
            <p:cNvSpPr/>
            <p:nvPr/>
          </p:nvSpPr>
          <p:spPr>
            <a:xfrm>
              <a:off x="7941571" y="135923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6" name="rc366"/>
            <p:cNvSpPr/>
            <p:nvPr/>
          </p:nvSpPr>
          <p:spPr>
            <a:xfrm>
              <a:off x="8205022" y="135923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7" name="rc367"/>
            <p:cNvSpPr/>
            <p:nvPr/>
          </p:nvSpPr>
          <p:spPr>
            <a:xfrm>
              <a:off x="8468473" y="135923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8" name="rc368"/>
            <p:cNvSpPr/>
            <p:nvPr/>
          </p:nvSpPr>
          <p:spPr>
            <a:xfrm>
              <a:off x="1882197" y="327387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9" name="rc369"/>
            <p:cNvSpPr/>
            <p:nvPr/>
          </p:nvSpPr>
          <p:spPr>
            <a:xfrm>
              <a:off x="2145648" y="327387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0" name="rc370"/>
            <p:cNvSpPr/>
            <p:nvPr/>
          </p:nvSpPr>
          <p:spPr>
            <a:xfrm>
              <a:off x="2409099" y="327387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1" name="rc371"/>
            <p:cNvSpPr/>
            <p:nvPr/>
          </p:nvSpPr>
          <p:spPr>
            <a:xfrm>
              <a:off x="2672550" y="327387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2" name="rc372"/>
            <p:cNvSpPr/>
            <p:nvPr/>
          </p:nvSpPr>
          <p:spPr>
            <a:xfrm>
              <a:off x="2936001" y="327387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3" name="rc373"/>
            <p:cNvSpPr/>
            <p:nvPr/>
          </p:nvSpPr>
          <p:spPr>
            <a:xfrm>
              <a:off x="3199452" y="327387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4" name="rc374"/>
            <p:cNvSpPr/>
            <p:nvPr/>
          </p:nvSpPr>
          <p:spPr>
            <a:xfrm>
              <a:off x="3462903" y="3273870"/>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75" name="rc375"/>
            <p:cNvSpPr/>
            <p:nvPr/>
          </p:nvSpPr>
          <p:spPr>
            <a:xfrm>
              <a:off x="3726354" y="3273870"/>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76" name="rc376"/>
            <p:cNvSpPr/>
            <p:nvPr/>
          </p:nvSpPr>
          <p:spPr>
            <a:xfrm>
              <a:off x="3989805" y="3273870"/>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77" name="rc377"/>
            <p:cNvSpPr/>
            <p:nvPr/>
          </p:nvSpPr>
          <p:spPr>
            <a:xfrm>
              <a:off x="4253256" y="327387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8" name="rc378"/>
            <p:cNvSpPr/>
            <p:nvPr/>
          </p:nvSpPr>
          <p:spPr>
            <a:xfrm>
              <a:off x="4516707" y="327387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9" name="rc379"/>
            <p:cNvSpPr/>
            <p:nvPr/>
          </p:nvSpPr>
          <p:spPr>
            <a:xfrm>
              <a:off x="4780158" y="327387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80" name="rc380"/>
            <p:cNvSpPr/>
            <p:nvPr/>
          </p:nvSpPr>
          <p:spPr>
            <a:xfrm>
              <a:off x="5043609" y="3273870"/>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81" name="rc381"/>
            <p:cNvSpPr/>
            <p:nvPr/>
          </p:nvSpPr>
          <p:spPr>
            <a:xfrm>
              <a:off x="5307060" y="3273870"/>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82" name="rc382"/>
            <p:cNvSpPr/>
            <p:nvPr/>
          </p:nvSpPr>
          <p:spPr>
            <a:xfrm>
              <a:off x="5570512" y="327387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83" name="rc383"/>
            <p:cNvSpPr/>
            <p:nvPr/>
          </p:nvSpPr>
          <p:spPr>
            <a:xfrm>
              <a:off x="5833963" y="327387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84" name="rc384"/>
            <p:cNvSpPr/>
            <p:nvPr/>
          </p:nvSpPr>
          <p:spPr>
            <a:xfrm>
              <a:off x="6097414" y="327387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85" name="rc385"/>
            <p:cNvSpPr/>
            <p:nvPr/>
          </p:nvSpPr>
          <p:spPr>
            <a:xfrm>
              <a:off x="6360865" y="3273870"/>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86" name="rc386"/>
            <p:cNvSpPr/>
            <p:nvPr/>
          </p:nvSpPr>
          <p:spPr>
            <a:xfrm>
              <a:off x="6624316" y="327387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87" name="rc387"/>
            <p:cNvSpPr/>
            <p:nvPr/>
          </p:nvSpPr>
          <p:spPr>
            <a:xfrm>
              <a:off x="6887767" y="327387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88" name="rc388"/>
            <p:cNvSpPr/>
            <p:nvPr/>
          </p:nvSpPr>
          <p:spPr>
            <a:xfrm>
              <a:off x="7151218" y="327387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89" name="rc389"/>
            <p:cNvSpPr/>
            <p:nvPr/>
          </p:nvSpPr>
          <p:spPr>
            <a:xfrm>
              <a:off x="7414669" y="3273870"/>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90" name="rc390"/>
            <p:cNvSpPr/>
            <p:nvPr/>
          </p:nvSpPr>
          <p:spPr>
            <a:xfrm>
              <a:off x="7678120" y="3273870"/>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91" name="rc391"/>
            <p:cNvSpPr/>
            <p:nvPr/>
          </p:nvSpPr>
          <p:spPr>
            <a:xfrm>
              <a:off x="7941571" y="327387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92" name="rc392"/>
            <p:cNvSpPr/>
            <p:nvPr/>
          </p:nvSpPr>
          <p:spPr>
            <a:xfrm>
              <a:off x="8205022" y="3273870"/>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93" name="rc393"/>
            <p:cNvSpPr/>
            <p:nvPr/>
          </p:nvSpPr>
          <p:spPr>
            <a:xfrm>
              <a:off x="8468473" y="3273870"/>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94" name="rc394"/>
            <p:cNvSpPr/>
            <p:nvPr/>
          </p:nvSpPr>
          <p:spPr>
            <a:xfrm>
              <a:off x="1882197" y="2584602"/>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95" name="rc395"/>
            <p:cNvSpPr/>
            <p:nvPr/>
          </p:nvSpPr>
          <p:spPr>
            <a:xfrm>
              <a:off x="2145648" y="2584602"/>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96" name="rc396"/>
            <p:cNvSpPr/>
            <p:nvPr/>
          </p:nvSpPr>
          <p:spPr>
            <a:xfrm>
              <a:off x="2409099" y="2584602"/>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97" name="rc397"/>
            <p:cNvSpPr/>
            <p:nvPr/>
          </p:nvSpPr>
          <p:spPr>
            <a:xfrm>
              <a:off x="2672550" y="2584602"/>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98" name="rc398"/>
            <p:cNvSpPr/>
            <p:nvPr/>
          </p:nvSpPr>
          <p:spPr>
            <a:xfrm>
              <a:off x="2936001" y="2584602"/>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99" name="rc399"/>
            <p:cNvSpPr/>
            <p:nvPr/>
          </p:nvSpPr>
          <p:spPr>
            <a:xfrm>
              <a:off x="3199452" y="2584602"/>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00" name="rc400"/>
            <p:cNvSpPr/>
            <p:nvPr/>
          </p:nvSpPr>
          <p:spPr>
            <a:xfrm>
              <a:off x="3462903" y="2584602"/>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01" name="rc401"/>
            <p:cNvSpPr/>
            <p:nvPr/>
          </p:nvSpPr>
          <p:spPr>
            <a:xfrm>
              <a:off x="3726354" y="2584602"/>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02" name="rc402"/>
            <p:cNvSpPr/>
            <p:nvPr/>
          </p:nvSpPr>
          <p:spPr>
            <a:xfrm>
              <a:off x="3989805" y="2584602"/>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403" name="rc403"/>
            <p:cNvSpPr/>
            <p:nvPr/>
          </p:nvSpPr>
          <p:spPr>
            <a:xfrm>
              <a:off x="4253256" y="2584602"/>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04" name="rc404"/>
            <p:cNvSpPr/>
            <p:nvPr/>
          </p:nvSpPr>
          <p:spPr>
            <a:xfrm>
              <a:off x="4516707" y="2584602"/>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05" name="rc405"/>
            <p:cNvSpPr/>
            <p:nvPr/>
          </p:nvSpPr>
          <p:spPr>
            <a:xfrm>
              <a:off x="4780158" y="2584602"/>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06" name="rc406"/>
            <p:cNvSpPr/>
            <p:nvPr/>
          </p:nvSpPr>
          <p:spPr>
            <a:xfrm>
              <a:off x="5043609" y="2584602"/>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07" name="rc407"/>
            <p:cNvSpPr/>
            <p:nvPr/>
          </p:nvSpPr>
          <p:spPr>
            <a:xfrm>
              <a:off x="5307060" y="2584602"/>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08" name="rc408"/>
            <p:cNvSpPr/>
            <p:nvPr/>
          </p:nvSpPr>
          <p:spPr>
            <a:xfrm>
              <a:off x="5570512" y="2584602"/>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09" name="rc409"/>
            <p:cNvSpPr/>
            <p:nvPr/>
          </p:nvSpPr>
          <p:spPr>
            <a:xfrm>
              <a:off x="5833963" y="258460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10" name="rc410"/>
            <p:cNvSpPr/>
            <p:nvPr/>
          </p:nvSpPr>
          <p:spPr>
            <a:xfrm>
              <a:off x="6097414" y="2584602"/>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11" name="rc411"/>
            <p:cNvSpPr/>
            <p:nvPr/>
          </p:nvSpPr>
          <p:spPr>
            <a:xfrm>
              <a:off x="6360865" y="258460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12" name="rc412"/>
            <p:cNvSpPr/>
            <p:nvPr/>
          </p:nvSpPr>
          <p:spPr>
            <a:xfrm>
              <a:off x="6624316" y="2584602"/>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13" name="rc413"/>
            <p:cNvSpPr/>
            <p:nvPr/>
          </p:nvSpPr>
          <p:spPr>
            <a:xfrm>
              <a:off x="6887767" y="2584602"/>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14" name="rc414"/>
            <p:cNvSpPr/>
            <p:nvPr/>
          </p:nvSpPr>
          <p:spPr>
            <a:xfrm>
              <a:off x="7151218" y="2584602"/>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415" name="rc415"/>
            <p:cNvSpPr/>
            <p:nvPr/>
          </p:nvSpPr>
          <p:spPr>
            <a:xfrm>
              <a:off x="7414669" y="258460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16" name="rc416"/>
            <p:cNvSpPr/>
            <p:nvPr/>
          </p:nvSpPr>
          <p:spPr>
            <a:xfrm>
              <a:off x="7678120" y="2584602"/>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17" name="rc417"/>
            <p:cNvSpPr/>
            <p:nvPr/>
          </p:nvSpPr>
          <p:spPr>
            <a:xfrm>
              <a:off x="7941571" y="2584602"/>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18" name="rc418"/>
            <p:cNvSpPr/>
            <p:nvPr/>
          </p:nvSpPr>
          <p:spPr>
            <a:xfrm>
              <a:off x="8205022" y="2584602"/>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19" name="rc419"/>
            <p:cNvSpPr/>
            <p:nvPr/>
          </p:nvSpPr>
          <p:spPr>
            <a:xfrm>
              <a:off x="8468473" y="2584602"/>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20" name="rc420"/>
            <p:cNvSpPr/>
            <p:nvPr/>
          </p:nvSpPr>
          <p:spPr>
            <a:xfrm>
              <a:off x="1882197" y="5188503"/>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21" name="rc421"/>
            <p:cNvSpPr/>
            <p:nvPr/>
          </p:nvSpPr>
          <p:spPr>
            <a:xfrm>
              <a:off x="2145648" y="5188503"/>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22" name="rc422"/>
            <p:cNvSpPr/>
            <p:nvPr/>
          </p:nvSpPr>
          <p:spPr>
            <a:xfrm>
              <a:off x="2409099" y="5188503"/>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23" name="rc423"/>
            <p:cNvSpPr/>
            <p:nvPr/>
          </p:nvSpPr>
          <p:spPr>
            <a:xfrm>
              <a:off x="2672550" y="5188503"/>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24" name="rc424"/>
            <p:cNvSpPr/>
            <p:nvPr/>
          </p:nvSpPr>
          <p:spPr>
            <a:xfrm>
              <a:off x="2936001" y="5188503"/>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25" name="rc425"/>
            <p:cNvSpPr/>
            <p:nvPr/>
          </p:nvSpPr>
          <p:spPr>
            <a:xfrm>
              <a:off x="3199452" y="5188503"/>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26" name="rc426"/>
            <p:cNvSpPr/>
            <p:nvPr/>
          </p:nvSpPr>
          <p:spPr>
            <a:xfrm>
              <a:off x="3462903" y="5188503"/>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27" name="rc427"/>
            <p:cNvSpPr/>
            <p:nvPr/>
          </p:nvSpPr>
          <p:spPr>
            <a:xfrm>
              <a:off x="3726354" y="5188503"/>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28" name="rc428"/>
            <p:cNvSpPr/>
            <p:nvPr/>
          </p:nvSpPr>
          <p:spPr>
            <a:xfrm>
              <a:off x="3989805" y="5188503"/>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29" name="rc429"/>
            <p:cNvSpPr/>
            <p:nvPr/>
          </p:nvSpPr>
          <p:spPr>
            <a:xfrm>
              <a:off x="4253256" y="5188503"/>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30" name="rc430"/>
            <p:cNvSpPr/>
            <p:nvPr/>
          </p:nvSpPr>
          <p:spPr>
            <a:xfrm>
              <a:off x="4516707" y="5188503"/>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31" name="rc431"/>
            <p:cNvSpPr/>
            <p:nvPr/>
          </p:nvSpPr>
          <p:spPr>
            <a:xfrm>
              <a:off x="4780158" y="5188503"/>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32" name="rc432"/>
            <p:cNvSpPr/>
            <p:nvPr/>
          </p:nvSpPr>
          <p:spPr>
            <a:xfrm>
              <a:off x="5043609" y="5188503"/>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33" name="rc433"/>
            <p:cNvSpPr/>
            <p:nvPr/>
          </p:nvSpPr>
          <p:spPr>
            <a:xfrm>
              <a:off x="5307060" y="5188503"/>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34" name="rc434"/>
            <p:cNvSpPr/>
            <p:nvPr/>
          </p:nvSpPr>
          <p:spPr>
            <a:xfrm>
              <a:off x="5570512" y="5188503"/>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435" name="rc435"/>
            <p:cNvSpPr/>
            <p:nvPr/>
          </p:nvSpPr>
          <p:spPr>
            <a:xfrm>
              <a:off x="5833963" y="5188503"/>
              <a:ext cx="263451" cy="76585"/>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436" name="rc436"/>
            <p:cNvSpPr/>
            <p:nvPr/>
          </p:nvSpPr>
          <p:spPr>
            <a:xfrm>
              <a:off x="6097414" y="5188503"/>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437" name="rc437"/>
            <p:cNvSpPr/>
            <p:nvPr/>
          </p:nvSpPr>
          <p:spPr>
            <a:xfrm>
              <a:off x="6360865" y="5188503"/>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38" name="rc438"/>
            <p:cNvSpPr/>
            <p:nvPr/>
          </p:nvSpPr>
          <p:spPr>
            <a:xfrm>
              <a:off x="6624316" y="5188503"/>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439" name="rc439"/>
            <p:cNvSpPr/>
            <p:nvPr/>
          </p:nvSpPr>
          <p:spPr>
            <a:xfrm>
              <a:off x="6887767" y="5188503"/>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40" name="rc440"/>
            <p:cNvSpPr/>
            <p:nvPr/>
          </p:nvSpPr>
          <p:spPr>
            <a:xfrm>
              <a:off x="7151218" y="5188503"/>
              <a:ext cx="263451" cy="7658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441" name="rc441"/>
            <p:cNvSpPr/>
            <p:nvPr/>
          </p:nvSpPr>
          <p:spPr>
            <a:xfrm>
              <a:off x="7414669" y="5188503"/>
              <a:ext cx="263451" cy="7658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42" name="rc442"/>
            <p:cNvSpPr/>
            <p:nvPr/>
          </p:nvSpPr>
          <p:spPr>
            <a:xfrm>
              <a:off x="7678120" y="5188503"/>
              <a:ext cx="263451" cy="7658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443" name="rc443"/>
            <p:cNvSpPr/>
            <p:nvPr/>
          </p:nvSpPr>
          <p:spPr>
            <a:xfrm>
              <a:off x="7941571" y="5188503"/>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444" name="rc444"/>
            <p:cNvSpPr/>
            <p:nvPr/>
          </p:nvSpPr>
          <p:spPr>
            <a:xfrm>
              <a:off x="8205022" y="5188503"/>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45" name="rc445"/>
            <p:cNvSpPr/>
            <p:nvPr/>
          </p:nvSpPr>
          <p:spPr>
            <a:xfrm>
              <a:off x="8468473" y="5188503"/>
              <a:ext cx="263451" cy="76585"/>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446" name="rc446"/>
            <p:cNvSpPr/>
            <p:nvPr/>
          </p:nvSpPr>
          <p:spPr>
            <a:xfrm>
              <a:off x="1882197" y="143582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47" name="rc447"/>
            <p:cNvSpPr/>
            <p:nvPr/>
          </p:nvSpPr>
          <p:spPr>
            <a:xfrm>
              <a:off x="2145648" y="1435822"/>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48" name="rc448"/>
            <p:cNvSpPr/>
            <p:nvPr/>
          </p:nvSpPr>
          <p:spPr>
            <a:xfrm>
              <a:off x="2409099" y="1435822"/>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49" name="rc449"/>
            <p:cNvSpPr/>
            <p:nvPr/>
          </p:nvSpPr>
          <p:spPr>
            <a:xfrm>
              <a:off x="2672550" y="1435822"/>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50" name="rc450"/>
            <p:cNvSpPr/>
            <p:nvPr/>
          </p:nvSpPr>
          <p:spPr>
            <a:xfrm>
              <a:off x="2936001" y="1435822"/>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51" name="rc451"/>
            <p:cNvSpPr/>
            <p:nvPr/>
          </p:nvSpPr>
          <p:spPr>
            <a:xfrm>
              <a:off x="3199452" y="1435822"/>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52" name="rc452"/>
            <p:cNvSpPr/>
            <p:nvPr/>
          </p:nvSpPr>
          <p:spPr>
            <a:xfrm>
              <a:off x="3462903" y="1435822"/>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53" name="rc453"/>
            <p:cNvSpPr/>
            <p:nvPr/>
          </p:nvSpPr>
          <p:spPr>
            <a:xfrm>
              <a:off x="3726354" y="143582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54" name="rc454"/>
            <p:cNvSpPr/>
            <p:nvPr/>
          </p:nvSpPr>
          <p:spPr>
            <a:xfrm>
              <a:off x="3989805" y="143582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55" name="rc455"/>
            <p:cNvSpPr/>
            <p:nvPr/>
          </p:nvSpPr>
          <p:spPr>
            <a:xfrm>
              <a:off x="4253256" y="1435822"/>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56" name="rc456"/>
            <p:cNvSpPr/>
            <p:nvPr/>
          </p:nvSpPr>
          <p:spPr>
            <a:xfrm>
              <a:off x="4516707" y="1435822"/>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57" name="rc457"/>
            <p:cNvSpPr/>
            <p:nvPr/>
          </p:nvSpPr>
          <p:spPr>
            <a:xfrm>
              <a:off x="4780158" y="1435822"/>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58" name="rc458"/>
            <p:cNvSpPr/>
            <p:nvPr/>
          </p:nvSpPr>
          <p:spPr>
            <a:xfrm>
              <a:off x="5043609" y="1435822"/>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59" name="rc459"/>
            <p:cNvSpPr/>
            <p:nvPr/>
          </p:nvSpPr>
          <p:spPr>
            <a:xfrm>
              <a:off x="5307060" y="1435822"/>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60" name="rc460"/>
            <p:cNvSpPr/>
            <p:nvPr/>
          </p:nvSpPr>
          <p:spPr>
            <a:xfrm>
              <a:off x="5570512" y="1435822"/>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61" name="rc461"/>
            <p:cNvSpPr/>
            <p:nvPr/>
          </p:nvSpPr>
          <p:spPr>
            <a:xfrm>
              <a:off x="5833963" y="1435822"/>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62" name="rc462"/>
            <p:cNvSpPr/>
            <p:nvPr/>
          </p:nvSpPr>
          <p:spPr>
            <a:xfrm>
              <a:off x="6097414" y="143582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63" name="rc463"/>
            <p:cNvSpPr/>
            <p:nvPr/>
          </p:nvSpPr>
          <p:spPr>
            <a:xfrm>
              <a:off x="6360865" y="1435822"/>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64" name="rc464"/>
            <p:cNvSpPr/>
            <p:nvPr/>
          </p:nvSpPr>
          <p:spPr>
            <a:xfrm>
              <a:off x="6624316" y="1435822"/>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65" name="rc465"/>
            <p:cNvSpPr/>
            <p:nvPr/>
          </p:nvSpPr>
          <p:spPr>
            <a:xfrm>
              <a:off x="6887767" y="1435822"/>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66" name="rc466"/>
            <p:cNvSpPr/>
            <p:nvPr/>
          </p:nvSpPr>
          <p:spPr>
            <a:xfrm>
              <a:off x="7151218" y="1435822"/>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67" name="rc467"/>
            <p:cNvSpPr/>
            <p:nvPr/>
          </p:nvSpPr>
          <p:spPr>
            <a:xfrm>
              <a:off x="7414669" y="1435822"/>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68" name="rc468"/>
            <p:cNvSpPr/>
            <p:nvPr/>
          </p:nvSpPr>
          <p:spPr>
            <a:xfrm>
              <a:off x="7678120" y="1435822"/>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69" name="rc469"/>
            <p:cNvSpPr/>
            <p:nvPr/>
          </p:nvSpPr>
          <p:spPr>
            <a:xfrm>
              <a:off x="7941571" y="1435822"/>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70" name="rc470"/>
            <p:cNvSpPr/>
            <p:nvPr/>
          </p:nvSpPr>
          <p:spPr>
            <a:xfrm>
              <a:off x="8205022" y="1435822"/>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71" name="rc471"/>
            <p:cNvSpPr/>
            <p:nvPr/>
          </p:nvSpPr>
          <p:spPr>
            <a:xfrm>
              <a:off x="8468473" y="143582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72" name="rc472"/>
            <p:cNvSpPr/>
            <p:nvPr/>
          </p:nvSpPr>
          <p:spPr>
            <a:xfrm>
              <a:off x="1882197" y="4805577"/>
              <a:ext cx="263451" cy="76585"/>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473" name="rc473"/>
            <p:cNvSpPr/>
            <p:nvPr/>
          </p:nvSpPr>
          <p:spPr>
            <a:xfrm>
              <a:off x="2145648" y="4805577"/>
              <a:ext cx="263451" cy="76585"/>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474" name="rc474"/>
            <p:cNvSpPr/>
            <p:nvPr/>
          </p:nvSpPr>
          <p:spPr>
            <a:xfrm>
              <a:off x="2409099" y="4805577"/>
              <a:ext cx="263451" cy="76585"/>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475" name="rc475"/>
            <p:cNvSpPr/>
            <p:nvPr/>
          </p:nvSpPr>
          <p:spPr>
            <a:xfrm>
              <a:off x="2672550" y="4805577"/>
              <a:ext cx="263451" cy="76585"/>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476" name="rc476"/>
            <p:cNvSpPr/>
            <p:nvPr/>
          </p:nvSpPr>
          <p:spPr>
            <a:xfrm>
              <a:off x="2936001" y="4805577"/>
              <a:ext cx="263451" cy="76585"/>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477" name="rc477"/>
            <p:cNvSpPr/>
            <p:nvPr/>
          </p:nvSpPr>
          <p:spPr>
            <a:xfrm>
              <a:off x="3199452" y="4805577"/>
              <a:ext cx="263451" cy="76585"/>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478" name="rc478"/>
            <p:cNvSpPr/>
            <p:nvPr/>
          </p:nvSpPr>
          <p:spPr>
            <a:xfrm>
              <a:off x="3462903" y="4805577"/>
              <a:ext cx="263451" cy="76585"/>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479" name="rc479"/>
            <p:cNvSpPr/>
            <p:nvPr/>
          </p:nvSpPr>
          <p:spPr>
            <a:xfrm>
              <a:off x="3726354" y="4805577"/>
              <a:ext cx="263451" cy="76585"/>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480" name="rc480"/>
            <p:cNvSpPr/>
            <p:nvPr/>
          </p:nvSpPr>
          <p:spPr>
            <a:xfrm>
              <a:off x="3989805" y="4805577"/>
              <a:ext cx="263451" cy="76585"/>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481" name="rc481"/>
            <p:cNvSpPr/>
            <p:nvPr/>
          </p:nvSpPr>
          <p:spPr>
            <a:xfrm>
              <a:off x="4253256" y="4805577"/>
              <a:ext cx="263451" cy="76585"/>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482" name="rc482"/>
            <p:cNvSpPr/>
            <p:nvPr/>
          </p:nvSpPr>
          <p:spPr>
            <a:xfrm>
              <a:off x="4516707" y="4805577"/>
              <a:ext cx="263451" cy="76585"/>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483" name="rc483"/>
            <p:cNvSpPr/>
            <p:nvPr/>
          </p:nvSpPr>
          <p:spPr>
            <a:xfrm>
              <a:off x="4780158" y="4805577"/>
              <a:ext cx="263451" cy="76585"/>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484" name="rc484"/>
            <p:cNvSpPr/>
            <p:nvPr/>
          </p:nvSpPr>
          <p:spPr>
            <a:xfrm>
              <a:off x="5043609" y="4805577"/>
              <a:ext cx="263451" cy="76585"/>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485" name="rc485"/>
            <p:cNvSpPr/>
            <p:nvPr/>
          </p:nvSpPr>
          <p:spPr>
            <a:xfrm>
              <a:off x="5307060" y="4805577"/>
              <a:ext cx="263451" cy="7658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486" name="rc486"/>
            <p:cNvSpPr/>
            <p:nvPr/>
          </p:nvSpPr>
          <p:spPr>
            <a:xfrm>
              <a:off x="5570512" y="4805577"/>
              <a:ext cx="263451" cy="7658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87" name="rc487"/>
            <p:cNvSpPr/>
            <p:nvPr/>
          </p:nvSpPr>
          <p:spPr>
            <a:xfrm>
              <a:off x="5833963" y="4805577"/>
              <a:ext cx="263451" cy="76585"/>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488" name="rc488"/>
            <p:cNvSpPr/>
            <p:nvPr/>
          </p:nvSpPr>
          <p:spPr>
            <a:xfrm>
              <a:off x="6097414" y="4805577"/>
              <a:ext cx="263451" cy="7658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89" name="rc489"/>
            <p:cNvSpPr/>
            <p:nvPr/>
          </p:nvSpPr>
          <p:spPr>
            <a:xfrm>
              <a:off x="6360865" y="4805577"/>
              <a:ext cx="263451" cy="7658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90" name="rc490"/>
            <p:cNvSpPr/>
            <p:nvPr/>
          </p:nvSpPr>
          <p:spPr>
            <a:xfrm>
              <a:off x="6624316" y="4805577"/>
              <a:ext cx="263451" cy="7658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91" name="rc491"/>
            <p:cNvSpPr/>
            <p:nvPr/>
          </p:nvSpPr>
          <p:spPr>
            <a:xfrm>
              <a:off x="6887767" y="4805577"/>
              <a:ext cx="263451" cy="7658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92" name="rc492"/>
            <p:cNvSpPr/>
            <p:nvPr/>
          </p:nvSpPr>
          <p:spPr>
            <a:xfrm>
              <a:off x="7151218" y="4805577"/>
              <a:ext cx="263451" cy="7658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493" name="rc493"/>
            <p:cNvSpPr/>
            <p:nvPr/>
          </p:nvSpPr>
          <p:spPr>
            <a:xfrm>
              <a:off x="7414669" y="4805577"/>
              <a:ext cx="263451" cy="7658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494" name="rc494"/>
            <p:cNvSpPr/>
            <p:nvPr/>
          </p:nvSpPr>
          <p:spPr>
            <a:xfrm>
              <a:off x="7678120" y="4805577"/>
              <a:ext cx="263451" cy="7658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495" name="rc495"/>
            <p:cNvSpPr/>
            <p:nvPr/>
          </p:nvSpPr>
          <p:spPr>
            <a:xfrm>
              <a:off x="7941571" y="4805577"/>
              <a:ext cx="263451" cy="76585"/>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496" name="rc496"/>
            <p:cNvSpPr/>
            <p:nvPr/>
          </p:nvSpPr>
          <p:spPr>
            <a:xfrm>
              <a:off x="8205022" y="4805577"/>
              <a:ext cx="263451" cy="7658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97" name="rc497"/>
            <p:cNvSpPr/>
            <p:nvPr/>
          </p:nvSpPr>
          <p:spPr>
            <a:xfrm>
              <a:off x="8468473" y="4805577"/>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498" name="rc498"/>
            <p:cNvSpPr/>
            <p:nvPr/>
          </p:nvSpPr>
          <p:spPr>
            <a:xfrm>
              <a:off x="1882197" y="3350455"/>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99" name="rc499"/>
            <p:cNvSpPr/>
            <p:nvPr/>
          </p:nvSpPr>
          <p:spPr>
            <a:xfrm>
              <a:off x="2145648" y="3350455"/>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00" name="rc500"/>
            <p:cNvSpPr/>
            <p:nvPr/>
          </p:nvSpPr>
          <p:spPr>
            <a:xfrm>
              <a:off x="2409099" y="3350455"/>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01" name="rc501"/>
            <p:cNvSpPr/>
            <p:nvPr/>
          </p:nvSpPr>
          <p:spPr>
            <a:xfrm>
              <a:off x="2672550" y="3350455"/>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02" name="rc502"/>
            <p:cNvSpPr/>
            <p:nvPr/>
          </p:nvSpPr>
          <p:spPr>
            <a:xfrm>
              <a:off x="2936001" y="335045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3" name="rc503"/>
            <p:cNvSpPr/>
            <p:nvPr/>
          </p:nvSpPr>
          <p:spPr>
            <a:xfrm>
              <a:off x="3199452" y="335045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4" name="rc504"/>
            <p:cNvSpPr/>
            <p:nvPr/>
          </p:nvSpPr>
          <p:spPr>
            <a:xfrm>
              <a:off x="3462903" y="335045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5" name="rc505"/>
            <p:cNvSpPr/>
            <p:nvPr/>
          </p:nvSpPr>
          <p:spPr>
            <a:xfrm>
              <a:off x="3726354" y="335045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6" name="rc506"/>
            <p:cNvSpPr/>
            <p:nvPr/>
          </p:nvSpPr>
          <p:spPr>
            <a:xfrm>
              <a:off x="3989805" y="335045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7" name="rc507"/>
            <p:cNvSpPr/>
            <p:nvPr/>
          </p:nvSpPr>
          <p:spPr>
            <a:xfrm>
              <a:off x="4253256" y="335045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8" name="rc508"/>
            <p:cNvSpPr/>
            <p:nvPr/>
          </p:nvSpPr>
          <p:spPr>
            <a:xfrm>
              <a:off x="4516707" y="335045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9" name="rc509"/>
            <p:cNvSpPr/>
            <p:nvPr/>
          </p:nvSpPr>
          <p:spPr>
            <a:xfrm>
              <a:off x="4780158" y="335045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0" name="rc510"/>
            <p:cNvSpPr/>
            <p:nvPr/>
          </p:nvSpPr>
          <p:spPr>
            <a:xfrm>
              <a:off x="5043609" y="335045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1" name="rc511"/>
            <p:cNvSpPr/>
            <p:nvPr/>
          </p:nvSpPr>
          <p:spPr>
            <a:xfrm>
              <a:off x="5307060" y="335045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2" name="rc512"/>
            <p:cNvSpPr/>
            <p:nvPr/>
          </p:nvSpPr>
          <p:spPr>
            <a:xfrm>
              <a:off x="5570512" y="335045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3" name="rc513"/>
            <p:cNvSpPr/>
            <p:nvPr/>
          </p:nvSpPr>
          <p:spPr>
            <a:xfrm>
              <a:off x="5833963" y="335045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4" name="rc514"/>
            <p:cNvSpPr/>
            <p:nvPr/>
          </p:nvSpPr>
          <p:spPr>
            <a:xfrm>
              <a:off x="6097414" y="3350455"/>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15" name="rc515"/>
            <p:cNvSpPr/>
            <p:nvPr/>
          </p:nvSpPr>
          <p:spPr>
            <a:xfrm>
              <a:off x="6360865" y="3350455"/>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16" name="rc516"/>
            <p:cNvSpPr/>
            <p:nvPr/>
          </p:nvSpPr>
          <p:spPr>
            <a:xfrm>
              <a:off x="6624316" y="3350455"/>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17" name="rc517"/>
            <p:cNvSpPr/>
            <p:nvPr/>
          </p:nvSpPr>
          <p:spPr>
            <a:xfrm>
              <a:off x="6887767" y="3350455"/>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18" name="rc518"/>
            <p:cNvSpPr/>
            <p:nvPr/>
          </p:nvSpPr>
          <p:spPr>
            <a:xfrm>
              <a:off x="7151218" y="335045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9" name="rc519"/>
            <p:cNvSpPr/>
            <p:nvPr/>
          </p:nvSpPr>
          <p:spPr>
            <a:xfrm>
              <a:off x="7414669" y="335045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20" name="rc520"/>
            <p:cNvSpPr/>
            <p:nvPr/>
          </p:nvSpPr>
          <p:spPr>
            <a:xfrm>
              <a:off x="7678120" y="3350455"/>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21" name="rc521"/>
            <p:cNvSpPr/>
            <p:nvPr/>
          </p:nvSpPr>
          <p:spPr>
            <a:xfrm>
              <a:off x="7941571" y="335045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22" name="rc522"/>
            <p:cNvSpPr/>
            <p:nvPr/>
          </p:nvSpPr>
          <p:spPr>
            <a:xfrm>
              <a:off x="8205022" y="3350455"/>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23" name="rc523"/>
            <p:cNvSpPr/>
            <p:nvPr/>
          </p:nvSpPr>
          <p:spPr>
            <a:xfrm>
              <a:off x="8468473" y="3350455"/>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24" name="rc524"/>
            <p:cNvSpPr/>
            <p:nvPr/>
          </p:nvSpPr>
          <p:spPr>
            <a:xfrm>
              <a:off x="1882197" y="5648015"/>
              <a:ext cx="263451" cy="76585"/>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525" name="rc525"/>
            <p:cNvSpPr/>
            <p:nvPr/>
          </p:nvSpPr>
          <p:spPr>
            <a:xfrm>
              <a:off x="2145648" y="5648015"/>
              <a:ext cx="263451" cy="76585"/>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526" name="rc526"/>
            <p:cNvSpPr/>
            <p:nvPr/>
          </p:nvSpPr>
          <p:spPr>
            <a:xfrm>
              <a:off x="2409099" y="5648015"/>
              <a:ext cx="263451" cy="76585"/>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527" name="rc527"/>
            <p:cNvSpPr/>
            <p:nvPr/>
          </p:nvSpPr>
          <p:spPr>
            <a:xfrm>
              <a:off x="2672550" y="5648015"/>
              <a:ext cx="263451" cy="76585"/>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528" name="rc528"/>
            <p:cNvSpPr/>
            <p:nvPr/>
          </p:nvSpPr>
          <p:spPr>
            <a:xfrm>
              <a:off x="2936001" y="5648015"/>
              <a:ext cx="263451" cy="76585"/>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529" name="rc529"/>
            <p:cNvSpPr/>
            <p:nvPr/>
          </p:nvSpPr>
          <p:spPr>
            <a:xfrm>
              <a:off x="3199452" y="5648015"/>
              <a:ext cx="263451" cy="76585"/>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530" name="rc530"/>
            <p:cNvSpPr/>
            <p:nvPr/>
          </p:nvSpPr>
          <p:spPr>
            <a:xfrm>
              <a:off x="3462903" y="5648015"/>
              <a:ext cx="263451" cy="76585"/>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531" name="rc531"/>
            <p:cNvSpPr/>
            <p:nvPr/>
          </p:nvSpPr>
          <p:spPr>
            <a:xfrm>
              <a:off x="3726354" y="5648015"/>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532" name="rc532"/>
            <p:cNvSpPr/>
            <p:nvPr/>
          </p:nvSpPr>
          <p:spPr>
            <a:xfrm>
              <a:off x="3989805" y="5648015"/>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33" name="rc533"/>
            <p:cNvSpPr/>
            <p:nvPr/>
          </p:nvSpPr>
          <p:spPr>
            <a:xfrm>
              <a:off x="4253256" y="5648015"/>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534" name="rc534"/>
            <p:cNvSpPr/>
            <p:nvPr/>
          </p:nvSpPr>
          <p:spPr>
            <a:xfrm>
              <a:off x="4516707" y="5648015"/>
              <a:ext cx="263451" cy="7658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35" name="rc535"/>
            <p:cNvSpPr/>
            <p:nvPr/>
          </p:nvSpPr>
          <p:spPr>
            <a:xfrm>
              <a:off x="4780158" y="5648015"/>
              <a:ext cx="263451" cy="7658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36" name="rc536"/>
            <p:cNvSpPr/>
            <p:nvPr/>
          </p:nvSpPr>
          <p:spPr>
            <a:xfrm>
              <a:off x="5043609" y="5648015"/>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37" name="rc537"/>
            <p:cNvSpPr/>
            <p:nvPr/>
          </p:nvSpPr>
          <p:spPr>
            <a:xfrm>
              <a:off x="5307060" y="5648015"/>
              <a:ext cx="263451" cy="76585"/>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538" name="rc538"/>
            <p:cNvSpPr/>
            <p:nvPr/>
          </p:nvSpPr>
          <p:spPr>
            <a:xfrm>
              <a:off x="5570512" y="5648015"/>
              <a:ext cx="263451" cy="7658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39" name="rc539"/>
            <p:cNvSpPr/>
            <p:nvPr/>
          </p:nvSpPr>
          <p:spPr>
            <a:xfrm>
              <a:off x="5833963" y="5648015"/>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40" name="rc540"/>
            <p:cNvSpPr/>
            <p:nvPr/>
          </p:nvSpPr>
          <p:spPr>
            <a:xfrm>
              <a:off x="6097414" y="5648015"/>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41" name="rc541"/>
            <p:cNvSpPr/>
            <p:nvPr/>
          </p:nvSpPr>
          <p:spPr>
            <a:xfrm>
              <a:off x="6360865" y="5648015"/>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542" name="rc542"/>
            <p:cNvSpPr/>
            <p:nvPr/>
          </p:nvSpPr>
          <p:spPr>
            <a:xfrm>
              <a:off x="6624316" y="5648015"/>
              <a:ext cx="263451" cy="7658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43" name="rc543"/>
            <p:cNvSpPr/>
            <p:nvPr/>
          </p:nvSpPr>
          <p:spPr>
            <a:xfrm>
              <a:off x="6887767" y="5648015"/>
              <a:ext cx="263451" cy="7658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44" name="rc544"/>
            <p:cNvSpPr/>
            <p:nvPr/>
          </p:nvSpPr>
          <p:spPr>
            <a:xfrm>
              <a:off x="7151218" y="5648015"/>
              <a:ext cx="263451" cy="76585"/>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545" name="rc545"/>
            <p:cNvSpPr/>
            <p:nvPr/>
          </p:nvSpPr>
          <p:spPr>
            <a:xfrm>
              <a:off x="7414669" y="5648015"/>
              <a:ext cx="263451" cy="7658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46" name="rc546"/>
            <p:cNvSpPr/>
            <p:nvPr/>
          </p:nvSpPr>
          <p:spPr>
            <a:xfrm>
              <a:off x="7678120" y="5648015"/>
              <a:ext cx="263451" cy="76585"/>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547" name="rc547"/>
            <p:cNvSpPr/>
            <p:nvPr/>
          </p:nvSpPr>
          <p:spPr>
            <a:xfrm>
              <a:off x="7941571" y="5648015"/>
              <a:ext cx="263451" cy="7658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548" name="rc548"/>
            <p:cNvSpPr/>
            <p:nvPr/>
          </p:nvSpPr>
          <p:spPr>
            <a:xfrm>
              <a:off x="8205022" y="5648015"/>
              <a:ext cx="263451" cy="76585"/>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549" name="rc549"/>
            <p:cNvSpPr/>
            <p:nvPr/>
          </p:nvSpPr>
          <p:spPr>
            <a:xfrm>
              <a:off x="8468473" y="5648015"/>
              <a:ext cx="263451" cy="76585"/>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550" name="rc550"/>
            <p:cNvSpPr/>
            <p:nvPr/>
          </p:nvSpPr>
          <p:spPr>
            <a:xfrm>
              <a:off x="1882197" y="2661187"/>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51" name="rc551"/>
            <p:cNvSpPr/>
            <p:nvPr/>
          </p:nvSpPr>
          <p:spPr>
            <a:xfrm>
              <a:off x="2145648" y="2661187"/>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52" name="rc552"/>
            <p:cNvSpPr/>
            <p:nvPr/>
          </p:nvSpPr>
          <p:spPr>
            <a:xfrm>
              <a:off x="2409099" y="2661187"/>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53" name="rc553"/>
            <p:cNvSpPr/>
            <p:nvPr/>
          </p:nvSpPr>
          <p:spPr>
            <a:xfrm>
              <a:off x="2672550" y="2661187"/>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54" name="rc554"/>
            <p:cNvSpPr/>
            <p:nvPr/>
          </p:nvSpPr>
          <p:spPr>
            <a:xfrm>
              <a:off x="2936001" y="2661187"/>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55" name="rc555"/>
            <p:cNvSpPr/>
            <p:nvPr/>
          </p:nvSpPr>
          <p:spPr>
            <a:xfrm>
              <a:off x="3199452" y="2661187"/>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56" name="rc556"/>
            <p:cNvSpPr/>
            <p:nvPr/>
          </p:nvSpPr>
          <p:spPr>
            <a:xfrm>
              <a:off x="3462903" y="266118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7" name="rc557"/>
            <p:cNvSpPr/>
            <p:nvPr/>
          </p:nvSpPr>
          <p:spPr>
            <a:xfrm>
              <a:off x="3726354" y="266118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8" name="rc558"/>
            <p:cNvSpPr/>
            <p:nvPr/>
          </p:nvSpPr>
          <p:spPr>
            <a:xfrm>
              <a:off x="3989805" y="266118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9" name="rc559"/>
            <p:cNvSpPr/>
            <p:nvPr/>
          </p:nvSpPr>
          <p:spPr>
            <a:xfrm>
              <a:off x="4253256" y="266118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60" name="rc560"/>
            <p:cNvSpPr/>
            <p:nvPr/>
          </p:nvSpPr>
          <p:spPr>
            <a:xfrm>
              <a:off x="4516707" y="266118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61" name="rc561"/>
            <p:cNvSpPr/>
            <p:nvPr/>
          </p:nvSpPr>
          <p:spPr>
            <a:xfrm>
              <a:off x="4780158" y="2661187"/>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62" name="rc562"/>
            <p:cNvSpPr/>
            <p:nvPr/>
          </p:nvSpPr>
          <p:spPr>
            <a:xfrm>
              <a:off x="5043609" y="2661187"/>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63" name="rc563"/>
            <p:cNvSpPr/>
            <p:nvPr/>
          </p:nvSpPr>
          <p:spPr>
            <a:xfrm>
              <a:off x="5307060" y="266118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64" name="rc564"/>
            <p:cNvSpPr/>
            <p:nvPr/>
          </p:nvSpPr>
          <p:spPr>
            <a:xfrm>
              <a:off x="5570512" y="266118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65" name="rc565"/>
            <p:cNvSpPr/>
            <p:nvPr/>
          </p:nvSpPr>
          <p:spPr>
            <a:xfrm>
              <a:off x="5833963" y="2661187"/>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66" name="rc566"/>
            <p:cNvSpPr/>
            <p:nvPr/>
          </p:nvSpPr>
          <p:spPr>
            <a:xfrm>
              <a:off x="6097414" y="2661187"/>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67" name="rc567"/>
            <p:cNvSpPr/>
            <p:nvPr/>
          </p:nvSpPr>
          <p:spPr>
            <a:xfrm>
              <a:off x="6360865" y="2661187"/>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68" name="rc568"/>
            <p:cNvSpPr/>
            <p:nvPr/>
          </p:nvSpPr>
          <p:spPr>
            <a:xfrm>
              <a:off x="6624316" y="266118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69" name="rc569"/>
            <p:cNvSpPr/>
            <p:nvPr/>
          </p:nvSpPr>
          <p:spPr>
            <a:xfrm>
              <a:off x="6887767" y="266118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70" name="rc570"/>
            <p:cNvSpPr/>
            <p:nvPr/>
          </p:nvSpPr>
          <p:spPr>
            <a:xfrm>
              <a:off x="7151218" y="2661187"/>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71" name="rc571"/>
            <p:cNvSpPr/>
            <p:nvPr/>
          </p:nvSpPr>
          <p:spPr>
            <a:xfrm>
              <a:off x="7414669" y="2661187"/>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72" name="rc572"/>
            <p:cNvSpPr/>
            <p:nvPr/>
          </p:nvSpPr>
          <p:spPr>
            <a:xfrm>
              <a:off x="7678120" y="2661187"/>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73" name="rc573"/>
            <p:cNvSpPr/>
            <p:nvPr/>
          </p:nvSpPr>
          <p:spPr>
            <a:xfrm>
              <a:off x="7941571" y="2661187"/>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74" name="rc574"/>
            <p:cNvSpPr/>
            <p:nvPr/>
          </p:nvSpPr>
          <p:spPr>
            <a:xfrm>
              <a:off x="8205022" y="2661187"/>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75" name="rc575"/>
            <p:cNvSpPr/>
            <p:nvPr/>
          </p:nvSpPr>
          <p:spPr>
            <a:xfrm>
              <a:off x="8468473" y="2661187"/>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76" name="rc576"/>
            <p:cNvSpPr/>
            <p:nvPr/>
          </p:nvSpPr>
          <p:spPr>
            <a:xfrm>
              <a:off x="1882197" y="396313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77" name="rc577"/>
            <p:cNvSpPr/>
            <p:nvPr/>
          </p:nvSpPr>
          <p:spPr>
            <a:xfrm>
              <a:off x="2145648" y="3963138"/>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78" name="rc578"/>
            <p:cNvSpPr/>
            <p:nvPr/>
          </p:nvSpPr>
          <p:spPr>
            <a:xfrm>
              <a:off x="2409099" y="396313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79" name="rc579"/>
            <p:cNvSpPr/>
            <p:nvPr/>
          </p:nvSpPr>
          <p:spPr>
            <a:xfrm>
              <a:off x="2672550" y="396313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0" name="rc580"/>
            <p:cNvSpPr/>
            <p:nvPr/>
          </p:nvSpPr>
          <p:spPr>
            <a:xfrm>
              <a:off x="2936001" y="3963138"/>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81" name="rc581"/>
            <p:cNvSpPr/>
            <p:nvPr/>
          </p:nvSpPr>
          <p:spPr>
            <a:xfrm>
              <a:off x="3199452" y="396313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2" name="rc582"/>
            <p:cNvSpPr/>
            <p:nvPr/>
          </p:nvSpPr>
          <p:spPr>
            <a:xfrm>
              <a:off x="3462903" y="3963138"/>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83" name="rc583"/>
            <p:cNvSpPr/>
            <p:nvPr/>
          </p:nvSpPr>
          <p:spPr>
            <a:xfrm>
              <a:off x="3726354" y="3963138"/>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84" name="rc584"/>
            <p:cNvSpPr/>
            <p:nvPr/>
          </p:nvSpPr>
          <p:spPr>
            <a:xfrm>
              <a:off x="3989805" y="396313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5" name="rc585"/>
            <p:cNvSpPr/>
            <p:nvPr/>
          </p:nvSpPr>
          <p:spPr>
            <a:xfrm>
              <a:off x="4253256" y="396313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6" name="rc586"/>
            <p:cNvSpPr/>
            <p:nvPr/>
          </p:nvSpPr>
          <p:spPr>
            <a:xfrm>
              <a:off x="4516707" y="396313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7" name="rc587"/>
            <p:cNvSpPr/>
            <p:nvPr/>
          </p:nvSpPr>
          <p:spPr>
            <a:xfrm>
              <a:off x="4780158" y="3963138"/>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88" name="rc588"/>
            <p:cNvSpPr/>
            <p:nvPr/>
          </p:nvSpPr>
          <p:spPr>
            <a:xfrm>
              <a:off x="5043609" y="396313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9" name="rc589"/>
            <p:cNvSpPr/>
            <p:nvPr/>
          </p:nvSpPr>
          <p:spPr>
            <a:xfrm>
              <a:off x="5307060" y="396313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0" name="rc590"/>
            <p:cNvSpPr/>
            <p:nvPr/>
          </p:nvSpPr>
          <p:spPr>
            <a:xfrm>
              <a:off x="5570512" y="3963138"/>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91" name="rc591"/>
            <p:cNvSpPr/>
            <p:nvPr/>
          </p:nvSpPr>
          <p:spPr>
            <a:xfrm>
              <a:off x="5833963" y="3963138"/>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92" name="rc592"/>
            <p:cNvSpPr/>
            <p:nvPr/>
          </p:nvSpPr>
          <p:spPr>
            <a:xfrm>
              <a:off x="6097414" y="3963138"/>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93" name="rc593"/>
            <p:cNvSpPr/>
            <p:nvPr/>
          </p:nvSpPr>
          <p:spPr>
            <a:xfrm>
              <a:off x="6360865" y="3963138"/>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94" name="rc594"/>
            <p:cNvSpPr/>
            <p:nvPr/>
          </p:nvSpPr>
          <p:spPr>
            <a:xfrm>
              <a:off x="6624316" y="3963138"/>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95" name="rc595"/>
            <p:cNvSpPr/>
            <p:nvPr/>
          </p:nvSpPr>
          <p:spPr>
            <a:xfrm>
              <a:off x="6887767" y="3963138"/>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96" name="rc596"/>
            <p:cNvSpPr/>
            <p:nvPr/>
          </p:nvSpPr>
          <p:spPr>
            <a:xfrm>
              <a:off x="7151218" y="3963138"/>
              <a:ext cx="263451" cy="7658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97" name="rc597"/>
            <p:cNvSpPr/>
            <p:nvPr/>
          </p:nvSpPr>
          <p:spPr>
            <a:xfrm>
              <a:off x="7414669" y="3963138"/>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98" name="rc598"/>
            <p:cNvSpPr/>
            <p:nvPr/>
          </p:nvSpPr>
          <p:spPr>
            <a:xfrm>
              <a:off x="7678120" y="3963138"/>
              <a:ext cx="263451" cy="7658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99" name="rc599"/>
            <p:cNvSpPr/>
            <p:nvPr/>
          </p:nvSpPr>
          <p:spPr>
            <a:xfrm>
              <a:off x="7941571" y="3963138"/>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00" name="rc600"/>
            <p:cNvSpPr/>
            <p:nvPr/>
          </p:nvSpPr>
          <p:spPr>
            <a:xfrm>
              <a:off x="8205022" y="3963138"/>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01" name="rc601"/>
            <p:cNvSpPr/>
            <p:nvPr/>
          </p:nvSpPr>
          <p:spPr>
            <a:xfrm>
              <a:off x="8468473" y="3963138"/>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02" name="rc602"/>
            <p:cNvSpPr/>
            <p:nvPr/>
          </p:nvSpPr>
          <p:spPr>
            <a:xfrm>
              <a:off x="1882197" y="4652406"/>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03" name="rc603"/>
            <p:cNvSpPr/>
            <p:nvPr/>
          </p:nvSpPr>
          <p:spPr>
            <a:xfrm>
              <a:off x="2145648" y="4652406"/>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04" name="rc604"/>
            <p:cNvSpPr/>
            <p:nvPr/>
          </p:nvSpPr>
          <p:spPr>
            <a:xfrm>
              <a:off x="2409099" y="4652406"/>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05" name="rc605"/>
            <p:cNvSpPr/>
            <p:nvPr/>
          </p:nvSpPr>
          <p:spPr>
            <a:xfrm>
              <a:off x="2672550" y="4652406"/>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06" name="rc606"/>
            <p:cNvSpPr/>
            <p:nvPr/>
          </p:nvSpPr>
          <p:spPr>
            <a:xfrm>
              <a:off x="2936001" y="465240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07" name="rc607"/>
            <p:cNvSpPr/>
            <p:nvPr/>
          </p:nvSpPr>
          <p:spPr>
            <a:xfrm>
              <a:off x="3199452" y="4652406"/>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08" name="rc608"/>
            <p:cNvSpPr/>
            <p:nvPr/>
          </p:nvSpPr>
          <p:spPr>
            <a:xfrm>
              <a:off x="3462903" y="4652406"/>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09" name="rc609"/>
            <p:cNvSpPr/>
            <p:nvPr/>
          </p:nvSpPr>
          <p:spPr>
            <a:xfrm>
              <a:off x="3726354" y="4652406"/>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10" name="rc610"/>
            <p:cNvSpPr/>
            <p:nvPr/>
          </p:nvSpPr>
          <p:spPr>
            <a:xfrm>
              <a:off x="3989805" y="465240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1" name="rc611"/>
            <p:cNvSpPr/>
            <p:nvPr/>
          </p:nvSpPr>
          <p:spPr>
            <a:xfrm>
              <a:off x="4253256" y="4652406"/>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12" name="rc612"/>
            <p:cNvSpPr/>
            <p:nvPr/>
          </p:nvSpPr>
          <p:spPr>
            <a:xfrm>
              <a:off x="4516707" y="4652406"/>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13" name="rc613"/>
            <p:cNvSpPr/>
            <p:nvPr/>
          </p:nvSpPr>
          <p:spPr>
            <a:xfrm>
              <a:off x="4780158" y="4652406"/>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14" name="rc614"/>
            <p:cNvSpPr/>
            <p:nvPr/>
          </p:nvSpPr>
          <p:spPr>
            <a:xfrm>
              <a:off x="5043609" y="465240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15" name="rc615"/>
            <p:cNvSpPr/>
            <p:nvPr/>
          </p:nvSpPr>
          <p:spPr>
            <a:xfrm>
              <a:off x="5307060" y="465240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16" name="rc616"/>
            <p:cNvSpPr/>
            <p:nvPr/>
          </p:nvSpPr>
          <p:spPr>
            <a:xfrm>
              <a:off x="5570512" y="4652406"/>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17" name="rc617"/>
            <p:cNvSpPr/>
            <p:nvPr/>
          </p:nvSpPr>
          <p:spPr>
            <a:xfrm>
              <a:off x="5833963" y="465240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8" name="rc618"/>
            <p:cNvSpPr/>
            <p:nvPr/>
          </p:nvSpPr>
          <p:spPr>
            <a:xfrm>
              <a:off x="6097414" y="465240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9" name="rc619"/>
            <p:cNvSpPr/>
            <p:nvPr/>
          </p:nvSpPr>
          <p:spPr>
            <a:xfrm>
              <a:off x="6360865" y="465240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20" name="rc620"/>
            <p:cNvSpPr/>
            <p:nvPr/>
          </p:nvSpPr>
          <p:spPr>
            <a:xfrm>
              <a:off x="6624316" y="4652406"/>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21" name="rc621"/>
            <p:cNvSpPr/>
            <p:nvPr/>
          </p:nvSpPr>
          <p:spPr>
            <a:xfrm>
              <a:off x="6887767" y="4652406"/>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22" name="rc622"/>
            <p:cNvSpPr/>
            <p:nvPr/>
          </p:nvSpPr>
          <p:spPr>
            <a:xfrm>
              <a:off x="7151218" y="465240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3" name="rc623"/>
            <p:cNvSpPr/>
            <p:nvPr/>
          </p:nvSpPr>
          <p:spPr>
            <a:xfrm>
              <a:off x="7414669" y="4652406"/>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24" name="rc624"/>
            <p:cNvSpPr/>
            <p:nvPr/>
          </p:nvSpPr>
          <p:spPr>
            <a:xfrm>
              <a:off x="7678120" y="4652406"/>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25" name="rc625"/>
            <p:cNvSpPr/>
            <p:nvPr/>
          </p:nvSpPr>
          <p:spPr>
            <a:xfrm>
              <a:off x="7941571" y="465240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6" name="rc626"/>
            <p:cNvSpPr/>
            <p:nvPr/>
          </p:nvSpPr>
          <p:spPr>
            <a:xfrm>
              <a:off x="8205022" y="4652406"/>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27" name="rc627"/>
            <p:cNvSpPr/>
            <p:nvPr/>
          </p:nvSpPr>
          <p:spPr>
            <a:xfrm>
              <a:off x="8468473" y="4652406"/>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28" name="rc628"/>
            <p:cNvSpPr/>
            <p:nvPr/>
          </p:nvSpPr>
          <p:spPr>
            <a:xfrm>
              <a:off x="1882197" y="4728991"/>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29" name="rc629"/>
            <p:cNvSpPr/>
            <p:nvPr/>
          </p:nvSpPr>
          <p:spPr>
            <a:xfrm>
              <a:off x="2145648" y="4728991"/>
              <a:ext cx="263451" cy="7658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630" name="rc630"/>
            <p:cNvSpPr/>
            <p:nvPr/>
          </p:nvSpPr>
          <p:spPr>
            <a:xfrm>
              <a:off x="2409099" y="4728991"/>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631" name="rc631"/>
            <p:cNvSpPr/>
            <p:nvPr/>
          </p:nvSpPr>
          <p:spPr>
            <a:xfrm>
              <a:off x="2672550" y="4728991"/>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32" name="rc632"/>
            <p:cNvSpPr/>
            <p:nvPr/>
          </p:nvSpPr>
          <p:spPr>
            <a:xfrm>
              <a:off x="2936001" y="4728991"/>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33" name="rc633"/>
            <p:cNvSpPr/>
            <p:nvPr/>
          </p:nvSpPr>
          <p:spPr>
            <a:xfrm>
              <a:off x="3199452" y="4728991"/>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34" name="rc634"/>
            <p:cNvSpPr/>
            <p:nvPr/>
          </p:nvSpPr>
          <p:spPr>
            <a:xfrm>
              <a:off x="3462903" y="4728991"/>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35" name="rc635"/>
            <p:cNvSpPr/>
            <p:nvPr/>
          </p:nvSpPr>
          <p:spPr>
            <a:xfrm>
              <a:off x="3726354" y="4728991"/>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36" name="rc636"/>
            <p:cNvSpPr/>
            <p:nvPr/>
          </p:nvSpPr>
          <p:spPr>
            <a:xfrm>
              <a:off x="3989805" y="4728991"/>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37" name="rc637"/>
            <p:cNvSpPr/>
            <p:nvPr/>
          </p:nvSpPr>
          <p:spPr>
            <a:xfrm>
              <a:off x="4253256" y="4728991"/>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38" name="rc638"/>
            <p:cNvSpPr/>
            <p:nvPr/>
          </p:nvSpPr>
          <p:spPr>
            <a:xfrm>
              <a:off x="4516707" y="4728991"/>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39" name="rc639"/>
            <p:cNvSpPr/>
            <p:nvPr/>
          </p:nvSpPr>
          <p:spPr>
            <a:xfrm>
              <a:off x="4780158" y="4728991"/>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40" name="rc640"/>
            <p:cNvSpPr/>
            <p:nvPr/>
          </p:nvSpPr>
          <p:spPr>
            <a:xfrm>
              <a:off x="5043609" y="4728991"/>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41" name="rc641"/>
            <p:cNvSpPr/>
            <p:nvPr/>
          </p:nvSpPr>
          <p:spPr>
            <a:xfrm>
              <a:off x="5307060" y="4728991"/>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42" name="rc642"/>
            <p:cNvSpPr/>
            <p:nvPr/>
          </p:nvSpPr>
          <p:spPr>
            <a:xfrm>
              <a:off x="5570512" y="4728991"/>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43" name="rc643"/>
            <p:cNvSpPr/>
            <p:nvPr/>
          </p:nvSpPr>
          <p:spPr>
            <a:xfrm>
              <a:off x="5833963" y="4728991"/>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44" name="rc644"/>
            <p:cNvSpPr/>
            <p:nvPr/>
          </p:nvSpPr>
          <p:spPr>
            <a:xfrm>
              <a:off x="6097414" y="4728991"/>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45" name="rc645"/>
            <p:cNvSpPr/>
            <p:nvPr/>
          </p:nvSpPr>
          <p:spPr>
            <a:xfrm>
              <a:off x="6360865" y="4728991"/>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46" name="rc646"/>
            <p:cNvSpPr/>
            <p:nvPr/>
          </p:nvSpPr>
          <p:spPr>
            <a:xfrm>
              <a:off x="6624316" y="4728991"/>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47" name="rc647"/>
            <p:cNvSpPr/>
            <p:nvPr/>
          </p:nvSpPr>
          <p:spPr>
            <a:xfrm>
              <a:off x="6887767" y="4728991"/>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48" name="rc648"/>
            <p:cNvSpPr/>
            <p:nvPr/>
          </p:nvSpPr>
          <p:spPr>
            <a:xfrm>
              <a:off x="7151218" y="4728991"/>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649" name="rc649"/>
            <p:cNvSpPr/>
            <p:nvPr/>
          </p:nvSpPr>
          <p:spPr>
            <a:xfrm>
              <a:off x="7414669" y="4728991"/>
              <a:ext cx="263451" cy="7658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50" name="rc650"/>
            <p:cNvSpPr/>
            <p:nvPr/>
          </p:nvSpPr>
          <p:spPr>
            <a:xfrm>
              <a:off x="7678120" y="4728991"/>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51" name="rc651"/>
            <p:cNvSpPr/>
            <p:nvPr/>
          </p:nvSpPr>
          <p:spPr>
            <a:xfrm>
              <a:off x="7941571" y="4728991"/>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52" name="rc652"/>
            <p:cNvSpPr/>
            <p:nvPr/>
          </p:nvSpPr>
          <p:spPr>
            <a:xfrm>
              <a:off x="8205022" y="4728991"/>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653" name="rc653"/>
            <p:cNvSpPr/>
            <p:nvPr/>
          </p:nvSpPr>
          <p:spPr>
            <a:xfrm>
              <a:off x="8468473" y="4728991"/>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54" name="rc654"/>
            <p:cNvSpPr/>
            <p:nvPr/>
          </p:nvSpPr>
          <p:spPr>
            <a:xfrm>
              <a:off x="1882197" y="151240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55" name="rc655"/>
            <p:cNvSpPr/>
            <p:nvPr/>
          </p:nvSpPr>
          <p:spPr>
            <a:xfrm>
              <a:off x="2145648" y="1512407"/>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56" name="rc656"/>
            <p:cNvSpPr/>
            <p:nvPr/>
          </p:nvSpPr>
          <p:spPr>
            <a:xfrm>
              <a:off x="2409099" y="151240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57" name="rc657"/>
            <p:cNvSpPr/>
            <p:nvPr/>
          </p:nvSpPr>
          <p:spPr>
            <a:xfrm>
              <a:off x="2672550" y="151240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58" name="rc658"/>
            <p:cNvSpPr/>
            <p:nvPr/>
          </p:nvSpPr>
          <p:spPr>
            <a:xfrm>
              <a:off x="2936001" y="151240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59" name="rc659"/>
            <p:cNvSpPr/>
            <p:nvPr/>
          </p:nvSpPr>
          <p:spPr>
            <a:xfrm>
              <a:off x="3199452" y="1512407"/>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60" name="rc660"/>
            <p:cNvSpPr/>
            <p:nvPr/>
          </p:nvSpPr>
          <p:spPr>
            <a:xfrm>
              <a:off x="3462903" y="1512407"/>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61" name="rc661"/>
            <p:cNvSpPr/>
            <p:nvPr/>
          </p:nvSpPr>
          <p:spPr>
            <a:xfrm>
              <a:off x="3726354" y="151240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2" name="rc662"/>
            <p:cNvSpPr/>
            <p:nvPr/>
          </p:nvSpPr>
          <p:spPr>
            <a:xfrm>
              <a:off x="3989805" y="151240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3" name="rc663"/>
            <p:cNvSpPr/>
            <p:nvPr/>
          </p:nvSpPr>
          <p:spPr>
            <a:xfrm>
              <a:off x="4253256" y="151240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4" name="rc664"/>
            <p:cNvSpPr/>
            <p:nvPr/>
          </p:nvSpPr>
          <p:spPr>
            <a:xfrm>
              <a:off x="4516707" y="151240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5" name="rc665"/>
            <p:cNvSpPr/>
            <p:nvPr/>
          </p:nvSpPr>
          <p:spPr>
            <a:xfrm>
              <a:off x="4780158" y="151240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6" name="rc666"/>
            <p:cNvSpPr/>
            <p:nvPr/>
          </p:nvSpPr>
          <p:spPr>
            <a:xfrm>
              <a:off x="5043609" y="151240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7" name="rc667"/>
            <p:cNvSpPr/>
            <p:nvPr/>
          </p:nvSpPr>
          <p:spPr>
            <a:xfrm>
              <a:off x="5307060" y="1512407"/>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68" name="rc668"/>
            <p:cNvSpPr/>
            <p:nvPr/>
          </p:nvSpPr>
          <p:spPr>
            <a:xfrm>
              <a:off x="5570512" y="151240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9" name="rc669"/>
            <p:cNvSpPr/>
            <p:nvPr/>
          </p:nvSpPr>
          <p:spPr>
            <a:xfrm>
              <a:off x="5833963" y="151240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0" name="rc670"/>
            <p:cNvSpPr/>
            <p:nvPr/>
          </p:nvSpPr>
          <p:spPr>
            <a:xfrm>
              <a:off x="6097414" y="151240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1" name="rc671"/>
            <p:cNvSpPr/>
            <p:nvPr/>
          </p:nvSpPr>
          <p:spPr>
            <a:xfrm>
              <a:off x="6360865" y="151240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2" name="rc672"/>
            <p:cNvSpPr/>
            <p:nvPr/>
          </p:nvSpPr>
          <p:spPr>
            <a:xfrm>
              <a:off x="6624316" y="151240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3" name="rc673"/>
            <p:cNvSpPr/>
            <p:nvPr/>
          </p:nvSpPr>
          <p:spPr>
            <a:xfrm>
              <a:off x="6887767" y="151240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4" name="rc674"/>
            <p:cNvSpPr/>
            <p:nvPr/>
          </p:nvSpPr>
          <p:spPr>
            <a:xfrm>
              <a:off x="7151218" y="151240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5" name="rc675"/>
            <p:cNvSpPr/>
            <p:nvPr/>
          </p:nvSpPr>
          <p:spPr>
            <a:xfrm>
              <a:off x="7414669" y="1512407"/>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76" name="rc676"/>
            <p:cNvSpPr/>
            <p:nvPr/>
          </p:nvSpPr>
          <p:spPr>
            <a:xfrm>
              <a:off x="7678120" y="151240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7" name="rc677"/>
            <p:cNvSpPr/>
            <p:nvPr/>
          </p:nvSpPr>
          <p:spPr>
            <a:xfrm>
              <a:off x="7941571" y="151240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8" name="rc678"/>
            <p:cNvSpPr/>
            <p:nvPr/>
          </p:nvSpPr>
          <p:spPr>
            <a:xfrm>
              <a:off x="8205022" y="1512407"/>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79" name="rc679"/>
            <p:cNvSpPr/>
            <p:nvPr/>
          </p:nvSpPr>
          <p:spPr>
            <a:xfrm>
              <a:off x="8468473" y="151240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0" name="rc680"/>
            <p:cNvSpPr/>
            <p:nvPr/>
          </p:nvSpPr>
          <p:spPr>
            <a:xfrm>
              <a:off x="1882197" y="3044114"/>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81" name="rc681"/>
            <p:cNvSpPr/>
            <p:nvPr/>
          </p:nvSpPr>
          <p:spPr>
            <a:xfrm>
              <a:off x="2145648" y="3044114"/>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82" name="rc682"/>
            <p:cNvSpPr/>
            <p:nvPr/>
          </p:nvSpPr>
          <p:spPr>
            <a:xfrm>
              <a:off x="2409099" y="3044114"/>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83" name="rc683"/>
            <p:cNvSpPr/>
            <p:nvPr/>
          </p:nvSpPr>
          <p:spPr>
            <a:xfrm>
              <a:off x="2672550" y="3044114"/>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84" name="rc684"/>
            <p:cNvSpPr/>
            <p:nvPr/>
          </p:nvSpPr>
          <p:spPr>
            <a:xfrm>
              <a:off x="2936001" y="3044114"/>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85" name="rc685"/>
            <p:cNvSpPr/>
            <p:nvPr/>
          </p:nvSpPr>
          <p:spPr>
            <a:xfrm>
              <a:off x="3199452" y="3044114"/>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86" name="rc686"/>
            <p:cNvSpPr/>
            <p:nvPr/>
          </p:nvSpPr>
          <p:spPr>
            <a:xfrm>
              <a:off x="3462903" y="3044114"/>
              <a:ext cx="263451" cy="7658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687" name="rc687"/>
            <p:cNvSpPr/>
            <p:nvPr/>
          </p:nvSpPr>
          <p:spPr>
            <a:xfrm>
              <a:off x="3726354" y="3044114"/>
              <a:ext cx="263451" cy="76585"/>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688" name="rc688"/>
            <p:cNvSpPr/>
            <p:nvPr/>
          </p:nvSpPr>
          <p:spPr>
            <a:xfrm>
              <a:off x="3989805" y="3044114"/>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689" name="rc689"/>
            <p:cNvSpPr/>
            <p:nvPr/>
          </p:nvSpPr>
          <p:spPr>
            <a:xfrm>
              <a:off x="4253256" y="3044114"/>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90" name="rc690"/>
            <p:cNvSpPr/>
            <p:nvPr/>
          </p:nvSpPr>
          <p:spPr>
            <a:xfrm>
              <a:off x="4516707" y="3044114"/>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91" name="rc691"/>
            <p:cNvSpPr/>
            <p:nvPr/>
          </p:nvSpPr>
          <p:spPr>
            <a:xfrm>
              <a:off x="4780158" y="3044114"/>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92" name="rc692"/>
            <p:cNvSpPr/>
            <p:nvPr/>
          </p:nvSpPr>
          <p:spPr>
            <a:xfrm>
              <a:off x="5043609" y="3044114"/>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93" name="rc693"/>
            <p:cNvSpPr/>
            <p:nvPr/>
          </p:nvSpPr>
          <p:spPr>
            <a:xfrm>
              <a:off x="5307060" y="3044114"/>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94" name="rc694"/>
            <p:cNvSpPr/>
            <p:nvPr/>
          </p:nvSpPr>
          <p:spPr>
            <a:xfrm>
              <a:off x="5570512" y="3044114"/>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95" name="rc695"/>
            <p:cNvSpPr/>
            <p:nvPr/>
          </p:nvSpPr>
          <p:spPr>
            <a:xfrm>
              <a:off x="5833963" y="3044114"/>
              <a:ext cx="263451" cy="76585"/>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96" name="rc696"/>
            <p:cNvSpPr/>
            <p:nvPr/>
          </p:nvSpPr>
          <p:spPr>
            <a:xfrm>
              <a:off x="6097414" y="3044114"/>
              <a:ext cx="263451" cy="76585"/>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697" name="rc697"/>
            <p:cNvSpPr/>
            <p:nvPr/>
          </p:nvSpPr>
          <p:spPr>
            <a:xfrm>
              <a:off x="6360865" y="3044114"/>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98" name="rc698"/>
            <p:cNvSpPr/>
            <p:nvPr/>
          </p:nvSpPr>
          <p:spPr>
            <a:xfrm>
              <a:off x="6624316" y="3044114"/>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99" name="rc699"/>
            <p:cNvSpPr/>
            <p:nvPr/>
          </p:nvSpPr>
          <p:spPr>
            <a:xfrm>
              <a:off x="6887767" y="3044114"/>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00" name="rc700"/>
            <p:cNvSpPr/>
            <p:nvPr/>
          </p:nvSpPr>
          <p:spPr>
            <a:xfrm>
              <a:off x="7151218" y="3044114"/>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01" name="rc701"/>
            <p:cNvSpPr/>
            <p:nvPr/>
          </p:nvSpPr>
          <p:spPr>
            <a:xfrm>
              <a:off x="7414669" y="3044114"/>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02" name="rc702"/>
            <p:cNvSpPr/>
            <p:nvPr/>
          </p:nvSpPr>
          <p:spPr>
            <a:xfrm>
              <a:off x="7678120" y="304411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03" name="rc703"/>
            <p:cNvSpPr/>
            <p:nvPr/>
          </p:nvSpPr>
          <p:spPr>
            <a:xfrm>
              <a:off x="7941571" y="3044114"/>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04" name="rc704"/>
            <p:cNvSpPr/>
            <p:nvPr/>
          </p:nvSpPr>
          <p:spPr>
            <a:xfrm>
              <a:off x="8205022" y="3044114"/>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05" name="rc705"/>
            <p:cNvSpPr/>
            <p:nvPr/>
          </p:nvSpPr>
          <p:spPr>
            <a:xfrm>
              <a:off x="8468473" y="3044114"/>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06" name="rc706"/>
            <p:cNvSpPr/>
            <p:nvPr/>
          </p:nvSpPr>
          <p:spPr>
            <a:xfrm>
              <a:off x="1882197" y="3427041"/>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07" name="rc707"/>
            <p:cNvSpPr/>
            <p:nvPr/>
          </p:nvSpPr>
          <p:spPr>
            <a:xfrm>
              <a:off x="2145648" y="342704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08" name="rc708"/>
            <p:cNvSpPr/>
            <p:nvPr/>
          </p:nvSpPr>
          <p:spPr>
            <a:xfrm>
              <a:off x="2409099" y="342704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09" name="rc709"/>
            <p:cNvSpPr/>
            <p:nvPr/>
          </p:nvSpPr>
          <p:spPr>
            <a:xfrm>
              <a:off x="2672550" y="3427041"/>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10" name="rc710"/>
            <p:cNvSpPr/>
            <p:nvPr/>
          </p:nvSpPr>
          <p:spPr>
            <a:xfrm>
              <a:off x="2936001" y="342704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1" name="rc711"/>
            <p:cNvSpPr/>
            <p:nvPr/>
          </p:nvSpPr>
          <p:spPr>
            <a:xfrm>
              <a:off x="3199452" y="342704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2" name="rc712"/>
            <p:cNvSpPr/>
            <p:nvPr/>
          </p:nvSpPr>
          <p:spPr>
            <a:xfrm>
              <a:off x="3462903" y="3427041"/>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13" name="rc713"/>
            <p:cNvSpPr/>
            <p:nvPr/>
          </p:nvSpPr>
          <p:spPr>
            <a:xfrm>
              <a:off x="3726354" y="3427041"/>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14" name="rc714"/>
            <p:cNvSpPr/>
            <p:nvPr/>
          </p:nvSpPr>
          <p:spPr>
            <a:xfrm>
              <a:off x="3989805" y="3427041"/>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15" name="rc715"/>
            <p:cNvSpPr/>
            <p:nvPr/>
          </p:nvSpPr>
          <p:spPr>
            <a:xfrm>
              <a:off x="4253256" y="3427041"/>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16" name="rc716"/>
            <p:cNvSpPr/>
            <p:nvPr/>
          </p:nvSpPr>
          <p:spPr>
            <a:xfrm>
              <a:off x="4516707" y="3427041"/>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17" name="rc717"/>
            <p:cNvSpPr/>
            <p:nvPr/>
          </p:nvSpPr>
          <p:spPr>
            <a:xfrm>
              <a:off x="4780158" y="3427041"/>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18" name="rc718"/>
            <p:cNvSpPr/>
            <p:nvPr/>
          </p:nvSpPr>
          <p:spPr>
            <a:xfrm>
              <a:off x="5043609" y="3427041"/>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19" name="rc719"/>
            <p:cNvSpPr/>
            <p:nvPr/>
          </p:nvSpPr>
          <p:spPr>
            <a:xfrm>
              <a:off x="5307060" y="3427041"/>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20" name="rc720"/>
            <p:cNvSpPr/>
            <p:nvPr/>
          </p:nvSpPr>
          <p:spPr>
            <a:xfrm>
              <a:off x="5570512" y="3427041"/>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21" name="rc721"/>
            <p:cNvSpPr/>
            <p:nvPr/>
          </p:nvSpPr>
          <p:spPr>
            <a:xfrm>
              <a:off x="5833963" y="3427041"/>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22" name="rc722"/>
            <p:cNvSpPr/>
            <p:nvPr/>
          </p:nvSpPr>
          <p:spPr>
            <a:xfrm>
              <a:off x="6097414" y="342704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23" name="rc723"/>
            <p:cNvSpPr/>
            <p:nvPr/>
          </p:nvSpPr>
          <p:spPr>
            <a:xfrm>
              <a:off x="6360865" y="3427041"/>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24" name="rc724"/>
            <p:cNvSpPr/>
            <p:nvPr/>
          </p:nvSpPr>
          <p:spPr>
            <a:xfrm>
              <a:off x="6624316" y="342704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25" name="rc725"/>
            <p:cNvSpPr/>
            <p:nvPr/>
          </p:nvSpPr>
          <p:spPr>
            <a:xfrm>
              <a:off x="6887767" y="3427041"/>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26" name="rc726"/>
            <p:cNvSpPr/>
            <p:nvPr/>
          </p:nvSpPr>
          <p:spPr>
            <a:xfrm>
              <a:off x="7151218" y="3427041"/>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27" name="rc727"/>
            <p:cNvSpPr/>
            <p:nvPr/>
          </p:nvSpPr>
          <p:spPr>
            <a:xfrm>
              <a:off x="7414669" y="3427041"/>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28" name="rc728"/>
            <p:cNvSpPr/>
            <p:nvPr/>
          </p:nvSpPr>
          <p:spPr>
            <a:xfrm>
              <a:off x="7678120" y="3427041"/>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29" name="rc729"/>
            <p:cNvSpPr/>
            <p:nvPr/>
          </p:nvSpPr>
          <p:spPr>
            <a:xfrm>
              <a:off x="7941571" y="342704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0" name="rc730"/>
            <p:cNvSpPr/>
            <p:nvPr/>
          </p:nvSpPr>
          <p:spPr>
            <a:xfrm>
              <a:off x="8205022" y="342704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1" name="rc731"/>
            <p:cNvSpPr/>
            <p:nvPr/>
          </p:nvSpPr>
          <p:spPr>
            <a:xfrm>
              <a:off x="8468473" y="3427041"/>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32" name="rc732"/>
            <p:cNvSpPr/>
            <p:nvPr/>
          </p:nvSpPr>
          <p:spPr>
            <a:xfrm>
              <a:off x="1882197" y="2354846"/>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33" name="rc733"/>
            <p:cNvSpPr/>
            <p:nvPr/>
          </p:nvSpPr>
          <p:spPr>
            <a:xfrm>
              <a:off x="2145648" y="235484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4" name="rc734"/>
            <p:cNvSpPr/>
            <p:nvPr/>
          </p:nvSpPr>
          <p:spPr>
            <a:xfrm>
              <a:off x="2409099" y="2354846"/>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35" name="rc735"/>
            <p:cNvSpPr/>
            <p:nvPr/>
          </p:nvSpPr>
          <p:spPr>
            <a:xfrm>
              <a:off x="2672550" y="235484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36" name="rc736"/>
            <p:cNvSpPr/>
            <p:nvPr/>
          </p:nvSpPr>
          <p:spPr>
            <a:xfrm>
              <a:off x="2936001" y="2354846"/>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37" name="rc737"/>
            <p:cNvSpPr/>
            <p:nvPr/>
          </p:nvSpPr>
          <p:spPr>
            <a:xfrm>
              <a:off x="3199452" y="235484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38" name="rc738"/>
            <p:cNvSpPr/>
            <p:nvPr/>
          </p:nvSpPr>
          <p:spPr>
            <a:xfrm>
              <a:off x="3462903" y="235484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9" name="rc739"/>
            <p:cNvSpPr/>
            <p:nvPr/>
          </p:nvSpPr>
          <p:spPr>
            <a:xfrm>
              <a:off x="3726354" y="235484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0" name="rc740"/>
            <p:cNvSpPr/>
            <p:nvPr/>
          </p:nvSpPr>
          <p:spPr>
            <a:xfrm>
              <a:off x="3989805" y="235484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41" name="rc741"/>
            <p:cNvSpPr/>
            <p:nvPr/>
          </p:nvSpPr>
          <p:spPr>
            <a:xfrm>
              <a:off x="4253256" y="235484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42" name="rc742"/>
            <p:cNvSpPr/>
            <p:nvPr/>
          </p:nvSpPr>
          <p:spPr>
            <a:xfrm>
              <a:off x="4516707" y="235484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43" name="rc743"/>
            <p:cNvSpPr/>
            <p:nvPr/>
          </p:nvSpPr>
          <p:spPr>
            <a:xfrm>
              <a:off x="4780158" y="235484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44" name="rc744"/>
            <p:cNvSpPr/>
            <p:nvPr/>
          </p:nvSpPr>
          <p:spPr>
            <a:xfrm>
              <a:off x="5043609" y="235484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45" name="rc745"/>
            <p:cNvSpPr/>
            <p:nvPr/>
          </p:nvSpPr>
          <p:spPr>
            <a:xfrm>
              <a:off x="5307060" y="235484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6" name="rc746"/>
            <p:cNvSpPr/>
            <p:nvPr/>
          </p:nvSpPr>
          <p:spPr>
            <a:xfrm>
              <a:off x="5570512" y="235484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47" name="rc747"/>
            <p:cNvSpPr/>
            <p:nvPr/>
          </p:nvSpPr>
          <p:spPr>
            <a:xfrm>
              <a:off x="5833963" y="235484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8" name="rc748"/>
            <p:cNvSpPr/>
            <p:nvPr/>
          </p:nvSpPr>
          <p:spPr>
            <a:xfrm>
              <a:off x="6097414" y="235484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9" name="rc749"/>
            <p:cNvSpPr/>
            <p:nvPr/>
          </p:nvSpPr>
          <p:spPr>
            <a:xfrm>
              <a:off x="6360865" y="235484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0" name="rc750"/>
            <p:cNvSpPr/>
            <p:nvPr/>
          </p:nvSpPr>
          <p:spPr>
            <a:xfrm>
              <a:off x="6624316" y="235484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51" name="rc751"/>
            <p:cNvSpPr/>
            <p:nvPr/>
          </p:nvSpPr>
          <p:spPr>
            <a:xfrm>
              <a:off x="6887767" y="2354846"/>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52" name="rc752"/>
            <p:cNvSpPr/>
            <p:nvPr/>
          </p:nvSpPr>
          <p:spPr>
            <a:xfrm>
              <a:off x="7151218" y="2354846"/>
              <a:ext cx="263451" cy="7658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753" name="rc753"/>
            <p:cNvSpPr/>
            <p:nvPr/>
          </p:nvSpPr>
          <p:spPr>
            <a:xfrm>
              <a:off x="7414669" y="2354846"/>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754" name="rc754"/>
            <p:cNvSpPr/>
            <p:nvPr/>
          </p:nvSpPr>
          <p:spPr>
            <a:xfrm>
              <a:off x="7678120" y="2354846"/>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55" name="rc755"/>
            <p:cNvSpPr/>
            <p:nvPr/>
          </p:nvSpPr>
          <p:spPr>
            <a:xfrm>
              <a:off x="7941571" y="2354846"/>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56" name="rc756"/>
            <p:cNvSpPr/>
            <p:nvPr/>
          </p:nvSpPr>
          <p:spPr>
            <a:xfrm>
              <a:off x="8205022" y="2354846"/>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57" name="rc757"/>
            <p:cNvSpPr/>
            <p:nvPr/>
          </p:nvSpPr>
          <p:spPr>
            <a:xfrm>
              <a:off x="8468473" y="235484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58" name="rc758"/>
            <p:cNvSpPr/>
            <p:nvPr/>
          </p:nvSpPr>
          <p:spPr>
            <a:xfrm>
              <a:off x="1882197" y="5494845"/>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59" name="rc759"/>
            <p:cNvSpPr/>
            <p:nvPr/>
          </p:nvSpPr>
          <p:spPr>
            <a:xfrm>
              <a:off x="2145648" y="5494845"/>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60" name="rc760"/>
            <p:cNvSpPr/>
            <p:nvPr/>
          </p:nvSpPr>
          <p:spPr>
            <a:xfrm>
              <a:off x="2409099" y="5494845"/>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61" name="rc761"/>
            <p:cNvSpPr/>
            <p:nvPr/>
          </p:nvSpPr>
          <p:spPr>
            <a:xfrm>
              <a:off x="2672550" y="549484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2" name="rc762"/>
            <p:cNvSpPr/>
            <p:nvPr/>
          </p:nvSpPr>
          <p:spPr>
            <a:xfrm>
              <a:off x="2936001" y="5494845"/>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763" name="rc763"/>
            <p:cNvSpPr/>
            <p:nvPr/>
          </p:nvSpPr>
          <p:spPr>
            <a:xfrm>
              <a:off x="3199452" y="549484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4" name="rc764"/>
            <p:cNvSpPr/>
            <p:nvPr/>
          </p:nvSpPr>
          <p:spPr>
            <a:xfrm>
              <a:off x="3462903" y="549484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5" name="rc765"/>
            <p:cNvSpPr/>
            <p:nvPr/>
          </p:nvSpPr>
          <p:spPr>
            <a:xfrm>
              <a:off x="3726354" y="5494845"/>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66" name="rc766"/>
            <p:cNvSpPr/>
            <p:nvPr/>
          </p:nvSpPr>
          <p:spPr>
            <a:xfrm>
              <a:off x="3989805" y="549484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7" name="rc767"/>
            <p:cNvSpPr/>
            <p:nvPr/>
          </p:nvSpPr>
          <p:spPr>
            <a:xfrm>
              <a:off x="4253256" y="5494845"/>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68" name="rc768"/>
            <p:cNvSpPr/>
            <p:nvPr/>
          </p:nvSpPr>
          <p:spPr>
            <a:xfrm>
              <a:off x="4516707" y="549484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9" name="rc769"/>
            <p:cNvSpPr/>
            <p:nvPr/>
          </p:nvSpPr>
          <p:spPr>
            <a:xfrm>
              <a:off x="4780158" y="549484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0" name="rc770"/>
            <p:cNvSpPr/>
            <p:nvPr/>
          </p:nvSpPr>
          <p:spPr>
            <a:xfrm>
              <a:off x="5043609" y="549484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1" name="rc771"/>
            <p:cNvSpPr/>
            <p:nvPr/>
          </p:nvSpPr>
          <p:spPr>
            <a:xfrm>
              <a:off x="5307060" y="549484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2" name="rc772"/>
            <p:cNvSpPr/>
            <p:nvPr/>
          </p:nvSpPr>
          <p:spPr>
            <a:xfrm>
              <a:off x="5570512" y="5494845"/>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73" name="rc773"/>
            <p:cNvSpPr/>
            <p:nvPr/>
          </p:nvSpPr>
          <p:spPr>
            <a:xfrm>
              <a:off x="5833963" y="5494845"/>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74" name="rc774"/>
            <p:cNvSpPr/>
            <p:nvPr/>
          </p:nvSpPr>
          <p:spPr>
            <a:xfrm>
              <a:off x="6097414" y="5494845"/>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75" name="rc775"/>
            <p:cNvSpPr/>
            <p:nvPr/>
          </p:nvSpPr>
          <p:spPr>
            <a:xfrm>
              <a:off x="6360865" y="5494845"/>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76" name="rc776"/>
            <p:cNvSpPr/>
            <p:nvPr/>
          </p:nvSpPr>
          <p:spPr>
            <a:xfrm>
              <a:off x="6624316" y="5494845"/>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777" name="rc777"/>
            <p:cNvSpPr/>
            <p:nvPr/>
          </p:nvSpPr>
          <p:spPr>
            <a:xfrm>
              <a:off x="6887767" y="5494845"/>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778" name="rc778"/>
            <p:cNvSpPr/>
            <p:nvPr/>
          </p:nvSpPr>
          <p:spPr>
            <a:xfrm>
              <a:off x="7151218" y="5494845"/>
              <a:ext cx="263451" cy="7658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79" name="rc779"/>
            <p:cNvSpPr/>
            <p:nvPr/>
          </p:nvSpPr>
          <p:spPr>
            <a:xfrm>
              <a:off x="7414669" y="5494845"/>
              <a:ext cx="263451" cy="7658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80" name="rc780"/>
            <p:cNvSpPr/>
            <p:nvPr/>
          </p:nvSpPr>
          <p:spPr>
            <a:xfrm>
              <a:off x="7678120" y="5494845"/>
              <a:ext cx="263451" cy="76585"/>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781" name="rc781"/>
            <p:cNvSpPr/>
            <p:nvPr/>
          </p:nvSpPr>
          <p:spPr>
            <a:xfrm>
              <a:off x="7941571" y="5494845"/>
              <a:ext cx="263451" cy="76585"/>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782" name="rc782"/>
            <p:cNvSpPr/>
            <p:nvPr/>
          </p:nvSpPr>
          <p:spPr>
            <a:xfrm>
              <a:off x="8205022" y="5494845"/>
              <a:ext cx="263451" cy="76585"/>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783" name="rc783"/>
            <p:cNvSpPr/>
            <p:nvPr/>
          </p:nvSpPr>
          <p:spPr>
            <a:xfrm>
              <a:off x="8468473" y="5494845"/>
              <a:ext cx="263451" cy="76585"/>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784" name="rc784"/>
            <p:cNvSpPr/>
            <p:nvPr/>
          </p:nvSpPr>
          <p:spPr>
            <a:xfrm>
              <a:off x="1882197" y="2737772"/>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85" name="rc785"/>
            <p:cNvSpPr/>
            <p:nvPr/>
          </p:nvSpPr>
          <p:spPr>
            <a:xfrm>
              <a:off x="2145648" y="2737772"/>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86" name="rc786"/>
            <p:cNvSpPr/>
            <p:nvPr/>
          </p:nvSpPr>
          <p:spPr>
            <a:xfrm>
              <a:off x="2409099" y="2737772"/>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87" name="rc787"/>
            <p:cNvSpPr/>
            <p:nvPr/>
          </p:nvSpPr>
          <p:spPr>
            <a:xfrm>
              <a:off x="2672550" y="273777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88" name="rc788"/>
            <p:cNvSpPr/>
            <p:nvPr/>
          </p:nvSpPr>
          <p:spPr>
            <a:xfrm>
              <a:off x="2936001" y="273777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89" name="rc789"/>
            <p:cNvSpPr/>
            <p:nvPr/>
          </p:nvSpPr>
          <p:spPr>
            <a:xfrm>
              <a:off x="3199452" y="2737772"/>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90" name="rc790"/>
            <p:cNvSpPr/>
            <p:nvPr/>
          </p:nvSpPr>
          <p:spPr>
            <a:xfrm>
              <a:off x="3462903" y="2737772"/>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91" name="rc791"/>
            <p:cNvSpPr/>
            <p:nvPr/>
          </p:nvSpPr>
          <p:spPr>
            <a:xfrm>
              <a:off x="3726354" y="2737772"/>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92" name="rc792"/>
            <p:cNvSpPr/>
            <p:nvPr/>
          </p:nvSpPr>
          <p:spPr>
            <a:xfrm>
              <a:off x="3989805" y="2737772"/>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93" name="rc793"/>
            <p:cNvSpPr/>
            <p:nvPr/>
          </p:nvSpPr>
          <p:spPr>
            <a:xfrm>
              <a:off x="4253256" y="2737772"/>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94" name="rc794"/>
            <p:cNvSpPr/>
            <p:nvPr/>
          </p:nvSpPr>
          <p:spPr>
            <a:xfrm>
              <a:off x="4516707" y="2737772"/>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95" name="rc795"/>
            <p:cNvSpPr/>
            <p:nvPr/>
          </p:nvSpPr>
          <p:spPr>
            <a:xfrm>
              <a:off x="4780158" y="273777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96" name="rc796"/>
            <p:cNvSpPr/>
            <p:nvPr/>
          </p:nvSpPr>
          <p:spPr>
            <a:xfrm>
              <a:off x="5043609" y="273777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97" name="rc797"/>
            <p:cNvSpPr/>
            <p:nvPr/>
          </p:nvSpPr>
          <p:spPr>
            <a:xfrm>
              <a:off x="5307060" y="2737772"/>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98" name="rc798"/>
            <p:cNvSpPr/>
            <p:nvPr/>
          </p:nvSpPr>
          <p:spPr>
            <a:xfrm>
              <a:off x="5570512" y="2737772"/>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99" name="rc799"/>
            <p:cNvSpPr/>
            <p:nvPr/>
          </p:nvSpPr>
          <p:spPr>
            <a:xfrm>
              <a:off x="5833963" y="2737772"/>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00" name="rc800"/>
            <p:cNvSpPr/>
            <p:nvPr/>
          </p:nvSpPr>
          <p:spPr>
            <a:xfrm>
              <a:off x="6097414" y="2737772"/>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01" name="rc801"/>
            <p:cNvSpPr/>
            <p:nvPr/>
          </p:nvSpPr>
          <p:spPr>
            <a:xfrm>
              <a:off x="6360865" y="273777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02" name="rc802"/>
            <p:cNvSpPr/>
            <p:nvPr/>
          </p:nvSpPr>
          <p:spPr>
            <a:xfrm>
              <a:off x="6624316" y="2737772"/>
              <a:ext cx="263451" cy="7658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803" name="rc803"/>
            <p:cNvSpPr/>
            <p:nvPr/>
          </p:nvSpPr>
          <p:spPr>
            <a:xfrm>
              <a:off x="6887767" y="2737772"/>
              <a:ext cx="263451" cy="7658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804" name="rc804"/>
            <p:cNvSpPr/>
            <p:nvPr/>
          </p:nvSpPr>
          <p:spPr>
            <a:xfrm>
              <a:off x="7151218" y="2737772"/>
              <a:ext cx="263451" cy="7658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805" name="rc805"/>
            <p:cNvSpPr/>
            <p:nvPr/>
          </p:nvSpPr>
          <p:spPr>
            <a:xfrm>
              <a:off x="7414669" y="2737772"/>
              <a:ext cx="263451" cy="7658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806" name="rc806"/>
            <p:cNvSpPr/>
            <p:nvPr/>
          </p:nvSpPr>
          <p:spPr>
            <a:xfrm>
              <a:off x="7678120" y="2737772"/>
              <a:ext cx="263451" cy="7658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807" name="rc807"/>
            <p:cNvSpPr/>
            <p:nvPr/>
          </p:nvSpPr>
          <p:spPr>
            <a:xfrm>
              <a:off x="7941571" y="2737772"/>
              <a:ext cx="263451" cy="7658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808" name="rc808"/>
            <p:cNvSpPr/>
            <p:nvPr/>
          </p:nvSpPr>
          <p:spPr>
            <a:xfrm>
              <a:off x="8205022" y="2737772"/>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09" name="rc809"/>
            <p:cNvSpPr/>
            <p:nvPr/>
          </p:nvSpPr>
          <p:spPr>
            <a:xfrm>
              <a:off x="8468473" y="2737772"/>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10" name="rc810"/>
            <p:cNvSpPr/>
            <p:nvPr/>
          </p:nvSpPr>
          <p:spPr>
            <a:xfrm>
              <a:off x="1882197" y="350362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11" name="rc811"/>
            <p:cNvSpPr/>
            <p:nvPr/>
          </p:nvSpPr>
          <p:spPr>
            <a:xfrm>
              <a:off x="2145648" y="350362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12" name="rc812"/>
            <p:cNvSpPr/>
            <p:nvPr/>
          </p:nvSpPr>
          <p:spPr>
            <a:xfrm>
              <a:off x="2409099" y="350362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13" name="rc813"/>
            <p:cNvSpPr/>
            <p:nvPr/>
          </p:nvSpPr>
          <p:spPr>
            <a:xfrm>
              <a:off x="2672550" y="3503626"/>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14" name="rc814"/>
            <p:cNvSpPr/>
            <p:nvPr/>
          </p:nvSpPr>
          <p:spPr>
            <a:xfrm>
              <a:off x="2936001" y="3503626"/>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15" name="rc815"/>
            <p:cNvSpPr/>
            <p:nvPr/>
          </p:nvSpPr>
          <p:spPr>
            <a:xfrm>
              <a:off x="3199452" y="3503626"/>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16" name="rc816"/>
            <p:cNvSpPr/>
            <p:nvPr/>
          </p:nvSpPr>
          <p:spPr>
            <a:xfrm>
              <a:off x="3462903" y="3503626"/>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17" name="rc817"/>
            <p:cNvSpPr/>
            <p:nvPr/>
          </p:nvSpPr>
          <p:spPr>
            <a:xfrm>
              <a:off x="3726354" y="350362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18" name="rc818"/>
            <p:cNvSpPr/>
            <p:nvPr/>
          </p:nvSpPr>
          <p:spPr>
            <a:xfrm>
              <a:off x="3989805" y="350362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19" name="rc819"/>
            <p:cNvSpPr/>
            <p:nvPr/>
          </p:nvSpPr>
          <p:spPr>
            <a:xfrm>
              <a:off x="4253256" y="350362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20" name="rc820"/>
            <p:cNvSpPr/>
            <p:nvPr/>
          </p:nvSpPr>
          <p:spPr>
            <a:xfrm>
              <a:off x="4516707" y="350362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21" name="rc821"/>
            <p:cNvSpPr/>
            <p:nvPr/>
          </p:nvSpPr>
          <p:spPr>
            <a:xfrm>
              <a:off x="4780158" y="3503626"/>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22" name="rc822"/>
            <p:cNvSpPr/>
            <p:nvPr/>
          </p:nvSpPr>
          <p:spPr>
            <a:xfrm>
              <a:off x="5043609" y="350362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23" name="rc823"/>
            <p:cNvSpPr/>
            <p:nvPr/>
          </p:nvSpPr>
          <p:spPr>
            <a:xfrm>
              <a:off x="5307060" y="350362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24" name="rc824"/>
            <p:cNvSpPr/>
            <p:nvPr/>
          </p:nvSpPr>
          <p:spPr>
            <a:xfrm>
              <a:off x="5570512" y="350362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25" name="rc825"/>
            <p:cNvSpPr/>
            <p:nvPr/>
          </p:nvSpPr>
          <p:spPr>
            <a:xfrm>
              <a:off x="5833963" y="350362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26" name="rc826"/>
            <p:cNvSpPr/>
            <p:nvPr/>
          </p:nvSpPr>
          <p:spPr>
            <a:xfrm>
              <a:off x="6097414" y="350362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27" name="rc827"/>
            <p:cNvSpPr/>
            <p:nvPr/>
          </p:nvSpPr>
          <p:spPr>
            <a:xfrm>
              <a:off x="6360865" y="350362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28" name="rc828"/>
            <p:cNvSpPr/>
            <p:nvPr/>
          </p:nvSpPr>
          <p:spPr>
            <a:xfrm>
              <a:off x="6624316" y="350362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29" name="rc829"/>
            <p:cNvSpPr/>
            <p:nvPr/>
          </p:nvSpPr>
          <p:spPr>
            <a:xfrm>
              <a:off x="6887767" y="350362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30" name="rc830"/>
            <p:cNvSpPr/>
            <p:nvPr/>
          </p:nvSpPr>
          <p:spPr>
            <a:xfrm>
              <a:off x="7151218" y="350362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31" name="rc831"/>
            <p:cNvSpPr/>
            <p:nvPr/>
          </p:nvSpPr>
          <p:spPr>
            <a:xfrm>
              <a:off x="7414669" y="3503626"/>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32" name="rc832"/>
            <p:cNvSpPr/>
            <p:nvPr/>
          </p:nvSpPr>
          <p:spPr>
            <a:xfrm>
              <a:off x="7678120" y="3503626"/>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33" name="rc833"/>
            <p:cNvSpPr/>
            <p:nvPr/>
          </p:nvSpPr>
          <p:spPr>
            <a:xfrm>
              <a:off x="7941571" y="3503626"/>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34" name="rc834"/>
            <p:cNvSpPr/>
            <p:nvPr/>
          </p:nvSpPr>
          <p:spPr>
            <a:xfrm>
              <a:off x="8205022" y="3503626"/>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35" name="rc835"/>
            <p:cNvSpPr/>
            <p:nvPr/>
          </p:nvSpPr>
          <p:spPr>
            <a:xfrm>
              <a:off x="8468473" y="3503626"/>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36" name="rc836"/>
            <p:cNvSpPr/>
            <p:nvPr/>
          </p:nvSpPr>
          <p:spPr>
            <a:xfrm>
              <a:off x="1882197" y="1588992"/>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37" name="rc837"/>
            <p:cNvSpPr/>
            <p:nvPr/>
          </p:nvSpPr>
          <p:spPr>
            <a:xfrm>
              <a:off x="2145648" y="158899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38" name="rc838"/>
            <p:cNvSpPr/>
            <p:nvPr/>
          </p:nvSpPr>
          <p:spPr>
            <a:xfrm>
              <a:off x="2409099" y="1588992"/>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39" name="rc839"/>
            <p:cNvSpPr/>
            <p:nvPr/>
          </p:nvSpPr>
          <p:spPr>
            <a:xfrm>
              <a:off x="2672550" y="1588992"/>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40" name="rc840"/>
            <p:cNvSpPr/>
            <p:nvPr/>
          </p:nvSpPr>
          <p:spPr>
            <a:xfrm>
              <a:off x="2936001" y="1588992"/>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41" name="rc841"/>
            <p:cNvSpPr/>
            <p:nvPr/>
          </p:nvSpPr>
          <p:spPr>
            <a:xfrm>
              <a:off x="3199452" y="158899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42" name="rc842"/>
            <p:cNvSpPr/>
            <p:nvPr/>
          </p:nvSpPr>
          <p:spPr>
            <a:xfrm>
              <a:off x="3462903" y="1588992"/>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43" name="rc843"/>
            <p:cNvSpPr/>
            <p:nvPr/>
          </p:nvSpPr>
          <p:spPr>
            <a:xfrm>
              <a:off x="3726354" y="158899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44" name="rc844"/>
            <p:cNvSpPr/>
            <p:nvPr/>
          </p:nvSpPr>
          <p:spPr>
            <a:xfrm>
              <a:off x="3989805" y="158899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45" name="rc845"/>
            <p:cNvSpPr/>
            <p:nvPr/>
          </p:nvSpPr>
          <p:spPr>
            <a:xfrm>
              <a:off x="4253256" y="158899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46" name="rc846"/>
            <p:cNvSpPr/>
            <p:nvPr/>
          </p:nvSpPr>
          <p:spPr>
            <a:xfrm>
              <a:off x="4516707" y="1588992"/>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47" name="rc847"/>
            <p:cNvSpPr/>
            <p:nvPr/>
          </p:nvSpPr>
          <p:spPr>
            <a:xfrm>
              <a:off x="4780158" y="1588992"/>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48" name="rc848"/>
            <p:cNvSpPr/>
            <p:nvPr/>
          </p:nvSpPr>
          <p:spPr>
            <a:xfrm>
              <a:off x="5043609" y="158899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49" name="rc849"/>
            <p:cNvSpPr/>
            <p:nvPr/>
          </p:nvSpPr>
          <p:spPr>
            <a:xfrm>
              <a:off x="5307060" y="158899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50" name="rc850"/>
            <p:cNvSpPr/>
            <p:nvPr/>
          </p:nvSpPr>
          <p:spPr>
            <a:xfrm>
              <a:off x="5570512" y="158899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51" name="rc851"/>
            <p:cNvSpPr/>
            <p:nvPr/>
          </p:nvSpPr>
          <p:spPr>
            <a:xfrm>
              <a:off x="5833963" y="158899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52" name="rc852"/>
            <p:cNvSpPr/>
            <p:nvPr/>
          </p:nvSpPr>
          <p:spPr>
            <a:xfrm>
              <a:off x="6097414" y="158899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53" name="rc853"/>
            <p:cNvSpPr/>
            <p:nvPr/>
          </p:nvSpPr>
          <p:spPr>
            <a:xfrm>
              <a:off x="6360865" y="158899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54" name="rc854"/>
            <p:cNvSpPr/>
            <p:nvPr/>
          </p:nvSpPr>
          <p:spPr>
            <a:xfrm>
              <a:off x="6624316" y="158899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55" name="rc855"/>
            <p:cNvSpPr/>
            <p:nvPr/>
          </p:nvSpPr>
          <p:spPr>
            <a:xfrm>
              <a:off x="6887767" y="1588992"/>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56" name="rc856"/>
            <p:cNvSpPr/>
            <p:nvPr/>
          </p:nvSpPr>
          <p:spPr>
            <a:xfrm>
              <a:off x="7151218" y="1588992"/>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57" name="rc857"/>
            <p:cNvSpPr/>
            <p:nvPr/>
          </p:nvSpPr>
          <p:spPr>
            <a:xfrm>
              <a:off x="7414669" y="1588992"/>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58" name="rc858"/>
            <p:cNvSpPr/>
            <p:nvPr/>
          </p:nvSpPr>
          <p:spPr>
            <a:xfrm>
              <a:off x="7678120" y="158899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59" name="rc859"/>
            <p:cNvSpPr/>
            <p:nvPr/>
          </p:nvSpPr>
          <p:spPr>
            <a:xfrm>
              <a:off x="7941571" y="158899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60" name="rc860"/>
            <p:cNvSpPr/>
            <p:nvPr/>
          </p:nvSpPr>
          <p:spPr>
            <a:xfrm>
              <a:off x="8205022" y="158899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61" name="rc861"/>
            <p:cNvSpPr/>
            <p:nvPr/>
          </p:nvSpPr>
          <p:spPr>
            <a:xfrm>
              <a:off x="8468473" y="158899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62" name="rc862"/>
            <p:cNvSpPr/>
            <p:nvPr/>
          </p:nvSpPr>
          <p:spPr>
            <a:xfrm>
              <a:off x="1882197" y="2431431"/>
              <a:ext cx="263451" cy="76585"/>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863" name="rc863"/>
            <p:cNvSpPr/>
            <p:nvPr/>
          </p:nvSpPr>
          <p:spPr>
            <a:xfrm>
              <a:off x="2145648" y="243143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64" name="rc864"/>
            <p:cNvSpPr/>
            <p:nvPr/>
          </p:nvSpPr>
          <p:spPr>
            <a:xfrm>
              <a:off x="2409099" y="2431431"/>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65" name="rc865"/>
            <p:cNvSpPr/>
            <p:nvPr/>
          </p:nvSpPr>
          <p:spPr>
            <a:xfrm>
              <a:off x="2672550" y="2431431"/>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66" name="rc866"/>
            <p:cNvSpPr/>
            <p:nvPr/>
          </p:nvSpPr>
          <p:spPr>
            <a:xfrm>
              <a:off x="2936001" y="2431431"/>
              <a:ext cx="263451" cy="76585"/>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867" name="rc867"/>
            <p:cNvSpPr/>
            <p:nvPr/>
          </p:nvSpPr>
          <p:spPr>
            <a:xfrm>
              <a:off x="3199452" y="2431431"/>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68" name="rc868"/>
            <p:cNvSpPr/>
            <p:nvPr/>
          </p:nvSpPr>
          <p:spPr>
            <a:xfrm>
              <a:off x="3462903" y="2431431"/>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69" name="rc869"/>
            <p:cNvSpPr/>
            <p:nvPr/>
          </p:nvSpPr>
          <p:spPr>
            <a:xfrm>
              <a:off x="3726354" y="243143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70" name="rc870"/>
            <p:cNvSpPr/>
            <p:nvPr/>
          </p:nvSpPr>
          <p:spPr>
            <a:xfrm>
              <a:off x="3989805" y="243143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71" name="rc871"/>
            <p:cNvSpPr/>
            <p:nvPr/>
          </p:nvSpPr>
          <p:spPr>
            <a:xfrm>
              <a:off x="4253256" y="243143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72" name="rc872"/>
            <p:cNvSpPr/>
            <p:nvPr/>
          </p:nvSpPr>
          <p:spPr>
            <a:xfrm>
              <a:off x="4516707" y="243143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73" name="rc873"/>
            <p:cNvSpPr/>
            <p:nvPr/>
          </p:nvSpPr>
          <p:spPr>
            <a:xfrm>
              <a:off x="4780158" y="243143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74" name="rc874"/>
            <p:cNvSpPr/>
            <p:nvPr/>
          </p:nvSpPr>
          <p:spPr>
            <a:xfrm>
              <a:off x="5043609" y="2431431"/>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75" name="rc875"/>
            <p:cNvSpPr/>
            <p:nvPr/>
          </p:nvSpPr>
          <p:spPr>
            <a:xfrm>
              <a:off x="5307060" y="2431431"/>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76" name="rc876"/>
            <p:cNvSpPr/>
            <p:nvPr/>
          </p:nvSpPr>
          <p:spPr>
            <a:xfrm>
              <a:off x="5570512" y="2431431"/>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77" name="rc877"/>
            <p:cNvSpPr/>
            <p:nvPr/>
          </p:nvSpPr>
          <p:spPr>
            <a:xfrm>
              <a:off x="5833963" y="2431431"/>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78" name="rc878"/>
            <p:cNvSpPr/>
            <p:nvPr/>
          </p:nvSpPr>
          <p:spPr>
            <a:xfrm>
              <a:off x="6097414" y="2431431"/>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79" name="rc879"/>
            <p:cNvSpPr/>
            <p:nvPr/>
          </p:nvSpPr>
          <p:spPr>
            <a:xfrm>
              <a:off x="6360865" y="2431431"/>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80" name="rc880"/>
            <p:cNvSpPr/>
            <p:nvPr/>
          </p:nvSpPr>
          <p:spPr>
            <a:xfrm>
              <a:off x="6624316" y="2431431"/>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81" name="rc881"/>
            <p:cNvSpPr/>
            <p:nvPr/>
          </p:nvSpPr>
          <p:spPr>
            <a:xfrm>
              <a:off x="6887767" y="2431431"/>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82" name="rc882"/>
            <p:cNvSpPr/>
            <p:nvPr/>
          </p:nvSpPr>
          <p:spPr>
            <a:xfrm>
              <a:off x="7151218" y="2431431"/>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83" name="rc883"/>
            <p:cNvSpPr/>
            <p:nvPr/>
          </p:nvSpPr>
          <p:spPr>
            <a:xfrm>
              <a:off x="7414669" y="2431431"/>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84" name="rc884"/>
            <p:cNvSpPr/>
            <p:nvPr/>
          </p:nvSpPr>
          <p:spPr>
            <a:xfrm>
              <a:off x="7678120" y="2431431"/>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85" name="rc885"/>
            <p:cNvSpPr/>
            <p:nvPr/>
          </p:nvSpPr>
          <p:spPr>
            <a:xfrm>
              <a:off x="7941571" y="2431431"/>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86" name="rc886"/>
            <p:cNvSpPr/>
            <p:nvPr/>
          </p:nvSpPr>
          <p:spPr>
            <a:xfrm>
              <a:off x="8205022" y="2431431"/>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87" name="rc887"/>
            <p:cNvSpPr/>
            <p:nvPr/>
          </p:nvSpPr>
          <p:spPr>
            <a:xfrm>
              <a:off x="8468473" y="2431431"/>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88" name="rc888"/>
            <p:cNvSpPr/>
            <p:nvPr/>
          </p:nvSpPr>
          <p:spPr>
            <a:xfrm>
              <a:off x="1882197" y="2814358"/>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89" name="rc889"/>
            <p:cNvSpPr/>
            <p:nvPr/>
          </p:nvSpPr>
          <p:spPr>
            <a:xfrm>
              <a:off x="2145648" y="2814358"/>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90" name="rc890"/>
            <p:cNvSpPr/>
            <p:nvPr/>
          </p:nvSpPr>
          <p:spPr>
            <a:xfrm>
              <a:off x="2409099" y="2814358"/>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91" name="rc891"/>
            <p:cNvSpPr/>
            <p:nvPr/>
          </p:nvSpPr>
          <p:spPr>
            <a:xfrm>
              <a:off x="2672550" y="281435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92" name="rc892"/>
            <p:cNvSpPr/>
            <p:nvPr/>
          </p:nvSpPr>
          <p:spPr>
            <a:xfrm>
              <a:off x="2936001" y="2814358"/>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93" name="rc893"/>
            <p:cNvSpPr/>
            <p:nvPr/>
          </p:nvSpPr>
          <p:spPr>
            <a:xfrm>
              <a:off x="3199452" y="281435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94" name="rc894"/>
            <p:cNvSpPr/>
            <p:nvPr/>
          </p:nvSpPr>
          <p:spPr>
            <a:xfrm>
              <a:off x="3462903" y="281435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95" name="rc895"/>
            <p:cNvSpPr/>
            <p:nvPr/>
          </p:nvSpPr>
          <p:spPr>
            <a:xfrm>
              <a:off x="3726354" y="2814358"/>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96" name="rc896"/>
            <p:cNvSpPr/>
            <p:nvPr/>
          </p:nvSpPr>
          <p:spPr>
            <a:xfrm>
              <a:off x="3989805" y="281435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97" name="rc897"/>
            <p:cNvSpPr/>
            <p:nvPr/>
          </p:nvSpPr>
          <p:spPr>
            <a:xfrm>
              <a:off x="4253256" y="281435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98" name="rc898"/>
            <p:cNvSpPr/>
            <p:nvPr/>
          </p:nvSpPr>
          <p:spPr>
            <a:xfrm>
              <a:off x="4516707" y="281435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99" name="rc899"/>
            <p:cNvSpPr/>
            <p:nvPr/>
          </p:nvSpPr>
          <p:spPr>
            <a:xfrm>
              <a:off x="4780158" y="281435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00" name="rc900"/>
            <p:cNvSpPr/>
            <p:nvPr/>
          </p:nvSpPr>
          <p:spPr>
            <a:xfrm>
              <a:off x="5043609" y="281435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01" name="rc901"/>
            <p:cNvSpPr/>
            <p:nvPr/>
          </p:nvSpPr>
          <p:spPr>
            <a:xfrm>
              <a:off x="5307060" y="281435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02" name="rc902"/>
            <p:cNvSpPr/>
            <p:nvPr/>
          </p:nvSpPr>
          <p:spPr>
            <a:xfrm>
              <a:off x="5570512" y="2814358"/>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03" name="rc903"/>
            <p:cNvSpPr/>
            <p:nvPr/>
          </p:nvSpPr>
          <p:spPr>
            <a:xfrm>
              <a:off x="5833963" y="2814358"/>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04" name="rc904"/>
            <p:cNvSpPr/>
            <p:nvPr/>
          </p:nvSpPr>
          <p:spPr>
            <a:xfrm>
              <a:off x="6097414" y="2814358"/>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05" name="rc905"/>
            <p:cNvSpPr/>
            <p:nvPr/>
          </p:nvSpPr>
          <p:spPr>
            <a:xfrm>
              <a:off x="6360865" y="2814358"/>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06" name="rc906"/>
            <p:cNvSpPr/>
            <p:nvPr/>
          </p:nvSpPr>
          <p:spPr>
            <a:xfrm>
              <a:off x="6624316" y="2814358"/>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07" name="rc907"/>
            <p:cNvSpPr/>
            <p:nvPr/>
          </p:nvSpPr>
          <p:spPr>
            <a:xfrm>
              <a:off x="6887767" y="2814358"/>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08" name="rc908"/>
            <p:cNvSpPr/>
            <p:nvPr/>
          </p:nvSpPr>
          <p:spPr>
            <a:xfrm>
              <a:off x="7151218" y="2814358"/>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09" name="rc909"/>
            <p:cNvSpPr/>
            <p:nvPr/>
          </p:nvSpPr>
          <p:spPr>
            <a:xfrm>
              <a:off x="7414669" y="2814358"/>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10" name="rc910"/>
            <p:cNvSpPr/>
            <p:nvPr/>
          </p:nvSpPr>
          <p:spPr>
            <a:xfrm>
              <a:off x="7678120" y="2814358"/>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11" name="rc911"/>
            <p:cNvSpPr/>
            <p:nvPr/>
          </p:nvSpPr>
          <p:spPr>
            <a:xfrm>
              <a:off x="7941571" y="2814358"/>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12" name="rc912"/>
            <p:cNvSpPr/>
            <p:nvPr/>
          </p:nvSpPr>
          <p:spPr>
            <a:xfrm>
              <a:off x="8205022" y="2814358"/>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13" name="rc913"/>
            <p:cNvSpPr/>
            <p:nvPr/>
          </p:nvSpPr>
          <p:spPr>
            <a:xfrm>
              <a:off x="8468473" y="2814358"/>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14" name="rc914"/>
            <p:cNvSpPr/>
            <p:nvPr/>
          </p:nvSpPr>
          <p:spPr>
            <a:xfrm>
              <a:off x="1882197" y="449923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15" name="rc915"/>
            <p:cNvSpPr/>
            <p:nvPr/>
          </p:nvSpPr>
          <p:spPr>
            <a:xfrm>
              <a:off x="2145648" y="449923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16" name="rc916"/>
            <p:cNvSpPr/>
            <p:nvPr/>
          </p:nvSpPr>
          <p:spPr>
            <a:xfrm>
              <a:off x="2409099" y="449923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17" name="rc917"/>
            <p:cNvSpPr/>
            <p:nvPr/>
          </p:nvSpPr>
          <p:spPr>
            <a:xfrm>
              <a:off x="2672550" y="449923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18" name="rc918"/>
            <p:cNvSpPr/>
            <p:nvPr/>
          </p:nvSpPr>
          <p:spPr>
            <a:xfrm>
              <a:off x="2936001" y="449923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19" name="rc919"/>
            <p:cNvSpPr/>
            <p:nvPr/>
          </p:nvSpPr>
          <p:spPr>
            <a:xfrm>
              <a:off x="3199452" y="449923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0" name="rc920"/>
            <p:cNvSpPr/>
            <p:nvPr/>
          </p:nvSpPr>
          <p:spPr>
            <a:xfrm>
              <a:off x="3462903" y="449923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1" name="rc921"/>
            <p:cNvSpPr/>
            <p:nvPr/>
          </p:nvSpPr>
          <p:spPr>
            <a:xfrm>
              <a:off x="3726354" y="449923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2" name="rc922"/>
            <p:cNvSpPr/>
            <p:nvPr/>
          </p:nvSpPr>
          <p:spPr>
            <a:xfrm>
              <a:off x="3989805" y="4499235"/>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23" name="rc923"/>
            <p:cNvSpPr/>
            <p:nvPr/>
          </p:nvSpPr>
          <p:spPr>
            <a:xfrm>
              <a:off x="4253256" y="4499235"/>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24" name="rc924"/>
            <p:cNvSpPr/>
            <p:nvPr/>
          </p:nvSpPr>
          <p:spPr>
            <a:xfrm>
              <a:off x="4516707" y="4499235"/>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25" name="rc925"/>
            <p:cNvSpPr/>
            <p:nvPr/>
          </p:nvSpPr>
          <p:spPr>
            <a:xfrm>
              <a:off x="4780158" y="449923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6" name="rc926"/>
            <p:cNvSpPr/>
            <p:nvPr/>
          </p:nvSpPr>
          <p:spPr>
            <a:xfrm>
              <a:off x="5043609" y="449923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7" name="rc927"/>
            <p:cNvSpPr/>
            <p:nvPr/>
          </p:nvSpPr>
          <p:spPr>
            <a:xfrm>
              <a:off x="5307060" y="4499235"/>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28" name="rc928"/>
            <p:cNvSpPr/>
            <p:nvPr/>
          </p:nvSpPr>
          <p:spPr>
            <a:xfrm>
              <a:off x="5570512" y="4499235"/>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29" name="rc929"/>
            <p:cNvSpPr/>
            <p:nvPr/>
          </p:nvSpPr>
          <p:spPr>
            <a:xfrm>
              <a:off x="5833963" y="449923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0" name="rc930"/>
            <p:cNvSpPr/>
            <p:nvPr/>
          </p:nvSpPr>
          <p:spPr>
            <a:xfrm>
              <a:off x="6097414" y="4499235"/>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31" name="rc931"/>
            <p:cNvSpPr/>
            <p:nvPr/>
          </p:nvSpPr>
          <p:spPr>
            <a:xfrm>
              <a:off x="6360865" y="4499235"/>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32" name="rc932"/>
            <p:cNvSpPr/>
            <p:nvPr/>
          </p:nvSpPr>
          <p:spPr>
            <a:xfrm>
              <a:off x="6624316" y="4499235"/>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33" name="rc933"/>
            <p:cNvSpPr/>
            <p:nvPr/>
          </p:nvSpPr>
          <p:spPr>
            <a:xfrm>
              <a:off x="6887767" y="4499235"/>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934" name="rc934"/>
            <p:cNvSpPr/>
            <p:nvPr/>
          </p:nvSpPr>
          <p:spPr>
            <a:xfrm>
              <a:off x="7151218" y="4499235"/>
              <a:ext cx="263451" cy="7658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935" name="rc935"/>
            <p:cNvSpPr/>
            <p:nvPr/>
          </p:nvSpPr>
          <p:spPr>
            <a:xfrm>
              <a:off x="7414669" y="4499235"/>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936" name="rc936"/>
            <p:cNvSpPr/>
            <p:nvPr/>
          </p:nvSpPr>
          <p:spPr>
            <a:xfrm>
              <a:off x="7678120" y="4499235"/>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37" name="rc937"/>
            <p:cNvSpPr/>
            <p:nvPr/>
          </p:nvSpPr>
          <p:spPr>
            <a:xfrm>
              <a:off x="7941571" y="4499235"/>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38" name="rc938"/>
            <p:cNvSpPr/>
            <p:nvPr/>
          </p:nvSpPr>
          <p:spPr>
            <a:xfrm>
              <a:off x="8205022" y="4499235"/>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939" name="rc939"/>
            <p:cNvSpPr/>
            <p:nvPr/>
          </p:nvSpPr>
          <p:spPr>
            <a:xfrm>
              <a:off x="8468473" y="4499235"/>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40" name="rc940"/>
            <p:cNvSpPr/>
            <p:nvPr/>
          </p:nvSpPr>
          <p:spPr>
            <a:xfrm>
              <a:off x="1882197" y="3580211"/>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41" name="rc941"/>
            <p:cNvSpPr/>
            <p:nvPr/>
          </p:nvSpPr>
          <p:spPr>
            <a:xfrm>
              <a:off x="2145648" y="3580211"/>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42" name="rc942"/>
            <p:cNvSpPr/>
            <p:nvPr/>
          </p:nvSpPr>
          <p:spPr>
            <a:xfrm>
              <a:off x="2409099" y="3580211"/>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43" name="rc943"/>
            <p:cNvSpPr/>
            <p:nvPr/>
          </p:nvSpPr>
          <p:spPr>
            <a:xfrm>
              <a:off x="2672550" y="3580211"/>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44" name="rc944"/>
            <p:cNvSpPr/>
            <p:nvPr/>
          </p:nvSpPr>
          <p:spPr>
            <a:xfrm>
              <a:off x="2936001" y="3580211"/>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945" name="rc945"/>
            <p:cNvSpPr/>
            <p:nvPr/>
          </p:nvSpPr>
          <p:spPr>
            <a:xfrm>
              <a:off x="3199452" y="3580211"/>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46" name="rc946"/>
            <p:cNvSpPr/>
            <p:nvPr/>
          </p:nvSpPr>
          <p:spPr>
            <a:xfrm>
              <a:off x="3462903" y="3580211"/>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947" name="rc947"/>
            <p:cNvSpPr/>
            <p:nvPr/>
          </p:nvSpPr>
          <p:spPr>
            <a:xfrm>
              <a:off x="3726354" y="3580211"/>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948" name="rc948"/>
            <p:cNvSpPr/>
            <p:nvPr/>
          </p:nvSpPr>
          <p:spPr>
            <a:xfrm>
              <a:off x="3989805" y="3580211"/>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49" name="rc949"/>
            <p:cNvSpPr/>
            <p:nvPr/>
          </p:nvSpPr>
          <p:spPr>
            <a:xfrm>
              <a:off x="4253256" y="3580211"/>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50" name="rc950"/>
            <p:cNvSpPr/>
            <p:nvPr/>
          </p:nvSpPr>
          <p:spPr>
            <a:xfrm>
              <a:off x="4516707" y="3580211"/>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51" name="rc951"/>
            <p:cNvSpPr/>
            <p:nvPr/>
          </p:nvSpPr>
          <p:spPr>
            <a:xfrm>
              <a:off x="4780158" y="3580211"/>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52" name="rc952"/>
            <p:cNvSpPr/>
            <p:nvPr/>
          </p:nvSpPr>
          <p:spPr>
            <a:xfrm>
              <a:off x="5043609" y="3580211"/>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53" name="rc953"/>
            <p:cNvSpPr/>
            <p:nvPr/>
          </p:nvSpPr>
          <p:spPr>
            <a:xfrm>
              <a:off x="5307060" y="3580211"/>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54" name="rc954"/>
            <p:cNvSpPr/>
            <p:nvPr/>
          </p:nvSpPr>
          <p:spPr>
            <a:xfrm>
              <a:off x="5570512" y="3580211"/>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55" name="rc955"/>
            <p:cNvSpPr/>
            <p:nvPr/>
          </p:nvSpPr>
          <p:spPr>
            <a:xfrm>
              <a:off x="5833963" y="3580211"/>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56" name="rc956"/>
            <p:cNvSpPr/>
            <p:nvPr/>
          </p:nvSpPr>
          <p:spPr>
            <a:xfrm>
              <a:off x="6097414" y="3580211"/>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57" name="rc957"/>
            <p:cNvSpPr/>
            <p:nvPr/>
          </p:nvSpPr>
          <p:spPr>
            <a:xfrm>
              <a:off x="6360865" y="3580211"/>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58" name="rc958"/>
            <p:cNvSpPr/>
            <p:nvPr/>
          </p:nvSpPr>
          <p:spPr>
            <a:xfrm>
              <a:off x="6624316" y="3580211"/>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59" name="rc959"/>
            <p:cNvSpPr/>
            <p:nvPr/>
          </p:nvSpPr>
          <p:spPr>
            <a:xfrm>
              <a:off x="6887767" y="3580211"/>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60" name="rc960"/>
            <p:cNvSpPr/>
            <p:nvPr/>
          </p:nvSpPr>
          <p:spPr>
            <a:xfrm>
              <a:off x="7151218" y="3580211"/>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61" name="rc961"/>
            <p:cNvSpPr/>
            <p:nvPr/>
          </p:nvSpPr>
          <p:spPr>
            <a:xfrm>
              <a:off x="7414669" y="3580211"/>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62" name="rc962"/>
            <p:cNvSpPr/>
            <p:nvPr/>
          </p:nvSpPr>
          <p:spPr>
            <a:xfrm>
              <a:off x="7678120" y="3580211"/>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63" name="rc963"/>
            <p:cNvSpPr/>
            <p:nvPr/>
          </p:nvSpPr>
          <p:spPr>
            <a:xfrm>
              <a:off x="7941571" y="3580211"/>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64" name="rc964"/>
            <p:cNvSpPr/>
            <p:nvPr/>
          </p:nvSpPr>
          <p:spPr>
            <a:xfrm>
              <a:off x="8205022" y="3580211"/>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65" name="rc965"/>
            <p:cNvSpPr/>
            <p:nvPr/>
          </p:nvSpPr>
          <p:spPr>
            <a:xfrm>
              <a:off x="8468473" y="3580211"/>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66" name="rc966"/>
            <p:cNvSpPr/>
            <p:nvPr/>
          </p:nvSpPr>
          <p:spPr>
            <a:xfrm>
              <a:off x="1882197" y="2890943"/>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67" name="rc967"/>
            <p:cNvSpPr/>
            <p:nvPr/>
          </p:nvSpPr>
          <p:spPr>
            <a:xfrm>
              <a:off x="2145648" y="2890943"/>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68" name="rc968"/>
            <p:cNvSpPr/>
            <p:nvPr/>
          </p:nvSpPr>
          <p:spPr>
            <a:xfrm>
              <a:off x="2409099" y="2890943"/>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69" name="rc969"/>
            <p:cNvSpPr/>
            <p:nvPr/>
          </p:nvSpPr>
          <p:spPr>
            <a:xfrm>
              <a:off x="2672550" y="2890943"/>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70" name="rc970"/>
            <p:cNvSpPr/>
            <p:nvPr/>
          </p:nvSpPr>
          <p:spPr>
            <a:xfrm>
              <a:off x="2936001" y="2890943"/>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1" name="rc971"/>
            <p:cNvSpPr/>
            <p:nvPr/>
          </p:nvSpPr>
          <p:spPr>
            <a:xfrm>
              <a:off x="3199452" y="2890943"/>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2" name="rc972"/>
            <p:cNvSpPr/>
            <p:nvPr/>
          </p:nvSpPr>
          <p:spPr>
            <a:xfrm>
              <a:off x="3462903" y="2890943"/>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3" name="rc973"/>
            <p:cNvSpPr/>
            <p:nvPr/>
          </p:nvSpPr>
          <p:spPr>
            <a:xfrm>
              <a:off x="3726354" y="2890943"/>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74" name="rc974"/>
            <p:cNvSpPr/>
            <p:nvPr/>
          </p:nvSpPr>
          <p:spPr>
            <a:xfrm>
              <a:off x="3989805" y="2890943"/>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75" name="rc975"/>
            <p:cNvSpPr/>
            <p:nvPr/>
          </p:nvSpPr>
          <p:spPr>
            <a:xfrm>
              <a:off x="4253256" y="2890943"/>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76" name="rc976"/>
            <p:cNvSpPr/>
            <p:nvPr/>
          </p:nvSpPr>
          <p:spPr>
            <a:xfrm>
              <a:off x="4516707" y="2890943"/>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77" name="rc977"/>
            <p:cNvSpPr/>
            <p:nvPr/>
          </p:nvSpPr>
          <p:spPr>
            <a:xfrm>
              <a:off x="4780158" y="2890943"/>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8" name="rc978"/>
            <p:cNvSpPr/>
            <p:nvPr/>
          </p:nvSpPr>
          <p:spPr>
            <a:xfrm>
              <a:off x="5043609" y="2890943"/>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9" name="rc979"/>
            <p:cNvSpPr/>
            <p:nvPr/>
          </p:nvSpPr>
          <p:spPr>
            <a:xfrm>
              <a:off x="5307060" y="2890943"/>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80" name="rc980"/>
            <p:cNvSpPr/>
            <p:nvPr/>
          </p:nvSpPr>
          <p:spPr>
            <a:xfrm>
              <a:off x="5570512" y="2890943"/>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81" name="rc981"/>
            <p:cNvSpPr/>
            <p:nvPr/>
          </p:nvSpPr>
          <p:spPr>
            <a:xfrm>
              <a:off x="5833963" y="2890943"/>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82" name="rc982"/>
            <p:cNvSpPr/>
            <p:nvPr/>
          </p:nvSpPr>
          <p:spPr>
            <a:xfrm>
              <a:off x="6097414" y="2890943"/>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83" name="rc983"/>
            <p:cNvSpPr/>
            <p:nvPr/>
          </p:nvSpPr>
          <p:spPr>
            <a:xfrm>
              <a:off x="6360865" y="2890943"/>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84" name="rc984"/>
            <p:cNvSpPr/>
            <p:nvPr/>
          </p:nvSpPr>
          <p:spPr>
            <a:xfrm>
              <a:off x="6624316" y="2890943"/>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85" name="rc985"/>
            <p:cNvSpPr/>
            <p:nvPr/>
          </p:nvSpPr>
          <p:spPr>
            <a:xfrm>
              <a:off x="6887767" y="2890943"/>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86" name="rc986"/>
            <p:cNvSpPr/>
            <p:nvPr/>
          </p:nvSpPr>
          <p:spPr>
            <a:xfrm>
              <a:off x="7151218" y="2890943"/>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87" name="rc987"/>
            <p:cNvSpPr/>
            <p:nvPr/>
          </p:nvSpPr>
          <p:spPr>
            <a:xfrm>
              <a:off x="7414669" y="2890943"/>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88" name="rc988"/>
            <p:cNvSpPr/>
            <p:nvPr/>
          </p:nvSpPr>
          <p:spPr>
            <a:xfrm>
              <a:off x="7678120" y="2890943"/>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89" name="rc989"/>
            <p:cNvSpPr/>
            <p:nvPr/>
          </p:nvSpPr>
          <p:spPr>
            <a:xfrm>
              <a:off x="7941571" y="2890943"/>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90" name="rc990"/>
            <p:cNvSpPr/>
            <p:nvPr/>
          </p:nvSpPr>
          <p:spPr>
            <a:xfrm>
              <a:off x="8205022" y="2890943"/>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91" name="rc991"/>
            <p:cNvSpPr/>
            <p:nvPr/>
          </p:nvSpPr>
          <p:spPr>
            <a:xfrm>
              <a:off x="8468473" y="2890943"/>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92" name="rc992"/>
            <p:cNvSpPr/>
            <p:nvPr/>
          </p:nvSpPr>
          <p:spPr>
            <a:xfrm>
              <a:off x="3462903" y="4039723"/>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93" name="rc993"/>
            <p:cNvSpPr/>
            <p:nvPr/>
          </p:nvSpPr>
          <p:spPr>
            <a:xfrm>
              <a:off x="3726354" y="4039723"/>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94" name="rc994"/>
            <p:cNvSpPr/>
            <p:nvPr/>
          </p:nvSpPr>
          <p:spPr>
            <a:xfrm>
              <a:off x="3989805" y="4039723"/>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95" name="rc995"/>
            <p:cNvSpPr/>
            <p:nvPr/>
          </p:nvSpPr>
          <p:spPr>
            <a:xfrm>
              <a:off x="4253256" y="4039723"/>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96" name="rc996"/>
            <p:cNvSpPr/>
            <p:nvPr/>
          </p:nvSpPr>
          <p:spPr>
            <a:xfrm>
              <a:off x="4516707" y="4039723"/>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97" name="rc997"/>
            <p:cNvSpPr/>
            <p:nvPr/>
          </p:nvSpPr>
          <p:spPr>
            <a:xfrm>
              <a:off x="4780158" y="4039723"/>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98" name="rc998"/>
            <p:cNvSpPr/>
            <p:nvPr/>
          </p:nvSpPr>
          <p:spPr>
            <a:xfrm>
              <a:off x="5043609" y="4039723"/>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99" name="rc999"/>
            <p:cNvSpPr/>
            <p:nvPr/>
          </p:nvSpPr>
          <p:spPr>
            <a:xfrm>
              <a:off x="5307060" y="4039723"/>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00" name="rc1000"/>
            <p:cNvSpPr/>
            <p:nvPr/>
          </p:nvSpPr>
          <p:spPr>
            <a:xfrm>
              <a:off x="5570512" y="4039723"/>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01" name="rc1001"/>
            <p:cNvSpPr/>
            <p:nvPr/>
          </p:nvSpPr>
          <p:spPr>
            <a:xfrm>
              <a:off x="5833963" y="4039723"/>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02" name="rc1002"/>
            <p:cNvSpPr/>
            <p:nvPr/>
          </p:nvSpPr>
          <p:spPr>
            <a:xfrm>
              <a:off x="6097414" y="4039723"/>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03" name="rc1003"/>
            <p:cNvSpPr/>
            <p:nvPr/>
          </p:nvSpPr>
          <p:spPr>
            <a:xfrm>
              <a:off x="6360865" y="4039723"/>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04" name="rc1004"/>
            <p:cNvSpPr/>
            <p:nvPr/>
          </p:nvSpPr>
          <p:spPr>
            <a:xfrm>
              <a:off x="6624316" y="4039723"/>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05" name="rc1005"/>
            <p:cNvSpPr/>
            <p:nvPr/>
          </p:nvSpPr>
          <p:spPr>
            <a:xfrm>
              <a:off x="6887767" y="4039723"/>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06" name="rc1006"/>
            <p:cNvSpPr/>
            <p:nvPr/>
          </p:nvSpPr>
          <p:spPr>
            <a:xfrm>
              <a:off x="7151218" y="4039723"/>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07" name="rc1007"/>
            <p:cNvSpPr/>
            <p:nvPr/>
          </p:nvSpPr>
          <p:spPr>
            <a:xfrm>
              <a:off x="7414669" y="4039723"/>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08" name="rc1008"/>
            <p:cNvSpPr/>
            <p:nvPr/>
          </p:nvSpPr>
          <p:spPr>
            <a:xfrm>
              <a:off x="7678120" y="4039723"/>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09" name="rc1009"/>
            <p:cNvSpPr/>
            <p:nvPr/>
          </p:nvSpPr>
          <p:spPr>
            <a:xfrm>
              <a:off x="7941571" y="4039723"/>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10" name="rc1010"/>
            <p:cNvSpPr/>
            <p:nvPr/>
          </p:nvSpPr>
          <p:spPr>
            <a:xfrm>
              <a:off x="8205022" y="4039723"/>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11" name="rc1011"/>
            <p:cNvSpPr/>
            <p:nvPr/>
          </p:nvSpPr>
          <p:spPr>
            <a:xfrm>
              <a:off x="8468473" y="4039723"/>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12" name="rc1012"/>
            <p:cNvSpPr/>
            <p:nvPr/>
          </p:nvSpPr>
          <p:spPr>
            <a:xfrm>
              <a:off x="1882197" y="4575821"/>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13" name="rc1013"/>
            <p:cNvSpPr/>
            <p:nvPr/>
          </p:nvSpPr>
          <p:spPr>
            <a:xfrm>
              <a:off x="2145648" y="4575821"/>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14" name="rc1014"/>
            <p:cNvSpPr/>
            <p:nvPr/>
          </p:nvSpPr>
          <p:spPr>
            <a:xfrm>
              <a:off x="2409099" y="457582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15" name="rc1015"/>
            <p:cNvSpPr/>
            <p:nvPr/>
          </p:nvSpPr>
          <p:spPr>
            <a:xfrm>
              <a:off x="2672550" y="457582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16" name="rc1016"/>
            <p:cNvSpPr/>
            <p:nvPr/>
          </p:nvSpPr>
          <p:spPr>
            <a:xfrm>
              <a:off x="2936001" y="4575821"/>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17" name="rc1017"/>
            <p:cNvSpPr/>
            <p:nvPr/>
          </p:nvSpPr>
          <p:spPr>
            <a:xfrm>
              <a:off x="3199452" y="457582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18" name="rc1018"/>
            <p:cNvSpPr/>
            <p:nvPr/>
          </p:nvSpPr>
          <p:spPr>
            <a:xfrm>
              <a:off x="3462903" y="4575821"/>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19" name="rc1019"/>
            <p:cNvSpPr/>
            <p:nvPr/>
          </p:nvSpPr>
          <p:spPr>
            <a:xfrm>
              <a:off x="3726354" y="4575821"/>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20" name="rc1020"/>
            <p:cNvSpPr/>
            <p:nvPr/>
          </p:nvSpPr>
          <p:spPr>
            <a:xfrm>
              <a:off x="3989805" y="4575821"/>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21" name="rc1021"/>
            <p:cNvSpPr/>
            <p:nvPr/>
          </p:nvSpPr>
          <p:spPr>
            <a:xfrm>
              <a:off x="4253256" y="4575821"/>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22" name="rc1022"/>
            <p:cNvSpPr/>
            <p:nvPr/>
          </p:nvSpPr>
          <p:spPr>
            <a:xfrm>
              <a:off x="4516707" y="4575821"/>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23" name="rc1023"/>
            <p:cNvSpPr/>
            <p:nvPr/>
          </p:nvSpPr>
          <p:spPr>
            <a:xfrm>
              <a:off x="4780158" y="4575821"/>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24" name="rc1024"/>
            <p:cNvSpPr/>
            <p:nvPr/>
          </p:nvSpPr>
          <p:spPr>
            <a:xfrm>
              <a:off x="5043609" y="4575821"/>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25" name="rc1025"/>
            <p:cNvSpPr/>
            <p:nvPr/>
          </p:nvSpPr>
          <p:spPr>
            <a:xfrm>
              <a:off x="5307060" y="457582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26" name="rc1026"/>
            <p:cNvSpPr/>
            <p:nvPr/>
          </p:nvSpPr>
          <p:spPr>
            <a:xfrm>
              <a:off x="5570512" y="4575821"/>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27" name="rc1027"/>
            <p:cNvSpPr/>
            <p:nvPr/>
          </p:nvSpPr>
          <p:spPr>
            <a:xfrm>
              <a:off x="5833963" y="4575821"/>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28" name="rc1028"/>
            <p:cNvSpPr/>
            <p:nvPr/>
          </p:nvSpPr>
          <p:spPr>
            <a:xfrm>
              <a:off x="6097414" y="4575821"/>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29" name="rc1029"/>
            <p:cNvSpPr/>
            <p:nvPr/>
          </p:nvSpPr>
          <p:spPr>
            <a:xfrm>
              <a:off x="6360865" y="4575821"/>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30" name="rc1030"/>
            <p:cNvSpPr/>
            <p:nvPr/>
          </p:nvSpPr>
          <p:spPr>
            <a:xfrm>
              <a:off x="6624316" y="4575821"/>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31" name="rc1031"/>
            <p:cNvSpPr/>
            <p:nvPr/>
          </p:nvSpPr>
          <p:spPr>
            <a:xfrm>
              <a:off x="6887767" y="4575821"/>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32" name="rc1032"/>
            <p:cNvSpPr/>
            <p:nvPr/>
          </p:nvSpPr>
          <p:spPr>
            <a:xfrm>
              <a:off x="7151218" y="4575821"/>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33" name="rc1033"/>
            <p:cNvSpPr/>
            <p:nvPr/>
          </p:nvSpPr>
          <p:spPr>
            <a:xfrm>
              <a:off x="7414669" y="4575821"/>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34" name="rc1034"/>
            <p:cNvSpPr/>
            <p:nvPr/>
          </p:nvSpPr>
          <p:spPr>
            <a:xfrm>
              <a:off x="7678120" y="4575821"/>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35" name="rc1035"/>
            <p:cNvSpPr/>
            <p:nvPr/>
          </p:nvSpPr>
          <p:spPr>
            <a:xfrm>
              <a:off x="7941571" y="4575821"/>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36" name="rc1036"/>
            <p:cNvSpPr/>
            <p:nvPr/>
          </p:nvSpPr>
          <p:spPr>
            <a:xfrm>
              <a:off x="8205022" y="4575821"/>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37" name="rc1037"/>
            <p:cNvSpPr/>
            <p:nvPr/>
          </p:nvSpPr>
          <p:spPr>
            <a:xfrm>
              <a:off x="8468473" y="4575821"/>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38" name="rc1038"/>
            <p:cNvSpPr/>
            <p:nvPr/>
          </p:nvSpPr>
          <p:spPr>
            <a:xfrm>
              <a:off x="1882197" y="5035333"/>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39" name="rc1039"/>
            <p:cNvSpPr/>
            <p:nvPr/>
          </p:nvSpPr>
          <p:spPr>
            <a:xfrm>
              <a:off x="2145648" y="5035333"/>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40" name="rc1040"/>
            <p:cNvSpPr/>
            <p:nvPr/>
          </p:nvSpPr>
          <p:spPr>
            <a:xfrm>
              <a:off x="2409099" y="5035333"/>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41" name="rc1041"/>
            <p:cNvSpPr/>
            <p:nvPr/>
          </p:nvSpPr>
          <p:spPr>
            <a:xfrm>
              <a:off x="2672550" y="5035333"/>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42" name="rc1042"/>
            <p:cNvSpPr/>
            <p:nvPr/>
          </p:nvSpPr>
          <p:spPr>
            <a:xfrm>
              <a:off x="2936001" y="5035333"/>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43" name="rc1043"/>
            <p:cNvSpPr/>
            <p:nvPr/>
          </p:nvSpPr>
          <p:spPr>
            <a:xfrm>
              <a:off x="3199452" y="5035333"/>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44" name="rc1044"/>
            <p:cNvSpPr/>
            <p:nvPr/>
          </p:nvSpPr>
          <p:spPr>
            <a:xfrm>
              <a:off x="3462903" y="5035333"/>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45" name="rc1045"/>
            <p:cNvSpPr/>
            <p:nvPr/>
          </p:nvSpPr>
          <p:spPr>
            <a:xfrm>
              <a:off x="3726354" y="5035333"/>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46" name="rc1046"/>
            <p:cNvSpPr/>
            <p:nvPr/>
          </p:nvSpPr>
          <p:spPr>
            <a:xfrm>
              <a:off x="3989805" y="5035333"/>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47" name="rc1047"/>
            <p:cNvSpPr/>
            <p:nvPr/>
          </p:nvSpPr>
          <p:spPr>
            <a:xfrm>
              <a:off x="4253256" y="5035333"/>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48" name="rc1048"/>
            <p:cNvSpPr/>
            <p:nvPr/>
          </p:nvSpPr>
          <p:spPr>
            <a:xfrm>
              <a:off x="4516707" y="5035333"/>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49" name="rc1049"/>
            <p:cNvSpPr/>
            <p:nvPr/>
          </p:nvSpPr>
          <p:spPr>
            <a:xfrm>
              <a:off x="4780158" y="5035333"/>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50" name="rc1050"/>
            <p:cNvSpPr/>
            <p:nvPr/>
          </p:nvSpPr>
          <p:spPr>
            <a:xfrm>
              <a:off x="5043609" y="5035333"/>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51" name="rc1051"/>
            <p:cNvSpPr/>
            <p:nvPr/>
          </p:nvSpPr>
          <p:spPr>
            <a:xfrm>
              <a:off x="5307060" y="5035333"/>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52" name="rc1052"/>
            <p:cNvSpPr/>
            <p:nvPr/>
          </p:nvSpPr>
          <p:spPr>
            <a:xfrm>
              <a:off x="5570512" y="5035333"/>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53" name="rc1053"/>
            <p:cNvSpPr/>
            <p:nvPr/>
          </p:nvSpPr>
          <p:spPr>
            <a:xfrm>
              <a:off x="5833963" y="5035333"/>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54" name="rc1054"/>
            <p:cNvSpPr/>
            <p:nvPr/>
          </p:nvSpPr>
          <p:spPr>
            <a:xfrm>
              <a:off x="6097414" y="5035333"/>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55" name="rc1055"/>
            <p:cNvSpPr/>
            <p:nvPr/>
          </p:nvSpPr>
          <p:spPr>
            <a:xfrm>
              <a:off x="6360865" y="5035333"/>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56" name="rc1056"/>
            <p:cNvSpPr/>
            <p:nvPr/>
          </p:nvSpPr>
          <p:spPr>
            <a:xfrm>
              <a:off x="6624316" y="5035333"/>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57" name="rc1057"/>
            <p:cNvSpPr/>
            <p:nvPr/>
          </p:nvSpPr>
          <p:spPr>
            <a:xfrm>
              <a:off x="6887767" y="5035333"/>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58" name="rc1058"/>
            <p:cNvSpPr/>
            <p:nvPr/>
          </p:nvSpPr>
          <p:spPr>
            <a:xfrm>
              <a:off x="7151218" y="5035333"/>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59" name="rc1059"/>
            <p:cNvSpPr/>
            <p:nvPr/>
          </p:nvSpPr>
          <p:spPr>
            <a:xfrm>
              <a:off x="7414669" y="5035333"/>
              <a:ext cx="263451" cy="7658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060" name="rc1060"/>
            <p:cNvSpPr/>
            <p:nvPr/>
          </p:nvSpPr>
          <p:spPr>
            <a:xfrm>
              <a:off x="7678120" y="5035333"/>
              <a:ext cx="263451" cy="7658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061" name="rc1061"/>
            <p:cNvSpPr/>
            <p:nvPr/>
          </p:nvSpPr>
          <p:spPr>
            <a:xfrm>
              <a:off x="7941571" y="5035333"/>
              <a:ext cx="263451" cy="7658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062" name="rc1062"/>
            <p:cNvSpPr/>
            <p:nvPr/>
          </p:nvSpPr>
          <p:spPr>
            <a:xfrm>
              <a:off x="8205022" y="5035333"/>
              <a:ext cx="263451" cy="7658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063" name="rc1063"/>
            <p:cNvSpPr/>
            <p:nvPr/>
          </p:nvSpPr>
          <p:spPr>
            <a:xfrm>
              <a:off x="8468473" y="5035333"/>
              <a:ext cx="263451" cy="7658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064" name="rc1064"/>
            <p:cNvSpPr/>
            <p:nvPr/>
          </p:nvSpPr>
          <p:spPr>
            <a:xfrm>
              <a:off x="1882197" y="411630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65" name="rc1065"/>
            <p:cNvSpPr/>
            <p:nvPr/>
          </p:nvSpPr>
          <p:spPr>
            <a:xfrm>
              <a:off x="2145648" y="4116309"/>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66" name="rc1066"/>
            <p:cNvSpPr/>
            <p:nvPr/>
          </p:nvSpPr>
          <p:spPr>
            <a:xfrm>
              <a:off x="2409099" y="4116309"/>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67" name="rc1067"/>
            <p:cNvSpPr/>
            <p:nvPr/>
          </p:nvSpPr>
          <p:spPr>
            <a:xfrm>
              <a:off x="2672550" y="4116309"/>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68" name="rc1068"/>
            <p:cNvSpPr/>
            <p:nvPr/>
          </p:nvSpPr>
          <p:spPr>
            <a:xfrm>
              <a:off x="2936001" y="4116309"/>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69" name="rc1069"/>
            <p:cNvSpPr/>
            <p:nvPr/>
          </p:nvSpPr>
          <p:spPr>
            <a:xfrm>
              <a:off x="3199452" y="4116309"/>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70" name="rc1070"/>
            <p:cNvSpPr/>
            <p:nvPr/>
          </p:nvSpPr>
          <p:spPr>
            <a:xfrm>
              <a:off x="3462903" y="4116309"/>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71" name="rc1071"/>
            <p:cNvSpPr/>
            <p:nvPr/>
          </p:nvSpPr>
          <p:spPr>
            <a:xfrm>
              <a:off x="3726354" y="4116309"/>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72" name="rc1072"/>
            <p:cNvSpPr/>
            <p:nvPr/>
          </p:nvSpPr>
          <p:spPr>
            <a:xfrm>
              <a:off x="3989805" y="4116309"/>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73" name="rc1073"/>
            <p:cNvSpPr/>
            <p:nvPr/>
          </p:nvSpPr>
          <p:spPr>
            <a:xfrm>
              <a:off x="4253256" y="4116309"/>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74" name="rc1074"/>
            <p:cNvSpPr/>
            <p:nvPr/>
          </p:nvSpPr>
          <p:spPr>
            <a:xfrm>
              <a:off x="4516707" y="4116309"/>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75" name="rc1075"/>
            <p:cNvSpPr/>
            <p:nvPr/>
          </p:nvSpPr>
          <p:spPr>
            <a:xfrm>
              <a:off x="4780158" y="4116309"/>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76" name="rc1076"/>
            <p:cNvSpPr/>
            <p:nvPr/>
          </p:nvSpPr>
          <p:spPr>
            <a:xfrm>
              <a:off x="5043609" y="411630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77" name="rc1077"/>
            <p:cNvSpPr/>
            <p:nvPr/>
          </p:nvSpPr>
          <p:spPr>
            <a:xfrm>
              <a:off x="5307060" y="4116309"/>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78" name="rc1078"/>
            <p:cNvSpPr/>
            <p:nvPr/>
          </p:nvSpPr>
          <p:spPr>
            <a:xfrm>
              <a:off x="5570512" y="4116309"/>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79" name="rc1079"/>
            <p:cNvSpPr/>
            <p:nvPr/>
          </p:nvSpPr>
          <p:spPr>
            <a:xfrm>
              <a:off x="5833963" y="4116309"/>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80" name="rc1080"/>
            <p:cNvSpPr/>
            <p:nvPr/>
          </p:nvSpPr>
          <p:spPr>
            <a:xfrm>
              <a:off x="6097414" y="4116309"/>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81" name="rc1081"/>
            <p:cNvSpPr/>
            <p:nvPr/>
          </p:nvSpPr>
          <p:spPr>
            <a:xfrm>
              <a:off x="6360865" y="4116309"/>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82" name="rc1082"/>
            <p:cNvSpPr/>
            <p:nvPr/>
          </p:nvSpPr>
          <p:spPr>
            <a:xfrm>
              <a:off x="6624316" y="4116309"/>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83" name="rc1083"/>
            <p:cNvSpPr/>
            <p:nvPr/>
          </p:nvSpPr>
          <p:spPr>
            <a:xfrm>
              <a:off x="6887767" y="4116309"/>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84" name="rc1084"/>
            <p:cNvSpPr/>
            <p:nvPr/>
          </p:nvSpPr>
          <p:spPr>
            <a:xfrm>
              <a:off x="7151218" y="4116309"/>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85" name="rc1085"/>
            <p:cNvSpPr/>
            <p:nvPr/>
          </p:nvSpPr>
          <p:spPr>
            <a:xfrm>
              <a:off x="7414669" y="4116309"/>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86" name="rc1086"/>
            <p:cNvSpPr/>
            <p:nvPr/>
          </p:nvSpPr>
          <p:spPr>
            <a:xfrm>
              <a:off x="7678120" y="4116309"/>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87" name="rc1087"/>
            <p:cNvSpPr/>
            <p:nvPr/>
          </p:nvSpPr>
          <p:spPr>
            <a:xfrm>
              <a:off x="7941571" y="4116309"/>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88" name="rc1088"/>
            <p:cNvSpPr/>
            <p:nvPr/>
          </p:nvSpPr>
          <p:spPr>
            <a:xfrm>
              <a:off x="8205022" y="4116309"/>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89" name="rc1089"/>
            <p:cNvSpPr/>
            <p:nvPr/>
          </p:nvSpPr>
          <p:spPr>
            <a:xfrm>
              <a:off x="8468473" y="4116309"/>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90" name="rc1090"/>
            <p:cNvSpPr/>
            <p:nvPr/>
          </p:nvSpPr>
          <p:spPr>
            <a:xfrm>
              <a:off x="1882197" y="5341674"/>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91" name="rc1091"/>
            <p:cNvSpPr/>
            <p:nvPr/>
          </p:nvSpPr>
          <p:spPr>
            <a:xfrm>
              <a:off x="2145648" y="5341674"/>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92" name="rc1092"/>
            <p:cNvSpPr/>
            <p:nvPr/>
          </p:nvSpPr>
          <p:spPr>
            <a:xfrm>
              <a:off x="2409099" y="5341674"/>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93" name="rc1093"/>
            <p:cNvSpPr/>
            <p:nvPr/>
          </p:nvSpPr>
          <p:spPr>
            <a:xfrm>
              <a:off x="2672550" y="5341674"/>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094" name="rc1094"/>
            <p:cNvSpPr/>
            <p:nvPr/>
          </p:nvSpPr>
          <p:spPr>
            <a:xfrm>
              <a:off x="2936001" y="5341674"/>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95" name="rc1095"/>
            <p:cNvSpPr/>
            <p:nvPr/>
          </p:nvSpPr>
          <p:spPr>
            <a:xfrm>
              <a:off x="3199452" y="5341674"/>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96" name="rc1096"/>
            <p:cNvSpPr/>
            <p:nvPr/>
          </p:nvSpPr>
          <p:spPr>
            <a:xfrm>
              <a:off x="3462903" y="5341674"/>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97" name="rc1097"/>
            <p:cNvSpPr/>
            <p:nvPr/>
          </p:nvSpPr>
          <p:spPr>
            <a:xfrm>
              <a:off x="3726354" y="5341674"/>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98" name="rc1098"/>
            <p:cNvSpPr/>
            <p:nvPr/>
          </p:nvSpPr>
          <p:spPr>
            <a:xfrm>
              <a:off x="3989805" y="5341674"/>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99" name="rc1099"/>
            <p:cNvSpPr/>
            <p:nvPr/>
          </p:nvSpPr>
          <p:spPr>
            <a:xfrm>
              <a:off x="4253256" y="5341674"/>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00" name="rc1100"/>
            <p:cNvSpPr/>
            <p:nvPr/>
          </p:nvSpPr>
          <p:spPr>
            <a:xfrm>
              <a:off x="4516707" y="5341674"/>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01" name="rc1101"/>
            <p:cNvSpPr/>
            <p:nvPr/>
          </p:nvSpPr>
          <p:spPr>
            <a:xfrm>
              <a:off x="4780158" y="5341674"/>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02" name="rc1102"/>
            <p:cNvSpPr/>
            <p:nvPr/>
          </p:nvSpPr>
          <p:spPr>
            <a:xfrm>
              <a:off x="5043609" y="5341674"/>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03" name="rc1103"/>
            <p:cNvSpPr/>
            <p:nvPr/>
          </p:nvSpPr>
          <p:spPr>
            <a:xfrm>
              <a:off x="5307060" y="5341674"/>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04" name="rc1104"/>
            <p:cNvSpPr/>
            <p:nvPr/>
          </p:nvSpPr>
          <p:spPr>
            <a:xfrm>
              <a:off x="5570512" y="5341674"/>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05" name="rc1105"/>
            <p:cNvSpPr/>
            <p:nvPr/>
          </p:nvSpPr>
          <p:spPr>
            <a:xfrm>
              <a:off x="5833963" y="5341674"/>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106" name="rc1106"/>
            <p:cNvSpPr/>
            <p:nvPr/>
          </p:nvSpPr>
          <p:spPr>
            <a:xfrm>
              <a:off x="6097414" y="5341674"/>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07" name="rc1107"/>
            <p:cNvSpPr/>
            <p:nvPr/>
          </p:nvSpPr>
          <p:spPr>
            <a:xfrm>
              <a:off x="6360865" y="5341674"/>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08" name="rc1108"/>
            <p:cNvSpPr/>
            <p:nvPr/>
          </p:nvSpPr>
          <p:spPr>
            <a:xfrm>
              <a:off x="6624316" y="5341674"/>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09" name="rc1109"/>
            <p:cNvSpPr/>
            <p:nvPr/>
          </p:nvSpPr>
          <p:spPr>
            <a:xfrm>
              <a:off x="6887767" y="5341674"/>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10" name="rc1110"/>
            <p:cNvSpPr/>
            <p:nvPr/>
          </p:nvSpPr>
          <p:spPr>
            <a:xfrm>
              <a:off x="7151218" y="5341674"/>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11" name="rc1111"/>
            <p:cNvSpPr/>
            <p:nvPr/>
          </p:nvSpPr>
          <p:spPr>
            <a:xfrm>
              <a:off x="7414669" y="5341674"/>
              <a:ext cx="263451" cy="76585"/>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112" name="rc1112"/>
            <p:cNvSpPr/>
            <p:nvPr/>
          </p:nvSpPr>
          <p:spPr>
            <a:xfrm>
              <a:off x="7678120" y="5341674"/>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13" name="rc1113"/>
            <p:cNvSpPr/>
            <p:nvPr/>
          </p:nvSpPr>
          <p:spPr>
            <a:xfrm>
              <a:off x="7941571" y="5341674"/>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14" name="rc1114"/>
            <p:cNvSpPr/>
            <p:nvPr/>
          </p:nvSpPr>
          <p:spPr>
            <a:xfrm>
              <a:off x="8205022" y="5341674"/>
              <a:ext cx="263451" cy="7658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115" name="rc1115"/>
            <p:cNvSpPr/>
            <p:nvPr/>
          </p:nvSpPr>
          <p:spPr>
            <a:xfrm>
              <a:off x="8468473" y="5341674"/>
              <a:ext cx="263451" cy="7658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116" name="rc1116"/>
            <p:cNvSpPr/>
            <p:nvPr/>
          </p:nvSpPr>
          <p:spPr>
            <a:xfrm>
              <a:off x="1882197" y="4958747"/>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17" name="rc1117"/>
            <p:cNvSpPr/>
            <p:nvPr/>
          </p:nvSpPr>
          <p:spPr>
            <a:xfrm>
              <a:off x="2145648" y="4958747"/>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18" name="rc1118"/>
            <p:cNvSpPr/>
            <p:nvPr/>
          </p:nvSpPr>
          <p:spPr>
            <a:xfrm>
              <a:off x="2409099" y="495874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19" name="rc1119"/>
            <p:cNvSpPr/>
            <p:nvPr/>
          </p:nvSpPr>
          <p:spPr>
            <a:xfrm>
              <a:off x="2672550" y="495874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20" name="rc1120"/>
            <p:cNvSpPr/>
            <p:nvPr/>
          </p:nvSpPr>
          <p:spPr>
            <a:xfrm>
              <a:off x="2936001" y="495874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21" name="rc1121"/>
            <p:cNvSpPr/>
            <p:nvPr/>
          </p:nvSpPr>
          <p:spPr>
            <a:xfrm>
              <a:off x="3199452" y="4958747"/>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22" name="rc1122"/>
            <p:cNvSpPr/>
            <p:nvPr/>
          </p:nvSpPr>
          <p:spPr>
            <a:xfrm>
              <a:off x="3462903" y="4958747"/>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23" name="rc1123"/>
            <p:cNvSpPr/>
            <p:nvPr/>
          </p:nvSpPr>
          <p:spPr>
            <a:xfrm>
              <a:off x="3726354" y="4958747"/>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24" name="rc1124"/>
            <p:cNvSpPr/>
            <p:nvPr/>
          </p:nvSpPr>
          <p:spPr>
            <a:xfrm>
              <a:off x="3989805" y="4958747"/>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25" name="rc1125"/>
            <p:cNvSpPr/>
            <p:nvPr/>
          </p:nvSpPr>
          <p:spPr>
            <a:xfrm>
              <a:off x="4253256" y="4958747"/>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26" name="rc1126"/>
            <p:cNvSpPr/>
            <p:nvPr/>
          </p:nvSpPr>
          <p:spPr>
            <a:xfrm>
              <a:off x="4516707" y="4958747"/>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27" name="rc1127"/>
            <p:cNvSpPr/>
            <p:nvPr/>
          </p:nvSpPr>
          <p:spPr>
            <a:xfrm>
              <a:off x="4780158" y="4958747"/>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28" name="rc1128"/>
            <p:cNvSpPr/>
            <p:nvPr/>
          </p:nvSpPr>
          <p:spPr>
            <a:xfrm>
              <a:off x="5043609" y="4958747"/>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29" name="rc1129"/>
            <p:cNvSpPr/>
            <p:nvPr/>
          </p:nvSpPr>
          <p:spPr>
            <a:xfrm>
              <a:off x="5307060" y="4958747"/>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30" name="rc1130"/>
            <p:cNvSpPr/>
            <p:nvPr/>
          </p:nvSpPr>
          <p:spPr>
            <a:xfrm>
              <a:off x="5570512" y="4958747"/>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31" name="rc1131"/>
            <p:cNvSpPr/>
            <p:nvPr/>
          </p:nvSpPr>
          <p:spPr>
            <a:xfrm>
              <a:off x="5833963" y="4958747"/>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132" name="rc1132"/>
            <p:cNvSpPr/>
            <p:nvPr/>
          </p:nvSpPr>
          <p:spPr>
            <a:xfrm>
              <a:off x="6097414" y="4958747"/>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33" name="rc1133"/>
            <p:cNvSpPr/>
            <p:nvPr/>
          </p:nvSpPr>
          <p:spPr>
            <a:xfrm>
              <a:off x="6360865" y="4958747"/>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34" name="rc1134"/>
            <p:cNvSpPr/>
            <p:nvPr/>
          </p:nvSpPr>
          <p:spPr>
            <a:xfrm>
              <a:off x="6624316" y="4958747"/>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35" name="rc1135"/>
            <p:cNvSpPr/>
            <p:nvPr/>
          </p:nvSpPr>
          <p:spPr>
            <a:xfrm>
              <a:off x="6887767" y="4958747"/>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36" name="rc1136"/>
            <p:cNvSpPr/>
            <p:nvPr/>
          </p:nvSpPr>
          <p:spPr>
            <a:xfrm>
              <a:off x="7151218" y="4958747"/>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137" name="rc1137"/>
            <p:cNvSpPr/>
            <p:nvPr/>
          </p:nvSpPr>
          <p:spPr>
            <a:xfrm>
              <a:off x="7414669" y="4958747"/>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38" name="rc1138"/>
            <p:cNvSpPr/>
            <p:nvPr/>
          </p:nvSpPr>
          <p:spPr>
            <a:xfrm>
              <a:off x="7678120" y="4958747"/>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139" name="rc1139"/>
            <p:cNvSpPr/>
            <p:nvPr/>
          </p:nvSpPr>
          <p:spPr>
            <a:xfrm>
              <a:off x="7941571" y="4958747"/>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40" name="rc1140"/>
            <p:cNvSpPr/>
            <p:nvPr/>
          </p:nvSpPr>
          <p:spPr>
            <a:xfrm>
              <a:off x="8205022" y="4958747"/>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41" name="rc1141"/>
            <p:cNvSpPr/>
            <p:nvPr/>
          </p:nvSpPr>
          <p:spPr>
            <a:xfrm>
              <a:off x="8468473" y="4958747"/>
              <a:ext cx="263451" cy="7658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142" name="rc1142"/>
            <p:cNvSpPr/>
            <p:nvPr/>
          </p:nvSpPr>
          <p:spPr>
            <a:xfrm>
              <a:off x="1882197" y="4346065"/>
              <a:ext cx="263451" cy="7658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143" name="rc1143"/>
            <p:cNvSpPr/>
            <p:nvPr/>
          </p:nvSpPr>
          <p:spPr>
            <a:xfrm>
              <a:off x="2145648" y="434606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44" name="rc1144"/>
            <p:cNvSpPr/>
            <p:nvPr/>
          </p:nvSpPr>
          <p:spPr>
            <a:xfrm>
              <a:off x="2409099" y="434606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45" name="rc1145"/>
            <p:cNvSpPr/>
            <p:nvPr/>
          </p:nvSpPr>
          <p:spPr>
            <a:xfrm>
              <a:off x="2672550" y="4346065"/>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46" name="rc1146"/>
            <p:cNvSpPr/>
            <p:nvPr/>
          </p:nvSpPr>
          <p:spPr>
            <a:xfrm>
              <a:off x="2936001" y="434606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47" name="rc1147"/>
            <p:cNvSpPr/>
            <p:nvPr/>
          </p:nvSpPr>
          <p:spPr>
            <a:xfrm>
              <a:off x="3199452" y="434606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48" name="rc1148"/>
            <p:cNvSpPr/>
            <p:nvPr/>
          </p:nvSpPr>
          <p:spPr>
            <a:xfrm>
              <a:off x="3462903" y="4346065"/>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49" name="rc1149"/>
            <p:cNvSpPr/>
            <p:nvPr/>
          </p:nvSpPr>
          <p:spPr>
            <a:xfrm>
              <a:off x="3726354" y="434606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50" name="rc1150"/>
            <p:cNvSpPr/>
            <p:nvPr/>
          </p:nvSpPr>
          <p:spPr>
            <a:xfrm>
              <a:off x="3989805" y="434606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51" name="rc1151"/>
            <p:cNvSpPr/>
            <p:nvPr/>
          </p:nvSpPr>
          <p:spPr>
            <a:xfrm>
              <a:off x="4253256" y="434606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52" name="rc1152"/>
            <p:cNvSpPr/>
            <p:nvPr/>
          </p:nvSpPr>
          <p:spPr>
            <a:xfrm>
              <a:off x="4516707" y="4346065"/>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53" name="rc1153"/>
            <p:cNvSpPr/>
            <p:nvPr/>
          </p:nvSpPr>
          <p:spPr>
            <a:xfrm>
              <a:off x="4780158" y="434606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54" name="rc1154"/>
            <p:cNvSpPr/>
            <p:nvPr/>
          </p:nvSpPr>
          <p:spPr>
            <a:xfrm>
              <a:off x="5043609" y="434606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55" name="rc1155"/>
            <p:cNvSpPr/>
            <p:nvPr/>
          </p:nvSpPr>
          <p:spPr>
            <a:xfrm>
              <a:off x="5307060" y="434606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56" name="rc1156"/>
            <p:cNvSpPr/>
            <p:nvPr/>
          </p:nvSpPr>
          <p:spPr>
            <a:xfrm>
              <a:off x="5570512" y="434606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57" name="rc1157"/>
            <p:cNvSpPr/>
            <p:nvPr/>
          </p:nvSpPr>
          <p:spPr>
            <a:xfrm>
              <a:off x="5833963" y="434606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58" name="rc1158"/>
            <p:cNvSpPr/>
            <p:nvPr/>
          </p:nvSpPr>
          <p:spPr>
            <a:xfrm>
              <a:off x="6097414" y="4346065"/>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59" name="rc1159"/>
            <p:cNvSpPr/>
            <p:nvPr/>
          </p:nvSpPr>
          <p:spPr>
            <a:xfrm>
              <a:off x="6360865" y="4346065"/>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160" name="rc1160"/>
            <p:cNvSpPr/>
            <p:nvPr/>
          </p:nvSpPr>
          <p:spPr>
            <a:xfrm>
              <a:off x="6624316" y="434606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61" name="rc1161"/>
            <p:cNvSpPr/>
            <p:nvPr/>
          </p:nvSpPr>
          <p:spPr>
            <a:xfrm>
              <a:off x="6887767" y="434606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62" name="rc1162"/>
            <p:cNvSpPr/>
            <p:nvPr/>
          </p:nvSpPr>
          <p:spPr>
            <a:xfrm>
              <a:off x="7151218" y="4346065"/>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63" name="rc1163"/>
            <p:cNvSpPr/>
            <p:nvPr/>
          </p:nvSpPr>
          <p:spPr>
            <a:xfrm>
              <a:off x="7414669" y="4346065"/>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164" name="rc1164"/>
            <p:cNvSpPr/>
            <p:nvPr/>
          </p:nvSpPr>
          <p:spPr>
            <a:xfrm>
              <a:off x="7678120" y="4346065"/>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65" name="rc1165"/>
            <p:cNvSpPr/>
            <p:nvPr/>
          </p:nvSpPr>
          <p:spPr>
            <a:xfrm>
              <a:off x="7941571" y="4346065"/>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66" name="rc1166"/>
            <p:cNvSpPr/>
            <p:nvPr/>
          </p:nvSpPr>
          <p:spPr>
            <a:xfrm>
              <a:off x="8205022" y="434606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67" name="rc1167"/>
            <p:cNvSpPr/>
            <p:nvPr/>
          </p:nvSpPr>
          <p:spPr>
            <a:xfrm>
              <a:off x="8468473" y="4346065"/>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68" name="rc1168"/>
            <p:cNvSpPr/>
            <p:nvPr/>
          </p:nvSpPr>
          <p:spPr>
            <a:xfrm>
              <a:off x="1882197" y="1742163"/>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69" name="rc1169"/>
            <p:cNvSpPr/>
            <p:nvPr/>
          </p:nvSpPr>
          <p:spPr>
            <a:xfrm>
              <a:off x="2145648" y="1742163"/>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0" name="rc1170"/>
            <p:cNvSpPr/>
            <p:nvPr/>
          </p:nvSpPr>
          <p:spPr>
            <a:xfrm>
              <a:off x="2409099" y="1742163"/>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1" name="rc1171"/>
            <p:cNvSpPr/>
            <p:nvPr/>
          </p:nvSpPr>
          <p:spPr>
            <a:xfrm>
              <a:off x="2672550" y="1742163"/>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2" name="rc1172"/>
            <p:cNvSpPr/>
            <p:nvPr/>
          </p:nvSpPr>
          <p:spPr>
            <a:xfrm>
              <a:off x="2936001" y="1742163"/>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3" name="rc1173"/>
            <p:cNvSpPr/>
            <p:nvPr/>
          </p:nvSpPr>
          <p:spPr>
            <a:xfrm>
              <a:off x="3199452" y="1742163"/>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4" name="rc1174"/>
            <p:cNvSpPr/>
            <p:nvPr/>
          </p:nvSpPr>
          <p:spPr>
            <a:xfrm>
              <a:off x="3462903" y="1742163"/>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5" name="rc1175"/>
            <p:cNvSpPr/>
            <p:nvPr/>
          </p:nvSpPr>
          <p:spPr>
            <a:xfrm>
              <a:off x="3726354" y="1742163"/>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6" name="rc1176"/>
            <p:cNvSpPr/>
            <p:nvPr/>
          </p:nvSpPr>
          <p:spPr>
            <a:xfrm>
              <a:off x="3989805" y="1742163"/>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7" name="rc1177"/>
            <p:cNvSpPr/>
            <p:nvPr/>
          </p:nvSpPr>
          <p:spPr>
            <a:xfrm>
              <a:off x="4253256" y="1742163"/>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8" name="rc1178"/>
            <p:cNvSpPr/>
            <p:nvPr/>
          </p:nvSpPr>
          <p:spPr>
            <a:xfrm>
              <a:off x="4516707" y="1742163"/>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9" name="rc1179"/>
            <p:cNvSpPr/>
            <p:nvPr/>
          </p:nvSpPr>
          <p:spPr>
            <a:xfrm>
              <a:off x="4780158" y="1742163"/>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80" name="rc1180"/>
            <p:cNvSpPr/>
            <p:nvPr/>
          </p:nvSpPr>
          <p:spPr>
            <a:xfrm>
              <a:off x="5043609" y="1742163"/>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81" name="rc1181"/>
            <p:cNvSpPr/>
            <p:nvPr/>
          </p:nvSpPr>
          <p:spPr>
            <a:xfrm>
              <a:off x="5307060" y="1742163"/>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82" name="rc1182"/>
            <p:cNvSpPr/>
            <p:nvPr/>
          </p:nvSpPr>
          <p:spPr>
            <a:xfrm>
              <a:off x="5570512" y="1742163"/>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83" name="rc1183"/>
            <p:cNvSpPr/>
            <p:nvPr/>
          </p:nvSpPr>
          <p:spPr>
            <a:xfrm>
              <a:off x="5833963" y="1742163"/>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84" name="rc1184"/>
            <p:cNvSpPr/>
            <p:nvPr/>
          </p:nvSpPr>
          <p:spPr>
            <a:xfrm>
              <a:off x="6097414" y="1742163"/>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85" name="rc1185"/>
            <p:cNvSpPr/>
            <p:nvPr/>
          </p:nvSpPr>
          <p:spPr>
            <a:xfrm>
              <a:off x="6360865" y="1742163"/>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86" name="rc1186"/>
            <p:cNvSpPr/>
            <p:nvPr/>
          </p:nvSpPr>
          <p:spPr>
            <a:xfrm>
              <a:off x="6624316" y="1742163"/>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87" name="rc1187"/>
            <p:cNvSpPr/>
            <p:nvPr/>
          </p:nvSpPr>
          <p:spPr>
            <a:xfrm>
              <a:off x="6887767" y="1742163"/>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88" name="rc1188"/>
            <p:cNvSpPr/>
            <p:nvPr/>
          </p:nvSpPr>
          <p:spPr>
            <a:xfrm>
              <a:off x="7151218" y="1742163"/>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89" name="rc1189"/>
            <p:cNvSpPr/>
            <p:nvPr/>
          </p:nvSpPr>
          <p:spPr>
            <a:xfrm>
              <a:off x="7414669" y="1742163"/>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90" name="rc1190"/>
            <p:cNvSpPr/>
            <p:nvPr/>
          </p:nvSpPr>
          <p:spPr>
            <a:xfrm>
              <a:off x="7678120" y="1742163"/>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91" name="rc1191"/>
            <p:cNvSpPr/>
            <p:nvPr/>
          </p:nvSpPr>
          <p:spPr>
            <a:xfrm>
              <a:off x="7941571" y="1742163"/>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92" name="rc1192"/>
            <p:cNvSpPr/>
            <p:nvPr/>
          </p:nvSpPr>
          <p:spPr>
            <a:xfrm>
              <a:off x="8205022" y="1742163"/>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93" name="rc1193"/>
            <p:cNvSpPr/>
            <p:nvPr/>
          </p:nvSpPr>
          <p:spPr>
            <a:xfrm>
              <a:off x="8468473" y="1742163"/>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94" name="rc1194"/>
            <p:cNvSpPr/>
            <p:nvPr/>
          </p:nvSpPr>
          <p:spPr>
            <a:xfrm>
              <a:off x="1882197" y="166557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95" name="rc1195"/>
            <p:cNvSpPr/>
            <p:nvPr/>
          </p:nvSpPr>
          <p:spPr>
            <a:xfrm>
              <a:off x="2145648" y="166557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96" name="rc1196"/>
            <p:cNvSpPr/>
            <p:nvPr/>
          </p:nvSpPr>
          <p:spPr>
            <a:xfrm>
              <a:off x="2409099" y="166557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97" name="rc1197"/>
            <p:cNvSpPr/>
            <p:nvPr/>
          </p:nvSpPr>
          <p:spPr>
            <a:xfrm>
              <a:off x="2672550" y="1665578"/>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98" name="rc1198"/>
            <p:cNvSpPr/>
            <p:nvPr/>
          </p:nvSpPr>
          <p:spPr>
            <a:xfrm>
              <a:off x="2936001" y="1665578"/>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99" name="rc1199"/>
            <p:cNvSpPr/>
            <p:nvPr/>
          </p:nvSpPr>
          <p:spPr>
            <a:xfrm>
              <a:off x="3199452" y="1665578"/>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200" name="rc1200"/>
            <p:cNvSpPr/>
            <p:nvPr/>
          </p:nvSpPr>
          <p:spPr>
            <a:xfrm>
              <a:off x="3462903" y="1665578"/>
              <a:ext cx="263451" cy="76585"/>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201" name="rc1201"/>
            <p:cNvSpPr/>
            <p:nvPr/>
          </p:nvSpPr>
          <p:spPr>
            <a:xfrm>
              <a:off x="3726354" y="1665578"/>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02" name="rc1202"/>
            <p:cNvSpPr/>
            <p:nvPr/>
          </p:nvSpPr>
          <p:spPr>
            <a:xfrm>
              <a:off x="3989805" y="1665578"/>
              <a:ext cx="263451" cy="76585"/>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1203" name="rc1203"/>
            <p:cNvSpPr/>
            <p:nvPr/>
          </p:nvSpPr>
          <p:spPr>
            <a:xfrm>
              <a:off x="4253256" y="1665578"/>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04" name="rc1204"/>
            <p:cNvSpPr/>
            <p:nvPr/>
          </p:nvSpPr>
          <p:spPr>
            <a:xfrm>
              <a:off x="4516707" y="1665578"/>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05" name="rc1205"/>
            <p:cNvSpPr/>
            <p:nvPr/>
          </p:nvSpPr>
          <p:spPr>
            <a:xfrm>
              <a:off x="4780158" y="1665578"/>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06" name="rc1206"/>
            <p:cNvSpPr/>
            <p:nvPr/>
          </p:nvSpPr>
          <p:spPr>
            <a:xfrm>
              <a:off x="5043609" y="1665578"/>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07" name="rc1207"/>
            <p:cNvSpPr/>
            <p:nvPr/>
          </p:nvSpPr>
          <p:spPr>
            <a:xfrm>
              <a:off x="5307060" y="1665578"/>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08" name="rc1208"/>
            <p:cNvSpPr/>
            <p:nvPr/>
          </p:nvSpPr>
          <p:spPr>
            <a:xfrm>
              <a:off x="5570512" y="1665578"/>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09" name="rc1209"/>
            <p:cNvSpPr/>
            <p:nvPr/>
          </p:nvSpPr>
          <p:spPr>
            <a:xfrm>
              <a:off x="5833963" y="1665578"/>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10" name="rc1210"/>
            <p:cNvSpPr/>
            <p:nvPr/>
          </p:nvSpPr>
          <p:spPr>
            <a:xfrm>
              <a:off x="6097414" y="1665578"/>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11" name="rc1211"/>
            <p:cNvSpPr/>
            <p:nvPr/>
          </p:nvSpPr>
          <p:spPr>
            <a:xfrm>
              <a:off x="6360865" y="1665578"/>
              <a:ext cx="263451" cy="7658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212" name="rc1212"/>
            <p:cNvSpPr/>
            <p:nvPr/>
          </p:nvSpPr>
          <p:spPr>
            <a:xfrm>
              <a:off x="6624316" y="1665578"/>
              <a:ext cx="263451" cy="76585"/>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213" name="rc1213"/>
            <p:cNvSpPr/>
            <p:nvPr/>
          </p:nvSpPr>
          <p:spPr>
            <a:xfrm>
              <a:off x="6887767" y="1665578"/>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14" name="rc1214"/>
            <p:cNvSpPr/>
            <p:nvPr/>
          </p:nvSpPr>
          <p:spPr>
            <a:xfrm>
              <a:off x="7151218" y="166557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15" name="rc1215"/>
            <p:cNvSpPr/>
            <p:nvPr/>
          </p:nvSpPr>
          <p:spPr>
            <a:xfrm>
              <a:off x="7414669" y="1665578"/>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16" name="rc1216"/>
            <p:cNvSpPr/>
            <p:nvPr/>
          </p:nvSpPr>
          <p:spPr>
            <a:xfrm>
              <a:off x="7678120" y="1665578"/>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17" name="rc1217"/>
            <p:cNvSpPr/>
            <p:nvPr/>
          </p:nvSpPr>
          <p:spPr>
            <a:xfrm>
              <a:off x="7941571" y="166557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18" name="rc1218"/>
            <p:cNvSpPr/>
            <p:nvPr/>
          </p:nvSpPr>
          <p:spPr>
            <a:xfrm>
              <a:off x="8205022" y="166557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19" name="rc1219"/>
            <p:cNvSpPr/>
            <p:nvPr/>
          </p:nvSpPr>
          <p:spPr>
            <a:xfrm>
              <a:off x="8468473" y="166557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20" name="rc1220"/>
            <p:cNvSpPr/>
            <p:nvPr/>
          </p:nvSpPr>
          <p:spPr>
            <a:xfrm>
              <a:off x="1882197" y="4192894"/>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21" name="rc1221"/>
            <p:cNvSpPr/>
            <p:nvPr/>
          </p:nvSpPr>
          <p:spPr>
            <a:xfrm>
              <a:off x="2145648" y="4192894"/>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22" name="rc1222"/>
            <p:cNvSpPr/>
            <p:nvPr/>
          </p:nvSpPr>
          <p:spPr>
            <a:xfrm>
              <a:off x="2409099" y="4192894"/>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23" name="rc1223"/>
            <p:cNvSpPr/>
            <p:nvPr/>
          </p:nvSpPr>
          <p:spPr>
            <a:xfrm>
              <a:off x="2672550" y="4192894"/>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24" name="rc1224"/>
            <p:cNvSpPr/>
            <p:nvPr/>
          </p:nvSpPr>
          <p:spPr>
            <a:xfrm>
              <a:off x="2936001" y="4192894"/>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25" name="rc1225"/>
            <p:cNvSpPr/>
            <p:nvPr/>
          </p:nvSpPr>
          <p:spPr>
            <a:xfrm>
              <a:off x="3199452" y="419289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26" name="rc1226"/>
            <p:cNvSpPr/>
            <p:nvPr/>
          </p:nvSpPr>
          <p:spPr>
            <a:xfrm>
              <a:off x="3462903" y="4192894"/>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27" name="rc1227"/>
            <p:cNvSpPr/>
            <p:nvPr/>
          </p:nvSpPr>
          <p:spPr>
            <a:xfrm>
              <a:off x="3726354" y="4192894"/>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28" name="rc1228"/>
            <p:cNvSpPr/>
            <p:nvPr/>
          </p:nvSpPr>
          <p:spPr>
            <a:xfrm>
              <a:off x="3989805" y="4192894"/>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29" name="rc1229"/>
            <p:cNvSpPr/>
            <p:nvPr/>
          </p:nvSpPr>
          <p:spPr>
            <a:xfrm>
              <a:off x="4253256" y="4192894"/>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30" name="rc1230"/>
            <p:cNvSpPr/>
            <p:nvPr/>
          </p:nvSpPr>
          <p:spPr>
            <a:xfrm>
              <a:off x="4516707" y="4192894"/>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31" name="rc1231"/>
            <p:cNvSpPr/>
            <p:nvPr/>
          </p:nvSpPr>
          <p:spPr>
            <a:xfrm>
              <a:off x="4780158" y="4192894"/>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32" name="rc1232"/>
            <p:cNvSpPr/>
            <p:nvPr/>
          </p:nvSpPr>
          <p:spPr>
            <a:xfrm>
              <a:off x="5043609" y="4192894"/>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33" name="rc1233"/>
            <p:cNvSpPr/>
            <p:nvPr/>
          </p:nvSpPr>
          <p:spPr>
            <a:xfrm>
              <a:off x="5307060" y="4192894"/>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34" name="rc1234"/>
            <p:cNvSpPr/>
            <p:nvPr/>
          </p:nvSpPr>
          <p:spPr>
            <a:xfrm>
              <a:off x="5570512" y="4192894"/>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35" name="rc1235"/>
            <p:cNvSpPr/>
            <p:nvPr/>
          </p:nvSpPr>
          <p:spPr>
            <a:xfrm>
              <a:off x="5833963" y="4192894"/>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36" name="rc1236"/>
            <p:cNvSpPr/>
            <p:nvPr/>
          </p:nvSpPr>
          <p:spPr>
            <a:xfrm>
              <a:off x="6097414" y="4192894"/>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37" name="rc1237"/>
            <p:cNvSpPr/>
            <p:nvPr/>
          </p:nvSpPr>
          <p:spPr>
            <a:xfrm>
              <a:off x="6360865" y="4192894"/>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38" name="rc1238"/>
            <p:cNvSpPr/>
            <p:nvPr/>
          </p:nvSpPr>
          <p:spPr>
            <a:xfrm>
              <a:off x="6624316" y="4192894"/>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39" name="rc1239"/>
            <p:cNvSpPr/>
            <p:nvPr/>
          </p:nvSpPr>
          <p:spPr>
            <a:xfrm>
              <a:off x="6887767" y="4192894"/>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40" name="rc1240"/>
            <p:cNvSpPr/>
            <p:nvPr/>
          </p:nvSpPr>
          <p:spPr>
            <a:xfrm>
              <a:off x="7151218" y="4192894"/>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41" name="rc1241"/>
            <p:cNvSpPr/>
            <p:nvPr/>
          </p:nvSpPr>
          <p:spPr>
            <a:xfrm>
              <a:off x="7414669" y="4192894"/>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42" name="rc1242"/>
            <p:cNvSpPr/>
            <p:nvPr/>
          </p:nvSpPr>
          <p:spPr>
            <a:xfrm>
              <a:off x="7678120" y="4192894"/>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43" name="rc1243"/>
            <p:cNvSpPr/>
            <p:nvPr/>
          </p:nvSpPr>
          <p:spPr>
            <a:xfrm>
              <a:off x="7941571" y="4192894"/>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44" name="rc1244"/>
            <p:cNvSpPr/>
            <p:nvPr/>
          </p:nvSpPr>
          <p:spPr>
            <a:xfrm>
              <a:off x="8205022" y="4192894"/>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45" name="rc1245"/>
            <p:cNvSpPr/>
            <p:nvPr/>
          </p:nvSpPr>
          <p:spPr>
            <a:xfrm>
              <a:off x="8468473" y="4192894"/>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46" name="rc1246"/>
            <p:cNvSpPr/>
            <p:nvPr/>
          </p:nvSpPr>
          <p:spPr>
            <a:xfrm>
              <a:off x="1882197" y="5418259"/>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47" name="rc1247"/>
            <p:cNvSpPr/>
            <p:nvPr/>
          </p:nvSpPr>
          <p:spPr>
            <a:xfrm>
              <a:off x="2145648" y="5418259"/>
              <a:ext cx="263451" cy="7658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248" name="rc1248"/>
            <p:cNvSpPr/>
            <p:nvPr/>
          </p:nvSpPr>
          <p:spPr>
            <a:xfrm>
              <a:off x="2409099" y="5418259"/>
              <a:ext cx="263451" cy="76585"/>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249" name="rc1249"/>
            <p:cNvSpPr/>
            <p:nvPr/>
          </p:nvSpPr>
          <p:spPr>
            <a:xfrm>
              <a:off x="2672550" y="5418259"/>
              <a:ext cx="263451" cy="7658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250" name="rc1250"/>
            <p:cNvSpPr/>
            <p:nvPr/>
          </p:nvSpPr>
          <p:spPr>
            <a:xfrm>
              <a:off x="2936001" y="5418259"/>
              <a:ext cx="263451" cy="76585"/>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251" name="rc1251"/>
            <p:cNvSpPr/>
            <p:nvPr/>
          </p:nvSpPr>
          <p:spPr>
            <a:xfrm>
              <a:off x="3199452" y="5418259"/>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252" name="rc1252"/>
            <p:cNvSpPr/>
            <p:nvPr/>
          </p:nvSpPr>
          <p:spPr>
            <a:xfrm>
              <a:off x="3462903" y="5418259"/>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53" name="rc1253"/>
            <p:cNvSpPr/>
            <p:nvPr/>
          </p:nvSpPr>
          <p:spPr>
            <a:xfrm>
              <a:off x="3726354" y="5418259"/>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54" name="rc1254"/>
            <p:cNvSpPr/>
            <p:nvPr/>
          </p:nvSpPr>
          <p:spPr>
            <a:xfrm>
              <a:off x="3989805" y="5418259"/>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55" name="rc1255"/>
            <p:cNvSpPr/>
            <p:nvPr/>
          </p:nvSpPr>
          <p:spPr>
            <a:xfrm>
              <a:off x="4253256" y="5418259"/>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256" name="rc1256"/>
            <p:cNvSpPr/>
            <p:nvPr/>
          </p:nvSpPr>
          <p:spPr>
            <a:xfrm>
              <a:off x="4516707" y="5418259"/>
              <a:ext cx="263451" cy="76585"/>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257" name="rc1257"/>
            <p:cNvSpPr/>
            <p:nvPr/>
          </p:nvSpPr>
          <p:spPr>
            <a:xfrm>
              <a:off x="4780158" y="5418259"/>
              <a:ext cx="263451" cy="76585"/>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258" name="rc1258"/>
            <p:cNvSpPr/>
            <p:nvPr/>
          </p:nvSpPr>
          <p:spPr>
            <a:xfrm>
              <a:off x="5043609" y="5418259"/>
              <a:ext cx="263451" cy="76585"/>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259" name="rc1259"/>
            <p:cNvSpPr/>
            <p:nvPr/>
          </p:nvSpPr>
          <p:spPr>
            <a:xfrm>
              <a:off x="5307060" y="5418259"/>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260" name="rc1260"/>
            <p:cNvSpPr/>
            <p:nvPr/>
          </p:nvSpPr>
          <p:spPr>
            <a:xfrm>
              <a:off x="5570512" y="5418259"/>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61" name="rc1261"/>
            <p:cNvSpPr/>
            <p:nvPr/>
          </p:nvSpPr>
          <p:spPr>
            <a:xfrm>
              <a:off x="5833963" y="5418259"/>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62" name="rc1262"/>
            <p:cNvSpPr/>
            <p:nvPr/>
          </p:nvSpPr>
          <p:spPr>
            <a:xfrm>
              <a:off x="6097414" y="5418259"/>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63" name="rc1263"/>
            <p:cNvSpPr/>
            <p:nvPr/>
          </p:nvSpPr>
          <p:spPr>
            <a:xfrm>
              <a:off x="6360865" y="5418259"/>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64" name="rc1264"/>
            <p:cNvSpPr/>
            <p:nvPr/>
          </p:nvSpPr>
          <p:spPr>
            <a:xfrm>
              <a:off x="6624316" y="5418259"/>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265" name="rc1265"/>
            <p:cNvSpPr/>
            <p:nvPr/>
          </p:nvSpPr>
          <p:spPr>
            <a:xfrm>
              <a:off x="6887767" y="5418259"/>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266" name="rc1266"/>
            <p:cNvSpPr/>
            <p:nvPr/>
          </p:nvSpPr>
          <p:spPr>
            <a:xfrm>
              <a:off x="7151218" y="5418259"/>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67" name="rc1267"/>
            <p:cNvSpPr/>
            <p:nvPr/>
          </p:nvSpPr>
          <p:spPr>
            <a:xfrm>
              <a:off x="7414669" y="5418259"/>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68" name="rc1268"/>
            <p:cNvSpPr/>
            <p:nvPr/>
          </p:nvSpPr>
          <p:spPr>
            <a:xfrm>
              <a:off x="7678120" y="5418259"/>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269" name="rc1269"/>
            <p:cNvSpPr/>
            <p:nvPr/>
          </p:nvSpPr>
          <p:spPr>
            <a:xfrm>
              <a:off x="7941571" y="5418259"/>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270" name="rc1270"/>
            <p:cNvSpPr/>
            <p:nvPr/>
          </p:nvSpPr>
          <p:spPr>
            <a:xfrm>
              <a:off x="8205022" y="5418259"/>
              <a:ext cx="263451" cy="7658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271" name="rc1271"/>
            <p:cNvSpPr/>
            <p:nvPr/>
          </p:nvSpPr>
          <p:spPr>
            <a:xfrm>
              <a:off x="8468473" y="5418259"/>
              <a:ext cx="263451" cy="76585"/>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272" name="rc1272"/>
            <p:cNvSpPr/>
            <p:nvPr/>
          </p:nvSpPr>
          <p:spPr>
            <a:xfrm>
              <a:off x="1882197" y="312069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73" name="rc1273"/>
            <p:cNvSpPr/>
            <p:nvPr/>
          </p:nvSpPr>
          <p:spPr>
            <a:xfrm>
              <a:off x="2145648" y="312069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74" name="rc1274"/>
            <p:cNvSpPr/>
            <p:nvPr/>
          </p:nvSpPr>
          <p:spPr>
            <a:xfrm>
              <a:off x="2409099" y="312069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75" name="rc1275"/>
            <p:cNvSpPr/>
            <p:nvPr/>
          </p:nvSpPr>
          <p:spPr>
            <a:xfrm>
              <a:off x="2672550" y="312069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76" name="rc1276"/>
            <p:cNvSpPr/>
            <p:nvPr/>
          </p:nvSpPr>
          <p:spPr>
            <a:xfrm>
              <a:off x="2936001" y="3120699"/>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77" name="rc1277"/>
            <p:cNvSpPr/>
            <p:nvPr/>
          </p:nvSpPr>
          <p:spPr>
            <a:xfrm>
              <a:off x="3199452" y="312069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78" name="rc1278"/>
            <p:cNvSpPr/>
            <p:nvPr/>
          </p:nvSpPr>
          <p:spPr>
            <a:xfrm>
              <a:off x="3462903" y="312069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79" name="rc1279"/>
            <p:cNvSpPr/>
            <p:nvPr/>
          </p:nvSpPr>
          <p:spPr>
            <a:xfrm>
              <a:off x="3726354" y="312069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80" name="rc1280"/>
            <p:cNvSpPr/>
            <p:nvPr/>
          </p:nvSpPr>
          <p:spPr>
            <a:xfrm>
              <a:off x="3989805" y="312069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81" name="rc1281"/>
            <p:cNvSpPr/>
            <p:nvPr/>
          </p:nvSpPr>
          <p:spPr>
            <a:xfrm>
              <a:off x="4253256" y="3120699"/>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82" name="rc1282"/>
            <p:cNvSpPr/>
            <p:nvPr/>
          </p:nvSpPr>
          <p:spPr>
            <a:xfrm>
              <a:off x="4516707" y="312069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83" name="rc1283"/>
            <p:cNvSpPr/>
            <p:nvPr/>
          </p:nvSpPr>
          <p:spPr>
            <a:xfrm>
              <a:off x="4780158" y="312069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84" name="rc1284"/>
            <p:cNvSpPr/>
            <p:nvPr/>
          </p:nvSpPr>
          <p:spPr>
            <a:xfrm>
              <a:off x="5043609" y="312069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85" name="rc1285"/>
            <p:cNvSpPr/>
            <p:nvPr/>
          </p:nvSpPr>
          <p:spPr>
            <a:xfrm>
              <a:off x="5307060" y="312069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86" name="rc1286"/>
            <p:cNvSpPr/>
            <p:nvPr/>
          </p:nvSpPr>
          <p:spPr>
            <a:xfrm>
              <a:off x="5570512" y="312069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87" name="rc1287"/>
            <p:cNvSpPr/>
            <p:nvPr/>
          </p:nvSpPr>
          <p:spPr>
            <a:xfrm>
              <a:off x="5833963" y="312069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88" name="rc1288"/>
            <p:cNvSpPr/>
            <p:nvPr/>
          </p:nvSpPr>
          <p:spPr>
            <a:xfrm>
              <a:off x="6097414" y="312069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89" name="rc1289"/>
            <p:cNvSpPr/>
            <p:nvPr/>
          </p:nvSpPr>
          <p:spPr>
            <a:xfrm>
              <a:off x="6360865" y="312069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90" name="rc1290"/>
            <p:cNvSpPr/>
            <p:nvPr/>
          </p:nvSpPr>
          <p:spPr>
            <a:xfrm>
              <a:off x="6624316" y="312069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91" name="rc1291"/>
            <p:cNvSpPr/>
            <p:nvPr/>
          </p:nvSpPr>
          <p:spPr>
            <a:xfrm>
              <a:off x="6887767" y="312069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92" name="rc1292"/>
            <p:cNvSpPr/>
            <p:nvPr/>
          </p:nvSpPr>
          <p:spPr>
            <a:xfrm>
              <a:off x="7151218" y="3120699"/>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93" name="rc1293"/>
            <p:cNvSpPr/>
            <p:nvPr/>
          </p:nvSpPr>
          <p:spPr>
            <a:xfrm>
              <a:off x="7414669" y="3120699"/>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94" name="rc1294"/>
            <p:cNvSpPr/>
            <p:nvPr/>
          </p:nvSpPr>
          <p:spPr>
            <a:xfrm>
              <a:off x="7678120" y="3120699"/>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95" name="rc1295"/>
            <p:cNvSpPr/>
            <p:nvPr/>
          </p:nvSpPr>
          <p:spPr>
            <a:xfrm>
              <a:off x="7941571" y="312069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96" name="rc1296"/>
            <p:cNvSpPr/>
            <p:nvPr/>
          </p:nvSpPr>
          <p:spPr>
            <a:xfrm>
              <a:off x="8205022" y="3120699"/>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97" name="rc1297"/>
            <p:cNvSpPr/>
            <p:nvPr/>
          </p:nvSpPr>
          <p:spPr>
            <a:xfrm>
              <a:off x="8468473" y="3120699"/>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98" name="rc1298"/>
            <p:cNvSpPr/>
            <p:nvPr/>
          </p:nvSpPr>
          <p:spPr>
            <a:xfrm>
              <a:off x="1882197" y="5265089"/>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99" name="rc1299"/>
            <p:cNvSpPr/>
            <p:nvPr/>
          </p:nvSpPr>
          <p:spPr>
            <a:xfrm>
              <a:off x="2145648" y="5265089"/>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00" name="rc1300"/>
            <p:cNvSpPr/>
            <p:nvPr/>
          </p:nvSpPr>
          <p:spPr>
            <a:xfrm>
              <a:off x="2409099" y="5265089"/>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301" name="rc1301"/>
            <p:cNvSpPr/>
            <p:nvPr/>
          </p:nvSpPr>
          <p:spPr>
            <a:xfrm>
              <a:off x="2672550" y="5265089"/>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302" name="rc1302"/>
            <p:cNvSpPr/>
            <p:nvPr/>
          </p:nvSpPr>
          <p:spPr>
            <a:xfrm>
              <a:off x="2936001" y="5265089"/>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03" name="rc1303"/>
            <p:cNvSpPr/>
            <p:nvPr/>
          </p:nvSpPr>
          <p:spPr>
            <a:xfrm>
              <a:off x="3199452" y="5265089"/>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04" name="rc1304"/>
            <p:cNvSpPr/>
            <p:nvPr/>
          </p:nvSpPr>
          <p:spPr>
            <a:xfrm>
              <a:off x="3462903" y="5265089"/>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05" name="rc1305"/>
            <p:cNvSpPr/>
            <p:nvPr/>
          </p:nvSpPr>
          <p:spPr>
            <a:xfrm>
              <a:off x="3726354" y="5265089"/>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06" name="rc1306"/>
            <p:cNvSpPr/>
            <p:nvPr/>
          </p:nvSpPr>
          <p:spPr>
            <a:xfrm>
              <a:off x="3989805" y="5265089"/>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07" name="rc1307"/>
            <p:cNvSpPr/>
            <p:nvPr/>
          </p:nvSpPr>
          <p:spPr>
            <a:xfrm>
              <a:off x="4253256" y="5265089"/>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308" name="rc1308"/>
            <p:cNvSpPr/>
            <p:nvPr/>
          </p:nvSpPr>
          <p:spPr>
            <a:xfrm>
              <a:off x="4516707" y="5265089"/>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09" name="rc1309"/>
            <p:cNvSpPr/>
            <p:nvPr/>
          </p:nvSpPr>
          <p:spPr>
            <a:xfrm>
              <a:off x="4780158" y="5265089"/>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310" name="rc1310"/>
            <p:cNvSpPr/>
            <p:nvPr/>
          </p:nvSpPr>
          <p:spPr>
            <a:xfrm>
              <a:off x="5043609" y="5265089"/>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11" name="rc1311"/>
            <p:cNvSpPr/>
            <p:nvPr/>
          </p:nvSpPr>
          <p:spPr>
            <a:xfrm>
              <a:off x="5307060" y="5265089"/>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312" name="rc1312"/>
            <p:cNvSpPr/>
            <p:nvPr/>
          </p:nvSpPr>
          <p:spPr>
            <a:xfrm>
              <a:off x="5570512" y="5265089"/>
              <a:ext cx="263451" cy="7658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313" name="rc1313"/>
            <p:cNvSpPr/>
            <p:nvPr/>
          </p:nvSpPr>
          <p:spPr>
            <a:xfrm>
              <a:off x="5833963" y="5265089"/>
              <a:ext cx="263451" cy="7658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314" name="rc1314"/>
            <p:cNvSpPr/>
            <p:nvPr/>
          </p:nvSpPr>
          <p:spPr>
            <a:xfrm>
              <a:off x="6097414" y="5265089"/>
              <a:ext cx="263451" cy="76585"/>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315" name="rc1315"/>
            <p:cNvSpPr/>
            <p:nvPr/>
          </p:nvSpPr>
          <p:spPr>
            <a:xfrm>
              <a:off x="6360865" y="5265089"/>
              <a:ext cx="263451" cy="7658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316" name="rc1316"/>
            <p:cNvSpPr/>
            <p:nvPr/>
          </p:nvSpPr>
          <p:spPr>
            <a:xfrm>
              <a:off x="6624316" y="5265089"/>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317" name="rc1317"/>
            <p:cNvSpPr/>
            <p:nvPr/>
          </p:nvSpPr>
          <p:spPr>
            <a:xfrm>
              <a:off x="6887767" y="5265089"/>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318" name="rc1318"/>
            <p:cNvSpPr/>
            <p:nvPr/>
          </p:nvSpPr>
          <p:spPr>
            <a:xfrm>
              <a:off x="7151218" y="5265089"/>
              <a:ext cx="263451" cy="76585"/>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1319" name="rc1319"/>
            <p:cNvSpPr/>
            <p:nvPr/>
          </p:nvSpPr>
          <p:spPr>
            <a:xfrm>
              <a:off x="7414669" y="5265089"/>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320" name="rc1320"/>
            <p:cNvSpPr/>
            <p:nvPr/>
          </p:nvSpPr>
          <p:spPr>
            <a:xfrm>
              <a:off x="7678120" y="5265089"/>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321" name="rc1321"/>
            <p:cNvSpPr/>
            <p:nvPr/>
          </p:nvSpPr>
          <p:spPr>
            <a:xfrm>
              <a:off x="7941571" y="5265089"/>
              <a:ext cx="263451" cy="7658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322" name="rc1322"/>
            <p:cNvSpPr/>
            <p:nvPr/>
          </p:nvSpPr>
          <p:spPr>
            <a:xfrm>
              <a:off x="8205022" y="5265089"/>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323" name="rc1323"/>
            <p:cNvSpPr/>
            <p:nvPr/>
          </p:nvSpPr>
          <p:spPr>
            <a:xfrm>
              <a:off x="8468473" y="5265089"/>
              <a:ext cx="263451" cy="76585"/>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324" name="rc1324"/>
            <p:cNvSpPr/>
            <p:nvPr/>
          </p:nvSpPr>
          <p:spPr>
            <a:xfrm>
              <a:off x="1882197" y="3197285"/>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25" name="rc1325"/>
            <p:cNvSpPr/>
            <p:nvPr/>
          </p:nvSpPr>
          <p:spPr>
            <a:xfrm>
              <a:off x="2145648" y="3197285"/>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26" name="rc1326"/>
            <p:cNvSpPr/>
            <p:nvPr/>
          </p:nvSpPr>
          <p:spPr>
            <a:xfrm>
              <a:off x="2409099" y="3197285"/>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27" name="rc1327"/>
            <p:cNvSpPr/>
            <p:nvPr/>
          </p:nvSpPr>
          <p:spPr>
            <a:xfrm>
              <a:off x="2672550" y="319728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28" name="rc1328"/>
            <p:cNvSpPr/>
            <p:nvPr/>
          </p:nvSpPr>
          <p:spPr>
            <a:xfrm>
              <a:off x="2936001" y="319728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29" name="rc1329"/>
            <p:cNvSpPr/>
            <p:nvPr/>
          </p:nvSpPr>
          <p:spPr>
            <a:xfrm>
              <a:off x="3199452" y="319728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30" name="rc1330"/>
            <p:cNvSpPr/>
            <p:nvPr/>
          </p:nvSpPr>
          <p:spPr>
            <a:xfrm>
              <a:off x="3462903" y="319728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31" name="rc1331"/>
            <p:cNvSpPr/>
            <p:nvPr/>
          </p:nvSpPr>
          <p:spPr>
            <a:xfrm>
              <a:off x="3726354" y="319728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32" name="rc1332"/>
            <p:cNvSpPr/>
            <p:nvPr/>
          </p:nvSpPr>
          <p:spPr>
            <a:xfrm>
              <a:off x="3989805" y="319728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33" name="rc1333"/>
            <p:cNvSpPr/>
            <p:nvPr/>
          </p:nvSpPr>
          <p:spPr>
            <a:xfrm>
              <a:off x="4253256" y="319728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34" name="rc1334"/>
            <p:cNvSpPr/>
            <p:nvPr/>
          </p:nvSpPr>
          <p:spPr>
            <a:xfrm>
              <a:off x="4516707" y="319728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35" name="rc1335"/>
            <p:cNvSpPr/>
            <p:nvPr/>
          </p:nvSpPr>
          <p:spPr>
            <a:xfrm>
              <a:off x="4780158" y="319728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36" name="rc1336"/>
            <p:cNvSpPr/>
            <p:nvPr/>
          </p:nvSpPr>
          <p:spPr>
            <a:xfrm>
              <a:off x="5043609" y="319728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37" name="rc1337"/>
            <p:cNvSpPr/>
            <p:nvPr/>
          </p:nvSpPr>
          <p:spPr>
            <a:xfrm>
              <a:off x="5307060" y="319728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38" name="rc1338"/>
            <p:cNvSpPr/>
            <p:nvPr/>
          </p:nvSpPr>
          <p:spPr>
            <a:xfrm>
              <a:off x="5570512" y="319728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39" name="rc1339"/>
            <p:cNvSpPr/>
            <p:nvPr/>
          </p:nvSpPr>
          <p:spPr>
            <a:xfrm>
              <a:off x="5833963" y="319728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40" name="rc1340"/>
            <p:cNvSpPr/>
            <p:nvPr/>
          </p:nvSpPr>
          <p:spPr>
            <a:xfrm>
              <a:off x="6097414" y="319728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41" name="rc1341"/>
            <p:cNvSpPr/>
            <p:nvPr/>
          </p:nvSpPr>
          <p:spPr>
            <a:xfrm>
              <a:off x="6360865" y="319728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42" name="rc1342"/>
            <p:cNvSpPr/>
            <p:nvPr/>
          </p:nvSpPr>
          <p:spPr>
            <a:xfrm>
              <a:off x="6624316" y="319728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43" name="rc1343"/>
            <p:cNvSpPr/>
            <p:nvPr/>
          </p:nvSpPr>
          <p:spPr>
            <a:xfrm>
              <a:off x="6887767" y="319728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44" name="rc1344"/>
            <p:cNvSpPr/>
            <p:nvPr/>
          </p:nvSpPr>
          <p:spPr>
            <a:xfrm>
              <a:off x="7151218" y="3197285"/>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45" name="rc1345"/>
            <p:cNvSpPr/>
            <p:nvPr/>
          </p:nvSpPr>
          <p:spPr>
            <a:xfrm>
              <a:off x="7414669" y="3197285"/>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46" name="rc1346"/>
            <p:cNvSpPr/>
            <p:nvPr/>
          </p:nvSpPr>
          <p:spPr>
            <a:xfrm>
              <a:off x="7678120" y="3197285"/>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47" name="rc1347"/>
            <p:cNvSpPr/>
            <p:nvPr/>
          </p:nvSpPr>
          <p:spPr>
            <a:xfrm>
              <a:off x="7941571" y="3197285"/>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48" name="rc1348"/>
            <p:cNvSpPr/>
            <p:nvPr/>
          </p:nvSpPr>
          <p:spPr>
            <a:xfrm>
              <a:off x="8205022" y="3197285"/>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49" name="rc1349"/>
            <p:cNvSpPr/>
            <p:nvPr/>
          </p:nvSpPr>
          <p:spPr>
            <a:xfrm>
              <a:off x="8468473" y="3197285"/>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50" name="rc1350"/>
            <p:cNvSpPr/>
            <p:nvPr/>
          </p:nvSpPr>
          <p:spPr>
            <a:xfrm>
              <a:off x="1882197" y="296752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1" name="rc1351"/>
            <p:cNvSpPr/>
            <p:nvPr/>
          </p:nvSpPr>
          <p:spPr>
            <a:xfrm>
              <a:off x="2145648" y="296752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2" name="rc1352"/>
            <p:cNvSpPr/>
            <p:nvPr/>
          </p:nvSpPr>
          <p:spPr>
            <a:xfrm>
              <a:off x="2409099" y="2967528"/>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53" name="rc1353"/>
            <p:cNvSpPr/>
            <p:nvPr/>
          </p:nvSpPr>
          <p:spPr>
            <a:xfrm>
              <a:off x="2672550" y="296752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4" name="rc1354"/>
            <p:cNvSpPr/>
            <p:nvPr/>
          </p:nvSpPr>
          <p:spPr>
            <a:xfrm>
              <a:off x="2936001" y="296752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5" name="rc1355"/>
            <p:cNvSpPr/>
            <p:nvPr/>
          </p:nvSpPr>
          <p:spPr>
            <a:xfrm>
              <a:off x="3199452" y="296752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6" name="rc1356"/>
            <p:cNvSpPr/>
            <p:nvPr/>
          </p:nvSpPr>
          <p:spPr>
            <a:xfrm>
              <a:off x="3462903" y="296752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7" name="rc1357"/>
            <p:cNvSpPr/>
            <p:nvPr/>
          </p:nvSpPr>
          <p:spPr>
            <a:xfrm>
              <a:off x="3726354" y="296752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8" name="rc1358"/>
            <p:cNvSpPr/>
            <p:nvPr/>
          </p:nvSpPr>
          <p:spPr>
            <a:xfrm>
              <a:off x="3989805" y="296752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9" name="rc1359"/>
            <p:cNvSpPr/>
            <p:nvPr/>
          </p:nvSpPr>
          <p:spPr>
            <a:xfrm>
              <a:off x="4253256" y="296752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0" name="rc1360"/>
            <p:cNvSpPr/>
            <p:nvPr/>
          </p:nvSpPr>
          <p:spPr>
            <a:xfrm>
              <a:off x="4516707" y="296752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1" name="rc1361"/>
            <p:cNvSpPr/>
            <p:nvPr/>
          </p:nvSpPr>
          <p:spPr>
            <a:xfrm>
              <a:off x="4780158" y="296752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2" name="rc1362"/>
            <p:cNvSpPr/>
            <p:nvPr/>
          </p:nvSpPr>
          <p:spPr>
            <a:xfrm>
              <a:off x="5043609" y="2967528"/>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63" name="rc1363"/>
            <p:cNvSpPr/>
            <p:nvPr/>
          </p:nvSpPr>
          <p:spPr>
            <a:xfrm>
              <a:off x="5307060" y="296752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4" name="rc1364"/>
            <p:cNvSpPr/>
            <p:nvPr/>
          </p:nvSpPr>
          <p:spPr>
            <a:xfrm>
              <a:off x="5570512" y="296752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5" name="rc1365"/>
            <p:cNvSpPr/>
            <p:nvPr/>
          </p:nvSpPr>
          <p:spPr>
            <a:xfrm>
              <a:off x="5833963" y="296752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6" name="rc1366"/>
            <p:cNvSpPr/>
            <p:nvPr/>
          </p:nvSpPr>
          <p:spPr>
            <a:xfrm>
              <a:off x="6097414" y="2967528"/>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67" name="rc1367"/>
            <p:cNvSpPr/>
            <p:nvPr/>
          </p:nvSpPr>
          <p:spPr>
            <a:xfrm>
              <a:off x="6360865" y="296752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8" name="rc1368"/>
            <p:cNvSpPr/>
            <p:nvPr/>
          </p:nvSpPr>
          <p:spPr>
            <a:xfrm>
              <a:off x="6624316" y="296752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9" name="rc1369"/>
            <p:cNvSpPr/>
            <p:nvPr/>
          </p:nvSpPr>
          <p:spPr>
            <a:xfrm>
              <a:off x="6887767" y="296752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0" name="rc1370"/>
            <p:cNvSpPr/>
            <p:nvPr/>
          </p:nvSpPr>
          <p:spPr>
            <a:xfrm>
              <a:off x="7151218" y="296752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1" name="rc1371"/>
            <p:cNvSpPr/>
            <p:nvPr/>
          </p:nvSpPr>
          <p:spPr>
            <a:xfrm>
              <a:off x="7414669" y="296752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2" name="rc1372"/>
            <p:cNvSpPr/>
            <p:nvPr/>
          </p:nvSpPr>
          <p:spPr>
            <a:xfrm>
              <a:off x="7678120" y="296752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3" name="rc1373"/>
            <p:cNvSpPr/>
            <p:nvPr/>
          </p:nvSpPr>
          <p:spPr>
            <a:xfrm>
              <a:off x="7941571" y="296752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4" name="rc1374"/>
            <p:cNvSpPr/>
            <p:nvPr/>
          </p:nvSpPr>
          <p:spPr>
            <a:xfrm>
              <a:off x="8205022" y="296752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5" name="rc1375"/>
            <p:cNvSpPr/>
            <p:nvPr/>
          </p:nvSpPr>
          <p:spPr>
            <a:xfrm>
              <a:off x="8468473" y="2967528"/>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76" name="rc1376"/>
            <p:cNvSpPr/>
            <p:nvPr/>
          </p:nvSpPr>
          <p:spPr>
            <a:xfrm>
              <a:off x="1882197" y="1818748"/>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77" name="rc1377"/>
            <p:cNvSpPr/>
            <p:nvPr/>
          </p:nvSpPr>
          <p:spPr>
            <a:xfrm>
              <a:off x="2145648" y="1818748"/>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78" name="rc1378"/>
            <p:cNvSpPr/>
            <p:nvPr/>
          </p:nvSpPr>
          <p:spPr>
            <a:xfrm>
              <a:off x="2409099" y="181874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9" name="rc1379"/>
            <p:cNvSpPr/>
            <p:nvPr/>
          </p:nvSpPr>
          <p:spPr>
            <a:xfrm>
              <a:off x="2672550" y="1818748"/>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80" name="rc1380"/>
            <p:cNvSpPr/>
            <p:nvPr/>
          </p:nvSpPr>
          <p:spPr>
            <a:xfrm>
              <a:off x="2936001" y="1818748"/>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81" name="rc1381"/>
            <p:cNvSpPr/>
            <p:nvPr/>
          </p:nvSpPr>
          <p:spPr>
            <a:xfrm>
              <a:off x="3199452" y="181874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2" name="rc1382"/>
            <p:cNvSpPr/>
            <p:nvPr/>
          </p:nvSpPr>
          <p:spPr>
            <a:xfrm>
              <a:off x="3462903" y="181874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3" name="rc1383"/>
            <p:cNvSpPr/>
            <p:nvPr/>
          </p:nvSpPr>
          <p:spPr>
            <a:xfrm>
              <a:off x="3726354" y="181874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4" name="rc1384"/>
            <p:cNvSpPr/>
            <p:nvPr/>
          </p:nvSpPr>
          <p:spPr>
            <a:xfrm>
              <a:off x="3989805" y="1818748"/>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85" name="rc1385"/>
            <p:cNvSpPr/>
            <p:nvPr/>
          </p:nvSpPr>
          <p:spPr>
            <a:xfrm>
              <a:off x="4253256" y="1818748"/>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86" name="rc1386"/>
            <p:cNvSpPr/>
            <p:nvPr/>
          </p:nvSpPr>
          <p:spPr>
            <a:xfrm>
              <a:off x="4516707" y="181874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7" name="rc1387"/>
            <p:cNvSpPr/>
            <p:nvPr/>
          </p:nvSpPr>
          <p:spPr>
            <a:xfrm>
              <a:off x="4780158" y="1818748"/>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88" name="rc1388"/>
            <p:cNvSpPr/>
            <p:nvPr/>
          </p:nvSpPr>
          <p:spPr>
            <a:xfrm>
              <a:off x="5043609" y="1818748"/>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89" name="rc1389"/>
            <p:cNvSpPr/>
            <p:nvPr/>
          </p:nvSpPr>
          <p:spPr>
            <a:xfrm>
              <a:off x="5307060" y="181874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0" name="rc1390"/>
            <p:cNvSpPr/>
            <p:nvPr/>
          </p:nvSpPr>
          <p:spPr>
            <a:xfrm>
              <a:off x="5570512" y="181874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1" name="rc1391"/>
            <p:cNvSpPr/>
            <p:nvPr/>
          </p:nvSpPr>
          <p:spPr>
            <a:xfrm>
              <a:off x="5833963" y="181874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2" name="rc1392"/>
            <p:cNvSpPr/>
            <p:nvPr/>
          </p:nvSpPr>
          <p:spPr>
            <a:xfrm>
              <a:off x="6097414" y="181874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3" name="rc1393"/>
            <p:cNvSpPr/>
            <p:nvPr/>
          </p:nvSpPr>
          <p:spPr>
            <a:xfrm>
              <a:off x="6360865" y="181874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4" name="rc1394"/>
            <p:cNvSpPr/>
            <p:nvPr/>
          </p:nvSpPr>
          <p:spPr>
            <a:xfrm>
              <a:off x="6624316" y="181874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5" name="rc1395"/>
            <p:cNvSpPr/>
            <p:nvPr/>
          </p:nvSpPr>
          <p:spPr>
            <a:xfrm>
              <a:off x="6887767" y="181874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6" name="rc1396"/>
            <p:cNvSpPr/>
            <p:nvPr/>
          </p:nvSpPr>
          <p:spPr>
            <a:xfrm>
              <a:off x="7151218" y="181874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7" name="rc1397"/>
            <p:cNvSpPr/>
            <p:nvPr/>
          </p:nvSpPr>
          <p:spPr>
            <a:xfrm>
              <a:off x="7414669" y="181874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8" name="rc1398"/>
            <p:cNvSpPr/>
            <p:nvPr/>
          </p:nvSpPr>
          <p:spPr>
            <a:xfrm>
              <a:off x="7678120" y="181874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9" name="rc1399"/>
            <p:cNvSpPr/>
            <p:nvPr/>
          </p:nvSpPr>
          <p:spPr>
            <a:xfrm>
              <a:off x="7941571" y="181874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00" name="rc1400"/>
            <p:cNvSpPr/>
            <p:nvPr/>
          </p:nvSpPr>
          <p:spPr>
            <a:xfrm>
              <a:off x="8205022" y="181874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01" name="rc1401"/>
            <p:cNvSpPr/>
            <p:nvPr/>
          </p:nvSpPr>
          <p:spPr>
            <a:xfrm>
              <a:off x="8468473" y="181874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02" name="rc1402"/>
            <p:cNvSpPr/>
            <p:nvPr/>
          </p:nvSpPr>
          <p:spPr>
            <a:xfrm>
              <a:off x="1882197" y="1895334"/>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03" name="rc1403"/>
            <p:cNvSpPr/>
            <p:nvPr/>
          </p:nvSpPr>
          <p:spPr>
            <a:xfrm>
              <a:off x="2145648" y="189533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04" name="rc1404"/>
            <p:cNvSpPr/>
            <p:nvPr/>
          </p:nvSpPr>
          <p:spPr>
            <a:xfrm>
              <a:off x="2409099" y="189533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05" name="rc1405"/>
            <p:cNvSpPr/>
            <p:nvPr/>
          </p:nvSpPr>
          <p:spPr>
            <a:xfrm>
              <a:off x="2672550" y="189533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06" name="rc1406"/>
            <p:cNvSpPr/>
            <p:nvPr/>
          </p:nvSpPr>
          <p:spPr>
            <a:xfrm>
              <a:off x="2936001" y="189533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07" name="rc1407"/>
            <p:cNvSpPr/>
            <p:nvPr/>
          </p:nvSpPr>
          <p:spPr>
            <a:xfrm>
              <a:off x="3199452" y="189533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08" name="rc1408"/>
            <p:cNvSpPr/>
            <p:nvPr/>
          </p:nvSpPr>
          <p:spPr>
            <a:xfrm>
              <a:off x="3462903" y="189533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09" name="rc1409"/>
            <p:cNvSpPr/>
            <p:nvPr/>
          </p:nvSpPr>
          <p:spPr>
            <a:xfrm>
              <a:off x="3726354" y="189533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10" name="rc1410"/>
            <p:cNvSpPr/>
            <p:nvPr/>
          </p:nvSpPr>
          <p:spPr>
            <a:xfrm>
              <a:off x="3989805" y="189533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11" name="rc1411"/>
            <p:cNvSpPr/>
            <p:nvPr/>
          </p:nvSpPr>
          <p:spPr>
            <a:xfrm>
              <a:off x="4253256" y="189533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12" name="rc1412"/>
            <p:cNvSpPr/>
            <p:nvPr/>
          </p:nvSpPr>
          <p:spPr>
            <a:xfrm>
              <a:off x="4516707" y="189533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13" name="rc1413"/>
            <p:cNvSpPr/>
            <p:nvPr/>
          </p:nvSpPr>
          <p:spPr>
            <a:xfrm>
              <a:off x="4780158" y="189533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14" name="rc1414"/>
            <p:cNvSpPr/>
            <p:nvPr/>
          </p:nvSpPr>
          <p:spPr>
            <a:xfrm>
              <a:off x="5043609" y="189533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15" name="rc1415"/>
            <p:cNvSpPr/>
            <p:nvPr/>
          </p:nvSpPr>
          <p:spPr>
            <a:xfrm>
              <a:off x="5307060" y="189533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16" name="rc1416"/>
            <p:cNvSpPr/>
            <p:nvPr/>
          </p:nvSpPr>
          <p:spPr>
            <a:xfrm>
              <a:off x="5570512" y="189533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17" name="rc1417"/>
            <p:cNvSpPr/>
            <p:nvPr/>
          </p:nvSpPr>
          <p:spPr>
            <a:xfrm>
              <a:off x="5833963" y="189533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18" name="rc1418"/>
            <p:cNvSpPr/>
            <p:nvPr/>
          </p:nvSpPr>
          <p:spPr>
            <a:xfrm>
              <a:off x="6097414" y="189533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19" name="rc1419"/>
            <p:cNvSpPr/>
            <p:nvPr/>
          </p:nvSpPr>
          <p:spPr>
            <a:xfrm>
              <a:off x="6360865" y="189533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20" name="rc1420"/>
            <p:cNvSpPr/>
            <p:nvPr/>
          </p:nvSpPr>
          <p:spPr>
            <a:xfrm>
              <a:off x="6624316" y="189533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21" name="rc1421"/>
            <p:cNvSpPr/>
            <p:nvPr/>
          </p:nvSpPr>
          <p:spPr>
            <a:xfrm>
              <a:off x="6887767" y="189533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22" name="rc1422"/>
            <p:cNvSpPr/>
            <p:nvPr/>
          </p:nvSpPr>
          <p:spPr>
            <a:xfrm>
              <a:off x="7151218" y="189533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23" name="rc1423"/>
            <p:cNvSpPr/>
            <p:nvPr/>
          </p:nvSpPr>
          <p:spPr>
            <a:xfrm>
              <a:off x="7414669" y="189533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24" name="rc1424"/>
            <p:cNvSpPr/>
            <p:nvPr/>
          </p:nvSpPr>
          <p:spPr>
            <a:xfrm>
              <a:off x="7678120" y="189533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25" name="rc1425"/>
            <p:cNvSpPr/>
            <p:nvPr/>
          </p:nvSpPr>
          <p:spPr>
            <a:xfrm>
              <a:off x="7941571" y="189533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26" name="rc1426"/>
            <p:cNvSpPr/>
            <p:nvPr/>
          </p:nvSpPr>
          <p:spPr>
            <a:xfrm>
              <a:off x="8205022" y="189533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27" name="rc1427"/>
            <p:cNvSpPr/>
            <p:nvPr/>
          </p:nvSpPr>
          <p:spPr>
            <a:xfrm>
              <a:off x="8468473" y="189533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28" name="rc1428"/>
            <p:cNvSpPr/>
            <p:nvPr/>
          </p:nvSpPr>
          <p:spPr>
            <a:xfrm>
              <a:off x="1882197" y="3809967"/>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429" name="rc1429"/>
            <p:cNvSpPr/>
            <p:nvPr/>
          </p:nvSpPr>
          <p:spPr>
            <a:xfrm>
              <a:off x="2145648" y="3809967"/>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30" name="rc1430"/>
            <p:cNvSpPr/>
            <p:nvPr/>
          </p:nvSpPr>
          <p:spPr>
            <a:xfrm>
              <a:off x="2409099" y="3809967"/>
              <a:ext cx="263451" cy="7658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431" name="rc1431"/>
            <p:cNvSpPr/>
            <p:nvPr/>
          </p:nvSpPr>
          <p:spPr>
            <a:xfrm>
              <a:off x="2672550" y="3809967"/>
              <a:ext cx="263451" cy="7658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432" name="rc1432"/>
            <p:cNvSpPr/>
            <p:nvPr/>
          </p:nvSpPr>
          <p:spPr>
            <a:xfrm>
              <a:off x="2936001" y="3809967"/>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433" name="rc1433"/>
            <p:cNvSpPr/>
            <p:nvPr/>
          </p:nvSpPr>
          <p:spPr>
            <a:xfrm>
              <a:off x="3199452" y="3809967"/>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434" name="rc1434"/>
            <p:cNvSpPr/>
            <p:nvPr/>
          </p:nvSpPr>
          <p:spPr>
            <a:xfrm>
              <a:off x="3462903" y="3809967"/>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435" name="rc1435"/>
            <p:cNvSpPr/>
            <p:nvPr/>
          </p:nvSpPr>
          <p:spPr>
            <a:xfrm>
              <a:off x="3726354" y="3809967"/>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36" name="rc1436"/>
            <p:cNvSpPr/>
            <p:nvPr/>
          </p:nvSpPr>
          <p:spPr>
            <a:xfrm>
              <a:off x="3989805" y="3809967"/>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37" name="rc1437"/>
            <p:cNvSpPr/>
            <p:nvPr/>
          </p:nvSpPr>
          <p:spPr>
            <a:xfrm>
              <a:off x="4253256" y="3809967"/>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38" name="rc1438"/>
            <p:cNvSpPr/>
            <p:nvPr/>
          </p:nvSpPr>
          <p:spPr>
            <a:xfrm>
              <a:off x="4516707" y="3809967"/>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39" name="rc1439"/>
            <p:cNvSpPr/>
            <p:nvPr/>
          </p:nvSpPr>
          <p:spPr>
            <a:xfrm>
              <a:off x="4780158" y="3809967"/>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40" name="rc1440"/>
            <p:cNvSpPr/>
            <p:nvPr/>
          </p:nvSpPr>
          <p:spPr>
            <a:xfrm>
              <a:off x="5043609" y="3809967"/>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41" name="rc1441"/>
            <p:cNvSpPr/>
            <p:nvPr/>
          </p:nvSpPr>
          <p:spPr>
            <a:xfrm>
              <a:off x="5307060" y="380996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42" name="rc1442"/>
            <p:cNvSpPr/>
            <p:nvPr/>
          </p:nvSpPr>
          <p:spPr>
            <a:xfrm>
              <a:off x="5570512" y="3809967"/>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43" name="rc1443"/>
            <p:cNvSpPr/>
            <p:nvPr/>
          </p:nvSpPr>
          <p:spPr>
            <a:xfrm>
              <a:off x="5833963" y="3809967"/>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44" name="rc1444"/>
            <p:cNvSpPr/>
            <p:nvPr/>
          </p:nvSpPr>
          <p:spPr>
            <a:xfrm>
              <a:off x="6097414" y="380996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45" name="rc1445"/>
            <p:cNvSpPr/>
            <p:nvPr/>
          </p:nvSpPr>
          <p:spPr>
            <a:xfrm>
              <a:off x="6360865" y="3809967"/>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46" name="rc1446"/>
            <p:cNvSpPr/>
            <p:nvPr/>
          </p:nvSpPr>
          <p:spPr>
            <a:xfrm>
              <a:off x="6624316" y="380996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47" name="rc1447"/>
            <p:cNvSpPr/>
            <p:nvPr/>
          </p:nvSpPr>
          <p:spPr>
            <a:xfrm>
              <a:off x="6887767" y="380996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48" name="rc1448"/>
            <p:cNvSpPr/>
            <p:nvPr/>
          </p:nvSpPr>
          <p:spPr>
            <a:xfrm>
              <a:off x="7151218" y="3809967"/>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49" name="rc1449"/>
            <p:cNvSpPr/>
            <p:nvPr/>
          </p:nvSpPr>
          <p:spPr>
            <a:xfrm>
              <a:off x="7414669" y="3809967"/>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50" name="rc1450"/>
            <p:cNvSpPr/>
            <p:nvPr/>
          </p:nvSpPr>
          <p:spPr>
            <a:xfrm>
              <a:off x="7678120" y="380996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51" name="rc1451"/>
            <p:cNvSpPr/>
            <p:nvPr/>
          </p:nvSpPr>
          <p:spPr>
            <a:xfrm>
              <a:off x="7941571" y="380996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52" name="rc1452"/>
            <p:cNvSpPr/>
            <p:nvPr/>
          </p:nvSpPr>
          <p:spPr>
            <a:xfrm>
              <a:off x="8205022" y="3809967"/>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53" name="rc1453"/>
            <p:cNvSpPr/>
            <p:nvPr/>
          </p:nvSpPr>
          <p:spPr>
            <a:xfrm>
              <a:off x="8468473" y="3809967"/>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54" name="rc1454"/>
            <p:cNvSpPr/>
            <p:nvPr/>
          </p:nvSpPr>
          <p:spPr>
            <a:xfrm>
              <a:off x="1882197" y="365679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55" name="rc1455"/>
            <p:cNvSpPr/>
            <p:nvPr/>
          </p:nvSpPr>
          <p:spPr>
            <a:xfrm>
              <a:off x="2145648" y="365679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56" name="rc1456"/>
            <p:cNvSpPr/>
            <p:nvPr/>
          </p:nvSpPr>
          <p:spPr>
            <a:xfrm>
              <a:off x="2409099" y="365679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57" name="rc1457"/>
            <p:cNvSpPr/>
            <p:nvPr/>
          </p:nvSpPr>
          <p:spPr>
            <a:xfrm>
              <a:off x="2672550" y="365679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58" name="rc1458"/>
            <p:cNvSpPr/>
            <p:nvPr/>
          </p:nvSpPr>
          <p:spPr>
            <a:xfrm>
              <a:off x="2936001" y="365679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59" name="rc1459"/>
            <p:cNvSpPr/>
            <p:nvPr/>
          </p:nvSpPr>
          <p:spPr>
            <a:xfrm>
              <a:off x="3199452" y="365679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60" name="rc1460"/>
            <p:cNvSpPr/>
            <p:nvPr/>
          </p:nvSpPr>
          <p:spPr>
            <a:xfrm>
              <a:off x="3462903" y="365679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61" name="rc1461"/>
            <p:cNvSpPr/>
            <p:nvPr/>
          </p:nvSpPr>
          <p:spPr>
            <a:xfrm>
              <a:off x="3726354" y="365679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62" name="rc1462"/>
            <p:cNvSpPr/>
            <p:nvPr/>
          </p:nvSpPr>
          <p:spPr>
            <a:xfrm>
              <a:off x="3989805" y="3656797"/>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63" name="rc1463"/>
            <p:cNvSpPr/>
            <p:nvPr/>
          </p:nvSpPr>
          <p:spPr>
            <a:xfrm>
              <a:off x="4253256" y="3656797"/>
              <a:ext cx="263451" cy="76585"/>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464" name="rc1464"/>
            <p:cNvSpPr/>
            <p:nvPr/>
          </p:nvSpPr>
          <p:spPr>
            <a:xfrm>
              <a:off x="4516707" y="3656797"/>
              <a:ext cx="263451" cy="76585"/>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1465" name="rc1465"/>
            <p:cNvSpPr/>
            <p:nvPr/>
          </p:nvSpPr>
          <p:spPr>
            <a:xfrm>
              <a:off x="4780158" y="3656797"/>
              <a:ext cx="263451" cy="76585"/>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466" name="rc1466"/>
            <p:cNvSpPr/>
            <p:nvPr/>
          </p:nvSpPr>
          <p:spPr>
            <a:xfrm>
              <a:off x="5043609" y="3656797"/>
              <a:ext cx="263451" cy="7658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467" name="rc1467"/>
            <p:cNvSpPr/>
            <p:nvPr/>
          </p:nvSpPr>
          <p:spPr>
            <a:xfrm>
              <a:off x="5307060" y="3656797"/>
              <a:ext cx="263451" cy="7658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468" name="rc1468"/>
            <p:cNvSpPr/>
            <p:nvPr/>
          </p:nvSpPr>
          <p:spPr>
            <a:xfrm>
              <a:off x="5570512" y="3656797"/>
              <a:ext cx="263451" cy="76585"/>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469" name="rc1469"/>
            <p:cNvSpPr/>
            <p:nvPr/>
          </p:nvSpPr>
          <p:spPr>
            <a:xfrm>
              <a:off x="5833963" y="3656797"/>
              <a:ext cx="263451" cy="76585"/>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470" name="rc1470"/>
            <p:cNvSpPr/>
            <p:nvPr/>
          </p:nvSpPr>
          <p:spPr>
            <a:xfrm>
              <a:off x="6097414" y="3656797"/>
              <a:ext cx="263451" cy="76585"/>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1471" name="rc1471"/>
            <p:cNvSpPr/>
            <p:nvPr/>
          </p:nvSpPr>
          <p:spPr>
            <a:xfrm>
              <a:off x="6360865" y="3656797"/>
              <a:ext cx="263451" cy="76585"/>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472" name="rc1472"/>
            <p:cNvSpPr/>
            <p:nvPr/>
          </p:nvSpPr>
          <p:spPr>
            <a:xfrm>
              <a:off x="6624316" y="3656797"/>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473" name="rc1473"/>
            <p:cNvSpPr/>
            <p:nvPr/>
          </p:nvSpPr>
          <p:spPr>
            <a:xfrm>
              <a:off x="6887767" y="3656797"/>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474" name="rc1474"/>
            <p:cNvSpPr/>
            <p:nvPr/>
          </p:nvSpPr>
          <p:spPr>
            <a:xfrm>
              <a:off x="7151218" y="3656797"/>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75" name="rc1475"/>
            <p:cNvSpPr/>
            <p:nvPr/>
          </p:nvSpPr>
          <p:spPr>
            <a:xfrm>
              <a:off x="7414669" y="3656797"/>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476" name="rc1476"/>
            <p:cNvSpPr/>
            <p:nvPr/>
          </p:nvSpPr>
          <p:spPr>
            <a:xfrm>
              <a:off x="7678120" y="3656797"/>
              <a:ext cx="263451" cy="7658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477" name="rc1477"/>
            <p:cNvSpPr/>
            <p:nvPr/>
          </p:nvSpPr>
          <p:spPr>
            <a:xfrm>
              <a:off x="7941571" y="3656797"/>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78" name="rc1478"/>
            <p:cNvSpPr/>
            <p:nvPr/>
          </p:nvSpPr>
          <p:spPr>
            <a:xfrm>
              <a:off x="8205022" y="3656797"/>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79" name="rc1479"/>
            <p:cNvSpPr/>
            <p:nvPr/>
          </p:nvSpPr>
          <p:spPr>
            <a:xfrm>
              <a:off x="8468473" y="3656797"/>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80" name="rc1480"/>
            <p:cNvSpPr/>
            <p:nvPr/>
          </p:nvSpPr>
          <p:spPr>
            <a:xfrm>
              <a:off x="1882197" y="1971919"/>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81" name="rc1481"/>
            <p:cNvSpPr/>
            <p:nvPr/>
          </p:nvSpPr>
          <p:spPr>
            <a:xfrm>
              <a:off x="2145648" y="197191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82" name="rc1482"/>
            <p:cNvSpPr/>
            <p:nvPr/>
          </p:nvSpPr>
          <p:spPr>
            <a:xfrm>
              <a:off x="2409099" y="1971919"/>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483" name="rc1483"/>
            <p:cNvSpPr/>
            <p:nvPr/>
          </p:nvSpPr>
          <p:spPr>
            <a:xfrm>
              <a:off x="2672550" y="197191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84" name="rc1484"/>
            <p:cNvSpPr/>
            <p:nvPr/>
          </p:nvSpPr>
          <p:spPr>
            <a:xfrm>
              <a:off x="2936001" y="1971919"/>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85" name="rc1485"/>
            <p:cNvSpPr/>
            <p:nvPr/>
          </p:nvSpPr>
          <p:spPr>
            <a:xfrm>
              <a:off x="3199452" y="1971919"/>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86" name="rc1486"/>
            <p:cNvSpPr/>
            <p:nvPr/>
          </p:nvSpPr>
          <p:spPr>
            <a:xfrm>
              <a:off x="3462903" y="1971919"/>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87" name="rc1487"/>
            <p:cNvSpPr/>
            <p:nvPr/>
          </p:nvSpPr>
          <p:spPr>
            <a:xfrm>
              <a:off x="3726354" y="1971919"/>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488" name="rc1488"/>
            <p:cNvSpPr/>
            <p:nvPr/>
          </p:nvSpPr>
          <p:spPr>
            <a:xfrm>
              <a:off x="3989805" y="1971919"/>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89" name="rc1489"/>
            <p:cNvSpPr/>
            <p:nvPr/>
          </p:nvSpPr>
          <p:spPr>
            <a:xfrm>
              <a:off x="4253256" y="1971919"/>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90" name="rc1490"/>
            <p:cNvSpPr/>
            <p:nvPr/>
          </p:nvSpPr>
          <p:spPr>
            <a:xfrm>
              <a:off x="4516707" y="1971919"/>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91" name="rc1491"/>
            <p:cNvSpPr/>
            <p:nvPr/>
          </p:nvSpPr>
          <p:spPr>
            <a:xfrm>
              <a:off x="4780158" y="1971919"/>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92" name="rc1492"/>
            <p:cNvSpPr/>
            <p:nvPr/>
          </p:nvSpPr>
          <p:spPr>
            <a:xfrm>
              <a:off x="5043609" y="197191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93" name="rc1493"/>
            <p:cNvSpPr/>
            <p:nvPr/>
          </p:nvSpPr>
          <p:spPr>
            <a:xfrm>
              <a:off x="5307060" y="1971919"/>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494" name="rc1494"/>
            <p:cNvSpPr/>
            <p:nvPr/>
          </p:nvSpPr>
          <p:spPr>
            <a:xfrm>
              <a:off x="5570512" y="1971919"/>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95" name="rc1495"/>
            <p:cNvSpPr/>
            <p:nvPr/>
          </p:nvSpPr>
          <p:spPr>
            <a:xfrm>
              <a:off x="5833963" y="1971919"/>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96" name="rc1496"/>
            <p:cNvSpPr/>
            <p:nvPr/>
          </p:nvSpPr>
          <p:spPr>
            <a:xfrm>
              <a:off x="6097414" y="1971919"/>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97" name="rc1497"/>
            <p:cNvSpPr/>
            <p:nvPr/>
          </p:nvSpPr>
          <p:spPr>
            <a:xfrm>
              <a:off x="6360865" y="1971919"/>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98" name="rc1498"/>
            <p:cNvSpPr/>
            <p:nvPr/>
          </p:nvSpPr>
          <p:spPr>
            <a:xfrm>
              <a:off x="6624316" y="1971919"/>
              <a:ext cx="263451" cy="7658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499" name="rc1499"/>
            <p:cNvSpPr/>
            <p:nvPr/>
          </p:nvSpPr>
          <p:spPr>
            <a:xfrm>
              <a:off x="6887767" y="1971919"/>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00" name="rc1500"/>
            <p:cNvSpPr/>
            <p:nvPr/>
          </p:nvSpPr>
          <p:spPr>
            <a:xfrm>
              <a:off x="7151218" y="1971919"/>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01" name="rc1501"/>
            <p:cNvSpPr/>
            <p:nvPr/>
          </p:nvSpPr>
          <p:spPr>
            <a:xfrm>
              <a:off x="7414669" y="1971919"/>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502" name="rc1502"/>
            <p:cNvSpPr/>
            <p:nvPr/>
          </p:nvSpPr>
          <p:spPr>
            <a:xfrm>
              <a:off x="7678120" y="1971919"/>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03" name="rc1503"/>
            <p:cNvSpPr/>
            <p:nvPr/>
          </p:nvSpPr>
          <p:spPr>
            <a:xfrm>
              <a:off x="7941571" y="1971919"/>
              <a:ext cx="263451" cy="76585"/>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504" name="rc1504"/>
            <p:cNvSpPr/>
            <p:nvPr/>
          </p:nvSpPr>
          <p:spPr>
            <a:xfrm>
              <a:off x="8205022" y="197191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05" name="rc1505"/>
            <p:cNvSpPr/>
            <p:nvPr/>
          </p:nvSpPr>
          <p:spPr>
            <a:xfrm>
              <a:off x="8468473" y="197191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06" name="rc1506"/>
            <p:cNvSpPr/>
            <p:nvPr/>
          </p:nvSpPr>
          <p:spPr>
            <a:xfrm>
              <a:off x="1882197" y="4269479"/>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07" name="rc1507"/>
            <p:cNvSpPr/>
            <p:nvPr/>
          </p:nvSpPr>
          <p:spPr>
            <a:xfrm>
              <a:off x="2145648" y="4269479"/>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08" name="rc1508"/>
            <p:cNvSpPr/>
            <p:nvPr/>
          </p:nvSpPr>
          <p:spPr>
            <a:xfrm>
              <a:off x="2409099" y="4269479"/>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09" name="rc1509"/>
            <p:cNvSpPr/>
            <p:nvPr/>
          </p:nvSpPr>
          <p:spPr>
            <a:xfrm>
              <a:off x="2672550" y="4269479"/>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10" name="rc1510"/>
            <p:cNvSpPr/>
            <p:nvPr/>
          </p:nvSpPr>
          <p:spPr>
            <a:xfrm>
              <a:off x="2936001" y="4269479"/>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11" name="rc1511"/>
            <p:cNvSpPr/>
            <p:nvPr/>
          </p:nvSpPr>
          <p:spPr>
            <a:xfrm>
              <a:off x="3199452" y="4269479"/>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12" name="rc1512"/>
            <p:cNvSpPr/>
            <p:nvPr/>
          </p:nvSpPr>
          <p:spPr>
            <a:xfrm>
              <a:off x="3462903" y="4269479"/>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13" name="rc1513"/>
            <p:cNvSpPr/>
            <p:nvPr/>
          </p:nvSpPr>
          <p:spPr>
            <a:xfrm>
              <a:off x="3726354" y="4269479"/>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14" name="rc1514"/>
            <p:cNvSpPr/>
            <p:nvPr/>
          </p:nvSpPr>
          <p:spPr>
            <a:xfrm>
              <a:off x="3989805" y="4269479"/>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15" name="rc1515"/>
            <p:cNvSpPr/>
            <p:nvPr/>
          </p:nvSpPr>
          <p:spPr>
            <a:xfrm>
              <a:off x="4253256" y="4269479"/>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16" name="rc1516"/>
            <p:cNvSpPr/>
            <p:nvPr/>
          </p:nvSpPr>
          <p:spPr>
            <a:xfrm>
              <a:off x="4516707" y="4269479"/>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17" name="rc1517"/>
            <p:cNvSpPr/>
            <p:nvPr/>
          </p:nvSpPr>
          <p:spPr>
            <a:xfrm>
              <a:off x="4780158" y="4269479"/>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18" name="rc1518"/>
            <p:cNvSpPr/>
            <p:nvPr/>
          </p:nvSpPr>
          <p:spPr>
            <a:xfrm>
              <a:off x="5043609" y="4269479"/>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19" name="rc1519"/>
            <p:cNvSpPr/>
            <p:nvPr/>
          </p:nvSpPr>
          <p:spPr>
            <a:xfrm>
              <a:off x="5307060" y="4269479"/>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20" name="rc1520"/>
            <p:cNvSpPr/>
            <p:nvPr/>
          </p:nvSpPr>
          <p:spPr>
            <a:xfrm>
              <a:off x="5570512" y="4269479"/>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21" name="rc1521"/>
            <p:cNvSpPr/>
            <p:nvPr/>
          </p:nvSpPr>
          <p:spPr>
            <a:xfrm>
              <a:off x="5833963" y="4269479"/>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22" name="rc1522"/>
            <p:cNvSpPr/>
            <p:nvPr/>
          </p:nvSpPr>
          <p:spPr>
            <a:xfrm>
              <a:off x="6097414" y="4269479"/>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23" name="rc1523"/>
            <p:cNvSpPr/>
            <p:nvPr/>
          </p:nvSpPr>
          <p:spPr>
            <a:xfrm>
              <a:off x="6360865" y="4269479"/>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24" name="rc1524"/>
            <p:cNvSpPr/>
            <p:nvPr/>
          </p:nvSpPr>
          <p:spPr>
            <a:xfrm>
              <a:off x="6624316" y="4269479"/>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25" name="rc1525"/>
            <p:cNvSpPr/>
            <p:nvPr/>
          </p:nvSpPr>
          <p:spPr>
            <a:xfrm>
              <a:off x="6887767" y="4269479"/>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26" name="rc1526"/>
            <p:cNvSpPr/>
            <p:nvPr/>
          </p:nvSpPr>
          <p:spPr>
            <a:xfrm>
              <a:off x="7151218" y="4269479"/>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27" name="rc1527"/>
            <p:cNvSpPr/>
            <p:nvPr/>
          </p:nvSpPr>
          <p:spPr>
            <a:xfrm>
              <a:off x="7414669" y="4269479"/>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528" name="rc1528"/>
            <p:cNvSpPr/>
            <p:nvPr/>
          </p:nvSpPr>
          <p:spPr>
            <a:xfrm>
              <a:off x="7678120" y="4269479"/>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29" name="rc1529"/>
            <p:cNvSpPr/>
            <p:nvPr/>
          </p:nvSpPr>
          <p:spPr>
            <a:xfrm>
              <a:off x="7941571" y="4269479"/>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530" name="rc1530"/>
            <p:cNvSpPr/>
            <p:nvPr/>
          </p:nvSpPr>
          <p:spPr>
            <a:xfrm>
              <a:off x="8205022" y="4269479"/>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531" name="rc1531"/>
            <p:cNvSpPr/>
            <p:nvPr/>
          </p:nvSpPr>
          <p:spPr>
            <a:xfrm>
              <a:off x="8468473" y="4269479"/>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532" name="tx1532"/>
            <p:cNvSpPr/>
            <p:nvPr/>
          </p:nvSpPr>
          <p:spPr>
            <a:xfrm>
              <a:off x="1973780"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33" name="tx1533"/>
            <p:cNvSpPr/>
            <p:nvPr/>
          </p:nvSpPr>
          <p:spPr>
            <a:xfrm>
              <a:off x="2237231"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34" name="tx1534"/>
            <p:cNvSpPr/>
            <p:nvPr/>
          </p:nvSpPr>
          <p:spPr>
            <a:xfrm>
              <a:off x="2500682"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35" name="tx1535"/>
            <p:cNvSpPr/>
            <p:nvPr/>
          </p:nvSpPr>
          <p:spPr>
            <a:xfrm>
              <a:off x="2764133"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36" name="tx1536"/>
            <p:cNvSpPr/>
            <p:nvPr/>
          </p:nvSpPr>
          <p:spPr>
            <a:xfrm>
              <a:off x="3027584"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37" name="tx1537"/>
            <p:cNvSpPr/>
            <p:nvPr/>
          </p:nvSpPr>
          <p:spPr>
            <a:xfrm>
              <a:off x="3291035"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38" name="tx1538"/>
            <p:cNvSpPr/>
            <p:nvPr/>
          </p:nvSpPr>
          <p:spPr>
            <a:xfrm>
              <a:off x="3554486"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39" name="tx1539"/>
            <p:cNvSpPr/>
            <p:nvPr/>
          </p:nvSpPr>
          <p:spPr>
            <a:xfrm>
              <a:off x="3817938"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40" name="tx1540"/>
            <p:cNvSpPr/>
            <p:nvPr/>
          </p:nvSpPr>
          <p:spPr>
            <a:xfrm>
              <a:off x="4081389"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1" name="tx1541"/>
            <p:cNvSpPr/>
            <p:nvPr/>
          </p:nvSpPr>
          <p:spPr>
            <a:xfrm>
              <a:off x="4344840"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2" name="tx1542"/>
            <p:cNvSpPr/>
            <p:nvPr/>
          </p:nvSpPr>
          <p:spPr>
            <a:xfrm>
              <a:off x="4608291"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3" name="tx1543"/>
            <p:cNvSpPr/>
            <p:nvPr/>
          </p:nvSpPr>
          <p:spPr>
            <a:xfrm>
              <a:off x="4871742"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4" name="tx1544"/>
            <p:cNvSpPr/>
            <p:nvPr/>
          </p:nvSpPr>
          <p:spPr>
            <a:xfrm>
              <a:off x="5135193"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5" name="tx1545"/>
            <p:cNvSpPr/>
            <p:nvPr/>
          </p:nvSpPr>
          <p:spPr>
            <a:xfrm>
              <a:off x="5398644"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6" name="tx1546"/>
            <p:cNvSpPr/>
            <p:nvPr/>
          </p:nvSpPr>
          <p:spPr>
            <a:xfrm>
              <a:off x="5662095"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7" name="tx1547"/>
            <p:cNvSpPr/>
            <p:nvPr/>
          </p:nvSpPr>
          <p:spPr>
            <a:xfrm>
              <a:off x="5925546"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8" name="tx1548"/>
            <p:cNvSpPr/>
            <p:nvPr/>
          </p:nvSpPr>
          <p:spPr>
            <a:xfrm>
              <a:off x="6188997"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9" name="tx1549"/>
            <p:cNvSpPr/>
            <p:nvPr/>
          </p:nvSpPr>
          <p:spPr>
            <a:xfrm>
              <a:off x="6452448"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50" name="tx1550"/>
            <p:cNvSpPr/>
            <p:nvPr/>
          </p:nvSpPr>
          <p:spPr>
            <a:xfrm>
              <a:off x="6715899"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51" name="tx1551"/>
            <p:cNvSpPr/>
            <p:nvPr/>
          </p:nvSpPr>
          <p:spPr>
            <a:xfrm>
              <a:off x="6979350"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52" name="tx1552"/>
            <p:cNvSpPr/>
            <p:nvPr/>
          </p:nvSpPr>
          <p:spPr>
            <a:xfrm>
              <a:off x="7242801"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53" name="tx1553"/>
            <p:cNvSpPr/>
            <p:nvPr/>
          </p:nvSpPr>
          <p:spPr>
            <a:xfrm>
              <a:off x="7506252"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54" name="tx1554"/>
            <p:cNvSpPr/>
            <p:nvPr/>
          </p:nvSpPr>
          <p:spPr>
            <a:xfrm>
              <a:off x="7769703"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55" name="tx1555"/>
            <p:cNvSpPr/>
            <p:nvPr/>
          </p:nvSpPr>
          <p:spPr>
            <a:xfrm>
              <a:off x="8033154"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56" name="tx1556"/>
            <p:cNvSpPr/>
            <p:nvPr/>
          </p:nvSpPr>
          <p:spPr>
            <a:xfrm>
              <a:off x="8296605"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57" name="tx1557"/>
            <p:cNvSpPr/>
            <p:nvPr/>
          </p:nvSpPr>
          <p:spPr>
            <a:xfrm>
              <a:off x="8560056"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58" name="tx1558"/>
            <p:cNvSpPr/>
            <p:nvPr/>
          </p:nvSpPr>
          <p:spPr>
            <a:xfrm>
              <a:off x="1973780"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59" name="tx1559"/>
            <p:cNvSpPr/>
            <p:nvPr/>
          </p:nvSpPr>
          <p:spPr>
            <a:xfrm>
              <a:off x="2237231"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560" name="tx1560"/>
            <p:cNvSpPr/>
            <p:nvPr/>
          </p:nvSpPr>
          <p:spPr>
            <a:xfrm>
              <a:off x="2500682"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61" name="tx1561"/>
            <p:cNvSpPr/>
            <p:nvPr/>
          </p:nvSpPr>
          <p:spPr>
            <a:xfrm>
              <a:off x="2764133"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62" name="tx1562"/>
            <p:cNvSpPr/>
            <p:nvPr/>
          </p:nvSpPr>
          <p:spPr>
            <a:xfrm>
              <a:off x="3027584"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63" name="tx1563"/>
            <p:cNvSpPr/>
            <p:nvPr/>
          </p:nvSpPr>
          <p:spPr>
            <a:xfrm>
              <a:off x="3291035"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64" name="tx1564"/>
            <p:cNvSpPr/>
            <p:nvPr/>
          </p:nvSpPr>
          <p:spPr>
            <a:xfrm>
              <a:off x="3554486"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65" name="tx1565"/>
            <p:cNvSpPr/>
            <p:nvPr/>
          </p:nvSpPr>
          <p:spPr>
            <a:xfrm>
              <a:off x="3817938"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66" name="tx1566"/>
            <p:cNvSpPr/>
            <p:nvPr/>
          </p:nvSpPr>
          <p:spPr>
            <a:xfrm>
              <a:off x="4081389"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67" name="tx1567"/>
            <p:cNvSpPr/>
            <p:nvPr/>
          </p:nvSpPr>
          <p:spPr>
            <a:xfrm>
              <a:off x="4344840"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68" name="tx1568"/>
            <p:cNvSpPr/>
            <p:nvPr/>
          </p:nvSpPr>
          <p:spPr>
            <a:xfrm>
              <a:off x="4608291"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69" name="tx1569"/>
            <p:cNvSpPr/>
            <p:nvPr/>
          </p:nvSpPr>
          <p:spPr>
            <a:xfrm>
              <a:off x="4871742"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70" name="tx1570"/>
            <p:cNvSpPr/>
            <p:nvPr/>
          </p:nvSpPr>
          <p:spPr>
            <a:xfrm>
              <a:off x="5135193"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71" name="tx1571"/>
            <p:cNvSpPr/>
            <p:nvPr/>
          </p:nvSpPr>
          <p:spPr>
            <a:xfrm>
              <a:off x="5398644"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72" name="tx1572"/>
            <p:cNvSpPr/>
            <p:nvPr/>
          </p:nvSpPr>
          <p:spPr>
            <a:xfrm>
              <a:off x="5662095"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73" name="tx1573"/>
            <p:cNvSpPr/>
            <p:nvPr/>
          </p:nvSpPr>
          <p:spPr>
            <a:xfrm>
              <a:off x="5925546"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74" name="tx1574"/>
            <p:cNvSpPr/>
            <p:nvPr/>
          </p:nvSpPr>
          <p:spPr>
            <a:xfrm>
              <a:off x="6188997"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75" name="tx1575"/>
            <p:cNvSpPr/>
            <p:nvPr/>
          </p:nvSpPr>
          <p:spPr>
            <a:xfrm>
              <a:off x="6452448"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76" name="tx1576"/>
            <p:cNvSpPr/>
            <p:nvPr/>
          </p:nvSpPr>
          <p:spPr>
            <a:xfrm>
              <a:off x="6715899"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77" name="tx1577"/>
            <p:cNvSpPr/>
            <p:nvPr/>
          </p:nvSpPr>
          <p:spPr>
            <a:xfrm>
              <a:off x="6979350"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78" name="tx1578"/>
            <p:cNvSpPr/>
            <p:nvPr/>
          </p:nvSpPr>
          <p:spPr>
            <a:xfrm>
              <a:off x="7242801"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79" name="tx1579"/>
            <p:cNvSpPr/>
            <p:nvPr/>
          </p:nvSpPr>
          <p:spPr>
            <a:xfrm>
              <a:off x="7506252"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580" name="tx1580"/>
            <p:cNvSpPr/>
            <p:nvPr/>
          </p:nvSpPr>
          <p:spPr>
            <a:xfrm>
              <a:off x="7769703"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581" name="tx1581"/>
            <p:cNvSpPr/>
            <p:nvPr/>
          </p:nvSpPr>
          <p:spPr>
            <a:xfrm>
              <a:off x="8033154"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82" name="tx1582"/>
            <p:cNvSpPr/>
            <p:nvPr/>
          </p:nvSpPr>
          <p:spPr>
            <a:xfrm>
              <a:off x="8296605"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83" name="tx1583"/>
            <p:cNvSpPr/>
            <p:nvPr/>
          </p:nvSpPr>
          <p:spPr>
            <a:xfrm>
              <a:off x="8560056"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84" name="tx1584"/>
            <p:cNvSpPr/>
            <p:nvPr/>
          </p:nvSpPr>
          <p:spPr>
            <a:xfrm>
              <a:off x="1973780"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85" name="tx1585"/>
            <p:cNvSpPr/>
            <p:nvPr/>
          </p:nvSpPr>
          <p:spPr>
            <a:xfrm>
              <a:off x="2237231"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86" name="tx1586"/>
            <p:cNvSpPr/>
            <p:nvPr/>
          </p:nvSpPr>
          <p:spPr>
            <a:xfrm>
              <a:off x="2500682"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87" name="tx1587"/>
            <p:cNvSpPr/>
            <p:nvPr/>
          </p:nvSpPr>
          <p:spPr>
            <a:xfrm>
              <a:off x="2764133"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88" name="tx1588"/>
            <p:cNvSpPr/>
            <p:nvPr/>
          </p:nvSpPr>
          <p:spPr>
            <a:xfrm>
              <a:off x="3027584"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89" name="tx1589"/>
            <p:cNvSpPr/>
            <p:nvPr/>
          </p:nvSpPr>
          <p:spPr>
            <a:xfrm>
              <a:off x="3291035"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90" name="tx1590"/>
            <p:cNvSpPr/>
            <p:nvPr/>
          </p:nvSpPr>
          <p:spPr>
            <a:xfrm>
              <a:off x="3554486"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91" name="tx1591"/>
            <p:cNvSpPr/>
            <p:nvPr/>
          </p:nvSpPr>
          <p:spPr>
            <a:xfrm>
              <a:off x="3817938"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92" name="tx1592"/>
            <p:cNvSpPr/>
            <p:nvPr/>
          </p:nvSpPr>
          <p:spPr>
            <a:xfrm>
              <a:off x="4081389"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93" name="tx1593"/>
            <p:cNvSpPr/>
            <p:nvPr/>
          </p:nvSpPr>
          <p:spPr>
            <a:xfrm>
              <a:off x="4344840"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94" name="tx1594"/>
            <p:cNvSpPr/>
            <p:nvPr/>
          </p:nvSpPr>
          <p:spPr>
            <a:xfrm>
              <a:off x="4608291"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95" name="tx1595"/>
            <p:cNvSpPr/>
            <p:nvPr/>
          </p:nvSpPr>
          <p:spPr>
            <a:xfrm>
              <a:off x="4871742"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96" name="tx1596"/>
            <p:cNvSpPr/>
            <p:nvPr/>
          </p:nvSpPr>
          <p:spPr>
            <a:xfrm>
              <a:off x="5135193"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97" name="tx1597"/>
            <p:cNvSpPr/>
            <p:nvPr/>
          </p:nvSpPr>
          <p:spPr>
            <a:xfrm>
              <a:off x="5398644"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98" name="tx1598"/>
            <p:cNvSpPr/>
            <p:nvPr/>
          </p:nvSpPr>
          <p:spPr>
            <a:xfrm>
              <a:off x="5662095"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99" name="tx1599"/>
            <p:cNvSpPr/>
            <p:nvPr/>
          </p:nvSpPr>
          <p:spPr>
            <a:xfrm>
              <a:off x="5925546"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00" name="tx1600"/>
            <p:cNvSpPr/>
            <p:nvPr/>
          </p:nvSpPr>
          <p:spPr>
            <a:xfrm>
              <a:off x="6188997"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01" name="tx1601"/>
            <p:cNvSpPr/>
            <p:nvPr/>
          </p:nvSpPr>
          <p:spPr>
            <a:xfrm>
              <a:off x="6452448"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02" name="tx1602"/>
            <p:cNvSpPr/>
            <p:nvPr/>
          </p:nvSpPr>
          <p:spPr>
            <a:xfrm>
              <a:off x="6715899"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603" name="tx1603"/>
            <p:cNvSpPr/>
            <p:nvPr/>
          </p:nvSpPr>
          <p:spPr>
            <a:xfrm>
              <a:off x="6979350"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604" name="tx1604"/>
            <p:cNvSpPr/>
            <p:nvPr/>
          </p:nvSpPr>
          <p:spPr>
            <a:xfrm>
              <a:off x="7242801"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605" name="tx1605"/>
            <p:cNvSpPr/>
            <p:nvPr/>
          </p:nvSpPr>
          <p:spPr>
            <a:xfrm>
              <a:off x="7506252"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606" name="tx1606"/>
            <p:cNvSpPr/>
            <p:nvPr/>
          </p:nvSpPr>
          <p:spPr>
            <a:xfrm>
              <a:off x="7769703"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07" name="tx1607"/>
            <p:cNvSpPr/>
            <p:nvPr/>
          </p:nvSpPr>
          <p:spPr>
            <a:xfrm>
              <a:off x="8033154"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608" name="tx1608"/>
            <p:cNvSpPr/>
            <p:nvPr/>
          </p:nvSpPr>
          <p:spPr>
            <a:xfrm>
              <a:off x="8296605"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609" name="tx1609"/>
            <p:cNvSpPr/>
            <p:nvPr/>
          </p:nvSpPr>
          <p:spPr>
            <a:xfrm>
              <a:off x="8560056"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610" name="tx1610"/>
            <p:cNvSpPr/>
            <p:nvPr/>
          </p:nvSpPr>
          <p:spPr>
            <a:xfrm>
              <a:off x="1973780"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11" name="tx1611"/>
            <p:cNvSpPr/>
            <p:nvPr/>
          </p:nvSpPr>
          <p:spPr>
            <a:xfrm>
              <a:off x="2237231"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12" name="tx1612"/>
            <p:cNvSpPr/>
            <p:nvPr/>
          </p:nvSpPr>
          <p:spPr>
            <a:xfrm>
              <a:off x="2500682"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13" name="tx1613"/>
            <p:cNvSpPr/>
            <p:nvPr/>
          </p:nvSpPr>
          <p:spPr>
            <a:xfrm>
              <a:off x="2764133"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14" name="tx1614"/>
            <p:cNvSpPr/>
            <p:nvPr/>
          </p:nvSpPr>
          <p:spPr>
            <a:xfrm>
              <a:off x="3027584"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15" name="tx1615"/>
            <p:cNvSpPr/>
            <p:nvPr/>
          </p:nvSpPr>
          <p:spPr>
            <a:xfrm>
              <a:off x="3291035"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16" name="tx1616"/>
            <p:cNvSpPr/>
            <p:nvPr/>
          </p:nvSpPr>
          <p:spPr>
            <a:xfrm>
              <a:off x="3554486"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17" name="tx1617"/>
            <p:cNvSpPr/>
            <p:nvPr/>
          </p:nvSpPr>
          <p:spPr>
            <a:xfrm>
              <a:off x="3817938"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18" name="tx1618"/>
            <p:cNvSpPr/>
            <p:nvPr/>
          </p:nvSpPr>
          <p:spPr>
            <a:xfrm>
              <a:off x="4081389"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19" name="tx1619"/>
            <p:cNvSpPr/>
            <p:nvPr/>
          </p:nvSpPr>
          <p:spPr>
            <a:xfrm>
              <a:off x="4344840"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20" name="tx1620"/>
            <p:cNvSpPr/>
            <p:nvPr/>
          </p:nvSpPr>
          <p:spPr>
            <a:xfrm>
              <a:off x="4608291"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21" name="tx1621"/>
            <p:cNvSpPr/>
            <p:nvPr/>
          </p:nvSpPr>
          <p:spPr>
            <a:xfrm>
              <a:off x="4871742"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22" name="tx1622"/>
            <p:cNvSpPr/>
            <p:nvPr/>
          </p:nvSpPr>
          <p:spPr>
            <a:xfrm>
              <a:off x="5135193"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23" name="tx1623"/>
            <p:cNvSpPr/>
            <p:nvPr/>
          </p:nvSpPr>
          <p:spPr>
            <a:xfrm>
              <a:off x="5398644"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24" name="tx1624"/>
            <p:cNvSpPr/>
            <p:nvPr/>
          </p:nvSpPr>
          <p:spPr>
            <a:xfrm>
              <a:off x="5662095"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25" name="tx1625"/>
            <p:cNvSpPr/>
            <p:nvPr/>
          </p:nvSpPr>
          <p:spPr>
            <a:xfrm>
              <a:off x="5925546"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26" name="tx1626"/>
            <p:cNvSpPr/>
            <p:nvPr/>
          </p:nvSpPr>
          <p:spPr>
            <a:xfrm>
              <a:off x="6188997"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27" name="tx1627"/>
            <p:cNvSpPr/>
            <p:nvPr/>
          </p:nvSpPr>
          <p:spPr>
            <a:xfrm>
              <a:off x="6452448"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28" name="tx1628"/>
            <p:cNvSpPr/>
            <p:nvPr/>
          </p:nvSpPr>
          <p:spPr>
            <a:xfrm>
              <a:off x="6715899"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29" name="tx1629"/>
            <p:cNvSpPr/>
            <p:nvPr/>
          </p:nvSpPr>
          <p:spPr>
            <a:xfrm>
              <a:off x="6979350"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30" name="tx1630"/>
            <p:cNvSpPr/>
            <p:nvPr/>
          </p:nvSpPr>
          <p:spPr>
            <a:xfrm>
              <a:off x="7242801"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31" name="tx1631"/>
            <p:cNvSpPr/>
            <p:nvPr/>
          </p:nvSpPr>
          <p:spPr>
            <a:xfrm>
              <a:off x="7506252"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32" name="tx1632"/>
            <p:cNvSpPr/>
            <p:nvPr/>
          </p:nvSpPr>
          <p:spPr>
            <a:xfrm>
              <a:off x="7769703"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33" name="tx1633"/>
            <p:cNvSpPr/>
            <p:nvPr/>
          </p:nvSpPr>
          <p:spPr>
            <a:xfrm>
              <a:off x="8033154"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34" name="tx1634"/>
            <p:cNvSpPr/>
            <p:nvPr/>
          </p:nvSpPr>
          <p:spPr>
            <a:xfrm>
              <a:off x="8296605"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35" name="tx1635"/>
            <p:cNvSpPr/>
            <p:nvPr/>
          </p:nvSpPr>
          <p:spPr>
            <a:xfrm>
              <a:off x="8560056"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36" name="tx1636"/>
            <p:cNvSpPr/>
            <p:nvPr/>
          </p:nvSpPr>
          <p:spPr>
            <a:xfrm>
              <a:off x="1973780"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637" name="tx1637"/>
            <p:cNvSpPr/>
            <p:nvPr/>
          </p:nvSpPr>
          <p:spPr>
            <a:xfrm>
              <a:off x="2237231"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638" name="tx1638"/>
            <p:cNvSpPr/>
            <p:nvPr/>
          </p:nvSpPr>
          <p:spPr>
            <a:xfrm>
              <a:off x="2500682"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639" name="tx1639"/>
            <p:cNvSpPr/>
            <p:nvPr/>
          </p:nvSpPr>
          <p:spPr>
            <a:xfrm>
              <a:off x="2764133"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640" name="tx1640"/>
            <p:cNvSpPr/>
            <p:nvPr/>
          </p:nvSpPr>
          <p:spPr>
            <a:xfrm>
              <a:off x="3027584"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641" name="tx1641"/>
            <p:cNvSpPr/>
            <p:nvPr/>
          </p:nvSpPr>
          <p:spPr>
            <a:xfrm>
              <a:off x="3291035"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642" name="tx1642"/>
            <p:cNvSpPr/>
            <p:nvPr/>
          </p:nvSpPr>
          <p:spPr>
            <a:xfrm>
              <a:off x="3554486"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643" name="tx1643"/>
            <p:cNvSpPr/>
            <p:nvPr/>
          </p:nvSpPr>
          <p:spPr>
            <a:xfrm>
              <a:off x="3817938"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644" name="tx1644"/>
            <p:cNvSpPr/>
            <p:nvPr/>
          </p:nvSpPr>
          <p:spPr>
            <a:xfrm>
              <a:off x="4081389"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45" name="tx1645"/>
            <p:cNvSpPr/>
            <p:nvPr/>
          </p:nvSpPr>
          <p:spPr>
            <a:xfrm>
              <a:off x="4344840"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46" name="tx1646"/>
            <p:cNvSpPr/>
            <p:nvPr/>
          </p:nvSpPr>
          <p:spPr>
            <a:xfrm>
              <a:off x="4608291"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47" name="tx1647"/>
            <p:cNvSpPr/>
            <p:nvPr/>
          </p:nvSpPr>
          <p:spPr>
            <a:xfrm>
              <a:off x="4871742"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648" name="tx1648"/>
            <p:cNvSpPr/>
            <p:nvPr/>
          </p:nvSpPr>
          <p:spPr>
            <a:xfrm>
              <a:off x="5135193"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649" name="tx1649"/>
            <p:cNvSpPr/>
            <p:nvPr/>
          </p:nvSpPr>
          <p:spPr>
            <a:xfrm>
              <a:off x="5398644"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650" name="tx1650"/>
            <p:cNvSpPr/>
            <p:nvPr/>
          </p:nvSpPr>
          <p:spPr>
            <a:xfrm>
              <a:off x="5662095"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651" name="tx1651"/>
            <p:cNvSpPr/>
            <p:nvPr/>
          </p:nvSpPr>
          <p:spPr>
            <a:xfrm>
              <a:off x="5925546"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652" name="tx1652"/>
            <p:cNvSpPr/>
            <p:nvPr/>
          </p:nvSpPr>
          <p:spPr>
            <a:xfrm>
              <a:off x="6188997"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653" name="tx1653"/>
            <p:cNvSpPr/>
            <p:nvPr/>
          </p:nvSpPr>
          <p:spPr>
            <a:xfrm>
              <a:off x="6452448"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654" name="tx1654"/>
            <p:cNvSpPr/>
            <p:nvPr/>
          </p:nvSpPr>
          <p:spPr>
            <a:xfrm>
              <a:off x="6715899"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655" name="tx1655"/>
            <p:cNvSpPr/>
            <p:nvPr/>
          </p:nvSpPr>
          <p:spPr>
            <a:xfrm>
              <a:off x="6979350"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656" name="tx1656"/>
            <p:cNvSpPr/>
            <p:nvPr/>
          </p:nvSpPr>
          <p:spPr>
            <a:xfrm>
              <a:off x="7242801"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657" name="tx1657"/>
            <p:cNvSpPr/>
            <p:nvPr/>
          </p:nvSpPr>
          <p:spPr>
            <a:xfrm>
              <a:off x="7506252"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658" name="tx1658"/>
            <p:cNvSpPr/>
            <p:nvPr/>
          </p:nvSpPr>
          <p:spPr>
            <a:xfrm>
              <a:off x="7769703"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659" name="tx1659"/>
            <p:cNvSpPr/>
            <p:nvPr/>
          </p:nvSpPr>
          <p:spPr>
            <a:xfrm>
              <a:off x="8033154"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660" name="tx1660"/>
            <p:cNvSpPr/>
            <p:nvPr/>
          </p:nvSpPr>
          <p:spPr>
            <a:xfrm>
              <a:off x="8296605"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661" name="tx1661"/>
            <p:cNvSpPr/>
            <p:nvPr/>
          </p:nvSpPr>
          <p:spPr>
            <a:xfrm>
              <a:off x="8560056"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662" name="tx1662"/>
            <p:cNvSpPr/>
            <p:nvPr/>
          </p:nvSpPr>
          <p:spPr>
            <a:xfrm>
              <a:off x="1973780"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63" name="tx1663"/>
            <p:cNvSpPr/>
            <p:nvPr/>
          </p:nvSpPr>
          <p:spPr>
            <a:xfrm>
              <a:off x="2237231"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64" name="tx1664"/>
            <p:cNvSpPr/>
            <p:nvPr/>
          </p:nvSpPr>
          <p:spPr>
            <a:xfrm>
              <a:off x="2500682"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65" name="tx1665"/>
            <p:cNvSpPr/>
            <p:nvPr/>
          </p:nvSpPr>
          <p:spPr>
            <a:xfrm>
              <a:off x="2764133"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666" name="tx1666"/>
            <p:cNvSpPr/>
            <p:nvPr/>
          </p:nvSpPr>
          <p:spPr>
            <a:xfrm>
              <a:off x="3027584"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67" name="tx1667"/>
            <p:cNvSpPr/>
            <p:nvPr/>
          </p:nvSpPr>
          <p:spPr>
            <a:xfrm>
              <a:off x="3291035"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68" name="tx1668"/>
            <p:cNvSpPr/>
            <p:nvPr/>
          </p:nvSpPr>
          <p:spPr>
            <a:xfrm>
              <a:off x="3554486"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69" name="tx1669"/>
            <p:cNvSpPr/>
            <p:nvPr/>
          </p:nvSpPr>
          <p:spPr>
            <a:xfrm>
              <a:off x="3817938"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70" name="tx1670"/>
            <p:cNvSpPr/>
            <p:nvPr/>
          </p:nvSpPr>
          <p:spPr>
            <a:xfrm>
              <a:off x="4081389"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71" name="tx1671"/>
            <p:cNvSpPr/>
            <p:nvPr/>
          </p:nvSpPr>
          <p:spPr>
            <a:xfrm>
              <a:off x="4344840"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72" name="tx1672"/>
            <p:cNvSpPr/>
            <p:nvPr/>
          </p:nvSpPr>
          <p:spPr>
            <a:xfrm>
              <a:off x="4608291"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73" name="tx1673"/>
            <p:cNvSpPr/>
            <p:nvPr/>
          </p:nvSpPr>
          <p:spPr>
            <a:xfrm>
              <a:off x="4871742"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74" name="tx1674"/>
            <p:cNvSpPr/>
            <p:nvPr/>
          </p:nvSpPr>
          <p:spPr>
            <a:xfrm>
              <a:off x="5135193"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75" name="tx1675"/>
            <p:cNvSpPr/>
            <p:nvPr/>
          </p:nvSpPr>
          <p:spPr>
            <a:xfrm>
              <a:off x="5398644"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76" name="tx1676"/>
            <p:cNvSpPr/>
            <p:nvPr/>
          </p:nvSpPr>
          <p:spPr>
            <a:xfrm>
              <a:off x="5662095"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77" name="tx1677"/>
            <p:cNvSpPr/>
            <p:nvPr/>
          </p:nvSpPr>
          <p:spPr>
            <a:xfrm>
              <a:off x="5925546"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78" name="tx1678"/>
            <p:cNvSpPr/>
            <p:nvPr/>
          </p:nvSpPr>
          <p:spPr>
            <a:xfrm>
              <a:off x="6188997"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79" name="tx1679"/>
            <p:cNvSpPr/>
            <p:nvPr/>
          </p:nvSpPr>
          <p:spPr>
            <a:xfrm>
              <a:off x="6452448"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80" name="tx1680"/>
            <p:cNvSpPr/>
            <p:nvPr/>
          </p:nvSpPr>
          <p:spPr>
            <a:xfrm>
              <a:off x="6715899"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81" name="tx1681"/>
            <p:cNvSpPr/>
            <p:nvPr/>
          </p:nvSpPr>
          <p:spPr>
            <a:xfrm>
              <a:off x="6979350"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82" name="tx1682"/>
            <p:cNvSpPr/>
            <p:nvPr/>
          </p:nvSpPr>
          <p:spPr>
            <a:xfrm>
              <a:off x="7242801"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83" name="tx1683"/>
            <p:cNvSpPr/>
            <p:nvPr/>
          </p:nvSpPr>
          <p:spPr>
            <a:xfrm>
              <a:off x="7506252"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84" name="tx1684"/>
            <p:cNvSpPr/>
            <p:nvPr/>
          </p:nvSpPr>
          <p:spPr>
            <a:xfrm>
              <a:off x="7769703"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85" name="tx1685"/>
            <p:cNvSpPr/>
            <p:nvPr/>
          </p:nvSpPr>
          <p:spPr>
            <a:xfrm>
              <a:off x="8033154"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86" name="tx1686"/>
            <p:cNvSpPr/>
            <p:nvPr/>
          </p:nvSpPr>
          <p:spPr>
            <a:xfrm>
              <a:off x="8296605"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87" name="tx1687"/>
            <p:cNvSpPr/>
            <p:nvPr/>
          </p:nvSpPr>
          <p:spPr>
            <a:xfrm>
              <a:off x="8560056"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88" name="tx1688"/>
            <p:cNvSpPr/>
            <p:nvPr/>
          </p:nvSpPr>
          <p:spPr>
            <a:xfrm>
              <a:off x="1973780"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89" name="tx1689"/>
            <p:cNvSpPr/>
            <p:nvPr/>
          </p:nvSpPr>
          <p:spPr>
            <a:xfrm>
              <a:off x="2237231"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90" name="tx1690"/>
            <p:cNvSpPr/>
            <p:nvPr/>
          </p:nvSpPr>
          <p:spPr>
            <a:xfrm>
              <a:off x="2500682"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91" name="tx1691"/>
            <p:cNvSpPr/>
            <p:nvPr/>
          </p:nvSpPr>
          <p:spPr>
            <a:xfrm>
              <a:off x="2764133"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92" name="tx1692"/>
            <p:cNvSpPr/>
            <p:nvPr/>
          </p:nvSpPr>
          <p:spPr>
            <a:xfrm>
              <a:off x="3027584"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93" name="tx1693"/>
            <p:cNvSpPr/>
            <p:nvPr/>
          </p:nvSpPr>
          <p:spPr>
            <a:xfrm>
              <a:off x="3291035"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94" name="tx1694"/>
            <p:cNvSpPr/>
            <p:nvPr/>
          </p:nvSpPr>
          <p:spPr>
            <a:xfrm>
              <a:off x="3554486"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95" name="tx1695"/>
            <p:cNvSpPr/>
            <p:nvPr/>
          </p:nvSpPr>
          <p:spPr>
            <a:xfrm>
              <a:off x="3817938"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96" name="tx1696"/>
            <p:cNvSpPr/>
            <p:nvPr/>
          </p:nvSpPr>
          <p:spPr>
            <a:xfrm>
              <a:off x="4081389"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97" name="tx1697"/>
            <p:cNvSpPr/>
            <p:nvPr/>
          </p:nvSpPr>
          <p:spPr>
            <a:xfrm>
              <a:off x="4344840"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98" name="tx1698"/>
            <p:cNvSpPr/>
            <p:nvPr/>
          </p:nvSpPr>
          <p:spPr>
            <a:xfrm>
              <a:off x="4608291"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99" name="tx1699"/>
            <p:cNvSpPr/>
            <p:nvPr/>
          </p:nvSpPr>
          <p:spPr>
            <a:xfrm>
              <a:off x="4871742"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00" name="tx1700"/>
            <p:cNvSpPr/>
            <p:nvPr/>
          </p:nvSpPr>
          <p:spPr>
            <a:xfrm>
              <a:off x="5135193"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1" name="tx1701"/>
            <p:cNvSpPr/>
            <p:nvPr/>
          </p:nvSpPr>
          <p:spPr>
            <a:xfrm>
              <a:off x="5398644"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02" name="tx1702"/>
            <p:cNvSpPr/>
            <p:nvPr/>
          </p:nvSpPr>
          <p:spPr>
            <a:xfrm>
              <a:off x="5662095"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03" name="tx1703"/>
            <p:cNvSpPr/>
            <p:nvPr/>
          </p:nvSpPr>
          <p:spPr>
            <a:xfrm>
              <a:off x="5925546"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04" name="tx1704"/>
            <p:cNvSpPr/>
            <p:nvPr/>
          </p:nvSpPr>
          <p:spPr>
            <a:xfrm>
              <a:off x="6188997"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05" name="tx1705"/>
            <p:cNvSpPr/>
            <p:nvPr/>
          </p:nvSpPr>
          <p:spPr>
            <a:xfrm>
              <a:off x="6452448"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06" name="tx1706"/>
            <p:cNvSpPr/>
            <p:nvPr/>
          </p:nvSpPr>
          <p:spPr>
            <a:xfrm>
              <a:off x="6715899"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07" name="tx1707"/>
            <p:cNvSpPr/>
            <p:nvPr/>
          </p:nvSpPr>
          <p:spPr>
            <a:xfrm>
              <a:off x="6979350"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8" name="tx1708"/>
            <p:cNvSpPr/>
            <p:nvPr/>
          </p:nvSpPr>
          <p:spPr>
            <a:xfrm>
              <a:off x="7242801"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709" name="tx1709"/>
            <p:cNvSpPr/>
            <p:nvPr/>
          </p:nvSpPr>
          <p:spPr>
            <a:xfrm>
              <a:off x="7506252"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10" name="tx1710"/>
            <p:cNvSpPr/>
            <p:nvPr/>
          </p:nvSpPr>
          <p:spPr>
            <a:xfrm>
              <a:off x="7769703"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11" name="tx1711"/>
            <p:cNvSpPr/>
            <p:nvPr/>
          </p:nvSpPr>
          <p:spPr>
            <a:xfrm>
              <a:off x="8033154"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712" name="tx1712"/>
            <p:cNvSpPr/>
            <p:nvPr/>
          </p:nvSpPr>
          <p:spPr>
            <a:xfrm>
              <a:off x="8296605"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13" name="tx1713"/>
            <p:cNvSpPr/>
            <p:nvPr/>
          </p:nvSpPr>
          <p:spPr>
            <a:xfrm>
              <a:off x="8560056"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14" name="tx1714"/>
            <p:cNvSpPr/>
            <p:nvPr/>
          </p:nvSpPr>
          <p:spPr>
            <a:xfrm>
              <a:off x="1973780"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15" name="tx1715"/>
            <p:cNvSpPr/>
            <p:nvPr/>
          </p:nvSpPr>
          <p:spPr>
            <a:xfrm>
              <a:off x="2237231"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16" name="tx1716"/>
            <p:cNvSpPr/>
            <p:nvPr/>
          </p:nvSpPr>
          <p:spPr>
            <a:xfrm>
              <a:off x="2500682"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717" name="tx1717"/>
            <p:cNvSpPr/>
            <p:nvPr/>
          </p:nvSpPr>
          <p:spPr>
            <a:xfrm>
              <a:off x="2764133"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18" name="tx1718"/>
            <p:cNvSpPr/>
            <p:nvPr/>
          </p:nvSpPr>
          <p:spPr>
            <a:xfrm>
              <a:off x="3027584"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19" name="tx1719"/>
            <p:cNvSpPr/>
            <p:nvPr/>
          </p:nvSpPr>
          <p:spPr>
            <a:xfrm>
              <a:off x="3291035"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20" name="tx1720"/>
            <p:cNvSpPr/>
            <p:nvPr/>
          </p:nvSpPr>
          <p:spPr>
            <a:xfrm>
              <a:off x="3554486"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21" name="tx1721"/>
            <p:cNvSpPr/>
            <p:nvPr/>
          </p:nvSpPr>
          <p:spPr>
            <a:xfrm>
              <a:off x="3817938"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22" name="tx1722"/>
            <p:cNvSpPr/>
            <p:nvPr/>
          </p:nvSpPr>
          <p:spPr>
            <a:xfrm>
              <a:off x="4081389"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23" name="tx1723"/>
            <p:cNvSpPr/>
            <p:nvPr/>
          </p:nvSpPr>
          <p:spPr>
            <a:xfrm>
              <a:off x="4344840"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24" name="tx1724"/>
            <p:cNvSpPr/>
            <p:nvPr/>
          </p:nvSpPr>
          <p:spPr>
            <a:xfrm>
              <a:off x="4608291"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25" name="tx1725"/>
            <p:cNvSpPr/>
            <p:nvPr/>
          </p:nvSpPr>
          <p:spPr>
            <a:xfrm>
              <a:off x="4871742"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26" name="tx1726"/>
            <p:cNvSpPr/>
            <p:nvPr/>
          </p:nvSpPr>
          <p:spPr>
            <a:xfrm>
              <a:off x="5135193"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27" name="tx1727"/>
            <p:cNvSpPr/>
            <p:nvPr/>
          </p:nvSpPr>
          <p:spPr>
            <a:xfrm>
              <a:off x="5398644"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28" name="tx1728"/>
            <p:cNvSpPr/>
            <p:nvPr/>
          </p:nvSpPr>
          <p:spPr>
            <a:xfrm>
              <a:off x="5662095"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29" name="tx1729"/>
            <p:cNvSpPr/>
            <p:nvPr/>
          </p:nvSpPr>
          <p:spPr>
            <a:xfrm>
              <a:off x="5925546"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30" name="tx1730"/>
            <p:cNvSpPr/>
            <p:nvPr/>
          </p:nvSpPr>
          <p:spPr>
            <a:xfrm>
              <a:off x="6188997"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31" name="tx1731"/>
            <p:cNvSpPr/>
            <p:nvPr/>
          </p:nvSpPr>
          <p:spPr>
            <a:xfrm>
              <a:off x="6452448"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32" name="tx1732"/>
            <p:cNvSpPr/>
            <p:nvPr/>
          </p:nvSpPr>
          <p:spPr>
            <a:xfrm>
              <a:off x="6715899"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33" name="tx1733"/>
            <p:cNvSpPr/>
            <p:nvPr/>
          </p:nvSpPr>
          <p:spPr>
            <a:xfrm>
              <a:off x="6979350"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34" name="tx1734"/>
            <p:cNvSpPr/>
            <p:nvPr/>
          </p:nvSpPr>
          <p:spPr>
            <a:xfrm>
              <a:off x="7242801"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735" name="tx1735"/>
            <p:cNvSpPr/>
            <p:nvPr/>
          </p:nvSpPr>
          <p:spPr>
            <a:xfrm>
              <a:off x="7506252"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736" name="tx1736"/>
            <p:cNvSpPr/>
            <p:nvPr/>
          </p:nvSpPr>
          <p:spPr>
            <a:xfrm>
              <a:off x="7769703"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737" name="tx1737"/>
            <p:cNvSpPr/>
            <p:nvPr/>
          </p:nvSpPr>
          <p:spPr>
            <a:xfrm>
              <a:off x="8033154"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738" name="tx1738"/>
            <p:cNvSpPr/>
            <p:nvPr/>
          </p:nvSpPr>
          <p:spPr>
            <a:xfrm>
              <a:off x="8296605"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39" name="tx1739"/>
            <p:cNvSpPr/>
            <p:nvPr/>
          </p:nvSpPr>
          <p:spPr>
            <a:xfrm>
              <a:off x="8560056"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40" name="tx1740"/>
            <p:cNvSpPr/>
            <p:nvPr/>
          </p:nvSpPr>
          <p:spPr>
            <a:xfrm>
              <a:off x="1973780"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41" name="tx1741"/>
            <p:cNvSpPr/>
            <p:nvPr/>
          </p:nvSpPr>
          <p:spPr>
            <a:xfrm>
              <a:off x="2237231"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42" name="tx1742"/>
            <p:cNvSpPr/>
            <p:nvPr/>
          </p:nvSpPr>
          <p:spPr>
            <a:xfrm>
              <a:off x="2500682"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43" name="tx1743"/>
            <p:cNvSpPr/>
            <p:nvPr/>
          </p:nvSpPr>
          <p:spPr>
            <a:xfrm>
              <a:off x="2764133"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44" name="tx1744"/>
            <p:cNvSpPr/>
            <p:nvPr/>
          </p:nvSpPr>
          <p:spPr>
            <a:xfrm>
              <a:off x="3027584"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45" name="tx1745"/>
            <p:cNvSpPr/>
            <p:nvPr/>
          </p:nvSpPr>
          <p:spPr>
            <a:xfrm>
              <a:off x="3291035"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46" name="tx1746"/>
            <p:cNvSpPr/>
            <p:nvPr/>
          </p:nvSpPr>
          <p:spPr>
            <a:xfrm>
              <a:off x="3554486"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47" name="tx1747"/>
            <p:cNvSpPr/>
            <p:nvPr/>
          </p:nvSpPr>
          <p:spPr>
            <a:xfrm>
              <a:off x="3817938"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48" name="tx1748"/>
            <p:cNvSpPr/>
            <p:nvPr/>
          </p:nvSpPr>
          <p:spPr>
            <a:xfrm>
              <a:off x="4081389"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49" name="tx1749"/>
            <p:cNvSpPr/>
            <p:nvPr/>
          </p:nvSpPr>
          <p:spPr>
            <a:xfrm>
              <a:off x="4344840"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50" name="tx1750"/>
            <p:cNvSpPr/>
            <p:nvPr/>
          </p:nvSpPr>
          <p:spPr>
            <a:xfrm>
              <a:off x="4608291"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51" name="tx1751"/>
            <p:cNvSpPr/>
            <p:nvPr/>
          </p:nvSpPr>
          <p:spPr>
            <a:xfrm>
              <a:off x="4871742"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52" name="tx1752"/>
            <p:cNvSpPr/>
            <p:nvPr/>
          </p:nvSpPr>
          <p:spPr>
            <a:xfrm>
              <a:off x="5135193"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53" name="tx1753"/>
            <p:cNvSpPr/>
            <p:nvPr/>
          </p:nvSpPr>
          <p:spPr>
            <a:xfrm>
              <a:off x="5398644"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54" name="tx1754"/>
            <p:cNvSpPr/>
            <p:nvPr/>
          </p:nvSpPr>
          <p:spPr>
            <a:xfrm>
              <a:off x="5662095"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55" name="tx1755"/>
            <p:cNvSpPr/>
            <p:nvPr/>
          </p:nvSpPr>
          <p:spPr>
            <a:xfrm>
              <a:off x="5925546"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56" name="tx1756"/>
            <p:cNvSpPr/>
            <p:nvPr/>
          </p:nvSpPr>
          <p:spPr>
            <a:xfrm>
              <a:off x="6188997"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57" name="tx1757"/>
            <p:cNvSpPr/>
            <p:nvPr/>
          </p:nvSpPr>
          <p:spPr>
            <a:xfrm>
              <a:off x="6452448"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58" name="tx1758"/>
            <p:cNvSpPr/>
            <p:nvPr/>
          </p:nvSpPr>
          <p:spPr>
            <a:xfrm>
              <a:off x="6715899"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59" name="tx1759"/>
            <p:cNvSpPr/>
            <p:nvPr/>
          </p:nvSpPr>
          <p:spPr>
            <a:xfrm>
              <a:off x="6979350"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60" name="tx1760"/>
            <p:cNvSpPr/>
            <p:nvPr/>
          </p:nvSpPr>
          <p:spPr>
            <a:xfrm>
              <a:off x="7242801"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61" name="tx1761"/>
            <p:cNvSpPr/>
            <p:nvPr/>
          </p:nvSpPr>
          <p:spPr>
            <a:xfrm>
              <a:off x="7506252"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62" name="tx1762"/>
            <p:cNvSpPr/>
            <p:nvPr/>
          </p:nvSpPr>
          <p:spPr>
            <a:xfrm>
              <a:off x="7769703"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63" name="tx1763"/>
            <p:cNvSpPr/>
            <p:nvPr/>
          </p:nvSpPr>
          <p:spPr>
            <a:xfrm>
              <a:off x="8033154"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64" name="tx1764"/>
            <p:cNvSpPr/>
            <p:nvPr/>
          </p:nvSpPr>
          <p:spPr>
            <a:xfrm>
              <a:off x="8296605"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65" name="tx1765"/>
            <p:cNvSpPr/>
            <p:nvPr/>
          </p:nvSpPr>
          <p:spPr>
            <a:xfrm>
              <a:off x="8560056"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66" name="tx1766"/>
            <p:cNvSpPr/>
            <p:nvPr/>
          </p:nvSpPr>
          <p:spPr>
            <a:xfrm>
              <a:off x="1973780"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67" name="tx1767"/>
            <p:cNvSpPr/>
            <p:nvPr/>
          </p:nvSpPr>
          <p:spPr>
            <a:xfrm>
              <a:off x="2237231"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68" name="tx1768"/>
            <p:cNvSpPr/>
            <p:nvPr/>
          </p:nvSpPr>
          <p:spPr>
            <a:xfrm>
              <a:off x="2500682"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69" name="tx1769"/>
            <p:cNvSpPr/>
            <p:nvPr/>
          </p:nvSpPr>
          <p:spPr>
            <a:xfrm>
              <a:off x="2764133"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70" name="tx1770"/>
            <p:cNvSpPr/>
            <p:nvPr/>
          </p:nvSpPr>
          <p:spPr>
            <a:xfrm>
              <a:off x="3027584"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71" name="tx1771"/>
            <p:cNvSpPr/>
            <p:nvPr/>
          </p:nvSpPr>
          <p:spPr>
            <a:xfrm>
              <a:off x="3291035"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72" name="tx1772"/>
            <p:cNvSpPr/>
            <p:nvPr/>
          </p:nvSpPr>
          <p:spPr>
            <a:xfrm>
              <a:off x="3554486"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73" name="tx1773"/>
            <p:cNvSpPr/>
            <p:nvPr/>
          </p:nvSpPr>
          <p:spPr>
            <a:xfrm>
              <a:off x="3817938"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74" name="tx1774"/>
            <p:cNvSpPr/>
            <p:nvPr/>
          </p:nvSpPr>
          <p:spPr>
            <a:xfrm>
              <a:off x="4081389"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75" name="tx1775"/>
            <p:cNvSpPr/>
            <p:nvPr/>
          </p:nvSpPr>
          <p:spPr>
            <a:xfrm>
              <a:off x="4344840"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76" name="tx1776"/>
            <p:cNvSpPr/>
            <p:nvPr/>
          </p:nvSpPr>
          <p:spPr>
            <a:xfrm>
              <a:off x="4608291"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77" name="tx1777"/>
            <p:cNvSpPr/>
            <p:nvPr/>
          </p:nvSpPr>
          <p:spPr>
            <a:xfrm>
              <a:off x="4871742"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78" name="tx1778"/>
            <p:cNvSpPr/>
            <p:nvPr/>
          </p:nvSpPr>
          <p:spPr>
            <a:xfrm>
              <a:off x="5135193"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79" name="tx1779"/>
            <p:cNvSpPr/>
            <p:nvPr/>
          </p:nvSpPr>
          <p:spPr>
            <a:xfrm>
              <a:off x="5398644"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80" name="tx1780"/>
            <p:cNvSpPr/>
            <p:nvPr/>
          </p:nvSpPr>
          <p:spPr>
            <a:xfrm>
              <a:off x="5662095"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81" name="tx1781"/>
            <p:cNvSpPr/>
            <p:nvPr/>
          </p:nvSpPr>
          <p:spPr>
            <a:xfrm>
              <a:off x="5925546"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82" name="tx1782"/>
            <p:cNvSpPr/>
            <p:nvPr/>
          </p:nvSpPr>
          <p:spPr>
            <a:xfrm>
              <a:off x="6188997"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83" name="tx1783"/>
            <p:cNvSpPr/>
            <p:nvPr/>
          </p:nvSpPr>
          <p:spPr>
            <a:xfrm>
              <a:off x="6452448"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84" name="tx1784"/>
            <p:cNvSpPr/>
            <p:nvPr/>
          </p:nvSpPr>
          <p:spPr>
            <a:xfrm>
              <a:off x="6715899"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785" name="tx1785"/>
            <p:cNvSpPr/>
            <p:nvPr/>
          </p:nvSpPr>
          <p:spPr>
            <a:xfrm>
              <a:off x="6979350"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786" name="tx1786"/>
            <p:cNvSpPr/>
            <p:nvPr/>
          </p:nvSpPr>
          <p:spPr>
            <a:xfrm>
              <a:off x="7242801"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787" name="tx1787"/>
            <p:cNvSpPr/>
            <p:nvPr/>
          </p:nvSpPr>
          <p:spPr>
            <a:xfrm>
              <a:off x="7506252"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788" name="tx1788"/>
            <p:cNvSpPr/>
            <p:nvPr/>
          </p:nvSpPr>
          <p:spPr>
            <a:xfrm>
              <a:off x="7769703"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789" name="tx1789"/>
            <p:cNvSpPr/>
            <p:nvPr/>
          </p:nvSpPr>
          <p:spPr>
            <a:xfrm>
              <a:off x="8033154"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790" name="tx1790"/>
            <p:cNvSpPr/>
            <p:nvPr/>
          </p:nvSpPr>
          <p:spPr>
            <a:xfrm>
              <a:off x="8296605"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91" name="tx1791"/>
            <p:cNvSpPr/>
            <p:nvPr/>
          </p:nvSpPr>
          <p:spPr>
            <a:xfrm>
              <a:off x="8560056"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92" name="tx1792"/>
            <p:cNvSpPr/>
            <p:nvPr/>
          </p:nvSpPr>
          <p:spPr>
            <a:xfrm>
              <a:off x="1973780"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93" name="tx1793"/>
            <p:cNvSpPr/>
            <p:nvPr/>
          </p:nvSpPr>
          <p:spPr>
            <a:xfrm>
              <a:off x="2237231"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94" name="tx1794"/>
            <p:cNvSpPr/>
            <p:nvPr/>
          </p:nvSpPr>
          <p:spPr>
            <a:xfrm>
              <a:off x="2500682"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95" name="tx1795"/>
            <p:cNvSpPr/>
            <p:nvPr/>
          </p:nvSpPr>
          <p:spPr>
            <a:xfrm>
              <a:off x="2764133"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96" name="tx1796"/>
            <p:cNvSpPr/>
            <p:nvPr/>
          </p:nvSpPr>
          <p:spPr>
            <a:xfrm>
              <a:off x="3027584"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97" name="tx1797"/>
            <p:cNvSpPr/>
            <p:nvPr/>
          </p:nvSpPr>
          <p:spPr>
            <a:xfrm>
              <a:off x="3291035"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98" name="tx1798"/>
            <p:cNvSpPr/>
            <p:nvPr/>
          </p:nvSpPr>
          <p:spPr>
            <a:xfrm>
              <a:off x="3554486"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99" name="tx1799"/>
            <p:cNvSpPr/>
            <p:nvPr/>
          </p:nvSpPr>
          <p:spPr>
            <a:xfrm>
              <a:off x="3817938"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0" name="tx1800"/>
            <p:cNvSpPr/>
            <p:nvPr/>
          </p:nvSpPr>
          <p:spPr>
            <a:xfrm>
              <a:off x="4081389"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1" name="tx1801"/>
            <p:cNvSpPr/>
            <p:nvPr/>
          </p:nvSpPr>
          <p:spPr>
            <a:xfrm>
              <a:off x="4344840"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2" name="tx1802"/>
            <p:cNvSpPr/>
            <p:nvPr/>
          </p:nvSpPr>
          <p:spPr>
            <a:xfrm>
              <a:off x="4608291"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3" name="tx1803"/>
            <p:cNvSpPr/>
            <p:nvPr/>
          </p:nvSpPr>
          <p:spPr>
            <a:xfrm>
              <a:off x="4871742"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4" name="tx1804"/>
            <p:cNvSpPr/>
            <p:nvPr/>
          </p:nvSpPr>
          <p:spPr>
            <a:xfrm>
              <a:off x="5135193"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05" name="tx1805"/>
            <p:cNvSpPr/>
            <p:nvPr/>
          </p:nvSpPr>
          <p:spPr>
            <a:xfrm>
              <a:off x="5398644"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06" name="tx1806"/>
            <p:cNvSpPr/>
            <p:nvPr/>
          </p:nvSpPr>
          <p:spPr>
            <a:xfrm>
              <a:off x="5662095"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7" name="tx1807"/>
            <p:cNvSpPr/>
            <p:nvPr/>
          </p:nvSpPr>
          <p:spPr>
            <a:xfrm>
              <a:off x="5925546"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08" name="tx1808"/>
            <p:cNvSpPr/>
            <p:nvPr/>
          </p:nvSpPr>
          <p:spPr>
            <a:xfrm>
              <a:off x="6188997"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09" name="tx1809"/>
            <p:cNvSpPr/>
            <p:nvPr/>
          </p:nvSpPr>
          <p:spPr>
            <a:xfrm>
              <a:off x="6452448"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10" name="tx1810"/>
            <p:cNvSpPr/>
            <p:nvPr/>
          </p:nvSpPr>
          <p:spPr>
            <a:xfrm>
              <a:off x="6715899"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11" name="tx1811"/>
            <p:cNvSpPr/>
            <p:nvPr/>
          </p:nvSpPr>
          <p:spPr>
            <a:xfrm>
              <a:off x="6979350"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12" name="tx1812"/>
            <p:cNvSpPr/>
            <p:nvPr/>
          </p:nvSpPr>
          <p:spPr>
            <a:xfrm>
              <a:off x="7242801"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13" name="tx1813"/>
            <p:cNvSpPr/>
            <p:nvPr/>
          </p:nvSpPr>
          <p:spPr>
            <a:xfrm>
              <a:off x="7506252"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14" name="tx1814"/>
            <p:cNvSpPr/>
            <p:nvPr/>
          </p:nvSpPr>
          <p:spPr>
            <a:xfrm>
              <a:off x="7769703"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15" name="tx1815"/>
            <p:cNvSpPr/>
            <p:nvPr/>
          </p:nvSpPr>
          <p:spPr>
            <a:xfrm>
              <a:off x="8033154"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16" name="tx1816"/>
            <p:cNvSpPr/>
            <p:nvPr/>
          </p:nvSpPr>
          <p:spPr>
            <a:xfrm>
              <a:off x="8296605"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17" name="tx1817"/>
            <p:cNvSpPr/>
            <p:nvPr/>
          </p:nvSpPr>
          <p:spPr>
            <a:xfrm>
              <a:off x="8560056"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18" name="tx1818"/>
            <p:cNvSpPr/>
            <p:nvPr/>
          </p:nvSpPr>
          <p:spPr>
            <a:xfrm>
              <a:off x="1973780"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19" name="tx1819"/>
            <p:cNvSpPr/>
            <p:nvPr/>
          </p:nvSpPr>
          <p:spPr>
            <a:xfrm>
              <a:off x="2237231"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20" name="tx1820"/>
            <p:cNvSpPr/>
            <p:nvPr/>
          </p:nvSpPr>
          <p:spPr>
            <a:xfrm>
              <a:off x="2500682"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21" name="tx1821"/>
            <p:cNvSpPr/>
            <p:nvPr/>
          </p:nvSpPr>
          <p:spPr>
            <a:xfrm>
              <a:off x="2764133"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22" name="tx1822"/>
            <p:cNvSpPr/>
            <p:nvPr/>
          </p:nvSpPr>
          <p:spPr>
            <a:xfrm>
              <a:off x="3027584"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23" name="tx1823"/>
            <p:cNvSpPr/>
            <p:nvPr/>
          </p:nvSpPr>
          <p:spPr>
            <a:xfrm>
              <a:off x="3291035"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24" name="tx1824"/>
            <p:cNvSpPr/>
            <p:nvPr/>
          </p:nvSpPr>
          <p:spPr>
            <a:xfrm>
              <a:off x="3554486"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25" name="tx1825"/>
            <p:cNvSpPr/>
            <p:nvPr/>
          </p:nvSpPr>
          <p:spPr>
            <a:xfrm>
              <a:off x="3817938"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26" name="tx1826"/>
            <p:cNvSpPr/>
            <p:nvPr/>
          </p:nvSpPr>
          <p:spPr>
            <a:xfrm>
              <a:off x="4081389"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27" name="tx1827"/>
            <p:cNvSpPr/>
            <p:nvPr/>
          </p:nvSpPr>
          <p:spPr>
            <a:xfrm>
              <a:off x="4344840"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28" name="tx1828"/>
            <p:cNvSpPr/>
            <p:nvPr/>
          </p:nvSpPr>
          <p:spPr>
            <a:xfrm>
              <a:off x="4608291"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29" name="tx1829"/>
            <p:cNvSpPr/>
            <p:nvPr/>
          </p:nvSpPr>
          <p:spPr>
            <a:xfrm>
              <a:off x="4871742"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30" name="tx1830"/>
            <p:cNvSpPr/>
            <p:nvPr/>
          </p:nvSpPr>
          <p:spPr>
            <a:xfrm>
              <a:off x="5135193"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31" name="tx1831"/>
            <p:cNvSpPr/>
            <p:nvPr/>
          </p:nvSpPr>
          <p:spPr>
            <a:xfrm>
              <a:off x="5398644"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32" name="tx1832"/>
            <p:cNvSpPr/>
            <p:nvPr/>
          </p:nvSpPr>
          <p:spPr>
            <a:xfrm>
              <a:off x="5662095"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33" name="tx1833"/>
            <p:cNvSpPr/>
            <p:nvPr/>
          </p:nvSpPr>
          <p:spPr>
            <a:xfrm>
              <a:off x="5925546"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34" name="tx1834"/>
            <p:cNvSpPr/>
            <p:nvPr/>
          </p:nvSpPr>
          <p:spPr>
            <a:xfrm>
              <a:off x="6188997"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35" name="tx1835"/>
            <p:cNvSpPr/>
            <p:nvPr/>
          </p:nvSpPr>
          <p:spPr>
            <a:xfrm>
              <a:off x="6452448"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36" name="tx1836"/>
            <p:cNvSpPr/>
            <p:nvPr/>
          </p:nvSpPr>
          <p:spPr>
            <a:xfrm>
              <a:off x="6715899"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37" name="tx1837"/>
            <p:cNvSpPr/>
            <p:nvPr/>
          </p:nvSpPr>
          <p:spPr>
            <a:xfrm>
              <a:off x="6979350"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38" name="tx1838"/>
            <p:cNvSpPr/>
            <p:nvPr/>
          </p:nvSpPr>
          <p:spPr>
            <a:xfrm>
              <a:off x="7242801"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39" name="tx1839"/>
            <p:cNvSpPr/>
            <p:nvPr/>
          </p:nvSpPr>
          <p:spPr>
            <a:xfrm>
              <a:off x="7506252"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40" name="tx1840"/>
            <p:cNvSpPr/>
            <p:nvPr/>
          </p:nvSpPr>
          <p:spPr>
            <a:xfrm>
              <a:off x="7769703"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41" name="tx1841"/>
            <p:cNvSpPr/>
            <p:nvPr/>
          </p:nvSpPr>
          <p:spPr>
            <a:xfrm>
              <a:off x="8033154"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42" name="tx1842"/>
            <p:cNvSpPr/>
            <p:nvPr/>
          </p:nvSpPr>
          <p:spPr>
            <a:xfrm>
              <a:off x="8296605"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43" name="tx1843"/>
            <p:cNvSpPr/>
            <p:nvPr/>
          </p:nvSpPr>
          <p:spPr>
            <a:xfrm>
              <a:off x="8560056"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44" name="tx1844"/>
            <p:cNvSpPr/>
            <p:nvPr/>
          </p:nvSpPr>
          <p:spPr>
            <a:xfrm>
              <a:off x="1973780"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45" name="tx1845"/>
            <p:cNvSpPr/>
            <p:nvPr/>
          </p:nvSpPr>
          <p:spPr>
            <a:xfrm>
              <a:off x="2237231"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846" name="tx1846"/>
            <p:cNvSpPr/>
            <p:nvPr/>
          </p:nvSpPr>
          <p:spPr>
            <a:xfrm>
              <a:off x="2500682"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47" name="tx1847"/>
            <p:cNvSpPr/>
            <p:nvPr/>
          </p:nvSpPr>
          <p:spPr>
            <a:xfrm>
              <a:off x="2764133"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48" name="tx1848"/>
            <p:cNvSpPr/>
            <p:nvPr/>
          </p:nvSpPr>
          <p:spPr>
            <a:xfrm>
              <a:off x="3027584"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49" name="tx1849"/>
            <p:cNvSpPr/>
            <p:nvPr/>
          </p:nvSpPr>
          <p:spPr>
            <a:xfrm>
              <a:off x="3291035"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50" name="tx1850"/>
            <p:cNvSpPr/>
            <p:nvPr/>
          </p:nvSpPr>
          <p:spPr>
            <a:xfrm>
              <a:off x="3554486"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51" name="tx1851"/>
            <p:cNvSpPr/>
            <p:nvPr/>
          </p:nvSpPr>
          <p:spPr>
            <a:xfrm>
              <a:off x="3817938"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52" name="tx1852"/>
            <p:cNvSpPr/>
            <p:nvPr/>
          </p:nvSpPr>
          <p:spPr>
            <a:xfrm>
              <a:off x="4081389"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53" name="tx1853"/>
            <p:cNvSpPr/>
            <p:nvPr/>
          </p:nvSpPr>
          <p:spPr>
            <a:xfrm>
              <a:off x="4344840"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54" name="tx1854"/>
            <p:cNvSpPr/>
            <p:nvPr/>
          </p:nvSpPr>
          <p:spPr>
            <a:xfrm>
              <a:off x="4608291"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55" name="tx1855"/>
            <p:cNvSpPr/>
            <p:nvPr/>
          </p:nvSpPr>
          <p:spPr>
            <a:xfrm>
              <a:off x="4871742"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56" name="tx1856"/>
            <p:cNvSpPr/>
            <p:nvPr/>
          </p:nvSpPr>
          <p:spPr>
            <a:xfrm>
              <a:off x="5135193"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57" name="tx1857"/>
            <p:cNvSpPr/>
            <p:nvPr/>
          </p:nvSpPr>
          <p:spPr>
            <a:xfrm>
              <a:off x="5398644"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58" name="tx1858"/>
            <p:cNvSpPr/>
            <p:nvPr/>
          </p:nvSpPr>
          <p:spPr>
            <a:xfrm>
              <a:off x="5662095"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59" name="tx1859"/>
            <p:cNvSpPr/>
            <p:nvPr/>
          </p:nvSpPr>
          <p:spPr>
            <a:xfrm>
              <a:off x="5925546"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60" name="tx1860"/>
            <p:cNvSpPr/>
            <p:nvPr/>
          </p:nvSpPr>
          <p:spPr>
            <a:xfrm>
              <a:off x="6188997"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61" name="tx1861"/>
            <p:cNvSpPr/>
            <p:nvPr/>
          </p:nvSpPr>
          <p:spPr>
            <a:xfrm>
              <a:off x="6452448"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62" name="tx1862"/>
            <p:cNvSpPr/>
            <p:nvPr/>
          </p:nvSpPr>
          <p:spPr>
            <a:xfrm>
              <a:off x="6715899"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63" name="tx1863"/>
            <p:cNvSpPr/>
            <p:nvPr/>
          </p:nvSpPr>
          <p:spPr>
            <a:xfrm>
              <a:off x="6979350"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64" name="tx1864"/>
            <p:cNvSpPr/>
            <p:nvPr/>
          </p:nvSpPr>
          <p:spPr>
            <a:xfrm>
              <a:off x="7242801"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65" name="tx1865"/>
            <p:cNvSpPr/>
            <p:nvPr/>
          </p:nvSpPr>
          <p:spPr>
            <a:xfrm>
              <a:off x="7506252"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66" name="tx1866"/>
            <p:cNvSpPr/>
            <p:nvPr/>
          </p:nvSpPr>
          <p:spPr>
            <a:xfrm>
              <a:off x="7769703"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67" name="tx1867"/>
            <p:cNvSpPr/>
            <p:nvPr/>
          </p:nvSpPr>
          <p:spPr>
            <a:xfrm>
              <a:off x="8033154"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68" name="tx1868"/>
            <p:cNvSpPr/>
            <p:nvPr/>
          </p:nvSpPr>
          <p:spPr>
            <a:xfrm>
              <a:off x="8296605"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869" name="tx1869"/>
            <p:cNvSpPr/>
            <p:nvPr/>
          </p:nvSpPr>
          <p:spPr>
            <a:xfrm>
              <a:off x="8560056"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70" name="tx1870"/>
            <p:cNvSpPr/>
            <p:nvPr/>
          </p:nvSpPr>
          <p:spPr>
            <a:xfrm>
              <a:off x="1973780"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71" name="tx1871"/>
            <p:cNvSpPr/>
            <p:nvPr/>
          </p:nvSpPr>
          <p:spPr>
            <a:xfrm>
              <a:off x="2237231"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72" name="tx1872"/>
            <p:cNvSpPr/>
            <p:nvPr/>
          </p:nvSpPr>
          <p:spPr>
            <a:xfrm>
              <a:off x="2500682"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73" name="tx1873"/>
            <p:cNvSpPr/>
            <p:nvPr/>
          </p:nvSpPr>
          <p:spPr>
            <a:xfrm>
              <a:off x="2764133"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74" name="tx1874"/>
            <p:cNvSpPr/>
            <p:nvPr/>
          </p:nvSpPr>
          <p:spPr>
            <a:xfrm>
              <a:off x="3027584"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875" name="tx1875"/>
            <p:cNvSpPr/>
            <p:nvPr/>
          </p:nvSpPr>
          <p:spPr>
            <a:xfrm>
              <a:off x="3291035"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76" name="tx1876"/>
            <p:cNvSpPr/>
            <p:nvPr/>
          </p:nvSpPr>
          <p:spPr>
            <a:xfrm>
              <a:off x="3554486"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77" name="tx1877"/>
            <p:cNvSpPr/>
            <p:nvPr/>
          </p:nvSpPr>
          <p:spPr>
            <a:xfrm>
              <a:off x="3817938"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78" name="tx1878"/>
            <p:cNvSpPr/>
            <p:nvPr/>
          </p:nvSpPr>
          <p:spPr>
            <a:xfrm>
              <a:off x="4081389"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79" name="tx1879"/>
            <p:cNvSpPr/>
            <p:nvPr/>
          </p:nvSpPr>
          <p:spPr>
            <a:xfrm>
              <a:off x="4344840"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80" name="tx1880"/>
            <p:cNvSpPr/>
            <p:nvPr/>
          </p:nvSpPr>
          <p:spPr>
            <a:xfrm>
              <a:off x="4608291"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81" name="tx1881"/>
            <p:cNvSpPr/>
            <p:nvPr/>
          </p:nvSpPr>
          <p:spPr>
            <a:xfrm>
              <a:off x="4871742"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2" name="tx1882"/>
            <p:cNvSpPr/>
            <p:nvPr/>
          </p:nvSpPr>
          <p:spPr>
            <a:xfrm>
              <a:off x="5135193"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3" name="tx1883"/>
            <p:cNvSpPr/>
            <p:nvPr/>
          </p:nvSpPr>
          <p:spPr>
            <a:xfrm>
              <a:off x="5398644"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4" name="tx1884"/>
            <p:cNvSpPr/>
            <p:nvPr/>
          </p:nvSpPr>
          <p:spPr>
            <a:xfrm>
              <a:off x="5662095"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5" name="tx1885"/>
            <p:cNvSpPr/>
            <p:nvPr/>
          </p:nvSpPr>
          <p:spPr>
            <a:xfrm>
              <a:off x="5925546"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6" name="tx1886"/>
            <p:cNvSpPr/>
            <p:nvPr/>
          </p:nvSpPr>
          <p:spPr>
            <a:xfrm>
              <a:off x="6188997"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7" name="tx1887"/>
            <p:cNvSpPr/>
            <p:nvPr/>
          </p:nvSpPr>
          <p:spPr>
            <a:xfrm>
              <a:off x="6452448"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8" name="tx1888"/>
            <p:cNvSpPr/>
            <p:nvPr/>
          </p:nvSpPr>
          <p:spPr>
            <a:xfrm>
              <a:off x="6715899"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9" name="tx1889"/>
            <p:cNvSpPr/>
            <p:nvPr/>
          </p:nvSpPr>
          <p:spPr>
            <a:xfrm>
              <a:off x="6979350"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0" name="tx1890"/>
            <p:cNvSpPr/>
            <p:nvPr/>
          </p:nvSpPr>
          <p:spPr>
            <a:xfrm>
              <a:off x="7242801"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1" name="tx1891"/>
            <p:cNvSpPr/>
            <p:nvPr/>
          </p:nvSpPr>
          <p:spPr>
            <a:xfrm>
              <a:off x="7506252"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2" name="tx1892"/>
            <p:cNvSpPr/>
            <p:nvPr/>
          </p:nvSpPr>
          <p:spPr>
            <a:xfrm>
              <a:off x="7769703"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3" name="tx1893"/>
            <p:cNvSpPr/>
            <p:nvPr/>
          </p:nvSpPr>
          <p:spPr>
            <a:xfrm>
              <a:off x="8033154"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4" name="tx1894"/>
            <p:cNvSpPr/>
            <p:nvPr/>
          </p:nvSpPr>
          <p:spPr>
            <a:xfrm>
              <a:off x="8296605"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5" name="tx1895"/>
            <p:cNvSpPr/>
            <p:nvPr/>
          </p:nvSpPr>
          <p:spPr>
            <a:xfrm>
              <a:off x="8560056"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6" name="tx1896"/>
            <p:cNvSpPr/>
            <p:nvPr/>
          </p:nvSpPr>
          <p:spPr>
            <a:xfrm>
              <a:off x="1973780"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7" name="tx1897"/>
            <p:cNvSpPr/>
            <p:nvPr/>
          </p:nvSpPr>
          <p:spPr>
            <a:xfrm>
              <a:off x="2237231"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8" name="tx1898"/>
            <p:cNvSpPr/>
            <p:nvPr/>
          </p:nvSpPr>
          <p:spPr>
            <a:xfrm>
              <a:off x="2500682"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9" name="tx1899"/>
            <p:cNvSpPr/>
            <p:nvPr/>
          </p:nvSpPr>
          <p:spPr>
            <a:xfrm>
              <a:off x="2764133"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0" name="tx1900"/>
            <p:cNvSpPr/>
            <p:nvPr/>
          </p:nvSpPr>
          <p:spPr>
            <a:xfrm>
              <a:off x="3027584"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1" name="tx1901"/>
            <p:cNvSpPr/>
            <p:nvPr/>
          </p:nvSpPr>
          <p:spPr>
            <a:xfrm>
              <a:off x="3291035"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2" name="tx1902"/>
            <p:cNvSpPr/>
            <p:nvPr/>
          </p:nvSpPr>
          <p:spPr>
            <a:xfrm>
              <a:off x="3554486"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03" name="tx1903"/>
            <p:cNvSpPr/>
            <p:nvPr/>
          </p:nvSpPr>
          <p:spPr>
            <a:xfrm>
              <a:off x="3817938"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04" name="tx1904"/>
            <p:cNvSpPr/>
            <p:nvPr/>
          </p:nvSpPr>
          <p:spPr>
            <a:xfrm>
              <a:off x="4081389"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05" name="tx1905"/>
            <p:cNvSpPr/>
            <p:nvPr/>
          </p:nvSpPr>
          <p:spPr>
            <a:xfrm>
              <a:off x="4344840"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6" name="tx1906"/>
            <p:cNvSpPr/>
            <p:nvPr/>
          </p:nvSpPr>
          <p:spPr>
            <a:xfrm>
              <a:off x="4608291"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7" name="tx1907"/>
            <p:cNvSpPr/>
            <p:nvPr/>
          </p:nvSpPr>
          <p:spPr>
            <a:xfrm>
              <a:off x="4871742"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8" name="tx1908"/>
            <p:cNvSpPr/>
            <p:nvPr/>
          </p:nvSpPr>
          <p:spPr>
            <a:xfrm>
              <a:off x="5135193"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09" name="tx1909"/>
            <p:cNvSpPr/>
            <p:nvPr/>
          </p:nvSpPr>
          <p:spPr>
            <a:xfrm>
              <a:off x="5398644"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10" name="tx1910"/>
            <p:cNvSpPr/>
            <p:nvPr/>
          </p:nvSpPr>
          <p:spPr>
            <a:xfrm>
              <a:off x="5662095"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11" name="tx1911"/>
            <p:cNvSpPr/>
            <p:nvPr/>
          </p:nvSpPr>
          <p:spPr>
            <a:xfrm>
              <a:off x="5925546"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12" name="tx1912"/>
            <p:cNvSpPr/>
            <p:nvPr/>
          </p:nvSpPr>
          <p:spPr>
            <a:xfrm>
              <a:off x="6188997"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13" name="tx1913"/>
            <p:cNvSpPr/>
            <p:nvPr/>
          </p:nvSpPr>
          <p:spPr>
            <a:xfrm>
              <a:off x="6452448"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14" name="tx1914"/>
            <p:cNvSpPr/>
            <p:nvPr/>
          </p:nvSpPr>
          <p:spPr>
            <a:xfrm>
              <a:off x="6715899"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15" name="tx1915"/>
            <p:cNvSpPr/>
            <p:nvPr/>
          </p:nvSpPr>
          <p:spPr>
            <a:xfrm>
              <a:off x="6979350"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16" name="tx1916"/>
            <p:cNvSpPr/>
            <p:nvPr/>
          </p:nvSpPr>
          <p:spPr>
            <a:xfrm>
              <a:off x="7242801"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17" name="tx1917"/>
            <p:cNvSpPr/>
            <p:nvPr/>
          </p:nvSpPr>
          <p:spPr>
            <a:xfrm>
              <a:off x="7506252"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18" name="tx1918"/>
            <p:cNvSpPr/>
            <p:nvPr/>
          </p:nvSpPr>
          <p:spPr>
            <a:xfrm>
              <a:off x="7769703"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19" name="tx1919"/>
            <p:cNvSpPr/>
            <p:nvPr/>
          </p:nvSpPr>
          <p:spPr>
            <a:xfrm>
              <a:off x="8033154"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20" name="tx1920"/>
            <p:cNvSpPr/>
            <p:nvPr/>
          </p:nvSpPr>
          <p:spPr>
            <a:xfrm>
              <a:off x="8296605"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21" name="tx1921"/>
            <p:cNvSpPr/>
            <p:nvPr/>
          </p:nvSpPr>
          <p:spPr>
            <a:xfrm>
              <a:off x="8560056"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22" name="tx1922"/>
            <p:cNvSpPr/>
            <p:nvPr/>
          </p:nvSpPr>
          <p:spPr>
            <a:xfrm>
              <a:off x="1973780"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23" name="tx1923"/>
            <p:cNvSpPr/>
            <p:nvPr/>
          </p:nvSpPr>
          <p:spPr>
            <a:xfrm>
              <a:off x="2237231"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24" name="tx1924"/>
            <p:cNvSpPr/>
            <p:nvPr/>
          </p:nvSpPr>
          <p:spPr>
            <a:xfrm>
              <a:off x="2500682"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25" name="tx1925"/>
            <p:cNvSpPr/>
            <p:nvPr/>
          </p:nvSpPr>
          <p:spPr>
            <a:xfrm>
              <a:off x="2764133"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926" name="tx1926"/>
            <p:cNvSpPr/>
            <p:nvPr/>
          </p:nvSpPr>
          <p:spPr>
            <a:xfrm>
              <a:off x="3027584"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27" name="tx1927"/>
            <p:cNvSpPr/>
            <p:nvPr/>
          </p:nvSpPr>
          <p:spPr>
            <a:xfrm>
              <a:off x="3291035"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28" name="tx1928"/>
            <p:cNvSpPr/>
            <p:nvPr/>
          </p:nvSpPr>
          <p:spPr>
            <a:xfrm>
              <a:off x="3554486"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29" name="tx1929"/>
            <p:cNvSpPr/>
            <p:nvPr/>
          </p:nvSpPr>
          <p:spPr>
            <a:xfrm>
              <a:off x="3817938"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30" name="tx1930"/>
            <p:cNvSpPr/>
            <p:nvPr/>
          </p:nvSpPr>
          <p:spPr>
            <a:xfrm>
              <a:off x="4081389"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931" name="tx1931"/>
            <p:cNvSpPr/>
            <p:nvPr/>
          </p:nvSpPr>
          <p:spPr>
            <a:xfrm>
              <a:off x="4344840"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932" name="tx1932"/>
            <p:cNvSpPr/>
            <p:nvPr/>
          </p:nvSpPr>
          <p:spPr>
            <a:xfrm>
              <a:off x="4608291"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33" name="tx1933"/>
            <p:cNvSpPr/>
            <p:nvPr/>
          </p:nvSpPr>
          <p:spPr>
            <a:xfrm>
              <a:off x="4871742"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34" name="tx1934"/>
            <p:cNvSpPr/>
            <p:nvPr/>
          </p:nvSpPr>
          <p:spPr>
            <a:xfrm>
              <a:off x="5135193"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35" name="tx1935"/>
            <p:cNvSpPr/>
            <p:nvPr/>
          </p:nvSpPr>
          <p:spPr>
            <a:xfrm>
              <a:off x="5398644"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36" name="tx1936"/>
            <p:cNvSpPr/>
            <p:nvPr/>
          </p:nvSpPr>
          <p:spPr>
            <a:xfrm>
              <a:off x="5662095"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37" name="tx1937"/>
            <p:cNvSpPr/>
            <p:nvPr/>
          </p:nvSpPr>
          <p:spPr>
            <a:xfrm>
              <a:off x="5925546"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38" name="tx1938"/>
            <p:cNvSpPr/>
            <p:nvPr/>
          </p:nvSpPr>
          <p:spPr>
            <a:xfrm>
              <a:off x="6188997"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39" name="tx1939"/>
            <p:cNvSpPr/>
            <p:nvPr/>
          </p:nvSpPr>
          <p:spPr>
            <a:xfrm>
              <a:off x="6452448"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40" name="tx1940"/>
            <p:cNvSpPr/>
            <p:nvPr/>
          </p:nvSpPr>
          <p:spPr>
            <a:xfrm>
              <a:off x="6715899"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41" name="tx1941"/>
            <p:cNvSpPr/>
            <p:nvPr/>
          </p:nvSpPr>
          <p:spPr>
            <a:xfrm>
              <a:off x="6979350"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42" name="tx1942"/>
            <p:cNvSpPr/>
            <p:nvPr/>
          </p:nvSpPr>
          <p:spPr>
            <a:xfrm>
              <a:off x="7242801"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943" name="tx1943"/>
            <p:cNvSpPr/>
            <p:nvPr/>
          </p:nvSpPr>
          <p:spPr>
            <a:xfrm>
              <a:off x="7506252"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44" name="tx1944"/>
            <p:cNvSpPr/>
            <p:nvPr/>
          </p:nvSpPr>
          <p:spPr>
            <a:xfrm>
              <a:off x="7769703"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45" name="tx1945"/>
            <p:cNvSpPr/>
            <p:nvPr/>
          </p:nvSpPr>
          <p:spPr>
            <a:xfrm>
              <a:off x="8033154"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46" name="tx1946"/>
            <p:cNvSpPr/>
            <p:nvPr/>
          </p:nvSpPr>
          <p:spPr>
            <a:xfrm>
              <a:off x="8296605"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47" name="tx1947"/>
            <p:cNvSpPr/>
            <p:nvPr/>
          </p:nvSpPr>
          <p:spPr>
            <a:xfrm>
              <a:off x="8560056"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48" name="tx1948"/>
            <p:cNvSpPr/>
            <p:nvPr/>
          </p:nvSpPr>
          <p:spPr>
            <a:xfrm>
              <a:off x="1973780"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49" name="tx1949"/>
            <p:cNvSpPr/>
            <p:nvPr/>
          </p:nvSpPr>
          <p:spPr>
            <a:xfrm>
              <a:off x="2237231"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50" name="tx1950"/>
            <p:cNvSpPr/>
            <p:nvPr/>
          </p:nvSpPr>
          <p:spPr>
            <a:xfrm>
              <a:off x="2500682"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51" name="tx1951"/>
            <p:cNvSpPr/>
            <p:nvPr/>
          </p:nvSpPr>
          <p:spPr>
            <a:xfrm>
              <a:off x="2764133"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52" name="tx1952"/>
            <p:cNvSpPr/>
            <p:nvPr/>
          </p:nvSpPr>
          <p:spPr>
            <a:xfrm>
              <a:off x="3027584"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53" name="tx1953"/>
            <p:cNvSpPr/>
            <p:nvPr/>
          </p:nvSpPr>
          <p:spPr>
            <a:xfrm>
              <a:off x="3291035"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54" name="tx1954"/>
            <p:cNvSpPr/>
            <p:nvPr/>
          </p:nvSpPr>
          <p:spPr>
            <a:xfrm>
              <a:off x="3554486"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55" name="tx1955"/>
            <p:cNvSpPr/>
            <p:nvPr/>
          </p:nvSpPr>
          <p:spPr>
            <a:xfrm>
              <a:off x="3817938"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56" name="tx1956"/>
            <p:cNvSpPr/>
            <p:nvPr/>
          </p:nvSpPr>
          <p:spPr>
            <a:xfrm>
              <a:off x="4081389"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57" name="tx1957"/>
            <p:cNvSpPr/>
            <p:nvPr/>
          </p:nvSpPr>
          <p:spPr>
            <a:xfrm>
              <a:off x="4344840"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58" name="tx1958"/>
            <p:cNvSpPr/>
            <p:nvPr/>
          </p:nvSpPr>
          <p:spPr>
            <a:xfrm>
              <a:off x="4608291"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59" name="tx1959"/>
            <p:cNvSpPr/>
            <p:nvPr/>
          </p:nvSpPr>
          <p:spPr>
            <a:xfrm>
              <a:off x="4871742"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60" name="tx1960"/>
            <p:cNvSpPr/>
            <p:nvPr/>
          </p:nvSpPr>
          <p:spPr>
            <a:xfrm>
              <a:off x="5135193"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961" name="tx1961"/>
            <p:cNvSpPr/>
            <p:nvPr/>
          </p:nvSpPr>
          <p:spPr>
            <a:xfrm>
              <a:off x="5398644"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62" name="tx1962"/>
            <p:cNvSpPr/>
            <p:nvPr/>
          </p:nvSpPr>
          <p:spPr>
            <a:xfrm>
              <a:off x="5662095"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963" name="tx1963"/>
            <p:cNvSpPr/>
            <p:nvPr/>
          </p:nvSpPr>
          <p:spPr>
            <a:xfrm>
              <a:off x="5925546"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964" name="tx1964"/>
            <p:cNvSpPr/>
            <p:nvPr/>
          </p:nvSpPr>
          <p:spPr>
            <a:xfrm>
              <a:off x="6188997"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965" name="tx1965"/>
            <p:cNvSpPr/>
            <p:nvPr/>
          </p:nvSpPr>
          <p:spPr>
            <a:xfrm>
              <a:off x="6452448"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966" name="tx1966"/>
            <p:cNvSpPr/>
            <p:nvPr/>
          </p:nvSpPr>
          <p:spPr>
            <a:xfrm>
              <a:off x="6715899"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967" name="tx1967"/>
            <p:cNvSpPr/>
            <p:nvPr/>
          </p:nvSpPr>
          <p:spPr>
            <a:xfrm>
              <a:off x="6979350"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968" name="tx1968"/>
            <p:cNvSpPr/>
            <p:nvPr/>
          </p:nvSpPr>
          <p:spPr>
            <a:xfrm>
              <a:off x="7242801"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969" name="tx1969"/>
            <p:cNvSpPr/>
            <p:nvPr/>
          </p:nvSpPr>
          <p:spPr>
            <a:xfrm>
              <a:off x="7506252"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970" name="tx1970"/>
            <p:cNvSpPr/>
            <p:nvPr/>
          </p:nvSpPr>
          <p:spPr>
            <a:xfrm>
              <a:off x="7769703"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971" name="tx1971"/>
            <p:cNvSpPr/>
            <p:nvPr/>
          </p:nvSpPr>
          <p:spPr>
            <a:xfrm>
              <a:off x="8033154"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972" name="tx1972"/>
            <p:cNvSpPr/>
            <p:nvPr/>
          </p:nvSpPr>
          <p:spPr>
            <a:xfrm>
              <a:off x="8296605"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73" name="tx1973"/>
            <p:cNvSpPr/>
            <p:nvPr/>
          </p:nvSpPr>
          <p:spPr>
            <a:xfrm>
              <a:off x="8560056"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974" name="tx1974"/>
            <p:cNvSpPr/>
            <p:nvPr/>
          </p:nvSpPr>
          <p:spPr>
            <a:xfrm>
              <a:off x="1973780"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75" name="tx1975"/>
            <p:cNvSpPr/>
            <p:nvPr/>
          </p:nvSpPr>
          <p:spPr>
            <a:xfrm>
              <a:off x="2237231"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76" name="tx1976"/>
            <p:cNvSpPr/>
            <p:nvPr/>
          </p:nvSpPr>
          <p:spPr>
            <a:xfrm>
              <a:off x="2500682"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77" name="tx1977"/>
            <p:cNvSpPr/>
            <p:nvPr/>
          </p:nvSpPr>
          <p:spPr>
            <a:xfrm>
              <a:off x="2764133"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78" name="tx1978"/>
            <p:cNvSpPr/>
            <p:nvPr/>
          </p:nvSpPr>
          <p:spPr>
            <a:xfrm>
              <a:off x="3027584"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79" name="tx1979"/>
            <p:cNvSpPr/>
            <p:nvPr/>
          </p:nvSpPr>
          <p:spPr>
            <a:xfrm>
              <a:off x="3291035"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80" name="tx1980"/>
            <p:cNvSpPr/>
            <p:nvPr/>
          </p:nvSpPr>
          <p:spPr>
            <a:xfrm>
              <a:off x="3554486"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81" name="tx1981"/>
            <p:cNvSpPr/>
            <p:nvPr/>
          </p:nvSpPr>
          <p:spPr>
            <a:xfrm>
              <a:off x="3817938"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82" name="tx1982"/>
            <p:cNvSpPr/>
            <p:nvPr/>
          </p:nvSpPr>
          <p:spPr>
            <a:xfrm>
              <a:off x="4081389"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83" name="tx1983"/>
            <p:cNvSpPr/>
            <p:nvPr/>
          </p:nvSpPr>
          <p:spPr>
            <a:xfrm>
              <a:off x="4344840"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84" name="tx1984"/>
            <p:cNvSpPr/>
            <p:nvPr/>
          </p:nvSpPr>
          <p:spPr>
            <a:xfrm>
              <a:off x="4608291"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85" name="tx1985"/>
            <p:cNvSpPr/>
            <p:nvPr/>
          </p:nvSpPr>
          <p:spPr>
            <a:xfrm>
              <a:off x="4871742"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86" name="tx1986"/>
            <p:cNvSpPr/>
            <p:nvPr/>
          </p:nvSpPr>
          <p:spPr>
            <a:xfrm>
              <a:off x="5135193"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87" name="tx1987"/>
            <p:cNvSpPr/>
            <p:nvPr/>
          </p:nvSpPr>
          <p:spPr>
            <a:xfrm>
              <a:off x="5398644"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88" name="tx1988"/>
            <p:cNvSpPr/>
            <p:nvPr/>
          </p:nvSpPr>
          <p:spPr>
            <a:xfrm>
              <a:off x="5662095"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89" name="tx1989"/>
            <p:cNvSpPr/>
            <p:nvPr/>
          </p:nvSpPr>
          <p:spPr>
            <a:xfrm>
              <a:off x="5925546"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90" name="tx1990"/>
            <p:cNvSpPr/>
            <p:nvPr/>
          </p:nvSpPr>
          <p:spPr>
            <a:xfrm>
              <a:off x="6188997"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91" name="tx1991"/>
            <p:cNvSpPr/>
            <p:nvPr/>
          </p:nvSpPr>
          <p:spPr>
            <a:xfrm>
              <a:off x="6452448"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92" name="tx1992"/>
            <p:cNvSpPr/>
            <p:nvPr/>
          </p:nvSpPr>
          <p:spPr>
            <a:xfrm>
              <a:off x="6715899"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93" name="tx1993"/>
            <p:cNvSpPr/>
            <p:nvPr/>
          </p:nvSpPr>
          <p:spPr>
            <a:xfrm>
              <a:off x="6979350"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94" name="tx1994"/>
            <p:cNvSpPr/>
            <p:nvPr/>
          </p:nvSpPr>
          <p:spPr>
            <a:xfrm>
              <a:off x="7242801"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95" name="tx1995"/>
            <p:cNvSpPr/>
            <p:nvPr/>
          </p:nvSpPr>
          <p:spPr>
            <a:xfrm>
              <a:off x="7506252"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96" name="tx1996"/>
            <p:cNvSpPr/>
            <p:nvPr/>
          </p:nvSpPr>
          <p:spPr>
            <a:xfrm>
              <a:off x="7769703"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97" name="tx1997"/>
            <p:cNvSpPr/>
            <p:nvPr/>
          </p:nvSpPr>
          <p:spPr>
            <a:xfrm>
              <a:off x="8033154"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98" name="tx1998"/>
            <p:cNvSpPr/>
            <p:nvPr/>
          </p:nvSpPr>
          <p:spPr>
            <a:xfrm>
              <a:off x="8296605"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99" name="tx1999"/>
            <p:cNvSpPr/>
            <p:nvPr/>
          </p:nvSpPr>
          <p:spPr>
            <a:xfrm>
              <a:off x="8560056"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00" name="tx2000"/>
            <p:cNvSpPr/>
            <p:nvPr/>
          </p:nvSpPr>
          <p:spPr>
            <a:xfrm>
              <a:off x="1973780"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001" name="tx2001"/>
            <p:cNvSpPr/>
            <p:nvPr/>
          </p:nvSpPr>
          <p:spPr>
            <a:xfrm>
              <a:off x="2237231"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002" name="tx2002"/>
            <p:cNvSpPr/>
            <p:nvPr/>
          </p:nvSpPr>
          <p:spPr>
            <a:xfrm>
              <a:off x="2500682"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003" name="tx2003"/>
            <p:cNvSpPr/>
            <p:nvPr/>
          </p:nvSpPr>
          <p:spPr>
            <a:xfrm>
              <a:off x="2764133"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004" name="tx2004"/>
            <p:cNvSpPr/>
            <p:nvPr/>
          </p:nvSpPr>
          <p:spPr>
            <a:xfrm>
              <a:off x="3027584"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005" name="tx2005"/>
            <p:cNvSpPr/>
            <p:nvPr/>
          </p:nvSpPr>
          <p:spPr>
            <a:xfrm>
              <a:off x="3291035"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006" name="tx2006"/>
            <p:cNvSpPr/>
            <p:nvPr/>
          </p:nvSpPr>
          <p:spPr>
            <a:xfrm>
              <a:off x="3554486"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2007" name="tx2007"/>
            <p:cNvSpPr/>
            <p:nvPr/>
          </p:nvSpPr>
          <p:spPr>
            <a:xfrm>
              <a:off x="3817938"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2008" name="tx2008"/>
            <p:cNvSpPr/>
            <p:nvPr/>
          </p:nvSpPr>
          <p:spPr>
            <a:xfrm>
              <a:off x="4081389"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2009" name="tx2009"/>
            <p:cNvSpPr/>
            <p:nvPr/>
          </p:nvSpPr>
          <p:spPr>
            <a:xfrm>
              <a:off x="4344840"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2010" name="tx2010"/>
            <p:cNvSpPr/>
            <p:nvPr/>
          </p:nvSpPr>
          <p:spPr>
            <a:xfrm>
              <a:off x="4871742"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011" name="tx2011"/>
            <p:cNvSpPr/>
            <p:nvPr/>
          </p:nvSpPr>
          <p:spPr>
            <a:xfrm>
              <a:off x="5135193"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012" name="tx2012"/>
            <p:cNvSpPr/>
            <p:nvPr/>
          </p:nvSpPr>
          <p:spPr>
            <a:xfrm>
              <a:off x="5398644"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013" name="tx2013"/>
            <p:cNvSpPr/>
            <p:nvPr/>
          </p:nvSpPr>
          <p:spPr>
            <a:xfrm>
              <a:off x="5662095"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014" name="tx2014"/>
            <p:cNvSpPr/>
            <p:nvPr/>
          </p:nvSpPr>
          <p:spPr>
            <a:xfrm>
              <a:off x="5925546"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015" name="tx2015"/>
            <p:cNvSpPr/>
            <p:nvPr/>
          </p:nvSpPr>
          <p:spPr>
            <a:xfrm>
              <a:off x="6188997"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016" name="tx2016"/>
            <p:cNvSpPr/>
            <p:nvPr/>
          </p:nvSpPr>
          <p:spPr>
            <a:xfrm>
              <a:off x="6452448"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017" name="tx2017"/>
            <p:cNvSpPr/>
            <p:nvPr/>
          </p:nvSpPr>
          <p:spPr>
            <a:xfrm>
              <a:off x="6715899"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018" name="tx2018"/>
            <p:cNvSpPr/>
            <p:nvPr/>
          </p:nvSpPr>
          <p:spPr>
            <a:xfrm>
              <a:off x="6979350"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019" name="tx2019"/>
            <p:cNvSpPr/>
            <p:nvPr/>
          </p:nvSpPr>
          <p:spPr>
            <a:xfrm>
              <a:off x="7242801"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020" name="tx2020"/>
            <p:cNvSpPr/>
            <p:nvPr/>
          </p:nvSpPr>
          <p:spPr>
            <a:xfrm>
              <a:off x="7506252"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021" name="tx2021"/>
            <p:cNvSpPr/>
            <p:nvPr/>
          </p:nvSpPr>
          <p:spPr>
            <a:xfrm>
              <a:off x="7769703"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022" name="tx2022"/>
            <p:cNvSpPr/>
            <p:nvPr/>
          </p:nvSpPr>
          <p:spPr>
            <a:xfrm>
              <a:off x="8033154"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023" name="tx2023"/>
            <p:cNvSpPr/>
            <p:nvPr/>
          </p:nvSpPr>
          <p:spPr>
            <a:xfrm>
              <a:off x="8296605"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024" name="tx2024"/>
            <p:cNvSpPr/>
            <p:nvPr/>
          </p:nvSpPr>
          <p:spPr>
            <a:xfrm>
              <a:off x="8560056"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025" name="tx2025"/>
            <p:cNvSpPr/>
            <p:nvPr/>
          </p:nvSpPr>
          <p:spPr>
            <a:xfrm>
              <a:off x="1973780"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26" name="tx2026"/>
            <p:cNvSpPr/>
            <p:nvPr/>
          </p:nvSpPr>
          <p:spPr>
            <a:xfrm>
              <a:off x="2237231"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27" name="tx2027"/>
            <p:cNvSpPr/>
            <p:nvPr/>
          </p:nvSpPr>
          <p:spPr>
            <a:xfrm>
              <a:off x="2500682"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28" name="tx2028"/>
            <p:cNvSpPr/>
            <p:nvPr/>
          </p:nvSpPr>
          <p:spPr>
            <a:xfrm>
              <a:off x="2764133"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29" name="tx2029"/>
            <p:cNvSpPr/>
            <p:nvPr/>
          </p:nvSpPr>
          <p:spPr>
            <a:xfrm>
              <a:off x="3027584"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30" name="tx2030"/>
            <p:cNvSpPr/>
            <p:nvPr/>
          </p:nvSpPr>
          <p:spPr>
            <a:xfrm>
              <a:off x="3291035"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31" name="tx2031"/>
            <p:cNvSpPr/>
            <p:nvPr/>
          </p:nvSpPr>
          <p:spPr>
            <a:xfrm>
              <a:off x="3554486"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32" name="tx2032"/>
            <p:cNvSpPr/>
            <p:nvPr/>
          </p:nvSpPr>
          <p:spPr>
            <a:xfrm>
              <a:off x="3817938"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33" name="tx2033"/>
            <p:cNvSpPr/>
            <p:nvPr/>
          </p:nvSpPr>
          <p:spPr>
            <a:xfrm>
              <a:off x="4081389"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34" name="tx2034"/>
            <p:cNvSpPr/>
            <p:nvPr/>
          </p:nvSpPr>
          <p:spPr>
            <a:xfrm>
              <a:off x="4344840"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35" name="tx2035"/>
            <p:cNvSpPr/>
            <p:nvPr/>
          </p:nvSpPr>
          <p:spPr>
            <a:xfrm>
              <a:off x="4608291"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36" name="tx2036"/>
            <p:cNvSpPr/>
            <p:nvPr/>
          </p:nvSpPr>
          <p:spPr>
            <a:xfrm>
              <a:off x="4871742"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37" name="tx2037"/>
            <p:cNvSpPr/>
            <p:nvPr/>
          </p:nvSpPr>
          <p:spPr>
            <a:xfrm>
              <a:off x="5135193"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38" name="tx2038"/>
            <p:cNvSpPr/>
            <p:nvPr/>
          </p:nvSpPr>
          <p:spPr>
            <a:xfrm>
              <a:off x="5398644"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39" name="tx2039"/>
            <p:cNvSpPr/>
            <p:nvPr/>
          </p:nvSpPr>
          <p:spPr>
            <a:xfrm>
              <a:off x="5662095"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40" name="tx2040"/>
            <p:cNvSpPr/>
            <p:nvPr/>
          </p:nvSpPr>
          <p:spPr>
            <a:xfrm>
              <a:off x="5925546"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41" name="tx2041"/>
            <p:cNvSpPr/>
            <p:nvPr/>
          </p:nvSpPr>
          <p:spPr>
            <a:xfrm>
              <a:off x="6188997"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42" name="tx2042"/>
            <p:cNvSpPr/>
            <p:nvPr/>
          </p:nvSpPr>
          <p:spPr>
            <a:xfrm>
              <a:off x="6452448"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43" name="tx2043"/>
            <p:cNvSpPr/>
            <p:nvPr/>
          </p:nvSpPr>
          <p:spPr>
            <a:xfrm>
              <a:off x="6715899"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44" name="tx2044"/>
            <p:cNvSpPr/>
            <p:nvPr/>
          </p:nvSpPr>
          <p:spPr>
            <a:xfrm>
              <a:off x="6979350"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45" name="tx2045"/>
            <p:cNvSpPr/>
            <p:nvPr/>
          </p:nvSpPr>
          <p:spPr>
            <a:xfrm>
              <a:off x="7242801"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46" name="tx2046"/>
            <p:cNvSpPr/>
            <p:nvPr/>
          </p:nvSpPr>
          <p:spPr>
            <a:xfrm>
              <a:off x="7506252"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47" name="tx2047"/>
            <p:cNvSpPr/>
            <p:nvPr/>
          </p:nvSpPr>
          <p:spPr>
            <a:xfrm>
              <a:off x="7769703"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48" name="tx2048"/>
            <p:cNvSpPr/>
            <p:nvPr/>
          </p:nvSpPr>
          <p:spPr>
            <a:xfrm>
              <a:off x="8033154"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49" name="tx2049"/>
            <p:cNvSpPr/>
            <p:nvPr/>
          </p:nvSpPr>
          <p:spPr>
            <a:xfrm>
              <a:off x="8296605"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50" name="tx2050"/>
            <p:cNvSpPr/>
            <p:nvPr/>
          </p:nvSpPr>
          <p:spPr>
            <a:xfrm>
              <a:off x="8560056"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51" name="tx2051"/>
            <p:cNvSpPr/>
            <p:nvPr/>
          </p:nvSpPr>
          <p:spPr>
            <a:xfrm>
              <a:off x="1973780"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052" name="tx2052"/>
            <p:cNvSpPr/>
            <p:nvPr/>
          </p:nvSpPr>
          <p:spPr>
            <a:xfrm>
              <a:off x="2237231"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053" name="tx2053"/>
            <p:cNvSpPr/>
            <p:nvPr/>
          </p:nvSpPr>
          <p:spPr>
            <a:xfrm>
              <a:off x="2500682"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054" name="tx2054"/>
            <p:cNvSpPr/>
            <p:nvPr/>
          </p:nvSpPr>
          <p:spPr>
            <a:xfrm>
              <a:off x="2764133"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055" name="tx2055"/>
            <p:cNvSpPr/>
            <p:nvPr/>
          </p:nvSpPr>
          <p:spPr>
            <a:xfrm>
              <a:off x="3027584"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056" name="tx2056"/>
            <p:cNvSpPr/>
            <p:nvPr/>
          </p:nvSpPr>
          <p:spPr>
            <a:xfrm>
              <a:off x="3291035"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057" name="tx2057"/>
            <p:cNvSpPr/>
            <p:nvPr/>
          </p:nvSpPr>
          <p:spPr>
            <a:xfrm>
              <a:off x="3554486"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058" name="tx2058"/>
            <p:cNvSpPr/>
            <p:nvPr/>
          </p:nvSpPr>
          <p:spPr>
            <a:xfrm>
              <a:off x="3817938"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059" name="tx2059"/>
            <p:cNvSpPr/>
            <p:nvPr/>
          </p:nvSpPr>
          <p:spPr>
            <a:xfrm>
              <a:off x="4081389"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060" name="tx2060"/>
            <p:cNvSpPr/>
            <p:nvPr/>
          </p:nvSpPr>
          <p:spPr>
            <a:xfrm>
              <a:off x="4344840"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061" name="tx2061"/>
            <p:cNvSpPr/>
            <p:nvPr/>
          </p:nvSpPr>
          <p:spPr>
            <a:xfrm>
              <a:off x="4608291"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062" name="tx2062"/>
            <p:cNvSpPr/>
            <p:nvPr/>
          </p:nvSpPr>
          <p:spPr>
            <a:xfrm>
              <a:off x="4871742"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063" name="tx2063"/>
            <p:cNvSpPr/>
            <p:nvPr/>
          </p:nvSpPr>
          <p:spPr>
            <a:xfrm>
              <a:off x="5135193"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064" name="tx2064"/>
            <p:cNvSpPr/>
            <p:nvPr/>
          </p:nvSpPr>
          <p:spPr>
            <a:xfrm>
              <a:off x="5398644"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065" name="tx2065"/>
            <p:cNvSpPr/>
            <p:nvPr/>
          </p:nvSpPr>
          <p:spPr>
            <a:xfrm>
              <a:off x="5662095"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066" name="tx2066"/>
            <p:cNvSpPr/>
            <p:nvPr/>
          </p:nvSpPr>
          <p:spPr>
            <a:xfrm>
              <a:off x="5925546"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067" name="tx2067"/>
            <p:cNvSpPr/>
            <p:nvPr/>
          </p:nvSpPr>
          <p:spPr>
            <a:xfrm>
              <a:off x="6188997"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068" name="tx2068"/>
            <p:cNvSpPr/>
            <p:nvPr/>
          </p:nvSpPr>
          <p:spPr>
            <a:xfrm>
              <a:off x="6452448"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069" name="tx2069"/>
            <p:cNvSpPr/>
            <p:nvPr/>
          </p:nvSpPr>
          <p:spPr>
            <a:xfrm>
              <a:off x="6715899"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070" name="tx2070"/>
            <p:cNvSpPr/>
            <p:nvPr/>
          </p:nvSpPr>
          <p:spPr>
            <a:xfrm>
              <a:off x="6979350"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071" name="tx2071"/>
            <p:cNvSpPr/>
            <p:nvPr/>
          </p:nvSpPr>
          <p:spPr>
            <a:xfrm>
              <a:off x="7242801"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072" name="tx2072"/>
            <p:cNvSpPr/>
            <p:nvPr/>
          </p:nvSpPr>
          <p:spPr>
            <a:xfrm>
              <a:off x="7506252"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073" name="tx2073"/>
            <p:cNvSpPr/>
            <p:nvPr/>
          </p:nvSpPr>
          <p:spPr>
            <a:xfrm>
              <a:off x="7769703"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074" name="tx2074"/>
            <p:cNvSpPr/>
            <p:nvPr/>
          </p:nvSpPr>
          <p:spPr>
            <a:xfrm>
              <a:off x="8033154"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075" name="tx2075"/>
            <p:cNvSpPr/>
            <p:nvPr/>
          </p:nvSpPr>
          <p:spPr>
            <a:xfrm>
              <a:off x="8296605"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076" name="tx2076"/>
            <p:cNvSpPr/>
            <p:nvPr/>
          </p:nvSpPr>
          <p:spPr>
            <a:xfrm>
              <a:off x="8560056"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077" name="tx2077"/>
            <p:cNvSpPr/>
            <p:nvPr/>
          </p:nvSpPr>
          <p:spPr>
            <a:xfrm>
              <a:off x="1973780"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078" name="tx2078"/>
            <p:cNvSpPr/>
            <p:nvPr/>
          </p:nvSpPr>
          <p:spPr>
            <a:xfrm>
              <a:off x="2237231"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79" name="tx2079"/>
            <p:cNvSpPr/>
            <p:nvPr/>
          </p:nvSpPr>
          <p:spPr>
            <a:xfrm>
              <a:off x="2500682"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80" name="tx2080"/>
            <p:cNvSpPr/>
            <p:nvPr/>
          </p:nvSpPr>
          <p:spPr>
            <a:xfrm>
              <a:off x="2764133"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81" name="tx2081"/>
            <p:cNvSpPr/>
            <p:nvPr/>
          </p:nvSpPr>
          <p:spPr>
            <a:xfrm>
              <a:off x="3027584"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082" name="tx2082"/>
            <p:cNvSpPr/>
            <p:nvPr/>
          </p:nvSpPr>
          <p:spPr>
            <a:xfrm>
              <a:off x="3291035"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083" name="tx2083"/>
            <p:cNvSpPr/>
            <p:nvPr/>
          </p:nvSpPr>
          <p:spPr>
            <a:xfrm>
              <a:off x="3554486"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84" name="tx2084"/>
            <p:cNvSpPr/>
            <p:nvPr/>
          </p:nvSpPr>
          <p:spPr>
            <a:xfrm>
              <a:off x="3817938"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85" name="tx2085"/>
            <p:cNvSpPr/>
            <p:nvPr/>
          </p:nvSpPr>
          <p:spPr>
            <a:xfrm>
              <a:off x="4081389"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86" name="tx2086"/>
            <p:cNvSpPr/>
            <p:nvPr/>
          </p:nvSpPr>
          <p:spPr>
            <a:xfrm>
              <a:off x="4344840"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87" name="tx2087"/>
            <p:cNvSpPr/>
            <p:nvPr/>
          </p:nvSpPr>
          <p:spPr>
            <a:xfrm>
              <a:off x="4608291"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88" name="tx2088"/>
            <p:cNvSpPr/>
            <p:nvPr/>
          </p:nvSpPr>
          <p:spPr>
            <a:xfrm>
              <a:off x="4871742"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89" name="tx2089"/>
            <p:cNvSpPr/>
            <p:nvPr/>
          </p:nvSpPr>
          <p:spPr>
            <a:xfrm>
              <a:off x="5135193"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90" name="tx2090"/>
            <p:cNvSpPr/>
            <p:nvPr/>
          </p:nvSpPr>
          <p:spPr>
            <a:xfrm>
              <a:off x="5398644"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91" name="tx2091"/>
            <p:cNvSpPr/>
            <p:nvPr/>
          </p:nvSpPr>
          <p:spPr>
            <a:xfrm>
              <a:off x="5662095"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92" name="tx2092"/>
            <p:cNvSpPr/>
            <p:nvPr/>
          </p:nvSpPr>
          <p:spPr>
            <a:xfrm>
              <a:off x="5925546"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93" name="tx2093"/>
            <p:cNvSpPr/>
            <p:nvPr/>
          </p:nvSpPr>
          <p:spPr>
            <a:xfrm>
              <a:off x="6188997"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94" name="tx2094"/>
            <p:cNvSpPr/>
            <p:nvPr/>
          </p:nvSpPr>
          <p:spPr>
            <a:xfrm>
              <a:off x="6452448"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95" name="tx2095"/>
            <p:cNvSpPr/>
            <p:nvPr/>
          </p:nvSpPr>
          <p:spPr>
            <a:xfrm>
              <a:off x="6715899"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96" name="tx2096"/>
            <p:cNvSpPr/>
            <p:nvPr/>
          </p:nvSpPr>
          <p:spPr>
            <a:xfrm>
              <a:off x="6979350"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97" name="tx2097"/>
            <p:cNvSpPr/>
            <p:nvPr/>
          </p:nvSpPr>
          <p:spPr>
            <a:xfrm>
              <a:off x="7242801"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98" name="tx2098"/>
            <p:cNvSpPr/>
            <p:nvPr/>
          </p:nvSpPr>
          <p:spPr>
            <a:xfrm>
              <a:off x="7506252"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99" name="tx2099"/>
            <p:cNvSpPr/>
            <p:nvPr/>
          </p:nvSpPr>
          <p:spPr>
            <a:xfrm>
              <a:off x="7769703"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00" name="tx2100"/>
            <p:cNvSpPr/>
            <p:nvPr/>
          </p:nvSpPr>
          <p:spPr>
            <a:xfrm>
              <a:off x="8033154"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01" name="tx2101"/>
            <p:cNvSpPr/>
            <p:nvPr/>
          </p:nvSpPr>
          <p:spPr>
            <a:xfrm>
              <a:off x="8296605"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02" name="tx2102"/>
            <p:cNvSpPr/>
            <p:nvPr/>
          </p:nvSpPr>
          <p:spPr>
            <a:xfrm>
              <a:off x="8560056"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03" name="tx2103"/>
            <p:cNvSpPr/>
            <p:nvPr/>
          </p:nvSpPr>
          <p:spPr>
            <a:xfrm>
              <a:off x="1973780"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04" name="tx2104"/>
            <p:cNvSpPr/>
            <p:nvPr/>
          </p:nvSpPr>
          <p:spPr>
            <a:xfrm>
              <a:off x="2237231"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05" name="tx2105"/>
            <p:cNvSpPr/>
            <p:nvPr/>
          </p:nvSpPr>
          <p:spPr>
            <a:xfrm>
              <a:off x="2500682"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06" name="tx2106"/>
            <p:cNvSpPr/>
            <p:nvPr/>
          </p:nvSpPr>
          <p:spPr>
            <a:xfrm>
              <a:off x="2764133"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07" name="tx2107"/>
            <p:cNvSpPr/>
            <p:nvPr/>
          </p:nvSpPr>
          <p:spPr>
            <a:xfrm>
              <a:off x="3027584"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108" name="tx2108"/>
            <p:cNvSpPr/>
            <p:nvPr/>
          </p:nvSpPr>
          <p:spPr>
            <a:xfrm>
              <a:off x="3291035"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09" name="tx2109"/>
            <p:cNvSpPr/>
            <p:nvPr/>
          </p:nvSpPr>
          <p:spPr>
            <a:xfrm>
              <a:off x="3554486"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10" name="tx2110"/>
            <p:cNvSpPr/>
            <p:nvPr/>
          </p:nvSpPr>
          <p:spPr>
            <a:xfrm>
              <a:off x="3817938"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11" name="tx2111"/>
            <p:cNvSpPr/>
            <p:nvPr/>
          </p:nvSpPr>
          <p:spPr>
            <a:xfrm>
              <a:off x="4081389"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12" name="tx2112"/>
            <p:cNvSpPr/>
            <p:nvPr/>
          </p:nvSpPr>
          <p:spPr>
            <a:xfrm>
              <a:off x="4344840"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13" name="tx2113"/>
            <p:cNvSpPr/>
            <p:nvPr/>
          </p:nvSpPr>
          <p:spPr>
            <a:xfrm>
              <a:off x="4608291"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14" name="tx2114"/>
            <p:cNvSpPr/>
            <p:nvPr/>
          </p:nvSpPr>
          <p:spPr>
            <a:xfrm>
              <a:off x="4871742"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15" name="tx2115"/>
            <p:cNvSpPr/>
            <p:nvPr/>
          </p:nvSpPr>
          <p:spPr>
            <a:xfrm>
              <a:off x="5135193"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16" name="tx2116"/>
            <p:cNvSpPr/>
            <p:nvPr/>
          </p:nvSpPr>
          <p:spPr>
            <a:xfrm>
              <a:off x="5398644"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17" name="tx2117"/>
            <p:cNvSpPr/>
            <p:nvPr/>
          </p:nvSpPr>
          <p:spPr>
            <a:xfrm>
              <a:off x="5662095"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18" name="tx2118"/>
            <p:cNvSpPr/>
            <p:nvPr/>
          </p:nvSpPr>
          <p:spPr>
            <a:xfrm>
              <a:off x="5925546"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19" name="tx2119"/>
            <p:cNvSpPr/>
            <p:nvPr/>
          </p:nvSpPr>
          <p:spPr>
            <a:xfrm>
              <a:off x="6188997"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20" name="tx2120"/>
            <p:cNvSpPr/>
            <p:nvPr/>
          </p:nvSpPr>
          <p:spPr>
            <a:xfrm>
              <a:off x="6452448"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21" name="tx2121"/>
            <p:cNvSpPr/>
            <p:nvPr/>
          </p:nvSpPr>
          <p:spPr>
            <a:xfrm>
              <a:off x="6715899"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22" name="tx2122"/>
            <p:cNvSpPr/>
            <p:nvPr/>
          </p:nvSpPr>
          <p:spPr>
            <a:xfrm>
              <a:off x="6979350"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23" name="tx2123"/>
            <p:cNvSpPr/>
            <p:nvPr/>
          </p:nvSpPr>
          <p:spPr>
            <a:xfrm>
              <a:off x="7242801"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124" name="tx2124"/>
            <p:cNvSpPr/>
            <p:nvPr/>
          </p:nvSpPr>
          <p:spPr>
            <a:xfrm>
              <a:off x="7506252"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125" name="tx2125"/>
            <p:cNvSpPr/>
            <p:nvPr/>
          </p:nvSpPr>
          <p:spPr>
            <a:xfrm>
              <a:off x="7769703"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126" name="tx2126"/>
            <p:cNvSpPr/>
            <p:nvPr/>
          </p:nvSpPr>
          <p:spPr>
            <a:xfrm>
              <a:off x="8033154"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127" name="tx2127"/>
            <p:cNvSpPr/>
            <p:nvPr/>
          </p:nvSpPr>
          <p:spPr>
            <a:xfrm>
              <a:off x="8296605"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28" name="tx2128"/>
            <p:cNvSpPr/>
            <p:nvPr/>
          </p:nvSpPr>
          <p:spPr>
            <a:xfrm>
              <a:off x="8560056"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29" name="tx2129"/>
            <p:cNvSpPr/>
            <p:nvPr/>
          </p:nvSpPr>
          <p:spPr>
            <a:xfrm>
              <a:off x="1973780"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30" name="tx2130"/>
            <p:cNvSpPr/>
            <p:nvPr/>
          </p:nvSpPr>
          <p:spPr>
            <a:xfrm>
              <a:off x="2237231"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31" name="tx2131"/>
            <p:cNvSpPr/>
            <p:nvPr/>
          </p:nvSpPr>
          <p:spPr>
            <a:xfrm>
              <a:off x="2500682"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32" name="tx2132"/>
            <p:cNvSpPr/>
            <p:nvPr/>
          </p:nvSpPr>
          <p:spPr>
            <a:xfrm>
              <a:off x="2764133"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33" name="tx2133"/>
            <p:cNvSpPr/>
            <p:nvPr/>
          </p:nvSpPr>
          <p:spPr>
            <a:xfrm>
              <a:off x="3027584"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34" name="tx2134"/>
            <p:cNvSpPr/>
            <p:nvPr/>
          </p:nvSpPr>
          <p:spPr>
            <a:xfrm>
              <a:off x="3291035"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35" name="tx2135"/>
            <p:cNvSpPr/>
            <p:nvPr/>
          </p:nvSpPr>
          <p:spPr>
            <a:xfrm>
              <a:off x="3554486"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36" name="tx2136"/>
            <p:cNvSpPr/>
            <p:nvPr/>
          </p:nvSpPr>
          <p:spPr>
            <a:xfrm>
              <a:off x="3817938"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137" name="tx2137"/>
            <p:cNvSpPr/>
            <p:nvPr/>
          </p:nvSpPr>
          <p:spPr>
            <a:xfrm>
              <a:off x="4081389"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38" name="tx2138"/>
            <p:cNvSpPr/>
            <p:nvPr/>
          </p:nvSpPr>
          <p:spPr>
            <a:xfrm>
              <a:off x="4344840"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39" name="tx2139"/>
            <p:cNvSpPr/>
            <p:nvPr/>
          </p:nvSpPr>
          <p:spPr>
            <a:xfrm>
              <a:off x="4608291"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40" name="tx2140"/>
            <p:cNvSpPr/>
            <p:nvPr/>
          </p:nvSpPr>
          <p:spPr>
            <a:xfrm>
              <a:off x="4871742"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41" name="tx2141"/>
            <p:cNvSpPr/>
            <p:nvPr/>
          </p:nvSpPr>
          <p:spPr>
            <a:xfrm>
              <a:off x="5135193"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42" name="tx2142"/>
            <p:cNvSpPr/>
            <p:nvPr/>
          </p:nvSpPr>
          <p:spPr>
            <a:xfrm>
              <a:off x="5398644"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43" name="tx2143"/>
            <p:cNvSpPr/>
            <p:nvPr/>
          </p:nvSpPr>
          <p:spPr>
            <a:xfrm>
              <a:off x="5662095"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44" name="tx2144"/>
            <p:cNvSpPr/>
            <p:nvPr/>
          </p:nvSpPr>
          <p:spPr>
            <a:xfrm>
              <a:off x="5925546"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5" name="tx2145"/>
            <p:cNvSpPr/>
            <p:nvPr/>
          </p:nvSpPr>
          <p:spPr>
            <a:xfrm>
              <a:off x="6188997"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6" name="tx2146"/>
            <p:cNvSpPr/>
            <p:nvPr/>
          </p:nvSpPr>
          <p:spPr>
            <a:xfrm>
              <a:off x="6452448"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47" name="tx2147"/>
            <p:cNvSpPr/>
            <p:nvPr/>
          </p:nvSpPr>
          <p:spPr>
            <a:xfrm>
              <a:off x="6715899"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48" name="tx2148"/>
            <p:cNvSpPr/>
            <p:nvPr/>
          </p:nvSpPr>
          <p:spPr>
            <a:xfrm>
              <a:off x="6979350"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49" name="tx2149"/>
            <p:cNvSpPr/>
            <p:nvPr/>
          </p:nvSpPr>
          <p:spPr>
            <a:xfrm>
              <a:off x="7242801"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50" name="tx2150"/>
            <p:cNvSpPr/>
            <p:nvPr/>
          </p:nvSpPr>
          <p:spPr>
            <a:xfrm>
              <a:off x="7506252"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51" name="tx2151"/>
            <p:cNvSpPr/>
            <p:nvPr/>
          </p:nvSpPr>
          <p:spPr>
            <a:xfrm>
              <a:off x="7769703"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52" name="tx2152"/>
            <p:cNvSpPr/>
            <p:nvPr/>
          </p:nvSpPr>
          <p:spPr>
            <a:xfrm>
              <a:off x="8033154"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53" name="tx2153"/>
            <p:cNvSpPr/>
            <p:nvPr/>
          </p:nvSpPr>
          <p:spPr>
            <a:xfrm>
              <a:off x="8296605"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54" name="tx2154"/>
            <p:cNvSpPr/>
            <p:nvPr/>
          </p:nvSpPr>
          <p:spPr>
            <a:xfrm>
              <a:off x="8560056"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155" name="tx2155"/>
            <p:cNvSpPr/>
            <p:nvPr/>
          </p:nvSpPr>
          <p:spPr>
            <a:xfrm>
              <a:off x="1973780"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156" name="tx2156"/>
            <p:cNvSpPr/>
            <p:nvPr/>
          </p:nvSpPr>
          <p:spPr>
            <a:xfrm>
              <a:off x="2237231"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157" name="tx2157"/>
            <p:cNvSpPr/>
            <p:nvPr/>
          </p:nvSpPr>
          <p:spPr>
            <a:xfrm>
              <a:off x="2500682"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158" name="tx2158"/>
            <p:cNvSpPr/>
            <p:nvPr/>
          </p:nvSpPr>
          <p:spPr>
            <a:xfrm>
              <a:off x="2764133"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159" name="tx2159"/>
            <p:cNvSpPr/>
            <p:nvPr/>
          </p:nvSpPr>
          <p:spPr>
            <a:xfrm>
              <a:off x="3027584"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160" name="tx2160"/>
            <p:cNvSpPr/>
            <p:nvPr/>
          </p:nvSpPr>
          <p:spPr>
            <a:xfrm>
              <a:off x="3291035"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161" name="tx2161"/>
            <p:cNvSpPr/>
            <p:nvPr/>
          </p:nvSpPr>
          <p:spPr>
            <a:xfrm>
              <a:off x="3554486"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162" name="tx2162"/>
            <p:cNvSpPr/>
            <p:nvPr/>
          </p:nvSpPr>
          <p:spPr>
            <a:xfrm>
              <a:off x="3817938"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163" name="tx2163"/>
            <p:cNvSpPr/>
            <p:nvPr/>
          </p:nvSpPr>
          <p:spPr>
            <a:xfrm>
              <a:off x="4081389"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164" name="tx2164"/>
            <p:cNvSpPr/>
            <p:nvPr/>
          </p:nvSpPr>
          <p:spPr>
            <a:xfrm>
              <a:off x="4344840"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165" name="tx2165"/>
            <p:cNvSpPr/>
            <p:nvPr/>
          </p:nvSpPr>
          <p:spPr>
            <a:xfrm>
              <a:off x="4608291"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166" name="tx2166"/>
            <p:cNvSpPr/>
            <p:nvPr/>
          </p:nvSpPr>
          <p:spPr>
            <a:xfrm>
              <a:off x="4871742"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167" name="tx2167"/>
            <p:cNvSpPr/>
            <p:nvPr/>
          </p:nvSpPr>
          <p:spPr>
            <a:xfrm>
              <a:off x="5135193"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68" name="tx2168"/>
            <p:cNvSpPr/>
            <p:nvPr/>
          </p:nvSpPr>
          <p:spPr>
            <a:xfrm>
              <a:off x="5398644"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69" name="tx2169"/>
            <p:cNvSpPr/>
            <p:nvPr/>
          </p:nvSpPr>
          <p:spPr>
            <a:xfrm>
              <a:off x="5662095"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70" name="tx2170"/>
            <p:cNvSpPr/>
            <p:nvPr/>
          </p:nvSpPr>
          <p:spPr>
            <a:xfrm>
              <a:off x="5925546"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71" name="tx2171"/>
            <p:cNvSpPr/>
            <p:nvPr/>
          </p:nvSpPr>
          <p:spPr>
            <a:xfrm>
              <a:off x="6188997"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72" name="tx2172"/>
            <p:cNvSpPr/>
            <p:nvPr/>
          </p:nvSpPr>
          <p:spPr>
            <a:xfrm>
              <a:off x="6452448"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73" name="tx2173"/>
            <p:cNvSpPr/>
            <p:nvPr/>
          </p:nvSpPr>
          <p:spPr>
            <a:xfrm>
              <a:off x="6715899"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74" name="tx2174"/>
            <p:cNvSpPr/>
            <p:nvPr/>
          </p:nvSpPr>
          <p:spPr>
            <a:xfrm>
              <a:off x="6979350"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75" name="tx2175"/>
            <p:cNvSpPr/>
            <p:nvPr/>
          </p:nvSpPr>
          <p:spPr>
            <a:xfrm>
              <a:off x="7242801"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176" name="tx2176"/>
            <p:cNvSpPr/>
            <p:nvPr/>
          </p:nvSpPr>
          <p:spPr>
            <a:xfrm>
              <a:off x="7506252"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177" name="tx2177"/>
            <p:cNvSpPr/>
            <p:nvPr/>
          </p:nvSpPr>
          <p:spPr>
            <a:xfrm>
              <a:off x="7769703"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178" name="tx2178"/>
            <p:cNvSpPr/>
            <p:nvPr/>
          </p:nvSpPr>
          <p:spPr>
            <a:xfrm>
              <a:off x="8033154"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179" name="tx2179"/>
            <p:cNvSpPr/>
            <p:nvPr/>
          </p:nvSpPr>
          <p:spPr>
            <a:xfrm>
              <a:off x="8296605"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180" name="tx2180"/>
            <p:cNvSpPr/>
            <p:nvPr/>
          </p:nvSpPr>
          <p:spPr>
            <a:xfrm>
              <a:off x="8560056"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181" name="tx2181"/>
            <p:cNvSpPr/>
            <p:nvPr/>
          </p:nvSpPr>
          <p:spPr>
            <a:xfrm>
              <a:off x="1973780"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82" name="tx2182"/>
            <p:cNvSpPr/>
            <p:nvPr/>
          </p:nvSpPr>
          <p:spPr>
            <a:xfrm>
              <a:off x="2237231"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83" name="tx2183"/>
            <p:cNvSpPr/>
            <p:nvPr/>
          </p:nvSpPr>
          <p:spPr>
            <a:xfrm>
              <a:off x="2500682"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84" name="tx2184"/>
            <p:cNvSpPr/>
            <p:nvPr/>
          </p:nvSpPr>
          <p:spPr>
            <a:xfrm>
              <a:off x="2764133"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85" name="tx2185"/>
            <p:cNvSpPr/>
            <p:nvPr/>
          </p:nvSpPr>
          <p:spPr>
            <a:xfrm>
              <a:off x="3027584"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86" name="tx2186"/>
            <p:cNvSpPr/>
            <p:nvPr/>
          </p:nvSpPr>
          <p:spPr>
            <a:xfrm>
              <a:off x="3291035"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87" name="tx2187"/>
            <p:cNvSpPr/>
            <p:nvPr/>
          </p:nvSpPr>
          <p:spPr>
            <a:xfrm>
              <a:off x="3554486"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88" name="tx2188"/>
            <p:cNvSpPr/>
            <p:nvPr/>
          </p:nvSpPr>
          <p:spPr>
            <a:xfrm>
              <a:off x="3817938"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89" name="tx2189"/>
            <p:cNvSpPr/>
            <p:nvPr/>
          </p:nvSpPr>
          <p:spPr>
            <a:xfrm>
              <a:off x="4081389"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90" name="tx2190"/>
            <p:cNvSpPr/>
            <p:nvPr/>
          </p:nvSpPr>
          <p:spPr>
            <a:xfrm>
              <a:off x="4344840"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91" name="tx2191"/>
            <p:cNvSpPr/>
            <p:nvPr/>
          </p:nvSpPr>
          <p:spPr>
            <a:xfrm>
              <a:off x="4608291"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92" name="tx2192"/>
            <p:cNvSpPr/>
            <p:nvPr/>
          </p:nvSpPr>
          <p:spPr>
            <a:xfrm>
              <a:off x="4871742"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93" name="tx2193"/>
            <p:cNvSpPr/>
            <p:nvPr/>
          </p:nvSpPr>
          <p:spPr>
            <a:xfrm>
              <a:off x="5135193"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94" name="tx2194"/>
            <p:cNvSpPr/>
            <p:nvPr/>
          </p:nvSpPr>
          <p:spPr>
            <a:xfrm>
              <a:off x="5398644"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95" name="tx2195"/>
            <p:cNvSpPr/>
            <p:nvPr/>
          </p:nvSpPr>
          <p:spPr>
            <a:xfrm>
              <a:off x="5662095"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96" name="tx2196"/>
            <p:cNvSpPr/>
            <p:nvPr/>
          </p:nvSpPr>
          <p:spPr>
            <a:xfrm>
              <a:off x="5925546"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97" name="tx2197"/>
            <p:cNvSpPr/>
            <p:nvPr/>
          </p:nvSpPr>
          <p:spPr>
            <a:xfrm>
              <a:off x="6188997"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98" name="tx2198"/>
            <p:cNvSpPr/>
            <p:nvPr/>
          </p:nvSpPr>
          <p:spPr>
            <a:xfrm>
              <a:off x="6452448"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99" name="tx2199"/>
            <p:cNvSpPr/>
            <p:nvPr/>
          </p:nvSpPr>
          <p:spPr>
            <a:xfrm>
              <a:off x="6715899"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00" name="tx2200"/>
            <p:cNvSpPr/>
            <p:nvPr/>
          </p:nvSpPr>
          <p:spPr>
            <a:xfrm>
              <a:off x="6979350"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01" name="tx2201"/>
            <p:cNvSpPr/>
            <p:nvPr/>
          </p:nvSpPr>
          <p:spPr>
            <a:xfrm>
              <a:off x="7242801"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02" name="tx2202"/>
            <p:cNvSpPr/>
            <p:nvPr/>
          </p:nvSpPr>
          <p:spPr>
            <a:xfrm>
              <a:off x="7506252"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03" name="tx2203"/>
            <p:cNvSpPr/>
            <p:nvPr/>
          </p:nvSpPr>
          <p:spPr>
            <a:xfrm>
              <a:off x="7769703"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04" name="tx2204"/>
            <p:cNvSpPr/>
            <p:nvPr/>
          </p:nvSpPr>
          <p:spPr>
            <a:xfrm>
              <a:off x="8033154"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05" name="tx2205"/>
            <p:cNvSpPr/>
            <p:nvPr/>
          </p:nvSpPr>
          <p:spPr>
            <a:xfrm>
              <a:off x="8296605"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06" name="tx2206"/>
            <p:cNvSpPr/>
            <p:nvPr/>
          </p:nvSpPr>
          <p:spPr>
            <a:xfrm>
              <a:off x="8560056"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07" name="tx2207"/>
            <p:cNvSpPr/>
            <p:nvPr/>
          </p:nvSpPr>
          <p:spPr>
            <a:xfrm>
              <a:off x="1973780"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208" name="tx2208"/>
            <p:cNvSpPr/>
            <p:nvPr/>
          </p:nvSpPr>
          <p:spPr>
            <a:xfrm>
              <a:off x="2237231"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209" name="tx2209"/>
            <p:cNvSpPr/>
            <p:nvPr/>
          </p:nvSpPr>
          <p:spPr>
            <a:xfrm>
              <a:off x="2500682"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210" name="tx2210"/>
            <p:cNvSpPr/>
            <p:nvPr/>
          </p:nvSpPr>
          <p:spPr>
            <a:xfrm>
              <a:off x="2764133"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211" name="tx2211"/>
            <p:cNvSpPr/>
            <p:nvPr/>
          </p:nvSpPr>
          <p:spPr>
            <a:xfrm>
              <a:off x="3027584"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212" name="tx2212"/>
            <p:cNvSpPr/>
            <p:nvPr/>
          </p:nvSpPr>
          <p:spPr>
            <a:xfrm>
              <a:off x="3291035"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213" name="tx2213"/>
            <p:cNvSpPr/>
            <p:nvPr/>
          </p:nvSpPr>
          <p:spPr>
            <a:xfrm>
              <a:off x="3554486"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214" name="tx2214"/>
            <p:cNvSpPr/>
            <p:nvPr/>
          </p:nvSpPr>
          <p:spPr>
            <a:xfrm>
              <a:off x="3817938"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215" name="tx2215"/>
            <p:cNvSpPr/>
            <p:nvPr/>
          </p:nvSpPr>
          <p:spPr>
            <a:xfrm>
              <a:off x="4081389"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216" name="tx2216"/>
            <p:cNvSpPr/>
            <p:nvPr/>
          </p:nvSpPr>
          <p:spPr>
            <a:xfrm>
              <a:off x="4344840"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217" name="tx2217"/>
            <p:cNvSpPr/>
            <p:nvPr/>
          </p:nvSpPr>
          <p:spPr>
            <a:xfrm>
              <a:off x="4608291"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218" name="tx2218"/>
            <p:cNvSpPr/>
            <p:nvPr/>
          </p:nvSpPr>
          <p:spPr>
            <a:xfrm>
              <a:off x="4871742"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219" name="tx2219"/>
            <p:cNvSpPr/>
            <p:nvPr/>
          </p:nvSpPr>
          <p:spPr>
            <a:xfrm>
              <a:off x="5135193"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220" name="tx2220"/>
            <p:cNvSpPr/>
            <p:nvPr/>
          </p:nvSpPr>
          <p:spPr>
            <a:xfrm>
              <a:off x="5398644"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221" name="tx2221"/>
            <p:cNvSpPr/>
            <p:nvPr/>
          </p:nvSpPr>
          <p:spPr>
            <a:xfrm>
              <a:off x="5662095"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222" name="tx2222"/>
            <p:cNvSpPr/>
            <p:nvPr/>
          </p:nvSpPr>
          <p:spPr>
            <a:xfrm>
              <a:off x="5925546"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223" name="tx2223"/>
            <p:cNvSpPr/>
            <p:nvPr/>
          </p:nvSpPr>
          <p:spPr>
            <a:xfrm>
              <a:off x="6188997"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224" name="tx2224"/>
            <p:cNvSpPr/>
            <p:nvPr/>
          </p:nvSpPr>
          <p:spPr>
            <a:xfrm>
              <a:off x="6452448"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225" name="tx2225"/>
            <p:cNvSpPr/>
            <p:nvPr/>
          </p:nvSpPr>
          <p:spPr>
            <a:xfrm>
              <a:off x="6715899"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26" name="tx2226"/>
            <p:cNvSpPr/>
            <p:nvPr/>
          </p:nvSpPr>
          <p:spPr>
            <a:xfrm>
              <a:off x="6979350"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27" name="tx2227"/>
            <p:cNvSpPr/>
            <p:nvPr/>
          </p:nvSpPr>
          <p:spPr>
            <a:xfrm>
              <a:off x="7242801"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228" name="tx2228"/>
            <p:cNvSpPr/>
            <p:nvPr/>
          </p:nvSpPr>
          <p:spPr>
            <a:xfrm>
              <a:off x="7506252"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229" name="tx2229"/>
            <p:cNvSpPr/>
            <p:nvPr/>
          </p:nvSpPr>
          <p:spPr>
            <a:xfrm>
              <a:off x="7769703"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30" name="tx2230"/>
            <p:cNvSpPr/>
            <p:nvPr/>
          </p:nvSpPr>
          <p:spPr>
            <a:xfrm>
              <a:off x="8033154"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31" name="tx2231"/>
            <p:cNvSpPr/>
            <p:nvPr/>
          </p:nvSpPr>
          <p:spPr>
            <a:xfrm>
              <a:off x="8296605"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32" name="tx2232"/>
            <p:cNvSpPr/>
            <p:nvPr/>
          </p:nvSpPr>
          <p:spPr>
            <a:xfrm>
              <a:off x="8560056"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33" name="tx2233"/>
            <p:cNvSpPr/>
            <p:nvPr/>
          </p:nvSpPr>
          <p:spPr>
            <a:xfrm>
              <a:off x="1973780"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34" name="tx2234"/>
            <p:cNvSpPr/>
            <p:nvPr/>
          </p:nvSpPr>
          <p:spPr>
            <a:xfrm>
              <a:off x="2237231"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35" name="tx2235"/>
            <p:cNvSpPr/>
            <p:nvPr/>
          </p:nvSpPr>
          <p:spPr>
            <a:xfrm>
              <a:off x="2500682"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36" name="tx2236"/>
            <p:cNvSpPr/>
            <p:nvPr/>
          </p:nvSpPr>
          <p:spPr>
            <a:xfrm>
              <a:off x="2764133"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37" name="tx2237"/>
            <p:cNvSpPr/>
            <p:nvPr/>
          </p:nvSpPr>
          <p:spPr>
            <a:xfrm>
              <a:off x="3027584"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38" name="tx2238"/>
            <p:cNvSpPr/>
            <p:nvPr/>
          </p:nvSpPr>
          <p:spPr>
            <a:xfrm>
              <a:off x="3291035"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39" name="tx2239"/>
            <p:cNvSpPr/>
            <p:nvPr/>
          </p:nvSpPr>
          <p:spPr>
            <a:xfrm>
              <a:off x="3554486"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40" name="tx2240"/>
            <p:cNvSpPr/>
            <p:nvPr/>
          </p:nvSpPr>
          <p:spPr>
            <a:xfrm>
              <a:off x="3817938"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41" name="tx2241"/>
            <p:cNvSpPr/>
            <p:nvPr/>
          </p:nvSpPr>
          <p:spPr>
            <a:xfrm>
              <a:off x="4081389"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42" name="tx2242"/>
            <p:cNvSpPr/>
            <p:nvPr/>
          </p:nvSpPr>
          <p:spPr>
            <a:xfrm>
              <a:off x="4344840"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243" name="tx2243"/>
            <p:cNvSpPr/>
            <p:nvPr/>
          </p:nvSpPr>
          <p:spPr>
            <a:xfrm>
              <a:off x="4608291"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44" name="tx2244"/>
            <p:cNvSpPr/>
            <p:nvPr/>
          </p:nvSpPr>
          <p:spPr>
            <a:xfrm>
              <a:off x="4871742"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45" name="tx2245"/>
            <p:cNvSpPr/>
            <p:nvPr/>
          </p:nvSpPr>
          <p:spPr>
            <a:xfrm>
              <a:off x="5135193"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46" name="tx2246"/>
            <p:cNvSpPr/>
            <p:nvPr/>
          </p:nvSpPr>
          <p:spPr>
            <a:xfrm>
              <a:off x="5398644"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47" name="tx2247"/>
            <p:cNvSpPr/>
            <p:nvPr/>
          </p:nvSpPr>
          <p:spPr>
            <a:xfrm>
              <a:off x="5662095"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48" name="tx2248"/>
            <p:cNvSpPr/>
            <p:nvPr/>
          </p:nvSpPr>
          <p:spPr>
            <a:xfrm>
              <a:off x="5925546"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49" name="tx2249"/>
            <p:cNvSpPr/>
            <p:nvPr/>
          </p:nvSpPr>
          <p:spPr>
            <a:xfrm>
              <a:off x="6188997"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50" name="tx2250"/>
            <p:cNvSpPr/>
            <p:nvPr/>
          </p:nvSpPr>
          <p:spPr>
            <a:xfrm>
              <a:off x="6452448"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51" name="tx2251"/>
            <p:cNvSpPr/>
            <p:nvPr/>
          </p:nvSpPr>
          <p:spPr>
            <a:xfrm>
              <a:off x="6715899"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52" name="tx2252"/>
            <p:cNvSpPr/>
            <p:nvPr/>
          </p:nvSpPr>
          <p:spPr>
            <a:xfrm>
              <a:off x="6979350"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53" name="tx2253"/>
            <p:cNvSpPr/>
            <p:nvPr/>
          </p:nvSpPr>
          <p:spPr>
            <a:xfrm>
              <a:off x="7242801"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54" name="tx2254"/>
            <p:cNvSpPr/>
            <p:nvPr/>
          </p:nvSpPr>
          <p:spPr>
            <a:xfrm>
              <a:off x="7506252"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55" name="tx2255"/>
            <p:cNvSpPr/>
            <p:nvPr/>
          </p:nvSpPr>
          <p:spPr>
            <a:xfrm>
              <a:off x="7769703"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56" name="tx2256"/>
            <p:cNvSpPr/>
            <p:nvPr/>
          </p:nvSpPr>
          <p:spPr>
            <a:xfrm>
              <a:off x="8033154"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57" name="tx2257"/>
            <p:cNvSpPr/>
            <p:nvPr/>
          </p:nvSpPr>
          <p:spPr>
            <a:xfrm>
              <a:off x="8296605"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58" name="tx2258"/>
            <p:cNvSpPr/>
            <p:nvPr/>
          </p:nvSpPr>
          <p:spPr>
            <a:xfrm>
              <a:off x="8560056"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59" name="tx2259"/>
            <p:cNvSpPr/>
            <p:nvPr/>
          </p:nvSpPr>
          <p:spPr>
            <a:xfrm>
              <a:off x="1973780"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260" name="tx2260"/>
            <p:cNvSpPr/>
            <p:nvPr/>
          </p:nvSpPr>
          <p:spPr>
            <a:xfrm>
              <a:off x="2237231"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61" name="tx2261"/>
            <p:cNvSpPr/>
            <p:nvPr/>
          </p:nvSpPr>
          <p:spPr>
            <a:xfrm>
              <a:off x="2500682"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62" name="tx2262"/>
            <p:cNvSpPr/>
            <p:nvPr/>
          </p:nvSpPr>
          <p:spPr>
            <a:xfrm>
              <a:off x="2764133"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63" name="tx2263"/>
            <p:cNvSpPr/>
            <p:nvPr/>
          </p:nvSpPr>
          <p:spPr>
            <a:xfrm>
              <a:off x="3027584"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64" name="tx2264"/>
            <p:cNvSpPr/>
            <p:nvPr/>
          </p:nvSpPr>
          <p:spPr>
            <a:xfrm>
              <a:off x="3291035"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65" name="tx2265"/>
            <p:cNvSpPr/>
            <p:nvPr/>
          </p:nvSpPr>
          <p:spPr>
            <a:xfrm>
              <a:off x="3554486"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66" name="tx2266"/>
            <p:cNvSpPr/>
            <p:nvPr/>
          </p:nvSpPr>
          <p:spPr>
            <a:xfrm>
              <a:off x="3817938"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67" name="tx2267"/>
            <p:cNvSpPr/>
            <p:nvPr/>
          </p:nvSpPr>
          <p:spPr>
            <a:xfrm>
              <a:off x="4081389"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68" name="tx2268"/>
            <p:cNvSpPr/>
            <p:nvPr/>
          </p:nvSpPr>
          <p:spPr>
            <a:xfrm>
              <a:off x="4344840"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69" name="tx2269"/>
            <p:cNvSpPr/>
            <p:nvPr/>
          </p:nvSpPr>
          <p:spPr>
            <a:xfrm>
              <a:off x="4608291"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70" name="tx2270"/>
            <p:cNvSpPr/>
            <p:nvPr/>
          </p:nvSpPr>
          <p:spPr>
            <a:xfrm>
              <a:off x="4871742"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71" name="tx2271"/>
            <p:cNvSpPr/>
            <p:nvPr/>
          </p:nvSpPr>
          <p:spPr>
            <a:xfrm>
              <a:off x="5135193"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72" name="tx2272"/>
            <p:cNvSpPr/>
            <p:nvPr/>
          </p:nvSpPr>
          <p:spPr>
            <a:xfrm>
              <a:off x="5398644"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73" name="tx2273"/>
            <p:cNvSpPr/>
            <p:nvPr/>
          </p:nvSpPr>
          <p:spPr>
            <a:xfrm>
              <a:off x="5662095"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74" name="tx2274"/>
            <p:cNvSpPr/>
            <p:nvPr/>
          </p:nvSpPr>
          <p:spPr>
            <a:xfrm>
              <a:off x="5925546"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75" name="tx2275"/>
            <p:cNvSpPr/>
            <p:nvPr/>
          </p:nvSpPr>
          <p:spPr>
            <a:xfrm>
              <a:off x="6188997"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76" name="tx2276"/>
            <p:cNvSpPr/>
            <p:nvPr/>
          </p:nvSpPr>
          <p:spPr>
            <a:xfrm>
              <a:off x="6452448"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77" name="tx2277"/>
            <p:cNvSpPr/>
            <p:nvPr/>
          </p:nvSpPr>
          <p:spPr>
            <a:xfrm>
              <a:off x="6715899"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78" name="tx2278"/>
            <p:cNvSpPr/>
            <p:nvPr/>
          </p:nvSpPr>
          <p:spPr>
            <a:xfrm>
              <a:off x="6979350"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279" name="tx2279"/>
            <p:cNvSpPr/>
            <p:nvPr/>
          </p:nvSpPr>
          <p:spPr>
            <a:xfrm>
              <a:off x="7242801"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280" name="tx2280"/>
            <p:cNvSpPr/>
            <p:nvPr/>
          </p:nvSpPr>
          <p:spPr>
            <a:xfrm>
              <a:off x="7506252"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281" name="tx2281"/>
            <p:cNvSpPr/>
            <p:nvPr/>
          </p:nvSpPr>
          <p:spPr>
            <a:xfrm>
              <a:off x="7769703"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282" name="tx2282"/>
            <p:cNvSpPr/>
            <p:nvPr/>
          </p:nvSpPr>
          <p:spPr>
            <a:xfrm>
              <a:off x="8033154"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83" name="tx2283"/>
            <p:cNvSpPr/>
            <p:nvPr/>
          </p:nvSpPr>
          <p:spPr>
            <a:xfrm>
              <a:off x="8296605"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84" name="tx2284"/>
            <p:cNvSpPr/>
            <p:nvPr/>
          </p:nvSpPr>
          <p:spPr>
            <a:xfrm>
              <a:off x="8560056"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85" name="tx2285"/>
            <p:cNvSpPr/>
            <p:nvPr/>
          </p:nvSpPr>
          <p:spPr>
            <a:xfrm>
              <a:off x="1973780"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86" name="tx2286"/>
            <p:cNvSpPr/>
            <p:nvPr/>
          </p:nvSpPr>
          <p:spPr>
            <a:xfrm>
              <a:off x="2237231"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87" name="tx2287"/>
            <p:cNvSpPr/>
            <p:nvPr/>
          </p:nvSpPr>
          <p:spPr>
            <a:xfrm>
              <a:off x="2500682"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88" name="tx2288"/>
            <p:cNvSpPr/>
            <p:nvPr/>
          </p:nvSpPr>
          <p:spPr>
            <a:xfrm>
              <a:off x="2764133"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89" name="tx2289"/>
            <p:cNvSpPr/>
            <p:nvPr/>
          </p:nvSpPr>
          <p:spPr>
            <a:xfrm>
              <a:off x="3027584"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290" name="tx2290"/>
            <p:cNvSpPr/>
            <p:nvPr/>
          </p:nvSpPr>
          <p:spPr>
            <a:xfrm>
              <a:off x="3291035"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91" name="tx2291"/>
            <p:cNvSpPr/>
            <p:nvPr/>
          </p:nvSpPr>
          <p:spPr>
            <a:xfrm>
              <a:off x="3554486"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92" name="tx2292"/>
            <p:cNvSpPr/>
            <p:nvPr/>
          </p:nvSpPr>
          <p:spPr>
            <a:xfrm>
              <a:off x="3817938"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93" name="tx2293"/>
            <p:cNvSpPr/>
            <p:nvPr/>
          </p:nvSpPr>
          <p:spPr>
            <a:xfrm>
              <a:off x="4081389"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94" name="tx2294"/>
            <p:cNvSpPr/>
            <p:nvPr/>
          </p:nvSpPr>
          <p:spPr>
            <a:xfrm>
              <a:off x="4344840"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95" name="tx2295"/>
            <p:cNvSpPr/>
            <p:nvPr/>
          </p:nvSpPr>
          <p:spPr>
            <a:xfrm>
              <a:off x="4608291"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96" name="tx2296"/>
            <p:cNvSpPr/>
            <p:nvPr/>
          </p:nvSpPr>
          <p:spPr>
            <a:xfrm>
              <a:off x="4871742"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97" name="tx2297"/>
            <p:cNvSpPr/>
            <p:nvPr/>
          </p:nvSpPr>
          <p:spPr>
            <a:xfrm>
              <a:off x="5135193"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98" name="tx2298"/>
            <p:cNvSpPr/>
            <p:nvPr/>
          </p:nvSpPr>
          <p:spPr>
            <a:xfrm>
              <a:off x="5398644"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99" name="tx2299"/>
            <p:cNvSpPr/>
            <p:nvPr/>
          </p:nvSpPr>
          <p:spPr>
            <a:xfrm>
              <a:off x="5662095"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00" name="tx2300"/>
            <p:cNvSpPr/>
            <p:nvPr/>
          </p:nvSpPr>
          <p:spPr>
            <a:xfrm>
              <a:off x="5925546"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01" name="tx2301"/>
            <p:cNvSpPr/>
            <p:nvPr/>
          </p:nvSpPr>
          <p:spPr>
            <a:xfrm>
              <a:off x="6188997"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302" name="tx2302"/>
            <p:cNvSpPr/>
            <p:nvPr/>
          </p:nvSpPr>
          <p:spPr>
            <a:xfrm>
              <a:off x="6452448"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03" name="tx2303"/>
            <p:cNvSpPr/>
            <p:nvPr/>
          </p:nvSpPr>
          <p:spPr>
            <a:xfrm>
              <a:off x="6715899"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304" name="tx2304"/>
            <p:cNvSpPr/>
            <p:nvPr/>
          </p:nvSpPr>
          <p:spPr>
            <a:xfrm>
              <a:off x="6979350"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305" name="tx2305"/>
            <p:cNvSpPr/>
            <p:nvPr/>
          </p:nvSpPr>
          <p:spPr>
            <a:xfrm>
              <a:off x="7242801"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306" name="tx2306"/>
            <p:cNvSpPr/>
            <p:nvPr/>
          </p:nvSpPr>
          <p:spPr>
            <a:xfrm>
              <a:off x="7506252"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307" name="tx2307"/>
            <p:cNvSpPr/>
            <p:nvPr/>
          </p:nvSpPr>
          <p:spPr>
            <a:xfrm>
              <a:off x="7769703"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308" name="tx2308"/>
            <p:cNvSpPr/>
            <p:nvPr/>
          </p:nvSpPr>
          <p:spPr>
            <a:xfrm>
              <a:off x="8033154"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309" name="tx2309"/>
            <p:cNvSpPr/>
            <p:nvPr/>
          </p:nvSpPr>
          <p:spPr>
            <a:xfrm>
              <a:off x="8296605"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310" name="tx2310"/>
            <p:cNvSpPr/>
            <p:nvPr/>
          </p:nvSpPr>
          <p:spPr>
            <a:xfrm>
              <a:off x="8560056"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2311" name="tx2311"/>
            <p:cNvSpPr/>
            <p:nvPr/>
          </p:nvSpPr>
          <p:spPr>
            <a:xfrm>
              <a:off x="1973780"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12" name="tx2312"/>
            <p:cNvSpPr/>
            <p:nvPr/>
          </p:nvSpPr>
          <p:spPr>
            <a:xfrm>
              <a:off x="2237231"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13" name="tx2313"/>
            <p:cNvSpPr/>
            <p:nvPr/>
          </p:nvSpPr>
          <p:spPr>
            <a:xfrm>
              <a:off x="2500682"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14" name="tx2314"/>
            <p:cNvSpPr/>
            <p:nvPr/>
          </p:nvSpPr>
          <p:spPr>
            <a:xfrm>
              <a:off x="2764133"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15" name="tx2315"/>
            <p:cNvSpPr/>
            <p:nvPr/>
          </p:nvSpPr>
          <p:spPr>
            <a:xfrm>
              <a:off x="3027584"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16" name="tx2316"/>
            <p:cNvSpPr/>
            <p:nvPr/>
          </p:nvSpPr>
          <p:spPr>
            <a:xfrm>
              <a:off x="3291035"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17" name="tx2317"/>
            <p:cNvSpPr/>
            <p:nvPr/>
          </p:nvSpPr>
          <p:spPr>
            <a:xfrm>
              <a:off x="3554486"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18" name="tx2318"/>
            <p:cNvSpPr/>
            <p:nvPr/>
          </p:nvSpPr>
          <p:spPr>
            <a:xfrm>
              <a:off x="3817938"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19" name="tx2319"/>
            <p:cNvSpPr/>
            <p:nvPr/>
          </p:nvSpPr>
          <p:spPr>
            <a:xfrm>
              <a:off x="4081389"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20" name="tx2320"/>
            <p:cNvSpPr/>
            <p:nvPr/>
          </p:nvSpPr>
          <p:spPr>
            <a:xfrm>
              <a:off x="4344840"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21" name="tx2321"/>
            <p:cNvSpPr/>
            <p:nvPr/>
          </p:nvSpPr>
          <p:spPr>
            <a:xfrm>
              <a:off x="4608291"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22" name="tx2322"/>
            <p:cNvSpPr/>
            <p:nvPr/>
          </p:nvSpPr>
          <p:spPr>
            <a:xfrm>
              <a:off x="4871742"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23" name="tx2323"/>
            <p:cNvSpPr/>
            <p:nvPr/>
          </p:nvSpPr>
          <p:spPr>
            <a:xfrm>
              <a:off x="5135193"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24" name="tx2324"/>
            <p:cNvSpPr/>
            <p:nvPr/>
          </p:nvSpPr>
          <p:spPr>
            <a:xfrm>
              <a:off x="5398644"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25" name="tx2325"/>
            <p:cNvSpPr/>
            <p:nvPr/>
          </p:nvSpPr>
          <p:spPr>
            <a:xfrm>
              <a:off x="5662095"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26" name="tx2326"/>
            <p:cNvSpPr/>
            <p:nvPr/>
          </p:nvSpPr>
          <p:spPr>
            <a:xfrm>
              <a:off x="5925546"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27" name="tx2327"/>
            <p:cNvSpPr/>
            <p:nvPr/>
          </p:nvSpPr>
          <p:spPr>
            <a:xfrm>
              <a:off x="6188997"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28" name="tx2328"/>
            <p:cNvSpPr/>
            <p:nvPr/>
          </p:nvSpPr>
          <p:spPr>
            <a:xfrm>
              <a:off x="6452448"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29" name="tx2329"/>
            <p:cNvSpPr/>
            <p:nvPr/>
          </p:nvSpPr>
          <p:spPr>
            <a:xfrm>
              <a:off x="6715899"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330" name="tx2330"/>
            <p:cNvSpPr/>
            <p:nvPr/>
          </p:nvSpPr>
          <p:spPr>
            <a:xfrm>
              <a:off x="6979350"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331" name="tx2331"/>
            <p:cNvSpPr/>
            <p:nvPr/>
          </p:nvSpPr>
          <p:spPr>
            <a:xfrm>
              <a:off x="7242801"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332" name="tx2332"/>
            <p:cNvSpPr/>
            <p:nvPr/>
          </p:nvSpPr>
          <p:spPr>
            <a:xfrm>
              <a:off x="7506252"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333" name="tx2333"/>
            <p:cNvSpPr/>
            <p:nvPr/>
          </p:nvSpPr>
          <p:spPr>
            <a:xfrm>
              <a:off x="7769703"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334" name="tx2334"/>
            <p:cNvSpPr/>
            <p:nvPr/>
          </p:nvSpPr>
          <p:spPr>
            <a:xfrm>
              <a:off x="8033154"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335" name="tx2335"/>
            <p:cNvSpPr/>
            <p:nvPr/>
          </p:nvSpPr>
          <p:spPr>
            <a:xfrm>
              <a:off x="8296605"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36" name="tx2336"/>
            <p:cNvSpPr/>
            <p:nvPr/>
          </p:nvSpPr>
          <p:spPr>
            <a:xfrm>
              <a:off x="8560056"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37" name="tx2337"/>
            <p:cNvSpPr/>
            <p:nvPr/>
          </p:nvSpPr>
          <p:spPr>
            <a:xfrm>
              <a:off x="1973780"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38" name="tx2338"/>
            <p:cNvSpPr/>
            <p:nvPr/>
          </p:nvSpPr>
          <p:spPr>
            <a:xfrm>
              <a:off x="2237231"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39" name="tx2339"/>
            <p:cNvSpPr/>
            <p:nvPr/>
          </p:nvSpPr>
          <p:spPr>
            <a:xfrm>
              <a:off x="2500682"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40" name="tx2340"/>
            <p:cNvSpPr/>
            <p:nvPr/>
          </p:nvSpPr>
          <p:spPr>
            <a:xfrm>
              <a:off x="2764133"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41" name="tx2341"/>
            <p:cNvSpPr/>
            <p:nvPr/>
          </p:nvSpPr>
          <p:spPr>
            <a:xfrm>
              <a:off x="3027584"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42" name="tx2342"/>
            <p:cNvSpPr/>
            <p:nvPr/>
          </p:nvSpPr>
          <p:spPr>
            <a:xfrm>
              <a:off x="3291035"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43" name="tx2343"/>
            <p:cNvSpPr/>
            <p:nvPr/>
          </p:nvSpPr>
          <p:spPr>
            <a:xfrm>
              <a:off x="3554486"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44" name="tx2344"/>
            <p:cNvSpPr/>
            <p:nvPr/>
          </p:nvSpPr>
          <p:spPr>
            <a:xfrm>
              <a:off x="3817938"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45" name="tx2345"/>
            <p:cNvSpPr/>
            <p:nvPr/>
          </p:nvSpPr>
          <p:spPr>
            <a:xfrm>
              <a:off x="4081389"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46" name="tx2346"/>
            <p:cNvSpPr/>
            <p:nvPr/>
          </p:nvSpPr>
          <p:spPr>
            <a:xfrm>
              <a:off x="4344840"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47" name="tx2347"/>
            <p:cNvSpPr/>
            <p:nvPr/>
          </p:nvSpPr>
          <p:spPr>
            <a:xfrm>
              <a:off x="4608291"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48" name="tx2348"/>
            <p:cNvSpPr/>
            <p:nvPr/>
          </p:nvSpPr>
          <p:spPr>
            <a:xfrm>
              <a:off x="4871742"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49" name="tx2349"/>
            <p:cNvSpPr/>
            <p:nvPr/>
          </p:nvSpPr>
          <p:spPr>
            <a:xfrm>
              <a:off x="5135193"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50" name="tx2350"/>
            <p:cNvSpPr/>
            <p:nvPr/>
          </p:nvSpPr>
          <p:spPr>
            <a:xfrm>
              <a:off x="5398644"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51" name="tx2351"/>
            <p:cNvSpPr/>
            <p:nvPr/>
          </p:nvSpPr>
          <p:spPr>
            <a:xfrm>
              <a:off x="5662095"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52" name="tx2352"/>
            <p:cNvSpPr/>
            <p:nvPr/>
          </p:nvSpPr>
          <p:spPr>
            <a:xfrm>
              <a:off x="5925546"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53" name="tx2353"/>
            <p:cNvSpPr/>
            <p:nvPr/>
          </p:nvSpPr>
          <p:spPr>
            <a:xfrm>
              <a:off x="6188997"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54" name="tx2354"/>
            <p:cNvSpPr/>
            <p:nvPr/>
          </p:nvSpPr>
          <p:spPr>
            <a:xfrm>
              <a:off x="6452448"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55" name="tx2355"/>
            <p:cNvSpPr/>
            <p:nvPr/>
          </p:nvSpPr>
          <p:spPr>
            <a:xfrm>
              <a:off x="6715899"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56" name="tx2356"/>
            <p:cNvSpPr/>
            <p:nvPr/>
          </p:nvSpPr>
          <p:spPr>
            <a:xfrm>
              <a:off x="6979350"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57" name="tx2357"/>
            <p:cNvSpPr/>
            <p:nvPr/>
          </p:nvSpPr>
          <p:spPr>
            <a:xfrm>
              <a:off x="7242801"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58" name="tx2358"/>
            <p:cNvSpPr/>
            <p:nvPr/>
          </p:nvSpPr>
          <p:spPr>
            <a:xfrm>
              <a:off x="7506252"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59" name="tx2359"/>
            <p:cNvSpPr/>
            <p:nvPr/>
          </p:nvSpPr>
          <p:spPr>
            <a:xfrm>
              <a:off x="7769703"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60" name="tx2360"/>
            <p:cNvSpPr/>
            <p:nvPr/>
          </p:nvSpPr>
          <p:spPr>
            <a:xfrm>
              <a:off x="8033154"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61" name="tx2361"/>
            <p:cNvSpPr/>
            <p:nvPr/>
          </p:nvSpPr>
          <p:spPr>
            <a:xfrm>
              <a:off x="8296605"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62" name="tx2362"/>
            <p:cNvSpPr/>
            <p:nvPr/>
          </p:nvSpPr>
          <p:spPr>
            <a:xfrm>
              <a:off x="8560056"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63" name="tx2363"/>
            <p:cNvSpPr/>
            <p:nvPr/>
          </p:nvSpPr>
          <p:spPr>
            <a:xfrm>
              <a:off x="1973780"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64" name="tx2364"/>
            <p:cNvSpPr/>
            <p:nvPr/>
          </p:nvSpPr>
          <p:spPr>
            <a:xfrm>
              <a:off x="2237231"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65" name="tx2365"/>
            <p:cNvSpPr/>
            <p:nvPr/>
          </p:nvSpPr>
          <p:spPr>
            <a:xfrm>
              <a:off x="2500682"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66" name="tx2366"/>
            <p:cNvSpPr/>
            <p:nvPr/>
          </p:nvSpPr>
          <p:spPr>
            <a:xfrm>
              <a:off x="2764133"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67" name="tx2367"/>
            <p:cNvSpPr/>
            <p:nvPr/>
          </p:nvSpPr>
          <p:spPr>
            <a:xfrm>
              <a:off x="3027584"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68" name="tx2368"/>
            <p:cNvSpPr/>
            <p:nvPr/>
          </p:nvSpPr>
          <p:spPr>
            <a:xfrm>
              <a:off x="3291035"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69" name="tx2369"/>
            <p:cNvSpPr/>
            <p:nvPr/>
          </p:nvSpPr>
          <p:spPr>
            <a:xfrm>
              <a:off x="3554486"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70" name="tx2370"/>
            <p:cNvSpPr/>
            <p:nvPr/>
          </p:nvSpPr>
          <p:spPr>
            <a:xfrm>
              <a:off x="3817938"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71" name="tx2371"/>
            <p:cNvSpPr/>
            <p:nvPr/>
          </p:nvSpPr>
          <p:spPr>
            <a:xfrm>
              <a:off x="4081389"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72" name="tx2372"/>
            <p:cNvSpPr/>
            <p:nvPr/>
          </p:nvSpPr>
          <p:spPr>
            <a:xfrm>
              <a:off x="4344840"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73" name="tx2373"/>
            <p:cNvSpPr/>
            <p:nvPr/>
          </p:nvSpPr>
          <p:spPr>
            <a:xfrm>
              <a:off x="4608291"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74" name="tx2374"/>
            <p:cNvSpPr/>
            <p:nvPr/>
          </p:nvSpPr>
          <p:spPr>
            <a:xfrm>
              <a:off x="4871742"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75" name="tx2375"/>
            <p:cNvSpPr/>
            <p:nvPr/>
          </p:nvSpPr>
          <p:spPr>
            <a:xfrm>
              <a:off x="5135193"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76" name="tx2376"/>
            <p:cNvSpPr/>
            <p:nvPr/>
          </p:nvSpPr>
          <p:spPr>
            <a:xfrm>
              <a:off x="5398644"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77" name="tx2377"/>
            <p:cNvSpPr/>
            <p:nvPr/>
          </p:nvSpPr>
          <p:spPr>
            <a:xfrm>
              <a:off x="5662095"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78" name="tx2378"/>
            <p:cNvSpPr/>
            <p:nvPr/>
          </p:nvSpPr>
          <p:spPr>
            <a:xfrm>
              <a:off x="5925546"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79" name="tx2379"/>
            <p:cNvSpPr/>
            <p:nvPr/>
          </p:nvSpPr>
          <p:spPr>
            <a:xfrm>
              <a:off x="6188997"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80" name="tx2380"/>
            <p:cNvSpPr/>
            <p:nvPr/>
          </p:nvSpPr>
          <p:spPr>
            <a:xfrm>
              <a:off x="6452448"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81" name="tx2381"/>
            <p:cNvSpPr/>
            <p:nvPr/>
          </p:nvSpPr>
          <p:spPr>
            <a:xfrm>
              <a:off x="6715899"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82" name="tx2382"/>
            <p:cNvSpPr/>
            <p:nvPr/>
          </p:nvSpPr>
          <p:spPr>
            <a:xfrm>
              <a:off x="6979350"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83" name="tx2383"/>
            <p:cNvSpPr/>
            <p:nvPr/>
          </p:nvSpPr>
          <p:spPr>
            <a:xfrm>
              <a:off x="7242801"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84" name="tx2384"/>
            <p:cNvSpPr/>
            <p:nvPr/>
          </p:nvSpPr>
          <p:spPr>
            <a:xfrm>
              <a:off x="7506252"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85" name="tx2385"/>
            <p:cNvSpPr/>
            <p:nvPr/>
          </p:nvSpPr>
          <p:spPr>
            <a:xfrm>
              <a:off x="7769703"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86" name="tx2386"/>
            <p:cNvSpPr/>
            <p:nvPr/>
          </p:nvSpPr>
          <p:spPr>
            <a:xfrm>
              <a:off x="8033154"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87" name="tx2387"/>
            <p:cNvSpPr/>
            <p:nvPr/>
          </p:nvSpPr>
          <p:spPr>
            <a:xfrm>
              <a:off x="8296605"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88" name="tx2388"/>
            <p:cNvSpPr/>
            <p:nvPr/>
          </p:nvSpPr>
          <p:spPr>
            <a:xfrm>
              <a:off x="8560056"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89" name="tx2389"/>
            <p:cNvSpPr/>
            <p:nvPr/>
          </p:nvSpPr>
          <p:spPr>
            <a:xfrm>
              <a:off x="1973780"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390" name="tx2390"/>
            <p:cNvSpPr/>
            <p:nvPr/>
          </p:nvSpPr>
          <p:spPr>
            <a:xfrm>
              <a:off x="2237231"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91" name="tx2391"/>
            <p:cNvSpPr/>
            <p:nvPr/>
          </p:nvSpPr>
          <p:spPr>
            <a:xfrm>
              <a:off x="2500682"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92" name="tx2392"/>
            <p:cNvSpPr/>
            <p:nvPr/>
          </p:nvSpPr>
          <p:spPr>
            <a:xfrm>
              <a:off x="2764133"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93" name="tx2393"/>
            <p:cNvSpPr/>
            <p:nvPr/>
          </p:nvSpPr>
          <p:spPr>
            <a:xfrm>
              <a:off x="3027584"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394" name="tx2394"/>
            <p:cNvSpPr/>
            <p:nvPr/>
          </p:nvSpPr>
          <p:spPr>
            <a:xfrm>
              <a:off x="3291035"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395" name="tx2395"/>
            <p:cNvSpPr/>
            <p:nvPr/>
          </p:nvSpPr>
          <p:spPr>
            <a:xfrm>
              <a:off x="3554486"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96" name="tx2396"/>
            <p:cNvSpPr/>
            <p:nvPr/>
          </p:nvSpPr>
          <p:spPr>
            <a:xfrm>
              <a:off x="3817938"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97" name="tx2397"/>
            <p:cNvSpPr/>
            <p:nvPr/>
          </p:nvSpPr>
          <p:spPr>
            <a:xfrm>
              <a:off x="4081389"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98" name="tx2398"/>
            <p:cNvSpPr/>
            <p:nvPr/>
          </p:nvSpPr>
          <p:spPr>
            <a:xfrm>
              <a:off x="4344840"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99" name="tx2399"/>
            <p:cNvSpPr/>
            <p:nvPr/>
          </p:nvSpPr>
          <p:spPr>
            <a:xfrm>
              <a:off x="4608291"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00" name="tx2400"/>
            <p:cNvSpPr/>
            <p:nvPr/>
          </p:nvSpPr>
          <p:spPr>
            <a:xfrm>
              <a:off x="4871742"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01" name="tx2401"/>
            <p:cNvSpPr/>
            <p:nvPr/>
          </p:nvSpPr>
          <p:spPr>
            <a:xfrm>
              <a:off x="5135193"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02" name="tx2402"/>
            <p:cNvSpPr/>
            <p:nvPr/>
          </p:nvSpPr>
          <p:spPr>
            <a:xfrm>
              <a:off x="5398644"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03" name="tx2403"/>
            <p:cNvSpPr/>
            <p:nvPr/>
          </p:nvSpPr>
          <p:spPr>
            <a:xfrm>
              <a:off x="5662095"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04" name="tx2404"/>
            <p:cNvSpPr/>
            <p:nvPr/>
          </p:nvSpPr>
          <p:spPr>
            <a:xfrm>
              <a:off x="5925546"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05" name="tx2405"/>
            <p:cNvSpPr/>
            <p:nvPr/>
          </p:nvSpPr>
          <p:spPr>
            <a:xfrm>
              <a:off x="6188997"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406" name="tx2406"/>
            <p:cNvSpPr/>
            <p:nvPr/>
          </p:nvSpPr>
          <p:spPr>
            <a:xfrm>
              <a:off x="6452448"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07" name="tx2407"/>
            <p:cNvSpPr/>
            <p:nvPr/>
          </p:nvSpPr>
          <p:spPr>
            <a:xfrm>
              <a:off x="6715899"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08" name="tx2408"/>
            <p:cNvSpPr/>
            <p:nvPr/>
          </p:nvSpPr>
          <p:spPr>
            <a:xfrm>
              <a:off x="6979350"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09" name="tx2409"/>
            <p:cNvSpPr/>
            <p:nvPr/>
          </p:nvSpPr>
          <p:spPr>
            <a:xfrm>
              <a:off x="7242801"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10" name="tx2410"/>
            <p:cNvSpPr/>
            <p:nvPr/>
          </p:nvSpPr>
          <p:spPr>
            <a:xfrm>
              <a:off x="7506252"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11" name="tx2411"/>
            <p:cNvSpPr/>
            <p:nvPr/>
          </p:nvSpPr>
          <p:spPr>
            <a:xfrm>
              <a:off x="7769703"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12" name="tx2412"/>
            <p:cNvSpPr/>
            <p:nvPr/>
          </p:nvSpPr>
          <p:spPr>
            <a:xfrm>
              <a:off x="8033154"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13" name="tx2413"/>
            <p:cNvSpPr/>
            <p:nvPr/>
          </p:nvSpPr>
          <p:spPr>
            <a:xfrm>
              <a:off x="8296605"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14" name="tx2414"/>
            <p:cNvSpPr/>
            <p:nvPr/>
          </p:nvSpPr>
          <p:spPr>
            <a:xfrm>
              <a:off x="8560056"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15" name="tx2415"/>
            <p:cNvSpPr/>
            <p:nvPr/>
          </p:nvSpPr>
          <p:spPr>
            <a:xfrm>
              <a:off x="1973780"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416" name="tx2416"/>
            <p:cNvSpPr/>
            <p:nvPr/>
          </p:nvSpPr>
          <p:spPr>
            <a:xfrm>
              <a:off x="2237231"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417" name="tx2417"/>
            <p:cNvSpPr/>
            <p:nvPr/>
          </p:nvSpPr>
          <p:spPr>
            <a:xfrm>
              <a:off x="2500682"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18" name="tx2418"/>
            <p:cNvSpPr/>
            <p:nvPr/>
          </p:nvSpPr>
          <p:spPr>
            <a:xfrm>
              <a:off x="2764133"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19" name="tx2419"/>
            <p:cNvSpPr/>
            <p:nvPr/>
          </p:nvSpPr>
          <p:spPr>
            <a:xfrm>
              <a:off x="3027584"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20" name="tx2420"/>
            <p:cNvSpPr/>
            <p:nvPr/>
          </p:nvSpPr>
          <p:spPr>
            <a:xfrm>
              <a:off x="3291035"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21" name="tx2421"/>
            <p:cNvSpPr/>
            <p:nvPr/>
          </p:nvSpPr>
          <p:spPr>
            <a:xfrm>
              <a:off x="3554486"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22" name="tx2422"/>
            <p:cNvSpPr/>
            <p:nvPr/>
          </p:nvSpPr>
          <p:spPr>
            <a:xfrm>
              <a:off x="3817938"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23" name="tx2423"/>
            <p:cNvSpPr/>
            <p:nvPr/>
          </p:nvSpPr>
          <p:spPr>
            <a:xfrm>
              <a:off x="4081389"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24" name="tx2424"/>
            <p:cNvSpPr/>
            <p:nvPr/>
          </p:nvSpPr>
          <p:spPr>
            <a:xfrm>
              <a:off x="4344840"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25" name="tx2425"/>
            <p:cNvSpPr/>
            <p:nvPr/>
          </p:nvSpPr>
          <p:spPr>
            <a:xfrm>
              <a:off x="4608291"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26" name="tx2426"/>
            <p:cNvSpPr/>
            <p:nvPr/>
          </p:nvSpPr>
          <p:spPr>
            <a:xfrm>
              <a:off x="4871742"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27" name="tx2427"/>
            <p:cNvSpPr/>
            <p:nvPr/>
          </p:nvSpPr>
          <p:spPr>
            <a:xfrm>
              <a:off x="5135193"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28" name="tx2428"/>
            <p:cNvSpPr/>
            <p:nvPr/>
          </p:nvSpPr>
          <p:spPr>
            <a:xfrm>
              <a:off x="5398644"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29" name="tx2429"/>
            <p:cNvSpPr/>
            <p:nvPr/>
          </p:nvSpPr>
          <p:spPr>
            <a:xfrm>
              <a:off x="5662095"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30" name="tx2430"/>
            <p:cNvSpPr/>
            <p:nvPr/>
          </p:nvSpPr>
          <p:spPr>
            <a:xfrm>
              <a:off x="5925546"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31" name="tx2431"/>
            <p:cNvSpPr/>
            <p:nvPr/>
          </p:nvSpPr>
          <p:spPr>
            <a:xfrm>
              <a:off x="6188997"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32" name="tx2432"/>
            <p:cNvSpPr/>
            <p:nvPr/>
          </p:nvSpPr>
          <p:spPr>
            <a:xfrm>
              <a:off x="6452448"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33" name="tx2433"/>
            <p:cNvSpPr/>
            <p:nvPr/>
          </p:nvSpPr>
          <p:spPr>
            <a:xfrm>
              <a:off x="6715899"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34" name="tx2434"/>
            <p:cNvSpPr/>
            <p:nvPr/>
          </p:nvSpPr>
          <p:spPr>
            <a:xfrm>
              <a:off x="6979350"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35" name="tx2435"/>
            <p:cNvSpPr/>
            <p:nvPr/>
          </p:nvSpPr>
          <p:spPr>
            <a:xfrm>
              <a:off x="7242801"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36" name="tx2436"/>
            <p:cNvSpPr/>
            <p:nvPr/>
          </p:nvSpPr>
          <p:spPr>
            <a:xfrm>
              <a:off x="7506252"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37" name="tx2437"/>
            <p:cNvSpPr/>
            <p:nvPr/>
          </p:nvSpPr>
          <p:spPr>
            <a:xfrm>
              <a:off x="7769703"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38" name="tx2438"/>
            <p:cNvSpPr/>
            <p:nvPr/>
          </p:nvSpPr>
          <p:spPr>
            <a:xfrm>
              <a:off x="8033154"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39" name="tx2439"/>
            <p:cNvSpPr/>
            <p:nvPr/>
          </p:nvSpPr>
          <p:spPr>
            <a:xfrm>
              <a:off x="8296605"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40" name="tx2440"/>
            <p:cNvSpPr/>
            <p:nvPr/>
          </p:nvSpPr>
          <p:spPr>
            <a:xfrm>
              <a:off x="8560056"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41" name="tx2441"/>
            <p:cNvSpPr/>
            <p:nvPr/>
          </p:nvSpPr>
          <p:spPr>
            <a:xfrm>
              <a:off x="1973780"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42" name="tx2442"/>
            <p:cNvSpPr/>
            <p:nvPr/>
          </p:nvSpPr>
          <p:spPr>
            <a:xfrm>
              <a:off x="2237231"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43" name="tx2443"/>
            <p:cNvSpPr/>
            <p:nvPr/>
          </p:nvSpPr>
          <p:spPr>
            <a:xfrm>
              <a:off x="2500682"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44" name="tx2444"/>
            <p:cNvSpPr/>
            <p:nvPr/>
          </p:nvSpPr>
          <p:spPr>
            <a:xfrm>
              <a:off x="2764133"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45" name="tx2445"/>
            <p:cNvSpPr/>
            <p:nvPr/>
          </p:nvSpPr>
          <p:spPr>
            <a:xfrm>
              <a:off x="3027584"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46" name="tx2446"/>
            <p:cNvSpPr/>
            <p:nvPr/>
          </p:nvSpPr>
          <p:spPr>
            <a:xfrm>
              <a:off x="3291035"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47" name="tx2447"/>
            <p:cNvSpPr/>
            <p:nvPr/>
          </p:nvSpPr>
          <p:spPr>
            <a:xfrm>
              <a:off x="3554486"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48" name="tx2448"/>
            <p:cNvSpPr/>
            <p:nvPr/>
          </p:nvSpPr>
          <p:spPr>
            <a:xfrm>
              <a:off x="3817938"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49" name="tx2449"/>
            <p:cNvSpPr/>
            <p:nvPr/>
          </p:nvSpPr>
          <p:spPr>
            <a:xfrm>
              <a:off x="4081389"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50" name="tx2450"/>
            <p:cNvSpPr/>
            <p:nvPr/>
          </p:nvSpPr>
          <p:spPr>
            <a:xfrm>
              <a:off x="4344840"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51" name="tx2451"/>
            <p:cNvSpPr/>
            <p:nvPr/>
          </p:nvSpPr>
          <p:spPr>
            <a:xfrm>
              <a:off x="4608291"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52" name="tx2452"/>
            <p:cNvSpPr/>
            <p:nvPr/>
          </p:nvSpPr>
          <p:spPr>
            <a:xfrm>
              <a:off x="4871742"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53" name="tx2453"/>
            <p:cNvSpPr/>
            <p:nvPr/>
          </p:nvSpPr>
          <p:spPr>
            <a:xfrm>
              <a:off x="5135193"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54" name="tx2454"/>
            <p:cNvSpPr/>
            <p:nvPr/>
          </p:nvSpPr>
          <p:spPr>
            <a:xfrm>
              <a:off x="5398644"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455" name="tx2455"/>
            <p:cNvSpPr/>
            <p:nvPr/>
          </p:nvSpPr>
          <p:spPr>
            <a:xfrm>
              <a:off x="5662095"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56" name="tx2456"/>
            <p:cNvSpPr/>
            <p:nvPr/>
          </p:nvSpPr>
          <p:spPr>
            <a:xfrm>
              <a:off x="5925546"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57" name="tx2457"/>
            <p:cNvSpPr/>
            <p:nvPr/>
          </p:nvSpPr>
          <p:spPr>
            <a:xfrm>
              <a:off x="6188997"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58" name="tx2458"/>
            <p:cNvSpPr/>
            <p:nvPr/>
          </p:nvSpPr>
          <p:spPr>
            <a:xfrm>
              <a:off x="6452448"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459" name="tx2459"/>
            <p:cNvSpPr/>
            <p:nvPr/>
          </p:nvSpPr>
          <p:spPr>
            <a:xfrm>
              <a:off x="6715899"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460" name="tx2460"/>
            <p:cNvSpPr/>
            <p:nvPr/>
          </p:nvSpPr>
          <p:spPr>
            <a:xfrm>
              <a:off x="6979350"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461" name="tx2461"/>
            <p:cNvSpPr/>
            <p:nvPr/>
          </p:nvSpPr>
          <p:spPr>
            <a:xfrm>
              <a:off x="7242801"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462" name="tx2462"/>
            <p:cNvSpPr/>
            <p:nvPr/>
          </p:nvSpPr>
          <p:spPr>
            <a:xfrm>
              <a:off x="7506252"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463" name="tx2463"/>
            <p:cNvSpPr/>
            <p:nvPr/>
          </p:nvSpPr>
          <p:spPr>
            <a:xfrm>
              <a:off x="7769703"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464" name="tx2464"/>
            <p:cNvSpPr/>
            <p:nvPr/>
          </p:nvSpPr>
          <p:spPr>
            <a:xfrm>
              <a:off x="8033154"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465" name="tx2465"/>
            <p:cNvSpPr/>
            <p:nvPr/>
          </p:nvSpPr>
          <p:spPr>
            <a:xfrm>
              <a:off x="8296605"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466" name="tx2466"/>
            <p:cNvSpPr/>
            <p:nvPr/>
          </p:nvSpPr>
          <p:spPr>
            <a:xfrm>
              <a:off x="8560056"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467" name="tx2467"/>
            <p:cNvSpPr/>
            <p:nvPr/>
          </p:nvSpPr>
          <p:spPr>
            <a:xfrm>
              <a:off x="1973780"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468" name="tx2468"/>
            <p:cNvSpPr/>
            <p:nvPr/>
          </p:nvSpPr>
          <p:spPr>
            <a:xfrm>
              <a:off x="2237231"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469" name="tx2469"/>
            <p:cNvSpPr/>
            <p:nvPr/>
          </p:nvSpPr>
          <p:spPr>
            <a:xfrm>
              <a:off x="2500682"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470" name="tx2470"/>
            <p:cNvSpPr/>
            <p:nvPr/>
          </p:nvSpPr>
          <p:spPr>
            <a:xfrm>
              <a:off x="2764133"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71" name="tx2471"/>
            <p:cNvSpPr/>
            <p:nvPr/>
          </p:nvSpPr>
          <p:spPr>
            <a:xfrm>
              <a:off x="3027584"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472" name="tx2472"/>
            <p:cNvSpPr/>
            <p:nvPr/>
          </p:nvSpPr>
          <p:spPr>
            <a:xfrm>
              <a:off x="3291035"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73" name="tx2473"/>
            <p:cNvSpPr/>
            <p:nvPr/>
          </p:nvSpPr>
          <p:spPr>
            <a:xfrm>
              <a:off x="3554486"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474" name="tx2474"/>
            <p:cNvSpPr/>
            <p:nvPr/>
          </p:nvSpPr>
          <p:spPr>
            <a:xfrm>
              <a:off x="3817938"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475" name="tx2475"/>
            <p:cNvSpPr/>
            <p:nvPr/>
          </p:nvSpPr>
          <p:spPr>
            <a:xfrm>
              <a:off x="4081389"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476" name="tx2476"/>
            <p:cNvSpPr/>
            <p:nvPr/>
          </p:nvSpPr>
          <p:spPr>
            <a:xfrm>
              <a:off x="4344840"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77" name="tx2477"/>
            <p:cNvSpPr/>
            <p:nvPr/>
          </p:nvSpPr>
          <p:spPr>
            <a:xfrm>
              <a:off x="4608291"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478" name="tx2478"/>
            <p:cNvSpPr/>
            <p:nvPr/>
          </p:nvSpPr>
          <p:spPr>
            <a:xfrm>
              <a:off x="4871742"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79" name="tx2479"/>
            <p:cNvSpPr/>
            <p:nvPr/>
          </p:nvSpPr>
          <p:spPr>
            <a:xfrm>
              <a:off x="5135193"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80" name="tx2480"/>
            <p:cNvSpPr/>
            <p:nvPr/>
          </p:nvSpPr>
          <p:spPr>
            <a:xfrm>
              <a:off x="5398644"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81" name="tx2481"/>
            <p:cNvSpPr/>
            <p:nvPr/>
          </p:nvSpPr>
          <p:spPr>
            <a:xfrm>
              <a:off x="5662095"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82" name="tx2482"/>
            <p:cNvSpPr/>
            <p:nvPr/>
          </p:nvSpPr>
          <p:spPr>
            <a:xfrm>
              <a:off x="5925546"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83" name="tx2483"/>
            <p:cNvSpPr/>
            <p:nvPr/>
          </p:nvSpPr>
          <p:spPr>
            <a:xfrm>
              <a:off x="6188997"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84" name="tx2484"/>
            <p:cNvSpPr/>
            <p:nvPr/>
          </p:nvSpPr>
          <p:spPr>
            <a:xfrm>
              <a:off x="6452448"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85" name="tx2485"/>
            <p:cNvSpPr/>
            <p:nvPr/>
          </p:nvSpPr>
          <p:spPr>
            <a:xfrm>
              <a:off x="6715899"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86" name="tx2486"/>
            <p:cNvSpPr/>
            <p:nvPr/>
          </p:nvSpPr>
          <p:spPr>
            <a:xfrm>
              <a:off x="6979350"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87" name="tx2487"/>
            <p:cNvSpPr/>
            <p:nvPr/>
          </p:nvSpPr>
          <p:spPr>
            <a:xfrm>
              <a:off x="7242801"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88" name="tx2488"/>
            <p:cNvSpPr/>
            <p:nvPr/>
          </p:nvSpPr>
          <p:spPr>
            <a:xfrm>
              <a:off x="7506252"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89" name="tx2489"/>
            <p:cNvSpPr/>
            <p:nvPr/>
          </p:nvSpPr>
          <p:spPr>
            <a:xfrm>
              <a:off x="7769703"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490" name="tx2490"/>
            <p:cNvSpPr/>
            <p:nvPr/>
          </p:nvSpPr>
          <p:spPr>
            <a:xfrm>
              <a:off x="8033154"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91" name="tx2491"/>
            <p:cNvSpPr/>
            <p:nvPr/>
          </p:nvSpPr>
          <p:spPr>
            <a:xfrm>
              <a:off x="8296605"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92" name="tx2492"/>
            <p:cNvSpPr/>
            <p:nvPr/>
          </p:nvSpPr>
          <p:spPr>
            <a:xfrm>
              <a:off x="8560056"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93" name="tx2493"/>
            <p:cNvSpPr/>
            <p:nvPr/>
          </p:nvSpPr>
          <p:spPr>
            <a:xfrm>
              <a:off x="1973780"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94" name="tx2494"/>
            <p:cNvSpPr/>
            <p:nvPr/>
          </p:nvSpPr>
          <p:spPr>
            <a:xfrm>
              <a:off x="2237231"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95" name="tx2495"/>
            <p:cNvSpPr/>
            <p:nvPr/>
          </p:nvSpPr>
          <p:spPr>
            <a:xfrm>
              <a:off x="2500682"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96" name="tx2496"/>
            <p:cNvSpPr/>
            <p:nvPr/>
          </p:nvSpPr>
          <p:spPr>
            <a:xfrm>
              <a:off x="2764133"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97" name="tx2497"/>
            <p:cNvSpPr/>
            <p:nvPr/>
          </p:nvSpPr>
          <p:spPr>
            <a:xfrm>
              <a:off x="3027584"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98" name="tx2498"/>
            <p:cNvSpPr/>
            <p:nvPr/>
          </p:nvSpPr>
          <p:spPr>
            <a:xfrm>
              <a:off x="3291035"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99" name="tx2499"/>
            <p:cNvSpPr/>
            <p:nvPr/>
          </p:nvSpPr>
          <p:spPr>
            <a:xfrm>
              <a:off x="3554486"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00" name="tx2500"/>
            <p:cNvSpPr/>
            <p:nvPr/>
          </p:nvSpPr>
          <p:spPr>
            <a:xfrm>
              <a:off x="3817938"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01" name="tx2501"/>
            <p:cNvSpPr/>
            <p:nvPr/>
          </p:nvSpPr>
          <p:spPr>
            <a:xfrm>
              <a:off x="4081389"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02" name="tx2502"/>
            <p:cNvSpPr/>
            <p:nvPr/>
          </p:nvSpPr>
          <p:spPr>
            <a:xfrm>
              <a:off x="4344840"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03" name="tx2503"/>
            <p:cNvSpPr/>
            <p:nvPr/>
          </p:nvSpPr>
          <p:spPr>
            <a:xfrm>
              <a:off x="4608291"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04" name="tx2504"/>
            <p:cNvSpPr/>
            <p:nvPr/>
          </p:nvSpPr>
          <p:spPr>
            <a:xfrm>
              <a:off x="4871742"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05" name="tx2505"/>
            <p:cNvSpPr/>
            <p:nvPr/>
          </p:nvSpPr>
          <p:spPr>
            <a:xfrm>
              <a:off x="5135193"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06" name="tx2506"/>
            <p:cNvSpPr/>
            <p:nvPr/>
          </p:nvSpPr>
          <p:spPr>
            <a:xfrm>
              <a:off x="5398644"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07" name="tx2507"/>
            <p:cNvSpPr/>
            <p:nvPr/>
          </p:nvSpPr>
          <p:spPr>
            <a:xfrm>
              <a:off x="5662095"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08" name="tx2508"/>
            <p:cNvSpPr/>
            <p:nvPr/>
          </p:nvSpPr>
          <p:spPr>
            <a:xfrm>
              <a:off x="5925546"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09" name="tx2509"/>
            <p:cNvSpPr/>
            <p:nvPr/>
          </p:nvSpPr>
          <p:spPr>
            <a:xfrm>
              <a:off x="6188997"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10" name="tx2510"/>
            <p:cNvSpPr/>
            <p:nvPr/>
          </p:nvSpPr>
          <p:spPr>
            <a:xfrm>
              <a:off x="6452448"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11" name="tx2511"/>
            <p:cNvSpPr/>
            <p:nvPr/>
          </p:nvSpPr>
          <p:spPr>
            <a:xfrm>
              <a:off x="6715899"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12" name="tx2512"/>
            <p:cNvSpPr/>
            <p:nvPr/>
          </p:nvSpPr>
          <p:spPr>
            <a:xfrm>
              <a:off x="6979350"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13" name="tx2513"/>
            <p:cNvSpPr/>
            <p:nvPr/>
          </p:nvSpPr>
          <p:spPr>
            <a:xfrm>
              <a:off x="7242801"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14" name="tx2514"/>
            <p:cNvSpPr/>
            <p:nvPr/>
          </p:nvSpPr>
          <p:spPr>
            <a:xfrm>
              <a:off x="7506252"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15" name="tx2515"/>
            <p:cNvSpPr/>
            <p:nvPr/>
          </p:nvSpPr>
          <p:spPr>
            <a:xfrm>
              <a:off x="7769703"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16" name="tx2516"/>
            <p:cNvSpPr/>
            <p:nvPr/>
          </p:nvSpPr>
          <p:spPr>
            <a:xfrm>
              <a:off x="8033154"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17" name="tx2517"/>
            <p:cNvSpPr/>
            <p:nvPr/>
          </p:nvSpPr>
          <p:spPr>
            <a:xfrm>
              <a:off x="8296605"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18" name="tx2518"/>
            <p:cNvSpPr/>
            <p:nvPr/>
          </p:nvSpPr>
          <p:spPr>
            <a:xfrm>
              <a:off x="8560056"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19" name="tx2519"/>
            <p:cNvSpPr/>
            <p:nvPr/>
          </p:nvSpPr>
          <p:spPr>
            <a:xfrm>
              <a:off x="3554486"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20" name="tx2520"/>
            <p:cNvSpPr/>
            <p:nvPr/>
          </p:nvSpPr>
          <p:spPr>
            <a:xfrm>
              <a:off x="3817938"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21" name="tx2521"/>
            <p:cNvSpPr/>
            <p:nvPr/>
          </p:nvSpPr>
          <p:spPr>
            <a:xfrm>
              <a:off x="4081389"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22" name="tx2522"/>
            <p:cNvSpPr/>
            <p:nvPr/>
          </p:nvSpPr>
          <p:spPr>
            <a:xfrm>
              <a:off x="4344840"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23" name="tx2523"/>
            <p:cNvSpPr/>
            <p:nvPr/>
          </p:nvSpPr>
          <p:spPr>
            <a:xfrm>
              <a:off x="4608291"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24" name="tx2524"/>
            <p:cNvSpPr/>
            <p:nvPr/>
          </p:nvSpPr>
          <p:spPr>
            <a:xfrm>
              <a:off x="4871742"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25" name="tx2525"/>
            <p:cNvSpPr/>
            <p:nvPr/>
          </p:nvSpPr>
          <p:spPr>
            <a:xfrm>
              <a:off x="5135193"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26" name="tx2526"/>
            <p:cNvSpPr/>
            <p:nvPr/>
          </p:nvSpPr>
          <p:spPr>
            <a:xfrm>
              <a:off x="5398644"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27" name="tx2527"/>
            <p:cNvSpPr/>
            <p:nvPr/>
          </p:nvSpPr>
          <p:spPr>
            <a:xfrm>
              <a:off x="5662095"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28" name="tx2528"/>
            <p:cNvSpPr/>
            <p:nvPr/>
          </p:nvSpPr>
          <p:spPr>
            <a:xfrm>
              <a:off x="5925546"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29" name="tx2529"/>
            <p:cNvSpPr/>
            <p:nvPr/>
          </p:nvSpPr>
          <p:spPr>
            <a:xfrm>
              <a:off x="6188997"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30" name="tx2530"/>
            <p:cNvSpPr/>
            <p:nvPr/>
          </p:nvSpPr>
          <p:spPr>
            <a:xfrm>
              <a:off x="6452448"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31" name="tx2531"/>
            <p:cNvSpPr/>
            <p:nvPr/>
          </p:nvSpPr>
          <p:spPr>
            <a:xfrm>
              <a:off x="6715899"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32" name="tx2532"/>
            <p:cNvSpPr/>
            <p:nvPr/>
          </p:nvSpPr>
          <p:spPr>
            <a:xfrm>
              <a:off x="6979350"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33" name="tx2533"/>
            <p:cNvSpPr/>
            <p:nvPr/>
          </p:nvSpPr>
          <p:spPr>
            <a:xfrm>
              <a:off x="7242801"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34" name="tx2534"/>
            <p:cNvSpPr/>
            <p:nvPr/>
          </p:nvSpPr>
          <p:spPr>
            <a:xfrm>
              <a:off x="7506252"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35" name="tx2535"/>
            <p:cNvSpPr/>
            <p:nvPr/>
          </p:nvSpPr>
          <p:spPr>
            <a:xfrm>
              <a:off x="7769703"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36" name="tx2536"/>
            <p:cNvSpPr/>
            <p:nvPr/>
          </p:nvSpPr>
          <p:spPr>
            <a:xfrm>
              <a:off x="8033154"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37" name="tx2537"/>
            <p:cNvSpPr/>
            <p:nvPr/>
          </p:nvSpPr>
          <p:spPr>
            <a:xfrm>
              <a:off x="8296605"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538" name="tx2538"/>
            <p:cNvSpPr/>
            <p:nvPr/>
          </p:nvSpPr>
          <p:spPr>
            <a:xfrm>
              <a:off x="8560056"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539" name="tx2539"/>
            <p:cNvSpPr/>
            <p:nvPr/>
          </p:nvSpPr>
          <p:spPr>
            <a:xfrm>
              <a:off x="1973780"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40" name="tx2540"/>
            <p:cNvSpPr/>
            <p:nvPr/>
          </p:nvSpPr>
          <p:spPr>
            <a:xfrm>
              <a:off x="2237231"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41" name="tx2541"/>
            <p:cNvSpPr/>
            <p:nvPr/>
          </p:nvSpPr>
          <p:spPr>
            <a:xfrm>
              <a:off x="2500682"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42" name="tx2542"/>
            <p:cNvSpPr/>
            <p:nvPr/>
          </p:nvSpPr>
          <p:spPr>
            <a:xfrm>
              <a:off x="2764133"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43" name="tx2543"/>
            <p:cNvSpPr/>
            <p:nvPr/>
          </p:nvSpPr>
          <p:spPr>
            <a:xfrm>
              <a:off x="3027584"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44" name="tx2544"/>
            <p:cNvSpPr/>
            <p:nvPr/>
          </p:nvSpPr>
          <p:spPr>
            <a:xfrm>
              <a:off x="3291035"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45" name="tx2545"/>
            <p:cNvSpPr/>
            <p:nvPr/>
          </p:nvSpPr>
          <p:spPr>
            <a:xfrm>
              <a:off x="3554486"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46" name="tx2546"/>
            <p:cNvSpPr/>
            <p:nvPr/>
          </p:nvSpPr>
          <p:spPr>
            <a:xfrm>
              <a:off x="3817938"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47" name="tx2547"/>
            <p:cNvSpPr/>
            <p:nvPr/>
          </p:nvSpPr>
          <p:spPr>
            <a:xfrm>
              <a:off x="4081389"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48" name="tx2548"/>
            <p:cNvSpPr/>
            <p:nvPr/>
          </p:nvSpPr>
          <p:spPr>
            <a:xfrm>
              <a:off x="4344840"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49" name="tx2549"/>
            <p:cNvSpPr/>
            <p:nvPr/>
          </p:nvSpPr>
          <p:spPr>
            <a:xfrm>
              <a:off x="4608291"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50" name="tx2550"/>
            <p:cNvSpPr/>
            <p:nvPr/>
          </p:nvSpPr>
          <p:spPr>
            <a:xfrm>
              <a:off x="4871742"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51" name="tx2551"/>
            <p:cNvSpPr/>
            <p:nvPr/>
          </p:nvSpPr>
          <p:spPr>
            <a:xfrm>
              <a:off x="5135193"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52" name="tx2552"/>
            <p:cNvSpPr/>
            <p:nvPr/>
          </p:nvSpPr>
          <p:spPr>
            <a:xfrm>
              <a:off x="5398644"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53" name="tx2553"/>
            <p:cNvSpPr/>
            <p:nvPr/>
          </p:nvSpPr>
          <p:spPr>
            <a:xfrm>
              <a:off x="5662095"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54" name="tx2554"/>
            <p:cNvSpPr/>
            <p:nvPr/>
          </p:nvSpPr>
          <p:spPr>
            <a:xfrm>
              <a:off x="5925546"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55" name="tx2555"/>
            <p:cNvSpPr/>
            <p:nvPr/>
          </p:nvSpPr>
          <p:spPr>
            <a:xfrm>
              <a:off x="6188997"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56" name="tx2556"/>
            <p:cNvSpPr/>
            <p:nvPr/>
          </p:nvSpPr>
          <p:spPr>
            <a:xfrm>
              <a:off x="6452448"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57" name="tx2557"/>
            <p:cNvSpPr/>
            <p:nvPr/>
          </p:nvSpPr>
          <p:spPr>
            <a:xfrm>
              <a:off x="6715899"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58" name="tx2558"/>
            <p:cNvSpPr/>
            <p:nvPr/>
          </p:nvSpPr>
          <p:spPr>
            <a:xfrm>
              <a:off x="6979350"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59" name="tx2559"/>
            <p:cNvSpPr/>
            <p:nvPr/>
          </p:nvSpPr>
          <p:spPr>
            <a:xfrm>
              <a:off x="7242801"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60" name="tx2560"/>
            <p:cNvSpPr/>
            <p:nvPr/>
          </p:nvSpPr>
          <p:spPr>
            <a:xfrm>
              <a:off x="7506252"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561" name="tx2561"/>
            <p:cNvSpPr/>
            <p:nvPr/>
          </p:nvSpPr>
          <p:spPr>
            <a:xfrm>
              <a:off x="7769703"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562" name="tx2562"/>
            <p:cNvSpPr/>
            <p:nvPr/>
          </p:nvSpPr>
          <p:spPr>
            <a:xfrm>
              <a:off x="8033154"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563" name="tx2563"/>
            <p:cNvSpPr/>
            <p:nvPr/>
          </p:nvSpPr>
          <p:spPr>
            <a:xfrm>
              <a:off x="8296605"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64" name="tx2564"/>
            <p:cNvSpPr/>
            <p:nvPr/>
          </p:nvSpPr>
          <p:spPr>
            <a:xfrm>
              <a:off x="8560056"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565" name="tx2565"/>
            <p:cNvSpPr/>
            <p:nvPr/>
          </p:nvSpPr>
          <p:spPr>
            <a:xfrm>
              <a:off x="1973780"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66" name="tx2566"/>
            <p:cNvSpPr/>
            <p:nvPr/>
          </p:nvSpPr>
          <p:spPr>
            <a:xfrm>
              <a:off x="2237231"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67" name="tx2567"/>
            <p:cNvSpPr/>
            <p:nvPr/>
          </p:nvSpPr>
          <p:spPr>
            <a:xfrm>
              <a:off x="2500682"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68" name="tx2568"/>
            <p:cNvSpPr/>
            <p:nvPr/>
          </p:nvSpPr>
          <p:spPr>
            <a:xfrm>
              <a:off x="2764133"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69" name="tx2569"/>
            <p:cNvSpPr/>
            <p:nvPr/>
          </p:nvSpPr>
          <p:spPr>
            <a:xfrm>
              <a:off x="3027584"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70" name="tx2570"/>
            <p:cNvSpPr/>
            <p:nvPr/>
          </p:nvSpPr>
          <p:spPr>
            <a:xfrm>
              <a:off x="3291035"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71" name="tx2571"/>
            <p:cNvSpPr/>
            <p:nvPr/>
          </p:nvSpPr>
          <p:spPr>
            <a:xfrm>
              <a:off x="3554486"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72" name="tx2572"/>
            <p:cNvSpPr/>
            <p:nvPr/>
          </p:nvSpPr>
          <p:spPr>
            <a:xfrm>
              <a:off x="3817938"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73" name="tx2573"/>
            <p:cNvSpPr/>
            <p:nvPr/>
          </p:nvSpPr>
          <p:spPr>
            <a:xfrm>
              <a:off x="4081389"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74" name="tx2574"/>
            <p:cNvSpPr/>
            <p:nvPr/>
          </p:nvSpPr>
          <p:spPr>
            <a:xfrm>
              <a:off x="4344840"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75" name="tx2575"/>
            <p:cNvSpPr/>
            <p:nvPr/>
          </p:nvSpPr>
          <p:spPr>
            <a:xfrm>
              <a:off x="4608291"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76" name="tx2576"/>
            <p:cNvSpPr/>
            <p:nvPr/>
          </p:nvSpPr>
          <p:spPr>
            <a:xfrm>
              <a:off x="4871742"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77" name="tx2577"/>
            <p:cNvSpPr/>
            <p:nvPr/>
          </p:nvSpPr>
          <p:spPr>
            <a:xfrm>
              <a:off x="5135193"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78" name="tx2578"/>
            <p:cNvSpPr/>
            <p:nvPr/>
          </p:nvSpPr>
          <p:spPr>
            <a:xfrm>
              <a:off x="5398644"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79" name="tx2579"/>
            <p:cNvSpPr/>
            <p:nvPr/>
          </p:nvSpPr>
          <p:spPr>
            <a:xfrm>
              <a:off x="5662095"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80" name="tx2580"/>
            <p:cNvSpPr/>
            <p:nvPr/>
          </p:nvSpPr>
          <p:spPr>
            <a:xfrm>
              <a:off x="5925546"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81" name="tx2581"/>
            <p:cNvSpPr/>
            <p:nvPr/>
          </p:nvSpPr>
          <p:spPr>
            <a:xfrm>
              <a:off x="6188997"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82" name="tx2582"/>
            <p:cNvSpPr/>
            <p:nvPr/>
          </p:nvSpPr>
          <p:spPr>
            <a:xfrm>
              <a:off x="6452448"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83" name="tx2583"/>
            <p:cNvSpPr/>
            <p:nvPr/>
          </p:nvSpPr>
          <p:spPr>
            <a:xfrm>
              <a:off x="6715899"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584" name="tx2584"/>
            <p:cNvSpPr/>
            <p:nvPr/>
          </p:nvSpPr>
          <p:spPr>
            <a:xfrm>
              <a:off x="6979350"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585" name="tx2585"/>
            <p:cNvSpPr/>
            <p:nvPr/>
          </p:nvSpPr>
          <p:spPr>
            <a:xfrm>
              <a:off x="7242801"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586" name="tx2586"/>
            <p:cNvSpPr/>
            <p:nvPr/>
          </p:nvSpPr>
          <p:spPr>
            <a:xfrm>
              <a:off x="7506252"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587" name="tx2587"/>
            <p:cNvSpPr/>
            <p:nvPr/>
          </p:nvSpPr>
          <p:spPr>
            <a:xfrm>
              <a:off x="7769703"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588" name="tx2588"/>
            <p:cNvSpPr/>
            <p:nvPr/>
          </p:nvSpPr>
          <p:spPr>
            <a:xfrm>
              <a:off x="8033154"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589" name="tx2589"/>
            <p:cNvSpPr/>
            <p:nvPr/>
          </p:nvSpPr>
          <p:spPr>
            <a:xfrm>
              <a:off x="8296605"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590" name="tx2590"/>
            <p:cNvSpPr/>
            <p:nvPr/>
          </p:nvSpPr>
          <p:spPr>
            <a:xfrm>
              <a:off x="8560056"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591" name="tx2591"/>
            <p:cNvSpPr/>
            <p:nvPr/>
          </p:nvSpPr>
          <p:spPr>
            <a:xfrm>
              <a:off x="1973780"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92" name="tx2592"/>
            <p:cNvSpPr/>
            <p:nvPr/>
          </p:nvSpPr>
          <p:spPr>
            <a:xfrm>
              <a:off x="2237231"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593" name="tx2593"/>
            <p:cNvSpPr/>
            <p:nvPr/>
          </p:nvSpPr>
          <p:spPr>
            <a:xfrm>
              <a:off x="2500682"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94" name="tx2594"/>
            <p:cNvSpPr/>
            <p:nvPr/>
          </p:nvSpPr>
          <p:spPr>
            <a:xfrm>
              <a:off x="2764133"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95" name="tx2595"/>
            <p:cNvSpPr/>
            <p:nvPr/>
          </p:nvSpPr>
          <p:spPr>
            <a:xfrm>
              <a:off x="3027584"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96" name="tx2596"/>
            <p:cNvSpPr/>
            <p:nvPr/>
          </p:nvSpPr>
          <p:spPr>
            <a:xfrm>
              <a:off x="3291035"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97" name="tx2597"/>
            <p:cNvSpPr/>
            <p:nvPr/>
          </p:nvSpPr>
          <p:spPr>
            <a:xfrm>
              <a:off x="3554486"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98" name="tx2598"/>
            <p:cNvSpPr/>
            <p:nvPr/>
          </p:nvSpPr>
          <p:spPr>
            <a:xfrm>
              <a:off x="3817938"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99" name="tx2599"/>
            <p:cNvSpPr/>
            <p:nvPr/>
          </p:nvSpPr>
          <p:spPr>
            <a:xfrm>
              <a:off x="4081389"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00" name="tx2600"/>
            <p:cNvSpPr/>
            <p:nvPr/>
          </p:nvSpPr>
          <p:spPr>
            <a:xfrm>
              <a:off x="4344840"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01" name="tx2601"/>
            <p:cNvSpPr/>
            <p:nvPr/>
          </p:nvSpPr>
          <p:spPr>
            <a:xfrm>
              <a:off x="4608291"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02" name="tx2602"/>
            <p:cNvSpPr/>
            <p:nvPr/>
          </p:nvSpPr>
          <p:spPr>
            <a:xfrm>
              <a:off x="4871742"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603" name="tx2603"/>
            <p:cNvSpPr/>
            <p:nvPr/>
          </p:nvSpPr>
          <p:spPr>
            <a:xfrm>
              <a:off x="5135193"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04" name="tx2604"/>
            <p:cNvSpPr/>
            <p:nvPr/>
          </p:nvSpPr>
          <p:spPr>
            <a:xfrm>
              <a:off x="5398644"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05" name="tx2605"/>
            <p:cNvSpPr/>
            <p:nvPr/>
          </p:nvSpPr>
          <p:spPr>
            <a:xfrm>
              <a:off x="5662095"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06" name="tx2606"/>
            <p:cNvSpPr/>
            <p:nvPr/>
          </p:nvSpPr>
          <p:spPr>
            <a:xfrm>
              <a:off x="5925546"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07" name="tx2607"/>
            <p:cNvSpPr/>
            <p:nvPr/>
          </p:nvSpPr>
          <p:spPr>
            <a:xfrm>
              <a:off x="6188997"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08" name="tx2608"/>
            <p:cNvSpPr/>
            <p:nvPr/>
          </p:nvSpPr>
          <p:spPr>
            <a:xfrm>
              <a:off x="6452448"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09" name="tx2609"/>
            <p:cNvSpPr/>
            <p:nvPr/>
          </p:nvSpPr>
          <p:spPr>
            <a:xfrm>
              <a:off x="6715899"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10" name="tx2610"/>
            <p:cNvSpPr/>
            <p:nvPr/>
          </p:nvSpPr>
          <p:spPr>
            <a:xfrm>
              <a:off x="6979350"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11" name="tx2611"/>
            <p:cNvSpPr/>
            <p:nvPr/>
          </p:nvSpPr>
          <p:spPr>
            <a:xfrm>
              <a:off x="7242801"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612" name="tx2612"/>
            <p:cNvSpPr/>
            <p:nvPr/>
          </p:nvSpPr>
          <p:spPr>
            <a:xfrm>
              <a:off x="7506252"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13" name="tx2613"/>
            <p:cNvSpPr/>
            <p:nvPr/>
          </p:nvSpPr>
          <p:spPr>
            <a:xfrm>
              <a:off x="7769703"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614" name="tx2614"/>
            <p:cNvSpPr/>
            <p:nvPr/>
          </p:nvSpPr>
          <p:spPr>
            <a:xfrm>
              <a:off x="8033154"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15" name="tx2615"/>
            <p:cNvSpPr/>
            <p:nvPr/>
          </p:nvSpPr>
          <p:spPr>
            <a:xfrm>
              <a:off x="8296605"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16" name="tx2616"/>
            <p:cNvSpPr/>
            <p:nvPr/>
          </p:nvSpPr>
          <p:spPr>
            <a:xfrm>
              <a:off x="8560056"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17" name="tx2617"/>
            <p:cNvSpPr/>
            <p:nvPr/>
          </p:nvSpPr>
          <p:spPr>
            <a:xfrm>
              <a:off x="1973780"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18" name="tx2618"/>
            <p:cNvSpPr/>
            <p:nvPr/>
          </p:nvSpPr>
          <p:spPr>
            <a:xfrm>
              <a:off x="2237231"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19" name="tx2619"/>
            <p:cNvSpPr/>
            <p:nvPr/>
          </p:nvSpPr>
          <p:spPr>
            <a:xfrm>
              <a:off x="2500682"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620" name="tx2620"/>
            <p:cNvSpPr/>
            <p:nvPr/>
          </p:nvSpPr>
          <p:spPr>
            <a:xfrm>
              <a:off x="2764133"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621" name="tx2621"/>
            <p:cNvSpPr/>
            <p:nvPr/>
          </p:nvSpPr>
          <p:spPr>
            <a:xfrm>
              <a:off x="3027584"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22" name="tx2622"/>
            <p:cNvSpPr/>
            <p:nvPr/>
          </p:nvSpPr>
          <p:spPr>
            <a:xfrm>
              <a:off x="3291035"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623" name="tx2623"/>
            <p:cNvSpPr/>
            <p:nvPr/>
          </p:nvSpPr>
          <p:spPr>
            <a:xfrm>
              <a:off x="3554486"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24" name="tx2624"/>
            <p:cNvSpPr/>
            <p:nvPr/>
          </p:nvSpPr>
          <p:spPr>
            <a:xfrm>
              <a:off x="3817938"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25" name="tx2625"/>
            <p:cNvSpPr/>
            <p:nvPr/>
          </p:nvSpPr>
          <p:spPr>
            <a:xfrm>
              <a:off x="4081389"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626" name="tx2626"/>
            <p:cNvSpPr/>
            <p:nvPr/>
          </p:nvSpPr>
          <p:spPr>
            <a:xfrm>
              <a:off x="4344840"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27" name="tx2627"/>
            <p:cNvSpPr/>
            <p:nvPr/>
          </p:nvSpPr>
          <p:spPr>
            <a:xfrm>
              <a:off x="4608291"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28" name="tx2628"/>
            <p:cNvSpPr/>
            <p:nvPr/>
          </p:nvSpPr>
          <p:spPr>
            <a:xfrm>
              <a:off x="4871742"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629" name="tx2629"/>
            <p:cNvSpPr/>
            <p:nvPr/>
          </p:nvSpPr>
          <p:spPr>
            <a:xfrm>
              <a:off x="5135193"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630" name="tx2630"/>
            <p:cNvSpPr/>
            <p:nvPr/>
          </p:nvSpPr>
          <p:spPr>
            <a:xfrm>
              <a:off x="5398644"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31" name="tx2631"/>
            <p:cNvSpPr/>
            <p:nvPr/>
          </p:nvSpPr>
          <p:spPr>
            <a:xfrm>
              <a:off x="5662095"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632" name="tx2632"/>
            <p:cNvSpPr/>
            <p:nvPr/>
          </p:nvSpPr>
          <p:spPr>
            <a:xfrm>
              <a:off x="5925546"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633" name="tx2633"/>
            <p:cNvSpPr/>
            <p:nvPr/>
          </p:nvSpPr>
          <p:spPr>
            <a:xfrm>
              <a:off x="6188997"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634" name="tx2634"/>
            <p:cNvSpPr/>
            <p:nvPr/>
          </p:nvSpPr>
          <p:spPr>
            <a:xfrm>
              <a:off x="6452448"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635" name="tx2635"/>
            <p:cNvSpPr/>
            <p:nvPr/>
          </p:nvSpPr>
          <p:spPr>
            <a:xfrm>
              <a:off x="6715899"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636" name="tx2636"/>
            <p:cNvSpPr/>
            <p:nvPr/>
          </p:nvSpPr>
          <p:spPr>
            <a:xfrm>
              <a:off x="6979350"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637" name="tx2637"/>
            <p:cNvSpPr/>
            <p:nvPr/>
          </p:nvSpPr>
          <p:spPr>
            <a:xfrm>
              <a:off x="7242801"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638" name="tx2638"/>
            <p:cNvSpPr/>
            <p:nvPr/>
          </p:nvSpPr>
          <p:spPr>
            <a:xfrm>
              <a:off x="7506252"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639" name="tx2639"/>
            <p:cNvSpPr/>
            <p:nvPr/>
          </p:nvSpPr>
          <p:spPr>
            <a:xfrm>
              <a:off x="7769703"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640" name="tx2640"/>
            <p:cNvSpPr/>
            <p:nvPr/>
          </p:nvSpPr>
          <p:spPr>
            <a:xfrm>
              <a:off x="8033154"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641" name="tx2641"/>
            <p:cNvSpPr/>
            <p:nvPr/>
          </p:nvSpPr>
          <p:spPr>
            <a:xfrm>
              <a:off x="8296605"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642" name="tx2642"/>
            <p:cNvSpPr/>
            <p:nvPr/>
          </p:nvSpPr>
          <p:spPr>
            <a:xfrm>
              <a:off x="8560056"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643" name="tx2643"/>
            <p:cNvSpPr/>
            <p:nvPr/>
          </p:nvSpPr>
          <p:spPr>
            <a:xfrm>
              <a:off x="1973780"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44" name="tx2644"/>
            <p:cNvSpPr/>
            <p:nvPr/>
          </p:nvSpPr>
          <p:spPr>
            <a:xfrm>
              <a:off x="2237231"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45" name="tx2645"/>
            <p:cNvSpPr/>
            <p:nvPr/>
          </p:nvSpPr>
          <p:spPr>
            <a:xfrm>
              <a:off x="2500682"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46" name="tx2646"/>
            <p:cNvSpPr/>
            <p:nvPr/>
          </p:nvSpPr>
          <p:spPr>
            <a:xfrm>
              <a:off x="2764133"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47" name="tx2647"/>
            <p:cNvSpPr/>
            <p:nvPr/>
          </p:nvSpPr>
          <p:spPr>
            <a:xfrm>
              <a:off x="3027584"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48" name="tx2648"/>
            <p:cNvSpPr/>
            <p:nvPr/>
          </p:nvSpPr>
          <p:spPr>
            <a:xfrm>
              <a:off x="3291035"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49" name="tx2649"/>
            <p:cNvSpPr/>
            <p:nvPr/>
          </p:nvSpPr>
          <p:spPr>
            <a:xfrm>
              <a:off x="3554486"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50" name="tx2650"/>
            <p:cNvSpPr/>
            <p:nvPr/>
          </p:nvSpPr>
          <p:spPr>
            <a:xfrm>
              <a:off x="3817938"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51" name="tx2651"/>
            <p:cNvSpPr/>
            <p:nvPr/>
          </p:nvSpPr>
          <p:spPr>
            <a:xfrm>
              <a:off x="4081389"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52" name="tx2652"/>
            <p:cNvSpPr/>
            <p:nvPr/>
          </p:nvSpPr>
          <p:spPr>
            <a:xfrm>
              <a:off x="4344840"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653" name="tx2653"/>
            <p:cNvSpPr/>
            <p:nvPr/>
          </p:nvSpPr>
          <p:spPr>
            <a:xfrm>
              <a:off x="4608291"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654" name="tx2654"/>
            <p:cNvSpPr/>
            <p:nvPr/>
          </p:nvSpPr>
          <p:spPr>
            <a:xfrm>
              <a:off x="4871742"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55" name="tx2655"/>
            <p:cNvSpPr/>
            <p:nvPr/>
          </p:nvSpPr>
          <p:spPr>
            <a:xfrm>
              <a:off x="5135193"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56" name="tx2656"/>
            <p:cNvSpPr/>
            <p:nvPr/>
          </p:nvSpPr>
          <p:spPr>
            <a:xfrm>
              <a:off x="5398644"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57" name="tx2657"/>
            <p:cNvSpPr/>
            <p:nvPr/>
          </p:nvSpPr>
          <p:spPr>
            <a:xfrm>
              <a:off x="5662095"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658" name="tx2658"/>
            <p:cNvSpPr/>
            <p:nvPr/>
          </p:nvSpPr>
          <p:spPr>
            <a:xfrm>
              <a:off x="5925546"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659" name="tx2659"/>
            <p:cNvSpPr/>
            <p:nvPr/>
          </p:nvSpPr>
          <p:spPr>
            <a:xfrm>
              <a:off x="6188997"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660" name="tx2660"/>
            <p:cNvSpPr/>
            <p:nvPr/>
          </p:nvSpPr>
          <p:spPr>
            <a:xfrm>
              <a:off x="6452448"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661" name="tx2661"/>
            <p:cNvSpPr/>
            <p:nvPr/>
          </p:nvSpPr>
          <p:spPr>
            <a:xfrm>
              <a:off x="6715899"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62" name="tx2662"/>
            <p:cNvSpPr/>
            <p:nvPr/>
          </p:nvSpPr>
          <p:spPr>
            <a:xfrm>
              <a:off x="6979350"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663" name="tx2663"/>
            <p:cNvSpPr/>
            <p:nvPr/>
          </p:nvSpPr>
          <p:spPr>
            <a:xfrm>
              <a:off x="7242801"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664" name="tx2664"/>
            <p:cNvSpPr/>
            <p:nvPr/>
          </p:nvSpPr>
          <p:spPr>
            <a:xfrm>
              <a:off x="7506252"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665" name="tx2665"/>
            <p:cNvSpPr/>
            <p:nvPr/>
          </p:nvSpPr>
          <p:spPr>
            <a:xfrm>
              <a:off x="7769703"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666" name="tx2666"/>
            <p:cNvSpPr/>
            <p:nvPr/>
          </p:nvSpPr>
          <p:spPr>
            <a:xfrm>
              <a:off x="8033154"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667" name="tx2667"/>
            <p:cNvSpPr/>
            <p:nvPr/>
          </p:nvSpPr>
          <p:spPr>
            <a:xfrm>
              <a:off x="8296605"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668" name="tx2668"/>
            <p:cNvSpPr/>
            <p:nvPr/>
          </p:nvSpPr>
          <p:spPr>
            <a:xfrm>
              <a:off x="8560056"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669" name="tx2669"/>
            <p:cNvSpPr/>
            <p:nvPr/>
          </p:nvSpPr>
          <p:spPr>
            <a:xfrm>
              <a:off x="1973780"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670" name="tx2670"/>
            <p:cNvSpPr/>
            <p:nvPr/>
          </p:nvSpPr>
          <p:spPr>
            <a:xfrm>
              <a:off x="2237231"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71" name="tx2671"/>
            <p:cNvSpPr/>
            <p:nvPr/>
          </p:nvSpPr>
          <p:spPr>
            <a:xfrm>
              <a:off x="2500682"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72" name="tx2672"/>
            <p:cNvSpPr/>
            <p:nvPr/>
          </p:nvSpPr>
          <p:spPr>
            <a:xfrm>
              <a:off x="2764133"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73" name="tx2673"/>
            <p:cNvSpPr/>
            <p:nvPr/>
          </p:nvSpPr>
          <p:spPr>
            <a:xfrm>
              <a:off x="3027584"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74" name="tx2674"/>
            <p:cNvSpPr/>
            <p:nvPr/>
          </p:nvSpPr>
          <p:spPr>
            <a:xfrm>
              <a:off x="3291035"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75" name="tx2675"/>
            <p:cNvSpPr/>
            <p:nvPr/>
          </p:nvSpPr>
          <p:spPr>
            <a:xfrm>
              <a:off x="3554486"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676" name="tx2676"/>
            <p:cNvSpPr/>
            <p:nvPr/>
          </p:nvSpPr>
          <p:spPr>
            <a:xfrm>
              <a:off x="3817938"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77" name="tx2677"/>
            <p:cNvSpPr/>
            <p:nvPr/>
          </p:nvSpPr>
          <p:spPr>
            <a:xfrm>
              <a:off x="4081389"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78" name="tx2678"/>
            <p:cNvSpPr/>
            <p:nvPr/>
          </p:nvSpPr>
          <p:spPr>
            <a:xfrm>
              <a:off x="4344840"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79" name="tx2679"/>
            <p:cNvSpPr/>
            <p:nvPr/>
          </p:nvSpPr>
          <p:spPr>
            <a:xfrm>
              <a:off x="4608291"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80" name="tx2680"/>
            <p:cNvSpPr/>
            <p:nvPr/>
          </p:nvSpPr>
          <p:spPr>
            <a:xfrm>
              <a:off x="4871742"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81" name="tx2681"/>
            <p:cNvSpPr/>
            <p:nvPr/>
          </p:nvSpPr>
          <p:spPr>
            <a:xfrm>
              <a:off x="5135193"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82" name="tx2682"/>
            <p:cNvSpPr/>
            <p:nvPr/>
          </p:nvSpPr>
          <p:spPr>
            <a:xfrm>
              <a:off x="5398644"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83" name="tx2683"/>
            <p:cNvSpPr/>
            <p:nvPr/>
          </p:nvSpPr>
          <p:spPr>
            <a:xfrm>
              <a:off x="5662095"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84" name="tx2684"/>
            <p:cNvSpPr/>
            <p:nvPr/>
          </p:nvSpPr>
          <p:spPr>
            <a:xfrm>
              <a:off x="5925546"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85" name="tx2685"/>
            <p:cNvSpPr/>
            <p:nvPr/>
          </p:nvSpPr>
          <p:spPr>
            <a:xfrm>
              <a:off x="6188997"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86" name="tx2686"/>
            <p:cNvSpPr/>
            <p:nvPr/>
          </p:nvSpPr>
          <p:spPr>
            <a:xfrm>
              <a:off x="6452448"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687" name="tx2687"/>
            <p:cNvSpPr/>
            <p:nvPr/>
          </p:nvSpPr>
          <p:spPr>
            <a:xfrm>
              <a:off x="6715899"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88" name="tx2688"/>
            <p:cNvSpPr/>
            <p:nvPr/>
          </p:nvSpPr>
          <p:spPr>
            <a:xfrm>
              <a:off x="6979350"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89" name="tx2689"/>
            <p:cNvSpPr/>
            <p:nvPr/>
          </p:nvSpPr>
          <p:spPr>
            <a:xfrm>
              <a:off x="7242801"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90" name="tx2690"/>
            <p:cNvSpPr/>
            <p:nvPr/>
          </p:nvSpPr>
          <p:spPr>
            <a:xfrm>
              <a:off x="7506252"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691" name="tx2691"/>
            <p:cNvSpPr/>
            <p:nvPr/>
          </p:nvSpPr>
          <p:spPr>
            <a:xfrm>
              <a:off x="7769703"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92" name="tx2692"/>
            <p:cNvSpPr/>
            <p:nvPr/>
          </p:nvSpPr>
          <p:spPr>
            <a:xfrm>
              <a:off x="8033154"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93" name="tx2693"/>
            <p:cNvSpPr/>
            <p:nvPr/>
          </p:nvSpPr>
          <p:spPr>
            <a:xfrm>
              <a:off x="8296605"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94" name="tx2694"/>
            <p:cNvSpPr/>
            <p:nvPr/>
          </p:nvSpPr>
          <p:spPr>
            <a:xfrm>
              <a:off x="8560056"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95" name="tx2695"/>
            <p:cNvSpPr/>
            <p:nvPr/>
          </p:nvSpPr>
          <p:spPr>
            <a:xfrm>
              <a:off x="1973780"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96" name="tx2696"/>
            <p:cNvSpPr/>
            <p:nvPr/>
          </p:nvSpPr>
          <p:spPr>
            <a:xfrm>
              <a:off x="2237231"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97" name="tx2697"/>
            <p:cNvSpPr/>
            <p:nvPr/>
          </p:nvSpPr>
          <p:spPr>
            <a:xfrm>
              <a:off x="2500682"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98" name="tx2698"/>
            <p:cNvSpPr/>
            <p:nvPr/>
          </p:nvSpPr>
          <p:spPr>
            <a:xfrm>
              <a:off x="2764133"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99" name="tx2699"/>
            <p:cNvSpPr/>
            <p:nvPr/>
          </p:nvSpPr>
          <p:spPr>
            <a:xfrm>
              <a:off x="3027584"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00" name="tx2700"/>
            <p:cNvSpPr/>
            <p:nvPr/>
          </p:nvSpPr>
          <p:spPr>
            <a:xfrm>
              <a:off x="3291035"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01" name="tx2701"/>
            <p:cNvSpPr/>
            <p:nvPr/>
          </p:nvSpPr>
          <p:spPr>
            <a:xfrm>
              <a:off x="3554486"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02" name="tx2702"/>
            <p:cNvSpPr/>
            <p:nvPr/>
          </p:nvSpPr>
          <p:spPr>
            <a:xfrm>
              <a:off x="3817938"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03" name="tx2703"/>
            <p:cNvSpPr/>
            <p:nvPr/>
          </p:nvSpPr>
          <p:spPr>
            <a:xfrm>
              <a:off x="4081389"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04" name="tx2704"/>
            <p:cNvSpPr/>
            <p:nvPr/>
          </p:nvSpPr>
          <p:spPr>
            <a:xfrm>
              <a:off x="4344840"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05" name="tx2705"/>
            <p:cNvSpPr/>
            <p:nvPr/>
          </p:nvSpPr>
          <p:spPr>
            <a:xfrm>
              <a:off x="4608291"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06" name="tx2706"/>
            <p:cNvSpPr/>
            <p:nvPr/>
          </p:nvSpPr>
          <p:spPr>
            <a:xfrm>
              <a:off x="4871742"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07" name="tx2707"/>
            <p:cNvSpPr/>
            <p:nvPr/>
          </p:nvSpPr>
          <p:spPr>
            <a:xfrm>
              <a:off x="5135193"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08" name="tx2708"/>
            <p:cNvSpPr/>
            <p:nvPr/>
          </p:nvSpPr>
          <p:spPr>
            <a:xfrm>
              <a:off x="5398644"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09" name="tx2709"/>
            <p:cNvSpPr/>
            <p:nvPr/>
          </p:nvSpPr>
          <p:spPr>
            <a:xfrm>
              <a:off x="5662095"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10" name="tx2710"/>
            <p:cNvSpPr/>
            <p:nvPr/>
          </p:nvSpPr>
          <p:spPr>
            <a:xfrm>
              <a:off x="5925546"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11" name="tx2711"/>
            <p:cNvSpPr/>
            <p:nvPr/>
          </p:nvSpPr>
          <p:spPr>
            <a:xfrm>
              <a:off x="6188997"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12" name="tx2712"/>
            <p:cNvSpPr/>
            <p:nvPr/>
          </p:nvSpPr>
          <p:spPr>
            <a:xfrm>
              <a:off x="6452448"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13" name="tx2713"/>
            <p:cNvSpPr/>
            <p:nvPr/>
          </p:nvSpPr>
          <p:spPr>
            <a:xfrm>
              <a:off x="6715899"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14" name="tx2714"/>
            <p:cNvSpPr/>
            <p:nvPr/>
          </p:nvSpPr>
          <p:spPr>
            <a:xfrm>
              <a:off x="6979350"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15" name="tx2715"/>
            <p:cNvSpPr/>
            <p:nvPr/>
          </p:nvSpPr>
          <p:spPr>
            <a:xfrm>
              <a:off x="7242801"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16" name="tx2716"/>
            <p:cNvSpPr/>
            <p:nvPr/>
          </p:nvSpPr>
          <p:spPr>
            <a:xfrm>
              <a:off x="7506252"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17" name="tx2717"/>
            <p:cNvSpPr/>
            <p:nvPr/>
          </p:nvSpPr>
          <p:spPr>
            <a:xfrm>
              <a:off x="7769703"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18" name="tx2718"/>
            <p:cNvSpPr/>
            <p:nvPr/>
          </p:nvSpPr>
          <p:spPr>
            <a:xfrm>
              <a:off x="8033154"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719" name="tx2719"/>
            <p:cNvSpPr/>
            <p:nvPr/>
          </p:nvSpPr>
          <p:spPr>
            <a:xfrm>
              <a:off x="8296605"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20" name="tx2720"/>
            <p:cNvSpPr/>
            <p:nvPr/>
          </p:nvSpPr>
          <p:spPr>
            <a:xfrm>
              <a:off x="8560056"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21" name="tx2721"/>
            <p:cNvSpPr/>
            <p:nvPr/>
          </p:nvSpPr>
          <p:spPr>
            <a:xfrm>
              <a:off x="1973780"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22" name="tx2722"/>
            <p:cNvSpPr/>
            <p:nvPr/>
          </p:nvSpPr>
          <p:spPr>
            <a:xfrm>
              <a:off x="2237231"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23" name="tx2723"/>
            <p:cNvSpPr/>
            <p:nvPr/>
          </p:nvSpPr>
          <p:spPr>
            <a:xfrm>
              <a:off x="2500682"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24" name="tx2724"/>
            <p:cNvSpPr/>
            <p:nvPr/>
          </p:nvSpPr>
          <p:spPr>
            <a:xfrm>
              <a:off x="2764133"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25" name="tx2725"/>
            <p:cNvSpPr/>
            <p:nvPr/>
          </p:nvSpPr>
          <p:spPr>
            <a:xfrm>
              <a:off x="3027584"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726" name="tx2726"/>
            <p:cNvSpPr/>
            <p:nvPr/>
          </p:nvSpPr>
          <p:spPr>
            <a:xfrm>
              <a:off x="3291035"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727" name="tx2727"/>
            <p:cNvSpPr/>
            <p:nvPr/>
          </p:nvSpPr>
          <p:spPr>
            <a:xfrm>
              <a:off x="3554486"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728" name="tx2728"/>
            <p:cNvSpPr/>
            <p:nvPr/>
          </p:nvSpPr>
          <p:spPr>
            <a:xfrm>
              <a:off x="3817938"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729" name="tx2729"/>
            <p:cNvSpPr/>
            <p:nvPr/>
          </p:nvSpPr>
          <p:spPr>
            <a:xfrm>
              <a:off x="4344840"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730" name="tx2730"/>
            <p:cNvSpPr/>
            <p:nvPr/>
          </p:nvSpPr>
          <p:spPr>
            <a:xfrm>
              <a:off x="4608291"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731" name="tx2731"/>
            <p:cNvSpPr/>
            <p:nvPr/>
          </p:nvSpPr>
          <p:spPr>
            <a:xfrm>
              <a:off x="4871742"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732" name="tx2732"/>
            <p:cNvSpPr/>
            <p:nvPr/>
          </p:nvSpPr>
          <p:spPr>
            <a:xfrm>
              <a:off x="5135193"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733" name="tx2733"/>
            <p:cNvSpPr/>
            <p:nvPr/>
          </p:nvSpPr>
          <p:spPr>
            <a:xfrm>
              <a:off x="5398644"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734" name="tx2734"/>
            <p:cNvSpPr/>
            <p:nvPr/>
          </p:nvSpPr>
          <p:spPr>
            <a:xfrm>
              <a:off x="5662095"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735" name="tx2735"/>
            <p:cNvSpPr/>
            <p:nvPr/>
          </p:nvSpPr>
          <p:spPr>
            <a:xfrm>
              <a:off x="5925546"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736" name="tx2736"/>
            <p:cNvSpPr/>
            <p:nvPr/>
          </p:nvSpPr>
          <p:spPr>
            <a:xfrm>
              <a:off x="6188997"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737" name="tx2737"/>
            <p:cNvSpPr/>
            <p:nvPr/>
          </p:nvSpPr>
          <p:spPr>
            <a:xfrm>
              <a:off x="6452448"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738" name="tx2738"/>
            <p:cNvSpPr/>
            <p:nvPr/>
          </p:nvSpPr>
          <p:spPr>
            <a:xfrm>
              <a:off x="6715899"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739" name="tx2739"/>
            <p:cNvSpPr/>
            <p:nvPr/>
          </p:nvSpPr>
          <p:spPr>
            <a:xfrm>
              <a:off x="6979350"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40" name="tx2740"/>
            <p:cNvSpPr/>
            <p:nvPr/>
          </p:nvSpPr>
          <p:spPr>
            <a:xfrm>
              <a:off x="7242801"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41" name="tx2741"/>
            <p:cNvSpPr/>
            <p:nvPr/>
          </p:nvSpPr>
          <p:spPr>
            <a:xfrm>
              <a:off x="7506252"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42" name="tx2742"/>
            <p:cNvSpPr/>
            <p:nvPr/>
          </p:nvSpPr>
          <p:spPr>
            <a:xfrm>
              <a:off x="7769703"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43" name="tx2743"/>
            <p:cNvSpPr/>
            <p:nvPr/>
          </p:nvSpPr>
          <p:spPr>
            <a:xfrm>
              <a:off x="8033154"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44" name="tx2744"/>
            <p:cNvSpPr/>
            <p:nvPr/>
          </p:nvSpPr>
          <p:spPr>
            <a:xfrm>
              <a:off x="8296605"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45" name="tx2745"/>
            <p:cNvSpPr/>
            <p:nvPr/>
          </p:nvSpPr>
          <p:spPr>
            <a:xfrm>
              <a:off x="8560056"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46" name="tx2746"/>
            <p:cNvSpPr/>
            <p:nvPr/>
          </p:nvSpPr>
          <p:spPr>
            <a:xfrm>
              <a:off x="1973780"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47" name="tx2747"/>
            <p:cNvSpPr/>
            <p:nvPr/>
          </p:nvSpPr>
          <p:spPr>
            <a:xfrm>
              <a:off x="2237231"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48" name="tx2748"/>
            <p:cNvSpPr/>
            <p:nvPr/>
          </p:nvSpPr>
          <p:spPr>
            <a:xfrm>
              <a:off x="2500682"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49" name="tx2749"/>
            <p:cNvSpPr/>
            <p:nvPr/>
          </p:nvSpPr>
          <p:spPr>
            <a:xfrm>
              <a:off x="2764133"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750" name="tx2750"/>
            <p:cNvSpPr/>
            <p:nvPr/>
          </p:nvSpPr>
          <p:spPr>
            <a:xfrm>
              <a:off x="3027584"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751" name="tx2751"/>
            <p:cNvSpPr/>
            <p:nvPr/>
          </p:nvSpPr>
          <p:spPr>
            <a:xfrm>
              <a:off x="3291035"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52" name="tx2752"/>
            <p:cNvSpPr/>
            <p:nvPr/>
          </p:nvSpPr>
          <p:spPr>
            <a:xfrm>
              <a:off x="3554486"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53" name="tx2753"/>
            <p:cNvSpPr/>
            <p:nvPr/>
          </p:nvSpPr>
          <p:spPr>
            <a:xfrm>
              <a:off x="3817938"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54" name="tx2754"/>
            <p:cNvSpPr/>
            <p:nvPr/>
          </p:nvSpPr>
          <p:spPr>
            <a:xfrm>
              <a:off x="4081389"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55" name="tx2755"/>
            <p:cNvSpPr/>
            <p:nvPr/>
          </p:nvSpPr>
          <p:spPr>
            <a:xfrm>
              <a:off x="4344840"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56" name="tx2756"/>
            <p:cNvSpPr/>
            <p:nvPr/>
          </p:nvSpPr>
          <p:spPr>
            <a:xfrm>
              <a:off x="4608291"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57" name="tx2757"/>
            <p:cNvSpPr/>
            <p:nvPr/>
          </p:nvSpPr>
          <p:spPr>
            <a:xfrm>
              <a:off x="4871742"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58" name="tx2758"/>
            <p:cNvSpPr/>
            <p:nvPr/>
          </p:nvSpPr>
          <p:spPr>
            <a:xfrm>
              <a:off x="5135193"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59" name="tx2759"/>
            <p:cNvSpPr/>
            <p:nvPr/>
          </p:nvSpPr>
          <p:spPr>
            <a:xfrm>
              <a:off x="5398644"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60" name="tx2760"/>
            <p:cNvSpPr/>
            <p:nvPr/>
          </p:nvSpPr>
          <p:spPr>
            <a:xfrm>
              <a:off x="5662095"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61" name="tx2761"/>
            <p:cNvSpPr/>
            <p:nvPr/>
          </p:nvSpPr>
          <p:spPr>
            <a:xfrm>
              <a:off x="5925546"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62" name="tx2762"/>
            <p:cNvSpPr/>
            <p:nvPr/>
          </p:nvSpPr>
          <p:spPr>
            <a:xfrm>
              <a:off x="6188997"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63" name="tx2763"/>
            <p:cNvSpPr/>
            <p:nvPr/>
          </p:nvSpPr>
          <p:spPr>
            <a:xfrm>
              <a:off x="6452448"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64" name="tx2764"/>
            <p:cNvSpPr/>
            <p:nvPr/>
          </p:nvSpPr>
          <p:spPr>
            <a:xfrm>
              <a:off x="6715899"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65" name="tx2765"/>
            <p:cNvSpPr/>
            <p:nvPr/>
          </p:nvSpPr>
          <p:spPr>
            <a:xfrm>
              <a:off x="6979350"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66" name="tx2766"/>
            <p:cNvSpPr/>
            <p:nvPr/>
          </p:nvSpPr>
          <p:spPr>
            <a:xfrm>
              <a:off x="7242801"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67" name="tx2767"/>
            <p:cNvSpPr/>
            <p:nvPr/>
          </p:nvSpPr>
          <p:spPr>
            <a:xfrm>
              <a:off x="7506252"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768" name="tx2768"/>
            <p:cNvSpPr/>
            <p:nvPr/>
          </p:nvSpPr>
          <p:spPr>
            <a:xfrm>
              <a:off x="7769703"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69" name="tx2769"/>
            <p:cNvSpPr/>
            <p:nvPr/>
          </p:nvSpPr>
          <p:spPr>
            <a:xfrm>
              <a:off x="8033154"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770" name="tx2770"/>
            <p:cNvSpPr/>
            <p:nvPr/>
          </p:nvSpPr>
          <p:spPr>
            <a:xfrm>
              <a:off x="8296605"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71" name="tx2771"/>
            <p:cNvSpPr/>
            <p:nvPr/>
          </p:nvSpPr>
          <p:spPr>
            <a:xfrm>
              <a:off x="8560056"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72" name="tx2772"/>
            <p:cNvSpPr/>
            <p:nvPr/>
          </p:nvSpPr>
          <p:spPr>
            <a:xfrm>
              <a:off x="1973780"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773" name="tx2773"/>
            <p:cNvSpPr/>
            <p:nvPr/>
          </p:nvSpPr>
          <p:spPr>
            <a:xfrm>
              <a:off x="2237231"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774" name="tx2774"/>
            <p:cNvSpPr/>
            <p:nvPr/>
          </p:nvSpPr>
          <p:spPr>
            <a:xfrm>
              <a:off x="2500682"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775" name="tx2775"/>
            <p:cNvSpPr/>
            <p:nvPr/>
          </p:nvSpPr>
          <p:spPr>
            <a:xfrm>
              <a:off x="2764133"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776" name="tx2776"/>
            <p:cNvSpPr/>
            <p:nvPr/>
          </p:nvSpPr>
          <p:spPr>
            <a:xfrm>
              <a:off x="3027584"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777" name="tx2777"/>
            <p:cNvSpPr/>
            <p:nvPr/>
          </p:nvSpPr>
          <p:spPr>
            <a:xfrm>
              <a:off x="3291035"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778" name="tx2778"/>
            <p:cNvSpPr/>
            <p:nvPr/>
          </p:nvSpPr>
          <p:spPr>
            <a:xfrm>
              <a:off x="3554486"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779" name="tx2779"/>
            <p:cNvSpPr/>
            <p:nvPr/>
          </p:nvSpPr>
          <p:spPr>
            <a:xfrm>
              <a:off x="3817938"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80" name="tx2780"/>
            <p:cNvSpPr/>
            <p:nvPr/>
          </p:nvSpPr>
          <p:spPr>
            <a:xfrm>
              <a:off x="4081389"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781" name="tx2781"/>
            <p:cNvSpPr/>
            <p:nvPr/>
          </p:nvSpPr>
          <p:spPr>
            <a:xfrm>
              <a:off x="4344840"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782" name="tx2782"/>
            <p:cNvSpPr/>
            <p:nvPr/>
          </p:nvSpPr>
          <p:spPr>
            <a:xfrm>
              <a:off x="4608291"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783" name="tx2783"/>
            <p:cNvSpPr/>
            <p:nvPr/>
          </p:nvSpPr>
          <p:spPr>
            <a:xfrm>
              <a:off x="4871742"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784" name="tx2784"/>
            <p:cNvSpPr/>
            <p:nvPr/>
          </p:nvSpPr>
          <p:spPr>
            <a:xfrm>
              <a:off x="5135193"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785" name="tx2785"/>
            <p:cNvSpPr/>
            <p:nvPr/>
          </p:nvSpPr>
          <p:spPr>
            <a:xfrm>
              <a:off x="5398644"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786" name="tx2786"/>
            <p:cNvSpPr/>
            <p:nvPr/>
          </p:nvSpPr>
          <p:spPr>
            <a:xfrm>
              <a:off x="5662095"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787" name="tx2787"/>
            <p:cNvSpPr/>
            <p:nvPr/>
          </p:nvSpPr>
          <p:spPr>
            <a:xfrm>
              <a:off x="5925546"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788" name="tx2788"/>
            <p:cNvSpPr/>
            <p:nvPr/>
          </p:nvSpPr>
          <p:spPr>
            <a:xfrm>
              <a:off x="6188997"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789" name="tx2789"/>
            <p:cNvSpPr/>
            <p:nvPr/>
          </p:nvSpPr>
          <p:spPr>
            <a:xfrm>
              <a:off x="6452448"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790" name="tx2790"/>
            <p:cNvSpPr/>
            <p:nvPr/>
          </p:nvSpPr>
          <p:spPr>
            <a:xfrm>
              <a:off x="6715899"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791" name="tx2791"/>
            <p:cNvSpPr/>
            <p:nvPr/>
          </p:nvSpPr>
          <p:spPr>
            <a:xfrm>
              <a:off x="6979350"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792" name="tx2792"/>
            <p:cNvSpPr/>
            <p:nvPr/>
          </p:nvSpPr>
          <p:spPr>
            <a:xfrm>
              <a:off x="7242801"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793" name="tx2793"/>
            <p:cNvSpPr/>
            <p:nvPr/>
          </p:nvSpPr>
          <p:spPr>
            <a:xfrm>
              <a:off x="7506252"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794" name="tx2794"/>
            <p:cNvSpPr/>
            <p:nvPr/>
          </p:nvSpPr>
          <p:spPr>
            <a:xfrm>
              <a:off x="7769703"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795" name="tx2795"/>
            <p:cNvSpPr/>
            <p:nvPr/>
          </p:nvSpPr>
          <p:spPr>
            <a:xfrm>
              <a:off x="8033154"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796" name="tx2796"/>
            <p:cNvSpPr/>
            <p:nvPr/>
          </p:nvSpPr>
          <p:spPr>
            <a:xfrm>
              <a:off x="8296605"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797" name="tx2797"/>
            <p:cNvSpPr/>
            <p:nvPr/>
          </p:nvSpPr>
          <p:spPr>
            <a:xfrm>
              <a:off x="8560056"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798" name="tx2798"/>
            <p:cNvSpPr/>
            <p:nvPr/>
          </p:nvSpPr>
          <p:spPr>
            <a:xfrm>
              <a:off x="1973780"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99" name="tx2799"/>
            <p:cNvSpPr/>
            <p:nvPr/>
          </p:nvSpPr>
          <p:spPr>
            <a:xfrm>
              <a:off x="2237231"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00" name="tx2800"/>
            <p:cNvSpPr/>
            <p:nvPr/>
          </p:nvSpPr>
          <p:spPr>
            <a:xfrm>
              <a:off x="2500682"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01" name="tx2801"/>
            <p:cNvSpPr/>
            <p:nvPr/>
          </p:nvSpPr>
          <p:spPr>
            <a:xfrm>
              <a:off x="2764133"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02" name="tx2802"/>
            <p:cNvSpPr/>
            <p:nvPr/>
          </p:nvSpPr>
          <p:spPr>
            <a:xfrm>
              <a:off x="3027584"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03" name="tx2803"/>
            <p:cNvSpPr/>
            <p:nvPr/>
          </p:nvSpPr>
          <p:spPr>
            <a:xfrm>
              <a:off x="3291035"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04" name="tx2804"/>
            <p:cNvSpPr/>
            <p:nvPr/>
          </p:nvSpPr>
          <p:spPr>
            <a:xfrm>
              <a:off x="3554486"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05" name="tx2805"/>
            <p:cNvSpPr/>
            <p:nvPr/>
          </p:nvSpPr>
          <p:spPr>
            <a:xfrm>
              <a:off x="3817938"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06" name="tx2806"/>
            <p:cNvSpPr/>
            <p:nvPr/>
          </p:nvSpPr>
          <p:spPr>
            <a:xfrm>
              <a:off x="4081389"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07" name="tx2807"/>
            <p:cNvSpPr/>
            <p:nvPr/>
          </p:nvSpPr>
          <p:spPr>
            <a:xfrm>
              <a:off x="4344840"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08" name="tx2808"/>
            <p:cNvSpPr/>
            <p:nvPr/>
          </p:nvSpPr>
          <p:spPr>
            <a:xfrm>
              <a:off x="4608291"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09" name="tx2809"/>
            <p:cNvSpPr/>
            <p:nvPr/>
          </p:nvSpPr>
          <p:spPr>
            <a:xfrm>
              <a:off x="4871742"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10" name="tx2810"/>
            <p:cNvSpPr/>
            <p:nvPr/>
          </p:nvSpPr>
          <p:spPr>
            <a:xfrm>
              <a:off x="5135193"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11" name="tx2811"/>
            <p:cNvSpPr/>
            <p:nvPr/>
          </p:nvSpPr>
          <p:spPr>
            <a:xfrm>
              <a:off x="5398644"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12" name="tx2812"/>
            <p:cNvSpPr/>
            <p:nvPr/>
          </p:nvSpPr>
          <p:spPr>
            <a:xfrm>
              <a:off x="5662095"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13" name="tx2813"/>
            <p:cNvSpPr/>
            <p:nvPr/>
          </p:nvSpPr>
          <p:spPr>
            <a:xfrm>
              <a:off x="5925546"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14" name="tx2814"/>
            <p:cNvSpPr/>
            <p:nvPr/>
          </p:nvSpPr>
          <p:spPr>
            <a:xfrm>
              <a:off x="6188997"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15" name="tx2815"/>
            <p:cNvSpPr/>
            <p:nvPr/>
          </p:nvSpPr>
          <p:spPr>
            <a:xfrm>
              <a:off x="6452448"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16" name="tx2816"/>
            <p:cNvSpPr/>
            <p:nvPr/>
          </p:nvSpPr>
          <p:spPr>
            <a:xfrm>
              <a:off x="6715899"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17" name="tx2817"/>
            <p:cNvSpPr/>
            <p:nvPr/>
          </p:nvSpPr>
          <p:spPr>
            <a:xfrm>
              <a:off x="6979350"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18" name="tx2818"/>
            <p:cNvSpPr/>
            <p:nvPr/>
          </p:nvSpPr>
          <p:spPr>
            <a:xfrm>
              <a:off x="7242801"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19" name="tx2819"/>
            <p:cNvSpPr/>
            <p:nvPr/>
          </p:nvSpPr>
          <p:spPr>
            <a:xfrm>
              <a:off x="7506252"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20" name="tx2820"/>
            <p:cNvSpPr/>
            <p:nvPr/>
          </p:nvSpPr>
          <p:spPr>
            <a:xfrm>
              <a:off x="7769703"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21" name="tx2821"/>
            <p:cNvSpPr/>
            <p:nvPr/>
          </p:nvSpPr>
          <p:spPr>
            <a:xfrm>
              <a:off x="8033154"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22" name="tx2822"/>
            <p:cNvSpPr/>
            <p:nvPr/>
          </p:nvSpPr>
          <p:spPr>
            <a:xfrm>
              <a:off x="8296605"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23" name="tx2823"/>
            <p:cNvSpPr/>
            <p:nvPr/>
          </p:nvSpPr>
          <p:spPr>
            <a:xfrm>
              <a:off x="8560056"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24" name="tx2824"/>
            <p:cNvSpPr/>
            <p:nvPr/>
          </p:nvSpPr>
          <p:spPr>
            <a:xfrm>
              <a:off x="1973780"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825" name="tx2825"/>
            <p:cNvSpPr/>
            <p:nvPr/>
          </p:nvSpPr>
          <p:spPr>
            <a:xfrm>
              <a:off x="2237231"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826" name="tx2826"/>
            <p:cNvSpPr/>
            <p:nvPr/>
          </p:nvSpPr>
          <p:spPr>
            <a:xfrm>
              <a:off x="2500682"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827" name="tx2827"/>
            <p:cNvSpPr/>
            <p:nvPr/>
          </p:nvSpPr>
          <p:spPr>
            <a:xfrm>
              <a:off x="2764133"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828" name="tx2828"/>
            <p:cNvSpPr/>
            <p:nvPr/>
          </p:nvSpPr>
          <p:spPr>
            <a:xfrm>
              <a:off x="3027584"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829" name="tx2829"/>
            <p:cNvSpPr/>
            <p:nvPr/>
          </p:nvSpPr>
          <p:spPr>
            <a:xfrm>
              <a:off x="3291035"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830" name="tx2830"/>
            <p:cNvSpPr/>
            <p:nvPr/>
          </p:nvSpPr>
          <p:spPr>
            <a:xfrm>
              <a:off x="3554486"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831" name="tx2831"/>
            <p:cNvSpPr/>
            <p:nvPr/>
          </p:nvSpPr>
          <p:spPr>
            <a:xfrm>
              <a:off x="3817938"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32" name="tx2832"/>
            <p:cNvSpPr/>
            <p:nvPr/>
          </p:nvSpPr>
          <p:spPr>
            <a:xfrm>
              <a:off x="4081389"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833" name="tx2833"/>
            <p:cNvSpPr/>
            <p:nvPr/>
          </p:nvSpPr>
          <p:spPr>
            <a:xfrm>
              <a:off x="4344840"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834" name="tx2834"/>
            <p:cNvSpPr/>
            <p:nvPr/>
          </p:nvSpPr>
          <p:spPr>
            <a:xfrm>
              <a:off x="4608291"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35" name="tx2835"/>
            <p:cNvSpPr/>
            <p:nvPr/>
          </p:nvSpPr>
          <p:spPr>
            <a:xfrm>
              <a:off x="4871742"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836" name="tx2836"/>
            <p:cNvSpPr/>
            <p:nvPr/>
          </p:nvSpPr>
          <p:spPr>
            <a:xfrm>
              <a:off x="5135193"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837" name="tx2837"/>
            <p:cNvSpPr/>
            <p:nvPr/>
          </p:nvSpPr>
          <p:spPr>
            <a:xfrm>
              <a:off x="5398644"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838" name="tx2838"/>
            <p:cNvSpPr/>
            <p:nvPr/>
          </p:nvSpPr>
          <p:spPr>
            <a:xfrm>
              <a:off x="5662095"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839" name="tx2839"/>
            <p:cNvSpPr/>
            <p:nvPr/>
          </p:nvSpPr>
          <p:spPr>
            <a:xfrm>
              <a:off x="5925546"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840" name="tx2840"/>
            <p:cNvSpPr/>
            <p:nvPr/>
          </p:nvSpPr>
          <p:spPr>
            <a:xfrm>
              <a:off x="6188997"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841" name="tx2841"/>
            <p:cNvSpPr/>
            <p:nvPr/>
          </p:nvSpPr>
          <p:spPr>
            <a:xfrm>
              <a:off x="6452448"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842" name="tx2842"/>
            <p:cNvSpPr/>
            <p:nvPr/>
          </p:nvSpPr>
          <p:spPr>
            <a:xfrm>
              <a:off x="6715899"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843" name="tx2843"/>
            <p:cNvSpPr/>
            <p:nvPr/>
          </p:nvSpPr>
          <p:spPr>
            <a:xfrm>
              <a:off x="6979350"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844" name="tx2844"/>
            <p:cNvSpPr/>
            <p:nvPr/>
          </p:nvSpPr>
          <p:spPr>
            <a:xfrm>
              <a:off x="7242801"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2845" name="tx2845"/>
            <p:cNvSpPr/>
            <p:nvPr/>
          </p:nvSpPr>
          <p:spPr>
            <a:xfrm>
              <a:off x="7506252"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846" name="tx2846"/>
            <p:cNvSpPr/>
            <p:nvPr/>
          </p:nvSpPr>
          <p:spPr>
            <a:xfrm>
              <a:off x="7769703"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847" name="tx2847"/>
            <p:cNvSpPr/>
            <p:nvPr/>
          </p:nvSpPr>
          <p:spPr>
            <a:xfrm>
              <a:off x="8033154"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848" name="tx2848"/>
            <p:cNvSpPr/>
            <p:nvPr/>
          </p:nvSpPr>
          <p:spPr>
            <a:xfrm>
              <a:off x="8296605"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849" name="tx2849"/>
            <p:cNvSpPr/>
            <p:nvPr/>
          </p:nvSpPr>
          <p:spPr>
            <a:xfrm>
              <a:off x="8560056"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850" name="tx2850"/>
            <p:cNvSpPr/>
            <p:nvPr/>
          </p:nvSpPr>
          <p:spPr>
            <a:xfrm>
              <a:off x="1973780"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51" name="tx2851"/>
            <p:cNvSpPr/>
            <p:nvPr/>
          </p:nvSpPr>
          <p:spPr>
            <a:xfrm>
              <a:off x="2237231"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52" name="tx2852"/>
            <p:cNvSpPr/>
            <p:nvPr/>
          </p:nvSpPr>
          <p:spPr>
            <a:xfrm>
              <a:off x="2500682"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53" name="tx2853"/>
            <p:cNvSpPr/>
            <p:nvPr/>
          </p:nvSpPr>
          <p:spPr>
            <a:xfrm>
              <a:off x="2764133"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54" name="tx2854"/>
            <p:cNvSpPr/>
            <p:nvPr/>
          </p:nvSpPr>
          <p:spPr>
            <a:xfrm>
              <a:off x="3027584"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55" name="tx2855"/>
            <p:cNvSpPr/>
            <p:nvPr/>
          </p:nvSpPr>
          <p:spPr>
            <a:xfrm>
              <a:off x="3291035"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56" name="tx2856"/>
            <p:cNvSpPr/>
            <p:nvPr/>
          </p:nvSpPr>
          <p:spPr>
            <a:xfrm>
              <a:off x="3554486"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57" name="tx2857"/>
            <p:cNvSpPr/>
            <p:nvPr/>
          </p:nvSpPr>
          <p:spPr>
            <a:xfrm>
              <a:off x="3817938"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58" name="tx2858"/>
            <p:cNvSpPr/>
            <p:nvPr/>
          </p:nvSpPr>
          <p:spPr>
            <a:xfrm>
              <a:off x="4081389"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59" name="tx2859"/>
            <p:cNvSpPr/>
            <p:nvPr/>
          </p:nvSpPr>
          <p:spPr>
            <a:xfrm>
              <a:off x="4344840"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60" name="tx2860"/>
            <p:cNvSpPr/>
            <p:nvPr/>
          </p:nvSpPr>
          <p:spPr>
            <a:xfrm>
              <a:off x="4608291"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61" name="tx2861"/>
            <p:cNvSpPr/>
            <p:nvPr/>
          </p:nvSpPr>
          <p:spPr>
            <a:xfrm>
              <a:off x="4871742"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62" name="tx2862"/>
            <p:cNvSpPr/>
            <p:nvPr/>
          </p:nvSpPr>
          <p:spPr>
            <a:xfrm>
              <a:off x="5135193"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63" name="tx2863"/>
            <p:cNvSpPr/>
            <p:nvPr/>
          </p:nvSpPr>
          <p:spPr>
            <a:xfrm>
              <a:off x="5398644"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64" name="tx2864"/>
            <p:cNvSpPr/>
            <p:nvPr/>
          </p:nvSpPr>
          <p:spPr>
            <a:xfrm>
              <a:off x="5662095"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65" name="tx2865"/>
            <p:cNvSpPr/>
            <p:nvPr/>
          </p:nvSpPr>
          <p:spPr>
            <a:xfrm>
              <a:off x="5925546"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66" name="tx2866"/>
            <p:cNvSpPr/>
            <p:nvPr/>
          </p:nvSpPr>
          <p:spPr>
            <a:xfrm>
              <a:off x="6188997"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67" name="tx2867"/>
            <p:cNvSpPr/>
            <p:nvPr/>
          </p:nvSpPr>
          <p:spPr>
            <a:xfrm>
              <a:off x="6452448"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68" name="tx2868"/>
            <p:cNvSpPr/>
            <p:nvPr/>
          </p:nvSpPr>
          <p:spPr>
            <a:xfrm>
              <a:off x="6715899"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69" name="tx2869"/>
            <p:cNvSpPr/>
            <p:nvPr/>
          </p:nvSpPr>
          <p:spPr>
            <a:xfrm>
              <a:off x="6979350"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70" name="tx2870"/>
            <p:cNvSpPr/>
            <p:nvPr/>
          </p:nvSpPr>
          <p:spPr>
            <a:xfrm>
              <a:off x="7242801"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71" name="tx2871"/>
            <p:cNvSpPr/>
            <p:nvPr/>
          </p:nvSpPr>
          <p:spPr>
            <a:xfrm>
              <a:off x="7506252"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72" name="tx2872"/>
            <p:cNvSpPr/>
            <p:nvPr/>
          </p:nvSpPr>
          <p:spPr>
            <a:xfrm>
              <a:off x="7769703"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73" name="tx2873"/>
            <p:cNvSpPr/>
            <p:nvPr/>
          </p:nvSpPr>
          <p:spPr>
            <a:xfrm>
              <a:off x="8033154"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74" name="tx2874"/>
            <p:cNvSpPr/>
            <p:nvPr/>
          </p:nvSpPr>
          <p:spPr>
            <a:xfrm>
              <a:off x="8296605"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75" name="tx2875"/>
            <p:cNvSpPr/>
            <p:nvPr/>
          </p:nvSpPr>
          <p:spPr>
            <a:xfrm>
              <a:off x="8560056"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76" name="tx2876"/>
            <p:cNvSpPr/>
            <p:nvPr/>
          </p:nvSpPr>
          <p:spPr>
            <a:xfrm>
              <a:off x="1973780"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77" name="tx2877"/>
            <p:cNvSpPr/>
            <p:nvPr/>
          </p:nvSpPr>
          <p:spPr>
            <a:xfrm>
              <a:off x="2237231"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78" name="tx2878"/>
            <p:cNvSpPr/>
            <p:nvPr/>
          </p:nvSpPr>
          <p:spPr>
            <a:xfrm>
              <a:off x="2500682"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79" name="tx2879"/>
            <p:cNvSpPr/>
            <p:nvPr/>
          </p:nvSpPr>
          <p:spPr>
            <a:xfrm>
              <a:off x="2764133"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80" name="tx2880"/>
            <p:cNvSpPr/>
            <p:nvPr/>
          </p:nvSpPr>
          <p:spPr>
            <a:xfrm>
              <a:off x="3027584"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81" name="tx2881"/>
            <p:cNvSpPr/>
            <p:nvPr/>
          </p:nvSpPr>
          <p:spPr>
            <a:xfrm>
              <a:off x="3291035"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82" name="tx2882"/>
            <p:cNvSpPr/>
            <p:nvPr/>
          </p:nvSpPr>
          <p:spPr>
            <a:xfrm>
              <a:off x="3554486"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83" name="tx2883"/>
            <p:cNvSpPr/>
            <p:nvPr/>
          </p:nvSpPr>
          <p:spPr>
            <a:xfrm>
              <a:off x="3817938"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84" name="tx2884"/>
            <p:cNvSpPr/>
            <p:nvPr/>
          </p:nvSpPr>
          <p:spPr>
            <a:xfrm>
              <a:off x="4081389"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85" name="tx2885"/>
            <p:cNvSpPr/>
            <p:nvPr/>
          </p:nvSpPr>
          <p:spPr>
            <a:xfrm>
              <a:off x="4344840"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86" name="tx2886"/>
            <p:cNvSpPr/>
            <p:nvPr/>
          </p:nvSpPr>
          <p:spPr>
            <a:xfrm>
              <a:off x="4608291"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87" name="tx2887"/>
            <p:cNvSpPr/>
            <p:nvPr/>
          </p:nvSpPr>
          <p:spPr>
            <a:xfrm>
              <a:off x="4871742"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88" name="tx2888"/>
            <p:cNvSpPr/>
            <p:nvPr/>
          </p:nvSpPr>
          <p:spPr>
            <a:xfrm>
              <a:off x="5135193"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889" name="tx2889"/>
            <p:cNvSpPr/>
            <p:nvPr/>
          </p:nvSpPr>
          <p:spPr>
            <a:xfrm>
              <a:off x="5398644"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90" name="tx2890"/>
            <p:cNvSpPr/>
            <p:nvPr/>
          </p:nvSpPr>
          <p:spPr>
            <a:xfrm>
              <a:off x="5662095"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91" name="tx2891"/>
            <p:cNvSpPr/>
            <p:nvPr/>
          </p:nvSpPr>
          <p:spPr>
            <a:xfrm>
              <a:off x="5925546"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92" name="tx2892"/>
            <p:cNvSpPr/>
            <p:nvPr/>
          </p:nvSpPr>
          <p:spPr>
            <a:xfrm>
              <a:off x="6188997"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93" name="tx2893"/>
            <p:cNvSpPr/>
            <p:nvPr/>
          </p:nvSpPr>
          <p:spPr>
            <a:xfrm>
              <a:off x="6452448"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94" name="tx2894"/>
            <p:cNvSpPr/>
            <p:nvPr/>
          </p:nvSpPr>
          <p:spPr>
            <a:xfrm>
              <a:off x="6715899"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95" name="tx2895"/>
            <p:cNvSpPr/>
            <p:nvPr/>
          </p:nvSpPr>
          <p:spPr>
            <a:xfrm>
              <a:off x="6979350"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96" name="tx2896"/>
            <p:cNvSpPr/>
            <p:nvPr/>
          </p:nvSpPr>
          <p:spPr>
            <a:xfrm>
              <a:off x="7242801"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97" name="tx2897"/>
            <p:cNvSpPr/>
            <p:nvPr/>
          </p:nvSpPr>
          <p:spPr>
            <a:xfrm>
              <a:off x="7506252"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98" name="tx2898"/>
            <p:cNvSpPr/>
            <p:nvPr/>
          </p:nvSpPr>
          <p:spPr>
            <a:xfrm>
              <a:off x="7769703"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99" name="tx2899"/>
            <p:cNvSpPr/>
            <p:nvPr/>
          </p:nvSpPr>
          <p:spPr>
            <a:xfrm>
              <a:off x="8033154"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00" name="tx2900"/>
            <p:cNvSpPr/>
            <p:nvPr/>
          </p:nvSpPr>
          <p:spPr>
            <a:xfrm>
              <a:off x="8296605"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01" name="tx2901"/>
            <p:cNvSpPr/>
            <p:nvPr/>
          </p:nvSpPr>
          <p:spPr>
            <a:xfrm>
              <a:off x="8560056"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02" name="tx2902"/>
            <p:cNvSpPr/>
            <p:nvPr/>
          </p:nvSpPr>
          <p:spPr>
            <a:xfrm>
              <a:off x="1973780"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03" name="tx2903"/>
            <p:cNvSpPr/>
            <p:nvPr/>
          </p:nvSpPr>
          <p:spPr>
            <a:xfrm>
              <a:off x="2237231"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04" name="tx2904"/>
            <p:cNvSpPr/>
            <p:nvPr/>
          </p:nvSpPr>
          <p:spPr>
            <a:xfrm>
              <a:off x="2500682"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05" name="tx2905"/>
            <p:cNvSpPr/>
            <p:nvPr/>
          </p:nvSpPr>
          <p:spPr>
            <a:xfrm>
              <a:off x="2764133"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06" name="tx2906"/>
            <p:cNvSpPr/>
            <p:nvPr/>
          </p:nvSpPr>
          <p:spPr>
            <a:xfrm>
              <a:off x="3027584"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07" name="tx2907"/>
            <p:cNvSpPr/>
            <p:nvPr/>
          </p:nvSpPr>
          <p:spPr>
            <a:xfrm>
              <a:off x="3291035"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08" name="tx2908"/>
            <p:cNvSpPr/>
            <p:nvPr/>
          </p:nvSpPr>
          <p:spPr>
            <a:xfrm>
              <a:off x="3554486"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09" name="tx2909"/>
            <p:cNvSpPr/>
            <p:nvPr/>
          </p:nvSpPr>
          <p:spPr>
            <a:xfrm>
              <a:off x="3817938"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10" name="tx2910"/>
            <p:cNvSpPr/>
            <p:nvPr/>
          </p:nvSpPr>
          <p:spPr>
            <a:xfrm>
              <a:off x="4081389"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11" name="tx2911"/>
            <p:cNvSpPr/>
            <p:nvPr/>
          </p:nvSpPr>
          <p:spPr>
            <a:xfrm>
              <a:off x="4344840"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12" name="tx2912"/>
            <p:cNvSpPr/>
            <p:nvPr/>
          </p:nvSpPr>
          <p:spPr>
            <a:xfrm>
              <a:off x="4608291"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13" name="tx2913"/>
            <p:cNvSpPr/>
            <p:nvPr/>
          </p:nvSpPr>
          <p:spPr>
            <a:xfrm>
              <a:off x="4871742"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14" name="tx2914"/>
            <p:cNvSpPr/>
            <p:nvPr/>
          </p:nvSpPr>
          <p:spPr>
            <a:xfrm>
              <a:off x="5135193"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15" name="tx2915"/>
            <p:cNvSpPr/>
            <p:nvPr/>
          </p:nvSpPr>
          <p:spPr>
            <a:xfrm>
              <a:off x="5398644"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16" name="tx2916"/>
            <p:cNvSpPr/>
            <p:nvPr/>
          </p:nvSpPr>
          <p:spPr>
            <a:xfrm>
              <a:off x="5662095"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17" name="tx2917"/>
            <p:cNvSpPr/>
            <p:nvPr/>
          </p:nvSpPr>
          <p:spPr>
            <a:xfrm>
              <a:off x="5925546"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18" name="tx2918"/>
            <p:cNvSpPr/>
            <p:nvPr/>
          </p:nvSpPr>
          <p:spPr>
            <a:xfrm>
              <a:off x="6188997"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19" name="tx2919"/>
            <p:cNvSpPr/>
            <p:nvPr/>
          </p:nvSpPr>
          <p:spPr>
            <a:xfrm>
              <a:off x="6452448"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20" name="tx2920"/>
            <p:cNvSpPr/>
            <p:nvPr/>
          </p:nvSpPr>
          <p:spPr>
            <a:xfrm>
              <a:off x="6715899"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21" name="tx2921"/>
            <p:cNvSpPr/>
            <p:nvPr/>
          </p:nvSpPr>
          <p:spPr>
            <a:xfrm>
              <a:off x="6979350"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22" name="tx2922"/>
            <p:cNvSpPr/>
            <p:nvPr/>
          </p:nvSpPr>
          <p:spPr>
            <a:xfrm>
              <a:off x="7242801"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23" name="tx2923"/>
            <p:cNvSpPr/>
            <p:nvPr/>
          </p:nvSpPr>
          <p:spPr>
            <a:xfrm>
              <a:off x="7506252"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24" name="tx2924"/>
            <p:cNvSpPr/>
            <p:nvPr/>
          </p:nvSpPr>
          <p:spPr>
            <a:xfrm>
              <a:off x="7769703"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25" name="tx2925"/>
            <p:cNvSpPr/>
            <p:nvPr/>
          </p:nvSpPr>
          <p:spPr>
            <a:xfrm>
              <a:off x="8033154"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26" name="tx2926"/>
            <p:cNvSpPr/>
            <p:nvPr/>
          </p:nvSpPr>
          <p:spPr>
            <a:xfrm>
              <a:off x="8296605"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27" name="tx2927"/>
            <p:cNvSpPr/>
            <p:nvPr/>
          </p:nvSpPr>
          <p:spPr>
            <a:xfrm>
              <a:off x="8560056"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28" name="tx2928"/>
            <p:cNvSpPr/>
            <p:nvPr/>
          </p:nvSpPr>
          <p:spPr>
            <a:xfrm>
              <a:off x="1973780"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929" name="tx2929"/>
            <p:cNvSpPr/>
            <p:nvPr/>
          </p:nvSpPr>
          <p:spPr>
            <a:xfrm>
              <a:off x="2237231"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30" name="tx2930"/>
            <p:cNvSpPr/>
            <p:nvPr/>
          </p:nvSpPr>
          <p:spPr>
            <a:xfrm>
              <a:off x="2500682"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31" name="tx2931"/>
            <p:cNvSpPr/>
            <p:nvPr/>
          </p:nvSpPr>
          <p:spPr>
            <a:xfrm>
              <a:off x="2764133"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32" name="tx2932"/>
            <p:cNvSpPr/>
            <p:nvPr/>
          </p:nvSpPr>
          <p:spPr>
            <a:xfrm>
              <a:off x="3027584"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33" name="tx2933"/>
            <p:cNvSpPr/>
            <p:nvPr/>
          </p:nvSpPr>
          <p:spPr>
            <a:xfrm>
              <a:off x="3291035"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34" name="tx2934"/>
            <p:cNvSpPr/>
            <p:nvPr/>
          </p:nvSpPr>
          <p:spPr>
            <a:xfrm>
              <a:off x="3554486"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35" name="tx2935"/>
            <p:cNvSpPr/>
            <p:nvPr/>
          </p:nvSpPr>
          <p:spPr>
            <a:xfrm>
              <a:off x="3817938"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36" name="tx2936"/>
            <p:cNvSpPr/>
            <p:nvPr/>
          </p:nvSpPr>
          <p:spPr>
            <a:xfrm>
              <a:off x="4081389"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37" name="tx2937"/>
            <p:cNvSpPr/>
            <p:nvPr/>
          </p:nvSpPr>
          <p:spPr>
            <a:xfrm>
              <a:off x="4344840"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38" name="tx2938"/>
            <p:cNvSpPr/>
            <p:nvPr/>
          </p:nvSpPr>
          <p:spPr>
            <a:xfrm>
              <a:off x="4608291"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39" name="tx2939"/>
            <p:cNvSpPr/>
            <p:nvPr/>
          </p:nvSpPr>
          <p:spPr>
            <a:xfrm>
              <a:off x="4871742"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40" name="tx2940"/>
            <p:cNvSpPr/>
            <p:nvPr/>
          </p:nvSpPr>
          <p:spPr>
            <a:xfrm>
              <a:off x="5135193"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41" name="tx2941"/>
            <p:cNvSpPr/>
            <p:nvPr/>
          </p:nvSpPr>
          <p:spPr>
            <a:xfrm>
              <a:off x="5398644"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42" name="tx2942"/>
            <p:cNvSpPr/>
            <p:nvPr/>
          </p:nvSpPr>
          <p:spPr>
            <a:xfrm>
              <a:off x="5662095"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43" name="tx2943"/>
            <p:cNvSpPr/>
            <p:nvPr/>
          </p:nvSpPr>
          <p:spPr>
            <a:xfrm>
              <a:off x="5925546"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44" name="tx2944"/>
            <p:cNvSpPr/>
            <p:nvPr/>
          </p:nvSpPr>
          <p:spPr>
            <a:xfrm>
              <a:off x="6188997"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45" name="tx2945"/>
            <p:cNvSpPr/>
            <p:nvPr/>
          </p:nvSpPr>
          <p:spPr>
            <a:xfrm>
              <a:off x="6452448"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46" name="tx2946"/>
            <p:cNvSpPr/>
            <p:nvPr/>
          </p:nvSpPr>
          <p:spPr>
            <a:xfrm>
              <a:off x="6715899"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47" name="tx2947"/>
            <p:cNvSpPr/>
            <p:nvPr/>
          </p:nvSpPr>
          <p:spPr>
            <a:xfrm>
              <a:off x="6979350"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48" name="tx2948"/>
            <p:cNvSpPr/>
            <p:nvPr/>
          </p:nvSpPr>
          <p:spPr>
            <a:xfrm>
              <a:off x="7242801"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49" name="tx2949"/>
            <p:cNvSpPr/>
            <p:nvPr/>
          </p:nvSpPr>
          <p:spPr>
            <a:xfrm>
              <a:off x="7506252"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50" name="tx2950"/>
            <p:cNvSpPr/>
            <p:nvPr/>
          </p:nvSpPr>
          <p:spPr>
            <a:xfrm>
              <a:off x="7769703"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51" name="tx2951"/>
            <p:cNvSpPr/>
            <p:nvPr/>
          </p:nvSpPr>
          <p:spPr>
            <a:xfrm>
              <a:off x="8033154"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52" name="tx2952"/>
            <p:cNvSpPr/>
            <p:nvPr/>
          </p:nvSpPr>
          <p:spPr>
            <a:xfrm>
              <a:off x="8296605"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53" name="tx2953"/>
            <p:cNvSpPr/>
            <p:nvPr/>
          </p:nvSpPr>
          <p:spPr>
            <a:xfrm>
              <a:off x="8560056"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54" name="tx2954"/>
            <p:cNvSpPr/>
            <p:nvPr/>
          </p:nvSpPr>
          <p:spPr>
            <a:xfrm>
              <a:off x="1973780"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955" name="tx2955"/>
            <p:cNvSpPr/>
            <p:nvPr/>
          </p:nvSpPr>
          <p:spPr>
            <a:xfrm>
              <a:off x="2237231"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956" name="tx2956"/>
            <p:cNvSpPr/>
            <p:nvPr/>
          </p:nvSpPr>
          <p:spPr>
            <a:xfrm>
              <a:off x="2500682"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957" name="tx2957"/>
            <p:cNvSpPr/>
            <p:nvPr/>
          </p:nvSpPr>
          <p:spPr>
            <a:xfrm>
              <a:off x="2764133"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958" name="tx2958"/>
            <p:cNvSpPr/>
            <p:nvPr/>
          </p:nvSpPr>
          <p:spPr>
            <a:xfrm>
              <a:off x="3027584"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959" name="tx2959"/>
            <p:cNvSpPr/>
            <p:nvPr/>
          </p:nvSpPr>
          <p:spPr>
            <a:xfrm>
              <a:off x="3291035"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960" name="tx2960"/>
            <p:cNvSpPr/>
            <p:nvPr/>
          </p:nvSpPr>
          <p:spPr>
            <a:xfrm>
              <a:off x="3554486"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961" name="tx2961"/>
            <p:cNvSpPr/>
            <p:nvPr/>
          </p:nvSpPr>
          <p:spPr>
            <a:xfrm>
              <a:off x="3817938"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62" name="tx2962"/>
            <p:cNvSpPr/>
            <p:nvPr/>
          </p:nvSpPr>
          <p:spPr>
            <a:xfrm>
              <a:off x="4081389"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63" name="tx2963"/>
            <p:cNvSpPr/>
            <p:nvPr/>
          </p:nvSpPr>
          <p:spPr>
            <a:xfrm>
              <a:off x="4344840"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64" name="tx2964"/>
            <p:cNvSpPr/>
            <p:nvPr/>
          </p:nvSpPr>
          <p:spPr>
            <a:xfrm>
              <a:off x="4608291"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65" name="tx2965"/>
            <p:cNvSpPr/>
            <p:nvPr/>
          </p:nvSpPr>
          <p:spPr>
            <a:xfrm>
              <a:off x="4871742"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66" name="tx2966"/>
            <p:cNvSpPr/>
            <p:nvPr/>
          </p:nvSpPr>
          <p:spPr>
            <a:xfrm>
              <a:off x="5135193"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67" name="tx2967"/>
            <p:cNvSpPr/>
            <p:nvPr/>
          </p:nvSpPr>
          <p:spPr>
            <a:xfrm>
              <a:off x="5398644"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68" name="tx2968"/>
            <p:cNvSpPr/>
            <p:nvPr/>
          </p:nvSpPr>
          <p:spPr>
            <a:xfrm>
              <a:off x="5662095"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69" name="tx2969"/>
            <p:cNvSpPr/>
            <p:nvPr/>
          </p:nvSpPr>
          <p:spPr>
            <a:xfrm>
              <a:off x="5925546"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70" name="tx2970"/>
            <p:cNvSpPr/>
            <p:nvPr/>
          </p:nvSpPr>
          <p:spPr>
            <a:xfrm>
              <a:off x="6188997"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71" name="tx2971"/>
            <p:cNvSpPr/>
            <p:nvPr/>
          </p:nvSpPr>
          <p:spPr>
            <a:xfrm>
              <a:off x="6452448"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72" name="tx2972"/>
            <p:cNvSpPr/>
            <p:nvPr/>
          </p:nvSpPr>
          <p:spPr>
            <a:xfrm>
              <a:off x="6715899"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73" name="tx2973"/>
            <p:cNvSpPr/>
            <p:nvPr/>
          </p:nvSpPr>
          <p:spPr>
            <a:xfrm>
              <a:off x="6979350"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74" name="tx2974"/>
            <p:cNvSpPr/>
            <p:nvPr/>
          </p:nvSpPr>
          <p:spPr>
            <a:xfrm>
              <a:off x="7242801"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75" name="tx2975"/>
            <p:cNvSpPr/>
            <p:nvPr/>
          </p:nvSpPr>
          <p:spPr>
            <a:xfrm>
              <a:off x="7506252"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976" name="tx2976"/>
            <p:cNvSpPr/>
            <p:nvPr/>
          </p:nvSpPr>
          <p:spPr>
            <a:xfrm>
              <a:off x="7769703"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77" name="tx2977"/>
            <p:cNvSpPr/>
            <p:nvPr/>
          </p:nvSpPr>
          <p:spPr>
            <a:xfrm>
              <a:off x="8033154"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78" name="tx2978"/>
            <p:cNvSpPr/>
            <p:nvPr/>
          </p:nvSpPr>
          <p:spPr>
            <a:xfrm>
              <a:off x="8296605"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79" name="tx2979"/>
            <p:cNvSpPr/>
            <p:nvPr/>
          </p:nvSpPr>
          <p:spPr>
            <a:xfrm>
              <a:off x="8560056"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980" name="tx2980"/>
            <p:cNvSpPr/>
            <p:nvPr/>
          </p:nvSpPr>
          <p:spPr>
            <a:xfrm>
              <a:off x="1973780"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81" name="tx2981"/>
            <p:cNvSpPr/>
            <p:nvPr/>
          </p:nvSpPr>
          <p:spPr>
            <a:xfrm>
              <a:off x="2237231"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82" name="tx2982"/>
            <p:cNvSpPr/>
            <p:nvPr/>
          </p:nvSpPr>
          <p:spPr>
            <a:xfrm>
              <a:off x="2500682"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83" name="tx2983"/>
            <p:cNvSpPr/>
            <p:nvPr/>
          </p:nvSpPr>
          <p:spPr>
            <a:xfrm>
              <a:off x="2764133"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84" name="tx2984"/>
            <p:cNvSpPr/>
            <p:nvPr/>
          </p:nvSpPr>
          <p:spPr>
            <a:xfrm>
              <a:off x="3027584"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85" name="tx2985"/>
            <p:cNvSpPr/>
            <p:nvPr/>
          </p:nvSpPr>
          <p:spPr>
            <a:xfrm>
              <a:off x="3291035"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86" name="tx2986"/>
            <p:cNvSpPr/>
            <p:nvPr/>
          </p:nvSpPr>
          <p:spPr>
            <a:xfrm>
              <a:off x="3554486"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87" name="tx2987"/>
            <p:cNvSpPr/>
            <p:nvPr/>
          </p:nvSpPr>
          <p:spPr>
            <a:xfrm>
              <a:off x="3817938"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88" name="tx2988"/>
            <p:cNvSpPr/>
            <p:nvPr/>
          </p:nvSpPr>
          <p:spPr>
            <a:xfrm>
              <a:off x="4081389"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989" name="tx2989"/>
            <p:cNvSpPr/>
            <p:nvPr/>
          </p:nvSpPr>
          <p:spPr>
            <a:xfrm>
              <a:off x="4344840"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990" name="tx2990"/>
            <p:cNvSpPr/>
            <p:nvPr/>
          </p:nvSpPr>
          <p:spPr>
            <a:xfrm>
              <a:off x="5135193"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991" name="tx2991"/>
            <p:cNvSpPr/>
            <p:nvPr/>
          </p:nvSpPr>
          <p:spPr>
            <a:xfrm>
              <a:off x="5398644"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992" name="tx2992"/>
            <p:cNvSpPr/>
            <p:nvPr/>
          </p:nvSpPr>
          <p:spPr>
            <a:xfrm>
              <a:off x="6452448"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993" name="tx2993"/>
            <p:cNvSpPr/>
            <p:nvPr/>
          </p:nvSpPr>
          <p:spPr>
            <a:xfrm>
              <a:off x="6715899"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994" name="tx2994"/>
            <p:cNvSpPr/>
            <p:nvPr/>
          </p:nvSpPr>
          <p:spPr>
            <a:xfrm>
              <a:off x="6979350"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995" name="tx2995"/>
            <p:cNvSpPr/>
            <p:nvPr/>
          </p:nvSpPr>
          <p:spPr>
            <a:xfrm>
              <a:off x="7242801"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996" name="tx2996"/>
            <p:cNvSpPr/>
            <p:nvPr/>
          </p:nvSpPr>
          <p:spPr>
            <a:xfrm>
              <a:off x="7506252"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997" name="tx2997"/>
            <p:cNvSpPr/>
            <p:nvPr/>
          </p:nvSpPr>
          <p:spPr>
            <a:xfrm>
              <a:off x="7769703"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998" name="tx2998"/>
            <p:cNvSpPr/>
            <p:nvPr/>
          </p:nvSpPr>
          <p:spPr>
            <a:xfrm>
              <a:off x="8033154"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999" name="tx2999"/>
            <p:cNvSpPr/>
            <p:nvPr/>
          </p:nvSpPr>
          <p:spPr>
            <a:xfrm>
              <a:off x="8296605"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000" name="tx3000"/>
            <p:cNvSpPr/>
            <p:nvPr/>
          </p:nvSpPr>
          <p:spPr>
            <a:xfrm>
              <a:off x="8560056"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001" name="tx3001"/>
            <p:cNvSpPr/>
            <p:nvPr/>
          </p:nvSpPr>
          <p:spPr>
            <a:xfrm>
              <a:off x="1973780"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002" name="tx3002"/>
            <p:cNvSpPr/>
            <p:nvPr/>
          </p:nvSpPr>
          <p:spPr>
            <a:xfrm>
              <a:off x="2237231"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03" name="tx3003"/>
            <p:cNvSpPr/>
            <p:nvPr/>
          </p:nvSpPr>
          <p:spPr>
            <a:xfrm>
              <a:off x="2500682"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3004" name="tx3004"/>
            <p:cNvSpPr/>
            <p:nvPr/>
          </p:nvSpPr>
          <p:spPr>
            <a:xfrm>
              <a:off x="2764133"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05" name="tx3005"/>
            <p:cNvSpPr/>
            <p:nvPr/>
          </p:nvSpPr>
          <p:spPr>
            <a:xfrm>
              <a:off x="3027584"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06" name="tx3006"/>
            <p:cNvSpPr/>
            <p:nvPr/>
          </p:nvSpPr>
          <p:spPr>
            <a:xfrm>
              <a:off x="3291035"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07" name="tx3007"/>
            <p:cNvSpPr/>
            <p:nvPr/>
          </p:nvSpPr>
          <p:spPr>
            <a:xfrm>
              <a:off x="3554486"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008" name="tx3008"/>
            <p:cNvSpPr/>
            <p:nvPr/>
          </p:nvSpPr>
          <p:spPr>
            <a:xfrm>
              <a:off x="3817938"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009" name="tx3009"/>
            <p:cNvSpPr/>
            <p:nvPr/>
          </p:nvSpPr>
          <p:spPr>
            <a:xfrm>
              <a:off x="4081389"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010" name="tx3010"/>
            <p:cNvSpPr/>
            <p:nvPr/>
          </p:nvSpPr>
          <p:spPr>
            <a:xfrm>
              <a:off x="4344840"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011" name="tx3011"/>
            <p:cNvSpPr/>
            <p:nvPr/>
          </p:nvSpPr>
          <p:spPr>
            <a:xfrm>
              <a:off x="4608291"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012" name="tx3012"/>
            <p:cNvSpPr/>
            <p:nvPr/>
          </p:nvSpPr>
          <p:spPr>
            <a:xfrm>
              <a:off x="4871742"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013" name="tx3013"/>
            <p:cNvSpPr/>
            <p:nvPr/>
          </p:nvSpPr>
          <p:spPr>
            <a:xfrm>
              <a:off x="5135193"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14" name="tx3014"/>
            <p:cNvSpPr/>
            <p:nvPr/>
          </p:nvSpPr>
          <p:spPr>
            <a:xfrm>
              <a:off x="5398644"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3015" name="tx3015"/>
            <p:cNvSpPr/>
            <p:nvPr/>
          </p:nvSpPr>
          <p:spPr>
            <a:xfrm>
              <a:off x="5662095"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016" name="tx3016"/>
            <p:cNvSpPr/>
            <p:nvPr/>
          </p:nvSpPr>
          <p:spPr>
            <a:xfrm>
              <a:off x="5925546"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17" name="tx3017"/>
            <p:cNvSpPr/>
            <p:nvPr/>
          </p:nvSpPr>
          <p:spPr>
            <a:xfrm>
              <a:off x="6188997"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18" name="tx3018"/>
            <p:cNvSpPr/>
            <p:nvPr/>
          </p:nvSpPr>
          <p:spPr>
            <a:xfrm>
              <a:off x="6452448"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19" name="tx3019"/>
            <p:cNvSpPr/>
            <p:nvPr/>
          </p:nvSpPr>
          <p:spPr>
            <a:xfrm>
              <a:off x="6715899"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3020" name="tx3020"/>
            <p:cNvSpPr/>
            <p:nvPr/>
          </p:nvSpPr>
          <p:spPr>
            <a:xfrm>
              <a:off x="6979350"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21" name="tx3021"/>
            <p:cNvSpPr/>
            <p:nvPr/>
          </p:nvSpPr>
          <p:spPr>
            <a:xfrm>
              <a:off x="7242801"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22" name="tx3022"/>
            <p:cNvSpPr/>
            <p:nvPr/>
          </p:nvSpPr>
          <p:spPr>
            <a:xfrm>
              <a:off x="7506252"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3023" name="tx3023"/>
            <p:cNvSpPr/>
            <p:nvPr/>
          </p:nvSpPr>
          <p:spPr>
            <a:xfrm>
              <a:off x="7769703"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024" name="tx3024"/>
            <p:cNvSpPr/>
            <p:nvPr/>
          </p:nvSpPr>
          <p:spPr>
            <a:xfrm>
              <a:off x="8033154"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3025" name="tx3025"/>
            <p:cNvSpPr/>
            <p:nvPr/>
          </p:nvSpPr>
          <p:spPr>
            <a:xfrm>
              <a:off x="8296605"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26" name="tx3026"/>
            <p:cNvSpPr/>
            <p:nvPr/>
          </p:nvSpPr>
          <p:spPr>
            <a:xfrm>
              <a:off x="8560056"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27" name="tx3027"/>
            <p:cNvSpPr/>
            <p:nvPr/>
          </p:nvSpPr>
          <p:spPr>
            <a:xfrm>
              <a:off x="1973780"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028" name="tx3028"/>
            <p:cNvSpPr/>
            <p:nvPr/>
          </p:nvSpPr>
          <p:spPr>
            <a:xfrm>
              <a:off x="2237231"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029" name="tx3029"/>
            <p:cNvSpPr/>
            <p:nvPr/>
          </p:nvSpPr>
          <p:spPr>
            <a:xfrm>
              <a:off x="2500682"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030" name="tx3030"/>
            <p:cNvSpPr/>
            <p:nvPr/>
          </p:nvSpPr>
          <p:spPr>
            <a:xfrm>
              <a:off x="2764133"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031" name="tx3031"/>
            <p:cNvSpPr/>
            <p:nvPr/>
          </p:nvSpPr>
          <p:spPr>
            <a:xfrm>
              <a:off x="3027584"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032" name="tx3032"/>
            <p:cNvSpPr/>
            <p:nvPr/>
          </p:nvSpPr>
          <p:spPr>
            <a:xfrm>
              <a:off x="3291035"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033" name="tx3033"/>
            <p:cNvSpPr/>
            <p:nvPr/>
          </p:nvSpPr>
          <p:spPr>
            <a:xfrm>
              <a:off x="3554486"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34" name="tx3034"/>
            <p:cNvSpPr/>
            <p:nvPr/>
          </p:nvSpPr>
          <p:spPr>
            <a:xfrm>
              <a:off x="3817938"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035" name="tx3035"/>
            <p:cNvSpPr/>
            <p:nvPr/>
          </p:nvSpPr>
          <p:spPr>
            <a:xfrm>
              <a:off x="4081389"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36" name="tx3036"/>
            <p:cNvSpPr/>
            <p:nvPr/>
          </p:nvSpPr>
          <p:spPr>
            <a:xfrm>
              <a:off x="4344840"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37" name="tx3037"/>
            <p:cNvSpPr/>
            <p:nvPr/>
          </p:nvSpPr>
          <p:spPr>
            <a:xfrm>
              <a:off x="4608291"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038" name="tx3038"/>
            <p:cNvSpPr/>
            <p:nvPr/>
          </p:nvSpPr>
          <p:spPr>
            <a:xfrm>
              <a:off x="4871742"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39" name="tx3039"/>
            <p:cNvSpPr/>
            <p:nvPr/>
          </p:nvSpPr>
          <p:spPr>
            <a:xfrm>
              <a:off x="5135193"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40" name="tx3040"/>
            <p:cNvSpPr/>
            <p:nvPr/>
          </p:nvSpPr>
          <p:spPr>
            <a:xfrm>
              <a:off x="5398644"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41" name="tx3041"/>
            <p:cNvSpPr/>
            <p:nvPr/>
          </p:nvSpPr>
          <p:spPr>
            <a:xfrm>
              <a:off x="5662095"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42" name="tx3042"/>
            <p:cNvSpPr/>
            <p:nvPr/>
          </p:nvSpPr>
          <p:spPr>
            <a:xfrm>
              <a:off x="5925546"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043" name="tx3043"/>
            <p:cNvSpPr/>
            <p:nvPr/>
          </p:nvSpPr>
          <p:spPr>
            <a:xfrm>
              <a:off x="6188997"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044" name="tx3044"/>
            <p:cNvSpPr/>
            <p:nvPr/>
          </p:nvSpPr>
          <p:spPr>
            <a:xfrm>
              <a:off x="6452448"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045" name="tx3045"/>
            <p:cNvSpPr/>
            <p:nvPr/>
          </p:nvSpPr>
          <p:spPr>
            <a:xfrm>
              <a:off x="6715899"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046" name="tx3046"/>
            <p:cNvSpPr/>
            <p:nvPr/>
          </p:nvSpPr>
          <p:spPr>
            <a:xfrm>
              <a:off x="6979350"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047" name="tx3047"/>
            <p:cNvSpPr/>
            <p:nvPr/>
          </p:nvSpPr>
          <p:spPr>
            <a:xfrm>
              <a:off x="7242801"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048" name="tx3048"/>
            <p:cNvSpPr/>
            <p:nvPr/>
          </p:nvSpPr>
          <p:spPr>
            <a:xfrm>
              <a:off x="7506252"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3049" name="tx3049"/>
            <p:cNvSpPr/>
            <p:nvPr/>
          </p:nvSpPr>
          <p:spPr>
            <a:xfrm>
              <a:off x="7769703"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050" name="tx3050"/>
            <p:cNvSpPr/>
            <p:nvPr/>
          </p:nvSpPr>
          <p:spPr>
            <a:xfrm>
              <a:off x="8033154"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3051" name="tx3051"/>
            <p:cNvSpPr/>
            <p:nvPr/>
          </p:nvSpPr>
          <p:spPr>
            <a:xfrm>
              <a:off x="8296605"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3052" name="tx3052"/>
            <p:cNvSpPr/>
            <p:nvPr/>
          </p:nvSpPr>
          <p:spPr>
            <a:xfrm>
              <a:off x="8560056"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3053" name="tx3053"/>
            <p:cNvSpPr/>
            <p:nvPr/>
          </p:nvSpPr>
          <p:spPr>
            <a:xfrm>
              <a:off x="4608291"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3054" name="tx3054"/>
            <p:cNvSpPr/>
            <p:nvPr/>
          </p:nvSpPr>
          <p:spPr>
            <a:xfrm>
              <a:off x="4081389"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3055" name="tx3055"/>
            <p:cNvSpPr/>
            <p:nvPr/>
          </p:nvSpPr>
          <p:spPr>
            <a:xfrm>
              <a:off x="4608291"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3056" name="tx3056"/>
            <p:cNvSpPr/>
            <p:nvPr/>
          </p:nvSpPr>
          <p:spPr>
            <a:xfrm>
              <a:off x="4871742"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3057" name="tx3057"/>
            <p:cNvSpPr/>
            <p:nvPr/>
          </p:nvSpPr>
          <p:spPr>
            <a:xfrm>
              <a:off x="5662095"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3058" name="tx3058"/>
            <p:cNvSpPr/>
            <p:nvPr/>
          </p:nvSpPr>
          <p:spPr>
            <a:xfrm>
              <a:off x="5925546"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3059" name="tx3059"/>
            <p:cNvSpPr/>
            <p:nvPr/>
          </p:nvSpPr>
          <p:spPr>
            <a:xfrm>
              <a:off x="6188997"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3060" name="rc306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061" name="rc306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062" name="rc306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063" name="rc306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064" name="rc306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065" name="rc306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066" name="rc306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067" name="rc306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068" name="rc306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069" name="rc306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070" name="rc307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071" name="rc307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072" name="rc307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073" name="rc307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074" name="rc307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075" name="rc307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076" name="rc307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077" name="rc307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078" name="rc307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079" name="rc307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080" name="rc308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081" name="rc308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082" name="rc308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083" name="rc308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084" name="rc308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085" name="rc308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086" name="rc308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087" name="rc308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088" name="rc308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089" name="rc308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090" name="rc309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091" name="rc309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092" name="rc309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093" name="rc309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094" name="rc309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095" name="rc309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096" name="rc309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097" name="rc309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098" name="rc309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099" name="rc309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00" name="rc310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01" name="rc310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02" name="rc310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03" name="rc310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04" name="rc310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05" name="rc310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06" name="rc310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07" name="rc310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08" name="rc310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09" name="rc310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10" name="rc311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11" name="rc311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12" name="rc311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13" name="rc311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14" name="rc311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15" name="rc311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16" name="rc311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17" name="rc311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18" name="rc311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19" name="rc311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20" name="rc312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21" name="rc312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22" name="rc312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23" name="rc312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24" name="rc312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25" name="rc312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26" name="rc312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27" name="rc312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28" name="rc312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29" name="rc312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30" name="rc313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31" name="rc313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32" name="rc313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33" name="rc313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34" name="rc313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35" name="rc313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36" name="rc313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37" name="rc313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38" name="rc313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39" name="rc313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40" name="rc314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41" name="rc314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42" name="rc314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43" name="rc314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44" name="rc314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45" name="rc314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46" name="rc314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47" name="rc314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48" name="rc314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49" name="rc314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50" name="rc315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51" name="rc315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52" name="rc315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53" name="rc315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54" name="rc315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55" name="rc315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56" name="rc315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57" name="rc315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58" name="rc315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59" name="rc315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60" name="rc316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61" name="rc316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62" name="rc316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63" name="rc316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64" name="rc316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65" name="rc316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66" name="rc316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67" name="rc316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68" name="rc316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69" name="rc316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70" name="rc317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71" name="rc317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72" name="rc317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73" name="rc317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74" name="rc317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75" name="rc317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76" name="rc317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77" name="rc317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78" name="rc317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79" name="rc317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80" name="rc318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81" name="rc318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82" name="rc318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83" name="rc318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84" name="rc318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85" name="rc318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86" name="rc318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87" name="rc318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88" name="rc318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89" name="rc318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90" name="rc319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91" name="rc319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92" name="rc319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93" name="rc319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94" name="rc319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95" name="rc319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96" name="rc319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97" name="rc319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98" name="rc319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199" name="rc319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00" name="rc320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01" name="rc320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02" name="rc320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03" name="rc320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04" name="rc320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05" name="rc320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06" name="rc320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07" name="rc320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08" name="rc320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09" name="rc320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10" name="rc321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11" name="rc321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12" name="rc321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13" name="rc321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14" name="rc321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15" name="rc321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16" name="rc321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17" name="rc321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18" name="rc321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19" name="rc321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20" name="rc322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21" name="rc322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22" name="rc322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23" name="rc322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24" name="rc322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25" name="rc322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26" name="rc322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27" name="rc322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28" name="rc322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29" name="rc322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30" name="rc323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31" name="rc323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32" name="rc323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33" name="rc323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34" name="rc323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35" name="rc323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36" name="rc323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37" name="rc323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38" name="rc323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39" name="rc323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40" name="rc324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41" name="rc324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42" name="rc324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43" name="rc324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44" name="rc324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45" name="rc324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46" name="rc324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47" name="rc324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48" name="rc324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49" name="rc324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50" name="rc325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51" name="rc325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52" name="rc325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53" name="rc325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54" name="rc325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55" name="rc325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56" name="rc325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57" name="rc325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58" name="rc325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59" name="rc325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60" name="rc326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61" name="rc326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62" name="rc326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63" name="rc326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64" name="rc326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65" name="rc326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66" name="rc326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67" name="rc326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68" name="rc326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69" name="rc326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70" name="rc327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71" name="rc327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72" name="rc327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73" name="rc327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74" name="rc327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75" name="rc327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76" name="rc327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77" name="rc327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78" name="rc327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79" name="rc327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80" name="rc328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81" name="rc328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82" name="rc328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83" name="rc328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84" name="rc328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85" name="rc328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86" name="rc328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87" name="rc328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88" name="rc328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89" name="rc328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90" name="rc329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91" name="rc329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92" name="rc329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93" name="rc329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94" name="rc329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95" name="rc329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96" name="rc329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97" name="rc329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98" name="rc329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299" name="rc329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00" name="rc330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01" name="rc330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02" name="rc330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03" name="rc330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04" name="rc330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05" name="rc330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06" name="rc330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07" name="rc330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08" name="rc330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09" name="rc330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10" name="rc331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11" name="rc331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12" name="rc331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13" name="rc331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14" name="rc331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15" name="rc331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16" name="rc331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17" name="rc331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18" name="rc331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19" name="rc331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20" name="rc332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21" name="rc332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22" name="rc332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23" name="rc332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24" name="rc332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25" name="rc332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26" name="rc332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27" name="rc332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28" name="rc332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29" name="rc332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30" name="rc333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31" name="rc333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32" name="rc333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33" name="rc333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34" name="rc333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35" name="rc333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36" name="rc333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37" name="rc333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38" name="rc333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39" name="rc333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40" name="rc334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41" name="rc334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42" name="rc334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43" name="rc334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44" name="rc334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45" name="rc334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46" name="rc334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47" name="rc334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48" name="rc334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49" name="rc334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50" name="rc335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51" name="rc335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52" name="rc335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53" name="rc335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54" name="rc335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55" name="rc335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56" name="rc335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57" name="rc335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58" name="rc335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59" name="rc335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60" name="rc336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61" name="rc336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62" name="rc336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63" name="rc336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64" name="rc336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65" name="rc336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66" name="rc336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67" name="rc336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68" name="rc336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69" name="rc336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70" name="rc337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71" name="rc337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72" name="rc337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73" name="rc337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74" name="rc337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75" name="rc337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76" name="rc337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77" name="rc337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78" name="rc337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79" name="rc337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80" name="rc338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81" name="rc338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82" name="rc338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83" name="rc338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84" name="rc338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85" name="rc338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86" name="rc338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87" name="rc338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88" name="rc338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89" name="rc338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90" name="rc339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91" name="rc339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92" name="rc339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93" name="rc339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94" name="rc339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95" name="rc339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96" name="rc339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97" name="rc339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98" name="rc339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399" name="rc339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00" name="rc340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01" name="rc340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02" name="rc340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03" name="rc340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04" name="rc340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05" name="rc340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06" name="rc340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07" name="rc340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08" name="rc340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09" name="rc340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10" name="rc341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11" name="rc341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12" name="rc341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13" name="rc341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14" name="rc341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15" name="rc341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16" name="rc341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17" name="rc341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18" name="rc341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19" name="rc341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20" name="rc342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21" name="rc342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22" name="rc342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23" name="rc342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24" name="rc342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25" name="rc342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26" name="rc342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27" name="rc342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28" name="rc342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29" name="rc342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30" name="rc343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31" name="rc343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32" name="rc343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33" name="rc343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34" name="rc343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35" name="rc343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36" name="rc343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37" name="rc343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38" name="rc343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39" name="rc343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40" name="rc344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41" name="rc344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42" name="rc344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43" name="rc344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44" name="rc344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45" name="rc344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46" name="rc344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47" name="rc344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48" name="rc344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49" name="rc344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50" name="rc345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51" name="rc345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52" name="rc345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53" name="rc345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54" name="rc345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55" name="rc345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56" name="rc345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57" name="rc345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58" name="rc345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59" name="rc345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60" name="rc346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61" name="rc346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62" name="rc346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63" name="rc346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64" name="rc346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65" name="rc346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66" name="rc346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67" name="rc346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68" name="rc346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69" name="rc346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70" name="rc347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71" name="rc347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72" name="rc347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73" name="rc347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74" name="rc347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75" name="rc347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76" name="rc347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77" name="rc347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78" name="rc347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79" name="rc347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80" name="rc348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81" name="rc348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82" name="rc348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83" name="rc348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84" name="rc348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85" name="rc348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86" name="rc348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87" name="rc348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88" name="rc348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89" name="rc348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90" name="rc349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91" name="rc349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92" name="rc349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93" name="rc349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94" name="rc349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95" name="rc349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96" name="rc349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97" name="rc349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98" name="rc349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499" name="rc349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00" name="rc350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01" name="rc350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02" name="rc350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03" name="rc350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04" name="rc350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05" name="rc350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06" name="rc350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07" name="rc350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08" name="rc350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09" name="rc350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10" name="rc351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11" name="rc351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12" name="rc351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13" name="rc351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14" name="rc351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15" name="rc351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16" name="rc351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17" name="rc351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18" name="rc351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19" name="rc351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20" name="rc352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21" name="rc352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22" name="rc352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23" name="rc352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24" name="rc352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25" name="rc352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26" name="rc352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27" name="rc352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28" name="rc352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29" name="rc352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30" name="rc353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31" name="rc353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32" name="rc353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33" name="rc353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34" name="rc353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35" name="rc353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36" name="rc353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37" name="rc353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38" name="rc353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39" name="rc353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40" name="rc354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41" name="rc354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42" name="rc354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43" name="rc354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44" name="rc354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45" name="rc354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46" name="rc354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47" name="rc354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48" name="rc354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49" name="rc354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50" name="rc355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51" name="rc355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52" name="rc355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53" name="rc355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54" name="rc355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55" name="rc355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56" name="rc355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57" name="rc355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58" name="rc355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59" name="rc355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60" name="rc356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61" name="rc356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62" name="rc356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63" name="rc356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64" name="rc356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65" name="rc356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66" name="rc356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67" name="rc356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68" name="rc356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69" name="rc356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70" name="rc357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71" name="rc357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72" name="rc357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73" name="rc357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74" name="rc357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75" name="rc357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76" name="rc357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77" name="rc357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78" name="rc357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79" name="rc357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80" name="rc358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81" name="rc358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82" name="rc358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83" name="rc358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84" name="rc358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85" name="rc358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86" name="rc358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87" name="rc358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88" name="rc358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89" name="rc358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90" name="rc359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91" name="rc359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92" name="rc359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93" name="rc359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94" name="rc359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95" name="rc359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96" name="rc359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97" name="rc359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98" name="rc359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599" name="rc359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00" name="rc360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01" name="rc360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02" name="rc360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03" name="rc360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04" name="rc360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05" name="rc360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06" name="rc360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07" name="rc360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08" name="rc360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09" name="rc360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10" name="rc361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11" name="rc361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12" name="rc361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13" name="rc361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14" name="rc361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15" name="rc361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16" name="rc361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17" name="rc361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18" name="rc361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19" name="rc361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20" name="rc362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21" name="rc362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22" name="rc362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23" name="rc362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24" name="rc362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25" name="rc362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26" name="rc362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27" name="rc362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28" name="rc362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29" name="rc362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30" name="rc363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31" name="rc363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32" name="rc363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33" name="rc363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34" name="rc363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35" name="rc363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36" name="rc363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37" name="rc363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38" name="rc363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39" name="rc363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40" name="rc364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41" name="rc364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42" name="rc364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43" name="rc364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44" name="rc364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45" name="rc364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46" name="rc364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47" name="rc364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48" name="rc364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49" name="rc364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50" name="rc365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51" name="rc365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52" name="rc365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53" name="rc365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54" name="rc365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55" name="rc365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56" name="rc365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57" name="rc365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58" name="rc365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59" name="rc365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60" name="rc366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61" name="rc366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62" name="rc366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63" name="rc366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64" name="rc366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65" name="rc366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66" name="rc366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67" name="rc366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68" name="rc366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69" name="rc366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70" name="rc367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71" name="rc367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72" name="rc367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73" name="rc367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74" name="rc367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75" name="rc367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76" name="rc367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77" name="rc367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78" name="rc367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79" name="rc367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80" name="rc368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81" name="rc368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82" name="rc368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83" name="rc368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84" name="rc368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85" name="rc368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86" name="rc368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87" name="rc368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88" name="rc368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89" name="rc368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90" name="rc369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91" name="rc369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92" name="rc369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93" name="rc369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94" name="rc369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95" name="rc369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96" name="rc369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97" name="rc369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98" name="rc369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699" name="rc369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00" name="rc370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01" name="rc370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02" name="rc370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03" name="rc370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04" name="rc370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05" name="rc370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06" name="rc370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07" name="rc370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08" name="rc370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09" name="rc370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10" name="rc371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11" name="rc371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12" name="rc371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13" name="rc371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14" name="rc371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15" name="rc371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16" name="rc371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17" name="rc371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18" name="rc371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19" name="rc371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20" name="rc372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21" name="rc372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22" name="rc372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23" name="rc372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24" name="rc372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25" name="rc372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26" name="rc372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27" name="rc372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28" name="rc372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29" name="rc372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30" name="rc373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31" name="rc373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32" name="rc373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33" name="rc373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34" name="rc373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35" name="rc373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36" name="rc373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37" name="rc373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38" name="rc373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39" name="rc373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40" name="rc374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41" name="rc374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42" name="rc374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43" name="rc374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44" name="rc374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45" name="rc374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46" name="rc374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47" name="rc374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48" name="rc374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49" name="rc374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50" name="rc375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51" name="rc375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52" name="rc375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53" name="rc375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54" name="rc375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55" name="rc375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56" name="rc375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57" name="rc375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58" name="rc375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59" name="rc375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60" name="rc376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61" name="rc376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62" name="rc376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63" name="rc376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64" name="rc376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65" name="rc376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66" name="rc376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67" name="rc376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68" name="rc376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69" name="rc376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70" name="rc377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71" name="rc377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72" name="rc377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73" name="rc377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74" name="rc377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75" name="rc377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76" name="rc377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77" name="rc377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78" name="rc377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79" name="rc377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80" name="rc378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81" name="rc378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82" name="rc378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83" name="rc378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84" name="rc378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85" name="rc378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86" name="rc378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87" name="rc378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88" name="rc378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89" name="rc378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90" name="rc379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91" name="rc379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92" name="rc379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93" name="rc379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94" name="rc379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95" name="rc379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96" name="rc379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97" name="rc379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98" name="rc379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799" name="rc379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00" name="rc380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01" name="rc380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02" name="rc380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03" name="rc380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04" name="rc380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05" name="rc380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06" name="rc380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07" name="rc380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08" name="rc380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09" name="rc380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10" name="rc381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11" name="rc381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12" name="rc381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13" name="rc381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14" name="rc381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15" name="rc381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16" name="rc381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17" name="rc381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18" name="rc381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19" name="rc381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20" name="rc382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21" name="rc382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22" name="rc382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23" name="rc382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24" name="rc382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25" name="rc382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26" name="rc382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27" name="rc382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28" name="rc382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29" name="rc382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30" name="rc383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31" name="rc383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32" name="rc383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33" name="rc383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34" name="rc383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35" name="rc383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36" name="rc383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37" name="rc383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38" name="rc383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39" name="rc383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40" name="rc384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41" name="rc384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42" name="rc384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43" name="rc384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44" name="rc384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45" name="rc384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46" name="rc384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47" name="rc384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48" name="rc384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49" name="rc384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50" name="rc385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51" name="rc385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52" name="rc385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53" name="rc385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54" name="rc385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55" name="rc385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56" name="rc385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57" name="rc385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58" name="rc385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59" name="rc385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60" name="rc386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61" name="rc386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62" name="rc386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63" name="rc386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64" name="rc386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65" name="rc386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66" name="rc386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67" name="rc386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68" name="rc386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69" name="rc386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70" name="rc387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71" name="rc387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72" name="rc387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73" name="rc387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74" name="rc387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75" name="rc387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76" name="rc387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77" name="rc387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78" name="rc387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79" name="rc387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80" name="rc388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81" name="rc388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82" name="rc388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83" name="rc388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84" name="rc388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85" name="rc388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86" name="rc388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87" name="rc388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88" name="rc388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89" name="rc388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90" name="rc389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91" name="rc389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92" name="rc389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93" name="rc389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94" name="rc389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95" name="rc389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96" name="rc389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97" name="rc389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98" name="rc389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899" name="rc389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00" name="rc390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01" name="rc390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02" name="rc390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03" name="rc390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04" name="rc390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05" name="rc390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06" name="rc390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07" name="rc390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08" name="rc390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09" name="rc390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10" name="rc391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11" name="rc391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12" name="rc391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13" name="rc391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14" name="rc391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15" name="rc391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16" name="rc391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17" name="rc391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18" name="rc391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19" name="rc391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20" name="rc392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21" name="rc392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22" name="rc392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23" name="rc392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24" name="rc392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25" name="rc392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26" name="rc392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27" name="rc392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28" name="rc392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29" name="rc392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30" name="rc393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31" name="rc393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32" name="rc393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33" name="rc393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34" name="rc393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35" name="rc393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36" name="rc393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37" name="rc393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38" name="rc393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39" name="rc393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40" name="rc394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41" name="rc394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42" name="rc394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43" name="rc394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44" name="rc394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45" name="rc394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46" name="rc394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47" name="rc394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48" name="rc394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49" name="rc394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50" name="rc395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51" name="rc395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52" name="rc395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53" name="rc395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54" name="rc395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55" name="rc395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56" name="rc395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57" name="rc395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58" name="rc395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59" name="rc395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60" name="rc396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61" name="rc396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62" name="rc396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63" name="rc396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64" name="rc396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65" name="rc396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66" name="rc396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67" name="rc396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68" name="rc396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69" name="rc396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70" name="rc397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71" name="rc397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72" name="rc397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73" name="rc397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74" name="rc397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75" name="rc397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76" name="rc397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77" name="rc397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78" name="rc397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79" name="rc397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80" name="rc398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81" name="rc398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82" name="rc398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83" name="rc398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84" name="rc398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85" name="rc398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86" name="rc398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87" name="rc398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88" name="rc398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89" name="rc398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90" name="rc399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91" name="rc399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92" name="rc399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93" name="rc399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94" name="rc399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95" name="rc399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96" name="rc399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97" name="rc399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98" name="rc399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3999" name="rc399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00" name="rc400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01" name="rc400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02" name="rc400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03" name="rc400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04" name="rc400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05" name="rc400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06" name="rc400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07" name="rc400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08" name="rc400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09" name="rc400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10" name="rc401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11" name="rc401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12" name="rc401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13" name="rc401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14" name="rc401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15" name="rc401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16" name="rc401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17" name="rc401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18" name="rc401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19" name="rc401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20" name="rc402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21" name="rc402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22" name="rc402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23" name="rc402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24" name="rc402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25" name="rc402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26" name="rc402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27" name="rc402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28" name="rc402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29" name="rc402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30" name="rc403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31" name="rc403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32" name="rc403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33" name="rc403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34" name="rc403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35" name="rc403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36" name="rc403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37" name="rc403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38" name="rc403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39" name="rc403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40" name="rc404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41" name="rc404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42" name="rc404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43" name="rc404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44" name="rc404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45" name="rc404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46" name="rc404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47" name="rc404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48" name="rc404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49" name="rc404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50" name="rc405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51" name="rc405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52" name="rc405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53" name="rc405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54" name="rc405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55" name="rc405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56" name="rc405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57" name="rc405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58" name="rc405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59" name="rc405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60" name="rc406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61" name="rc406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62" name="rc406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63" name="rc406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64" name="rc406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65" name="rc406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66" name="rc406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67" name="rc406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68" name="rc406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69" name="rc406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70" name="rc407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71" name="rc407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72" name="rc407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73" name="rc407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74" name="rc407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75" name="rc407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76" name="rc407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77" name="rc407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78" name="rc407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79" name="rc407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80" name="rc408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81" name="rc408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82" name="rc408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83" name="rc408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84" name="rc408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85" name="rc408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86" name="rc408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87" name="rc408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88" name="rc408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89" name="rc408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90" name="rc409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91" name="rc409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92" name="rc409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93" name="rc409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94" name="rc409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95" name="rc409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96" name="rc409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97" name="rc409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98" name="rc409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099" name="rc409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00" name="rc410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01" name="rc410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02" name="rc410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03" name="rc410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04" name="rc410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05" name="rc410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06" name="rc410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07" name="rc410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08" name="rc410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09" name="rc410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10" name="rc411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11" name="rc411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12" name="rc411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13" name="rc411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14" name="rc411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15" name="rc411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16" name="rc411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17" name="rc411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18" name="rc411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19" name="rc411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20" name="rc412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21" name="rc412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22" name="rc412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23" name="rc412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24" name="rc412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25" name="rc412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26" name="rc412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27" name="rc412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28" name="rc412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29" name="rc412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30" name="rc413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31" name="rc413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32" name="rc413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33" name="rc413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34" name="rc413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35" name="rc413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36" name="rc413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37" name="rc413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38" name="rc413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39" name="rc413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40" name="rc414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41" name="rc414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42" name="rc414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43" name="rc414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44" name="rc414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45" name="rc414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46" name="rc414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47" name="rc414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48" name="rc414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49" name="rc414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50" name="rc415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51" name="rc415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52" name="rc415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53" name="rc415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54" name="rc415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55" name="rc415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56" name="rc415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57" name="rc415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58" name="rc415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59" name="rc415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60" name="rc416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61" name="rc416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62" name="rc416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63" name="rc416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64" name="rc416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65" name="rc416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66" name="rc416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67" name="rc416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68" name="rc416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69" name="rc416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70" name="rc417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71" name="rc417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72" name="rc417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73" name="rc417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74" name="rc417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75" name="rc417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76" name="rc417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77" name="rc417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78" name="rc417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79" name="rc417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80" name="rc418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81" name="rc418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82" name="rc418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83" name="rc418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84" name="rc418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85" name="rc418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86" name="rc418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87" name="rc418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88" name="rc418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89" name="rc418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90" name="rc419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91" name="rc419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92" name="rc419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93" name="rc419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94" name="rc419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95" name="rc419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96" name="rc419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97" name="rc419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98" name="rc419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199" name="rc419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00" name="rc420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01" name="rc420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02" name="rc420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03" name="rc420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04" name="rc420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05" name="rc420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06" name="rc420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07" name="rc420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08" name="rc420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09" name="rc420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10" name="rc421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11" name="rc421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12" name="rc421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13" name="rc421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14" name="rc421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15" name="rc421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16" name="rc421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17" name="rc421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18" name="rc421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19" name="rc421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20" name="rc422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21" name="rc422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22" name="rc422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23" name="rc422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24" name="rc422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25" name="rc422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26" name="rc422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27" name="rc422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28" name="rc422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29" name="rc422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30" name="rc423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31" name="rc423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32" name="rc423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33" name="rc423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34" name="rc423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35" name="rc423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36" name="rc423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37" name="rc423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38" name="rc423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39" name="rc423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40" name="rc424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41" name="rc424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42" name="rc424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43" name="rc424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44" name="rc424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45" name="rc424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46" name="rc424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47" name="rc424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48" name="rc424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49" name="rc424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50" name="rc425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51" name="rc425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52" name="rc425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53" name="rc425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54" name="rc425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55" name="rc425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56" name="rc425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57" name="rc425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58" name="rc425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59" name="rc425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60" name="rc426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61" name="rc426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62" name="rc426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63" name="rc426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64" name="rc426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65" name="rc426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66" name="rc426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67" name="rc426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68" name="rc426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69" name="rc426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70" name="rc427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71" name="rc427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72" name="rc427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73" name="rc427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74" name="rc427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75" name="rc427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76" name="rc427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77" name="rc427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78" name="rc427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79" name="rc427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80" name="rc428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81" name="rc428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82" name="rc428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83" name="rc428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84" name="rc428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85" name="rc428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86" name="rc428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87" name="rc428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88" name="rc428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89" name="rc428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90" name="rc429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91" name="rc429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92" name="rc429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93" name="rc429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94" name="rc429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95" name="rc429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96" name="rc429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97" name="rc429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98" name="rc429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299" name="rc429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00" name="rc430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01" name="rc430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02" name="rc430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03" name="rc430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04" name="rc430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05" name="rc430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06" name="rc430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07" name="rc430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08" name="rc430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09" name="rc430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10" name="rc431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11" name="rc431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12" name="rc431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13" name="rc431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14" name="rc431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15" name="rc431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16" name="rc431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17" name="rc431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18" name="rc431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19" name="rc431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20" name="rc432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21" name="rc432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22" name="rc432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23" name="rc432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24" name="rc432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25" name="rc432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26" name="rc432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27" name="rc432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28" name="rc432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29" name="rc432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30" name="rc433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31" name="rc433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32" name="rc433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33" name="rc433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34" name="rc433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35" name="rc433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36" name="rc433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37" name="rc433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38" name="rc433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39" name="rc433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40" name="rc434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41" name="rc434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42" name="rc434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43" name="rc434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44" name="rc434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45" name="rc434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46" name="rc434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47" name="rc434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48" name="rc434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49" name="rc434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50" name="rc435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51" name="rc435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52" name="rc435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53" name="rc435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54" name="rc435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55" name="rc435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56" name="rc435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57" name="rc435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58" name="rc435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59" name="rc435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60" name="rc436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61" name="rc436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62" name="rc436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63" name="rc436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64" name="rc436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65" name="rc436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66" name="rc436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67" name="rc436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68" name="rc436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69" name="rc436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70" name="rc437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71" name="rc437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72" name="rc437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73" name="rc437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74" name="rc437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75" name="rc437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76" name="rc437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77" name="rc437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78" name="rc437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79" name="rc437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80" name="rc438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81" name="rc438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82" name="rc438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83" name="rc438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84" name="rc438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85" name="rc438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86" name="rc438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87" name="rc438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88" name="rc438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89" name="rc438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90" name="rc439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91" name="rc439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92" name="rc439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93" name="rc439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94" name="rc439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95" name="rc439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96" name="rc439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97" name="rc439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98" name="rc439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399" name="rc439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00" name="rc440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01" name="rc440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02" name="rc440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03" name="rc440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04" name="rc440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05" name="rc440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06" name="rc440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07" name="rc440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08" name="rc440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09" name="rc440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10" name="rc441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11" name="rc441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12" name="rc441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13" name="rc441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14" name="rc441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15" name="rc441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16" name="rc441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17" name="rc441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18" name="rc441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19" name="rc441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20" name="rc442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21" name="rc442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22" name="rc442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23" name="rc442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24" name="rc442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25" name="rc442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26" name="rc442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27" name="rc442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28" name="rc442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29" name="rc442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30" name="rc443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31" name="rc443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32" name="rc443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33" name="rc443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34" name="rc443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35" name="rc443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36" name="rc443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37" name="rc443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38" name="rc443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39" name="rc443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40" name="rc444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41" name="rc444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42" name="rc444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43" name="rc444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44" name="rc444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45" name="rc444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46" name="rc444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47" name="rc444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48" name="rc444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49" name="rc444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50" name="rc445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51" name="rc445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52" name="rc445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53" name="rc445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54" name="rc445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55" name="rc445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56" name="rc445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57" name="rc445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58" name="rc445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59" name="rc445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60" name="rc446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61" name="rc446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62" name="rc446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63" name="rc446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64" name="rc446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65" name="rc446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66" name="rc446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67" name="rc446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68" name="rc446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69" name="rc446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70" name="rc447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71" name="rc447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72" name="rc447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73" name="rc447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74" name="rc447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75" name="rc447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76" name="rc447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77" name="rc447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78" name="rc447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79" name="rc447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80" name="rc448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81" name="rc448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82" name="rc448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83" name="rc448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84" name="rc448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85" name="rc448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86" name="rc448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87" name="rc448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88" name="rc448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89" name="rc448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90" name="rc449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91" name="rc449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92" name="rc449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93" name="rc449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94" name="rc449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95" name="rc449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96" name="rc449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97" name="rc449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98" name="rc449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499" name="rc449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00" name="rc450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01" name="rc450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02" name="rc450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03" name="rc450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04" name="rc450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05" name="rc450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06" name="rc450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07" name="rc450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08" name="rc450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09" name="rc450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10" name="rc451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11" name="rc451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12" name="rc451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13" name="rc451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14" name="rc451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15" name="rc451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16" name="rc451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17" name="rc451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18" name="rc451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19" name="rc451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20" name="rc452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21" name="rc452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22" name="rc452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23" name="rc452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24" name="rc452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25" name="rc452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26" name="rc452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27" name="rc452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28" name="rc452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29" name="rc452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30" name="rc453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31" name="rc453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32" name="rc453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33" name="rc453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34" name="rc453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35" name="rc453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36" name="rc453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37" name="rc453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38" name="rc453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39" name="rc453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40" name="rc454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41" name="rc454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42" name="rc454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43" name="rc454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44" name="rc454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45" name="rc454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46" name="rc454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47" name="rc454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48" name="rc454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49" name="rc454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50" name="rc455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51" name="rc455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52" name="rc455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53" name="rc455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54" name="rc455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55" name="rc455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56" name="rc455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57" name="rc455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58" name="rc455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59" name="rc455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60" name="rc456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61" name="rc456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62" name="rc456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63" name="rc456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64" name="rc456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65" name="rc456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66" name="rc456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67" name="rc456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68" name="rc456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69" name="rc456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70" name="rc457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71" name="rc457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72" name="rc457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73" name="rc457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74" name="rc457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75" name="rc457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76" name="rc457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77" name="rc457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78" name="rc4578"/>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79" name="rc4579"/>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80" name="rc4580"/>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81" name="rc4581"/>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82" name="rc4582"/>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83" name="rc4583"/>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84" name="rc4584"/>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85" name="rc4585"/>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86" name="rc4586"/>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87" name="rc4587"/>
            <p:cNvSpPr/>
            <p:nvPr/>
          </p:nvSpPr>
          <p:spPr>
            <a:xfrm>
              <a:off x="1882197" y="4269479"/>
              <a:ext cx="6849727" cy="76585"/>
            </a:xfrm>
            <a:prstGeom prst="rect">
              <a:avLst/>
            </a:prstGeom>
            <a:noFill/>
            <a:ln w="27101" cap="flat">
              <a:solidFill>
                <a:srgbClr val="000000">
                  <a:alpha val="100000"/>
                </a:srgbClr>
              </a:solidFill>
              <a:prstDash val="solid"/>
              <a:miter/>
            </a:ln>
          </p:spPr>
          <p:txBody>
            <a:bodyPr/>
            <a:lstStyle/>
            <a:p/>
          </p:txBody>
        </p:sp>
        <p:sp>
          <p:nvSpPr>
            <p:cNvPr id="4588" name="tx4588"/>
            <p:cNvSpPr/>
            <p:nvPr/>
          </p:nvSpPr>
          <p:spPr>
            <a:xfrm rot="-2700000">
              <a:off x="193302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4589" name="tx4589"/>
            <p:cNvSpPr/>
            <p:nvPr/>
          </p:nvSpPr>
          <p:spPr>
            <a:xfrm rot="-2700000">
              <a:off x="219647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2001</a:t>
              </a:r>
            </a:p>
          </p:txBody>
        </p:sp>
        <p:sp>
          <p:nvSpPr>
            <p:cNvPr id="4590" name="tx4590"/>
            <p:cNvSpPr/>
            <p:nvPr/>
          </p:nvSpPr>
          <p:spPr>
            <a:xfrm rot="-2700000">
              <a:off x="245992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2002</a:t>
              </a:r>
            </a:p>
          </p:txBody>
        </p:sp>
        <p:sp>
          <p:nvSpPr>
            <p:cNvPr id="4591" name="tx4591"/>
            <p:cNvSpPr/>
            <p:nvPr/>
          </p:nvSpPr>
          <p:spPr>
            <a:xfrm rot="-2700000">
              <a:off x="272337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2003</a:t>
              </a:r>
            </a:p>
          </p:txBody>
        </p:sp>
        <p:sp>
          <p:nvSpPr>
            <p:cNvPr id="4592" name="tx4592"/>
            <p:cNvSpPr/>
            <p:nvPr/>
          </p:nvSpPr>
          <p:spPr>
            <a:xfrm rot="-2700000">
              <a:off x="298682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2004</a:t>
              </a:r>
            </a:p>
          </p:txBody>
        </p:sp>
        <p:sp>
          <p:nvSpPr>
            <p:cNvPr id="4593" name="tx4593"/>
            <p:cNvSpPr/>
            <p:nvPr/>
          </p:nvSpPr>
          <p:spPr>
            <a:xfrm rot="-2700000">
              <a:off x="325028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4594" name="tx4594"/>
            <p:cNvSpPr/>
            <p:nvPr/>
          </p:nvSpPr>
          <p:spPr>
            <a:xfrm rot="-2700000">
              <a:off x="351373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2006</a:t>
              </a:r>
            </a:p>
          </p:txBody>
        </p:sp>
        <p:sp>
          <p:nvSpPr>
            <p:cNvPr id="4595" name="tx4595"/>
            <p:cNvSpPr/>
            <p:nvPr/>
          </p:nvSpPr>
          <p:spPr>
            <a:xfrm rot="-2700000">
              <a:off x="377718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2007</a:t>
              </a:r>
            </a:p>
          </p:txBody>
        </p:sp>
        <p:sp>
          <p:nvSpPr>
            <p:cNvPr id="4596" name="tx4596"/>
            <p:cNvSpPr/>
            <p:nvPr/>
          </p:nvSpPr>
          <p:spPr>
            <a:xfrm rot="-2700000">
              <a:off x="404063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2008</a:t>
              </a:r>
            </a:p>
          </p:txBody>
        </p:sp>
        <p:sp>
          <p:nvSpPr>
            <p:cNvPr id="4597" name="tx4597"/>
            <p:cNvSpPr/>
            <p:nvPr/>
          </p:nvSpPr>
          <p:spPr>
            <a:xfrm rot="-2700000">
              <a:off x="430408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2009</a:t>
              </a:r>
            </a:p>
          </p:txBody>
        </p:sp>
        <p:sp>
          <p:nvSpPr>
            <p:cNvPr id="4598" name="tx4598"/>
            <p:cNvSpPr/>
            <p:nvPr/>
          </p:nvSpPr>
          <p:spPr>
            <a:xfrm rot="-2700000">
              <a:off x="456753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4599" name="tx4599"/>
            <p:cNvSpPr/>
            <p:nvPr/>
          </p:nvSpPr>
          <p:spPr>
            <a:xfrm rot="-2700000">
              <a:off x="4832500" y="944126"/>
              <a:ext cx="30056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2011</a:t>
              </a:r>
            </a:p>
          </p:txBody>
        </p:sp>
        <p:sp>
          <p:nvSpPr>
            <p:cNvPr id="4600" name="tx4600"/>
            <p:cNvSpPr/>
            <p:nvPr/>
          </p:nvSpPr>
          <p:spPr>
            <a:xfrm rot="-2700000">
              <a:off x="509443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2012</a:t>
              </a:r>
            </a:p>
          </p:txBody>
        </p:sp>
        <p:sp>
          <p:nvSpPr>
            <p:cNvPr id="4601" name="tx4601"/>
            <p:cNvSpPr/>
            <p:nvPr/>
          </p:nvSpPr>
          <p:spPr>
            <a:xfrm rot="-2700000">
              <a:off x="535788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2013</a:t>
              </a:r>
            </a:p>
          </p:txBody>
        </p:sp>
        <p:sp>
          <p:nvSpPr>
            <p:cNvPr id="4602" name="tx4602"/>
            <p:cNvSpPr/>
            <p:nvPr/>
          </p:nvSpPr>
          <p:spPr>
            <a:xfrm rot="-2700000">
              <a:off x="562134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2014</a:t>
              </a:r>
            </a:p>
          </p:txBody>
        </p:sp>
        <p:sp>
          <p:nvSpPr>
            <p:cNvPr id="4603" name="tx4603"/>
            <p:cNvSpPr/>
            <p:nvPr/>
          </p:nvSpPr>
          <p:spPr>
            <a:xfrm rot="-2700000">
              <a:off x="588479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4604" name="tx4604"/>
            <p:cNvSpPr/>
            <p:nvPr/>
          </p:nvSpPr>
          <p:spPr>
            <a:xfrm rot="-2700000">
              <a:off x="614824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2016</a:t>
              </a:r>
            </a:p>
          </p:txBody>
        </p:sp>
        <p:sp>
          <p:nvSpPr>
            <p:cNvPr id="4605" name="tx4605"/>
            <p:cNvSpPr/>
            <p:nvPr/>
          </p:nvSpPr>
          <p:spPr>
            <a:xfrm rot="-2700000">
              <a:off x="641169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2017</a:t>
              </a:r>
            </a:p>
          </p:txBody>
        </p:sp>
        <p:sp>
          <p:nvSpPr>
            <p:cNvPr id="4606" name="tx4606"/>
            <p:cNvSpPr/>
            <p:nvPr/>
          </p:nvSpPr>
          <p:spPr>
            <a:xfrm rot="-2700000">
              <a:off x="667514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2018</a:t>
              </a:r>
            </a:p>
          </p:txBody>
        </p:sp>
        <p:sp>
          <p:nvSpPr>
            <p:cNvPr id="4607" name="tx4607"/>
            <p:cNvSpPr/>
            <p:nvPr/>
          </p:nvSpPr>
          <p:spPr>
            <a:xfrm rot="-2700000">
              <a:off x="693859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4608" name="tx4608"/>
            <p:cNvSpPr/>
            <p:nvPr/>
          </p:nvSpPr>
          <p:spPr>
            <a:xfrm rot="-2700000">
              <a:off x="720204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4609" name="tx4609"/>
            <p:cNvSpPr/>
            <p:nvPr/>
          </p:nvSpPr>
          <p:spPr>
            <a:xfrm rot="-2700000">
              <a:off x="746549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4610" name="tx4610"/>
            <p:cNvSpPr/>
            <p:nvPr/>
          </p:nvSpPr>
          <p:spPr>
            <a:xfrm rot="-2700000">
              <a:off x="772894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4611" name="tx4611"/>
            <p:cNvSpPr/>
            <p:nvPr/>
          </p:nvSpPr>
          <p:spPr>
            <a:xfrm rot="-2700000">
              <a:off x="799239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4612" name="tx4612"/>
            <p:cNvSpPr/>
            <p:nvPr/>
          </p:nvSpPr>
          <p:spPr>
            <a:xfrm rot="-2700000">
              <a:off x="825585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4613" name="tx4613"/>
            <p:cNvSpPr/>
            <p:nvPr/>
          </p:nvSpPr>
          <p:spPr>
            <a:xfrm rot="-2700000">
              <a:off x="851930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4614" name="tx4614"/>
            <p:cNvSpPr/>
            <p:nvPr/>
          </p:nvSpPr>
          <p:spPr>
            <a:xfrm>
              <a:off x="1210076" y="5645160"/>
              <a:ext cx="2670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Gabon</a:t>
              </a:r>
            </a:p>
          </p:txBody>
        </p:sp>
        <p:sp>
          <p:nvSpPr>
            <p:cNvPr id="4615" name="tx4615"/>
            <p:cNvSpPr/>
            <p:nvPr/>
          </p:nvSpPr>
          <p:spPr>
            <a:xfrm>
              <a:off x="1056914" y="5568575"/>
              <a:ext cx="42016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Azerbaijan</a:t>
              </a:r>
            </a:p>
          </p:txBody>
        </p:sp>
        <p:sp>
          <p:nvSpPr>
            <p:cNvPr id="4616" name="tx4616"/>
            <p:cNvSpPr/>
            <p:nvPr/>
          </p:nvSpPr>
          <p:spPr>
            <a:xfrm>
              <a:off x="1012474" y="5491989"/>
              <a:ext cx="46460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Kazakhstan</a:t>
              </a:r>
            </a:p>
          </p:txBody>
        </p:sp>
        <p:sp>
          <p:nvSpPr>
            <p:cNvPr id="4617" name="tx4617"/>
            <p:cNvSpPr/>
            <p:nvPr/>
          </p:nvSpPr>
          <p:spPr>
            <a:xfrm>
              <a:off x="992814" y="5415404"/>
              <a:ext cx="232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South</a:t>
              </a:r>
            </a:p>
          </p:txBody>
        </p:sp>
        <p:sp>
          <p:nvSpPr>
            <p:cNvPr id="4618" name="tx4618"/>
            <p:cNvSpPr/>
            <p:nvPr/>
          </p:nvSpPr>
          <p:spPr>
            <a:xfrm>
              <a:off x="1249852" y="5415404"/>
              <a:ext cx="2272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Africa</a:t>
              </a:r>
            </a:p>
          </p:txBody>
        </p:sp>
        <p:sp>
          <p:nvSpPr>
            <p:cNvPr id="4619" name="tx4619"/>
            <p:cNvSpPr/>
            <p:nvPr/>
          </p:nvSpPr>
          <p:spPr>
            <a:xfrm>
              <a:off x="1047038" y="5338819"/>
              <a:ext cx="43004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Philippines</a:t>
              </a:r>
            </a:p>
          </p:txBody>
        </p:sp>
        <p:sp>
          <p:nvSpPr>
            <p:cNvPr id="4620" name="tx4620"/>
            <p:cNvSpPr/>
            <p:nvPr/>
          </p:nvSpPr>
          <p:spPr>
            <a:xfrm>
              <a:off x="1096507" y="5262233"/>
              <a:ext cx="38057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Suriname</a:t>
              </a:r>
            </a:p>
          </p:txBody>
        </p:sp>
        <p:sp>
          <p:nvSpPr>
            <p:cNvPr id="4621" name="tx4621"/>
            <p:cNvSpPr/>
            <p:nvPr/>
          </p:nvSpPr>
          <p:spPr>
            <a:xfrm>
              <a:off x="1145885" y="5185648"/>
              <a:ext cx="33119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Ecuador</a:t>
              </a:r>
            </a:p>
          </p:txBody>
        </p:sp>
        <p:sp>
          <p:nvSpPr>
            <p:cNvPr id="4622" name="tx4622"/>
            <p:cNvSpPr/>
            <p:nvPr/>
          </p:nvSpPr>
          <p:spPr>
            <a:xfrm>
              <a:off x="1096416" y="5109063"/>
              <a:ext cx="38066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Argentina</a:t>
              </a:r>
            </a:p>
          </p:txBody>
        </p:sp>
        <p:sp>
          <p:nvSpPr>
            <p:cNvPr id="4623" name="tx4623"/>
            <p:cNvSpPr/>
            <p:nvPr/>
          </p:nvSpPr>
          <p:spPr>
            <a:xfrm>
              <a:off x="1096416" y="5032477"/>
              <a:ext cx="38066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Paraguay</a:t>
              </a:r>
            </a:p>
          </p:txBody>
        </p:sp>
        <p:sp>
          <p:nvSpPr>
            <p:cNvPr id="4624" name="tx4624"/>
            <p:cNvSpPr/>
            <p:nvPr/>
          </p:nvSpPr>
          <p:spPr>
            <a:xfrm>
              <a:off x="1140947" y="4955892"/>
              <a:ext cx="33613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Moldova</a:t>
              </a:r>
            </a:p>
          </p:txBody>
        </p:sp>
        <p:sp>
          <p:nvSpPr>
            <p:cNvPr id="4625" name="tx4625"/>
            <p:cNvSpPr/>
            <p:nvPr/>
          </p:nvSpPr>
          <p:spPr>
            <a:xfrm>
              <a:off x="508182" y="4879307"/>
              <a:ext cx="27185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Bosnia</a:t>
              </a:r>
            </a:p>
          </p:txBody>
        </p:sp>
        <p:sp>
          <p:nvSpPr>
            <p:cNvPr id="4626" name="tx4626"/>
            <p:cNvSpPr/>
            <p:nvPr/>
          </p:nvSpPr>
          <p:spPr>
            <a:xfrm>
              <a:off x="804722" y="4879307"/>
              <a:ext cx="14840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and</a:t>
              </a:r>
            </a:p>
          </p:txBody>
        </p:sp>
        <p:sp>
          <p:nvSpPr>
            <p:cNvPr id="4627" name="tx4627"/>
            <p:cNvSpPr/>
            <p:nvPr/>
          </p:nvSpPr>
          <p:spPr>
            <a:xfrm>
              <a:off x="977818" y="4879307"/>
              <a:ext cx="49926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Herzegovina</a:t>
              </a:r>
            </a:p>
          </p:txBody>
        </p:sp>
        <p:sp>
          <p:nvSpPr>
            <p:cNvPr id="4628" name="tx4628"/>
            <p:cNvSpPr/>
            <p:nvPr/>
          </p:nvSpPr>
          <p:spPr>
            <a:xfrm>
              <a:off x="765220" y="4802721"/>
              <a:ext cx="40041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Equatorial</a:t>
              </a:r>
            </a:p>
          </p:txBody>
        </p:sp>
        <p:sp>
          <p:nvSpPr>
            <p:cNvPr id="4629" name="tx4629"/>
            <p:cNvSpPr/>
            <p:nvPr/>
          </p:nvSpPr>
          <p:spPr>
            <a:xfrm>
              <a:off x="1190325" y="4802721"/>
              <a:ext cx="28675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Guinea</a:t>
              </a:r>
            </a:p>
          </p:txBody>
        </p:sp>
        <p:sp>
          <p:nvSpPr>
            <p:cNvPr id="4630" name="tx4630"/>
            <p:cNvSpPr/>
            <p:nvPr/>
          </p:nvSpPr>
          <p:spPr>
            <a:xfrm>
              <a:off x="1091386" y="4726136"/>
              <a:ext cx="38569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Indonesia</a:t>
              </a:r>
            </a:p>
          </p:txBody>
        </p:sp>
        <p:sp>
          <p:nvSpPr>
            <p:cNvPr id="4631" name="tx4631"/>
            <p:cNvSpPr/>
            <p:nvPr/>
          </p:nvSpPr>
          <p:spPr>
            <a:xfrm>
              <a:off x="1042100" y="4649551"/>
              <a:ext cx="43498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Guatemala</a:t>
              </a:r>
            </a:p>
          </p:txBody>
        </p:sp>
        <p:sp>
          <p:nvSpPr>
            <p:cNvPr id="4632" name="tx4632"/>
            <p:cNvSpPr/>
            <p:nvPr/>
          </p:nvSpPr>
          <p:spPr>
            <a:xfrm>
              <a:off x="799876" y="4572965"/>
              <a:ext cx="21744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North</a:t>
              </a:r>
            </a:p>
          </p:txBody>
        </p:sp>
        <p:sp>
          <p:nvSpPr>
            <p:cNvPr id="4633" name="tx4633"/>
            <p:cNvSpPr/>
            <p:nvPr/>
          </p:nvSpPr>
          <p:spPr>
            <a:xfrm>
              <a:off x="1042009" y="4572965"/>
              <a:ext cx="43507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Macedonia</a:t>
              </a:r>
            </a:p>
          </p:txBody>
        </p:sp>
        <p:sp>
          <p:nvSpPr>
            <p:cNvPr id="4634" name="tx4634"/>
            <p:cNvSpPr/>
            <p:nvPr/>
          </p:nvSpPr>
          <p:spPr>
            <a:xfrm>
              <a:off x="1195445" y="4496380"/>
              <a:ext cx="28163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Mexico</a:t>
              </a:r>
            </a:p>
          </p:txBody>
        </p:sp>
        <p:sp>
          <p:nvSpPr>
            <p:cNvPr id="4635" name="tx4635"/>
            <p:cNvSpPr/>
            <p:nvPr/>
          </p:nvSpPr>
          <p:spPr>
            <a:xfrm>
              <a:off x="1234947" y="4419795"/>
              <a:ext cx="24213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Belize</a:t>
              </a:r>
            </a:p>
          </p:txBody>
        </p:sp>
        <p:sp>
          <p:nvSpPr>
            <p:cNvPr id="4636" name="tx4636"/>
            <p:cNvSpPr/>
            <p:nvPr/>
          </p:nvSpPr>
          <p:spPr>
            <a:xfrm>
              <a:off x="1155852" y="4343209"/>
              <a:ext cx="8394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St</a:t>
              </a:r>
            </a:p>
          </p:txBody>
        </p:sp>
        <p:sp>
          <p:nvSpPr>
            <p:cNvPr id="4637" name="tx4637"/>
            <p:cNvSpPr/>
            <p:nvPr/>
          </p:nvSpPr>
          <p:spPr>
            <a:xfrm>
              <a:off x="1264482" y="4343209"/>
              <a:ext cx="2125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Lucia</a:t>
              </a:r>
            </a:p>
          </p:txBody>
        </p:sp>
        <p:sp>
          <p:nvSpPr>
            <p:cNvPr id="4638" name="tx4638"/>
            <p:cNvSpPr/>
            <p:nvPr/>
          </p:nvSpPr>
          <p:spPr>
            <a:xfrm>
              <a:off x="1200474" y="4266578"/>
              <a:ext cx="276606" cy="63642"/>
            </a:xfrm>
            <a:prstGeom prst="rect">
              <a:avLst/>
            </a:prstGeom>
            <a:noFill/>
          </p:spPr>
          <p:txBody>
            <a:bodyPr lIns="0" rIns="0" tIns="0" bIns="0" anchorCtr="1" anchor="ctr" wrap="none"/>
            <a:lstStyle/>
            <a:p>
              <a:pPr algn="l" marL="0" marR="0" indent="0">
                <a:spcBef>
                  <a:spcPts val="0"/>
                </a:spcBef>
                <a:spcAft>
                  <a:spcPts val="0"/>
                </a:spcAft>
              </a:pPr>
              <a:r>
                <a:rPr sz="700" i="0" b="1">
                  <a:solidFill>
                    <a:srgbClr val="4D4D4D">
                      <a:alpha val="100000"/>
                    </a:srgbClr>
                  </a:solidFill>
                  <a:latin typeface="Arial"/>
                  <a:cs typeface="Arial"/>
                </a:rPr>
                <a:t>UMICs</a:t>
              </a:r>
            </a:p>
          </p:txBody>
        </p:sp>
        <p:sp>
          <p:nvSpPr>
            <p:cNvPr id="4639" name="tx4639"/>
            <p:cNvSpPr/>
            <p:nvPr/>
          </p:nvSpPr>
          <p:spPr>
            <a:xfrm>
              <a:off x="1220043" y="4190039"/>
              <a:ext cx="257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Serbia</a:t>
              </a:r>
            </a:p>
          </p:txBody>
        </p:sp>
        <p:sp>
          <p:nvSpPr>
            <p:cNvPr id="4640" name="tx4640"/>
            <p:cNvSpPr/>
            <p:nvPr/>
          </p:nvSpPr>
          <p:spPr>
            <a:xfrm>
              <a:off x="1289263" y="4113453"/>
              <a:ext cx="18781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Peru</a:t>
              </a:r>
            </a:p>
          </p:txBody>
        </p:sp>
        <p:sp>
          <p:nvSpPr>
            <p:cNvPr id="4641" name="tx4641"/>
            <p:cNvSpPr/>
            <p:nvPr/>
          </p:nvSpPr>
          <p:spPr>
            <a:xfrm>
              <a:off x="1002415" y="4036868"/>
              <a:ext cx="47466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Montenegro</a:t>
              </a:r>
            </a:p>
          </p:txBody>
        </p:sp>
        <p:sp>
          <p:nvSpPr>
            <p:cNvPr id="4642" name="tx4642"/>
            <p:cNvSpPr/>
            <p:nvPr/>
          </p:nvSpPr>
          <p:spPr>
            <a:xfrm>
              <a:off x="1130980" y="3960283"/>
              <a:ext cx="34610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Grenada</a:t>
              </a:r>
            </a:p>
          </p:txBody>
        </p:sp>
        <p:sp>
          <p:nvSpPr>
            <p:cNvPr id="4643" name="tx4643"/>
            <p:cNvSpPr/>
            <p:nvPr/>
          </p:nvSpPr>
          <p:spPr>
            <a:xfrm>
              <a:off x="1007445" y="3883697"/>
              <a:ext cx="2125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Cabo</a:t>
              </a:r>
            </a:p>
          </p:txBody>
        </p:sp>
        <p:sp>
          <p:nvSpPr>
            <p:cNvPr id="4644" name="tx4644"/>
            <p:cNvSpPr/>
            <p:nvPr/>
          </p:nvSpPr>
          <p:spPr>
            <a:xfrm>
              <a:off x="1244731" y="3883697"/>
              <a:ext cx="232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Verde</a:t>
              </a:r>
            </a:p>
          </p:txBody>
        </p:sp>
        <p:sp>
          <p:nvSpPr>
            <p:cNvPr id="4645" name="tx4645"/>
            <p:cNvSpPr/>
            <p:nvPr/>
          </p:nvSpPr>
          <p:spPr>
            <a:xfrm>
              <a:off x="1188861" y="3807112"/>
              <a:ext cx="28821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Turkiye</a:t>
              </a:r>
            </a:p>
          </p:txBody>
        </p:sp>
        <p:sp>
          <p:nvSpPr>
            <p:cNvPr id="4646" name="tx4646"/>
            <p:cNvSpPr/>
            <p:nvPr/>
          </p:nvSpPr>
          <p:spPr>
            <a:xfrm>
              <a:off x="1101445" y="3730527"/>
              <a:ext cx="37563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Colombia</a:t>
              </a:r>
            </a:p>
          </p:txBody>
        </p:sp>
        <p:sp>
          <p:nvSpPr>
            <p:cNvPr id="4647" name="tx4647"/>
            <p:cNvSpPr/>
            <p:nvPr/>
          </p:nvSpPr>
          <p:spPr>
            <a:xfrm>
              <a:off x="1170665" y="3653941"/>
              <a:ext cx="30641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Ukraine</a:t>
              </a:r>
            </a:p>
          </p:txBody>
        </p:sp>
        <p:sp>
          <p:nvSpPr>
            <p:cNvPr id="4648" name="tx4648"/>
            <p:cNvSpPr/>
            <p:nvPr/>
          </p:nvSpPr>
          <p:spPr>
            <a:xfrm>
              <a:off x="1047129" y="3577356"/>
              <a:ext cx="42995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Micronesia</a:t>
              </a:r>
            </a:p>
          </p:txBody>
        </p:sp>
        <p:sp>
          <p:nvSpPr>
            <p:cNvPr id="4649" name="tx4649"/>
            <p:cNvSpPr/>
            <p:nvPr/>
          </p:nvSpPr>
          <p:spPr>
            <a:xfrm>
              <a:off x="1126225" y="3500771"/>
              <a:ext cx="35085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Malaysia</a:t>
              </a:r>
            </a:p>
          </p:txBody>
        </p:sp>
        <p:sp>
          <p:nvSpPr>
            <p:cNvPr id="4650" name="tx4650"/>
            <p:cNvSpPr/>
            <p:nvPr/>
          </p:nvSpPr>
          <p:spPr>
            <a:xfrm>
              <a:off x="1145976" y="3424185"/>
              <a:ext cx="3311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Jamaica</a:t>
              </a:r>
            </a:p>
          </p:txBody>
        </p:sp>
        <p:sp>
          <p:nvSpPr>
            <p:cNvPr id="4651" name="tx4651"/>
            <p:cNvSpPr/>
            <p:nvPr/>
          </p:nvSpPr>
          <p:spPr>
            <a:xfrm>
              <a:off x="1363512" y="3347600"/>
              <a:ext cx="11356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Fiji</a:t>
              </a:r>
            </a:p>
          </p:txBody>
        </p:sp>
        <p:sp>
          <p:nvSpPr>
            <p:cNvPr id="4652" name="tx4652"/>
            <p:cNvSpPr/>
            <p:nvPr/>
          </p:nvSpPr>
          <p:spPr>
            <a:xfrm>
              <a:off x="1106474" y="3271015"/>
              <a:ext cx="37060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Dominica</a:t>
              </a:r>
            </a:p>
          </p:txBody>
        </p:sp>
        <p:sp>
          <p:nvSpPr>
            <p:cNvPr id="4653" name="tx4653"/>
            <p:cNvSpPr/>
            <p:nvPr/>
          </p:nvSpPr>
          <p:spPr>
            <a:xfrm>
              <a:off x="1135918" y="3194429"/>
              <a:ext cx="34116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Thailand</a:t>
              </a:r>
            </a:p>
          </p:txBody>
        </p:sp>
        <p:sp>
          <p:nvSpPr>
            <p:cNvPr id="4654" name="tx4654"/>
            <p:cNvSpPr/>
            <p:nvPr/>
          </p:nvSpPr>
          <p:spPr>
            <a:xfrm>
              <a:off x="1101445" y="3117844"/>
              <a:ext cx="10863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Sri</a:t>
              </a:r>
            </a:p>
          </p:txBody>
        </p:sp>
        <p:sp>
          <p:nvSpPr>
            <p:cNvPr id="4655" name="tx4655"/>
            <p:cNvSpPr/>
            <p:nvPr/>
          </p:nvSpPr>
          <p:spPr>
            <a:xfrm>
              <a:off x="1234764" y="3117844"/>
              <a:ext cx="24231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Lanka</a:t>
              </a:r>
            </a:p>
          </p:txBody>
        </p:sp>
        <p:sp>
          <p:nvSpPr>
            <p:cNvPr id="4656" name="tx4656"/>
            <p:cNvSpPr/>
            <p:nvPr/>
          </p:nvSpPr>
          <p:spPr>
            <a:xfrm>
              <a:off x="1323827" y="3041258"/>
              <a:ext cx="15325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Iraq</a:t>
              </a:r>
            </a:p>
          </p:txBody>
        </p:sp>
        <p:sp>
          <p:nvSpPr>
            <p:cNvPr id="4657" name="tx4657"/>
            <p:cNvSpPr/>
            <p:nvPr/>
          </p:nvSpPr>
          <p:spPr>
            <a:xfrm>
              <a:off x="1234764" y="2964673"/>
              <a:ext cx="24231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Tonga</a:t>
              </a:r>
            </a:p>
          </p:txBody>
        </p:sp>
        <p:sp>
          <p:nvSpPr>
            <p:cNvPr id="4658" name="tx4658"/>
            <p:cNvSpPr/>
            <p:nvPr/>
          </p:nvSpPr>
          <p:spPr>
            <a:xfrm>
              <a:off x="1116167" y="2888088"/>
              <a:ext cx="36091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Mongolia</a:t>
              </a:r>
            </a:p>
          </p:txBody>
        </p:sp>
        <p:sp>
          <p:nvSpPr>
            <p:cNvPr id="4659" name="tx4659"/>
            <p:cNvSpPr/>
            <p:nvPr/>
          </p:nvSpPr>
          <p:spPr>
            <a:xfrm>
              <a:off x="1116350" y="2811502"/>
              <a:ext cx="36073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Mauritius</a:t>
              </a:r>
            </a:p>
          </p:txBody>
        </p:sp>
        <p:sp>
          <p:nvSpPr>
            <p:cNvPr id="4660" name="tx4660"/>
            <p:cNvSpPr/>
            <p:nvPr/>
          </p:nvSpPr>
          <p:spPr>
            <a:xfrm>
              <a:off x="1264482" y="2734917"/>
              <a:ext cx="2125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Libya</a:t>
              </a:r>
            </a:p>
          </p:txBody>
        </p:sp>
        <p:sp>
          <p:nvSpPr>
            <p:cNvPr id="4661" name="tx4661"/>
            <p:cNvSpPr/>
            <p:nvPr/>
          </p:nvSpPr>
          <p:spPr>
            <a:xfrm>
              <a:off x="1160698" y="2658332"/>
              <a:ext cx="31638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Georgia</a:t>
              </a:r>
            </a:p>
          </p:txBody>
        </p:sp>
        <p:sp>
          <p:nvSpPr>
            <p:cNvPr id="4662" name="tx4662"/>
            <p:cNvSpPr/>
            <p:nvPr/>
          </p:nvSpPr>
          <p:spPr>
            <a:xfrm>
              <a:off x="686307" y="2581746"/>
              <a:ext cx="42007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Dominican</a:t>
              </a:r>
            </a:p>
          </p:txBody>
        </p:sp>
        <p:sp>
          <p:nvSpPr>
            <p:cNvPr id="4663" name="tx4663"/>
            <p:cNvSpPr/>
            <p:nvPr/>
          </p:nvSpPr>
          <p:spPr>
            <a:xfrm>
              <a:off x="1131071" y="2581746"/>
              <a:ext cx="34600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Republic</a:t>
              </a:r>
            </a:p>
          </p:txBody>
        </p:sp>
        <p:sp>
          <p:nvSpPr>
            <p:cNvPr id="4664" name="tx4664"/>
            <p:cNvSpPr/>
            <p:nvPr/>
          </p:nvSpPr>
          <p:spPr>
            <a:xfrm>
              <a:off x="1244731" y="2505161"/>
              <a:ext cx="232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China</a:t>
              </a:r>
            </a:p>
          </p:txBody>
        </p:sp>
        <p:sp>
          <p:nvSpPr>
            <p:cNvPr id="4665" name="tx4665"/>
            <p:cNvSpPr/>
            <p:nvPr/>
          </p:nvSpPr>
          <p:spPr>
            <a:xfrm>
              <a:off x="834623" y="2428576"/>
              <a:ext cx="33604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Marshall</a:t>
              </a:r>
            </a:p>
          </p:txBody>
        </p:sp>
        <p:sp>
          <p:nvSpPr>
            <p:cNvPr id="4666" name="tx4666"/>
            <p:cNvSpPr/>
            <p:nvPr/>
          </p:nvSpPr>
          <p:spPr>
            <a:xfrm>
              <a:off x="1195354" y="2428576"/>
              <a:ext cx="2817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Islands</a:t>
              </a:r>
            </a:p>
          </p:txBody>
        </p:sp>
        <p:sp>
          <p:nvSpPr>
            <p:cNvPr id="4667" name="tx4667"/>
            <p:cNvSpPr/>
            <p:nvPr/>
          </p:nvSpPr>
          <p:spPr>
            <a:xfrm>
              <a:off x="1205138" y="2351990"/>
              <a:ext cx="27194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Jordan</a:t>
              </a:r>
            </a:p>
          </p:txBody>
        </p:sp>
        <p:sp>
          <p:nvSpPr>
            <p:cNvPr id="4668" name="tx4668"/>
            <p:cNvSpPr/>
            <p:nvPr/>
          </p:nvSpPr>
          <p:spPr>
            <a:xfrm>
              <a:off x="1254790" y="2275405"/>
              <a:ext cx="22229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Brazil</a:t>
              </a:r>
            </a:p>
          </p:txBody>
        </p:sp>
        <p:sp>
          <p:nvSpPr>
            <p:cNvPr id="4669" name="tx4669"/>
            <p:cNvSpPr/>
            <p:nvPr/>
          </p:nvSpPr>
          <p:spPr>
            <a:xfrm>
              <a:off x="1086632" y="2198820"/>
              <a:ext cx="39044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Botswana</a:t>
              </a:r>
            </a:p>
          </p:txBody>
        </p:sp>
        <p:sp>
          <p:nvSpPr>
            <p:cNvPr id="4670" name="tx4670"/>
            <p:cNvSpPr/>
            <p:nvPr/>
          </p:nvSpPr>
          <p:spPr>
            <a:xfrm>
              <a:off x="1175603" y="2122234"/>
              <a:ext cx="30147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Belarus</a:t>
              </a:r>
            </a:p>
          </p:txBody>
        </p:sp>
        <p:sp>
          <p:nvSpPr>
            <p:cNvPr id="4671" name="tx4671"/>
            <p:cNvSpPr/>
            <p:nvPr/>
          </p:nvSpPr>
          <p:spPr>
            <a:xfrm>
              <a:off x="1180449" y="2045649"/>
              <a:ext cx="29663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Albania</a:t>
              </a:r>
            </a:p>
          </p:txBody>
        </p:sp>
        <p:sp>
          <p:nvSpPr>
            <p:cNvPr id="4672" name="tx4672"/>
            <p:cNvSpPr/>
            <p:nvPr/>
          </p:nvSpPr>
          <p:spPr>
            <a:xfrm>
              <a:off x="1113149" y="1969064"/>
              <a:ext cx="15151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Viet</a:t>
              </a:r>
            </a:p>
          </p:txBody>
        </p:sp>
        <p:sp>
          <p:nvSpPr>
            <p:cNvPr id="4673" name="tx4673"/>
            <p:cNvSpPr/>
            <p:nvPr/>
          </p:nvSpPr>
          <p:spPr>
            <a:xfrm>
              <a:off x="1289354" y="1969064"/>
              <a:ext cx="1877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Nam</a:t>
              </a:r>
            </a:p>
          </p:txBody>
        </p:sp>
        <p:sp>
          <p:nvSpPr>
            <p:cNvPr id="4674" name="tx4674"/>
            <p:cNvSpPr/>
            <p:nvPr/>
          </p:nvSpPr>
          <p:spPr>
            <a:xfrm>
              <a:off x="1213459" y="1892478"/>
              <a:ext cx="26362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Tuvalu</a:t>
              </a:r>
            </a:p>
          </p:txBody>
        </p:sp>
        <p:sp>
          <p:nvSpPr>
            <p:cNvPr id="4675" name="tx4675"/>
            <p:cNvSpPr/>
            <p:nvPr/>
          </p:nvSpPr>
          <p:spPr>
            <a:xfrm>
              <a:off x="941699" y="1815893"/>
              <a:ext cx="53538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Turkmenistan</a:t>
              </a:r>
            </a:p>
          </p:txBody>
        </p:sp>
        <p:sp>
          <p:nvSpPr>
            <p:cNvPr id="4676" name="tx4676"/>
            <p:cNvSpPr/>
            <p:nvPr/>
          </p:nvSpPr>
          <p:spPr>
            <a:xfrm>
              <a:off x="1073556" y="1739308"/>
              <a:ext cx="8394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St</a:t>
              </a:r>
            </a:p>
          </p:txBody>
        </p:sp>
        <p:sp>
          <p:nvSpPr>
            <p:cNvPr id="4677" name="tx4677"/>
            <p:cNvSpPr/>
            <p:nvPr/>
          </p:nvSpPr>
          <p:spPr>
            <a:xfrm>
              <a:off x="1182186" y="1739308"/>
              <a:ext cx="29489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Vincent</a:t>
              </a:r>
            </a:p>
          </p:txBody>
        </p:sp>
        <p:sp>
          <p:nvSpPr>
            <p:cNvPr id="4678" name="tx4678"/>
            <p:cNvSpPr/>
            <p:nvPr/>
          </p:nvSpPr>
          <p:spPr>
            <a:xfrm>
              <a:off x="1195354" y="1662722"/>
              <a:ext cx="2817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Samoa</a:t>
              </a:r>
            </a:p>
          </p:txBody>
        </p:sp>
        <p:sp>
          <p:nvSpPr>
            <p:cNvPr id="4679" name="tx4679"/>
            <p:cNvSpPr/>
            <p:nvPr/>
          </p:nvSpPr>
          <p:spPr>
            <a:xfrm>
              <a:off x="1126225" y="1586137"/>
              <a:ext cx="35085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Maldives</a:t>
              </a:r>
            </a:p>
          </p:txBody>
        </p:sp>
        <p:sp>
          <p:nvSpPr>
            <p:cNvPr id="4680" name="tx4680"/>
            <p:cNvSpPr/>
            <p:nvPr/>
          </p:nvSpPr>
          <p:spPr>
            <a:xfrm>
              <a:off x="1323827" y="1509552"/>
              <a:ext cx="15325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Iran</a:t>
              </a:r>
            </a:p>
          </p:txBody>
        </p:sp>
        <p:sp>
          <p:nvSpPr>
            <p:cNvPr id="4681" name="tx4681"/>
            <p:cNvSpPr/>
            <p:nvPr/>
          </p:nvSpPr>
          <p:spPr>
            <a:xfrm>
              <a:off x="1022441" y="1432966"/>
              <a:ext cx="790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El</a:t>
              </a:r>
            </a:p>
          </p:txBody>
        </p:sp>
        <p:sp>
          <p:nvSpPr>
            <p:cNvPr id="4682" name="tx4682"/>
            <p:cNvSpPr/>
            <p:nvPr/>
          </p:nvSpPr>
          <p:spPr>
            <a:xfrm>
              <a:off x="1126134" y="1432966"/>
              <a:ext cx="3509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Salvador</a:t>
              </a:r>
            </a:p>
          </p:txBody>
        </p:sp>
        <p:sp>
          <p:nvSpPr>
            <p:cNvPr id="4683" name="tx4683"/>
            <p:cNvSpPr/>
            <p:nvPr/>
          </p:nvSpPr>
          <p:spPr>
            <a:xfrm>
              <a:off x="1264482" y="1356381"/>
              <a:ext cx="2125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Cuba</a:t>
              </a:r>
            </a:p>
          </p:txBody>
        </p:sp>
        <p:sp>
          <p:nvSpPr>
            <p:cNvPr id="4684" name="tx4684"/>
            <p:cNvSpPr/>
            <p:nvPr/>
          </p:nvSpPr>
          <p:spPr>
            <a:xfrm>
              <a:off x="1145976" y="1279796"/>
              <a:ext cx="3311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Armenia</a:t>
              </a:r>
            </a:p>
          </p:txBody>
        </p:sp>
        <p:sp>
          <p:nvSpPr>
            <p:cNvPr id="4685" name="tx4685"/>
            <p:cNvSpPr/>
            <p:nvPr/>
          </p:nvSpPr>
          <p:spPr>
            <a:xfrm>
              <a:off x="1200291" y="1203210"/>
              <a:ext cx="27678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Algeria</a:t>
              </a:r>
            </a:p>
          </p:txBody>
        </p:sp>
        <p:sp>
          <p:nvSpPr>
            <p:cNvPr id="4686" name="tx4686"/>
            <p:cNvSpPr/>
            <p:nvPr/>
          </p:nvSpPr>
          <p:spPr>
            <a:xfrm>
              <a:off x="3401264" y="6087286"/>
              <a:ext cx="158200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a:t>
              </a:r>
            </a:p>
          </p:txBody>
        </p:sp>
        <p:pic>
          <p:nvPicPr>
            <p:cNvPr id="4687" name="pic4687"/>
            <p:cNvPicPr/>
            <p:nvPr/>
          </p:nvPicPr>
          <p:blipFill>
            <a:blip r:embed="rId2" cstate="print"/>
            <a:stretch>
              <a:fillRect/>
            </a:stretch>
          </p:blipFill>
          <p:spPr>
            <a:xfrm>
              <a:off x="5052857" y="5941026"/>
              <a:ext cx="2160000" cy="219455"/>
            </a:xfrm>
            <a:prstGeom prst="rect">
              <a:avLst/>
            </a:prstGeom>
          </p:spPr>
        </p:pic>
        <p:sp>
          <p:nvSpPr>
            <p:cNvPr id="4688" name="pl4688"/>
            <p:cNvSpPr/>
            <p:nvPr/>
          </p:nvSpPr>
          <p:spPr>
            <a:xfrm>
              <a:off x="505645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689" name="pl4689"/>
            <p:cNvSpPr/>
            <p:nvPr/>
          </p:nvSpPr>
          <p:spPr>
            <a:xfrm>
              <a:off x="634813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690" name="pl4690"/>
            <p:cNvSpPr/>
            <p:nvPr/>
          </p:nvSpPr>
          <p:spPr>
            <a:xfrm>
              <a:off x="656341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691" name="pl4691"/>
            <p:cNvSpPr/>
            <p:nvPr/>
          </p:nvSpPr>
          <p:spPr>
            <a:xfrm>
              <a:off x="677869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692" name="pl4692"/>
            <p:cNvSpPr/>
            <p:nvPr/>
          </p:nvSpPr>
          <p:spPr>
            <a:xfrm>
              <a:off x="699397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693" name="pl4693"/>
            <p:cNvSpPr/>
            <p:nvPr/>
          </p:nvSpPr>
          <p:spPr>
            <a:xfrm>
              <a:off x="720925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694" name="pl4694"/>
            <p:cNvSpPr/>
            <p:nvPr/>
          </p:nvSpPr>
          <p:spPr>
            <a:xfrm>
              <a:off x="505645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695" name="pl4695"/>
            <p:cNvSpPr/>
            <p:nvPr/>
          </p:nvSpPr>
          <p:spPr>
            <a:xfrm>
              <a:off x="634813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696" name="pl4696"/>
            <p:cNvSpPr/>
            <p:nvPr/>
          </p:nvSpPr>
          <p:spPr>
            <a:xfrm>
              <a:off x="656341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697" name="pl4697"/>
            <p:cNvSpPr/>
            <p:nvPr/>
          </p:nvSpPr>
          <p:spPr>
            <a:xfrm>
              <a:off x="677869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698" name="pl4698"/>
            <p:cNvSpPr/>
            <p:nvPr/>
          </p:nvSpPr>
          <p:spPr>
            <a:xfrm>
              <a:off x="699397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699" name="pl4699"/>
            <p:cNvSpPr/>
            <p:nvPr/>
          </p:nvSpPr>
          <p:spPr>
            <a:xfrm>
              <a:off x="720925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700" name="tx4700"/>
            <p:cNvSpPr/>
            <p:nvPr/>
          </p:nvSpPr>
          <p:spPr>
            <a:xfrm>
              <a:off x="5025367" y="623007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0</a:t>
              </a:r>
            </a:p>
          </p:txBody>
        </p:sp>
        <p:sp>
          <p:nvSpPr>
            <p:cNvPr id="4701" name="tx4701"/>
            <p:cNvSpPr/>
            <p:nvPr/>
          </p:nvSpPr>
          <p:spPr>
            <a:xfrm>
              <a:off x="628595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a:t>
              </a:r>
            </a:p>
          </p:txBody>
        </p:sp>
        <p:sp>
          <p:nvSpPr>
            <p:cNvPr id="4702" name="tx4702"/>
            <p:cNvSpPr/>
            <p:nvPr/>
          </p:nvSpPr>
          <p:spPr>
            <a:xfrm>
              <a:off x="650123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a:t>
              </a:r>
            </a:p>
          </p:txBody>
        </p:sp>
        <p:sp>
          <p:nvSpPr>
            <p:cNvPr id="4703" name="tx4703"/>
            <p:cNvSpPr/>
            <p:nvPr/>
          </p:nvSpPr>
          <p:spPr>
            <a:xfrm>
              <a:off x="671651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a:t>
              </a:r>
            </a:p>
          </p:txBody>
        </p:sp>
        <p:sp>
          <p:nvSpPr>
            <p:cNvPr id="4704" name="tx4704"/>
            <p:cNvSpPr/>
            <p:nvPr/>
          </p:nvSpPr>
          <p:spPr>
            <a:xfrm>
              <a:off x="693179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a:t>
              </a:r>
            </a:p>
          </p:txBody>
        </p:sp>
        <p:sp>
          <p:nvSpPr>
            <p:cNvPr id="4705" name="tx4705"/>
            <p:cNvSpPr/>
            <p:nvPr/>
          </p:nvSpPr>
          <p:spPr>
            <a:xfrm>
              <a:off x="7115988" y="6230071"/>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100</a:t>
              </a:r>
            </a:p>
          </p:txBody>
        </p:sp>
        <p:sp>
          <p:nvSpPr>
            <p:cNvPr id="4706" name="tx4706"/>
            <p:cNvSpPr/>
            <p:nvPr/>
          </p:nvSpPr>
          <p:spPr>
            <a:xfrm>
              <a:off x="1539710" y="435349"/>
              <a:ext cx="3516599"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DTP1 coverage, by country, UMICs, 2000-2025</a:t>
              </a:r>
            </a:p>
          </p:txBody>
        </p:sp>
        <p:sp>
          <p:nvSpPr>
            <p:cNvPr id="4707" name="tx4707"/>
            <p:cNvSpPr/>
            <p:nvPr/>
          </p:nvSpPr>
          <p:spPr>
            <a:xfrm>
              <a:off x="4912427" y="64727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4708" name="tx4708"/>
            <p:cNvSpPr/>
            <p:nvPr/>
          </p:nvSpPr>
          <p:spPr>
            <a:xfrm>
              <a:off x="5898608" y="6593460"/>
              <a:ext cx="3175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Countries ordered based on descending coverage in 2025</a:t>
              </a:r>
            </a:p>
          </p:txBody>
        </p:sp>
      </p:grpSp>
      <p:sp>
        <p:nvSpPr>
          <p:cNvPr id="4709"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heatmap shows DTP1 coverage, by region and year. Red indicates low coverage (&lt;60%) and green indicates high coverage (≥90%). The changing colour gradient can be used to tracked changes in coverage over time and recovery from pandemic-related disruptions where applicable.</a:t>
            </a: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79" cy="54863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11338" y="3990474"/>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 name="pl6"/>
            <p:cNvSpPr/>
            <p:nvPr/>
          </p:nvSpPr>
          <p:spPr>
            <a:xfrm>
              <a:off x="911338" y="3353174"/>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7" name="pl7"/>
            <p:cNvSpPr/>
            <p:nvPr/>
          </p:nvSpPr>
          <p:spPr>
            <a:xfrm>
              <a:off x="911338" y="2715875"/>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8" name="pl8"/>
            <p:cNvSpPr/>
            <p:nvPr/>
          </p:nvSpPr>
          <p:spPr>
            <a:xfrm>
              <a:off x="911338" y="2078575"/>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9" name="pl9"/>
            <p:cNvSpPr/>
            <p:nvPr/>
          </p:nvSpPr>
          <p:spPr>
            <a:xfrm>
              <a:off x="911338" y="3671824"/>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0" name="pl10"/>
            <p:cNvSpPr/>
            <p:nvPr/>
          </p:nvSpPr>
          <p:spPr>
            <a:xfrm>
              <a:off x="911338" y="3034525"/>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1" name="pl11"/>
            <p:cNvSpPr/>
            <p:nvPr/>
          </p:nvSpPr>
          <p:spPr>
            <a:xfrm>
              <a:off x="911338" y="2397225"/>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2" name="pl12"/>
            <p:cNvSpPr/>
            <p:nvPr/>
          </p:nvSpPr>
          <p:spPr>
            <a:xfrm>
              <a:off x="911338" y="1759925"/>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3" name="pl13"/>
            <p:cNvSpPr/>
            <p:nvPr/>
          </p:nvSpPr>
          <p:spPr>
            <a:xfrm>
              <a:off x="1083054"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1769917"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456780"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3143643"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3693134"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4517369"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1083054" y="1887385"/>
              <a:ext cx="3434315" cy="127459"/>
            </a:xfrm>
            <a:custGeom>
              <a:avLst/>
              <a:pathLst>
                <a:path w="3434315" h="127459">
                  <a:moveTo>
                    <a:pt x="0" y="63729"/>
                  </a:moveTo>
                  <a:lnTo>
                    <a:pt x="137372" y="63729"/>
                  </a:lnTo>
                  <a:lnTo>
                    <a:pt x="274745" y="63729"/>
                  </a:lnTo>
                  <a:lnTo>
                    <a:pt x="412117" y="63729"/>
                  </a:lnTo>
                  <a:lnTo>
                    <a:pt x="549490" y="63729"/>
                  </a:lnTo>
                  <a:lnTo>
                    <a:pt x="686863" y="63729"/>
                  </a:lnTo>
                  <a:lnTo>
                    <a:pt x="824235" y="0"/>
                  </a:lnTo>
                  <a:lnTo>
                    <a:pt x="961608" y="0"/>
                  </a:lnTo>
                  <a:lnTo>
                    <a:pt x="1098981" y="63729"/>
                  </a:lnTo>
                  <a:lnTo>
                    <a:pt x="1236353" y="63729"/>
                  </a:lnTo>
                  <a:lnTo>
                    <a:pt x="1373726" y="63729"/>
                  </a:lnTo>
                  <a:lnTo>
                    <a:pt x="1511098" y="63729"/>
                  </a:lnTo>
                  <a:lnTo>
                    <a:pt x="1648471" y="63729"/>
                  </a:lnTo>
                  <a:lnTo>
                    <a:pt x="1785844" y="63729"/>
                  </a:lnTo>
                  <a:lnTo>
                    <a:pt x="1923216" y="63729"/>
                  </a:lnTo>
                  <a:lnTo>
                    <a:pt x="2060589" y="63729"/>
                  </a:lnTo>
                  <a:lnTo>
                    <a:pt x="2197962" y="63729"/>
                  </a:lnTo>
                  <a:lnTo>
                    <a:pt x="2335334" y="63729"/>
                  </a:lnTo>
                  <a:lnTo>
                    <a:pt x="2472707" y="63729"/>
                  </a:lnTo>
                  <a:lnTo>
                    <a:pt x="2610079" y="63729"/>
                  </a:lnTo>
                  <a:lnTo>
                    <a:pt x="2747452" y="63729"/>
                  </a:lnTo>
                  <a:lnTo>
                    <a:pt x="2884825" y="63729"/>
                  </a:lnTo>
                  <a:lnTo>
                    <a:pt x="3022197" y="63729"/>
                  </a:lnTo>
                  <a:lnTo>
                    <a:pt x="3159570" y="63729"/>
                  </a:lnTo>
                  <a:lnTo>
                    <a:pt x="3296943" y="63729"/>
                  </a:lnTo>
                  <a:lnTo>
                    <a:pt x="3434315" y="127459"/>
                  </a:lnTo>
                </a:path>
              </a:pathLst>
            </a:custGeom>
            <a:ln w="27101" cap="flat">
              <a:solidFill>
                <a:srgbClr val="80BD41">
                  <a:alpha val="69803"/>
                </a:srgbClr>
              </a:solidFill>
              <a:prstDash val="solid"/>
              <a:round/>
            </a:ln>
          </p:spPr>
          <p:txBody>
            <a:bodyPr/>
            <a:lstStyle/>
            <a:p/>
          </p:txBody>
        </p:sp>
        <p:sp>
          <p:nvSpPr>
            <p:cNvPr id="20" name="pl20"/>
            <p:cNvSpPr/>
            <p:nvPr/>
          </p:nvSpPr>
          <p:spPr>
            <a:xfrm>
              <a:off x="1083054" y="2843335"/>
              <a:ext cx="3434315" cy="1147139"/>
            </a:xfrm>
            <a:custGeom>
              <a:avLst/>
              <a:pathLst>
                <a:path w="3434315" h="1147139">
                  <a:moveTo>
                    <a:pt x="0" y="1147139"/>
                  </a:moveTo>
                  <a:lnTo>
                    <a:pt x="137372" y="1019679"/>
                  </a:lnTo>
                  <a:lnTo>
                    <a:pt x="274745" y="955949"/>
                  </a:lnTo>
                  <a:lnTo>
                    <a:pt x="412117" y="701029"/>
                  </a:lnTo>
                  <a:lnTo>
                    <a:pt x="549490" y="509839"/>
                  </a:lnTo>
                  <a:lnTo>
                    <a:pt x="686863" y="382379"/>
                  </a:lnTo>
                  <a:lnTo>
                    <a:pt x="824235" y="318649"/>
                  </a:lnTo>
                  <a:lnTo>
                    <a:pt x="961608" y="127459"/>
                  </a:lnTo>
                  <a:lnTo>
                    <a:pt x="1098981" y="127459"/>
                  </a:lnTo>
                  <a:lnTo>
                    <a:pt x="1236353" y="63729"/>
                  </a:lnTo>
                  <a:lnTo>
                    <a:pt x="1373726" y="127459"/>
                  </a:lnTo>
                  <a:lnTo>
                    <a:pt x="1511098" y="0"/>
                  </a:lnTo>
                  <a:lnTo>
                    <a:pt x="1648471" y="63729"/>
                  </a:lnTo>
                  <a:lnTo>
                    <a:pt x="1785844" y="254919"/>
                  </a:lnTo>
                  <a:lnTo>
                    <a:pt x="1923216" y="63729"/>
                  </a:lnTo>
                  <a:lnTo>
                    <a:pt x="2060589" y="127459"/>
                  </a:lnTo>
                  <a:lnTo>
                    <a:pt x="2197962" y="127459"/>
                  </a:lnTo>
                  <a:lnTo>
                    <a:pt x="2335334" y="63729"/>
                  </a:lnTo>
                  <a:lnTo>
                    <a:pt x="2472707" y="63729"/>
                  </a:lnTo>
                  <a:lnTo>
                    <a:pt x="2610079" y="0"/>
                  </a:lnTo>
                  <a:lnTo>
                    <a:pt x="2747452" y="127459"/>
                  </a:lnTo>
                  <a:lnTo>
                    <a:pt x="2884825" y="191189"/>
                  </a:lnTo>
                  <a:lnTo>
                    <a:pt x="3022197" y="63729"/>
                  </a:lnTo>
                  <a:lnTo>
                    <a:pt x="3159570" y="191189"/>
                  </a:lnTo>
                  <a:lnTo>
                    <a:pt x="3296943" y="191189"/>
                  </a:lnTo>
                  <a:lnTo>
                    <a:pt x="3434315" y="0"/>
                  </a:lnTo>
                </a:path>
              </a:pathLst>
            </a:custGeom>
            <a:ln w="27101" cap="flat">
              <a:solidFill>
                <a:srgbClr val="0058AB">
                  <a:alpha val="69803"/>
                </a:srgbClr>
              </a:solidFill>
              <a:prstDash val="solid"/>
              <a:round/>
            </a:ln>
          </p:spPr>
          <p:txBody>
            <a:bodyPr/>
            <a:lstStyle/>
            <a:p/>
          </p:txBody>
        </p:sp>
        <p:sp>
          <p:nvSpPr>
            <p:cNvPr id="21" name="pl21"/>
            <p:cNvSpPr/>
            <p:nvPr/>
          </p:nvSpPr>
          <p:spPr>
            <a:xfrm>
              <a:off x="1083054" y="2397225"/>
              <a:ext cx="3434315" cy="955949"/>
            </a:xfrm>
            <a:custGeom>
              <a:avLst/>
              <a:pathLst>
                <a:path w="3434315" h="955949">
                  <a:moveTo>
                    <a:pt x="0" y="955949"/>
                  </a:moveTo>
                  <a:lnTo>
                    <a:pt x="137372" y="892219"/>
                  </a:lnTo>
                  <a:lnTo>
                    <a:pt x="274745" y="892219"/>
                  </a:lnTo>
                  <a:lnTo>
                    <a:pt x="412117" y="828489"/>
                  </a:lnTo>
                  <a:lnTo>
                    <a:pt x="549490" y="764759"/>
                  </a:lnTo>
                  <a:lnTo>
                    <a:pt x="686863" y="637299"/>
                  </a:lnTo>
                  <a:lnTo>
                    <a:pt x="824235" y="637299"/>
                  </a:lnTo>
                  <a:lnTo>
                    <a:pt x="961608" y="637299"/>
                  </a:lnTo>
                  <a:lnTo>
                    <a:pt x="1098981" y="509839"/>
                  </a:lnTo>
                  <a:lnTo>
                    <a:pt x="1236353" y="382379"/>
                  </a:lnTo>
                  <a:lnTo>
                    <a:pt x="1373726" y="382379"/>
                  </a:lnTo>
                  <a:lnTo>
                    <a:pt x="1511098" y="318649"/>
                  </a:lnTo>
                  <a:lnTo>
                    <a:pt x="1648471" y="318649"/>
                  </a:lnTo>
                  <a:lnTo>
                    <a:pt x="1785844" y="318649"/>
                  </a:lnTo>
                  <a:lnTo>
                    <a:pt x="1923216" y="318649"/>
                  </a:lnTo>
                  <a:lnTo>
                    <a:pt x="2060589" y="318649"/>
                  </a:lnTo>
                  <a:lnTo>
                    <a:pt x="2197962" y="191189"/>
                  </a:lnTo>
                  <a:lnTo>
                    <a:pt x="2335334" y="191189"/>
                  </a:lnTo>
                  <a:lnTo>
                    <a:pt x="2472707" y="63729"/>
                  </a:lnTo>
                  <a:lnTo>
                    <a:pt x="2610079" y="0"/>
                  </a:lnTo>
                  <a:lnTo>
                    <a:pt x="2747452" y="254919"/>
                  </a:lnTo>
                  <a:lnTo>
                    <a:pt x="2884825" y="318649"/>
                  </a:lnTo>
                  <a:lnTo>
                    <a:pt x="3022197" y="63729"/>
                  </a:lnTo>
                  <a:lnTo>
                    <a:pt x="3159570" y="63729"/>
                  </a:lnTo>
                  <a:lnTo>
                    <a:pt x="3296943" y="0"/>
                  </a:lnTo>
                  <a:lnTo>
                    <a:pt x="3434315" y="0"/>
                  </a:lnTo>
                </a:path>
              </a:pathLst>
            </a:custGeom>
            <a:ln w="27101" cap="flat">
              <a:solidFill>
                <a:srgbClr val="1CABE2">
                  <a:alpha val="69803"/>
                </a:srgbClr>
              </a:solidFill>
              <a:prstDash val="solid"/>
              <a:round/>
            </a:ln>
          </p:spPr>
          <p:txBody>
            <a:bodyPr/>
            <a:lstStyle/>
            <a:p/>
          </p:txBody>
        </p:sp>
        <p:sp>
          <p:nvSpPr>
            <p:cNvPr id="22" name="pl22"/>
            <p:cNvSpPr/>
            <p:nvPr/>
          </p:nvSpPr>
          <p:spPr>
            <a:xfrm>
              <a:off x="1083054" y="2014845"/>
              <a:ext cx="3434315" cy="509839"/>
            </a:xfrm>
            <a:custGeom>
              <a:avLst/>
              <a:pathLst>
                <a:path w="3434315" h="509839">
                  <a:moveTo>
                    <a:pt x="0" y="127459"/>
                  </a:moveTo>
                  <a:lnTo>
                    <a:pt x="137372" y="127459"/>
                  </a:lnTo>
                  <a:lnTo>
                    <a:pt x="274745" y="191189"/>
                  </a:lnTo>
                  <a:lnTo>
                    <a:pt x="412117" y="191189"/>
                  </a:lnTo>
                  <a:lnTo>
                    <a:pt x="549490" y="191189"/>
                  </a:lnTo>
                  <a:lnTo>
                    <a:pt x="686863" y="127459"/>
                  </a:lnTo>
                  <a:lnTo>
                    <a:pt x="824235" y="0"/>
                  </a:lnTo>
                  <a:lnTo>
                    <a:pt x="961608" y="63729"/>
                  </a:lnTo>
                  <a:lnTo>
                    <a:pt x="1098981" y="0"/>
                  </a:lnTo>
                  <a:lnTo>
                    <a:pt x="1236353" y="0"/>
                  </a:lnTo>
                  <a:lnTo>
                    <a:pt x="1373726" y="63729"/>
                  </a:lnTo>
                  <a:lnTo>
                    <a:pt x="1511098" y="0"/>
                  </a:lnTo>
                  <a:lnTo>
                    <a:pt x="1648471" y="0"/>
                  </a:lnTo>
                  <a:lnTo>
                    <a:pt x="1785844" y="0"/>
                  </a:lnTo>
                  <a:lnTo>
                    <a:pt x="1923216" y="0"/>
                  </a:lnTo>
                  <a:lnTo>
                    <a:pt x="2060589" y="63729"/>
                  </a:lnTo>
                  <a:lnTo>
                    <a:pt x="2197962" y="63729"/>
                  </a:lnTo>
                  <a:lnTo>
                    <a:pt x="2335334" y="63729"/>
                  </a:lnTo>
                  <a:lnTo>
                    <a:pt x="2472707" y="127459"/>
                  </a:lnTo>
                  <a:lnTo>
                    <a:pt x="2610079" y="191189"/>
                  </a:lnTo>
                  <a:lnTo>
                    <a:pt x="2747452" y="254919"/>
                  </a:lnTo>
                  <a:lnTo>
                    <a:pt x="2884825" y="509839"/>
                  </a:lnTo>
                  <a:lnTo>
                    <a:pt x="3022197" y="191189"/>
                  </a:lnTo>
                  <a:lnTo>
                    <a:pt x="3159570" y="318649"/>
                  </a:lnTo>
                  <a:lnTo>
                    <a:pt x="3296943" y="318649"/>
                  </a:lnTo>
                  <a:lnTo>
                    <a:pt x="3434315" y="318649"/>
                  </a:lnTo>
                </a:path>
              </a:pathLst>
            </a:custGeom>
            <a:ln w="27101" cap="flat">
              <a:solidFill>
                <a:srgbClr val="00833D">
                  <a:alpha val="69803"/>
                </a:srgbClr>
              </a:solidFill>
              <a:prstDash val="solid"/>
              <a:round/>
            </a:ln>
          </p:spPr>
          <p:txBody>
            <a:bodyPr/>
            <a:lstStyle/>
            <a:p/>
          </p:txBody>
        </p:sp>
        <p:sp>
          <p:nvSpPr>
            <p:cNvPr id="23" name="pl23"/>
            <p:cNvSpPr/>
            <p:nvPr/>
          </p:nvSpPr>
          <p:spPr>
            <a:xfrm>
              <a:off x="1083054" y="2014845"/>
              <a:ext cx="3434315" cy="509839"/>
            </a:xfrm>
            <a:custGeom>
              <a:avLst/>
              <a:pathLst>
                <a:path w="3434315" h="509839">
                  <a:moveTo>
                    <a:pt x="0" y="127459"/>
                  </a:moveTo>
                  <a:lnTo>
                    <a:pt x="137372" y="127459"/>
                  </a:lnTo>
                  <a:lnTo>
                    <a:pt x="274745" y="191189"/>
                  </a:lnTo>
                  <a:lnTo>
                    <a:pt x="412117" y="191189"/>
                  </a:lnTo>
                  <a:lnTo>
                    <a:pt x="549490" y="191189"/>
                  </a:lnTo>
                  <a:lnTo>
                    <a:pt x="686863" y="127459"/>
                  </a:lnTo>
                  <a:lnTo>
                    <a:pt x="824235" y="0"/>
                  </a:lnTo>
                  <a:lnTo>
                    <a:pt x="961608" y="63729"/>
                  </a:lnTo>
                  <a:lnTo>
                    <a:pt x="1098981" y="0"/>
                  </a:lnTo>
                  <a:lnTo>
                    <a:pt x="1236353" y="0"/>
                  </a:lnTo>
                  <a:lnTo>
                    <a:pt x="1373726" y="63729"/>
                  </a:lnTo>
                  <a:lnTo>
                    <a:pt x="1511098" y="0"/>
                  </a:lnTo>
                  <a:lnTo>
                    <a:pt x="1648471" y="0"/>
                  </a:lnTo>
                  <a:lnTo>
                    <a:pt x="1785844" y="0"/>
                  </a:lnTo>
                  <a:lnTo>
                    <a:pt x="1923216" y="0"/>
                  </a:lnTo>
                  <a:lnTo>
                    <a:pt x="2060589" y="63729"/>
                  </a:lnTo>
                  <a:lnTo>
                    <a:pt x="2197962" y="63729"/>
                  </a:lnTo>
                  <a:lnTo>
                    <a:pt x="2335334" y="63729"/>
                  </a:lnTo>
                  <a:lnTo>
                    <a:pt x="2472707" y="127459"/>
                  </a:lnTo>
                  <a:lnTo>
                    <a:pt x="2610079" y="191189"/>
                  </a:lnTo>
                  <a:lnTo>
                    <a:pt x="2747452" y="254919"/>
                  </a:lnTo>
                  <a:lnTo>
                    <a:pt x="2884825" y="509839"/>
                  </a:lnTo>
                  <a:lnTo>
                    <a:pt x="3022197" y="191189"/>
                  </a:lnTo>
                  <a:lnTo>
                    <a:pt x="3159570" y="318649"/>
                  </a:lnTo>
                  <a:lnTo>
                    <a:pt x="3296943" y="318649"/>
                  </a:lnTo>
                  <a:lnTo>
                    <a:pt x="3434315" y="318649"/>
                  </a:lnTo>
                </a:path>
              </a:pathLst>
            </a:custGeom>
            <a:ln w="65043" cap="flat">
              <a:solidFill>
                <a:srgbClr val="000000">
                  <a:alpha val="100000"/>
                </a:srgbClr>
              </a:solidFill>
              <a:prstDash val="solid"/>
              <a:round/>
            </a:ln>
          </p:spPr>
          <p:txBody>
            <a:bodyPr/>
            <a:lstStyle/>
            <a:p/>
          </p:txBody>
        </p:sp>
        <p:sp>
          <p:nvSpPr>
            <p:cNvPr id="24" name="pl24"/>
            <p:cNvSpPr/>
            <p:nvPr/>
          </p:nvSpPr>
          <p:spPr>
            <a:xfrm>
              <a:off x="1083054" y="2014845"/>
              <a:ext cx="3434315" cy="509839"/>
            </a:xfrm>
            <a:custGeom>
              <a:avLst/>
              <a:pathLst>
                <a:path w="3434315" h="509839">
                  <a:moveTo>
                    <a:pt x="0" y="127459"/>
                  </a:moveTo>
                  <a:lnTo>
                    <a:pt x="137372" y="127459"/>
                  </a:lnTo>
                  <a:lnTo>
                    <a:pt x="274745" y="191189"/>
                  </a:lnTo>
                  <a:lnTo>
                    <a:pt x="412117" y="191189"/>
                  </a:lnTo>
                  <a:lnTo>
                    <a:pt x="549490" y="191189"/>
                  </a:lnTo>
                  <a:lnTo>
                    <a:pt x="686863" y="127459"/>
                  </a:lnTo>
                  <a:lnTo>
                    <a:pt x="824235" y="0"/>
                  </a:lnTo>
                  <a:lnTo>
                    <a:pt x="961608" y="63729"/>
                  </a:lnTo>
                  <a:lnTo>
                    <a:pt x="1098981" y="0"/>
                  </a:lnTo>
                  <a:lnTo>
                    <a:pt x="1236353" y="0"/>
                  </a:lnTo>
                  <a:lnTo>
                    <a:pt x="1373726" y="63729"/>
                  </a:lnTo>
                  <a:lnTo>
                    <a:pt x="1511098" y="0"/>
                  </a:lnTo>
                  <a:lnTo>
                    <a:pt x="1648471" y="0"/>
                  </a:lnTo>
                  <a:lnTo>
                    <a:pt x="1785844" y="0"/>
                  </a:lnTo>
                  <a:lnTo>
                    <a:pt x="1923216" y="0"/>
                  </a:lnTo>
                  <a:lnTo>
                    <a:pt x="2060589" y="63729"/>
                  </a:lnTo>
                  <a:lnTo>
                    <a:pt x="2197962" y="63729"/>
                  </a:lnTo>
                  <a:lnTo>
                    <a:pt x="2335334" y="63729"/>
                  </a:lnTo>
                  <a:lnTo>
                    <a:pt x="2472707" y="127459"/>
                  </a:lnTo>
                  <a:lnTo>
                    <a:pt x="2610079" y="191189"/>
                  </a:lnTo>
                  <a:lnTo>
                    <a:pt x="2747452" y="254919"/>
                  </a:lnTo>
                  <a:lnTo>
                    <a:pt x="2884825" y="509839"/>
                  </a:lnTo>
                  <a:lnTo>
                    <a:pt x="3022197" y="191189"/>
                  </a:lnTo>
                  <a:lnTo>
                    <a:pt x="3159570" y="318649"/>
                  </a:lnTo>
                  <a:lnTo>
                    <a:pt x="3296943" y="318649"/>
                  </a:lnTo>
                  <a:lnTo>
                    <a:pt x="3434315" y="318649"/>
                  </a:lnTo>
                </a:path>
              </a:pathLst>
            </a:custGeom>
            <a:ln w="40651" cap="flat">
              <a:solidFill>
                <a:srgbClr val="00833D">
                  <a:alpha val="100000"/>
                </a:srgbClr>
              </a:solidFill>
              <a:prstDash val="solid"/>
              <a:round/>
            </a:ln>
          </p:spPr>
          <p:txBody>
            <a:bodyPr/>
            <a:lstStyle/>
            <a:p/>
          </p:txBody>
        </p:sp>
        <p:sp>
          <p:nvSpPr>
            <p:cNvPr id="25" name="tx25"/>
            <p:cNvSpPr/>
            <p:nvPr/>
          </p:nvSpPr>
          <p:spPr>
            <a:xfrm>
              <a:off x="1022795" y="19715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26" name="tx26"/>
            <p:cNvSpPr/>
            <p:nvPr/>
          </p:nvSpPr>
          <p:spPr>
            <a:xfrm>
              <a:off x="1709658" y="19715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27" name="tx27"/>
            <p:cNvSpPr/>
            <p:nvPr/>
          </p:nvSpPr>
          <p:spPr>
            <a:xfrm>
              <a:off x="2396521" y="19077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28" name="tx28"/>
            <p:cNvSpPr/>
            <p:nvPr/>
          </p:nvSpPr>
          <p:spPr>
            <a:xfrm>
              <a:off x="3083384" y="19077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29" name="tx29"/>
            <p:cNvSpPr/>
            <p:nvPr/>
          </p:nvSpPr>
          <p:spPr>
            <a:xfrm>
              <a:off x="3632875" y="203524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30" name="tx30"/>
            <p:cNvSpPr/>
            <p:nvPr/>
          </p:nvSpPr>
          <p:spPr>
            <a:xfrm>
              <a:off x="4457110" y="216270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31" name="tx31"/>
            <p:cNvSpPr/>
            <p:nvPr/>
          </p:nvSpPr>
          <p:spPr>
            <a:xfrm>
              <a:off x="707342" y="3626333"/>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70</a:t>
              </a:r>
            </a:p>
          </p:txBody>
        </p:sp>
        <p:sp>
          <p:nvSpPr>
            <p:cNvPr id="32" name="tx32"/>
            <p:cNvSpPr/>
            <p:nvPr/>
          </p:nvSpPr>
          <p:spPr>
            <a:xfrm>
              <a:off x="707342" y="2989033"/>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33" name="tx33"/>
            <p:cNvSpPr/>
            <p:nvPr/>
          </p:nvSpPr>
          <p:spPr>
            <a:xfrm>
              <a:off x="707342" y="2351734"/>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90</a:t>
              </a:r>
            </a:p>
          </p:txBody>
        </p:sp>
        <p:sp>
          <p:nvSpPr>
            <p:cNvPr id="34" name="tx34"/>
            <p:cNvSpPr/>
            <p:nvPr/>
          </p:nvSpPr>
          <p:spPr>
            <a:xfrm>
              <a:off x="636659" y="1714434"/>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35" name="tx35"/>
            <p:cNvSpPr/>
            <p:nvPr/>
          </p:nvSpPr>
          <p:spPr>
            <a:xfrm rot="-5400000">
              <a:off x="941688"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2000</a:t>
              </a:r>
            </a:p>
          </p:txBody>
        </p:sp>
        <p:sp>
          <p:nvSpPr>
            <p:cNvPr id="36" name="tx36"/>
            <p:cNvSpPr/>
            <p:nvPr/>
          </p:nvSpPr>
          <p:spPr>
            <a:xfrm rot="-5400000">
              <a:off x="1628551"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2005</a:t>
              </a:r>
            </a:p>
          </p:txBody>
        </p:sp>
        <p:sp>
          <p:nvSpPr>
            <p:cNvPr id="37" name="tx37"/>
            <p:cNvSpPr/>
            <p:nvPr/>
          </p:nvSpPr>
          <p:spPr>
            <a:xfrm rot="-5400000">
              <a:off x="2315414"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a:t>
              </a:r>
            </a:p>
          </p:txBody>
        </p:sp>
        <p:sp>
          <p:nvSpPr>
            <p:cNvPr id="38" name="tx38"/>
            <p:cNvSpPr/>
            <p:nvPr/>
          </p:nvSpPr>
          <p:spPr>
            <a:xfrm rot="-5400000">
              <a:off x="3002277"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a:t>
              </a:r>
            </a:p>
          </p:txBody>
        </p:sp>
        <p:sp>
          <p:nvSpPr>
            <p:cNvPr id="39" name="tx39"/>
            <p:cNvSpPr/>
            <p:nvPr/>
          </p:nvSpPr>
          <p:spPr>
            <a:xfrm rot="-5400000">
              <a:off x="3551767"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40" name="tx40"/>
            <p:cNvSpPr/>
            <p:nvPr/>
          </p:nvSpPr>
          <p:spPr>
            <a:xfrm rot="-5400000">
              <a:off x="4376003"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41" name="tx41"/>
            <p:cNvSpPr/>
            <p:nvPr/>
          </p:nvSpPr>
          <p:spPr>
            <a:xfrm rot="-5400000">
              <a:off x="67031" y="2829708"/>
              <a:ext cx="78391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Coverage (%)</a:t>
              </a:r>
            </a:p>
          </p:txBody>
        </p:sp>
        <p:sp>
          <p:nvSpPr>
            <p:cNvPr id="42" name="pl42"/>
            <p:cNvSpPr/>
            <p:nvPr/>
          </p:nvSpPr>
          <p:spPr>
            <a:xfrm>
              <a:off x="1490368" y="4946500"/>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43" name="pl43"/>
            <p:cNvSpPr/>
            <p:nvPr/>
          </p:nvSpPr>
          <p:spPr>
            <a:xfrm>
              <a:off x="2131277" y="4946500"/>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44" name="pl44"/>
            <p:cNvSpPr/>
            <p:nvPr/>
          </p:nvSpPr>
          <p:spPr>
            <a:xfrm>
              <a:off x="2751156" y="4946500"/>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45" name="pl45"/>
            <p:cNvSpPr/>
            <p:nvPr/>
          </p:nvSpPr>
          <p:spPr>
            <a:xfrm>
              <a:off x="3476830" y="4946500"/>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46" name="pl46"/>
            <p:cNvSpPr/>
            <p:nvPr/>
          </p:nvSpPr>
          <p:spPr>
            <a:xfrm>
              <a:off x="3476830" y="4946500"/>
              <a:ext cx="175564" cy="0"/>
            </a:xfrm>
            <a:custGeom>
              <a:avLst/>
              <a:pathLst>
                <a:path w="175564" h="0">
                  <a:moveTo>
                    <a:pt x="0" y="0"/>
                  </a:moveTo>
                  <a:lnTo>
                    <a:pt x="175564" y="0"/>
                  </a:lnTo>
                </a:path>
              </a:pathLst>
            </a:custGeom>
            <a:ln w="40651" cap="flat">
              <a:solidFill>
                <a:srgbClr val="00833D">
                  <a:alpha val="100000"/>
                </a:srgbClr>
              </a:solidFill>
              <a:prstDash val="solid"/>
              <a:round/>
            </a:ln>
          </p:spPr>
          <p:txBody>
            <a:bodyPr/>
            <a:lstStyle/>
            <a:p/>
          </p:txBody>
        </p:sp>
        <p:sp>
          <p:nvSpPr>
            <p:cNvPr id="47" name="tx47"/>
            <p:cNvSpPr/>
            <p:nvPr/>
          </p:nvSpPr>
          <p:spPr>
            <a:xfrm>
              <a:off x="1757468" y="4901009"/>
              <a:ext cx="2822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HICs</a:t>
              </a:r>
            </a:p>
          </p:txBody>
        </p:sp>
        <p:sp>
          <p:nvSpPr>
            <p:cNvPr id="48" name="tx48"/>
            <p:cNvSpPr/>
            <p:nvPr/>
          </p:nvSpPr>
          <p:spPr>
            <a:xfrm>
              <a:off x="2398377" y="4901009"/>
              <a:ext cx="26124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LICs</a:t>
              </a:r>
            </a:p>
          </p:txBody>
        </p:sp>
        <p:sp>
          <p:nvSpPr>
            <p:cNvPr id="49" name="tx49"/>
            <p:cNvSpPr/>
            <p:nvPr/>
          </p:nvSpPr>
          <p:spPr>
            <a:xfrm>
              <a:off x="3018255" y="4901009"/>
              <a:ext cx="367040"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LMICs</a:t>
              </a:r>
            </a:p>
          </p:txBody>
        </p:sp>
        <p:sp>
          <p:nvSpPr>
            <p:cNvPr id="50" name="tx50"/>
            <p:cNvSpPr/>
            <p:nvPr/>
          </p:nvSpPr>
          <p:spPr>
            <a:xfrm>
              <a:off x="3743929" y="4901009"/>
              <a:ext cx="388071"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UMICs</a:t>
              </a:r>
            </a:p>
          </p:txBody>
        </p:sp>
        <p:sp>
          <p:nvSpPr>
            <p:cNvPr id="51" name="tx51"/>
            <p:cNvSpPr/>
            <p:nvPr/>
          </p:nvSpPr>
          <p:spPr>
            <a:xfrm>
              <a:off x="1588677" y="1437626"/>
              <a:ext cx="242306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DTP1 coverage, UMICs, 2000-2025</a:t>
              </a:r>
            </a:p>
          </p:txBody>
        </p:sp>
        <p:sp>
          <p:nvSpPr>
            <p:cNvPr id="52" name="pl52"/>
            <p:cNvSpPr/>
            <p:nvPr/>
          </p:nvSpPr>
          <p:spPr>
            <a:xfrm>
              <a:off x="5227074" y="3937366"/>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53" name="pl53"/>
            <p:cNvSpPr/>
            <p:nvPr/>
          </p:nvSpPr>
          <p:spPr>
            <a:xfrm>
              <a:off x="5227074" y="3406283"/>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54" name="pl54"/>
            <p:cNvSpPr/>
            <p:nvPr/>
          </p:nvSpPr>
          <p:spPr>
            <a:xfrm>
              <a:off x="5227074" y="2875200"/>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55" name="pl55"/>
            <p:cNvSpPr/>
            <p:nvPr/>
          </p:nvSpPr>
          <p:spPr>
            <a:xfrm>
              <a:off x="5227074" y="2344117"/>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56" name="pl56"/>
            <p:cNvSpPr/>
            <p:nvPr/>
          </p:nvSpPr>
          <p:spPr>
            <a:xfrm>
              <a:off x="5227074" y="1813034"/>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57" name="pl57"/>
            <p:cNvSpPr/>
            <p:nvPr/>
          </p:nvSpPr>
          <p:spPr>
            <a:xfrm>
              <a:off x="5227074" y="3671824"/>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58" name="pl58"/>
            <p:cNvSpPr/>
            <p:nvPr/>
          </p:nvSpPr>
          <p:spPr>
            <a:xfrm>
              <a:off x="5227074" y="3140741"/>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59" name="pl59"/>
            <p:cNvSpPr/>
            <p:nvPr/>
          </p:nvSpPr>
          <p:spPr>
            <a:xfrm>
              <a:off x="5227074" y="2609658"/>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0" name="pl60"/>
            <p:cNvSpPr/>
            <p:nvPr/>
          </p:nvSpPr>
          <p:spPr>
            <a:xfrm>
              <a:off x="5227074" y="2078575"/>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1" name="pl61"/>
            <p:cNvSpPr/>
            <p:nvPr/>
          </p:nvSpPr>
          <p:spPr>
            <a:xfrm>
              <a:off x="5398790"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2" name="pl62"/>
            <p:cNvSpPr/>
            <p:nvPr/>
          </p:nvSpPr>
          <p:spPr>
            <a:xfrm>
              <a:off x="6085653"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3" name="pl63"/>
            <p:cNvSpPr/>
            <p:nvPr/>
          </p:nvSpPr>
          <p:spPr>
            <a:xfrm>
              <a:off x="6772516"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4" name="pl64"/>
            <p:cNvSpPr/>
            <p:nvPr/>
          </p:nvSpPr>
          <p:spPr>
            <a:xfrm>
              <a:off x="7459379"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5" name="pl65"/>
            <p:cNvSpPr/>
            <p:nvPr/>
          </p:nvSpPr>
          <p:spPr>
            <a:xfrm>
              <a:off x="8008870"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6" name="pl66"/>
            <p:cNvSpPr/>
            <p:nvPr/>
          </p:nvSpPr>
          <p:spPr>
            <a:xfrm>
              <a:off x="8833106"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7" name="pl67"/>
            <p:cNvSpPr/>
            <p:nvPr/>
          </p:nvSpPr>
          <p:spPr>
            <a:xfrm>
              <a:off x="5398790" y="1972359"/>
              <a:ext cx="3434315" cy="212433"/>
            </a:xfrm>
            <a:custGeom>
              <a:avLst/>
              <a:pathLst>
                <a:path w="3434315" h="212433">
                  <a:moveTo>
                    <a:pt x="0" y="106216"/>
                  </a:moveTo>
                  <a:lnTo>
                    <a:pt x="137372" y="106216"/>
                  </a:lnTo>
                  <a:lnTo>
                    <a:pt x="274745" y="106216"/>
                  </a:lnTo>
                  <a:lnTo>
                    <a:pt x="412117" y="106216"/>
                  </a:lnTo>
                  <a:lnTo>
                    <a:pt x="549490" y="106216"/>
                  </a:lnTo>
                  <a:lnTo>
                    <a:pt x="686863" y="106216"/>
                  </a:lnTo>
                  <a:lnTo>
                    <a:pt x="824235" y="0"/>
                  </a:lnTo>
                  <a:lnTo>
                    <a:pt x="961608" y="0"/>
                  </a:lnTo>
                  <a:lnTo>
                    <a:pt x="1098981" y="106216"/>
                  </a:lnTo>
                  <a:lnTo>
                    <a:pt x="1236353" y="106216"/>
                  </a:lnTo>
                  <a:lnTo>
                    <a:pt x="1373726" y="106216"/>
                  </a:lnTo>
                  <a:lnTo>
                    <a:pt x="1511098" y="106216"/>
                  </a:lnTo>
                  <a:lnTo>
                    <a:pt x="1648471" y="106216"/>
                  </a:lnTo>
                  <a:lnTo>
                    <a:pt x="1785844" y="106216"/>
                  </a:lnTo>
                  <a:lnTo>
                    <a:pt x="1923216" y="106216"/>
                  </a:lnTo>
                  <a:lnTo>
                    <a:pt x="2060589" y="106216"/>
                  </a:lnTo>
                  <a:lnTo>
                    <a:pt x="2197962" y="106216"/>
                  </a:lnTo>
                  <a:lnTo>
                    <a:pt x="2335334" y="106216"/>
                  </a:lnTo>
                  <a:lnTo>
                    <a:pt x="2472707" y="106216"/>
                  </a:lnTo>
                  <a:lnTo>
                    <a:pt x="2610079" y="106216"/>
                  </a:lnTo>
                  <a:lnTo>
                    <a:pt x="2747452" y="106216"/>
                  </a:lnTo>
                  <a:lnTo>
                    <a:pt x="2884825" y="106216"/>
                  </a:lnTo>
                  <a:lnTo>
                    <a:pt x="3022197" y="106216"/>
                  </a:lnTo>
                  <a:lnTo>
                    <a:pt x="3159570" y="106216"/>
                  </a:lnTo>
                  <a:lnTo>
                    <a:pt x="3296943" y="106216"/>
                  </a:lnTo>
                  <a:lnTo>
                    <a:pt x="3434315" y="212433"/>
                  </a:lnTo>
                </a:path>
              </a:pathLst>
            </a:custGeom>
            <a:ln w="27101" cap="flat">
              <a:solidFill>
                <a:srgbClr val="80BD41">
                  <a:alpha val="69803"/>
                </a:srgbClr>
              </a:solidFill>
              <a:prstDash val="solid"/>
              <a:round/>
            </a:ln>
          </p:spPr>
          <p:txBody>
            <a:bodyPr/>
            <a:lstStyle/>
            <a:p/>
          </p:txBody>
        </p:sp>
        <p:sp>
          <p:nvSpPr>
            <p:cNvPr id="68" name="pl68"/>
            <p:cNvSpPr/>
            <p:nvPr/>
          </p:nvSpPr>
          <p:spPr>
            <a:xfrm>
              <a:off x="5398790" y="2078575"/>
              <a:ext cx="3434315" cy="1911898"/>
            </a:xfrm>
            <a:custGeom>
              <a:avLst/>
              <a:pathLst>
                <a:path w="3434315" h="1911898">
                  <a:moveTo>
                    <a:pt x="0" y="1911898"/>
                  </a:moveTo>
                  <a:lnTo>
                    <a:pt x="137372" y="1699465"/>
                  </a:lnTo>
                  <a:lnTo>
                    <a:pt x="274745" y="1593248"/>
                  </a:lnTo>
                  <a:lnTo>
                    <a:pt x="412117" y="1168382"/>
                  </a:lnTo>
                  <a:lnTo>
                    <a:pt x="549490" y="849732"/>
                  </a:lnTo>
                  <a:lnTo>
                    <a:pt x="686863" y="637299"/>
                  </a:lnTo>
                  <a:lnTo>
                    <a:pt x="824235" y="531082"/>
                  </a:lnTo>
                  <a:lnTo>
                    <a:pt x="961608" y="212433"/>
                  </a:lnTo>
                  <a:lnTo>
                    <a:pt x="1098981" y="212433"/>
                  </a:lnTo>
                  <a:lnTo>
                    <a:pt x="1236353" y="106216"/>
                  </a:lnTo>
                  <a:lnTo>
                    <a:pt x="1373726" y="212433"/>
                  </a:lnTo>
                  <a:lnTo>
                    <a:pt x="1511098" y="0"/>
                  </a:lnTo>
                  <a:lnTo>
                    <a:pt x="1648471" y="106216"/>
                  </a:lnTo>
                  <a:lnTo>
                    <a:pt x="1785844" y="424866"/>
                  </a:lnTo>
                  <a:lnTo>
                    <a:pt x="1923216" y="106216"/>
                  </a:lnTo>
                  <a:lnTo>
                    <a:pt x="2060589" y="212433"/>
                  </a:lnTo>
                  <a:lnTo>
                    <a:pt x="2197962" y="212433"/>
                  </a:lnTo>
                  <a:lnTo>
                    <a:pt x="2335334" y="106216"/>
                  </a:lnTo>
                  <a:lnTo>
                    <a:pt x="2472707" y="106216"/>
                  </a:lnTo>
                  <a:lnTo>
                    <a:pt x="2610079" y="0"/>
                  </a:lnTo>
                  <a:lnTo>
                    <a:pt x="2747452" y="212433"/>
                  </a:lnTo>
                  <a:lnTo>
                    <a:pt x="2884825" y="318649"/>
                  </a:lnTo>
                  <a:lnTo>
                    <a:pt x="3022197" y="106216"/>
                  </a:lnTo>
                  <a:lnTo>
                    <a:pt x="3159570" y="318649"/>
                  </a:lnTo>
                  <a:lnTo>
                    <a:pt x="3296943" y="318649"/>
                  </a:lnTo>
                  <a:lnTo>
                    <a:pt x="3434315" y="0"/>
                  </a:lnTo>
                </a:path>
              </a:pathLst>
            </a:custGeom>
            <a:ln w="27101" cap="flat">
              <a:solidFill>
                <a:srgbClr val="0058AB">
                  <a:alpha val="69803"/>
                </a:srgbClr>
              </a:solidFill>
              <a:prstDash val="solid"/>
              <a:round/>
            </a:ln>
          </p:spPr>
          <p:txBody>
            <a:bodyPr/>
            <a:lstStyle/>
            <a:p/>
          </p:txBody>
        </p:sp>
        <p:sp>
          <p:nvSpPr>
            <p:cNvPr id="69" name="pl69"/>
            <p:cNvSpPr/>
            <p:nvPr/>
          </p:nvSpPr>
          <p:spPr>
            <a:xfrm>
              <a:off x="5398790" y="2078575"/>
              <a:ext cx="3434315" cy="1593248"/>
            </a:xfrm>
            <a:custGeom>
              <a:avLst/>
              <a:pathLst>
                <a:path w="3434315" h="1593248">
                  <a:moveTo>
                    <a:pt x="0" y="1593248"/>
                  </a:moveTo>
                  <a:lnTo>
                    <a:pt x="137372" y="1487032"/>
                  </a:lnTo>
                  <a:lnTo>
                    <a:pt x="274745" y="1487032"/>
                  </a:lnTo>
                  <a:lnTo>
                    <a:pt x="412117" y="1380815"/>
                  </a:lnTo>
                  <a:lnTo>
                    <a:pt x="549490" y="1274599"/>
                  </a:lnTo>
                  <a:lnTo>
                    <a:pt x="686863" y="1062165"/>
                  </a:lnTo>
                  <a:lnTo>
                    <a:pt x="824235" y="1062165"/>
                  </a:lnTo>
                  <a:lnTo>
                    <a:pt x="961608" y="1062165"/>
                  </a:lnTo>
                  <a:lnTo>
                    <a:pt x="1098981" y="849732"/>
                  </a:lnTo>
                  <a:lnTo>
                    <a:pt x="1236353" y="637299"/>
                  </a:lnTo>
                  <a:lnTo>
                    <a:pt x="1373726" y="637299"/>
                  </a:lnTo>
                  <a:lnTo>
                    <a:pt x="1511098" y="531082"/>
                  </a:lnTo>
                  <a:lnTo>
                    <a:pt x="1648471" y="531082"/>
                  </a:lnTo>
                  <a:lnTo>
                    <a:pt x="1785844" y="531082"/>
                  </a:lnTo>
                  <a:lnTo>
                    <a:pt x="1923216" y="531082"/>
                  </a:lnTo>
                  <a:lnTo>
                    <a:pt x="2060589" y="531082"/>
                  </a:lnTo>
                  <a:lnTo>
                    <a:pt x="2197962" y="318649"/>
                  </a:lnTo>
                  <a:lnTo>
                    <a:pt x="2335334" y="318649"/>
                  </a:lnTo>
                  <a:lnTo>
                    <a:pt x="2472707" y="106216"/>
                  </a:lnTo>
                  <a:lnTo>
                    <a:pt x="2610079" y="0"/>
                  </a:lnTo>
                  <a:lnTo>
                    <a:pt x="2747452" y="424866"/>
                  </a:lnTo>
                  <a:lnTo>
                    <a:pt x="2884825" y="531082"/>
                  </a:lnTo>
                  <a:lnTo>
                    <a:pt x="3022197" y="106216"/>
                  </a:lnTo>
                  <a:lnTo>
                    <a:pt x="3159570" y="106216"/>
                  </a:lnTo>
                  <a:lnTo>
                    <a:pt x="3296943" y="0"/>
                  </a:lnTo>
                  <a:lnTo>
                    <a:pt x="3434315" y="0"/>
                  </a:lnTo>
                </a:path>
              </a:pathLst>
            </a:custGeom>
            <a:ln w="27101" cap="flat">
              <a:solidFill>
                <a:srgbClr val="1CABE2">
                  <a:alpha val="69803"/>
                </a:srgbClr>
              </a:solidFill>
              <a:prstDash val="solid"/>
              <a:round/>
            </a:ln>
          </p:spPr>
          <p:txBody>
            <a:bodyPr/>
            <a:lstStyle/>
            <a:p/>
          </p:txBody>
        </p:sp>
        <p:sp>
          <p:nvSpPr>
            <p:cNvPr id="70" name="pl70"/>
            <p:cNvSpPr/>
            <p:nvPr/>
          </p:nvSpPr>
          <p:spPr>
            <a:xfrm>
              <a:off x="5398790" y="1759925"/>
              <a:ext cx="3434315" cy="849732"/>
            </a:xfrm>
            <a:custGeom>
              <a:avLst/>
              <a:pathLst>
                <a:path w="3434315" h="849732">
                  <a:moveTo>
                    <a:pt x="0" y="212433"/>
                  </a:moveTo>
                  <a:lnTo>
                    <a:pt x="137372" y="212433"/>
                  </a:lnTo>
                  <a:lnTo>
                    <a:pt x="274745" y="318649"/>
                  </a:lnTo>
                  <a:lnTo>
                    <a:pt x="412117" y="318649"/>
                  </a:lnTo>
                  <a:lnTo>
                    <a:pt x="549490" y="318649"/>
                  </a:lnTo>
                  <a:lnTo>
                    <a:pt x="686863" y="212433"/>
                  </a:lnTo>
                  <a:lnTo>
                    <a:pt x="824235" y="0"/>
                  </a:lnTo>
                  <a:lnTo>
                    <a:pt x="961608" y="106216"/>
                  </a:lnTo>
                  <a:lnTo>
                    <a:pt x="1098981" y="0"/>
                  </a:lnTo>
                  <a:lnTo>
                    <a:pt x="1236353" y="0"/>
                  </a:lnTo>
                  <a:lnTo>
                    <a:pt x="1373726" y="106216"/>
                  </a:lnTo>
                  <a:lnTo>
                    <a:pt x="1511098" y="0"/>
                  </a:lnTo>
                  <a:lnTo>
                    <a:pt x="1648471" y="0"/>
                  </a:lnTo>
                  <a:lnTo>
                    <a:pt x="1785844" y="0"/>
                  </a:lnTo>
                  <a:lnTo>
                    <a:pt x="1923216" y="0"/>
                  </a:lnTo>
                  <a:lnTo>
                    <a:pt x="2060589" y="106216"/>
                  </a:lnTo>
                  <a:lnTo>
                    <a:pt x="2197962" y="106216"/>
                  </a:lnTo>
                  <a:lnTo>
                    <a:pt x="2335334" y="106216"/>
                  </a:lnTo>
                  <a:lnTo>
                    <a:pt x="2472707" y="212433"/>
                  </a:lnTo>
                  <a:lnTo>
                    <a:pt x="2610079" y="318649"/>
                  </a:lnTo>
                  <a:lnTo>
                    <a:pt x="2747452" y="424866"/>
                  </a:lnTo>
                  <a:lnTo>
                    <a:pt x="2884825" y="849732"/>
                  </a:lnTo>
                  <a:lnTo>
                    <a:pt x="3022197" y="318649"/>
                  </a:lnTo>
                  <a:lnTo>
                    <a:pt x="3159570" y="531082"/>
                  </a:lnTo>
                  <a:lnTo>
                    <a:pt x="3296943" y="531082"/>
                  </a:lnTo>
                  <a:lnTo>
                    <a:pt x="3434315" y="531082"/>
                  </a:lnTo>
                </a:path>
              </a:pathLst>
            </a:custGeom>
            <a:ln w="27101" cap="flat">
              <a:solidFill>
                <a:srgbClr val="00833D">
                  <a:alpha val="69803"/>
                </a:srgbClr>
              </a:solidFill>
              <a:prstDash val="solid"/>
              <a:round/>
            </a:ln>
          </p:spPr>
          <p:txBody>
            <a:bodyPr/>
            <a:lstStyle/>
            <a:p/>
          </p:txBody>
        </p:sp>
        <p:sp>
          <p:nvSpPr>
            <p:cNvPr id="71" name="pl71"/>
            <p:cNvSpPr/>
            <p:nvPr/>
          </p:nvSpPr>
          <p:spPr>
            <a:xfrm>
              <a:off x="5398790" y="2078575"/>
              <a:ext cx="3434315" cy="0"/>
            </a:xfrm>
            <a:custGeom>
              <a:avLst/>
              <a:pathLst>
                <a:path w="3434315" h="0">
                  <a:moveTo>
                    <a:pt x="0" y="0"/>
                  </a:moveTo>
                  <a:lnTo>
                    <a:pt x="0" y="0"/>
                  </a:lnTo>
                  <a:lnTo>
                    <a:pt x="0" y="0"/>
                  </a:lnTo>
                  <a:lnTo>
                    <a:pt x="0" y="0"/>
                  </a:lnTo>
                  <a:lnTo>
                    <a:pt x="137372" y="0"/>
                  </a:lnTo>
                  <a:lnTo>
                    <a:pt x="137372" y="0"/>
                  </a:lnTo>
                  <a:lnTo>
                    <a:pt x="137372" y="0"/>
                  </a:lnTo>
                  <a:lnTo>
                    <a:pt x="137372" y="0"/>
                  </a:lnTo>
                  <a:lnTo>
                    <a:pt x="274745" y="0"/>
                  </a:lnTo>
                  <a:lnTo>
                    <a:pt x="274745" y="0"/>
                  </a:lnTo>
                  <a:lnTo>
                    <a:pt x="274745" y="0"/>
                  </a:lnTo>
                  <a:lnTo>
                    <a:pt x="274745" y="0"/>
                  </a:lnTo>
                  <a:lnTo>
                    <a:pt x="412117" y="0"/>
                  </a:lnTo>
                  <a:lnTo>
                    <a:pt x="412117" y="0"/>
                  </a:lnTo>
                  <a:lnTo>
                    <a:pt x="412117" y="0"/>
                  </a:lnTo>
                  <a:lnTo>
                    <a:pt x="412117" y="0"/>
                  </a:lnTo>
                  <a:lnTo>
                    <a:pt x="549490" y="0"/>
                  </a:lnTo>
                  <a:lnTo>
                    <a:pt x="549490" y="0"/>
                  </a:lnTo>
                  <a:lnTo>
                    <a:pt x="549490" y="0"/>
                  </a:lnTo>
                  <a:lnTo>
                    <a:pt x="549490" y="0"/>
                  </a:lnTo>
                  <a:lnTo>
                    <a:pt x="686863" y="0"/>
                  </a:lnTo>
                  <a:lnTo>
                    <a:pt x="686863" y="0"/>
                  </a:lnTo>
                  <a:lnTo>
                    <a:pt x="686863" y="0"/>
                  </a:lnTo>
                  <a:lnTo>
                    <a:pt x="686863" y="0"/>
                  </a:lnTo>
                  <a:lnTo>
                    <a:pt x="824235" y="0"/>
                  </a:lnTo>
                  <a:lnTo>
                    <a:pt x="824235" y="0"/>
                  </a:lnTo>
                  <a:lnTo>
                    <a:pt x="824235" y="0"/>
                  </a:lnTo>
                  <a:lnTo>
                    <a:pt x="824235" y="0"/>
                  </a:lnTo>
                  <a:lnTo>
                    <a:pt x="961608" y="0"/>
                  </a:lnTo>
                  <a:lnTo>
                    <a:pt x="961608" y="0"/>
                  </a:lnTo>
                  <a:lnTo>
                    <a:pt x="961608" y="0"/>
                  </a:lnTo>
                  <a:lnTo>
                    <a:pt x="961608" y="0"/>
                  </a:lnTo>
                  <a:lnTo>
                    <a:pt x="1098981" y="0"/>
                  </a:lnTo>
                  <a:lnTo>
                    <a:pt x="1098981" y="0"/>
                  </a:lnTo>
                  <a:lnTo>
                    <a:pt x="1098981" y="0"/>
                  </a:lnTo>
                  <a:lnTo>
                    <a:pt x="1098981" y="0"/>
                  </a:lnTo>
                  <a:lnTo>
                    <a:pt x="1236353" y="0"/>
                  </a:lnTo>
                  <a:lnTo>
                    <a:pt x="1236353" y="0"/>
                  </a:lnTo>
                  <a:lnTo>
                    <a:pt x="1236353" y="0"/>
                  </a:lnTo>
                  <a:lnTo>
                    <a:pt x="1236353" y="0"/>
                  </a:lnTo>
                  <a:lnTo>
                    <a:pt x="1373726" y="0"/>
                  </a:lnTo>
                  <a:lnTo>
                    <a:pt x="1373726" y="0"/>
                  </a:lnTo>
                  <a:lnTo>
                    <a:pt x="1373726" y="0"/>
                  </a:lnTo>
                  <a:lnTo>
                    <a:pt x="1373726" y="0"/>
                  </a:lnTo>
                  <a:lnTo>
                    <a:pt x="1511098" y="0"/>
                  </a:lnTo>
                  <a:lnTo>
                    <a:pt x="1511098" y="0"/>
                  </a:lnTo>
                  <a:lnTo>
                    <a:pt x="1511098" y="0"/>
                  </a:lnTo>
                  <a:lnTo>
                    <a:pt x="1511098" y="0"/>
                  </a:lnTo>
                  <a:lnTo>
                    <a:pt x="1648471" y="0"/>
                  </a:lnTo>
                  <a:lnTo>
                    <a:pt x="1648471" y="0"/>
                  </a:lnTo>
                  <a:lnTo>
                    <a:pt x="1648471" y="0"/>
                  </a:lnTo>
                  <a:lnTo>
                    <a:pt x="1648471" y="0"/>
                  </a:lnTo>
                  <a:lnTo>
                    <a:pt x="1785844" y="0"/>
                  </a:lnTo>
                  <a:lnTo>
                    <a:pt x="1785844" y="0"/>
                  </a:lnTo>
                  <a:lnTo>
                    <a:pt x="1785844" y="0"/>
                  </a:lnTo>
                  <a:lnTo>
                    <a:pt x="1785844" y="0"/>
                  </a:lnTo>
                  <a:lnTo>
                    <a:pt x="1923216" y="0"/>
                  </a:lnTo>
                  <a:lnTo>
                    <a:pt x="1923216" y="0"/>
                  </a:lnTo>
                  <a:lnTo>
                    <a:pt x="1923216" y="0"/>
                  </a:lnTo>
                  <a:lnTo>
                    <a:pt x="1923216" y="0"/>
                  </a:lnTo>
                  <a:lnTo>
                    <a:pt x="2060589" y="0"/>
                  </a:lnTo>
                  <a:lnTo>
                    <a:pt x="2060589" y="0"/>
                  </a:lnTo>
                  <a:lnTo>
                    <a:pt x="2060589" y="0"/>
                  </a:lnTo>
                  <a:lnTo>
                    <a:pt x="2060589" y="0"/>
                  </a:lnTo>
                  <a:lnTo>
                    <a:pt x="2197962" y="0"/>
                  </a:lnTo>
                  <a:lnTo>
                    <a:pt x="2197962" y="0"/>
                  </a:lnTo>
                  <a:lnTo>
                    <a:pt x="2197962" y="0"/>
                  </a:lnTo>
                  <a:lnTo>
                    <a:pt x="2197962" y="0"/>
                  </a:lnTo>
                  <a:lnTo>
                    <a:pt x="2335334" y="0"/>
                  </a:lnTo>
                  <a:lnTo>
                    <a:pt x="2335334" y="0"/>
                  </a:lnTo>
                  <a:lnTo>
                    <a:pt x="2335334" y="0"/>
                  </a:lnTo>
                  <a:lnTo>
                    <a:pt x="2335334" y="0"/>
                  </a:lnTo>
                  <a:lnTo>
                    <a:pt x="2472707" y="0"/>
                  </a:lnTo>
                  <a:lnTo>
                    <a:pt x="2472707" y="0"/>
                  </a:lnTo>
                  <a:lnTo>
                    <a:pt x="2472707" y="0"/>
                  </a:lnTo>
                  <a:lnTo>
                    <a:pt x="2472707" y="0"/>
                  </a:lnTo>
                  <a:lnTo>
                    <a:pt x="2610079" y="0"/>
                  </a:lnTo>
                  <a:lnTo>
                    <a:pt x="2610079" y="0"/>
                  </a:lnTo>
                  <a:lnTo>
                    <a:pt x="2610079" y="0"/>
                  </a:lnTo>
                  <a:lnTo>
                    <a:pt x="2610079" y="0"/>
                  </a:lnTo>
                  <a:lnTo>
                    <a:pt x="2747452" y="0"/>
                  </a:lnTo>
                  <a:lnTo>
                    <a:pt x="2747452" y="0"/>
                  </a:lnTo>
                  <a:lnTo>
                    <a:pt x="2747452" y="0"/>
                  </a:lnTo>
                  <a:lnTo>
                    <a:pt x="2747452" y="0"/>
                  </a:lnTo>
                  <a:lnTo>
                    <a:pt x="2884825" y="0"/>
                  </a:lnTo>
                  <a:lnTo>
                    <a:pt x="2884825" y="0"/>
                  </a:lnTo>
                  <a:lnTo>
                    <a:pt x="2884825" y="0"/>
                  </a:lnTo>
                  <a:lnTo>
                    <a:pt x="2884825" y="0"/>
                  </a:lnTo>
                  <a:lnTo>
                    <a:pt x="3022197" y="0"/>
                  </a:lnTo>
                  <a:lnTo>
                    <a:pt x="3022197" y="0"/>
                  </a:lnTo>
                  <a:lnTo>
                    <a:pt x="3022197" y="0"/>
                  </a:lnTo>
                  <a:lnTo>
                    <a:pt x="3022197" y="0"/>
                  </a:lnTo>
                  <a:lnTo>
                    <a:pt x="3159570" y="0"/>
                  </a:lnTo>
                  <a:lnTo>
                    <a:pt x="3159570" y="0"/>
                  </a:lnTo>
                  <a:lnTo>
                    <a:pt x="3159570" y="0"/>
                  </a:lnTo>
                  <a:lnTo>
                    <a:pt x="3159570" y="0"/>
                  </a:lnTo>
                  <a:lnTo>
                    <a:pt x="3296943" y="0"/>
                  </a:lnTo>
                  <a:lnTo>
                    <a:pt x="3296943" y="0"/>
                  </a:lnTo>
                  <a:lnTo>
                    <a:pt x="3296943" y="0"/>
                  </a:lnTo>
                  <a:lnTo>
                    <a:pt x="3296943" y="0"/>
                  </a:lnTo>
                  <a:lnTo>
                    <a:pt x="3434315" y="0"/>
                  </a:lnTo>
                  <a:lnTo>
                    <a:pt x="3434315" y="0"/>
                  </a:lnTo>
                  <a:lnTo>
                    <a:pt x="3434315" y="0"/>
                  </a:lnTo>
                  <a:lnTo>
                    <a:pt x="3434315" y="0"/>
                  </a:lnTo>
                </a:path>
              </a:pathLst>
            </a:custGeom>
            <a:ln w="13550" cap="flat">
              <a:solidFill>
                <a:srgbClr val="000000">
                  <a:alpha val="100000"/>
                </a:srgbClr>
              </a:solidFill>
              <a:prstDash val="dash"/>
              <a:round/>
            </a:ln>
          </p:spPr>
          <p:txBody>
            <a:bodyPr/>
            <a:lstStyle/>
            <a:p/>
          </p:txBody>
        </p:sp>
        <p:sp>
          <p:nvSpPr>
            <p:cNvPr id="72" name="pl72"/>
            <p:cNvSpPr/>
            <p:nvPr/>
          </p:nvSpPr>
          <p:spPr>
            <a:xfrm>
              <a:off x="5398790" y="1759925"/>
              <a:ext cx="3434315" cy="849732"/>
            </a:xfrm>
            <a:custGeom>
              <a:avLst/>
              <a:pathLst>
                <a:path w="3434315" h="849732">
                  <a:moveTo>
                    <a:pt x="0" y="212433"/>
                  </a:moveTo>
                  <a:lnTo>
                    <a:pt x="137372" y="212433"/>
                  </a:lnTo>
                  <a:lnTo>
                    <a:pt x="274745" y="318649"/>
                  </a:lnTo>
                  <a:lnTo>
                    <a:pt x="412117" y="318649"/>
                  </a:lnTo>
                  <a:lnTo>
                    <a:pt x="549490" y="318649"/>
                  </a:lnTo>
                  <a:lnTo>
                    <a:pt x="686863" y="212433"/>
                  </a:lnTo>
                  <a:lnTo>
                    <a:pt x="824235" y="0"/>
                  </a:lnTo>
                  <a:lnTo>
                    <a:pt x="961608" y="106216"/>
                  </a:lnTo>
                  <a:lnTo>
                    <a:pt x="1098981" y="0"/>
                  </a:lnTo>
                  <a:lnTo>
                    <a:pt x="1236353" y="0"/>
                  </a:lnTo>
                  <a:lnTo>
                    <a:pt x="1373726" y="106216"/>
                  </a:lnTo>
                  <a:lnTo>
                    <a:pt x="1511098" y="0"/>
                  </a:lnTo>
                  <a:lnTo>
                    <a:pt x="1648471" y="0"/>
                  </a:lnTo>
                  <a:lnTo>
                    <a:pt x="1785844" y="0"/>
                  </a:lnTo>
                  <a:lnTo>
                    <a:pt x="1923216" y="0"/>
                  </a:lnTo>
                  <a:lnTo>
                    <a:pt x="2060589" y="106216"/>
                  </a:lnTo>
                  <a:lnTo>
                    <a:pt x="2197962" y="106216"/>
                  </a:lnTo>
                  <a:lnTo>
                    <a:pt x="2335334" y="106216"/>
                  </a:lnTo>
                  <a:lnTo>
                    <a:pt x="2472707" y="212433"/>
                  </a:lnTo>
                  <a:lnTo>
                    <a:pt x="2610079" y="318649"/>
                  </a:lnTo>
                  <a:lnTo>
                    <a:pt x="2747452" y="424866"/>
                  </a:lnTo>
                  <a:lnTo>
                    <a:pt x="2884825" y="849732"/>
                  </a:lnTo>
                  <a:lnTo>
                    <a:pt x="3022197" y="318649"/>
                  </a:lnTo>
                  <a:lnTo>
                    <a:pt x="3159570" y="531082"/>
                  </a:lnTo>
                  <a:lnTo>
                    <a:pt x="3296943" y="531082"/>
                  </a:lnTo>
                  <a:lnTo>
                    <a:pt x="3434315" y="531082"/>
                  </a:lnTo>
                </a:path>
              </a:pathLst>
            </a:custGeom>
            <a:ln w="65043" cap="flat">
              <a:solidFill>
                <a:srgbClr val="000000">
                  <a:alpha val="100000"/>
                </a:srgbClr>
              </a:solidFill>
              <a:prstDash val="solid"/>
              <a:round/>
            </a:ln>
          </p:spPr>
          <p:txBody>
            <a:bodyPr/>
            <a:lstStyle/>
            <a:p/>
          </p:txBody>
        </p:sp>
        <p:sp>
          <p:nvSpPr>
            <p:cNvPr id="73" name="pl73"/>
            <p:cNvSpPr/>
            <p:nvPr/>
          </p:nvSpPr>
          <p:spPr>
            <a:xfrm>
              <a:off x="5398790" y="1759925"/>
              <a:ext cx="3434315" cy="849732"/>
            </a:xfrm>
            <a:custGeom>
              <a:avLst/>
              <a:pathLst>
                <a:path w="3434315" h="849732">
                  <a:moveTo>
                    <a:pt x="0" y="212433"/>
                  </a:moveTo>
                  <a:lnTo>
                    <a:pt x="137372" y="212433"/>
                  </a:lnTo>
                  <a:lnTo>
                    <a:pt x="274745" y="318649"/>
                  </a:lnTo>
                  <a:lnTo>
                    <a:pt x="412117" y="318649"/>
                  </a:lnTo>
                  <a:lnTo>
                    <a:pt x="549490" y="318649"/>
                  </a:lnTo>
                  <a:lnTo>
                    <a:pt x="686863" y="212433"/>
                  </a:lnTo>
                  <a:lnTo>
                    <a:pt x="824235" y="0"/>
                  </a:lnTo>
                  <a:lnTo>
                    <a:pt x="961608" y="106216"/>
                  </a:lnTo>
                  <a:lnTo>
                    <a:pt x="1098981" y="0"/>
                  </a:lnTo>
                  <a:lnTo>
                    <a:pt x="1236353" y="0"/>
                  </a:lnTo>
                  <a:lnTo>
                    <a:pt x="1373726" y="106216"/>
                  </a:lnTo>
                  <a:lnTo>
                    <a:pt x="1511098" y="0"/>
                  </a:lnTo>
                  <a:lnTo>
                    <a:pt x="1648471" y="0"/>
                  </a:lnTo>
                  <a:lnTo>
                    <a:pt x="1785844" y="0"/>
                  </a:lnTo>
                  <a:lnTo>
                    <a:pt x="1923216" y="0"/>
                  </a:lnTo>
                  <a:lnTo>
                    <a:pt x="2060589" y="106216"/>
                  </a:lnTo>
                  <a:lnTo>
                    <a:pt x="2197962" y="106216"/>
                  </a:lnTo>
                  <a:lnTo>
                    <a:pt x="2335334" y="106216"/>
                  </a:lnTo>
                  <a:lnTo>
                    <a:pt x="2472707" y="212433"/>
                  </a:lnTo>
                  <a:lnTo>
                    <a:pt x="2610079" y="318649"/>
                  </a:lnTo>
                  <a:lnTo>
                    <a:pt x="2747452" y="424866"/>
                  </a:lnTo>
                  <a:lnTo>
                    <a:pt x="2884825" y="849732"/>
                  </a:lnTo>
                  <a:lnTo>
                    <a:pt x="3022197" y="318649"/>
                  </a:lnTo>
                  <a:lnTo>
                    <a:pt x="3159570" y="531082"/>
                  </a:lnTo>
                  <a:lnTo>
                    <a:pt x="3296943" y="531082"/>
                  </a:lnTo>
                  <a:lnTo>
                    <a:pt x="3434315" y="531082"/>
                  </a:lnTo>
                </a:path>
              </a:pathLst>
            </a:custGeom>
            <a:ln w="40651" cap="flat">
              <a:solidFill>
                <a:srgbClr val="00833D">
                  <a:alpha val="100000"/>
                </a:srgbClr>
              </a:solidFill>
              <a:prstDash val="solid"/>
              <a:round/>
            </a:ln>
          </p:spPr>
          <p:txBody>
            <a:bodyPr/>
            <a:lstStyle/>
            <a:p/>
          </p:txBody>
        </p:sp>
        <p:sp>
          <p:nvSpPr>
            <p:cNvPr id="74" name="tx74"/>
            <p:cNvSpPr/>
            <p:nvPr/>
          </p:nvSpPr>
          <p:spPr>
            <a:xfrm>
              <a:off x="5368661" y="17938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5" name="tx75"/>
            <p:cNvSpPr/>
            <p:nvPr/>
          </p:nvSpPr>
          <p:spPr>
            <a:xfrm>
              <a:off x="6055524" y="17938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6" name="tx76"/>
            <p:cNvSpPr/>
            <p:nvPr/>
          </p:nvSpPr>
          <p:spPr>
            <a:xfrm>
              <a:off x="6742387" y="168758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7" name="tx77"/>
            <p:cNvSpPr/>
            <p:nvPr/>
          </p:nvSpPr>
          <p:spPr>
            <a:xfrm>
              <a:off x="7429250" y="168758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8" name="tx78"/>
            <p:cNvSpPr/>
            <p:nvPr/>
          </p:nvSpPr>
          <p:spPr>
            <a:xfrm>
              <a:off x="7978740" y="190002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9" name="tx79"/>
            <p:cNvSpPr/>
            <p:nvPr/>
          </p:nvSpPr>
          <p:spPr>
            <a:xfrm>
              <a:off x="8784917" y="211245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0" name="tx80"/>
            <p:cNvSpPr/>
            <p:nvPr/>
          </p:nvSpPr>
          <p:spPr>
            <a:xfrm>
              <a:off x="4980741" y="3626333"/>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-15</a:t>
              </a:r>
            </a:p>
          </p:txBody>
        </p:sp>
        <p:sp>
          <p:nvSpPr>
            <p:cNvPr id="81" name="tx81"/>
            <p:cNvSpPr/>
            <p:nvPr/>
          </p:nvSpPr>
          <p:spPr>
            <a:xfrm>
              <a:off x="4980741" y="3095250"/>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82" name="tx82"/>
            <p:cNvSpPr/>
            <p:nvPr/>
          </p:nvSpPr>
          <p:spPr>
            <a:xfrm>
              <a:off x="5051424" y="2564167"/>
              <a:ext cx="11301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-5</a:t>
              </a:r>
            </a:p>
          </p:txBody>
        </p:sp>
        <p:sp>
          <p:nvSpPr>
            <p:cNvPr id="83" name="tx83"/>
            <p:cNvSpPr/>
            <p:nvPr/>
          </p:nvSpPr>
          <p:spPr>
            <a:xfrm>
              <a:off x="5093761" y="2033084"/>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84" name="tx84"/>
            <p:cNvSpPr/>
            <p:nvPr/>
          </p:nvSpPr>
          <p:spPr>
            <a:xfrm rot="-5400000">
              <a:off x="5243342"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85" name="tx85"/>
            <p:cNvSpPr/>
            <p:nvPr/>
          </p:nvSpPr>
          <p:spPr>
            <a:xfrm rot="-5400000">
              <a:off x="5930205"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86" name="tx86"/>
            <p:cNvSpPr/>
            <p:nvPr/>
          </p:nvSpPr>
          <p:spPr>
            <a:xfrm rot="-5400000">
              <a:off x="6617068"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87" name="tx87"/>
            <p:cNvSpPr/>
            <p:nvPr/>
          </p:nvSpPr>
          <p:spPr>
            <a:xfrm rot="-5400000">
              <a:off x="7303931"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88" name="tx88"/>
            <p:cNvSpPr/>
            <p:nvPr/>
          </p:nvSpPr>
          <p:spPr>
            <a:xfrm rot="-5400000">
              <a:off x="7853422"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89" name="tx89"/>
            <p:cNvSpPr/>
            <p:nvPr/>
          </p:nvSpPr>
          <p:spPr>
            <a:xfrm rot="-5400000">
              <a:off x="8677658"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90" name="tx90"/>
            <p:cNvSpPr/>
            <p:nvPr/>
          </p:nvSpPr>
          <p:spPr>
            <a:xfrm rot="-5400000">
              <a:off x="4281635" y="2829708"/>
              <a:ext cx="11842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Difference (% points)</a:t>
              </a:r>
            </a:p>
          </p:txBody>
        </p:sp>
        <p:sp>
          <p:nvSpPr>
            <p:cNvPr id="91" name="pl91"/>
            <p:cNvSpPr/>
            <p:nvPr/>
          </p:nvSpPr>
          <p:spPr>
            <a:xfrm>
              <a:off x="5806104" y="4946500"/>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92" name="pl92"/>
            <p:cNvSpPr/>
            <p:nvPr/>
          </p:nvSpPr>
          <p:spPr>
            <a:xfrm>
              <a:off x="6447014" y="4946500"/>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93" name="pl93"/>
            <p:cNvSpPr/>
            <p:nvPr/>
          </p:nvSpPr>
          <p:spPr>
            <a:xfrm>
              <a:off x="7066892" y="4946500"/>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94" name="pl94"/>
            <p:cNvSpPr/>
            <p:nvPr/>
          </p:nvSpPr>
          <p:spPr>
            <a:xfrm>
              <a:off x="7792566" y="4946500"/>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95" name="pl95"/>
            <p:cNvSpPr/>
            <p:nvPr/>
          </p:nvSpPr>
          <p:spPr>
            <a:xfrm>
              <a:off x="7792566" y="4946500"/>
              <a:ext cx="175564" cy="0"/>
            </a:xfrm>
            <a:custGeom>
              <a:avLst/>
              <a:pathLst>
                <a:path w="175564" h="0">
                  <a:moveTo>
                    <a:pt x="0" y="0"/>
                  </a:moveTo>
                  <a:lnTo>
                    <a:pt x="175564" y="0"/>
                  </a:lnTo>
                </a:path>
              </a:pathLst>
            </a:custGeom>
            <a:ln w="40651" cap="flat">
              <a:solidFill>
                <a:srgbClr val="00833D">
                  <a:alpha val="100000"/>
                </a:srgbClr>
              </a:solidFill>
              <a:prstDash val="solid"/>
              <a:round/>
            </a:ln>
          </p:spPr>
          <p:txBody>
            <a:bodyPr/>
            <a:lstStyle/>
            <a:p/>
          </p:txBody>
        </p:sp>
        <p:sp>
          <p:nvSpPr>
            <p:cNvPr id="96" name="tx96"/>
            <p:cNvSpPr/>
            <p:nvPr/>
          </p:nvSpPr>
          <p:spPr>
            <a:xfrm>
              <a:off x="6073204" y="4901009"/>
              <a:ext cx="2822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HICs</a:t>
              </a:r>
            </a:p>
          </p:txBody>
        </p:sp>
        <p:sp>
          <p:nvSpPr>
            <p:cNvPr id="97" name="tx97"/>
            <p:cNvSpPr/>
            <p:nvPr/>
          </p:nvSpPr>
          <p:spPr>
            <a:xfrm>
              <a:off x="6714113" y="4901009"/>
              <a:ext cx="26124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LICs</a:t>
              </a:r>
            </a:p>
          </p:txBody>
        </p:sp>
        <p:sp>
          <p:nvSpPr>
            <p:cNvPr id="98" name="tx98"/>
            <p:cNvSpPr/>
            <p:nvPr/>
          </p:nvSpPr>
          <p:spPr>
            <a:xfrm>
              <a:off x="7333991" y="4901009"/>
              <a:ext cx="367040"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LMICs</a:t>
              </a:r>
            </a:p>
          </p:txBody>
        </p:sp>
        <p:sp>
          <p:nvSpPr>
            <p:cNvPr id="99" name="tx99"/>
            <p:cNvSpPr/>
            <p:nvPr/>
          </p:nvSpPr>
          <p:spPr>
            <a:xfrm>
              <a:off x="8059666" y="4901009"/>
              <a:ext cx="388071"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UMICs</a:t>
              </a:r>
            </a:p>
          </p:txBody>
        </p:sp>
        <p:sp>
          <p:nvSpPr>
            <p:cNvPr id="100" name="tx100"/>
            <p:cNvSpPr/>
            <p:nvPr/>
          </p:nvSpPr>
          <p:spPr>
            <a:xfrm>
              <a:off x="5596444" y="1437626"/>
              <a:ext cx="303900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DTP1 coverage difference compared to 2019</a:t>
              </a:r>
            </a:p>
          </p:txBody>
        </p:sp>
        <p:sp>
          <p:nvSpPr>
            <p:cNvPr id="101" name="pl101"/>
            <p:cNvSpPr/>
            <p:nvPr/>
          </p:nvSpPr>
          <p:spPr>
            <a:xfrm>
              <a:off x="2505509" y="5475768"/>
              <a:ext cx="0" cy="446109"/>
            </a:xfrm>
            <a:custGeom>
              <a:avLst/>
              <a:pathLst>
                <a:path w="0" h="446109">
                  <a:moveTo>
                    <a:pt x="0" y="446109"/>
                  </a:moveTo>
                  <a:lnTo>
                    <a:pt x="0" y="0"/>
                  </a:lnTo>
                  <a:lnTo>
                    <a:pt x="0" y="0"/>
                  </a:lnTo>
                </a:path>
              </a:pathLst>
            </a:custGeom>
            <a:ln w="6775" cap="flat">
              <a:solidFill>
                <a:srgbClr val="EBEBEB">
                  <a:alpha val="100000"/>
                </a:srgbClr>
              </a:solidFill>
              <a:prstDash val="solid"/>
              <a:round/>
            </a:ln>
          </p:spPr>
          <p:txBody>
            <a:bodyPr/>
            <a:lstStyle/>
            <a:p/>
          </p:txBody>
        </p:sp>
        <p:sp>
          <p:nvSpPr>
            <p:cNvPr id="102" name="pl102"/>
            <p:cNvSpPr/>
            <p:nvPr/>
          </p:nvSpPr>
          <p:spPr>
            <a:xfrm>
              <a:off x="4958080" y="5475768"/>
              <a:ext cx="0" cy="446109"/>
            </a:xfrm>
            <a:custGeom>
              <a:avLst/>
              <a:pathLst>
                <a:path w="0" h="446109">
                  <a:moveTo>
                    <a:pt x="0" y="446109"/>
                  </a:moveTo>
                  <a:lnTo>
                    <a:pt x="0" y="0"/>
                  </a:lnTo>
                  <a:lnTo>
                    <a:pt x="0" y="0"/>
                  </a:lnTo>
                </a:path>
              </a:pathLst>
            </a:custGeom>
            <a:ln w="6775" cap="flat">
              <a:solidFill>
                <a:srgbClr val="EBEBEB">
                  <a:alpha val="100000"/>
                </a:srgbClr>
              </a:solidFill>
              <a:prstDash val="solid"/>
              <a:round/>
            </a:ln>
          </p:spPr>
          <p:txBody>
            <a:bodyPr/>
            <a:lstStyle/>
            <a:p/>
          </p:txBody>
        </p:sp>
        <p:sp>
          <p:nvSpPr>
            <p:cNvPr id="103" name="pl103"/>
            <p:cNvSpPr/>
            <p:nvPr/>
          </p:nvSpPr>
          <p:spPr>
            <a:xfrm>
              <a:off x="7410650" y="5475768"/>
              <a:ext cx="0" cy="446109"/>
            </a:xfrm>
            <a:custGeom>
              <a:avLst/>
              <a:pathLst>
                <a:path w="0" h="446109">
                  <a:moveTo>
                    <a:pt x="0" y="446109"/>
                  </a:moveTo>
                  <a:lnTo>
                    <a:pt x="0" y="0"/>
                  </a:lnTo>
                  <a:lnTo>
                    <a:pt x="0" y="0"/>
                  </a:lnTo>
                </a:path>
              </a:pathLst>
            </a:custGeom>
            <a:ln w="6775" cap="flat">
              <a:solidFill>
                <a:srgbClr val="EBEBEB">
                  <a:alpha val="100000"/>
                </a:srgbClr>
              </a:solidFill>
              <a:prstDash val="solid"/>
              <a:round/>
            </a:ln>
          </p:spPr>
          <p:txBody>
            <a:bodyPr/>
            <a:lstStyle/>
            <a:p/>
          </p:txBody>
        </p:sp>
        <p:sp>
          <p:nvSpPr>
            <p:cNvPr id="104" name="pl104"/>
            <p:cNvSpPr/>
            <p:nvPr/>
          </p:nvSpPr>
          <p:spPr>
            <a:xfrm>
              <a:off x="911338" y="5838232"/>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5" name="pl105"/>
            <p:cNvSpPr/>
            <p:nvPr/>
          </p:nvSpPr>
          <p:spPr>
            <a:xfrm>
              <a:off x="911338" y="5698823"/>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6" name="pl106"/>
            <p:cNvSpPr/>
            <p:nvPr/>
          </p:nvSpPr>
          <p:spPr>
            <a:xfrm>
              <a:off x="911338" y="5559413"/>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7" name="pl107"/>
            <p:cNvSpPr/>
            <p:nvPr/>
          </p:nvSpPr>
          <p:spPr>
            <a:xfrm>
              <a:off x="1279224"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08" name="pl108"/>
            <p:cNvSpPr/>
            <p:nvPr/>
          </p:nvSpPr>
          <p:spPr>
            <a:xfrm>
              <a:off x="3731794"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09" name="pl109"/>
            <p:cNvSpPr/>
            <p:nvPr/>
          </p:nvSpPr>
          <p:spPr>
            <a:xfrm>
              <a:off x="6184365"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10" name="pl110"/>
            <p:cNvSpPr/>
            <p:nvPr/>
          </p:nvSpPr>
          <p:spPr>
            <a:xfrm>
              <a:off x="8636936"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11" name="rc111"/>
            <p:cNvSpPr/>
            <p:nvPr/>
          </p:nvSpPr>
          <p:spPr>
            <a:xfrm>
              <a:off x="1279224" y="5782468"/>
              <a:ext cx="6376683" cy="111527"/>
            </a:xfrm>
            <a:prstGeom prst="rect">
              <a:avLst/>
            </a:prstGeom>
            <a:solidFill>
              <a:srgbClr val="00833D">
                <a:alpha val="80000"/>
              </a:srgbClr>
            </a:solidFill>
          </p:spPr>
          <p:txBody>
            <a:bodyPr/>
            <a:lstStyle/>
            <a:p/>
          </p:txBody>
        </p:sp>
        <p:sp>
          <p:nvSpPr>
            <p:cNvPr id="112" name="rc112"/>
            <p:cNvSpPr/>
            <p:nvPr/>
          </p:nvSpPr>
          <p:spPr>
            <a:xfrm>
              <a:off x="1279224" y="5643059"/>
              <a:ext cx="7357712" cy="111527"/>
            </a:xfrm>
            <a:prstGeom prst="rect">
              <a:avLst/>
            </a:prstGeom>
            <a:solidFill>
              <a:srgbClr val="00833D">
                <a:alpha val="80000"/>
              </a:srgbClr>
            </a:solidFill>
          </p:spPr>
          <p:txBody>
            <a:bodyPr/>
            <a:lstStyle/>
            <a:p/>
          </p:txBody>
        </p:sp>
        <p:sp>
          <p:nvSpPr>
            <p:cNvPr id="113" name="rc113"/>
            <p:cNvSpPr/>
            <p:nvPr/>
          </p:nvSpPr>
          <p:spPr>
            <a:xfrm>
              <a:off x="1279224" y="5503650"/>
              <a:ext cx="6621940" cy="111527"/>
            </a:xfrm>
            <a:prstGeom prst="rect">
              <a:avLst/>
            </a:prstGeom>
            <a:solidFill>
              <a:srgbClr val="00833D">
                <a:alpha val="80000"/>
              </a:srgbClr>
            </a:solidFill>
          </p:spPr>
          <p:txBody>
            <a:bodyPr/>
            <a:lstStyle/>
            <a:p/>
          </p:txBody>
        </p:sp>
        <p:sp>
          <p:nvSpPr>
            <p:cNvPr id="114" name="tx114"/>
            <p:cNvSpPr/>
            <p:nvPr/>
          </p:nvSpPr>
          <p:spPr>
            <a:xfrm>
              <a:off x="7731208" y="579941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2.6</a:t>
              </a:r>
            </a:p>
          </p:txBody>
        </p:sp>
        <p:sp>
          <p:nvSpPr>
            <p:cNvPr id="115" name="tx115"/>
            <p:cNvSpPr/>
            <p:nvPr/>
          </p:nvSpPr>
          <p:spPr>
            <a:xfrm>
              <a:off x="8667065" y="56600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16" name="tx116"/>
            <p:cNvSpPr/>
            <p:nvPr/>
          </p:nvSpPr>
          <p:spPr>
            <a:xfrm>
              <a:off x="7976465" y="552059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2.7</a:t>
              </a:r>
            </a:p>
          </p:txBody>
        </p:sp>
        <p:sp>
          <p:nvSpPr>
            <p:cNvPr id="117" name="tx117"/>
            <p:cNvSpPr/>
            <p:nvPr/>
          </p:nvSpPr>
          <p:spPr>
            <a:xfrm>
              <a:off x="565975" y="5792741"/>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18" name="tx118"/>
            <p:cNvSpPr/>
            <p:nvPr/>
          </p:nvSpPr>
          <p:spPr>
            <a:xfrm>
              <a:off x="565975" y="5653331"/>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19" name="tx119"/>
            <p:cNvSpPr/>
            <p:nvPr/>
          </p:nvSpPr>
          <p:spPr>
            <a:xfrm>
              <a:off x="565975" y="5513922"/>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20" name="tx120"/>
            <p:cNvSpPr/>
            <p:nvPr/>
          </p:nvSpPr>
          <p:spPr>
            <a:xfrm>
              <a:off x="1208540"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121" name="tx121"/>
            <p:cNvSpPr/>
            <p:nvPr/>
          </p:nvSpPr>
          <p:spPr>
            <a:xfrm>
              <a:off x="3661111"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a:t>
              </a:r>
            </a:p>
          </p:txBody>
        </p:sp>
        <p:sp>
          <p:nvSpPr>
            <p:cNvPr id="122" name="tx122"/>
            <p:cNvSpPr/>
            <p:nvPr/>
          </p:nvSpPr>
          <p:spPr>
            <a:xfrm>
              <a:off x="6113682"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a:t>
              </a:r>
            </a:p>
          </p:txBody>
        </p:sp>
        <p:sp>
          <p:nvSpPr>
            <p:cNvPr id="123" name="tx123"/>
            <p:cNvSpPr/>
            <p:nvPr/>
          </p:nvSpPr>
          <p:spPr>
            <a:xfrm>
              <a:off x="8566253"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3</a:t>
              </a:r>
            </a:p>
          </p:txBody>
        </p:sp>
        <p:sp>
          <p:nvSpPr>
            <p:cNvPr id="124" name="tx124"/>
            <p:cNvSpPr/>
            <p:nvPr/>
          </p:nvSpPr>
          <p:spPr>
            <a:xfrm>
              <a:off x="4317085" y="6136985"/>
              <a:ext cx="128198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000000">
                      <a:alpha val="100000"/>
                    </a:srgbClr>
                  </a:solidFill>
                  <a:latin typeface="Arial"/>
                  <a:cs typeface="Arial"/>
                </a:rPr>
                <a:t>Zero-dose children (millions)</a:t>
              </a:r>
            </a:p>
          </p:txBody>
        </p:sp>
        <p:sp>
          <p:nvSpPr>
            <p:cNvPr id="125" name="tx125"/>
            <p:cNvSpPr/>
            <p:nvPr/>
          </p:nvSpPr>
          <p:spPr>
            <a:xfrm>
              <a:off x="911338" y="5264995"/>
              <a:ext cx="255830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Number of zero-dose children, UMICs</a:t>
              </a:r>
            </a:p>
          </p:txBody>
        </p:sp>
        <p:sp>
          <p:nvSpPr>
            <p:cNvPr id="126" name="tx126"/>
            <p:cNvSpPr/>
            <p:nvPr/>
          </p:nvSpPr>
          <p:spPr>
            <a:xfrm>
              <a:off x="4842838"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27" name="tx127"/>
            <p:cNvSpPr/>
            <p:nvPr/>
          </p:nvSpPr>
          <p:spPr>
            <a:xfrm>
              <a:off x="840875" y="6421459"/>
              <a:ext cx="81639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sp>
          <p:nvSpPr>
            <p:cNvPr id="128" name="tx128"/>
            <p:cNvSpPr/>
            <p:nvPr/>
          </p:nvSpPr>
          <p:spPr>
            <a:xfrm>
              <a:off x="4960156" y="6542159"/>
              <a:ext cx="404466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There may be discrepancies in total Zero-dose children (millions) due to rounding.</a:t>
              </a:r>
            </a:p>
          </p:txBody>
        </p:sp>
      </p:grpSp>
      <p:sp>
        <p:nvSpPr>
          <p:cNvPr id="129"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UMICs ranked number 2 out of 4 WB groups, with DTP1 coverage of 91%.
DTP1 coverage (91%) was 2 percentage points lower than in 2019 (93%).
This equates to 2.7 million zero-dose children in 2025 compared to 2.6 million zero-dose children in 2019.</a:t>
            </a:r>
          </a:p>
        </p:txBody>
      </p:sp>
      <p:sp>
        <p:nvSpPr>
          <p:cNvPr id="130"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DTP1 coverage has improved since 2000 in some groups and exceeded pre-pandemic levels in one groups, but progress is uneven and gaps in zero-dose children persist.</a:t>
            </a:r>
          </a:p>
        </p:txBody>
      </p:sp>
      <p:grpSp xmlns:pic="http://schemas.openxmlformats.org/drawingml/2006/picture">
        <p:nvGrpSpPr>
          <p:cNvPr id="131" name=""/>
          <p:cNvGrpSpPr/>
          <p:nvPr/>
        </p:nvGrpSpPr>
        <p:grpSpPr>
          <a:xfrm>
            <a:off x="292608" y="1005840"/>
            <a:ext cx="8595360" cy="28575"/>
            <a:chOff x="292608" y="1005840"/>
            <a:chExt cx="8595360" cy="28575"/>
          </a:xfrm>
        </p:grpSpPr>
        <p:sp>
          <p:nvSpPr>
            <p:cNvPr id="132"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33"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79" cy="54863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11338" y="3731695"/>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6" name="pl6"/>
            <p:cNvSpPr/>
            <p:nvPr/>
          </p:nvSpPr>
          <p:spPr>
            <a:xfrm>
              <a:off x="911338" y="3168642"/>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7" name="pl7"/>
            <p:cNvSpPr/>
            <p:nvPr/>
          </p:nvSpPr>
          <p:spPr>
            <a:xfrm>
              <a:off x="911338" y="2605588"/>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8" name="pl8"/>
            <p:cNvSpPr/>
            <p:nvPr/>
          </p:nvSpPr>
          <p:spPr>
            <a:xfrm>
              <a:off x="911338" y="2042535"/>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9" name="pl9"/>
            <p:cNvSpPr/>
            <p:nvPr/>
          </p:nvSpPr>
          <p:spPr>
            <a:xfrm>
              <a:off x="911338" y="4013221"/>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0" name="pl10"/>
            <p:cNvSpPr/>
            <p:nvPr/>
          </p:nvSpPr>
          <p:spPr>
            <a:xfrm>
              <a:off x="911338" y="3450168"/>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1" name="pl11"/>
            <p:cNvSpPr/>
            <p:nvPr/>
          </p:nvSpPr>
          <p:spPr>
            <a:xfrm>
              <a:off x="911338" y="2887115"/>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2" name="pl12"/>
            <p:cNvSpPr/>
            <p:nvPr/>
          </p:nvSpPr>
          <p:spPr>
            <a:xfrm>
              <a:off x="911338" y="2324062"/>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3" name="pl13"/>
            <p:cNvSpPr/>
            <p:nvPr/>
          </p:nvSpPr>
          <p:spPr>
            <a:xfrm>
              <a:off x="911338" y="1761009"/>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4" name="pl14"/>
            <p:cNvSpPr/>
            <p:nvPr/>
          </p:nvSpPr>
          <p:spPr>
            <a:xfrm>
              <a:off x="1084660"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075073"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3065486"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4055898"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084660" y="1929925"/>
              <a:ext cx="3466444" cy="56305"/>
            </a:xfrm>
            <a:custGeom>
              <a:avLst/>
              <a:pathLst>
                <a:path w="3466444" h="56305">
                  <a:moveTo>
                    <a:pt x="0" y="0"/>
                  </a:moveTo>
                  <a:lnTo>
                    <a:pt x="495206" y="0"/>
                  </a:lnTo>
                  <a:lnTo>
                    <a:pt x="990412" y="0"/>
                  </a:lnTo>
                  <a:lnTo>
                    <a:pt x="1485619" y="0"/>
                  </a:lnTo>
                  <a:lnTo>
                    <a:pt x="1980825" y="0"/>
                  </a:lnTo>
                  <a:lnTo>
                    <a:pt x="2476031" y="0"/>
                  </a:lnTo>
                  <a:lnTo>
                    <a:pt x="2971238" y="0"/>
                  </a:lnTo>
                  <a:lnTo>
                    <a:pt x="3466444" y="56305"/>
                  </a:lnTo>
                </a:path>
              </a:pathLst>
            </a:custGeom>
            <a:ln w="27101" cap="flat">
              <a:solidFill>
                <a:srgbClr val="80BD41">
                  <a:alpha val="69803"/>
                </a:srgbClr>
              </a:solidFill>
              <a:prstDash val="solid"/>
              <a:round/>
            </a:ln>
          </p:spPr>
          <p:txBody>
            <a:bodyPr/>
            <a:lstStyle/>
            <a:p/>
          </p:txBody>
        </p:sp>
        <p:sp>
          <p:nvSpPr>
            <p:cNvPr id="19" name="pl19"/>
            <p:cNvSpPr/>
            <p:nvPr/>
          </p:nvSpPr>
          <p:spPr>
            <a:xfrm>
              <a:off x="1084660" y="2718199"/>
              <a:ext cx="3466444" cy="168915"/>
            </a:xfrm>
            <a:custGeom>
              <a:avLst/>
              <a:pathLst>
                <a:path w="3466444" h="168915">
                  <a:moveTo>
                    <a:pt x="0" y="56305"/>
                  </a:moveTo>
                  <a:lnTo>
                    <a:pt x="495206" y="0"/>
                  </a:lnTo>
                  <a:lnTo>
                    <a:pt x="990412" y="112610"/>
                  </a:lnTo>
                  <a:lnTo>
                    <a:pt x="1485619" y="168915"/>
                  </a:lnTo>
                  <a:lnTo>
                    <a:pt x="1980825" y="56305"/>
                  </a:lnTo>
                  <a:lnTo>
                    <a:pt x="2476031" y="168915"/>
                  </a:lnTo>
                  <a:lnTo>
                    <a:pt x="2971238" y="168915"/>
                  </a:lnTo>
                  <a:lnTo>
                    <a:pt x="3466444" y="0"/>
                  </a:lnTo>
                </a:path>
              </a:pathLst>
            </a:custGeom>
            <a:ln w="27101" cap="flat">
              <a:solidFill>
                <a:srgbClr val="0058AB">
                  <a:alpha val="69803"/>
                </a:srgbClr>
              </a:solidFill>
              <a:prstDash val="solid"/>
              <a:round/>
            </a:ln>
          </p:spPr>
          <p:txBody>
            <a:bodyPr/>
            <a:lstStyle/>
            <a:p/>
          </p:txBody>
        </p:sp>
        <p:sp>
          <p:nvSpPr>
            <p:cNvPr id="20" name="pl20"/>
            <p:cNvSpPr/>
            <p:nvPr/>
          </p:nvSpPr>
          <p:spPr>
            <a:xfrm>
              <a:off x="1084660" y="2324062"/>
              <a:ext cx="3466444" cy="281526"/>
            </a:xfrm>
            <a:custGeom>
              <a:avLst/>
              <a:pathLst>
                <a:path w="3466444" h="281526">
                  <a:moveTo>
                    <a:pt x="0" y="56305"/>
                  </a:moveTo>
                  <a:lnTo>
                    <a:pt x="495206" y="0"/>
                  </a:lnTo>
                  <a:lnTo>
                    <a:pt x="990412" y="225221"/>
                  </a:lnTo>
                  <a:lnTo>
                    <a:pt x="1485619" y="281526"/>
                  </a:lnTo>
                  <a:lnTo>
                    <a:pt x="1980825" y="56305"/>
                  </a:lnTo>
                  <a:lnTo>
                    <a:pt x="2476031" y="56305"/>
                  </a:lnTo>
                  <a:lnTo>
                    <a:pt x="2971238" y="0"/>
                  </a:lnTo>
                  <a:lnTo>
                    <a:pt x="3466444" y="0"/>
                  </a:lnTo>
                </a:path>
              </a:pathLst>
            </a:custGeom>
            <a:ln w="27101" cap="flat">
              <a:solidFill>
                <a:srgbClr val="1CABE2">
                  <a:alpha val="69803"/>
                </a:srgbClr>
              </a:solidFill>
              <a:prstDash val="solid"/>
              <a:round/>
            </a:ln>
          </p:spPr>
          <p:txBody>
            <a:bodyPr/>
            <a:lstStyle/>
            <a:p/>
          </p:txBody>
        </p:sp>
        <p:sp>
          <p:nvSpPr>
            <p:cNvPr id="21" name="pl21"/>
            <p:cNvSpPr/>
            <p:nvPr/>
          </p:nvSpPr>
          <p:spPr>
            <a:xfrm>
              <a:off x="1084660" y="2098841"/>
              <a:ext cx="3466444" cy="337831"/>
            </a:xfrm>
            <a:custGeom>
              <a:avLst/>
              <a:pathLst>
                <a:path w="3466444" h="337831">
                  <a:moveTo>
                    <a:pt x="0" y="0"/>
                  </a:moveTo>
                  <a:lnTo>
                    <a:pt x="495206" y="56305"/>
                  </a:lnTo>
                  <a:lnTo>
                    <a:pt x="990412" y="112610"/>
                  </a:lnTo>
                  <a:lnTo>
                    <a:pt x="1485619" y="337831"/>
                  </a:lnTo>
                  <a:lnTo>
                    <a:pt x="1980825" y="56305"/>
                  </a:lnTo>
                  <a:lnTo>
                    <a:pt x="2476031" y="168915"/>
                  </a:lnTo>
                  <a:lnTo>
                    <a:pt x="2971238" y="168915"/>
                  </a:lnTo>
                  <a:lnTo>
                    <a:pt x="3466444" y="168915"/>
                  </a:lnTo>
                </a:path>
              </a:pathLst>
            </a:custGeom>
            <a:ln w="27101" cap="flat">
              <a:solidFill>
                <a:srgbClr val="00833D">
                  <a:alpha val="69803"/>
                </a:srgbClr>
              </a:solidFill>
              <a:prstDash val="solid"/>
              <a:round/>
            </a:ln>
          </p:spPr>
          <p:txBody>
            <a:bodyPr/>
            <a:lstStyle/>
            <a:p/>
          </p:txBody>
        </p:sp>
        <p:sp>
          <p:nvSpPr>
            <p:cNvPr id="22" name="pl22"/>
            <p:cNvSpPr/>
            <p:nvPr/>
          </p:nvSpPr>
          <p:spPr>
            <a:xfrm>
              <a:off x="1084660" y="2098841"/>
              <a:ext cx="3466444" cy="337831"/>
            </a:xfrm>
            <a:custGeom>
              <a:avLst/>
              <a:pathLst>
                <a:path w="3466444" h="337831">
                  <a:moveTo>
                    <a:pt x="0" y="0"/>
                  </a:moveTo>
                  <a:lnTo>
                    <a:pt x="495206" y="56305"/>
                  </a:lnTo>
                  <a:lnTo>
                    <a:pt x="990412" y="112610"/>
                  </a:lnTo>
                  <a:lnTo>
                    <a:pt x="1485619" y="337831"/>
                  </a:lnTo>
                  <a:lnTo>
                    <a:pt x="1980825" y="56305"/>
                  </a:lnTo>
                  <a:lnTo>
                    <a:pt x="2476031" y="168915"/>
                  </a:lnTo>
                  <a:lnTo>
                    <a:pt x="2971238" y="168915"/>
                  </a:lnTo>
                  <a:lnTo>
                    <a:pt x="3466444" y="168915"/>
                  </a:lnTo>
                </a:path>
              </a:pathLst>
            </a:custGeom>
            <a:ln w="65043" cap="flat">
              <a:solidFill>
                <a:srgbClr val="000000">
                  <a:alpha val="100000"/>
                </a:srgbClr>
              </a:solidFill>
              <a:prstDash val="solid"/>
              <a:round/>
            </a:ln>
          </p:spPr>
          <p:txBody>
            <a:bodyPr/>
            <a:lstStyle/>
            <a:p/>
          </p:txBody>
        </p:sp>
        <p:sp>
          <p:nvSpPr>
            <p:cNvPr id="23" name="pl23"/>
            <p:cNvSpPr/>
            <p:nvPr/>
          </p:nvSpPr>
          <p:spPr>
            <a:xfrm>
              <a:off x="1084660" y="2098841"/>
              <a:ext cx="3466444" cy="337831"/>
            </a:xfrm>
            <a:custGeom>
              <a:avLst/>
              <a:pathLst>
                <a:path w="3466444" h="337831">
                  <a:moveTo>
                    <a:pt x="0" y="0"/>
                  </a:moveTo>
                  <a:lnTo>
                    <a:pt x="495206" y="56305"/>
                  </a:lnTo>
                  <a:lnTo>
                    <a:pt x="990412" y="112610"/>
                  </a:lnTo>
                  <a:lnTo>
                    <a:pt x="1485619" y="337831"/>
                  </a:lnTo>
                  <a:lnTo>
                    <a:pt x="1980825" y="56305"/>
                  </a:lnTo>
                  <a:lnTo>
                    <a:pt x="2476031" y="168915"/>
                  </a:lnTo>
                  <a:lnTo>
                    <a:pt x="2971238" y="168915"/>
                  </a:lnTo>
                  <a:lnTo>
                    <a:pt x="3466444" y="168915"/>
                  </a:lnTo>
                </a:path>
              </a:pathLst>
            </a:custGeom>
            <a:ln w="40651" cap="flat">
              <a:solidFill>
                <a:srgbClr val="00833D">
                  <a:alpha val="100000"/>
                </a:srgbClr>
              </a:solidFill>
              <a:prstDash val="solid"/>
              <a:round/>
            </a:ln>
          </p:spPr>
          <p:txBody>
            <a:bodyPr/>
            <a:lstStyle/>
            <a:p/>
          </p:txBody>
        </p:sp>
        <p:sp>
          <p:nvSpPr>
            <p:cNvPr id="24" name="tx24"/>
            <p:cNvSpPr/>
            <p:nvPr/>
          </p:nvSpPr>
          <p:spPr>
            <a:xfrm>
              <a:off x="1024401" y="192804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25" name="tx25"/>
            <p:cNvSpPr/>
            <p:nvPr/>
          </p:nvSpPr>
          <p:spPr>
            <a:xfrm>
              <a:off x="1519608" y="198435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26" name="tx26"/>
            <p:cNvSpPr/>
            <p:nvPr/>
          </p:nvSpPr>
          <p:spPr>
            <a:xfrm>
              <a:off x="2014814" y="204066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27" name="tx27"/>
            <p:cNvSpPr/>
            <p:nvPr/>
          </p:nvSpPr>
          <p:spPr>
            <a:xfrm>
              <a:off x="2510020" y="22658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28" name="tx28"/>
            <p:cNvSpPr/>
            <p:nvPr/>
          </p:nvSpPr>
          <p:spPr>
            <a:xfrm>
              <a:off x="3005227" y="198435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29" name="tx29"/>
            <p:cNvSpPr/>
            <p:nvPr/>
          </p:nvSpPr>
          <p:spPr>
            <a:xfrm>
              <a:off x="3500433" y="20969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30" name="tx30"/>
            <p:cNvSpPr/>
            <p:nvPr/>
          </p:nvSpPr>
          <p:spPr>
            <a:xfrm>
              <a:off x="3995639" y="20969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31" name="tx31"/>
            <p:cNvSpPr/>
            <p:nvPr/>
          </p:nvSpPr>
          <p:spPr>
            <a:xfrm>
              <a:off x="4490846" y="20969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32" name="tx32"/>
            <p:cNvSpPr/>
            <p:nvPr/>
          </p:nvSpPr>
          <p:spPr>
            <a:xfrm>
              <a:off x="707342" y="3967730"/>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a:t>
              </a:r>
            </a:p>
          </p:txBody>
        </p:sp>
        <p:sp>
          <p:nvSpPr>
            <p:cNvPr id="33" name="tx33"/>
            <p:cNvSpPr/>
            <p:nvPr/>
          </p:nvSpPr>
          <p:spPr>
            <a:xfrm>
              <a:off x="707342" y="3404677"/>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70</a:t>
              </a:r>
            </a:p>
          </p:txBody>
        </p:sp>
        <p:sp>
          <p:nvSpPr>
            <p:cNvPr id="34" name="tx34"/>
            <p:cNvSpPr/>
            <p:nvPr/>
          </p:nvSpPr>
          <p:spPr>
            <a:xfrm>
              <a:off x="707342" y="2841624"/>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35" name="tx35"/>
            <p:cNvSpPr/>
            <p:nvPr/>
          </p:nvSpPr>
          <p:spPr>
            <a:xfrm>
              <a:off x="707342" y="2278570"/>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90</a:t>
              </a:r>
            </a:p>
          </p:txBody>
        </p:sp>
        <p:sp>
          <p:nvSpPr>
            <p:cNvPr id="36" name="tx36"/>
            <p:cNvSpPr/>
            <p:nvPr/>
          </p:nvSpPr>
          <p:spPr>
            <a:xfrm>
              <a:off x="636659" y="1715517"/>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37" name="tx37"/>
            <p:cNvSpPr/>
            <p:nvPr/>
          </p:nvSpPr>
          <p:spPr>
            <a:xfrm rot="-5400000">
              <a:off x="943294"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38" name="tx38"/>
            <p:cNvSpPr/>
            <p:nvPr/>
          </p:nvSpPr>
          <p:spPr>
            <a:xfrm rot="-5400000">
              <a:off x="1933707"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39" name="tx39"/>
            <p:cNvSpPr/>
            <p:nvPr/>
          </p:nvSpPr>
          <p:spPr>
            <a:xfrm rot="-5400000">
              <a:off x="2924119"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40" name="tx40"/>
            <p:cNvSpPr/>
            <p:nvPr/>
          </p:nvSpPr>
          <p:spPr>
            <a:xfrm rot="-5400000">
              <a:off x="3914532"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41" name="tx41"/>
            <p:cNvSpPr/>
            <p:nvPr/>
          </p:nvSpPr>
          <p:spPr>
            <a:xfrm rot="-5400000">
              <a:off x="67031" y="2841624"/>
              <a:ext cx="78391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Coverage (%)</a:t>
              </a:r>
            </a:p>
          </p:txBody>
        </p:sp>
        <p:sp>
          <p:nvSpPr>
            <p:cNvPr id="42" name="pl42"/>
            <p:cNvSpPr/>
            <p:nvPr/>
          </p:nvSpPr>
          <p:spPr>
            <a:xfrm>
              <a:off x="1508039" y="4942167"/>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43" name="pl43"/>
            <p:cNvSpPr/>
            <p:nvPr/>
          </p:nvSpPr>
          <p:spPr>
            <a:xfrm>
              <a:off x="2148948" y="4942167"/>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44" name="pl44"/>
            <p:cNvSpPr/>
            <p:nvPr/>
          </p:nvSpPr>
          <p:spPr>
            <a:xfrm>
              <a:off x="2768826" y="4942167"/>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45" name="pl45"/>
            <p:cNvSpPr/>
            <p:nvPr/>
          </p:nvSpPr>
          <p:spPr>
            <a:xfrm>
              <a:off x="3494501" y="4942167"/>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46" name="pl46"/>
            <p:cNvSpPr/>
            <p:nvPr/>
          </p:nvSpPr>
          <p:spPr>
            <a:xfrm>
              <a:off x="3494501" y="4942167"/>
              <a:ext cx="175564" cy="0"/>
            </a:xfrm>
            <a:custGeom>
              <a:avLst/>
              <a:pathLst>
                <a:path w="175564" h="0">
                  <a:moveTo>
                    <a:pt x="0" y="0"/>
                  </a:moveTo>
                  <a:lnTo>
                    <a:pt x="175564" y="0"/>
                  </a:lnTo>
                </a:path>
              </a:pathLst>
            </a:custGeom>
            <a:ln w="40651" cap="flat">
              <a:solidFill>
                <a:srgbClr val="00833D">
                  <a:alpha val="100000"/>
                </a:srgbClr>
              </a:solidFill>
              <a:prstDash val="solid"/>
              <a:round/>
            </a:ln>
          </p:spPr>
          <p:txBody>
            <a:bodyPr/>
            <a:lstStyle/>
            <a:p/>
          </p:txBody>
        </p:sp>
        <p:sp>
          <p:nvSpPr>
            <p:cNvPr id="47" name="tx47"/>
            <p:cNvSpPr/>
            <p:nvPr/>
          </p:nvSpPr>
          <p:spPr>
            <a:xfrm>
              <a:off x="1775138" y="4896676"/>
              <a:ext cx="2822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HICs</a:t>
              </a:r>
            </a:p>
          </p:txBody>
        </p:sp>
        <p:sp>
          <p:nvSpPr>
            <p:cNvPr id="48" name="tx48"/>
            <p:cNvSpPr/>
            <p:nvPr/>
          </p:nvSpPr>
          <p:spPr>
            <a:xfrm>
              <a:off x="2416048" y="4896676"/>
              <a:ext cx="26124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LICs</a:t>
              </a:r>
            </a:p>
          </p:txBody>
        </p:sp>
        <p:sp>
          <p:nvSpPr>
            <p:cNvPr id="49" name="tx49"/>
            <p:cNvSpPr/>
            <p:nvPr/>
          </p:nvSpPr>
          <p:spPr>
            <a:xfrm>
              <a:off x="3035926" y="4896676"/>
              <a:ext cx="367040"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LMICs</a:t>
              </a:r>
            </a:p>
          </p:txBody>
        </p:sp>
        <p:sp>
          <p:nvSpPr>
            <p:cNvPr id="50" name="tx50"/>
            <p:cNvSpPr/>
            <p:nvPr/>
          </p:nvSpPr>
          <p:spPr>
            <a:xfrm>
              <a:off x="3761600" y="4896676"/>
              <a:ext cx="388071"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UMICs</a:t>
              </a:r>
            </a:p>
          </p:txBody>
        </p:sp>
        <p:sp>
          <p:nvSpPr>
            <p:cNvPr id="51" name="tx51"/>
            <p:cNvSpPr/>
            <p:nvPr/>
          </p:nvSpPr>
          <p:spPr>
            <a:xfrm>
              <a:off x="1606348" y="1437626"/>
              <a:ext cx="242306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DTP1 coverage, UMICs, 2018-2025</a:t>
              </a:r>
            </a:p>
          </p:txBody>
        </p:sp>
        <p:sp>
          <p:nvSpPr>
            <p:cNvPr id="52" name="pl52"/>
            <p:cNvSpPr/>
            <p:nvPr/>
          </p:nvSpPr>
          <p:spPr>
            <a:xfrm>
              <a:off x="5191733" y="4013221"/>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53" name="pl53"/>
            <p:cNvSpPr/>
            <p:nvPr/>
          </p:nvSpPr>
          <p:spPr>
            <a:xfrm>
              <a:off x="5191733" y="3262484"/>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54" name="pl54"/>
            <p:cNvSpPr/>
            <p:nvPr/>
          </p:nvSpPr>
          <p:spPr>
            <a:xfrm>
              <a:off x="5191733" y="2511746"/>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55" name="pl55"/>
            <p:cNvSpPr/>
            <p:nvPr/>
          </p:nvSpPr>
          <p:spPr>
            <a:xfrm>
              <a:off x="5191733" y="1761009"/>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56" name="pl56"/>
            <p:cNvSpPr/>
            <p:nvPr/>
          </p:nvSpPr>
          <p:spPr>
            <a:xfrm>
              <a:off x="5191733" y="3637853"/>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57" name="pl57"/>
            <p:cNvSpPr/>
            <p:nvPr/>
          </p:nvSpPr>
          <p:spPr>
            <a:xfrm>
              <a:off x="5191733" y="2887115"/>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58" name="pl58"/>
            <p:cNvSpPr/>
            <p:nvPr/>
          </p:nvSpPr>
          <p:spPr>
            <a:xfrm>
              <a:off x="5191733" y="2136377"/>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59" name="pl59"/>
            <p:cNvSpPr/>
            <p:nvPr/>
          </p:nvSpPr>
          <p:spPr>
            <a:xfrm>
              <a:off x="5365055"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60" name="pl60"/>
            <p:cNvSpPr/>
            <p:nvPr/>
          </p:nvSpPr>
          <p:spPr>
            <a:xfrm>
              <a:off x="6355468"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61" name="pl61"/>
            <p:cNvSpPr/>
            <p:nvPr/>
          </p:nvSpPr>
          <p:spPr>
            <a:xfrm>
              <a:off x="7345880"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62" name="pl62"/>
            <p:cNvSpPr/>
            <p:nvPr/>
          </p:nvSpPr>
          <p:spPr>
            <a:xfrm>
              <a:off x="8336293"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63" name="pl63"/>
            <p:cNvSpPr/>
            <p:nvPr/>
          </p:nvSpPr>
          <p:spPr>
            <a:xfrm>
              <a:off x="5365055" y="2136377"/>
              <a:ext cx="3466444" cy="375368"/>
            </a:xfrm>
            <a:custGeom>
              <a:avLst/>
              <a:pathLst>
                <a:path w="3466444" h="375368">
                  <a:moveTo>
                    <a:pt x="0" y="0"/>
                  </a:moveTo>
                  <a:lnTo>
                    <a:pt x="495206" y="0"/>
                  </a:lnTo>
                  <a:lnTo>
                    <a:pt x="990412" y="0"/>
                  </a:lnTo>
                  <a:lnTo>
                    <a:pt x="1485619" y="0"/>
                  </a:lnTo>
                  <a:lnTo>
                    <a:pt x="1980825" y="0"/>
                  </a:lnTo>
                  <a:lnTo>
                    <a:pt x="2476031" y="0"/>
                  </a:lnTo>
                  <a:lnTo>
                    <a:pt x="2971238" y="0"/>
                  </a:lnTo>
                  <a:lnTo>
                    <a:pt x="3466444" y="375368"/>
                  </a:lnTo>
                </a:path>
              </a:pathLst>
            </a:custGeom>
            <a:ln w="27101" cap="flat">
              <a:solidFill>
                <a:srgbClr val="80BD41">
                  <a:alpha val="69803"/>
                </a:srgbClr>
              </a:solidFill>
              <a:prstDash val="solid"/>
              <a:round/>
            </a:ln>
          </p:spPr>
          <p:txBody>
            <a:bodyPr/>
            <a:lstStyle/>
            <a:p/>
          </p:txBody>
        </p:sp>
        <p:sp>
          <p:nvSpPr>
            <p:cNvPr id="64" name="pl64"/>
            <p:cNvSpPr/>
            <p:nvPr/>
          </p:nvSpPr>
          <p:spPr>
            <a:xfrm>
              <a:off x="5365055" y="2136377"/>
              <a:ext cx="3466444" cy="1126106"/>
            </a:xfrm>
            <a:custGeom>
              <a:avLst/>
              <a:pathLst>
                <a:path w="3466444" h="1126106">
                  <a:moveTo>
                    <a:pt x="0" y="375368"/>
                  </a:moveTo>
                  <a:lnTo>
                    <a:pt x="495206" y="0"/>
                  </a:lnTo>
                  <a:lnTo>
                    <a:pt x="990412" y="750737"/>
                  </a:lnTo>
                  <a:lnTo>
                    <a:pt x="1485619" y="1126106"/>
                  </a:lnTo>
                  <a:lnTo>
                    <a:pt x="1980825" y="375368"/>
                  </a:lnTo>
                  <a:lnTo>
                    <a:pt x="2476031" y="1126106"/>
                  </a:lnTo>
                  <a:lnTo>
                    <a:pt x="2971238" y="1126106"/>
                  </a:lnTo>
                  <a:lnTo>
                    <a:pt x="3466444" y="0"/>
                  </a:lnTo>
                </a:path>
              </a:pathLst>
            </a:custGeom>
            <a:ln w="27101" cap="flat">
              <a:solidFill>
                <a:srgbClr val="0058AB">
                  <a:alpha val="69803"/>
                </a:srgbClr>
              </a:solidFill>
              <a:prstDash val="solid"/>
              <a:round/>
            </a:ln>
          </p:spPr>
          <p:txBody>
            <a:bodyPr/>
            <a:lstStyle/>
            <a:p/>
          </p:txBody>
        </p:sp>
        <p:sp>
          <p:nvSpPr>
            <p:cNvPr id="65" name="pl65"/>
            <p:cNvSpPr/>
            <p:nvPr/>
          </p:nvSpPr>
          <p:spPr>
            <a:xfrm>
              <a:off x="5365055" y="2136377"/>
              <a:ext cx="3466444" cy="1876843"/>
            </a:xfrm>
            <a:custGeom>
              <a:avLst/>
              <a:pathLst>
                <a:path w="3466444" h="1876843">
                  <a:moveTo>
                    <a:pt x="0" y="375368"/>
                  </a:moveTo>
                  <a:lnTo>
                    <a:pt x="495206" y="0"/>
                  </a:lnTo>
                  <a:lnTo>
                    <a:pt x="990412" y="1501475"/>
                  </a:lnTo>
                  <a:lnTo>
                    <a:pt x="1485619" y="1876843"/>
                  </a:lnTo>
                  <a:lnTo>
                    <a:pt x="1980825" y="375368"/>
                  </a:lnTo>
                  <a:lnTo>
                    <a:pt x="2476031" y="375368"/>
                  </a:lnTo>
                  <a:lnTo>
                    <a:pt x="2971238" y="0"/>
                  </a:lnTo>
                  <a:lnTo>
                    <a:pt x="3466444" y="0"/>
                  </a:lnTo>
                </a:path>
              </a:pathLst>
            </a:custGeom>
            <a:ln w="27101" cap="flat">
              <a:solidFill>
                <a:srgbClr val="1CABE2">
                  <a:alpha val="69803"/>
                </a:srgbClr>
              </a:solidFill>
              <a:prstDash val="solid"/>
              <a:round/>
            </a:ln>
          </p:spPr>
          <p:txBody>
            <a:bodyPr/>
            <a:lstStyle/>
            <a:p/>
          </p:txBody>
        </p:sp>
        <p:sp>
          <p:nvSpPr>
            <p:cNvPr id="66" name="pl66"/>
            <p:cNvSpPr/>
            <p:nvPr/>
          </p:nvSpPr>
          <p:spPr>
            <a:xfrm>
              <a:off x="5365055" y="1761009"/>
              <a:ext cx="3466444" cy="2252212"/>
            </a:xfrm>
            <a:custGeom>
              <a:avLst/>
              <a:pathLst>
                <a:path w="3466444" h="2252212">
                  <a:moveTo>
                    <a:pt x="0" y="0"/>
                  </a:moveTo>
                  <a:lnTo>
                    <a:pt x="495206" y="375368"/>
                  </a:lnTo>
                  <a:lnTo>
                    <a:pt x="990412" y="750737"/>
                  </a:lnTo>
                  <a:lnTo>
                    <a:pt x="1485619" y="2252212"/>
                  </a:lnTo>
                  <a:lnTo>
                    <a:pt x="1980825" y="375368"/>
                  </a:lnTo>
                  <a:lnTo>
                    <a:pt x="2476031" y="1126106"/>
                  </a:lnTo>
                  <a:lnTo>
                    <a:pt x="2971238" y="1126106"/>
                  </a:lnTo>
                  <a:lnTo>
                    <a:pt x="3466444" y="1126106"/>
                  </a:lnTo>
                </a:path>
              </a:pathLst>
            </a:custGeom>
            <a:ln w="27101" cap="flat">
              <a:solidFill>
                <a:srgbClr val="00833D">
                  <a:alpha val="69803"/>
                </a:srgbClr>
              </a:solidFill>
              <a:prstDash val="solid"/>
              <a:round/>
            </a:ln>
          </p:spPr>
          <p:txBody>
            <a:bodyPr/>
            <a:lstStyle/>
            <a:p/>
          </p:txBody>
        </p:sp>
        <p:sp>
          <p:nvSpPr>
            <p:cNvPr id="67" name="pl67"/>
            <p:cNvSpPr/>
            <p:nvPr/>
          </p:nvSpPr>
          <p:spPr>
            <a:xfrm>
              <a:off x="5365055" y="2136377"/>
              <a:ext cx="3466444" cy="0"/>
            </a:xfrm>
            <a:custGeom>
              <a:avLst/>
              <a:pathLst>
                <a:path w="3466444" h="0">
                  <a:moveTo>
                    <a:pt x="0" y="0"/>
                  </a:moveTo>
                  <a:lnTo>
                    <a:pt x="0" y="0"/>
                  </a:lnTo>
                  <a:lnTo>
                    <a:pt x="0" y="0"/>
                  </a:lnTo>
                  <a:lnTo>
                    <a:pt x="0" y="0"/>
                  </a:lnTo>
                  <a:lnTo>
                    <a:pt x="495206" y="0"/>
                  </a:lnTo>
                  <a:lnTo>
                    <a:pt x="495206" y="0"/>
                  </a:lnTo>
                  <a:lnTo>
                    <a:pt x="495206" y="0"/>
                  </a:lnTo>
                  <a:lnTo>
                    <a:pt x="495206" y="0"/>
                  </a:lnTo>
                  <a:lnTo>
                    <a:pt x="990412" y="0"/>
                  </a:lnTo>
                  <a:lnTo>
                    <a:pt x="990412" y="0"/>
                  </a:lnTo>
                  <a:lnTo>
                    <a:pt x="990412" y="0"/>
                  </a:lnTo>
                  <a:lnTo>
                    <a:pt x="990412" y="0"/>
                  </a:lnTo>
                  <a:lnTo>
                    <a:pt x="1485619" y="0"/>
                  </a:lnTo>
                  <a:lnTo>
                    <a:pt x="1485619" y="0"/>
                  </a:lnTo>
                  <a:lnTo>
                    <a:pt x="1485619" y="0"/>
                  </a:lnTo>
                  <a:lnTo>
                    <a:pt x="1485619" y="0"/>
                  </a:lnTo>
                  <a:lnTo>
                    <a:pt x="1980825" y="0"/>
                  </a:lnTo>
                  <a:lnTo>
                    <a:pt x="1980825" y="0"/>
                  </a:lnTo>
                  <a:lnTo>
                    <a:pt x="1980825" y="0"/>
                  </a:lnTo>
                  <a:lnTo>
                    <a:pt x="1980825" y="0"/>
                  </a:lnTo>
                  <a:lnTo>
                    <a:pt x="2476031" y="0"/>
                  </a:lnTo>
                  <a:lnTo>
                    <a:pt x="2476031" y="0"/>
                  </a:lnTo>
                  <a:lnTo>
                    <a:pt x="2476031" y="0"/>
                  </a:lnTo>
                  <a:lnTo>
                    <a:pt x="2476031" y="0"/>
                  </a:lnTo>
                  <a:lnTo>
                    <a:pt x="2971238" y="0"/>
                  </a:lnTo>
                  <a:lnTo>
                    <a:pt x="2971238" y="0"/>
                  </a:lnTo>
                  <a:lnTo>
                    <a:pt x="2971238" y="0"/>
                  </a:lnTo>
                  <a:lnTo>
                    <a:pt x="2971238" y="0"/>
                  </a:lnTo>
                  <a:lnTo>
                    <a:pt x="3466444" y="0"/>
                  </a:lnTo>
                  <a:lnTo>
                    <a:pt x="3466444" y="0"/>
                  </a:lnTo>
                  <a:lnTo>
                    <a:pt x="3466444" y="0"/>
                  </a:lnTo>
                  <a:lnTo>
                    <a:pt x="3466444" y="0"/>
                  </a:lnTo>
                </a:path>
              </a:pathLst>
            </a:custGeom>
            <a:ln w="13550" cap="flat">
              <a:solidFill>
                <a:srgbClr val="000000">
                  <a:alpha val="100000"/>
                </a:srgbClr>
              </a:solidFill>
              <a:prstDash val="dash"/>
              <a:round/>
            </a:ln>
          </p:spPr>
          <p:txBody>
            <a:bodyPr/>
            <a:lstStyle/>
            <a:p/>
          </p:txBody>
        </p:sp>
        <p:sp>
          <p:nvSpPr>
            <p:cNvPr id="68" name="pl68"/>
            <p:cNvSpPr/>
            <p:nvPr/>
          </p:nvSpPr>
          <p:spPr>
            <a:xfrm>
              <a:off x="5365055" y="1761009"/>
              <a:ext cx="3466444" cy="2252212"/>
            </a:xfrm>
            <a:custGeom>
              <a:avLst/>
              <a:pathLst>
                <a:path w="3466444" h="2252212">
                  <a:moveTo>
                    <a:pt x="0" y="0"/>
                  </a:moveTo>
                  <a:lnTo>
                    <a:pt x="495206" y="375368"/>
                  </a:lnTo>
                  <a:lnTo>
                    <a:pt x="990412" y="750737"/>
                  </a:lnTo>
                  <a:lnTo>
                    <a:pt x="1485619" y="2252212"/>
                  </a:lnTo>
                  <a:lnTo>
                    <a:pt x="1980825" y="375368"/>
                  </a:lnTo>
                  <a:lnTo>
                    <a:pt x="2476031" y="1126106"/>
                  </a:lnTo>
                  <a:lnTo>
                    <a:pt x="2971238" y="1126106"/>
                  </a:lnTo>
                  <a:lnTo>
                    <a:pt x="3466444" y="1126106"/>
                  </a:lnTo>
                </a:path>
              </a:pathLst>
            </a:custGeom>
            <a:ln w="65043" cap="flat">
              <a:solidFill>
                <a:srgbClr val="000000">
                  <a:alpha val="100000"/>
                </a:srgbClr>
              </a:solidFill>
              <a:prstDash val="solid"/>
              <a:round/>
            </a:ln>
          </p:spPr>
          <p:txBody>
            <a:bodyPr/>
            <a:lstStyle/>
            <a:p/>
          </p:txBody>
        </p:sp>
        <p:sp>
          <p:nvSpPr>
            <p:cNvPr id="69" name="pl69"/>
            <p:cNvSpPr/>
            <p:nvPr/>
          </p:nvSpPr>
          <p:spPr>
            <a:xfrm>
              <a:off x="5365055" y="1761009"/>
              <a:ext cx="3466444" cy="2252212"/>
            </a:xfrm>
            <a:custGeom>
              <a:avLst/>
              <a:pathLst>
                <a:path w="3466444" h="2252212">
                  <a:moveTo>
                    <a:pt x="0" y="0"/>
                  </a:moveTo>
                  <a:lnTo>
                    <a:pt x="495206" y="375368"/>
                  </a:lnTo>
                  <a:lnTo>
                    <a:pt x="990412" y="750737"/>
                  </a:lnTo>
                  <a:lnTo>
                    <a:pt x="1485619" y="2252212"/>
                  </a:lnTo>
                  <a:lnTo>
                    <a:pt x="1980825" y="375368"/>
                  </a:lnTo>
                  <a:lnTo>
                    <a:pt x="2476031" y="1126106"/>
                  </a:lnTo>
                  <a:lnTo>
                    <a:pt x="2971238" y="1126106"/>
                  </a:lnTo>
                  <a:lnTo>
                    <a:pt x="3466444" y="1126106"/>
                  </a:lnTo>
                </a:path>
              </a:pathLst>
            </a:custGeom>
            <a:ln w="40651" cap="flat">
              <a:solidFill>
                <a:srgbClr val="00833D">
                  <a:alpha val="100000"/>
                </a:srgbClr>
              </a:solidFill>
              <a:prstDash val="solid"/>
              <a:round/>
            </a:ln>
          </p:spPr>
          <p:txBody>
            <a:bodyPr/>
            <a:lstStyle/>
            <a:p/>
          </p:txBody>
        </p:sp>
        <p:sp>
          <p:nvSpPr>
            <p:cNvPr id="70" name="tx70"/>
            <p:cNvSpPr/>
            <p:nvPr/>
          </p:nvSpPr>
          <p:spPr>
            <a:xfrm>
              <a:off x="5334925" y="158245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1" name="tx71"/>
            <p:cNvSpPr/>
            <p:nvPr/>
          </p:nvSpPr>
          <p:spPr>
            <a:xfrm>
              <a:off x="5830132" y="19578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2" name="tx72"/>
            <p:cNvSpPr/>
            <p:nvPr/>
          </p:nvSpPr>
          <p:spPr>
            <a:xfrm>
              <a:off x="6307279" y="233319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3" name="tx73"/>
            <p:cNvSpPr/>
            <p:nvPr/>
          </p:nvSpPr>
          <p:spPr>
            <a:xfrm>
              <a:off x="6802485" y="383466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74" name="tx74"/>
            <p:cNvSpPr/>
            <p:nvPr/>
          </p:nvSpPr>
          <p:spPr>
            <a:xfrm>
              <a:off x="7315751" y="19578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5" name="tx75"/>
            <p:cNvSpPr/>
            <p:nvPr/>
          </p:nvSpPr>
          <p:spPr>
            <a:xfrm>
              <a:off x="7792898" y="270856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6" name="tx76"/>
            <p:cNvSpPr/>
            <p:nvPr/>
          </p:nvSpPr>
          <p:spPr>
            <a:xfrm>
              <a:off x="8288104" y="270856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7" name="tx77"/>
            <p:cNvSpPr/>
            <p:nvPr/>
          </p:nvSpPr>
          <p:spPr>
            <a:xfrm>
              <a:off x="8783310" y="270856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8" name="tx78"/>
            <p:cNvSpPr/>
            <p:nvPr/>
          </p:nvSpPr>
          <p:spPr>
            <a:xfrm>
              <a:off x="5016083" y="3592361"/>
              <a:ext cx="11301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-4</a:t>
              </a:r>
            </a:p>
          </p:txBody>
        </p:sp>
        <p:sp>
          <p:nvSpPr>
            <p:cNvPr id="79" name="tx79"/>
            <p:cNvSpPr/>
            <p:nvPr/>
          </p:nvSpPr>
          <p:spPr>
            <a:xfrm>
              <a:off x="5016083" y="2841624"/>
              <a:ext cx="11301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a:t>
              </a:r>
            </a:p>
          </p:txBody>
        </p:sp>
        <p:sp>
          <p:nvSpPr>
            <p:cNvPr id="80" name="tx80"/>
            <p:cNvSpPr/>
            <p:nvPr/>
          </p:nvSpPr>
          <p:spPr>
            <a:xfrm>
              <a:off x="5058419" y="2090886"/>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81" name="tx81"/>
            <p:cNvSpPr/>
            <p:nvPr/>
          </p:nvSpPr>
          <p:spPr>
            <a:xfrm rot="-5400000">
              <a:off x="5223689"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82" name="tx82"/>
            <p:cNvSpPr/>
            <p:nvPr/>
          </p:nvSpPr>
          <p:spPr>
            <a:xfrm rot="-5400000">
              <a:off x="6214101"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83" name="tx83"/>
            <p:cNvSpPr/>
            <p:nvPr/>
          </p:nvSpPr>
          <p:spPr>
            <a:xfrm rot="-5400000">
              <a:off x="7204514"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84" name="tx84"/>
            <p:cNvSpPr/>
            <p:nvPr/>
          </p:nvSpPr>
          <p:spPr>
            <a:xfrm rot="-5400000">
              <a:off x="8194927"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85" name="tx85"/>
            <p:cNvSpPr/>
            <p:nvPr/>
          </p:nvSpPr>
          <p:spPr>
            <a:xfrm rot="-5400000">
              <a:off x="4316977" y="2841624"/>
              <a:ext cx="11842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Difference (% points)</a:t>
              </a:r>
            </a:p>
          </p:txBody>
        </p:sp>
        <p:sp>
          <p:nvSpPr>
            <p:cNvPr id="86" name="pl86"/>
            <p:cNvSpPr/>
            <p:nvPr/>
          </p:nvSpPr>
          <p:spPr>
            <a:xfrm>
              <a:off x="5788434" y="4942167"/>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87" name="pl87"/>
            <p:cNvSpPr/>
            <p:nvPr/>
          </p:nvSpPr>
          <p:spPr>
            <a:xfrm>
              <a:off x="6429343" y="4942167"/>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88" name="pl88"/>
            <p:cNvSpPr/>
            <p:nvPr/>
          </p:nvSpPr>
          <p:spPr>
            <a:xfrm>
              <a:off x="7049221" y="4942167"/>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89" name="pl89"/>
            <p:cNvSpPr/>
            <p:nvPr/>
          </p:nvSpPr>
          <p:spPr>
            <a:xfrm>
              <a:off x="7774895" y="4942167"/>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90" name="pl90"/>
            <p:cNvSpPr/>
            <p:nvPr/>
          </p:nvSpPr>
          <p:spPr>
            <a:xfrm>
              <a:off x="7774895" y="4942167"/>
              <a:ext cx="175564" cy="0"/>
            </a:xfrm>
            <a:custGeom>
              <a:avLst/>
              <a:pathLst>
                <a:path w="175564" h="0">
                  <a:moveTo>
                    <a:pt x="0" y="0"/>
                  </a:moveTo>
                  <a:lnTo>
                    <a:pt x="175564" y="0"/>
                  </a:lnTo>
                </a:path>
              </a:pathLst>
            </a:custGeom>
            <a:ln w="40651" cap="flat">
              <a:solidFill>
                <a:srgbClr val="00833D">
                  <a:alpha val="100000"/>
                </a:srgbClr>
              </a:solidFill>
              <a:prstDash val="solid"/>
              <a:round/>
            </a:ln>
          </p:spPr>
          <p:txBody>
            <a:bodyPr/>
            <a:lstStyle/>
            <a:p/>
          </p:txBody>
        </p:sp>
        <p:sp>
          <p:nvSpPr>
            <p:cNvPr id="91" name="tx91"/>
            <p:cNvSpPr/>
            <p:nvPr/>
          </p:nvSpPr>
          <p:spPr>
            <a:xfrm>
              <a:off x="6055533" y="4896676"/>
              <a:ext cx="2822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HICs</a:t>
              </a:r>
            </a:p>
          </p:txBody>
        </p:sp>
        <p:sp>
          <p:nvSpPr>
            <p:cNvPr id="92" name="tx92"/>
            <p:cNvSpPr/>
            <p:nvPr/>
          </p:nvSpPr>
          <p:spPr>
            <a:xfrm>
              <a:off x="6696442" y="4896676"/>
              <a:ext cx="26124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LICs</a:t>
              </a:r>
            </a:p>
          </p:txBody>
        </p:sp>
        <p:sp>
          <p:nvSpPr>
            <p:cNvPr id="93" name="tx93"/>
            <p:cNvSpPr/>
            <p:nvPr/>
          </p:nvSpPr>
          <p:spPr>
            <a:xfrm>
              <a:off x="7316321" y="4896676"/>
              <a:ext cx="367040"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LMICs</a:t>
              </a:r>
            </a:p>
          </p:txBody>
        </p:sp>
        <p:sp>
          <p:nvSpPr>
            <p:cNvPr id="94" name="tx94"/>
            <p:cNvSpPr/>
            <p:nvPr/>
          </p:nvSpPr>
          <p:spPr>
            <a:xfrm>
              <a:off x="8041995" y="4896676"/>
              <a:ext cx="388071"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UMICs</a:t>
              </a:r>
            </a:p>
          </p:txBody>
        </p:sp>
        <p:sp>
          <p:nvSpPr>
            <p:cNvPr id="95" name="tx95"/>
            <p:cNvSpPr/>
            <p:nvPr/>
          </p:nvSpPr>
          <p:spPr>
            <a:xfrm>
              <a:off x="5578773" y="1437626"/>
              <a:ext cx="303900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DTP1 coverage difference compared to 2019</a:t>
              </a:r>
            </a:p>
          </p:txBody>
        </p:sp>
        <p:sp>
          <p:nvSpPr>
            <p:cNvPr id="96" name="pl96"/>
            <p:cNvSpPr/>
            <p:nvPr/>
          </p:nvSpPr>
          <p:spPr>
            <a:xfrm>
              <a:off x="2505509" y="5471435"/>
              <a:ext cx="0" cy="450442"/>
            </a:xfrm>
            <a:custGeom>
              <a:avLst/>
              <a:pathLst>
                <a:path w="0" h="450442">
                  <a:moveTo>
                    <a:pt x="0" y="450442"/>
                  </a:moveTo>
                  <a:lnTo>
                    <a:pt x="0" y="0"/>
                  </a:lnTo>
                  <a:lnTo>
                    <a:pt x="0" y="0"/>
                  </a:lnTo>
                </a:path>
              </a:pathLst>
            </a:custGeom>
            <a:ln w="6775" cap="flat">
              <a:solidFill>
                <a:srgbClr val="EBEBEB">
                  <a:alpha val="100000"/>
                </a:srgbClr>
              </a:solidFill>
              <a:prstDash val="solid"/>
              <a:round/>
            </a:ln>
          </p:spPr>
          <p:txBody>
            <a:bodyPr/>
            <a:lstStyle/>
            <a:p/>
          </p:txBody>
        </p:sp>
        <p:sp>
          <p:nvSpPr>
            <p:cNvPr id="97" name="pl97"/>
            <p:cNvSpPr/>
            <p:nvPr/>
          </p:nvSpPr>
          <p:spPr>
            <a:xfrm>
              <a:off x="4958080" y="5471435"/>
              <a:ext cx="0" cy="450442"/>
            </a:xfrm>
            <a:custGeom>
              <a:avLst/>
              <a:pathLst>
                <a:path w="0" h="450442">
                  <a:moveTo>
                    <a:pt x="0" y="450442"/>
                  </a:moveTo>
                  <a:lnTo>
                    <a:pt x="0" y="0"/>
                  </a:lnTo>
                  <a:lnTo>
                    <a:pt x="0" y="0"/>
                  </a:lnTo>
                </a:path>
              </a:pathLst>
            </a:custGeom>
            <a:ln w="6775" cap="flat">
              <a:solidFill>
                <a:srgbClr val="EBEBEB">
                  <a:alpha val="100000"/>
                </a:srgbClr>
              </a:solidFill>
              <a:prstDash val="solid"/>
              <a:round/>
            </a:ln>
          </p:spPr>
          <p:txBody>
            <a:bodyPr/>
            <a:lstStyle/>
            <a:p/>
          </p:txBody>
        </p:sp>
        <p:sp>
          <p:nvSpPr>
            <p:cNvPr id="98" name="pl98"/>
            <p:cNvSpPr/>
            <p:nvPr/>
          </p:nvSpPr>
          <p:spPr>
            <a:xfrm>
              <a:off x="7410650" y="5471435"/>
              <a:ext cx="0" cy="450442"/>
            </a:xfrm>
            <a:custGeom>
              <a:avLst/>
              <a:pathLst>
                <a:path w="0" h="450442">
                  <a:moveTo>
                    <a:pt x="0" y="450442"/>
                  </a:moveTo>
                  <a:lnTo>
                    <a:pt x="0" y="0"/>
                  </a:lnTo>
                  <a:lnTo>
                    <a:pt x="0" y="0"/>
                  </a:lnTo>
                </a:path>
              </a:pathLst>
            </a:custGeom>
            <a:ln w="6775" cap="flat">
              <a:solidFill>
                <a:srgbClr val="EBEBEB">
                  <a:alpha val="100000"/>
                </a:srgbClr>
              </a:solidFill>
              <a:prstDash val="solid"/>
              <a:round/>
            </a:ln>
          </p:spPr>
          <p:txBody>
            <a:bodyPr/>
            <a:lstStyle/>
            <a:p/>
          </p:txBody>
        </p:sp>
        <p:sp>
          <p:nvSpPr>
            <p:cNvPr id="99" name="pl99"/>
            <p:cNvSpPr/>
            <p:nvPr/>
          </p:nvSpPr>
          <p:spPr>
            <a:xfrm>
              <a:off x="911338" y="5837420"/>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0" name="pl100"/>
            <p:cNvSpPr/>
            <p:nvPr/>
          </p:nvSpPr>
          <p:spPr>
            <a:xfrm>
              <a:off x="911338" y="5696656"/>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1" name="pl101"/>
            <p:cNvSpPr/>
            <p:nvPr/>
          </p:nvSpPr>
          <p:spPr>
            <a:xfrm>
              <a:off x="911338" y="5555893"/>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2" name="pl102"/>
            <p:cNvSpPr/>
            <p:nvPr/>
          </p:nvSpPr>
          <p:spPr>
            <a:xfrm>
              <a:off x="1279224"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03" name="pl103"/>
            <p:cNvSpPr/>
            <p:nvPr/>
          </p:nvSpPr>
          <p:spPr>
            <a:xfrm>
              <a:off x="3731794"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04" name="pl104"/>
            <p:cNvSpPr/>
            <p:nvPr/>
          </p:nvSpPr>
          <p:spPr>
            <a:xfrm>
              <a:off x="6184365"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05" name="pl105"/>
            <p:cNvSpPr/>
            <p:nvPr/>
          </p:nvSpPr>
          <p:spPr>
            <a:xfrm>
              <a:off x="8636936"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06" name="rc106"/>
            <p:cNvSpPr/>
            <p:nvPr/>
          </p:nvSpPr>
          <p:spPr>
            <a:xfrm>
              <a:off x="1279224" y="5781114"/>
              <a:ext cx="6376683" cy="112610"/>
            </a:xfrm>
            <a:prstGeom prst="rect">
              <a:avLst/>
            </a:prstGeom>
            <a:solidFill>
              <a:srgbClr val="00833D">
                <a:alpha val="80000"/>
              </a:srgbClr>
            </a:solidFill>
          </p:spPr>
          <p:txBody>
            <a:bodyPr/>
            <a:lstStyle/>
            <a:p/>
          </p:txBody>
        </p:sp>
        <p:sp>
          <p:nvSpPr>
            <p:cNvPr id="107" name="rc107"/>
            <p:cNvSpPr/>
            <p:nvPr/>
          </p:nvSpPr>
          <p:spPr>
            <a:xfrm>
              <a:off x="1279224" y="5640351"/>
              <a:ext cx="7357712" cy="112610"/>
            </a:xfrm>
            <a:prstGeom prst="rect">
              <a:avLst/>
            </a:prstGeom>
            <a:solidFill>
              <a:srgbClr val="00833D">
                <a:alpha val="80000"/>
              </a:srgbClr>
            </a:solidFill>
          </p:spPr>
          <p:txBody>
            <a:bodyPr/>
            <a:lstStyle/>
            <a:p/>
          </p:txBody>
        </p:sp>
        <p:sp>
          <p:nvSpPr>
            <p:cNvPr id="108" name="rc108"/>
            <p:cNvSpPr/>
            <p:nvPr/>
          </p:nvSpPr>
          <p:spPr>
            <a:xfrm>
              <a:off x="1279224" y="5499588"/>
              <a:ext cx="6621940" cy="112610"/>
            </a:xfrm>
            <a:prstGeom prst="rect">
              <a:avLst/>
            </a:prstGeom>
            <a:solidFill>
              <a:srgbClr val="00833D">
                <a:alpha val="80000"/>
              </a:srgbClr>
            </a:solidFill>
          </p:spPr>
          <p:txBody>
            <a:bodyPr/>
            <a:lstStyle/>
            <a:p/>
          </p:txBody>
        </p:sp>
        <p:sp>
          <p:nvSpPr>
            <p:cNvPr id="109" name="tx109"/>
            <p:cNvSpPr/>
            <p:nvPr/>
          </p:nvSpPr>
          <p:spPr>
            <a:xfrm>
              <a:off x="7731208" y="579860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2.6</a:t>
              </a:r>
            </a:p>
          </p:txBody>
        </p:sp>
        <p:sp>
          <p:nvSpPr>
            <p:cNvPr id="110" name="tx110"/>
            <p:cNvSpPr/>
            <p:nvPr/>
          </p:nvSpPr>
          <p:spPr>
            <a:xfrm>
              <a:off x="8667065" y="56578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11" name="tx111"/>
            <p:cNvSpPr/>
            <p:nvPr/>
          </p:nvSpPr>
          <p:spPr>
            <a:xfrm>
              <a:off x="7976465" y="551707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2.7</a:t>
              </a:r>
            </a:p>
          </p:txBody>
        </p:sp>
        <p:sp>
          <p:nvSpPr>
            <p:cNvPr id="112" name="tx112"/>
            <p:cNvSpPr/>
            <p:nvPr/>
          </p:nvSpPr>
          <p:spPr>
            <a:xfrm>
              <a:off x="565975" y="5791928"/>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13" name="tx113"/>
            <p:cNvSpPr/>
            <p:nvPr/>
          </p:nvSpPr>
          <p:spPr>
            <a:xfrm>
              <a:off x="565975" y="5651165"/>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14" name="tx114"/>
            <p:cNvSpPr/>
            <p:nvPr/>
          </p:nvSpPr>
          <p:spPr>
            <a:xfrm>
              <a:off x="565975" y="5510402"/>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15" name="tx115"/>
            <p:cNvSpPr/>
            <p:nvPr/>
          </p:nvSpPr>
          <p:spPr>
            <a:xfrm>
              <a:off x="1208540"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116" name="tx116"/>
            <p:cNvSpPr/>
            <p:nvPr/>
          </p:nvSpPr>
          <p:spPr>
            <a:xfrm>
              <a:off x="3661111"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a:t>
              </a:r>
            </a:p>
          </p:txBody>
        </p:sp>
        <p:sp>
          <p:nvSpPr>
            <p:cNvPr id="117" name="tx117"/>
            <p:cNvSpPr/>
            <p:nvPr/>
          </p:nvSpPr>
          <p:spPr>
            <a:xfrm>
              <a:off x="6113682"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a:t>
              </a:r>
            </a:p>
          </p:txBody>
        </p:sp>
        <p:sp>
          <p:nvSpPr>
            <p:cNvPr id="118" name="tx118"/>
            <p:cNvSpPr/>
            <p:nvPr/>
          </p:nvSpPr>
          <p:spPr>
            <a:xfrm>
              <a:off x="8566253"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3</a:t>
              </a:r>
            </a:p>
          </p:txBody>
        </p:sp>
        <p:sp>
          <p:nvSpPr>
            <p:cNvPr id="119" name="tx119"/>
            <p:cNvSpPr/>
            <p:nvPr/>
          </p:nvSpPr>
          <p:spPr>
            <a:xfrm>
              <a:off x="4317085" y="6136985"/>
              <a:ext cx="128198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000000">
                      <a:alpha val="100000"/>
                    </a:srgbClr>
                  </a:solidFill>
                  <a:latin typeface="Arial"/>
                  <a:cs typeface="Arial"/>
                </a:rPr>
                <a:t>Zero-dose children (millions)</a:t>
              </a:r>
            </a:p>
          </p:txBody>
        </p:sp>
        <p:sp>
          <p:nvSpPr>
            <p:cNvPr id="120" name="tx120"/>
            <p:cNvSpPr/>
            <p:nvPr/>
          </p:nvSpPr>
          <p:spPr>
            <a:xfrm>
              <a:off x="911338" y="5260663"/>
              <a:ext cx="255830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Number of zero-dose children, UMICs</a:t>
              </a:r>
            </a:p>
          </p:txBody>
        </p:sp>
        <p:sp>
          <p:nvSpPr>
            <p:cNvPr id="121" name="tx121"/>
            <p:cNvSpPr/>
            <p:nvPr/>
          </p:nvSpPr>
          <p:spPr>
            <a:xfrm>
              <a:off x="4842838"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22" name="tx122"/>
            <p:cNvSpPr/>
            <p:nvPr/>
          </p:nvSpPr>
          <p:spPr>
            <a:xfrm>
              <a:off x="840875" y="6421459"/>
              <a:ext cx="81639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sp>
          <p:nvSpPr>
            <p:cNvPr id="123" name="tx123"/>
            <p:cNvSpPr/>
            <p:nvPr/>
          </p:nvSpPr>
          <p:spPr>
            <a:xfrm>
              <a:off x="4960156" y="6542159"/>
              <a:ext cx="404466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There may be discrepancies in total Zero-dose children (millions) due to rounding.</a:t>
              </a:r>
            </a:p>
          </p:txBody>
        </p:sp>
      </p:grpSp>
      <p:sp>
        <p:nvSpPr>
          <p:cNvPr id="12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UMICs ranked number 2 out of 4 WB groups, with DTP1 coverage of 91%.
DTP1 coverage (91%) was 2 percentage points lower than in 2019 (93%).
This equates to 2.7 million zero-dose children in 2025 compared to 2.6 million zero-dose children in 2019.</a:t>
            </a:r>
          </a:p>
        </p:txBody>
      </p:sp>
      <p:sp>
        <p:nvSpPr>
          <p:cNvPr id="125"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DTP1 coverage improved between 2024 and 2025 in one groups and exceeded pre-pandemic levels in one groups, but progress is uneven and gaps in zero-dose children persist.</a:t>
            </a:r>
          </a:p>
        </p:txBody>
      </p:sp>
      <p:grpSp xmlns:pic="http://schemas.openxmlformats.org/drawingml/2006/picture">
        <p:nvGrpSpPr>
          <p:cNvPr id="126" name=""/>
          <p:cNvGrpSpPr/>
          <p:nvPr/>
        </p:nvGrpSpPr>
        <p:grpSpPr>
          <a:xfrm>
            <a:off x="292608" y="1005840"/>
            <a:ext cx="8595360" cy="28575"/>
            <a:chOff x="292608" y="1005840"/>
            <a:chExt cx="8595360" cy="28575"/>
          </a:xfrm>
        </p:grpSpPr>
        <p:sp>
          <p:nvSpPr>
            <p:cNvPr id="127"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28"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1005840"/>
            <a:ext cx="8869680" cy="576072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UMICs, 4 out of 58 (7%) countries had DTP1 coverage below 70% in 2025. These are Azerbaijan, Gabon, Kazakhstan, and South Africa.
These countries account for approximately 1.7 million (5%) of the total annual cohort of surviving infants in the group.
There were 41 (71%) countries that achieved DTP1 of 90% or higher, accounting for 20.7 million (65%) of the total cohort.</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41 countries achieved at least 90% DTP1 coverage, while 4 had coverage below 70%.</a:t>
            </a:r>
          </a:p>
        </p:txBody>
      </p:sp>
      <p:grpSp xmlns:pic="http://schemas.openxmlformats.org/drawingml/2006/picture">
        <p:nvGrpSpPr>
          <p:cNvPr id="5" name=""/>
          <p:cNvGrpSpPr/>
          <p:nvPr/>
        </p:nvGrpSpPr>
        <p:grpSpPr>
          <a:xfrm>
            <a:off x="292608" y="822960"/>
            <a:ext cx="8595360" cy="28575"/>
            <a:chOff x="292608" y="822960"/>
            <a:chExt cx="8595360" cy="28575"/>
          </a:xfrm>
        </p:grpSpPr>
        <p:sp>
          <p:nvSpPr>
            <p:cNvPr id="6" name="rc3"/>
            <p:cNvSpPr/>
            <p:nvPr/>
          </p:nvSpPr>
          <p:spPr>
            <a:xfrm>
              <a:off x="292608" y="82296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7" name="rc4"/>
            <p:cNvSpPr/>
            <p:nvPr/>
          </p:nvSpPr>
          <p:spPr>
            <a:xfrm>
              <a:off x="292608" y="822960"/>
              <a:ext cx="8595360" cy="28575"/>
            </a:xfrm>
            <a:prstGeom prst="rect">
              <a:avLst/>
            </a:prstGeom>
            <a:solidFill>
              <a:srgbClr val="000000">
                <a:alpha val="100000"/>
              </a:srgbClr>
            </a:solidFill>
          </p:spPr>
          <p:txBody>
            <a:bodyPr/>
            <a:lstStyle/>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757350" y="1074032"/>
              <a:ext cx="1607740" cy="1000048"/>
            </a:xfrm>
            <a:prstGeom prst="rect">
              <a:avLst/>
            </a:prstGeom>
            <a:solidFill>
              <a:srgbClr val="EBEBEB">
                <a:alpha val="100000"/>
              </a:srgbClr>
            </a:solidFill>
          </p:spPr>
          <p:txBody>
            <a:bodyPr/>
            <a:lstStyle/>
            <a:p/>
          </p:txBody>
        </p:sp>
        <p:sp>
          <p:nvSpPr>
            <p:cNvPr id="6" name="pl6"/>
            <p:cNvSpPr/>
            <p:nvPr/>
          </p:nvSpPr>
          <p:spPr>
            <a:xfrm>
              <a:off x="757350" y="199365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7" name="pl7"/>
            <p:cNvSpPr/>
            <p:nvPr/>
          </p:nvSpPr>
          <p:spPr>
            <a:xfrm>
              <a:off x="757350" y="164399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8" name="pl8"/>
            <p:cNvSpPr/>
            <p:nvPr/>
          </p:nvSpPr>
          <p:spPr>
            <a:xfrm>
              <a:off x="757350" y="129432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 name="pl9"/>
            <p:cNvSpPr/>
            <p:nvPr/>
          </p:nvSpPr>
          <p:spPr>
            <a:xfrm>
              <a:off x="75735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0" name="pl10"/>
            <p:cNvSpPr/>
            <p:nvPr/>
          </p:nvSpPr>
          <p:spPr>
            <a:xfrm>
              <a:off x="757350" y="1818823"/>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1" name="pl11"/>
            <p:cNvSpPr/>
            <p:nvPr/>
          </p:nvSpPr>
          <p:spPr>
            <a:xfrm>
              <a:off x="757350" y="146915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2" name="pl12"/>
            <p:cNvSpPr/>
            <p:nvPr/>
          </p:nvSpPr>
          <p:spPr>
            <a:xfrm>
              <a:off x="83042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 name="pl13"/>
            <p:cNvSpPr/>
            <p:nvPr/>
          </p:nvSpPr>
          <p:spPr>
            <a:xfrm>
              <a:off x="103922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 name="pl14"/>
            <p:cNvSpPr/>
            <p:nvPr/>
          </p:nvSpPr>
          <p:spPr>
            <a:xfrm>
              <a:off x="124802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5" name="pl15"/>
            <p:cNvSpPr/>
            <p:nvPr/>
          </p:nvSpPr>
          <p:spPr>
            <a:xfrm>
              <a:off x="1456822"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 name="pl16"/>
            <p:cNvSpPr/>
            <p:nvPr/>
          </p:nvSpPr>
          <p:spPr>
            <a:xfrm>
              <a:off x="166561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 name="pl17"/>
            <p:cNvSpPr/>
            <p:nvPr/>
          </p:nvSpPr>
          <p:spPr>
            <a:xfrm>
              <a:off x="1874417"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208321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 name="pl19"/>
            <p:cNvSpPr/>
            <p:nvPr/>
          </p:nvSpPr>
          <p:spPr>
            <a:xfrm>
              <a:off x="2292012"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 name="pl20"/>
            <p:cNvSpPr/>
            <p:nvPr/>
          </p:nvSpPr>
          <p:spPr>
            <a:xfrm>
              <a:off x="830429" y="1553076"/>
              <a:ext cx="1461582" cy="83920"/>
            </a:xfrm>
            <a:custGeom>
              <a:avLst/>
              <a:pathLst>
                <a:path w="1461582" h="83920">
                  <a:moveTo>
                    <a:pt x="0" y="0"/>
                  </a:moveTo>
                  <a:lnTo>
                    <a:pt x="208797" y="13986"/>
                  </a:lnTo>
                  <a:lnTo>
                    <a:pt x="417595" y="27973"/>
                  </a:lnTo>
                  <a:lnTo>
                    <a:pt x="626392" y="83920"/>
                  </a:lnTo>
                  <a:lnTo>
                    <a:pt x="835190" y="13986"/>
                  </a:lnTo>
                  <a:lnTo>
                    <a:pt x="1043987" y="41960"/>
                  </a:lnTo>
                  <a:lnTo>
                    <a:pt x="1252785" y="41960"/>
                  </a:lnTo>
                  <a:lnTo>
                    <a:pt x="1461582" y="41960"/>
                  </a:lnTo>
                </a:path>
              </a:pathLst>
            </a:custGeom>
            <a:ln w="20325" cap="flat">
              <a:solidFill>
                <a:srgbClr val="BEBEBE">
                  <a:alpha val="69803"/>
                </a:srgbClr>
              </a:solidFill>
              <a:prstDash val="solid"/>
              <a:round/>
            </a:ln>
          </p:spPr>
          <p:txBody>
            <a:bodyPr/>
            <a:lstStyle/>
            <a:p/>
          </p:txBody>
        </p:sp>
        <p:sp>
          <p:nvSpPr>
            <p:cNvPr id="21" name="pl21"/>
            <p:cNvSpPr/>
            <p:nvPr/>
          </p:nvSpPr>
          <p:spPr>
            <a:xfrm>
              <a:off x="830429" y="1595036"/>
              <a:ext cx="1461582" cy="195813"/>
            </a:xfrm>
            <a:custGeom>
              <a:avLst/>
              <a:pathLst>
                <a:path w="1461582" h="195813">
                  <a:moveTo>
                    <a:pt x="0" y="0"/>
                  </a:moveTo>
                  <a:lnTo>
                    <a:pt x="208797" y="55946"/>
                  </a:lnTo>
                  <a:lnTo>
                    <a:pt x="417595" y="167840"/>
                  </a:lnTo>
                  <a:lnTo>
                    <a:pt x="626392" y="41960"/>
                  </a:lnTo>
                  <a:lnTo>
                    <a:pt x="835190" y="13986"/>
                  </a:lnTo>
                  <a:lnTo>
                    <a:pt x="1043987" y="195813"/>
                  </a:lnTo>
                  <a:lnTo>
                    <a:pt x="1252785" y="153853"/>
                  </a:lnTo>
                  <a:lnTo>
                    <a:pt x="1461582" y="153853"/>
                  </a:lnTo>
                </a:path>
              </a:pathLst>
            </a:custGeom>
            <a:ln w="40651" cap="flat">
              <a:solidFill>
                <a:srgbClr val="BEBEBE">
                  <a:alpha val="69803"/>
                </a:srgbClr>
              </a:solidFill>
              <a:prstDash val="solid"/>
              <a:round/>
            </a:ln>
          </p:spPr>
          <p:txBody>
            <a:bodyPr/>
            <a:lstStyle/>
            <a:p/>
          </p:txBody>
        </p:sp>
        <p:sp>
          <p:nvSpPr>
            <p:cNvPr id="22" name="pl22"/>
            <p:cNvSpPr/>
            <p:nvPr/>
          </p:nvSpPr>
          <p:spPr>
            <a:xfrm>
              <a:off x="830429" y="1595036"/>
              <a:ext cx="1461582" cy="195813"/>
            </a:xfrm>
            <a:custGeom>
              <a:avLst/>
              <a:pathLst>
                <a:path w="1461582" h="195813">
                  <a:moveTo>
                    <a:pt x="0" y="0"/>
                  </a:moveTo>
                  <a:lnTo>
                    <a:pt x="208797" y="55946"/>
                  </a:lnTo>
                  <a:lnTo>
                    <a:pt x="417595" y="167840"/>
                  </a:lnTo>
                  <a:lnTo>
                    <a:pt x="626392" y="41960"/>
                  </a:lnTo>
                  <a:lnTo>
                    <a:pt x="835190" y="13986"/>
                  </a:lnTo>
                  <a:lnTo>
                    <a:pt x="1043987" y="195813"/>
                  </a:lnTo>
                  <a:lnTo>
                    <a:pt x="1252785" y="153853"/>
                  </a:lnTo>
                  <a:lnTo>
                    <a:pt x="1461582" y="153853"/>
                  </a:lnTo>
                </a:path>
              </a:pathLst>
            </a:custGeom>
            <a:ln w="35231" cap="flat">
              <a:solidFill>
                <a:srgbClr val="BEBEBE">
                  <a:alpha val="69803"/>
                </a:srgbClr>
              </a:solidFill>
              <a:prstDash val="solid"/>
              <a:round/>
            </a:ln>
          </p:spPr>
          <p:txBody>
            <a:bodyPr/>
            <a:lstStyle/>
            <a:p/>
          </p:txBody>
        </p:sp>
        <p:sp>
          <p:nvSpPr>
            <p:cNvPr id="23" name="pl23"/>
            <p:cNvSpPr/>
            <p:nvPr/>
          </p:nvSpPr>
          <p:spPr>
            <a:xfrm>
              <a:off x="830429" y="1553076"/>
              <a:ext cx="1461582" cy="83920"/>
            </a:xfrm>
            <a:custGeom>
              <a:avLst/>
              <a:pathLst>
                <a:path w="1461582" h="83920">
                  <a:moveTo>
                    <a:pt x="0" y="0"/>
                  </a:moveTo>
                  <a:lnTo>
                    <a:pt x="208797" y="13986"/>
                  </a:lnTo>
                  <a:lnTo>
                    <a:pt x="417595" y="27973"/>
                  </a:lnTo>
                  <a:lnTo>
                    <a:pt x="626392" y="83920"/>
                  </a:lnTo>
                  <a:lnTo>
                    <a:pt x="835190" y="13986"/>
                  </a:lnTo>
                  <a:lnTo>
                    <a:pt x="1043987" y="41960"/>
                  </a:lnTo>
                  <a:lnTo>
                    <a:pt x="1252785" y="41960"/>
                  </a:lnTo>
                  <a:lnTo>
                    <a:pt x="1461582" y="41960"/>
                  </a:lnTo>
                </a:path>
              </a:pathLst>
            </a:custGeom>
            <a:ln w="20325" cap="flat">
              <a:solidFill>
                <a:srgbClr val="6B6B6B">
                  <a:alpha val="100000"/>
                </a:srgbClr>
              </a:solidFill>
              <a:prstDash val="solid"/>
              <a:round/>
            </a:ln>
          </p:spPr>
          <p:txBody>
            <a:bodyPr/>
            <a:lstStyle/>
            <a:p/>
          </p:txBody>
        </p:sp>
        <p:sp>
          <p:nvSpPr>
            <p:cNvPr id="24" name="pl24"/>
            <p:cNvSpPr/>
            <p:nvPr/>
          </p:nvSpPr>
          <p:spPr>
            <a:xfrm>
              <a:off x="830429" y="1595036"/>
              <a:ext cx="1461582" cy="195813"/>
            </a:xfrm>
            <a:custGeom>
              <a:avLst/>
              <a:pathLst>
                <a:path w="1461582" h="195813">
                  <a:moveTo>
                    <a:pt x="0" y="0"/>
                  </a:moveTo>
                  <a:lnTo>
                    <a:pt x="208797" y="55946"/>
                  </a:lnTo>
                  <a:lnTo>
                    <a:pt x="417595" y="167840"/>
                  </a:lnTo>
                  <a:lnTo>
                    <a:pt x="626392" y="41960"/>
                  </a:lnTo>
                  <a:lnTo>
                    <a:pt x="835190" y="13986"/>
                  </a:lnTo>
                  <a:lnTo>
                    <a:pt x="1043987" y="195813"/>
                  </a:lnTo>
                  <a:lnTo>
                    <a:pt x="1252785" y="153853"/>
                  </a:lnTo>
                  <a:lnTo>
                    <a:pt x="1461582" y="153853"/>
                  </a:lnTo>
                </a:path>
              </a:pathLst>
            </a:custGeom>
            <a:ln w="40651" cap="flat">
              <a:solidFill>
                <a:srgbClr val="000000">
                  <a:alpha val="100000"/>
                </a:srgbClr>
              </a:solidFill>
              <a:prstDash val="solid"/>
              <a:round/>
            </a:ln>
          </p:spPr>
          <p:txBody>
            <a:bodyPr/>
            <a:lstStyle/>
            <a:p/>
          </p:txBody>
        </p:sp>
        <p:sp>
          <p:nvSpPr>
            <p:cNvPr id="25" name="pl25"/>
            <p:cNvSpPr/>
            <p:nvPr/>
          </p:nvSpPr>
          <p:spPr>
            <a:xfrm>
              <a:off x="830429" y="1595036"/>
              <a:ext cx="1461582" cy="195813"/>
            </a:xfrm>
            <a:custGeom>
              <a:avLst/>
              <a:pathLst>
                <a:path w="1461582" h="195813">
                  <a:moveTo>
                    <a:pt x="0" y="0"/>
                  </a:moveTo>
                  <a:lnTo>
                    <a:pt x="208797" y="55946"/>
                  </a:lnTo>
                  <a:lnTo>
                    <a:pt x="417595" y="167840"/>
                  </a:lnTo>
                  <a:lnTo>
                    <a:pt x="626392" y="41960"/>
                  </a:lnTo>
                  <a:lnTo>
                    <a:pt x="835190" y="13986"/>
                  </a:lnTo>
                  <a:lnTo>
                    <a:pt x="1043987" y="195813"/>
                  </a:lnTo>
                  <a:lnTo>
                    <a:pt x="1252785" y="153853"/>
                  </a:lnTo>
                  <a:lnTo>
                    <a:pt x="1461582" y="153853"/>
                  </a:lnTo>
                </a:path>
              </a:pathLst>
            </a:custGeom>
            <a:ln w="35231" cap="flat">
              <a:solidFill>
                <a:srgbClr val="1CABE2">
                  <a:alpha val="100000"/>
                </a:srgbClr>
              </a:solidFill>
              <a:prstDash val="solid"/>
              <a:round/>
            </a:ln>
          </p:spPr>
          <p:txBody>
            <a:bodyPr/>
            <a:lstStyle/>
            <a:p/>
          </p:txBody>
        </p:sp>
        <p:sp>
          <p:nvSpPr>
            <p:cNvPr id="26" name="tx26"/>
            <p:cNvSpPr/>
            <p:nvPr/>
          </p:nvSpPr>
          <p:spPr>
            <a:xfrm>
              <a:off x="770170" y="14164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27" name="tx27"/>
            <p:cNvSpPr/>
            <p:nvPr/>
          </p:nvSpPr>
          <p:spPr>
            <a:xfrm>
              <a:off x="978968" y="147242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28" name="tx28"/>
            <p:cNvSpPr/>
            <p:nvPr/>
          </p:nvSpPr>
          <p:spPr>
            <a:xfrm>
              <a:off x="1187765" y="158432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29" name="tx29"/>
            <p:cNvSpPr/>
            <p:nvPr/>
          </p:nvSpPr>
          <p:spPr>
            <a:xfrm>
              <a:off x="1396563" y="14584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30" name="tx30"/>
            <p:cNvSpPr/>
            <p:nvPr/>
          </p:nvSpPr>
          <p:spPr>
            <a:xfrm>
              <a:off x="1605360" y="14304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31" name="tx31"/>
            <p:cNvSpPr/>
            <p:nvPr/>
          </p:nvSpPr>
          <p:spPr>
            <a:xfrm>
              <a:off x="1814158" y="16122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32" name="tx32"/>
            <p:cNvSpPr/>
            <p:nvPr/>
          </p:nvSpPr>
          <p:spPr>
            <a:xfrm>
              <a:off x="2022955" y="157033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33" name="tx33"/>
            <p:cNvSpPr/>
            <p:nvPr/>
          </p:nvSpPr>
          <p:spPr>
            <a:xfrm>
              <a:off x="2231753" y="157033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34" name="rc34"/>
            <p:cNvSpPr/>
            <p:nvPr/>
          </p:nvSpPr>
          <p:spPr>
            <a:xfrm>
              <a:off x="757350" y="2358522"/>
              <a:ext cx="1607740" cy="1000048"/>
            </a:xfrm>
            <a:prstGeom prst="rect">
              <a:avLst/>
            </a:prstGeom>
            <a:solidFill>
              <a:srgbClr val="EBEBEB">
                <a:alpha val="100000"/>
              </a:srgbClr>
            </a:solidFill>
          </p:spPr>
          <p:txBody>
            <a:bodyPr/>
            <a:lstStyle/>
            <a:p/>
          </p:txBody>
        </p:sp>
        <p:sp>
          <p:nvSpPr>
            <p:cNvPr id="35" name="pl35"/>
            <p:cNvSpPr/>
            <p:nvPr/>
          </p:nvSpPr>
          <p:spPr>
            <a:xfrm>
              <a:off x="757350" y="327814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6" name="pl36"/>
            <p:cNvSpPr/>
            <p:nvPr/>
          </p:nvSpPr>
          <p:spPr>
            <a:xfrm>
              <a:off x="757350" y="29284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7" name="pl37"/>
            <p:cNvSpPr/>
            <p:nvPr/>
          </p:nvSpPr>
          <p:spPr>
            <a:xfrm>
              <a:off x="757350" y="257881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8" name="pl38"/>
            <p:cNvSpPr/>
            <p:nvPr/>
          </p:nvSpPr>
          <p:spPr>
            <a:xfrm>
              <a:off x="75735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9" name="pl39"/>
            <p:cNvSpPr/>
            <p:nvPr/>
          </p:nvSpPr>
          <p:spPr>
            <a:xfrm>
              <a:off x="757350" y="3103313"/>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0" name="pl40"/>
            <p:cNvSpPr/>
            <p:nvPr/>
          </p:nvSpPr>
          <p:spPr>
            <a:xfrm>
              <a:off x="757350" y="275364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1" name="pl41"/>
            <p:cNvSpPr/>
            <p:nvPr/>
          </p:nvSpPr>
          <p:spPr>
            <a:xfrm>
              <a:off x="83042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 name="pl42"/>
            <p:cNvSpPr/>
            <p:nvPr/>
          </p:nvSpPr>
          <p:spPr>
            <a:xfrm>
              <a:off x="103922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3" name="pl43"/>
            <p:cNvSpPr/>
            <p:nvPr/>
          </p:nvSpPr>
          <p:spPr>
            <a:xfrm>
              <a:off x="124802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4" name="pl44"/>
            <p:cNvSpPr/>
            <p:nvPr/>
          </p:nvSpPr>
          <p:spPr>
            <a:xfrm>
              <a:off x="1456822"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 name="pl45"/>
            <p:cNvSpPr/>
            <p:nvPr/>
          </p:nvSpPr>
          <p:spPr>
            <a:xfrm>
              <a:off x="166561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 name="pl46"/>
            <p:cNvSpPr/>
            <p:nvPr/>
          </p:nvSpPr>
          <p:spPr>
            <a:xfrm>
              <a:off x="1874417"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7" name="pl47"/>
            <p:cNvSpPr/>
            <p:nvPr/>
          </p:nvSpPr>
          <p:spPr>
            <a:xfrm>
              <a:off x="208321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 name="pl48"/>
            <p:cNvSpPr/>
            <p:nvPr/>
          </p:nvSpPr>
          <p:spPr>
            <a:xfrm>
              <a:off x="2292012"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 name="pl49"/>
            <p:cNvSpPr/>
            <p:nvPr/>
          </p:nvSpPr>
          <p:spPr>
            <a:xfrm>
              <a:off x="830429" y="2837566"/>
              <a:ext cx="1461582" cy="83920"/>
            </a:xfrm>
            <a:custGeom>
              <a:avLst/>
              <a:pathLst>
                <a:path w="1461582" h="83920">
                  <a:moveTo>
                    <a:pt x="0" y="0"/>
                  </a:moveTo>
                  <a:lnTo>
                    <a:pt x="208797" y="13986"/>
                  </a:lnTo>
                  <a:lnTo>
                    <a:pt x="417595" y="27973"/>
                  </a:lnTo>
                  <a:lnTo>
                    <a:pt x="626392" y="83920"/>
                  </a:lnTo>
                  <a:lnTo>
                    <a:pt x="835190" y="13986"/>
                  </a:lnTo>
                  <a:lnTo>
                    <a:pt x="1043987" y="41960"/>
                  </a:lnTo>
                  <a:lnTo>
                    <a:pt x="1252785" y="41960"/>
                  </a:lnTo>
                  <a:lnTo>
                    <a:pt x="1461582" y="41960"/>
                  </a:lnTo>
                </a:path>
              </a:pathLst>
            </a:custGeom>
            <a:ln w="20325" cap="flat">
              <a:solidFill>
                <a:srgbClr val="BEBEBE">
                  <a:alpha val="69803"/>
                </a:srgbClr>
              </a:solidFill>
              <a:prstDash val="solid"/>
              <a:round/>
            </a:ln>
          </p:spPr>
          <p:txBody>
            <a:bodyPr/>
            <a:lstStyle/>
            <a:p/>
          </p:txBody>
        </p:sp>
        <p:sp>
          <p:nvSpPr>
            <p:cNvPr id="50" name="pl50"/>
            <p:cNvSpPr/>
            <p:nvPr/>
          </p:nvSpPr>
          <p:spPr>
            <a:xfrm>
              <a:off x="830429" y="2977433"/>
              <a:ext cx="1461582" cy="125880"/>
            </a:xfrm>
            <a:custGeom>
              <a:avLst/>
              <a:pathLst>
                <a:path w="1461582" h="125880">
                  <a:moveTo>
                    <a:pt x="0" y="97906"/>
                  </a:moveTo>
                  <a:lnTo>
                    <a:pt x="208797" y="97906"/>
                  </a:lnTo>
                  <a:lnTo>
                    <a:pt x="417595" y="111893"/>
                  </a:lnTo>
                  <a:lnTo>
                    <a:pt x="626392" y="111893"/>
                  </a:lnTo>
                  <a:lnTo>
                    <a:pt x="835190" y="111893"/>
                  </a:lnTo>
                  <a:lnTo>
                    <a:pt x="1043987" y="55946"/>
                  </a:lnTo>
                  <a:lnTo>
                    <a:pt x="1252785" y="125880"/>
                  </a:lnTo>
                  <a:lnTo>
                    <a:pt x="1461582" y="0"/>
                  </a:lnTo>
                </a:path>
              </a:pathLst>
            </a:custGeom>
            <a:ln w="40651" cap="flat">
              <a:solidFill>
                <a:srgbClr val="BEBEBE">
                  <a:alpha val="69803"/>
                </a:srgbClr>
              </a:solidFill>
              <a:prstDash val="solid"/>
              <a:round/>
            </a:ln>
          </p:spPr>
          <p:txBody>
            <a:bodyPr/>
            <a:lstStyle/>
            <a:p/>
          </p:txBody>
        </p:sp>
        <p:sp>
          <p:nvSpPr>
            <p:cNvPr id="51" name="pl51"/>
            <p:cNvSpPr/>
            <p:nvPr/>
          </p:nvSpPr>
          <p:spPr>
            <a:xfrm>
              <a:off x="830429" y="2977433"/>
              <a:ext cx="1461582" cy="125880"/>
            </a:xfrm>
            <a:custGeom>
              <a:avLst/>
              <a:pathLst>
                <a:path w="1461582" h="125880">
                  <a:moveTo>
                    <a:pt x="0" y="97906"/>
                  </a:moveTo>
                  <a:lnTo>
                    <a:pt x="208797" y="97906"/>
                  </a:lnTo>
                  <a:lnTo>
                    <a:pt x="417595" y="111893"/>
                  </a:lnTo>
                  <a:lnTo>
                    <a:pt x="626392" y="111893"/>
                  </a:lnTo>
                  <a:lnTo>
                    <a:pt x="835190" y="111893"/>
                  </a:lnTo>
                  <a:lnTo>
                    <a:pt x="1043987" y="55946"/>
                  </a:lnTo>
                  <a:lnTo>
                    <a:pt x="1252785" y="125880"/>
                  </a:lnTo>
                  <a:lnTo>
                    <a:pt x="1461582" y="0"/>
                  </a:lnTo>
                </a:path>
              </a:pathLst>
            </a:custGeom>
            <a:ln w="35231" cap="flat">
              <a:solidFill>
                <a:srgbClr val="BEBEBE">
                  <a:alpha val="69803"/>
                </a:srgbClr>
              </a:solidFill>
              <a:prstDash val="solid"/>
              <a:round/>
            </a:ln>
          </p:spPr>
          <p:txBody>
            <a:bodyPr/>
            <a:lstStyle/>
            <a:p/>
          </p:txBody>
        </p:sp>
        <p:sp>
          <p:nvSpPr>
            <p:cNvPr id="52" name="pl52"/>
            <p:cNvSpPr/>
            <p:nvPr/>
          </p:nvSpPr>
          <p:spPr>
            <a:xfrm>
              <a:off x="830429" y="2837566"/>
              <a:ext cx="1461582" cy="83920"/>
            </a:xfrm>
            <a:custGeom>
              <a:avLst/>
              <a:pathLst>
                <a:path w="1461582" h="83920">
                  <a:moveTo>
                    <a:pt x="0" y="0"/>
                  </a:moveTo>
                  <a:lnTo>
                    <a:pt x="208797" y="13986"/>
                  </a:lnTo>
                  <a:lnTo>
                    <a:pt x="417595" y="27973"/>
                  </a:lnTo>
                  <a:lnTo>
                    <a:pt x="626392" y="83920"/>
                  </a:lnTo>
                  <a:lnTo>
                    <a:pt x="835190" y="13986"/>
                  </a:lnTo>
                  <a:lnTo>
                    <a:pt x="1043987" y="41960"/>
                  </a:lnTo>
                  <a:lnTo>
                    <a:pt x="1252785" y="41960"/>
                  </a:lnTo>
                  <a:lnTo>
                    <a:pt x="1461582" y="41960"/>
                  </a:lnTo>
                </a:path>
              </a:pathLst>
            </a:custGeom>
            <a:ln w="20325" cap="flat">
              <a:solidFill>
                <a:srgbClr val="6B6B6B">
                  <a:alpha val="100000"/>
                </a:srgbClr>
              </a:solidFill>
              <a:prstDash val="solid"/>
              <a:round/>
            </a:ln>
          </p:spPr>
          <p:txBody>
            <a:bodyPr/>
            <a:lstStyle/>
            <a:p/>
          </p:txBody>
        </p:sp>
        <p:sp>
          <p:nvSpPr>
            <p:cNvPr id="53" name="pl53"/>
            <p:cNvSpPr/>
            <p:nvPr/>
          </p:nvSpPr>
          <p:spPr>
            <a:xfrm>
              <a:off x="830429" y="2977433"/>
              <a:ext cx="1461582" cy="125880"/>
            </a:xfrm>
            <a:custGeom>
              <a:avLst/>
              <a:pathLst>
                <a:path w="1461582" h="125880">
                  <a:moveTo>
                    <a:pt x="0" y="97906"/>
                  </a:moveTo>
                  <a:lnTo>
                    <a:pt x="208797" y="97906"/>
                  </a:lnTo>
                  <a:lnTo>
                    <a:pt x="417595" y="111893"/>
                  </a:lnTo>
                  <a:lnTo>
                    <a:pt x="626392" y="111893"/>
                  </a:lnTo>
                  <a:lnTo>
                    <a:pt x="835190" y="111893"/>
                  </a:lnTo>
                  <a:lnTo>
                    <a:pt x="1043987" y="55946"/>
                  </a:lnTo>
                  <a:lnTo>
                    <a:pt x="1252785" y="125880"/>
                  </a:lnTo>
                  <a:lnTo>
                    <a:pt x="1461582" y="0"/>
                  </a:lnTo>
                </a:path>
              </a:pathLst>
            </a:custGeom>
            <a:ln w="40651" cap="flat">
              <a:solidFill>
                <a:srgbClr val="000000">
                  <a:alpha val="100000"/>
                </a:srgbClr>
              </a:solidFill>
              <a:prstDash val="solid"/>
              <a:round/>
            </a:ln>
          </p:spPr>
          <p:txBody>
            <a:bodyPr/>
            <a:lstStyle/>
            <a:p/>
          </p:txBody>
        </p:sp>
        <p:sp>
          <p:nvSpPr>
            <p:cNvPr id="54" name="pl54"/>
            <p:cNvSpPr/>
            <p:nvPr/>
          </p:nvSpPr>
          <p:spPr>
            <a:xfrm>
              <a:off x="830429" y="2977433"/>
              <a:ext cx="1461582" cy="125880"/>
            </a:xfrm>
            <a:custGeom>
              <a:avLst/>
              <a:pathLst>
                <a:path w="1461582" h="125880">
                  <a:moveTo>
                    <a:pt x="0" y="97906"/>
                  </a:moveTo>
                  <a:lnTo>
                    <a:pt x="208797" y="97906"/>
                  </a:lnTo>
                  <a:lnTo>
                    <a:pt x="417595" y="111893"/>
                  </a:lnTo>
                  <a:lnTo>
                    <a:pt x="626392" y="111893"/>
                  </a:lnTo>
                  <a:lnTo>
                    <a:pt x="835190" y="111893"/>
                  </a:lnTo>
                  <a:lnTo>
                    <a:pt x="1043987" y="55946"/>
                  </a:lnTo>
                  <a:lnTo>
                    <a:pt x="1252785" y="125880"/>
                  </a:lnTo>
                  <a:lnTo>
                    <a:pt x="1461582" y="0"/>
                  </a:lnTo>
                </a:path>
              </a:pathLst>
            </a:custGeom>
            <a:ln w="35231" cap="flat">
              <a:solidFill>
                <a:srgbClr val="1CABE2">
                  <a:alpha val="100000"/>
                </a:srgbClr>
              </a:solidFill>
              <a:prstDash val="solid"/>
              <a:round/>
            </a:ln>
          </p:spPr>
          <p:txBody>
            <a:bodyPr/>
            <a:lstStyle/>
            <a:p/>
          </p:txBody>
        </p:sp>
        <p:sp>
          <p:nvSpPr>
            <p:cNvPr id="55" name="tx55"/>
            <p:cNvSpPr/>
            <p:nvPr/>
          </p:nvSpPr>
          <p:spPr>
            <a:xfrm>
              <a:off x="770170" y="289678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56" name="tx56"/>
            <p:cNvSpPr/>
            <p:nvPr/>
          </p:nvSpPr>
          <p:spPr>
            <a:xfrm>
              <a:off x="978968" y="289678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57" name="tx57"/>
            <p:cNvSpPr/>
            <p:nvPr/>
          </p:nvSpPr>
          <p:spPr>
            <a:xfrm>
              <a:off x="1187765" y="29107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76</a:t>
              </a:r>
            </a:p>
          </p:txBody>
        </p:sp>
        <p:sp>
          <p:nvSpPr>
            <p:cNvPr id="58" name="tx58"/>
            <p:cNvSpPr/>
            <p:nvPr/>
          </p:nvSpPr>
          <p:spPr>
            <a:xfrm>
              <a:off x="1396563" y="29107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76</a:t>
              </a:r>
            </a:p>
          </p:txBody>
        </p:sp>
        <p:sp>
          <p:nvSpPr>
            <p:cNvPr id="59" name="tx59"/>
            <p:cNvSpPr/>
            <p:nvPr/>
          </p:nvSpPr>
          <p:spPr>
            <a:xfrm>
              <a:off x="1605360" y="29107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76</a:t>
              </a:r>
            </a:p>
          </p:txBody>
        </p:sp>
        <p:sp>
          <p:nvSpPr>
            <p:cNvPr id="60" name="tx60"/>
            <p:cNvSpPr/>
            <p:nvPr/>
          </p:nvSpPr>
          <p:spPr>
            <a:xfrm>
              <a:off x="1814158" y="285482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61" name="tx61"/>
            <p:cNvSpPr/>
            <p:nvPr/>
          </p:nvSpPr>
          <p:spPr>
            <a:xfrm>
              <a:off x="2022955" y="292475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62" name="tx62"/>
            <p:cNvSpPr/>
            <p:nvPr/>
          </p:nvSpPr>
          <p:spPr>
            <a:xfrm>
              <a:off x="2231753" y="279887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63" name="rc63"/>
            <p:cNvSpPr/>
            <p:nvPr/>
          </p:nvSpPr>
          <p:spPr>
            <a:xfrm>
              <a:off x="757350" y="3643012"/>
              <a:ext cx="1607740" cy="1000048"/>
            </a:xfrm>
            <a:prstGeom prst="rect">
              <a:avLst/>
            </a:prstGeom>
            <a:solidFill>
              <a:srgbClr val="EBEBEB">
                <a:alpha val="100000"/>
              </a:srgbClr>
            </a:solidFill>
          </p:spPr>
          <p:txBody>
            <a:bodyPr/>
            <a:lstStyle/>
            <a:p/>
          </p:txBody>
        </p:sp>
        <p:sp>
          <p:nvSpPr>
            <p:cNvPr id="64" name="pl64"/>
            <p:cNvSpPr/>
            <p:nvPr/>
          </p:nvSpPr>
          <p:spPr>
            <a:xfrm>
              <a:off x="757350" y="456263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65" name="pl65"/>
            <p:cNvSpPr/>
            <p:nvPr/>
          </p:nvSpPr>
          <p:spPr>
            <a:xfrm>
              <a:off x="757350" y="42129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66" name="pl66"/>
            <p:cNvSpPr/>
            <p:nvPr/>
          </p:nvSpPr>
          <p:spPr>
            <a:xfrm>
              <a:off x="757350" y="386330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67" name="pl67"/>
            <p:cNvSpPr/>
            <p:nvPr/>
          </p:nvSpPr>
          <p:spPr>
            <a:xfrm>
              <a:off x="75735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68" name="pl68"/>
            <p:cNvSpPr/>
            <p:nvPr/>
          </p:nvSpPr>
          <p:spPr>
            <a:xfrm>
              <a:off x="757350" y="4387803"/>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69" name="pl69"/>
            <p:cNvSpPr/>
            <p:nvPr/>
          </p:nvSpPr>
          <p:spPr>
            <a:xfrm>
              <a:off x="757350" y="403813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70" name="pl70"/>
            <p:cNvSpPr/>
            <p:nvPr/>
          </p:nvSpPr>
          <p:spPr>
            <a:xfrm>
              <a:off x="83042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1" name="pl71"/>
            <p:cNvSpPr/>
            <p:nvPr/>
          </p:nvSpPr>
          <p:spPr>
            <a:xfrm>
              <a:off x="103922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2" name="pl72"/>
            <p:cNvSpPr/>
            <p:nvPr/>
          </p:nvSpPr>
          <p:spPr>
            <a:xfrm>
              <a:off x="124802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3" name="pl73"/>
            <p:cNvSpPr/>
            <p:nvPr/>
          </p:nvSpPr>
          <p:spPr>
            <a:xfrm>
              <a:off x="1456822"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4" name="pl74"/>
            <p:cNvSpPr/>
            <p:nvPr/>
          </p:nvSpPr>
          <p:spPr>
            <a:xfrm>
              <a:off x="166561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5" name="pl75"/>
            <p:cNvSpPr/>
            <p:nvPr/>
          </p:nvSpPr>
          <p:spPr>
            <a:xfrm>
              <a:off x="1874417"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6" name="pl76"/>
            <p:cNvSpPr/>
            <p:nvPr/>
          </p:nvSpPr>
          <p:spPr>
            <a:xfrm>
              <a:off x="208321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7" name="pl77"/>
            <p:cNvSpPr/>
            <p:nvPr/>
          </p:nvSpPr>
          <p:spPr>
            <a:xfrm>
              <a:off x="2292012"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8" name="pl78"/>
            <p:cNvSpPr/>
            <p:nvPr/>
          </p:nvSpPr>
          <p:spPr>
            <a:xfrm>
              <a:off x="830429" y="4122056"/>
              <a:ext cx="1461582" cy="83920"/>
            </a:xfrm>
            <a:custGeom>
              <a:avLst/>
              <a:pathLst>
                <a:path w="1461582" h="83920">
                  <a:moveTo>
                    <a:pt x="0" y="0"/>
                  </a:moveTo>
                  <a:lnTo>
                    <a:pt x="208797" y="13986"/>
                  </a:lnTo>
                  <a:lnTo>
                    <a:pt x="417595" y="27973"/>
                  </a:lnTo>
                  <a:lnTo>
                    <a:pt x="626392" y="83920"/>
                  </a:lnTo>
                  <a:lnTo>
                    <a:pt x="835190" y="13986"/>
                  </a:lnTo>
                  <a:lnTo>
                    <a:pt x="1043987" y="41960"/>
                  </a:lnTo>
                  <a:lnTo>
                    <a:pt x="1252785" y="41960"/>
                  </a:lnTo>
                  <a:lnTo>
                    <a:pt x="1461582" y="41960"/>
                  </a:lnTo>
                </a:path>
              </a:pathLst>
            </a:custGeom>
            <a:ln w="20325" cap="flat">
              <a:solidFill>
                <a:srgbClr val="BEBEBE">
                  <a:alpha val="69803"/>
                </a:srgbClr>
              </a:solidFill>
              <a:prstDash val="solid"/>
              <a:round/>
            </a:ln>
          </p:spPr>
          <p:txBody>
            <a:bodyPr/>
            <a:lstStyle/>
            <a:p/>
          </p:txBody>
        </p:sp>
        <p:sp>
          <p:nvSpPr>
            <p:cNvPr id="79" name="pl79"/>
            <p:cNvSpPr/>
            <p:nvPr/>
          </p:nvSpPr>
          <p:spPr>
            <a:xfrm>
              <a:off x="830429" y="4136043"/>
              <a:ext cx="1461582" cy="223787"/>
            </a:xfrm>
            <a:custGeom>
              <a:avLst/>
              <a:pathLst>
                <a:path w="1461582" h="223787">
                  <a:moveTo>
                    <a:pt x="0" y="41960"/>
                  </a:moveTo>
                  <a:lnTo>
                    <a:pt x="208797" y="125880"/>
                  </a:lnTo>
                  <a:lnTo>
                    <a:pt x="417595" y="223787"/>
                  </a:lnTo>
                  <a:lnTo>
                    <a:pt x="626392" y="139866"/>
                  </a:lnTo>
                  <a:lnTo>
                    <a:pt x="835190" y="0"/>
                  </a:lnTo>
                  <a:lnTo>
                    <a:pt x="1043987" y="55946"/>
                  </a:lnTo>
                  <a:lnTo>
                    <a:pt x="1252785" y="139866"/>
                  </a:lnTo>
                  <a:lnTo>
                    <a:pt x="1461582" y="55946"/>
                  </a:lnTo>
                </a:path>
              </a:pathLst>
            </a:custGeom>
            <a:ln w="40651" cap="flat">
              <a:solidFill>
                <a:srgbClr val="BEBEBE">
                  <a:alpha val="69803"/>
                </a:srgbClr>
              </a:solidFill>
              <a:prstDash val="solid"/>
              <a:round/>
            </a:ln>
          </p:spPr>
          <p:txBody>
            <a:bodyPr/>
            <a:lstStyle/>
            <a:p/>
          </p:txBody>
        </p:sp>
        <p:sp>
          <p:nvSpPr>
            <p:cNvPr id="80" name="pl80"/>
            <p:cNvSpPr/>
            <p:nvPr/>
          </p:nvSpPr>
          <p:spPr>
            <a:xfrm>
              <a:off x="830429" y="4136043"/>
              <a:ext cx="1461582" cy="223787"/>
            </a:xfrm>
            <a:custGeom>
              <a:avLst/>
              <a:pathLst>
                <a:path w="1461582" h="223787">
                  <a:moveTo>
                    <a:pt x="0" y="41960"/>
                  </a:moveTo>
                  <a:lnTo>
                    <a:pt x="208797" y="125880"/>
                  </a:lnTo>
                  <a:lnTo>
                    <a:pt x="417595" y="223787"/>
                  </a:lnTo>
                  <a:lnTo>
                    <a:pt x="626392" y="139866"/>
                  </a:lnTo>
                  <a:lnTo>
                    <a:pt x="835190" y="0"/>
                  </a:lnTo>
                  <a:lnTo>
                    <a:pt x="1043987" y="55946"/>
                  </a:lnTo>
                  <a:lnTo>
                    <a:pt x="1252785" y="139866"/>
                  </a:lnTo>
                  <a:lnTo>
                    <a:pt x="1461582" y="55946"/>
                  </a:lnTo>
                </a:path>
              </a:pathLst>
            </a:custGeom>
            <a:ln w="35231" cap="flat">
              <a:solidFill>
                <a:srgbClr val="BEBEBE">
                  <a:alpha val="69803"/>
                </a:srgbClr>
              </a:solidFill>
              <a:prstDash val="solid"/>
              <a:round/>
            </a:ln>
          </p:spPr>
          <p:txBody>
            <a:bodyPr/>
            <a:lstStyle/>
            <a:p/>
          </p:txBody>
        </p:sp>
        <p:sp>
          <p:nvSpPr>
            <p:cNvPr id="81" name="pl81"/>
            <p:cNvSpPr/>
            <p:nvPr/>
          </p:nvSpPr>
          <p:spPr>
            <a:xfrm>
              <a:off x="830429" y="4122056"/>
              <a:ext cx="1461582" cy="83920"/>
            </a:xfrm>
            <a:custGeom>
              <a:avLst/>
              <a:pathLst>
                <a:path w="1461582" h="83920">
                  <a:moveTo>
                    <a:pt x="0" y="0"/>
                  </a:moveTo>
                  <a:lnTo>
                    <a:pt x="208797" y="13986"/>
                  </a:lnTo>
                  <a:lnTo>
                    <a:pt x="417595" y="27973"/>
                  </a:lnTo>
                  <a:lnTo>
                    <a:pt x="626392" y="83920"/>
                  </a:lnTo>
                  <a:lnTo>
                    <a:pt x="835190" y="13986"/>
                  </a:lnTo>
                  <a:lnTo>
                    <a:pt x="1043987" y="41960"/>
                  </a:lnTo>
                  <a:lnTo>
                    <a:pt x="1252785" y="41960"/>
                  </a:lnTo>
                  <a:lnTo>
                    <a:pt x="1461582" y="41960"/>
                  </a:lnTo>
                </a:path>
              </a:pathLst>
            </a:custGeom>
            <a:ln w="20325" cap="flat">
              <a:solidFill>
                <a:srgbClr val="6B6B6B">
                  <a:alpha val="100000"/>
                </a:srgbClr>
              </a:solidFill>
              <a:prstDash val="solid"/>
              <a:round/>
            </a:ln>
          </p:spPr>
          <p:txBody>
            <a:bodyPr/>
            <a:lstStyle/>
            <a:p/>
          </p:txBody>
        </p:sp>
        <p:sp>
          <p:nvSpPr>
            <p:cNvPr id="82" name="pl82"/>
            <p:cNvSpPr/>
            <p:nvPr/>
          </p:nvSpPr>
          <p:spPr>
            <a:xfrm>
              <a:off x="830429" y="4136043"/>
              <a:ext cx="1461582" cy="223787"/>
            </a:xfrm>
            <a:custGeom>
              <a:avLst/>
              <a:pathLst>
                <a:path w="1461582" h="223787">
                  <a:moveTo>
                    <a:pt x="0" y="41960"/>
                  </a:moveTo>
                  <a:lnTo>
                    <a:pt x="208797" y="125880"/>
                  </a:lnTo>
                  <a:lnTo>
                    <a:pt x="417595" y="223787"/>
                  </a:lnTo>
                  <a:lnTo>
                    <a:pt x="626392" y="139866"/>
                  </a:lnTo>
                  <a:lnTo>
                    <a:pt x="835190" y="0"/>
                  </a:lnTo>
                  <a:lnTo>
                    <a:pt x="1043987" y="55946"/>
                  </a:lnTo>
                  <a:lnTo>
                    <a:pt x="1252785" y="139866"/>
                  </a:lnTo>
                  <a:lnTo>
                    <a:pt x="1461582" y="55946"/>
                  </a:lnTo>
                </a:path>
              </a:pathLst>
            </a:custGeom>
            <a:ln w="40651" cap="flat">
              <a:solidFill>
                <a:srgbClr val="000000">
                  <a:alpha val="100000"/>
                </a:srgbClr>
              </a:solidFill>
              <a:prstDash val="solid"/>
              <a:round/>
            </a:ln>
          </p:spPr>
          <p:txBody>
            <a:bodyPr/>
            <a:lstStyle/>
            <a:p/>
          </p:txBody>
        </p:sp>
        <p:sp>
          <p:nvSpPr>
            <p:cNvPr id="83" name="pl83"/>
            <p:cNvSpPr/>
            <p:nvPr/>
          </p:nvSpPr>
          <p:spPr>
            <a:xfrm>
              <a:off x="830429" y="4136043"/>
              <a:ext cx="1461582" cy="223787"/>
            </a:xfrm>
            <a:custGeom>
              <a:avLst/>
              <a:pathLst>
                <a:path w="1461582" h="223787">
                  <a:moveTo>
                    <a:pt x="0" y="41960"/>
                  </a:moveTo>
                  <a:lnTo>
                    <a:pt x="208797" y="125880"/>
                  </a:lnTo>
                  <a:lnTo>
                    <a:pt x="417595" y="223787"/>
                  </a:lnTo>
                  <a:lnTo>
                    <a:pt x="626392" y="139866"/>
                  </a:lnTo>
                  <a:lnTo>
                    <a:pt x="835190" y="0"/>
                  </a:lnTo>
                  <a:lnTo>
                    <a:pt x="1043987" y="55946"/>
                  </a:lnTo>
                  <a:lnTo>
                    <a:pt x="1252785" y="139866"/>
                  </a:lnTo>
                  <a:lnTo>
                    <a:pt x="1461582" y="55946"/>
                  </a:lnTo>
                </a:path>
              </a:pathLst>
            </a:custGeom>
            <a:ln w="35231" cap="flat">
              <a:solidFill>
                <a:srgbClr val="1CABE2">
                  <a:alpha val="100000"/>
                </a:srgbClr>
              </a:solidFill>
              <a:prstDash val="solid"/>
              <a:round/>
            </a:ln>
          </p:spPr>
          <p:txBody>
            <a:bodyPr/>
            <a:lstStyle/>
            <a:p/>
          </p:txBody>
        </p:sp>
        <p:sp>
          <p:nvSpPr>
            <p:cNvPr id="84" name="tx84"/>
            <p:cNvSpPr/>
            <p:nvPr/>
          </p:nvSpPr>
          <p:spPr>
            <a:xfrm>
              <a:off x="770170" y="39994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85" name="tx85"/>
            <p:cNvSpPr/>
            <p:nvPr/>
          </p:nvSpPr>
          <p:spPr>
            <a:xfrm>
              <a:off x="978968" y="40833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86" name="tx86"/>
            <p:cNvSpPr/>
            <p:nvPr/>
          </p:nvSpPr>
          <p:spPr>
            <a:xfrm>
              <a:off x="1187765" y="41812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87" name="tx87"/>
            <p:cNvSpPr/>
            <p:nvPr/>
          </p:nvSpPr>
          <p:spPr>
            <a:xfrm>
              <a:off x="1396563" y="40973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88" name="tx88"/>
            <p:cNvSpPr/>
            <p:nvPr/>
          </p:nvSpPr>
          <p:spPr>
            <a:xfrm>
              <a:off x="1605360" y="39574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89" name="tx89"/>
            <p:cNvSpPr/>
            <p:nvPr/>
          </p:nvSpPr>
          <p:spPr>
            <a:xfrm>
              <a:off x="1814158" y="401343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90" name="tx90"/>
            <p:cNvSpPr/>
            <p:nvPr/>
          </p:nvSpPr>
          <p:spPr>
            <a:xfrm>
              <a:off x="2022955" y="40973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91" name="tx91"/>
            <p:cNvSpPr/>
            <p:nvPr/>
          </p:nvSpPr>
          <p:spPr>
            <a:xfrm>
              <a:off x="2231753" y="401343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92" name="rc92"/>
            <p:cNvSpPr/>
            <p:nvPr/>
          </p:nvSpPr>
          <p:spPr>
            <a:xfrm>
              <a:off x="757350" y="4927502"/>
              <a:ext cx="1607740" cy="1000048"/>
            </a:xfrm>
            <a:prstGeom prst="rect">
              <a:avLst/>
            </a:prstGeom>
            <a:solidFill>
              <a:srgbClr val="EBEBEB">
                <a:alpha val="100000"/>
              </a:srgbClr>
            </a:solidFill>
          </p:spPr>
          <p:txBody>
            <a:bodyPr/>
            <a:lstStyle/>
            <a:p/>
          </p:txBody>
        </p:sp>
        <p:sp>
          <p:nvSpPr>
            <p:cNvPr id="93" name="pl93"/>
            <p:cNvSpPr/>
            <p:nvPr/>
          </p:nvSpPr>
          <p:spPr>
            <a:xfrm>
              <a:off x="757350" y="584712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4" name="pl94"/>
            <p:cNvSpPr/>
            <p:nvPr/>
          </p:nvSpPr>
          <p:spPr>
            <a:xfrm>
              <a:off x="757350" y="549745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5" name="pl95"/>
            <p:cNvSpPr/>
            <p:nvPr/>
          </p:nvSpPr>
          <p:spPr>
            <a:xfrm>
              <a:off x="757350" y="514779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6" name="pl96"/>
            <p:cNvSpPr/>
            <p:nvPr/>
          </p:nvSpPr>
          <p:spPr>
            <a:xfrm>
              <a:off x="75735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7" name="pl97"/>
            <p:cNvSpPr/>
            <p:nvPr/>
          </p:nvSpPr>
          <p:spPr>
            <a:xfrm>
              <a:off x="757350" y="5672293"/>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98" name="pl98"/>
            <p:cNvSpPr/>
            <p:nvPr/>
          </p:nvSpPr>
          <p:spPr>
            <a:xfrm>
              <a:off x="757350" y="532262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99" name="pl99"/>
            <p:cNvSpPr/>
            <p:nvPr/>
          </p:nvSpPr>
          <p:spPr>
            <a:xfrm>
              <a:off x="83042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0" name="pl100"/>
            <p:cNvSpPr/>
            <p:nvPr/>
          </p:nvSpPr>
          <p:spPr>
            <a:xfrm>
              <a:off x="103922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1" name="pl101"/>
            <p:cNvSpPr/>
            <p:nvPr/>
          </p:nvSpPr>
          <p:spPr>
            <a:xfrm>
              <a:off x="124802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2" name="pl102"/>
            <p:cNvSpPr/>
            <p:nvPr/>
          </p:nvSpPr>
          <p:spPr>
            <a:xfrm>
              <a:off x="1456822"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3" name="pl103"/>
            <p:cNvSpPr/>
            <p:nvPr/>
          </p:nvSpPr>
          <p:spPr>
            <a:xfrm>
              <a:off x="166561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4" name="pl104"/>
            <p:cNvSpPr/>
            <p:nvPr/>
          </p:nvSpPr>
          <p:spPr>
            <a:xfrm>
              <a:off x="1874417"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5" name="pl105"/>
            <p:cNvSpPr/>
            <p:nvPr/>
          </p:nvSpPr>
          <p:spPr>
            <a:xfrm>
              <a:off x="208321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6" name="pl106"/>
            <p:cNvSpPr/>
            <p:nvPr/>
          </p:nvSpPr>
          <p:spPr>
            <a:xfrm>
              <a:off x="2292012"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7" name="pl107"/>
            <p:cNvSpPr/>
            <p:nvPr/>
          </p:nvSpPr>
          <p:spPr>
            <a:xfrm>
              <a:off x="830429" y="5406546"/>
              <a:ext cx="1461582" cy="83920"/>
            </a:xfrm>
            <a:custGeom>
              <a:avLst/>
              <a:pathLst>
                <a:path w="1461582" h="83920">
                  <a:moveTo>
                    <a:pt x="0" y="0"/>
                  </a:moveTo>
                  <a:lnTo>
                    <a:pt x="208797" y="13986"/>
                  </a:lnTo>
                  <a:lnTo>
                    <a:pt x="417595" y="27973"/>
                  </a:lnTo>
                  <a:lnTo>
                    <a:pt x="626392" y="83920"/>
                  </a:lnTo>
                  <a:lnTo>
                    <a:pt x="835190" y="13986"/>
                  </a:lnTo>
                  <a:lnTo>
                    <a:pt x="1043987" y="41960"/>
                  </a:lnTo>
                  <a:lnTo>
                    <a:pt x="1252785" y="41960"/>
                  </a:lnTo>
                  <a:lnTo>
                    <a:pt x="1461582" y="41960"/>
                  </a:lnTo>
                </a:path>
              </a:pathLst>
            </a:custGeom>
            <a:ln w="20325" cap="flat">
              <a:solidFill>
                <a:srgbClr val="BEBEBE">
                  <a:alpha val="69803"/>
                </a:srgbClr>
              </a:solidFill>
              <a:prstDash val="solid"/>
              <a:round/>
            </a:ln>
          </p:spPr>
          <p:txBody>
            <a:bodyPr/>
            <a:lstStyle/>
            <a:p/>
          </p:txBody>
        </p:sp>
        <p:sp>
          <p:nvSpPr>
            <p:cNvPr id="108" name="pl108"/>
            <p:cNvSpPr/>
            <p:nvPr/>
          </p:nvSpPr>
          <p:spPr>
            <a:xfrm>
              <a:off x="830429" y="5364586"/>
              <a:ext cx="1461582" cy="97906"/>
            </a:xfrm>
            <a:custGeom>
              <a:avLst/>
              <a:pathLst>
                <a:path w="1461582" h="97906">
                  <a:moveTo>
                    <a:pt x="0" y="0"/>
                  </a:moveTo>
                  <a:lnTo>
                    <a:pt x="208797" y="0"/>
                  </a:lnTo>
                  <a:lnTo>
                    <a:pt x="417595" y="55946"/>
                  </a:lnTo>
                  <a:lnTo>
                    <a:pt x="626392" y="97906"/>
                  </a:lnTo>
                  <a:lnTo>
                    <a:pt x="835190" y="55946"/>
                  </a:lnTo>
                  <a:lnTo>
                    <a:pt x="1043987" y="69933"/>
                  </a:lnTo>
                  <a:lnTo>
                    <a:pt x="1252785" y="69933"/>
                  </a:lnTo>
                  <a:lnTo>
                    <a:pt x="1461582" y="69933"/>
                  </a:lnTo>
                </a:path>
              </a:pathLst>
            </a:custGeom>
            <a:ln w="40651" cap="flat">
              <a:solidFill>
                <a:srgbClr val="BEBEBE">
                  <a:alpha val="69803"/>
                </a:srgbClr>
              </a:solidFill>
              <a:prstDash val="solid"/>
              <a:round/>
            </a:ln>
          </p:spPr>
          <p:txBody>
            <a:bodyPr/>
            <a:lstStyle/>
            <a:p/>
          </p:txBody>
        </p:sp>
        <p:sp>
          <p:nvSpPr>
            <p:cNvPr id="109" name="pl109"/>
            <p:cNvSpPr/>
            <p:nvPr/>
          </p:nvSpPr>
          <p:spPr>
            <a:xfrm>
              <a:off x="830429" y="5364586"/>
              <a:ext cx="1461582" cy="97906"/>
            </a:xfrm>
            <a:custGeom>
              <a:avLst/>
              <a:pathLst>
                <a:path w="1461582" h="97906">
                  <a:moveTo>
                    <a:pt x="0" y="0"/>
                  </a:moveTo>
                  <a:lnTo>
                    <a:pt x="208797" y="0"/>
                  </a:lnTo>
                  <a:lnTo>
                    <a:pt x="417595" y="55946"/>
                  </a:lnTo>
                  <a:lnTo>
                    <a:pt x="626392" y="97906"/>
                  </a:lnTo>
                  <a:lnTo>
                    <a:pt x="835190" y="55946"/>
                  </a:lnTo>
                  <a:lnTo>
                    <a:pt x="1043987" y="69933"/>
                  </a:lnTo>
                  <a:lnTo>
                    <a:pt x="1252785" y="69933"/>
                  </a:lnTo>
                  <a:lnTo>
                    <a:pt x="1461582" y="69933"/>
                  </a:lnTo>
                </a:path>
              </a:pathLst>
            </a:custGeom>
            <a:ln w="35231" cap="flat">
              <a:solidFill>
                <a:srgbClr val="BEBEBE">
                  <a:alpha val="69803"/>
                </a:srgbClr>
              </a:solidFill>
              <a:prstDash val="solid"/>
              <a:round/>
            </a:ln>
          </p:spPr>
          <p:txBody>
            <a:bodyPr/>
            <a:lstStyle/>
            <a:p/>
          </p:txBody>
        </p:sp>
        <p:sp>
          <p:nvSpPr>
            <p:cNvPr id="110" name="pl110"/>
            <p:cNvSpPr/>
            <p:nvPr/>
          </p:nvSpPr>
          <p:spPr>
            <a:xfrm>
              <a:off x="830429" y="5406546"/>
              <a:ext cx="1461582" cy="83920"/>
            </a:xfrm>
            <a:custGeom>
              <a:avLst/>
              <a:pathLst>
                <a:path w="1461582" h="83920">
                  <a:moveTo>
                    <a:pt x="0" y="0"/>
                  </a:moveTo>
                  <a:lnTo>
                    <a:pt x="208797" y="13986"/>
                  </a:lnTo>
                  <a:lnTo>
                    <a:pt x="417595" y="27973"/>
                  </a:lnTo>
                  <a:lnTo>
                    <a:pt x="626392" y="83920"/>
                  </a:lnTo>
                  <a:lnTo>
                    <a:pt x="835190" y="13986"/>
                  </a:lnTo>
                  <a:lnTo>
                    <a:pt x="1043987" y="41960"/>
                  </a:lnTo>
                  <a:lnTo>
                    <a:pt x="1252785" y="41960"/>
                  </a:lnTo>
                  <a:lnTo>
                    <a:pt x="1461582" y="41960"/>
                  </a:lnTo>
                </a:path>
              </a:pathLst>
            </a:custGeom>
            <a:ln w="20325" cap="flat">
              <a:solidFill>
                <a:srgbClr val="6B6B6B">
                  <a:alpha val="100000"/>
                </a:srgbClr>
              </a:solidFill>
              <a:prstDash val="solid"/>
              <a:round/>
            </a:ln>
          </p:spPr>
          <p:txBody>
            <a:bodyPr/>
            <a:lstStyle/>
            <a:p/>
          </p:txBody>
        </p:sp>
        <p:sp>
          <p:nvSpPr>
            <p:cNvPr id="111" name="pl111"/>
            <p:cNvSpPr/>
            <p:nvPr/>
          </p:nvSpPr>
          <p:spPr>
            <a:xfrm>
              <a:off x="830429" y="5364586"/>
              <a:ext cx="1461582" cy="97906"/>
            </a:xfrm>
            <a:custGeom>
              <a:avLst/>
              <a:pathLst>
                <a:path w="1461582" h="97906">
                  <a:moveTo>
                    <a:pt x="0" y="0"/>
                  </a:moveTo>
                  <a:lnTo>
                    <a:pt x="208797" y="0"/>
                  </a:lnTo>
                  <a:lnTo>
                    <a:pt x="417595" y="55946"/>
                  </a:lnTo>
                  <a:lnTo>
                    <a:pt x="626392" y="97906"/>
                  </a:lnTo>
                  <a:lnTo>
                    <a:pt x="835190" y="55946"/>
                  </a:lnTo>
                  <a:lnTo>
                    <a:pt x="1043987" y="69933"/>
                  </a:lnTo>
                  <a:lnTo>
                    <a:pt x="1252785" y="69933"/>
                  </a:lnTo>
                  <a:lnTo>
                    <a:pt x="1461582" y="69933"/>
                  </a:lnTo>
                </a:path>
              </a:pathLst>
            </a:custGeom>
            <a:ln w="40651" cap="flat">
              <a:solidFill>
                <a:srgbClr val="000000">
                  <a:alpha val="100000"/>
                </a:srgbClr>
              </a:solidFill>
              <a:prstDash val="solid"/>
              <a:round/>
            </a:ln>
          </p:spPr>
          <p:txBody>
            <a:bodyPr/>
            <a:lstStyle/>
            <a:p/>
          </p:txBody>
        </p:sp>
        <p:sp>
          <p:nvSpPr>
            <p:cNvPr id="112" name="pl112"/>
            <p:cNvSpPr/>
            <p:nvPr/>
          </p:nvSpPr>
          <p:spPr>
            <a:xfrm>
              <a:off x="830429" y="5364586"/>
              <a:ext cx="1461582" cy="97906"/>
            </a:xfrm>
            <a:custGeom>
              <a:avLst/>
              <a:pathLst>
                <a:path w="1461582" h="97906">
                  <a:moveTo>
                    <a:pt x="0" y="0"/>
                  </a:moveTo>
                  <a:lnTo>
                    <a:pt x="208797" y="0"/>
                  </a:lnTo>
                  <a:lnTo>
                    <a:pt x="417595" y="55946"/>
                  </a:lnTo>
                  <a:lnTo>
                    <a:pt x="626392" y="97906"/>
                  </a:lnTo>
                  <a:lnTo>
                    <a:pt x="835190" y="55946"/>
                  </a:lnTo>
                  <a:lnTo>
                    <a:pt x="1043987" y="69933"/>
                  </a:lnTo>
                  <a:lnTo>
                    <a:pt x="1252785" y="69933"/>
                  </a:lnTo>
                  <a:lnTo>
                    <a:pt x="1461582" y="69933"/>
                  </a:lnTo>
                </a:path>
              </a:pathLst>
            </a:custGeom>
            <a:ln w="35231" cap="flat">
              <a:solidFill>
                <a:srgbClr val="1CABE2">
                  <a:alpha val="100000"/>
                </a:srgbClr>
              </a:solidFill>
              <a:prstDash val="solid"/>
              <a:round/>
            </a:ln>
          </p:spPr>
          <p:txBody>
            <a:bodyPr/>
            <a:lstStyle/>
            <a:p/>
          </p:txBody>
        </p:sp>
        <p:sp>
          <p:nvSpPr>
            <p:cNvPr id="113" name="tx113"/>
            <p:cNvSpPr/>
            <p:nvPr/>
          </p:nvSpPr>
          <p:spPr>
            <a:xfrm>
              <a:off x="770170" y="518603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114" name="tx114"/>
            <p:cNvSpPr/>
            <p:nvPr/>
          </p:nvSpPr>
          <p:spPr>
            <a:xfrm>
              <a:off x="978968" y="518603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115" name="tx115"/>
            <p:cNvSpPr/>
            <p:nvPr/>
          </p:nvSpPr>
          <p:spPr>
            <a:xfrm>
              <a:off x="1187765" y="524197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116" name="tx116"/>
            <p:cNvSpPr/>
            <p:nvPr/>
          </p:nvSpPr>
          <p:spPr>
            <a:xfrm>
              <a:off x="1396563" y="52839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117" name="tx117"/>
            <p:cNvSpPr/>
            <p:nvPr/>
          </p:nvSpPr>
          <p:spPr>
            <a:xfrm>
              <a:off x="1605360" y="524197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118" name="tx118"/>
            <p:cNvSpPr/>
            <p:nvPr/>
          </p:nvSpPr>
          <p:spPr>
            <a:xfrm>
              <a:off x="1814158" y="525596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119" name="tx119"/>
            <p:cNvSpPr/>
            <p:nvPr/>
          </p:nvSpPr>
          <p:spPr>
            <a:xfrm>
              <a:off x="2022955" y="525596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120" name="tx120"/>
            <p:cNvSpPr/>
            <p:nvPr/>
          </p:nvSpPr>
          <p:spPr>
            <a:xfrm>
              <a:off x="2231753" y="525596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121" name="rc121"/>
            <p:cNvSpPr/>
            <p:nvPr/>
          </p:nvSpPr>
          <p:spPr>
            <a:xfrm>
              <a:off x="2434680" y="1074032"/>
              <a:ext cx="1607740" cy="1000048"/>
            </a:xfrm>
            <a:prstGeom prst="rect">
              <a:avLst/>
            </a:prstGeom>
            <a:solidFill>
              <a:srgbClr val="EBEBEB">
                <a:alpha val="100000"/>
              </a:srgbClr>
            </a:solidFill>
          </p:spPr>
          <p:txBody>
            <a:bodyPr/>
            <a:lstStyle/>
            <a:p/>
          </p:txBody>
        </p:sp>
        <p:sp>
          <p:nvSpPr>
            <p:cNvPr id="122" name="pl122"/>
            <p:cNvSpPr/>
            <p:nvPr/>
          </p:nvSpPr>
          <p:spPr>
            <a:xfrm>
              <a:off x="2434680" y="199365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23" name="pl123"/>
            <p:cNvSpPr/>
            <p:nvPr/>
          </p:nvSpPr>
          <p:spPr>
            <a:xfrm>
              <a:off x="2434680" y="164399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24" name="pl124"/>
            <p:cNvSpPr/>
            <p:nvPr/>
          </p:nvSpPr>
          <p:spPr>
            <a:xfrm>
              <a:off x="2434680" y="129432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25" name="pl125"/>
            <p:cNvSpPr/>
            <p:nvPr/>
          </p:nvSpPr>
          <p:spPr>
            <a:xfrm>
              <a:off x="243468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26" name="pl126"/>
            <p:cNvSpPr/>
            <p:nvPr/>
          </p:nvSpPr>
          <p:spPr>
            <a:xfrm>
              <a:off x="2434680" y="1818823"/>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27" name="pl127"/>
            <p:cNvSpPr/>
            <p:nvPr/>
          </p:nvSpPr>
          <p:spPr>
            <a:xfrm>
              <a:off x="2434680" y="146915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28" name="pl128"/>
            <p:cNvSpPr/>
            <p:nvPr/>
          </p:nvSpPr>
          <p:spPr>
            <a:xfrm>
              <a:off x="250775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29" name="pl129"/>
            <p:cNvSpPr/>
            <p:nvPr/>
          </p:nvSpPr>
          <p:spPr>
            <a:xfrm>
              <a:off x="271655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0" name="pl130"/>
            <p:cNvSpPr/>
            <p:nvPr/>
          </p:nvSpPr>
          <p:spPr>
            <a:xfrm>
              <a:off x="292535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1" name="pl131"/>
            <p:cNvSpPr/>
            <p:nvPr/>
          </p:nvSpPr>
          <p:spPr>
            <a:xfrm>
              <a:off x="313415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2" name="pl132"/>
            <p:cNvSpPr/>
            <p:nvPr/>
          </p:nvSpPr>
          <p:spPr>
            <a:xfrm>
              <a:off x="334294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3" name="pl133"/>
            <p:cNvSpPr/>
            <p:nvPr/>
          </p:nvSpPr>
          <p:spPr>
            <a:xfrm>
              <a:off x="355174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4" name="pl134"/>
            <p:cNvSpPr/>
            <p:nvPr/>
          </p:nvSpPr>
          <p:spPr>
            <a:xfrm>
              <a:off x="376054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5" name="pl135"/>
            <p:cNvSpPr/>
            <p:nvPr/>
          </p:nvSpPr>
          <p:spPr>
            <a:xfrm>
              <a:off x="3969342"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6" name="pl136"/>
            <p:cNvSpPr/>
            <p:nvPr/>
          </p:nvSpPr>
          <p:spPr>
            <a:xfrm>
              <a:off x="2507759" y="1553076"/>
              <a:ext cx="1461582" cy="83920"/>
            </a:xfrm>
            <a:custGeom>
              <a:avLst/>
              <a:pathLst>
                <a:path w="1461582" h="83920">
                  <a:moveTo>
                    <a:pt x="0" y="0"/>
                  </a:moveTo>
                  <a:lnTo>
                    <a:pt x="208797" y="13986"/>
                  </a:lnTo>
                  <a:lnTo>
                    <a:pt x="417595" y="27973"/>
                  </a:lnTo>
                  <a:lnTo>
                    <a:pt x="626392" y="83920"/>
                  </a:lnTo>
                  <a:lnTo>
                    <a:pt x="835190" y="13986"/>
                  </a:lnTo>
                  <a:lnTo>
                    <a:pt x="1043987" y="41960"/>
                  </a:lnTo>
                  <a:lnTo>
                    <a:pt x="1252785" y="41960"/>
                  </a:lnTo>
                  <a:lnTo>
                    <a:pt x="1461582" y="41960"/>
                  </a:lnTo>
                </a:path>
              </a:pathLst>
            </a:custGeom>
            <a:ln w="20325" cap="flat">
              <a:solidFill>
                <a:srgbClr val="BEBEBE">
                  <a:alpha val="69803"/>
                </a:srgbClr>
              </a:solidFill>
              <a:prstDash val="solid"/>
              <a:round/>
            </a:ln>
          </p:spPr>
          <p:txBody>
            <a:bodyPr/>
            <a:lstStyle/>
            <a:p/>
          </p:txBody>
        </p:sp>
        <p:sp>
          <p:nvSpPr>
            <p:cNvPr id="137" name="pl137"/>
            <p:cNvSpPr/>
            <p:nvPr/>
          </p:nvSpPr>
          <p:spPr>
            <a:xfrm>
              <a:off x="2507759" y="1762876"/>
              <a:ext cx="1461582" cy="223787"/>
            </a:xfrm>
            <a:custGeom>
              <a:avLst/>
              <a:pathLst>
                <a:path w="1461582" h="223787">
                  <a:moveTo>
                    <a:pt x="0" y="0"/>
                  </a:moveTo>
                  <a:lnTo>
                    <a:pt x="208797" y="27973"/>
                  </a:lnTo>
                  <a:lnTo>
                    <a:pt x="417595" y="209800"/>
                  </a:lnTo>
                  <a:lnTo>
                    <a:pt x="626392" y="223787"/>
                  </a:lnTo>
                  <a:lnTo>
                    <a:pt x="835190" y="195813"/>
                  </a:lnTo>
                  <a:lnTo>
                    <a:pt x="1043987" y="195813"/>
                  </a:lnTo>
                  <a:lnTo>
                    <a:pt x="1252785" y="195813"/>
                  </a:lnTo>
                  <a:lnTo>
                    <a:pt x="1461582" y="195813"/>
                  </a:lnTo>
                </a:path>
              </a:pathLst>
            </a:custGeom>
            <a:ln w="40651" cap="flat">
              <a:solidFill>
                <a:srgbClr val="BEBEBE">
                  <a:alpha val="69803"/>
                </a:srgbClr>
              </a:solidFill>
              <a:prstDash val="solid"/>
              <a:round/>
            </a:ln>
          </p:spPr>
          <p:txBody>
            <a:bodyPr/>
            <a:lstStyle/>
            <a:p/>
          </p:txBody>
        </p:sp>
        <p:sp>
          <p:nvSpPr>
            <p:cNvPr id="138" name="pl138"/>
            <p:cNvSpPr/>
            <p:nvPr/>
          </p:nvSpPr>
          <p:spPr>
            <a:xfrm>
              <a:off x="2507759" y="1762876"/>
              <a:ext cx="1461582" cy="223787"/>
            </a:xfrm>
            <a:custGeom>
              <a:avLst/>
              <a:pathLst>
                <a:path w="1461582" h="223787">
                  <a:moveTo>
                    <a:pt x="0" y="0"/>
                  </a:moveTo>
                  <a:lnTo>
                    <a:pt x="208797" y="27973"/>
                  </a:lnTo>
                  <a:lnTo>
                    <a:pt x="417595" y="209800"/>
                  </a:lnTo>
                  <a:lnTo>
                    <a:pt x="626392" y="223787"/>
                  </a:lnTo>
                  <a:lnTo>
                    <a:pt x="835190" y="195813"/>
                  </a:lnTo>
                  <a:lnTo>
                    <a:pt x="1043987" y="195813"/>
                  </a:lnTo>
                  <a:lnTo>
                    <a:pt x="1252785" y="195813"/>
                  </a:lnTo>
                  <a:lnTo>
                    <a:pt x="1461582" y="195813"/>
                  </a:lnTo>
                </a:path>
              </a:pathLst>
            </a:custGeom>
            <a:ln w="35231" cap="flat">
              <a:solidFill>
                <a:srgbClr val="BEBEBE">
                  <a:alpha val="69803"/>
                </a:srgbClr>
              </a:solidFill>
              <a:prstDash val="solid"/>
              <a:round/>
            </a:ln>
          </p:spPr>
          <p:txBody>
            <a:bodyPr/>
            <a:lstStyle/>
            <a:p/>
          </p:txBody>
        </p:sp>
        <p:sp>
          <p:nvSpPr>
            <p:cNvPr id="139" name="pl139"/>
            <p:cNvSpPr/>
            <p:nvPr/>
          </p:nvSpPr>
          <p:spPr>
            <a:xfrm>
              <a:off x="2507759" y="1553076"/>
              <a:ext cx="1461582" cy="83920"/>
            </a:xfrm>
            <a:custGeom>
              <a:avLst/>
              <a:pathLst>
                <a:path w="1461582" h="83920">
                  <a:moveTo>
                    <a:pt x="0" y="0"/>
                  </a:moveTo>
                  <a:lnTo>
                    <a:pt x="208797" y="13986"/>
                  </a:lnTo>
                  <a:lnTo>
                    <a:pt x="417595" y="27973"/>
                  </a:lnTo>
                  <a:lnTo>
                    <a:pt x="626392" y="83920"/>
                  </a:lnTo>
                  <a:lnTo>
                    <a:pt x="835190" y="13986"/>
                  </a:lnTo>
                  <a:lnTo>
                    <a:pt x="1043987" y="41960"/>
                  </a:lnTo>
                  <a:lnTo>
                    <a:pt x="1252785" y="41960"/>
                  </a:lnTo>
                  <a:lnTo>
                    <a:pt x="1461582" y="41960"/>
                  </a:lnTo>
                </a:path>
              </a:pathLst>
            </a:custGeom>
            <a:ln w="20325" cap="flat">
              <a:solidFill>
                <a:srgbClr val="6B6B6B">
                  <a:alpha val="100000"/>
                </a:srgbClr>
              </a:solidFill>
              <a:prstDash val="solid"/>
              <a:round/>
            </a:ln>
          </p:spPr>
          <p:txBody>
            <a:bodyPr/>
            <a:lstStyle/>
            <a:p/>
          </p:txBody>
        </p:sp>
        <p:sp>
          <p:nvSpPr>
            <p:cNvPr id="140" name="pl140"/>
            <p:cNvSpPr/>
            <p:nvPr/>
          </p:nvSpPr>
          <p:spPr>
            <a:xfrm>
              <a:off x="2507759" y="1762876"/>
              <a:ext cx="1461582" cy="223787"/>
            </a:xfrm>
            <a:custGeom>
              <a:avLst/>
              <a:pathLst>
                <a:path w="1461582" h="223787">
                  <a:moveTo>
                    <a:pt x="0" y="0"/>
                  </a:moveTo>
                  <a:lnTo>
                    <a:pt x="208797" y="27973"/>
                  </a:lnTo>
                  <a:lnTo>
                    <a:pt x="417595" y="209800"/>
                  </a:lnTo>
                  <a:lnTo>
                    <a:pt x="626392" y="223787"/>
                  </a:lnTo>
                  <a:lnTo>
                    <a:pt x="835190" y="195813"/>
                  </a:lnTo>
                  <a:lnTo>
                    <a:pt x="1043987" y="195813"/>
                  </a:lnTo>
                  <a:lnTo>
                    <a:pt x="1252785" y="195813"/>
                  </a:lnTo>
                  <a:lnTo>
                    <a:pt x="1461582" y="195813"/>
                  </a:lnTo>
                </a:path>
              </a:pathLst>
            </a:custGeom>
            <a:ln w="40651" cap="flat">
              <a:solidFill>
                <a:srgbClr val="000000">
                  <a:alpha val="100000"/>
                </a:srgbClr>
              </a:solidFill>
              <a:prstDash val="solid"/>
              <a:round/>
            </a:ln>
          </p:spPr>
          <p:txBody>
            <a:bodyPr/>
            <a:lstStyle/>
            <a:p/>
          </p:txBody>
        </p:sp>
        <p:sp>
          <p:nvSpPr>
            <p:cNvPr id="141" name="pl141"/>
            <p:cNvSpPr/>
            <p:nvPr/>
          </p:nvSpPr>
          <p:spPr>
            <a:xfrm>
              <a:off x="2507759" y="1762876"/>
              <a:ext cx="1461582" cy="223787"/>
            </a:xfrm>
            <a:custGeom>
              <a:avLst/>
              <a:pathLst>
                <a:path w="1461582" h="223787">
                  <a:moveTo>
                    <a:pt x="0" y="0"/>
                  </a:moveTo>
                  <a:lnTo>
                    <a:pt x="208797" y="27973"/>
                  </a:lnTo>
                  <a:lnTo>
                    <a:pt x="417595" y="209800"/>
                  </a:lnTo>
                  <a:lnTo>
                    <a:pt x="626392" y="223787"/>
                  </a:lnTo>
                  <a:lnTo>
                    <a:pt x="835190" y="195813"/>
                  </a:lnTo>
                  <a:lnTo>
                    <a:pt x="1043987" y="195813"/>
                  </a:lnTo>
                  <a:lnTo>
                    <a:pt x="1252785" y="195813"/>
                  </a:lnTo>
                  <a:lnTo>
                    <a:pt x="1461582" y="195813"/>
                  </a:lnTo>
                </a:path>
              </a:pathLst>
            </a:custGeom>
            <a:ln w="35231" cap="flat">
              <a:solidFill>
                <a:srgbClr val="1CABE2">
                  <a:alpha val="100000"/>
                </a:srgbClr>
              </a:solidFill>
              <a:prstDash val="solid"/>
              <a:round/>
            </a:ln>
          </p:spPr>
          <p:txBody>
            <a:bodyPr/>
            <a:lstStyle/>
            <a:p/>
          </p:txBody>
        </p:sp>
        <p:sp>
          <p:nvSpPr>
            <p:cNvPr id="142" name="tx142"/>
            <p:cNvSpPr/>
            <p:nvPr/>
          </p:nvSpPr>
          <p:spPr>
            <a:xfrm>
              <a:off x="2447500" y="158432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143" name="tx143"/>
            <p:cNvSpPr/>
            <p:nvPr/>
          </p:nvSpPr>
          <p:spPr>
            <a:xfrm>
              <a:off x="2656297" y="16122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144" name="tx144"/>
            <p:cNvSpPr/>
            <p:nvPr/>
          </p:nvSpPr>
          <p:spPr>
            <a:xfrm>
              <a:off x="2865095" y="179412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64</a:t>
              </a:r>
            </a:p>
          </p:txBody>
        </p:sp>
        <p:sp>
          <p:nvSpPr>
            <p:cNvPr id="145" name="tx145"/>
            <p:cNvSpPr/>
            <p:nvPr/>
          </p:nvSpPr>
          <p:spPr>
            <a:xfrm>
              <a:off x="3073892" y="180810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63</a:t>
              </a:r>
            </a:p>
          </p:txBody>
        </p:sp>
        <p:sp>
          <p:nvSpPr>
            <p:cNvPr id="146" name="tx146"/>
            <p:cNvSpPr/>
            <p:nvPr/>
          </p:nvSpPr>
          <p:spPr>
            <a:xfrm>
              <a:off x="3282690" y="178013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65</a:t>
              </a:r>
            </a:p>
          </p:txBody>
        </p:sp>
        <p:sp>
          <p:nvSpPr>
            <p:cNvPr id="147" name="tx147"/>
            <p:cNvSpPr/>
            <p:nvPr/>
          </p:nvSpPr>
          <p:spPr>
            <a:xfrm>
              <a:off x="3491488" y="178013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65</a:t>
              </a:r>
            </a:p>
          </p:txBody>
        </p:sp>
        <p:sp>
          <p:nvSpPr>
            <p:cNvPr id="148" name="tx148"/>
            <p:cNvSpPr/>
            <p:nvPr/>
          </p:nvSpPr>
          <p:spPr>
            <a:xfrm>
              <a:off x="3700285" y="178013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65</a:t>
              </a:r>
            </a:p>
          </p:txBody>
        </p:sp>
        <p:sp>
          <p:nvSpPr>
            <p:cNvPr id="149" name="tx149"/>
            <p:cNvSpPr/>
            <p:nvPr/>
          </p:nvSpPr>
          <p:spPr>
            <a:xfrm>
              <a:off x="3909083" y="178013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65</a:t>
              </a:r>
            </a:p>
          </p:txBody>
        </p:sp>
        <p:sp>
          <p:nvSpPr>
            <p:cNvPr id="150" name="rc150"/>
            <p:cNvSpPr/>
            <p:nvPr/>
          </p:nvSpPr>
          <p:spPr>
            <a:xfrm>
              <a:off x="2434680" y="2358522"/>
              <a:ext cx="1607740" cy="1000048"/>
            </a:xfrm>
            <a:prstGeom prst="rect">
              <a:avLst/>
            </a:prstGeom>
            <a:solidFill>
              <a:srgbClr val="EBEBEB">
                <a:alpha val="100000"/>
              </a:srgbClr>
            </a:solidFill>
          </p:spPr>
          <p:txBody>
            <a:bodyPr/>
            <a:lstStyle/>
            <a:p/>
          </p:txBody>
        </p:sp>
        <p:sp>
          <p:nvSpPr>
            <p:cNvPr id="151" name="pl151"/>
            <p:cNvSpPr/>
            <p:nvPr/>
          </p:nvSpPr>
          <p:spPr>
            <a:xfrm>
              <a:off x="2434680" y="327814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52" name="pl152"/>
            <p:cNvSpPr/>
            <p:nvPr/>
          </p:nvSpPr>
          <p:spPr>
            <a:xfrm>
              <a:off x="2434680" y="29284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53" name="pl153"/>
            <p:cNvSpPr/>
            <p:nvPr/>
          </p:nvSpPr>
          <p:spPr>
            <a:xfrm>
              <a:off x="2434680" y="257881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54" name="pl154"/>
            <p:cNvSpPr/>
            <p:nvPr/>
          </p:nvSpPr>
          <p:spPr>
            <a:xfrm>
              <a:off x="243468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55" name="pl155"/>
            <p:cNvSpPr/>
            <p:nvPr/>
          </p:nvSpPr>
          <p:spPr>
            <a:xfrm>
              <a:off x="2434680" y="3103313"/>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56" name="pl156"/>
            <p:cNvSpPr/>
            <p:nvPr/>
          </p:nvSpPr>
          <p:spPr>
            <a:xfrm>
              <a:off x="2434680" y="275364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57" name="pl157"/>
            <p:cNvSpPr/>
            <p:nvPr/>
          </p:nvSpPr>
          <p:spPr>
            <a:xfrm>
              <a:off x="250775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58" name="pl158"/>
            <p:cNvSpPr/>
            <p:nvPr/>
          </p:nvSpPr>
          <p:spPr>
            <a:xfrm>
              <a:off x="271655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59" name="pl159"/>
            <p:cNvSpPr/>
            <p:nvPr/>
          </p:nvSpPr>
          <p:spPr>
            <a:xfrm>
              <a:off x="292535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0" name="pl160"/>
            <p:cNvSpPr/>
            <p:nvPr/>
          </p:nvSpPr>
          <p:spPr>
            <a:xfrm>
              <a:off x="313415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1" name="pl161"/>
            <p:cNvSpPr/>
            <p:nvPr/>
          </p:nvSpPr>
          <p:spPr>
            <a:xfrm>
              <a:off x="334294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2" name="pl162"/>
            <p:cNvSpPr/>
            <p:nvPr/>
          </p:nvSpPr>
          <p:spPr>
            <a:xfrm>
              <a:off x="355174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3" name="pl163"/>
            <p:cNvSpPr/>
            <p:nvPr/>
          </p:nvSpPr>
          <p:spPr>
            <a:xfrm>
              <a:off x="376054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4" name="pl164"/>
            <p:cNvSpPr/>
            <p:nvPr/>
          </p:nvSpPr>
          <p:spPr>
            <a:xfrm>
              <a:off x="3969342"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5" name="pl165"/>
            <p:cNvSpPr/>
            <p:nvPr/>
          </p:nvSpPr>
          <p:spPr>
            <a:xfrm>
              <a:off x="2507759" y="2837566"/>
              <a:ext cx="1461582" cy="83920"/>
            </a:xfrm>
            <a:custGeom>
              <a:avLst/>
              <a:pathLst>
                <a:path w="1461582" h="83920">
                  <a:moveTo>
                    <a:pt x="0" y="0"/>
                  </a:moveTo>
                  <a:lnTo>
                    <a:pt x="208797" y="13986"/>
                  </a:lnTo>
                  <a:lnTo>
                    <a:pt x="417595" y="27973"/>
                  </a:lnTo>
                  <a:lnTo>
                    <a:pt x="626392" y="83920"/>
                  </a:lnTo>
                  <a:lnTo>
                    <a:pt x="835190" y="13986"/>
                  </a:lnTo>
                  <a:lnTo>
                    <a:pt x="1043987" y="41960"/>
                  </a:lnTo>
                  <a:lnTo>
                    <a:pt x="1252785" y="41960"/>
                  </a:lnTo>
                  <a:lnTo>
                    <a:pt x="1461582" y="41960"/>
                  </a:lnTo>
                </a:path>
              </a:pathLst>
            </a:custGeom>
            <a:ln w="20325" cap="flat">
              <a:solidFill>
                <a:srgbClr val="BEBEBE">
                  <a:alpha val="69803"/>
                </a:srgbClr>
              </a:solidFill>
              <a:prstDash val="solid"/>
              <a:round/>
            </a:ln>
          </p:spPr>
          <p:txBody>
            <a:bodyPr/>
            <a:lstStyle/>
            <a:p/>
          </p:txBody>
        </p:sp>
        <p:sp>
          <p:nvSpPr>
            <p:cNvPr id="166" name="pl166"/>
            <p:cNvSpPr/>
            <p:nvPr/>
          </p:nvSpPr>
          <p:spPr>
            <a:xfrm>
              <a:off x="2507759" y="3061353"/>
              <a:ext cx="1461582" cy="223787"/>
            </a:xfrm>
            <a:custGeom>
              <a:avLst/>
              <a:pathLst>
                <a:path w="1461582" h="223787">
                  <a:moveTo>
                    <a:pt x="0" y="0"/>
                  </a:moveTo>
                  <a:lnTo>
                    <a:pt x="208797" y="13986"/>
                  </a:lnTo>
                  <a:lnTo>
                    <a:pt x="417595" y="125880"/>
                  </a:lnTo>
                  <a:lnTo>
                    <a:pt x="626392" y="27973"/>
                  </a:lnTo>
                  <a:lnTo>
                    <a:pt x="835190" y="181826"/>
                  </a:lnTo>
                  <a:lnTo>
                    <a:pt x="1043987" y="69933"/>
                  </a:lnTo>
                  <a:lnTo>
                    <a:pt x="1252785" y="223787"/>
                  </a:lnTo>
                  <a:lnTo>
                    <a:pt x="1461582" y="181826"/>
                  </a:lnTo>
                </a:path>
              </a:pathLst>
            </a:custGeom>
            <a:ln w="40651" cap="flat">
              <a:solidFill>
                <a:srgbClr val="BEBEBE">
                  <a:alpha val="69803"/>
                </a:srgbClr>
              </a:solidFill>
              <a:prstDash val="solid"/>
              <a:round/>
            </a:ln>
          </p:spPr>
          <p:txBody>
            <a:bodyPr/>
            <a:lstStyle/>
            <a:p/>
          </p:txBody>
        </p:sp>
        <p:sp>
          <p:nvSpPr>
            <p:cNvPr id="167" name="pl167"/>
            <p:cNvSpPr/>
            <p:nvPr/>
          </p:nvSpPr>
          <p:spPr>
            <a:xfrm>
              <a:off x="2507759" y="3061353"/>
              <a:ext cx="1461582" cy="223787"/>
            </a:xfrm>
            <a:custGeom>
              <a:avLst/>
              <a:pathLst>
                <a:path w="1461582" h="223787">
                  <a:moveTo>
                    <a:pt x="0" y="0"/>
                  </a:moveTo>
                  <a:lnTo>
                    <a:pt x="208797" y="13986"/>
                  </a:lnTo>
                  <a:lnTo>
                    <a:pt x="417595" y="125880"/>
                  </a:lnTo>
                  <a:lnTo>
                    <a:pt x="626392" y="27973"/>
                  </a:lnTo>
                  <a:lnTo>
                    <a:pt x="835190" y="181826"/>
                  </a:lnTo>
                  <a:lnTo>
                    <a:pt x="1043987" y="69933"/>
                  </a:lnTo>
                  <a:lnTo>
                    <a:pt x="1252785" y="223787"/>
                  </a:lnTo>
                  <a:lnTo>
                    <a:pt x="1461582" y="181826"/>
                  </a:lnTo>
                </a:path>
              </a:pathLst>
            </a:custGeom>
            <a:ln w="35231" cap="flat">
              <a:solidFill>
                <a:srgbClr val="BEBEBE">
                  <a:alpha val="69803"/>
                </a:srgbClr>
              </a:solidFill>
              <a:prstDash val="solid"/>
              <a:round/>
            </a:ln>
          </p:spPr>
          <p:txBody>
            <a:bodyPr/>
            <a:lstStyle/>
            <a:p/>
          </p:txBody>
        </p:sp>
        <p:sp>
          <p:nvSpPr>
            <p:cNvPr id="168" name="pl168"/>
            <p:cNvSpPr/>
            <p:nvPr/>
          </p:nvSpPr>
          <p:spPr>
            <a:xfrm>
              <a:off x="2507759" y="2837566"/>
              <a:ext cx="1461582" cy="83920"/>
            </a:xfrm>
            <a:custGeom>
              <a:avLst/>
              <a:pathLst>
                <a:path w="1461582" h="83920">
                  <a:moveTo>
                    <a:pt x="0" y="0"/>
                  </a:moveTo>
                  <a:lnTo>
                    <a:pt x="208797" y="13986"/>
                  </a:lnTo>
                  <a:lnTo>
                    <a:pt x="417595" y="27973"/>
                  </a:lnTo>
                  <a:lnTo>
                    <a:pt x="626392" y="83920"/>
                  </a:lnTo>
                  <a:lnTo>
                    <a:pt x="835190" y="13986"/>
                  </a:lnTo>
                  <a:lnTo>
                    <a:pt x="1043987" y="41960"/>
                  </a:lnTo>
                  <a:lnTo>
                    <a:pt x="1252785" y="41960"/>
                  </a:lnTo>
                  <a:lnTo>
                    <a:pt x="1461582" y="41960"/>
                  </a:lnTo>
                </a:path>
              </a:pathLst>
            </a:custGeom>
            <a:ln w="20325" cap="flat">
              <a:solidFill>
                <a:srgbClr val="6B6B6B">
                  <a:alpha val="100000"/>
                </a:srgbClr>
              </a:solidFill>
              <a:prstDash val="solid"/>
              <a:round/>
            </a:ln>
          </p:spPr>
          <p:txBody>
            <a:bodyPr/>
            <a:lstStyle/>
            <a:p/>
          </p:txBody>
        </p:sp>
        <p:sp>
          <p:nvSpPr>
            <p:cNvPr id="169" name="pl169"/>
            <p:cNvSpPr/>
            <p:nvPr/>
          </p:nvSpPr>
          <p:spPr>
            <a:xfrm>
              <a:off x="2507759" y="3061353"/>
              <a:ext cx="1461582" cy="223787"/>
            </a:xfrm>
            <a:custGeom>
              <a:avLst/>
              <a:pathLst>
                <a:path w="1461582" h="223787">
                  <a:moveTo>
                    <a:pt x="0" y="0"/>
                  </a:moveTo>
                  <a:lnTo>
                    <a:pt x="208797" y="13986"/>
                  </a:lnTo>
                  <a:lnTo>
                    <a:pt x="417595" y="125880"/>
                  </a:lnTo>
                  <a:lnTo>
                    <a:pt x="626392" y="27973"/>
                  </a:lnTo>
                  <a:lnTo>
                    <a:pt x="835190" y="181826"/>
                  </a:lnTo>
                  <a:lnTo>
                    <a:pt x="1043987" y="69933"/>
                  </a:lnTo>
                  <a:lnTo>
                    <a:pt x="1252785" y="223787"/>
                  </a:lnTo>
                  <a:lnTo>
                    <a:pt x="1461582" y="181826"/>
                  </a:lnTo>
                </a:path>
              </a:pathLst>
            </a:custGeom>
            <a:ln w="40651" cap="flat">
              <a:solidFill>
                <a:srgbClr val="000000">
                  <a:alpha val="100000"/>
                </a:srgbClr>
              </a:solidFill>
              <a:prstDash val="solid"/>
              <a:round/>
            </a:ln>
          </p:spPr>
          <p:txBody>
            <a:bodyPr/>
            <a:lstStyle/>
            <a:p/>
          </p:txBody>
        </p:sp>
        <p:sp>
          <p:nvSpPr>
            <p:cNvPr id="170" name="pl170"/>
            <p:cNvSpPr/>
            <p:nvPr/>
          </p:nvSpPr>
          <p:spPr>
            <a:xfrm>
              <a:off x="2507759" y="3061353"/>
              <a:ext cx="1461582" cy="223787"/>
            </a:xfrm>
            <a:custGeom>
              <a:avLst/>
              <a:pathLst>
                <a:path w="1461582" h="223787">
                  <a:moveTo>
                    <a:pt x="0" y="0"/>
                  </a:moveTo>
                  <a:lnTo>
                    <a:pt x="208797" y="13986"/>
                  </a:lnTo>
                  <a:lnTo>
                    <a:pt x="417595" y="125880"/>
                  </a:lnTo>
                  <a:lnTo>
                    <a:pt x="626392" y="27973"/>
                  </a:lnTo>
                  <a:lnTo>
                    <a:pt x="835190" y="181826"/>
                  </a:lnTo>
                  <a:lnTo>
                    <a:pt x="1043987" y="69933"/>
                  </a:lnTo>
                  <a:lnTo>
                    <a:pt x="1252785" y="223787"/>
                  </a:lnTo>
                  <a:lnTo>
                    <a:pt x="1461582" y="181826"/>
                  </a:lnTo>
                </a:path>
              </a:pathLst>
            </a:custGeom>
            <a:ln w="35231" cap="flat">
              <a:solidFill>
                <a:srgbClr val="1CABE2">
                  <a:alpha val="100000"/>
                </a:srgbClr>
              </a:solidFill>
              <a:prstDash val="solid"/>
              <a:round/>
            </a:ln>
          </p:spPr>
          <p:txBody>
            <a:bodyPr/>
            <a:lstStyle/>
            <a:p/>
          </p:txBody>
        </p:sp>
        <p:sp>
          <p:nvSpPr>
            <p:cNvPr id="171" name="tx171"/>
            <p:cNvSpPr/>
            <p:nvPr/>
          </p:nvSpPr>
          <p:spPr>
            <a:xfrm>
              <a:off x="2447500" y="288279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78</a:t>
              </a:r>
            </a:p>
          </p:txBody>
        </p:sp>
        <p:sp>
          <p:nvSpPr>
            <p:cNvPr id="172" name="tx172"/>
            <p:cNvSpPr/>
            <p:nvPr/>
          </p:nvSpPr>
          <p:spPr>
            <a:xfrm>
              <a:off x="2656297" y="289678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173" name="tx173"/>
            <p:cNvSpPr/>
            <p:nvPr/>
          </p:nvSpPr>
          <p:spPr>
            <a:xfrm>
              <a:off x="2865095" y="300867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69</a:t>
              </a:r>
            </a:p>
          </p:txBody>
        </p:sp>
        <p:sp>
          <p:nvSpPr>
            <p:cNvPr id="174" name="tx174"/>
            <p:cNvSpPr/>
            <p:nvPr/>
          </p:nvSpPr>
          <p:spPr>
            <a:xfrm>
              <a:off x="3073892" y="29107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76</a:t>
              </a:r>
            </a:p>
          </p:txBody>
        </p:sp>
        <p:sp>
          <p:nvSpPr>
            <p:cNvPr id="175" name="tx175"/>
            <p:cNvSpPr/>
            <p:nvPr/>
          </p:nvSpPr>
          <p:spPr>
            <a:xfrm>
              <a:off x="3282690" y="306462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65</a:t>
              </a:r>
            </a:p>
          </p:txBody>
        </p:sp>
        <p:sp>
          <p:nvSpPr>
            <p:cNvPr id="176" name="tx176"/>
            <p:cNvSpPr/>
            <p:nvPr/>
          </p:nvSpPr>
          <p:spPr>
            <a:xfrm>
              <a:off x="3491488" y="295273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a:t>
              </a:r>
            </a:p>
          </p:txBody>
        </p:sp>
        <p:sp>
          <p:nvSpPr>
            <p:cNvPr id="177" name="tx177"/>
            <p:cNvSpPr/>
            <p:nvPr/>
          </p:nvSpPr>
          <p:spPr>
            <a:xfrm>
              <a:off x="3700285" y="310658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62</a:t>
              </a:r>
            </a:p>
          </p:txBody>
        </p:sp>
        <p:sp>
          <p:nvSpPr>
            <p:cNvPr id="178" name="tx178"/>
            <p:cNvSpPr/>
            <p:nvPr/>
          </p:nvSpPr>
          <p:spPr>
            <a:xfrm>
              <a:off x="3909083" y="306462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65</a:t>
              </a:r>
            </a:p>
          </p:txBody>
        </p:sp>
        <p:sp>
          <p:nvSpPr>
            <p:cNvPr id="179" name="rc179"/>
            <p:cNvSpPr/>
            <p:nvPr/>
          </p:nvSpPr>
          <p:spPr>
            <a:xfrm>
              <a:off x="2434680" y="3643012"/>
              <a:ext cx="1607740" cy="1000048"/>
            </a:xfrm>
            <a:prstGeom prst="rect">
              <a:avLst/>
            </a:prstGeom>
            <a:solidFill>
              <a:srgbClr val="EBEBEB">
                <a:alpha val="100000"/>
              </a:srgbClr>
            </a:solidFill>
          </p:spPr>
          <p:txBody>
            <a:bodyPr/>
            <a:lstStyle/>
            <a:p/>
          </p:txBody>
        </p:sp>
        <p:sp>
          <p:nvSpPr>
            <p:cNvPr id="180" name="pl180"/>
            <p:cNvSpPr/>
            <p:nvPr/>
          </p:nvSpPr>
          <p:spPr>
            <a:xfrm>
              <a:off x="2434680" y="456263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81" name="pl181"/>
            <p:cNvSpPr/>
            <p:nvPr/>
          </p:nvSpPr>
          <p:spPr>
            <a:xfrm>
              <a:off x="2434680" y="42129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82" name="pl182"/>
            <p:cNvSpPr/>
            <p:nvPr/>
          </p:nvSpPr>
          <p:spPr>
            <a:xfrm>
              <a:off x="2434680" y="386330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83" name="pl183"/>
            <p:cNvSpPr/>
            <p:nvPr/>
          </p:nvSpPr>
          <p:spPr>
            <a:xfrm>
              <a:off x="243468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84" name="pl184"/>
            <p:cNvSpPr/>
            <p:nvPr/>
          </p:nvSpPr>
          <p:spPr>
            <a:xfrm>
              <a:off x="2434680" y="4387803"/>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85" name="pl185"/>
            <p:cNvSpPr/>
            <p:nvPr/>
          </p:nvSpPr>
          <p:spPr>
            <a:xfrm>
              <a:off x="2434680" y="403813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86" name="pl186"/>
            <p:cNvSpPr/>
            <p:nvPr/>
          </p:nvSpPr>
          <p:spPr>
            <a:xfrm>
              <a:off x="250775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87" name="pl187"/>
            <p:cNvSpPr/>
            <p:nvPr/>
          </p:nvSpPr>
          <p:spPr>
            <a:xfrm>
              <a:off x="271655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88" name="pl188"/>
            <p:cNvSpPr/>
            <p:nvPr/>
          </p:nvSpPr>
          <p:spPr>
            <a:xfrm>
              <a:off x="292535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89" name="pl189"/>
            <p:cNvSpPr/>
            <p:nvPr/>
          </p:nvSpPr>
          <p:spPr>
            <a:xfrm>
              <a:off x="313415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0" name="pl190"/>
            <p:cNvSpPr/>
            <p:nvPr/>
          </p:nvSpPr>
          <p:spPr>
            <a:xfrm>
              <a:off x="334294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1" name="pl191"/>
            <p:cNvSpPr/>
            <p:nvPr/>
          </p:nvSpPr>
          <p:spPr>
            <a:xfrm>
              <a:off x="355174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2" name="pl192"/>
            <p:cNvSpPr/>
            <p:nvPr/>
          </p:nvSpPr>
          <p:spPr>
            <a:xfrm>
              <a:off x="376054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3" name="pl193"/>
            <p:cNvSpPr/>
            <p:nvPr/>
          </p:nvSpPr>
          <p:spPr>
            <a:xfrm>
              <a:off x="3969342"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4" name="pl194"/>
            <p:cNvSpPr/>
            <p:nvPr/>
          </p:nvSpPr>
          <p:spPr>
            <a:xfrm>
              <a:off x="2507759" y="4122056"/>
              <a:ext cx="1461582" cy="83920"/>
            </a:xfrm>
            <a:custGeom>
              <a:avLst/>
              <a:pathLst>
                <a:path w="1461582" h="83920">
                  <a:moveTo>
                    <a:pt x="0" y="0"/>
                  </a:moveTo>
                  <a:lnTo>
                    <a:pt x="208797" y="13986"/>
                  </a:lnTo>
                  <a:lnTo>
                    <a:pt x="417595" y="27973"/>
                  </a:lnTo>
                  <a:lnTo>
                    <a:pt x="626392" y="83920"/>
                  </a:lnTo>
                  <a:lnTo>
                    <a:pt x="835190" y="13986"/>
                  </a:lnTo>
                  <a:lnTo>
                    <a:pt x="1043987" y="41960"/>
                  </a:lnTo>
                  <a:lnTo>
                    <a:pt x="1252785" y="41960"/>
                  </a:lnTo>
                  <a:lnTo>
                    <a:pt x="1461582" y="41960"/>
                  </a:lnTo>
                </a:path>
              </a:pathLst>
            </a:custGeom>
            <a:ln w="20325" cap="flat">
              <a:solidFill>
                <a:srgbClr val="BEBEBE">
                  <a:alpha val="69803"/>
                </a:srgbClr>
              </a:solidFill>
              <a:prstDash val="solid"/>
              <a:round/>
            </a:ln>
          </p:spPr>
          <p:txBody>
            <a:bodyPr/>
            <a:lstStyle/>
            <a:p/>
          </p:txBody>
        </p:sp>
        <p:sp>
          <p:nvSpPr>
            <p:cNvPr id="195" name="pl195"/>
            <p:cNvSpPr/>
            <p:nvPr/>
          </p:nvSpPr>
          <p:spPr>
            <a:xfrm>
              <a:off x="2507759" y="4094083"/>
              <a:ext cx="1461582" cy="195813"/>
            </a:xfrm>
            <a:custGeom>
              <a:avLst/>
              <a:pathLst>
                <a:path w="1461582" h="195813">
                  <a:moveTo>
                    <a:pt x="0" y="0"/>
                  </a:moveTo>
                  <a:lnTo>
                    <a:pt x="208797" y="69933"/>
                  </a:lnTo>
                  <a:lnTo>
                    <a:pt x="417595" y="139866"/>
                  </a:lnTo>
                  <a:lnTo>
                    <a:pt x="626392" y="125880"/>
                  </a:lnTo>
                  <a:lnTo>
                    <a:pt x="835190" y="97906"/>
                  </a:lnTo>
                  <a:lnTo>
                    <a:pt x="1043987" y="125880"/>
                  </a:lnTo>
                  <a:lnTo>
                    <a:pt x="1252785" y="125880"/>
                  </a:lnTo>
                  <a:lnTo>
                    <a:pt x="1461582" y="195813"/>
                  </a:lnTo>
                </a:path>
              </a:pathLst>
            </a:custGeom>
            <a:ln w="40651" cap="flat">
              <a:solidFill>
                <a:srgbClr val="BEBEBE">
                  <a:alpha val="69803"/>
                </a:srgbClr>
              </a:solidFill>
              <a:prstDash val="solid"/>
              <a:round/>
            </a:ln>
          </p:spPr>
          <p:txBody>
            <a:bodyPr/>
            <a:lstStyle/>
            <a:p/>
          </p:txBody>
        </p:sp>
        <p:sp>
          <p:nvSpPr>
            <p:cNvPr id="196" name="pl196"/>
            <p:cNvSpPr/>
            <p:nvPr/>
          </p:nvSpPr>
          <p:spPr>
            <a:xfrm>
              <a:off x="2507759" y="4094083"/>
              <a:ext cx="1461582" cy="195813"/>
            </a:xfrm>
            <a:custGeom>
              <a:avLst/>
              <a:pathLst>
                <a:path w="1461582" h="195813">
                  <a:moveTo>
                    <a:pt x="0" y="0"/>
                  </a:moveTo>
                  <a:lnTo>
                    <a:pt x="208797" y="69933"/>
                  </a:lnTo>
                  <a:lnTo>
                    <a:pt x="417595" y="139866"/>
                  </a:lnTo>
                  <a:lnTo>
                    <a:pt x="626392" y="125880"/>
                  </a:lnTo>
                  <a:lnTo>
                    <a:pt x="835190" y="97906"/>
                  </a:lnTo>
                  <a:lnTo>
                    <a:pt x="1043987" y="125880"/>
                  </a:lnTo>
                  <a:lnTo>
                    <a:pt x="1252785" y="125880"/>
                  </a:lnTo>
                  <a:lnTo>
                    <a:pt x="1461582" y="195813"/>
                  </a:lnTo>
                </a:path>
              </a:pathLst>
            </a:custGeom>
            <a:ln w="35231" cap="flat">
              <a:solidFill>
                <a:srgbClr val="BEBEBE">
                  <a:alpha val="69803"/>
                </a:srgbClr>
              </a:solidFill>
              <a:prstDash val="solid"/>
              <a:round/>
            </a:ln>
          </p:spPr>
          <p:txBody>
            <a:bodyPr/>
            <a:lstStyle/>
            <a:p/>
          </p:txBody>
        </p:sp>
        <p:sp>
          <p:nvSpPr>
            <p:cNvPr id="197" name="pl197"/>
            <p:cNvSpPr/>
            <p:nvPr/>
          </p:nvSpPr>
          <p:spPr>
            <a:xfrm>
              <a:off x="2507759" y="4122056"/>
              <a:ext cx="1461582" cy="83920"/>
            </a:xfrm>
            <a:custGeom>
              <a:avLst/>
              <a:pathLst>
                <a:path w="1461582" h="83920">
                  <a:moveTo>
                    <a:pt x="0" y="0"/>
                  </a:moveTo>
                  <a:lnTo>
                    <a:pt x="208797" y="13986"/>
                  </a:lnTo>
                  <a:lnTo>
                    <a:pt x="417595" y="27973"/>
                  </a:lnTo>
                  <a:lnTo>
                    <a:pt x="626392" y="83920"/>
                  </a:lnTo>
                  <a:lnTo>
                    <a:pt x="835190" y="13986"/>
                  </a:lnTo>
                  <a:lnTo>
                    <a:pt x="1043987" y="41960"/>
                  </a:lnTo>
                  <a:lnTo>
                    <a:pt x="1252785" y="41960"/>
                  </a:lnTo>
                  <a:lnTo>
                    <a:pt x="1461582" y="41960"/>
                  </a:lnTo>
                </a:path>
              </a:pathLst>
            </a:custGeom>
            <a:ln w="20325" cap="flat">
              <a:solidFill>
                <a:srgbClr val="6B6B6B">
                  <a:alpha val="100000"/>
                </a:srgbClr>
              </a:solidFill>
              <a:prstDash val="solid"/>
              <a:round/>
            </a:ln>
          </p:spPr>
          <p:txBody>
            <a:bodyPr/>
            <a:lstStyle/>
            <a:p/>
          </p:txBody>
        </p:sp>
        <p:sp>
          <p:nvSpPr>
            <p:cNvPr id="198" name="pl198"/>
            <p:cNvSpPr/>
            <p:nvPr/>
          </p:nvSpPr>
          <p:spPr>
            <a:xfrm>
              <a:off x="2507759" y="4094083"/>
              <a:ext cx="1461582" cy="195813"/>
            </a:xfrm>
            <a:custGeom>
              <a:avLst/>
              <a:pathLst>
                <a:path w="1461582" h="195813">
                  <a:moveTo>
                    <a:pt x="0" y="0"/>
                  </a:moveTo>
                  <a:lnTo>
                    <a:pt x="208797" y="69933"/>
                  </a:lnTo>
                  <a:lnTo>
                    <a:pt x="417595" y="139866"/>
                  </a:lnTo>
                  <a:lnTo>
                    <a:pt x="626392" y="125880"/>
                  </a:lnTo>
                  <a:lnTo>
                    <a:pt x="835190" y="97906"/>
                  </a:lnTo>
                  <a:lnTo>
                    <a:pt x="1043987" y="125880"/>
                  </a:lnTo>
                  <a:lnTo>
                    <a:pt x="1252785" y="125880"/>
                  </a:lnTo>
                  <a:lnTo>
                    <a:pt x="1461582" y="195813"/>
                  </a:lnTo>
                </a:path>
              </a:pathLst>
            </a:custGeom>
            <a:ln w="40651" cap="flat">
              <a:solidFill>
                <a:srgbClr val="000000">
                  <a:alpha val="100000"/>
                </a:srgbClr>
              </a:solidFill>
              <a:prstDash val="solid"/>
              <a:round/>
            </a:ln>
          </p:spPr>
          <p:txBody>
            <a:bodyPr/>
            <a:lstStyle/>
            <a:p/>
          </p:txBody>
        </p:sp>
        <p:sp>
          <p:nvSpPr>
            <p:cNvPr id="199" name="pl199"/>
            <p:cNvSpPr/>
            <p:nvPr/>
          </p:nvSpPr>
          <p:spPr>
            <a:xfrm>
              <a:off x="2507759" y="4094083"/>
              <a:ext cx="1461582" cy="195813"/>
            </a:xfrm>
            <a:custGeom>
              <a:avLst/>
              <a:pathLst>
                <a:path w="1461582" h="195813">
                  <a:moveTo>
                    <a:pt x="0" y="0"/>
                  </a:moveTo>
                  <a:lnTo>
                    <a:pt x="208797" y="69933"/>
                  </a:lnTo>
                  <a:lnTo>
                    <a:pt x="417595" y="139866"/>
                  </a:lnTo>
                  <a:lnTo>
                    <a:pt x="626392" y="125880"/>
                  </a:lnTo>
                  <a:lnTo>
                    <a:pt x="835190" y="97906"/>
                  </a:lnTo>
                  <a:lnTo>
                    <a:pt x="1043987" y="125880"/>
                  </a:lnTo>
                  <a:lnTo>
                    <a:pt x="1252785" y="125880"/>
                  </a:lnTo>
                  <a:lnTo>
                    <a:pt x="1461582" y="195813"/>
                  </a:lnTo>
                </a:path>
              </a:pathLst>
            </a:custGeom>
            <a:ln w="35231" cap="flat">
              <a:solidFill>
                <a:srgbClr val="1CABE2">
                  <a:alpha val="100000"/>
                </a:srgbClr>
              </a:solidFill>
              <a:prstDash val="solid"/>
              <a:round/>
            </a:ln>
          </p:spPr>
          <p:txBody>
            <a:bodyPr/>
            <a:lstStyle/>
            <a:p/>
          </p:txBody>
        </p:sp>
        <p:sp>
          <p:nvSpPr>
            <p:cNvPr id="200" name="tx200"/>
            <p:cNvSpPr/>
            <p:nvPr/>
          </p:nvSpPr>
          <p:spPr>
            <a:xfrm>
              <a:off x="2447500" y="391552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201" name="tx201"/>
            <p:cNvSpPr/>
            <p:nvPr/>
          </p:nvSpPr>
          <p:spPr>
            <a:xfrm>
              <a:off x="2656297" y="398546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202" name="tx202"/>
            <p:cNvSpPr/>
            <p:nvPr/>
          </p:nvSpPr>
          <p:spPr>
            <a:xfrm>
              <a:off x="2865095" y="40553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203" name="tx203"/>
            <p:cNvSpPr/>
            <p:nvPr/>
          </p:nvSpPr>
          <p:spPr>
            <a:xfrm>
              <a:off x="3073892" y="40414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204" name="tx204"/>
            <p:cNvSpPr/>
            <p:nvPr/>
          </p:nvSpPr>
          <p:spPr>
            <a:xfrm>
              <a:off x="3282690" y="401343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205" name="tx205"/>
            <p:cNvSpPr/>
            <p:nvPr/>
          </p:nvSpPr>
          <p:spPr>
            <a:xfrm>
              <a:off x="3491488" y="40414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206" name="tx206"/>
            <p:cNvSpPr/>
            <p:nvPr/>
          </p:nvSpPr>
          <p:spPr>
            <a:xfrm>
              <a:off x="3700285" y="40414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207" name="tx207"/>
            <p:cNvSpPr/>
            <p:nvPr/>
          </p:nvSpPr>
          <p:spPr>
            <a:xfrm>
              <a:off x="3909083" y="41113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208" name="rc208"/>
            <p:cNvSpPr/>
            <p:nvPr/>
          </p:nvSpPr>
          <p:spPr>
            <a:xfrm>
              <a:off x="2434680" y="4927502"/>
              <a:ext cx="1607740" cy="1000048"/>
            </a:xfrm>
            <a:prstGeom prst="rect">
              <a:avLst/>
            </a:prstGeom>
            <a:solidFill>
              <a:srgbClr val="EBEBEB">
                <a:alpha val="100000"/>
              </a:srgbClr>
            </a:solidFill>
          </p:spPr>
          <p:txBody>
            <a:bodyPr/>
            <a:lstStyle/>
            <a:p/>
          </p:txBody>
        </p:sp>
        <p:sp>
          <p:nvSpPr>
            <p:cNvPr id="209" name="pl209"/>
            <p:cNvSpPr/>
            <p:nvPr/>
          </p:nvSpPr>
          <p:spPr>
            <a:xfrm>
              <a:off x="2434680" y="584712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10" name="pl210"/>
            <p:cNvSpPr/>
            <p:nvPr/>
          </p:nvSpPr>
          <p:spPr>
            <a:xfrm>
              <a:off x="2434680" y="549745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11" name="pl211"/>
            <p:cNvSpPr/>
            <p:nvPr/>
          </p:nvSpPr>
          <p:spPr>
            <a:xfrm>
              <a:off x="2434680" y="514779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12" name="pl212"/>
            <p:cNvSpPr/>
            <p:nvPr/>
          </p:nvSpPr>
          <p:spPr>
            <a:xfrm>
              <a:off x="243468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13" name="pl213"/>
            <p:cNvSpPr/>
            <p:nvPr/>
          </p:nvSpPr>
          <p:spPr>
            <a:xfrm>
              <a:off x="2434680" y="5672293"/>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14" name="pl214"/>
            <p:cNvSpPr/>
            <p:nvPr/>
          </p:nvSpPr>
          <p:spPr>
            <a:xfrm>
              <a:off x="2434680" y="532262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15" name="pl215"/>
            <p:cNvSpPr/>
            <p:nvPr/>
          </p:nvSpPr>
          <p:spPr>
            <a:xfrm>
              <a:off x="250775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16" name="pl216"/>
            <p:cNvSpPr/>
            <p:nvPr/>
          </p:nvSpPr>
          <p:spPr>
            <a:xfrm>
              <a:off x="271655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17" name="pl217"/>
            <p:cNvSpPr/>
            <p:nvPr/>
          </p:nvSpPr>
          <p:spPr>
            <a:xfrm>
              <a:off x="292535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18" name="pl218"/>
            <p:cNvSpPr/>
            <p:nvPr/>
          </p:nvSpPr>
          <p:spPr>
            <a:xfrm>
              <a:off x="313415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19" name="pl219"/>
            <p:cNvSpPr/>
            <p:nvPr/>
          </p:nvSpPr>
          <p:spPr>
            <a:xfrm>
              <a:off x="334294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0" name="pl220"/>
            <p:cNvSpPr/>
            <p:nvPr/>
          </p:nvSpPr>
          <p:spPr>
            <a:xfrm>
              <a:off x="355174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1" name="pl221"/>
            <p:cNvSpPr/>
            <p:nvPr/>
          </p:nvSpPr>
          <p:spPr>
            <a:xfrm>
              <a:off x="376054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2" name="pl222"/>
            <p:cNvSpPr/>
            <p:nvPr/>
          </p:nvSpPr>
          <p:spPr>
            <a:xfrm>
              <a:off x="3969342"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3" name="pl223"/>
            <p:cNvSpPr/>
            <p:nvPr/>
          </p:nvSpPr>
          <p:spPr>
            <a:xfrm>
              <a:off x="2507759" y="5406546"/>
              <a:ext cx="1461582" cy="83920"/>
            </a:xfrm>
            <a:custGeom>
              <a:avLst/>
              <a:pathLst>
                <a:path w="1461582" h="83920">
                  <a:moveTo>
                    <a:pt x="0" y="0"/>
                  </a:moveTo>
                  <a:lnTo>
                    <a:pt x="208797" y="13986"/>
                  </a:lnTo>
                  <a:lnTo>
                    <a:pt x="417595" y="27973"/>
                  </a:lnTo>
                  <a:lnTo>
                    <a:pt x="626392" y="83920"/>
                  </a:lnTo>
                  <a:lnTo>
                    <a:pt x="835190" y="13986"/>
                  </a:lnTo>
                  <a:lnTo>
                    <a:pt x="1043987" y="41960"/>
                  </a:lnTo>
                  <a:lnTo>
                    <a:pt x="1252785" y="41960"/>
                  </a:lnTo>
                  <a:lnTo>
                    <a:pt x="1461582" y="41960"/>
                  </a:lnTo>
                </a:path>
              </a:pathLst>
            </a:custGeom>
            <a:ln w="20325" cap="flat">
              <a:solidFill>
                <a:srgbClr val="BEBEBE">
                  <a:alpha val="69803"/>
                </a:srgbClr>
              </a:solidFill>
              <a:prstDash val="solid"/>
              <a:round/>
            </a:ln>
          </p:spPr>
          <p:txBody>
            <a:bodyPr/>
            <a:lstStyle/>
            <a:p/>
          </p:txBody>
        </p:sp>
        <p:sp>
          <p:nvSpPr>
            <p:cNvPr id="224" name="pl224"/>
            <p:cNvSpPr/>
            <p:nvPr/>
          </p:nvSpPr>
          <p:spPr>
            <a:xfrm>
              <a:off x="2507759" y="5448506"/>
              <a:ext cx="1461582" cy="293720"/>
            </a:xfrm>
            <a:custGeom>
              <a:avLst/>
              <a:pathLst>
                <a:path w="1461582" h="293720">
                  <a:moveTo>
                    <a:pt x="0" y="55946"/>
                  </a:moveTo>
                  <a:lnTo>
                    <a:pt x="208797" y="55946"/>
                  </a:lnTo>
                  <a:lnTo>
                    <a:pt x="417595" y="55946"/>
                  </a:lnTo>
                  <a:lnTo>
                    <a:pt x="626392" y="293720"/>
                  </a:lnTo>
                  <a:lnTo>
                    <a:pt x="835190" y="55946"/>
                  </a:lnTo>
                  <a:lnTo>
                    <a:pt x="1043987" y="0"/>
                  </a:lnTo>
                  <a:lnTo>
                    <a:pt x="1252785" y="125880"/>
                  </a:lnTo>
                  <a:lnTo>
                    <a:pt x="1461582" y="167840"/>
                  </a:lnTo>
                </a:path>
              </a:pathLst>
            </a:custGeom>
            <a:ln w="40651" cap="flat">
              <a:solidFill>
                <a:srgbClr val="BEBEBE">
                  <a:alpha val="69803"/>
                </a:srgbClr>
              </a:solidFill>
              <a:prstDash val="solid"/>
              <a:round/>
            </a:ln>
          </p:spPr>
          <p:txBody>
            <a:bodyPr/>
            <a:lstStyle/>
            <a:p/>
          </p:txBody>
        </p:sp>
        <p:sp>
          <p:nvSpPr>
            <p:cNvPr id="225" name="pl225"/>
            <p:cNvSpPr/>
            <p:nvPr/>
          </p:nvSpPr>
          <p:spPr>
            <a:xfrm>
              <a:off x="2507759" y="5448506"/>
              <a:ext cx="1461582" cy="293720"/>
            </a:xfrm>
            <a:custGeom>
              <a:avLst/>
              <a:pathLst>
                <a:path w="1461582" h="293720">
                  <a:moveTo>
                    <a:pt x="0" y="55946"/>
                  </a:moveTo>
                  <a:lnTo>
                    <a:pt x="208797" y="55946"/>
                  </a:lnTo>
                  <a:lnTo>
                    <a:pt x="417595" y="55946"/>
                  </a:lnTo>
                  <a:lnTo>
                    <a:pt x="626392" y="293720"/>
                  </a:lnTo>
                  <a:lnTo>
                    <a:pt x="835190" y="55946"/>
                  </a:lnTo>
                  <a:lnTo>
                    <a:pt x="1043987" y="0"/>
                  </a:lnTo>
                  <a:lnTo>
                    <a:pt x="1252785" y="125880"/>
                  </a:lnTo>
                  <a:lnTo>
                    <a:pt x="1461582" y="167840"/>
                  </a:lnTo>
                </a:path>
              </a:pathLst>
            </a:custGeom>
            <a:ln w="35231" cap="flat">
              <a:solidFill>
                <a:srgbClr val="BEBEBE">
                  <a:alpha val="69803"/>
                </a:srgbClr>
              </a:solidFill>
              <a:prstDash val="solid"/>
              <a:round/>
            </a:ln>
          </p:spPr>
          <p:txBody>
            <a:bodyPr/>
            <a:lstStyle/>
            <a:p/>
          </p:txBody>
        </p:sp>
        <p:sp>
          <p:nvSpPr>
            <p:cNvPr id="226" name="pl226"/>
            <p:cNvSpPr/>
            <p:nvPr/>
          </p:nvSpPr>
          <p:spPr>
            <a:xfrm>
              <a:off x="2507759" y="5406546"/>
              <a:ext cx="1461582" cy="83920"/>
            </a:xfrm>
            <a:custGeom>
              <a:avLst/>
              <a:pathLst>
                <a:path w="1461582" h="83920">
                  <a:moveTo>
                    <a:pt x="0" y="0"/>
                  </a:moveTo>
                  <a:lnTo>
                    <a:pt x="208797" y="13986"/>
                  </a:lnTo>
                  <a:lnTo>
                    <a:pt x="417595" y="27973"/>
                  </a:lnTo>
                  <a:lnTo>
                    <a:pt x="626392" y="83920"/>
                  </a:lnTo>
                  <a:lnTo>
                    <a:pt x="835190" y="13986"/>
                  </a:lnTo>
                  <a:lnTo>
                    <a:pt x="1043987" y="41960"/>
                  </a:lnTo>
                  <a:lnTo>
                    <a:pt x="1252785" y="41960"/>
                  </a:lnTo>
                  <a:lnTo>
                    <a:pt x="1461582" y="41960"/>
                  </a:lnTo>
                </a:path>
              </a:pathLst>
            </a:custGeom>
            <a:ln w="20325" cap="flat">
              <a:solidFill>
                <a:srgbClr val="6B6B6B">
                  <a:alpha val="100000"/>
                </a:srgbClr>
              </a:solidFill>
              <a:prstDash val="solid"/>
              <a:round/>
            </a:ln>
          </p:spPr>
          <p:txBody>
            <a:bodyPr/>
            <a:lstStyle/>
            <a:p/>
          </p:txBody>
        </p:sp>
        <p:sp>
          <p:nvSpPr>
            <p:cNvPr id="227" name="pl227"/>
            <p:cNvSpPr/>
            <p:nvPr/>
          </p:nvSpPr>
          <p:spPr>
            <a:xfrm>
              <a:off x="2507759" y="5448506"/>
              <a:ext cx="1461582" cy="293720"/>
            </a:xfrm>
            <a:custGeom>
              <a:avLst/>
              <a:pathLst>
                <a:path w="1461582" h="293720">
                  <a:moveTo>
                    <a:pt x="0" y="55946"/>
                  </a:moveTo>
                  <a:lnTo>
                    <a:pt x="208797" y="55946"/>
                  </a:lnTo>
                  <a:lnTo>
                    <a:pt x="417595" y="55946"/>
                  </a:lnTo>
                  <a:lnTo>
                    <a:pt x="626392" y="293720"/>
                  </a:lnTo>
                  <a:lnTo>
                    <a:pt x="835190" y="55946"/>
                  </a:lnTo>
                  <a:lnTo>
                    <a:pt x="1043987" y="0"/>
                  </a:lnTo>
                  <a:lnTo>
                    <a:pt x="1252785" y="125880"/>
                  </a:lnTo>
                  <a:lnTo>
                    <a:pt x="1461582" y="167840"/>
                  </a:lnTo>
                </a:path>
              </a:pathLst>
            </a:custGeom>
            <a:ln w="40651" cap="flat">
              <a:solidFill>
                <a:srgbClr val="000000">
                  <a:alpha val="100000"/>
                </a:srgbClr>
              </a:solidFill>
              <a:prstDash val="solid"/>
              <a:round/>
            </a:ln>
          </p:spPr>
          <p:txBody>
            <a:bodyPr/>
            <a:lstStyle/>
            <a:p/>
          </p:txBody>
        </p:sp>
        <p:sp>
          <p:nvSpPr>
            <p:cNvPr id="228" name="pl228"/>
            <p:cNvSpPr/>
            <p:nvPr/>
          </p:nvSpPr>
          <p:spPr>
            <a:xfrm>
              <a:off x="2507759" y="5448506"/>
              <a:ext cx="1461582" cy="293720"/>
            </a:xfrm>
            <a:custGeom>
              <a:avLst/>
              <a:pathLst>
                <a:path w="1461582" h="293720">
                  <a:moveTo>
                    <a:pt x="0" y="55946"/>
                  </a:moveTo>
                  <a:lnTo>
                    <a:pt x="208797" y="55946"/>
                  </a:lnTo>
                  <a:lnTo>
                    <a:pt x="417595" y="55946"/>
                  </a:lnTo>
                  <a:lnTo>
                    <a:pt x="626392" y="293720"/>
                  </a:lnTo>
                  <a:lnTo>
                    <a:pt x="835190" y="55946"/>
                  </a:lnTo>
                  <a:lnTo>
                    <a:pt x="1043987" y="0"/>
                  </a:lnTo>
                  <a:lnTo>
                    <a:pt x="1252785" y="125880"/>
                  </a:lnTo>
                  <a:lnTo>
                    <a:pt x="1461582" y="167840"/>
                  </a:lnTo>
                </a:path>
              </a:pathLst>
            </a:custGeom>
            <a:ln w="35231" cap="flat">
              <a:solidFill>
                <a:srgbClr val="1CABE2">
                  <a:alpha val="100000"/>
                </a:srgbClr>
              </a:solidFill>
              <a:prstDash val="solid"/>
              <a:round/>
            </a:ln>
          </p:spPr>
          <p:txBody>
            <a:bodyPr/>
            <a:lstStyle/>
            <a:p/>
          </p:txBody>
        </p:sp>
        <p:sp>
          <p:nvSpPr>
            <p:cNvPr id="229" name="tx229"/>
            <p:cNvSpPr/>
            <p:nvPr/>
          </p:nvSpPr>
          <p:spPr>
            <a:xfrm>
              <a:off x="2447500" y="532589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230" name="tx230"/>
            <p:cNvSpPr/>
            <p:nvPr/>
          </p:nvSpPr>
          <p:spPr>
            <a:xfrm>
              <a:off x="2656297" y="532589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231" name="tx231"/>
            <p:cNvSpPr/>
            <p:nvPr/>
          </p:nvSpPr>
          <p:spPr>
            <a:xfrm>
              <a:off x="2865095" y="532589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232" name="tx232"/>
            <p:cNvSpPr/>
            <p:nvPr/>
          </p:nvSpPr>
          <p:spPr>
            <a:xfrm>
              <a:off x="3073892" y="556367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233" name="tx233"/>
            <p:cNvSpPr/>
            <p:nvPr/>
          </p:nvSpPr>
          <p:spPr>
            <a:xfrm>
              <a:off x="3282690" y="532589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234" name="tx234"/>
            <p:cNvSpPr/>
            <p:nvPr/>
          </p:nvSpPr>
          <p:spPr>
            <a:xfrm>
              <a:off x="3491488" y="526995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235" name="tx235"/>
            <p:cNvSpPr/>
            <p:nvPr/>
          </p:nvSpPr>
          <p:spPr>
            <a:xfrm>
              <a:off x="3700285" y="539583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236" name="tx236"/>
            <p:cNvSpPr/>
            <p:nvPr/>
          </p:nvSpPr>
          <p:spPr>
            <a:xfrm>
              <a:off x="3909083" y="54377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237" name="rc237"/>
            <p:cNvSpPr/>
            <p:nvPr/>
          </p:nvSpPr>
          <p:spPr>
            <a:xfrm>
              <a:off x="4112010" y="1074032"/>
              <a:ext cx="1607740" cy="1000048"/>
            </a:xfrm>
            <a:prstGeom prst="rect">
              <a:avLst/>
            </a:prstGeom>
            <a:solidFill>
              <a:srgbClr val="EBEBEB">
                <a:alpha val="100000"/>
              </a:srgbClr>
            </a:solidFill>
          </p:spPr>
          <p:txBody>
            <a:bodyPr/>
            <a:lstStyle/>
            <a:p/>
          </p:txBody>
        </p:sp>
        <p:sp>
          <p:nvSpPr>
            <p:cNvPr id="238" name="pl238"/>
            <p:cNvSpPr/>
            <p:nvPr/>
          </p:nvSpPr>
          <p:spPr>
            <a:xfrm>
              <a:off x="4112010" y="199365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39" name="pl239"/>
            <p:cNvSpPr/>
            <p:nvPr/>
          </p:nvSpPr>
          <p:spPr>
            <a:xfrm>
              <a:off x="4112010" y="164399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40" name="pl240"/>
            <p:cNvSpPr/>
            <p:nvPr/>
          </p:nvSpPr>
          <p:spPr>
            <a:xfrm>
              <a:off x="4112010" y="129432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41" name="pl241"/>
            <p:cNvSpPr/>
            <p:nvPr/>
          </p:nvSpPr>
          <p:spPr>
            <a:xfrm>
              <a:off x="411201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42" name="pl242"/>
            <p:cNvSpPr/>
            <p:nvPr/>
          </p:nvSpPr>
          <p:spPr>
            <a:xfrm>
              <a:off x="4112010" y="1818823"/>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43" name="pl243"/>
            <p:cNvSpPr/>
            <p:nvPr/>
          </p:nvSpPr>
          <p:spPr>
            <a:xfrm>
              <a:off x="4112010" y="146915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44" name="pl244"/>
            <p:cNvSpPr/>
            <p:nvPr/>
          </p:nvSpPr>
          <p:spPr>
            <a:xfrm>
              <a:off x="418508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45" name="pl245"/>
            <p:cNvSpPr/>
            <p:nvPr/>
          </p:nvSpPr>
          <p:spPr>
            <a:xfrm>
              <a:off x="439388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46" name="pl246"/>
            <p:cNvSpPr/>
            <p:nvPr/>
          </p:nvSpPr>
          <p:spPr>
            <a:xfrm>
              <a:off x="460268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47" name="pl247"/>
            <p:cNvSpPr/>
            <p:nvPr/>
          </p:nvSpPr>
          <p:spPr>
            <a:xfrm>
              <a:off x="481148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48" name="pl248"/>
            <p:cNvSpPr/>
            <p:nvPr/>
          </p:nvSpPr>
          <p:spPr>
            <a:xfrm>
              <a:off x="502027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49" name="pl249"/>
            <p:cNvSpPr/>
            <p:nvPr/>
          </p:nvSpPr>
          <p:spPr>
            <a:xfrm>
              <a:off x="522907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0" name="pl250"/>
            <p:cNvSpPr/>
            <p:nvPr/>
          </p:nvSpPr>
          <p:spPr>
            <a:xfrm>
              <a:off x="543787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1" name="pl251"/>
            <p:cNvSpPr/>
            <p:nvPr/>
          </p:nvSpPr>
          <p:spPr>
            <a:xfrm>
              <a:off x="564667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2" name="pl252"/>
            <p:cNvSpPr/>
            <p:nvPr/>
          </p:nvSpPr>
          <p:spPr>
            <a:xfrm>
              <a:off x="4185089" y="1553076"/>
              <a:ext cx="1461582" cy="83920"/>
            </a:xfrm>
            <a:custGeom>
              <a:avLst/>
              <a:pathLst>
                <a:path w="1461582" h="83920">
                  <a:moveTo>
                    <a:pt x="0" y="0"/>
                  </a:moveTo>
                  <a:lnTo>
                    <a:pt x="208797" y="13986"/>
                  </a:lnTo>
                  <a:lnTo>
                    <a:pt x="417595" y="27973"/>
                  </a:lnTo>
                  <a:lnTo>
                    <a:pt x="626392" y="83920"/>
                  </a:lnTo>
                  <a:lnTo>
                    <a:pt x="835190" y="13986"/>
                  </a:lnTo>
                  <a:lnTo>
                    <a:pt x="1043987" y="41960"/>
                  </a:lnTo>
                  <a:lnTo>
                    <a:pt x="1252785" y="41960"/>
                  </a:lnTo>
                  <a:lnTo>
                    <a:pt x="1461582" y="41960"/>
                  </a:lnTo>
                </a:path>
              </a:pathLst>
            </a:custGeom>
            <a:ln w="20325" cap="flat">
              <a:solidFill>
                <a:srgbClr val="BEBEBE">
                  <a:alpha val="69803"/>
                </a:srgbClr>
              </a:solidFill>
              <a:prstDash val="solid"/>
              <a:round/>
            </a:ln>
          </p:spPr>
          <p:txBody>
            <a:bodyPr/>
            <a:lstStyle/>
            <a:p/>
          </p:txBody>
        </p:sp>
        <p:sp>
          <p:nvSpPr>
            <p:cNvPr id="253" name="pl253"/>
            <p:cNvSpPr/>
            <p:nvPr/>
          </p:nvSpPr>
          <p:spPr>
            <a:xfrm>
              <a:off x="4185089" y="1483143"/>
              <a:ext cx="1461582" cy="279733"/>
            </a:xfrm>
            <a:custGeom>
              <a:avLst/>
              <a:pathLst>
                <a:path w="1461582" h="279733">
                  <a:moveTo>
                    <a:pt x="0" y="27973"/>
                  </a:moveTo>
                  <a:lnTo>
                    <a:pt x="208797" y="0"/>
                  </a:lnTo>
                  <a:lnTo>
                    <a:pt x="417595" y="279733"/>
                  </a:lnTo>
                  <a:lnTo>
                    <a:pt x="626392" y="223787"/>
                  </a:lnTo>
                  <a:lnTo>
                    <a:pt x="835190" y="111893"/>
                  </a:lnTo>
                  <a:lnTo>
                    <a:pt x="1043987" y="195813"/>
                  </a:lnTo>
                  <a:lnTo>
                    <a:pt x="1252785" y="139866"/>
                  </a:lnTo>
                  <a:lnTo>
                    <a:pt x="1461582" y="139866"/>
                  </a:lnTo>
                </a:path>
              </a:pathLst>
            </a:custGeom>
            <a:ln w="40651" cap="flat">
              <a:solidFill>
                <a:srgbClr val="BEBEBE">
                  <a:alpha val="69803"/>
                </a:srgbClr>
              </a:solidFill>
              <a:prstDash val="solid"/>
              <a:round/>
            </a:ln>
          </p:spPr>
          <p:txBody>
            <a:bodyPr/>
            <a:lstStyle/>
            <a:p/>
          </p:txBody>
        </p:sp>
        <p:sp>
          <p:nvSpPr>
            <p:cNvPr id="254" name="pl254"/>
            <p:cNvSpPr/>
            <p:nvPr/>
          </p:nvSpPr>
          <p:spPr>
            <a:xfrm>
              <a:off x="4185089" y="1483143"/>
              <a:ext cx="1461582" cy="279733"/>
            </a:xfrm>
            <a:custGeom>
              <a:avLst/>
              <a:pathLst>
                <a:path w="1461582" h="279733">
                  <a:moveTo>
                    <a:pt x="0" y="27973"/>
                  </a:moveTo>
                  <a:lnTo>
                    <a:pt x="208797" y="0"/>
                  </a:lnTo>
                  <a:lnTo>
                    <a:pt x="417595" y="279733"/>
                  </a:lnTo>
                  <a:lnTo>
                    <a:pt x="626392" y="223787"/>
                  </a:lnTo>
                  <a:lnTo>
                    <a:pt x="835190" y="111893"/>
                  </a:lnTo>
                  <a:lnTo>
                    <a:pt x="1043987" y="195813"/>
                  </a:lnTo>
                  <a:lnTo>
                    <a:pt x="1252785" y="139866"/>
                  </a:lnTo>
                  <a:lnTo>
                    <a:pt x="1461582" y="139866"/>
                  </a:lnTo>
                </a:path>
              </a:pathLst>
            </a:custGeom>
            <a:ln w="35231" cap="flat">
              <a:solidFill>
                <a:srgbClr val="BEBEBE">
                  <a:alpha val="69803"/>
                </a:srgbClr>
              </a:solidFill>
              <a:prstDash val="solid"/>
              <a:round/>
            </a:ln>
          </p:spPr>
          <p:txBody>
            <a:bodyPr/>
            <a:lstStyle/>
            <a:p/>
          </p:txBody>
        </p:sp>
        <p:sp>
          <p:nvSpPr>
            <p:cNvPr id="255" name="pl255"/>
            <p:cNvSpPr/>
            <p:nvPr/>
          </p:nvSpPr>
          <p:spPr>
            <a:xfrm>
              <a:off x="4185089" y="1553076"/>
              <a:ext cx="1461582" cy="83920"/>
            </a:xfrm>
            <a:custGeom>
              <a:avLst/>
              <a:pathLst>
                <a:path w="1461582" h="83920">
                  <a:moveTo>
                    <a:pt x="0" y="0"/>
                  </a:moveTo>
                  <a:lnTo>
                    <a:pt x="208797" y="13986"/>
                  </a:lnTo>
                  <a:lnTo>
                    <a:pt x="417595" y="27973"/>
                  </a:lnTo>
                  <a:lnTo>
                    <a:pt x="626392" y="83920"/>
                  </a:lnTo>
                  <a:lnTo>
                    <a:pt x="835190" y="13986"/>
                  </a:lnTo>
                  <a:lnTo>
                    <a:pt x="1043987" y="41960"/>
                  </a:lnTo>
                  <a:lnTo>
                    <a:pt x="1252785" y="41960"/>
                  </a:lnTo>
                  <a:lnTo>
                    <a:pt x="1461582" y="41960"/>
                  </a:lnTo>
                </a:path>
              </a:pathLst>
            </a:custGeom>
            <a:ln w="20325" cap="flat">
              <a:solidFill>
                <a:srgbClr val="6B6B6B">
                  <a:alpha val="100000"/>
                </a:srgbClr>
              </a:solidFill>
              <a:prstDash val="solid"/>
              <a:round/>
            </a:ln>
          </p:spPr>
          <p:txBody>
            <a:bodyPr/>
            <a:lstStyle/>
            <a:p/>
          </p:txBody>
        </p:sp>
        <p:sp>
          <p:nvSpPr>
            <p:cNvPr id="256" name="pl256"/>
            <p:cNvSpPr/>
            <p:nvPr/>
          </p:nvSpPr>
          <p:spPr>
            <a:xfrm>
              <a:off x="4185089" y="1483143"/>
              <a:ext cx="1461582" cy="279733"/>
            </a:xfrm>
            <a:custGeom>
              <a:avLst/>
              <a:pathLst>
                <a:path w="1461582" h="279733">
                  <a:moveTo>
                    <a:pt x="0" y="27973"/>
                  </a:moveTo>
                  <a:lnTo>
                    <a:pt x="208797" y="0"/>
                  </a:lnTo>
                  <a:lnTo>
                    <a:pt x="417595" y="279733"/>
                  </a:lnTo>
                  <a:lnTo>
                    <a:pt x="626392" y="223787"/>
                  </a:lnTo>
                  <a:lnTo>
                    <a:pt x="835190" y="111893"/>
                  </a:lnTo>
                  <a:lnTo>
                    <a:pt x="1043987" y="195813"/>
                  </a:lnTo>
                  <a:lnTo>
                    <a:pt x="1252785" y="139866"/>
                  </a:lnTo>
                  <a:lnTo>
                    <a:pt x="1461582" y="139866"/>
                  </a:lnTo>
                </a:path>
              </a:pathLst>
            </a:custGeom>
            <a:ln w="40651" cap="flat">
              <a:solidFill>
                <a:srgbClr val="000000">
                  <a:alpha val="100000"/>
                </a:srgbClr>
              </a:solidFill>
              <a:prstDash val="solid"/>
              <a:round/>
            </a:ln>
          </p:spPr>
          <p:txBody>
            <a:bodyPr/>
            <a:lstStyle/>
            <a:p/>
          </p:txBody>
        </p:sp>
        <p:sp>
          <p:nvSpPr>
            <p:cNvPr id="257" name="pl257"/>
            <p:cNvSpPr/>
            <p:nvPr/>
          </p:nvSpPr>
          <p:spPr>
            <a:xfrm>
              <a:off x="4185089" y="1483143"/>
              <a:ext cx="1461582" cy="279733"/>
            </a:xfrm>
            <a:custGeom>
              <a:avLst/>
              <a:pathLst>
                <a:path w="1461582" h="279733">
                  <a:moveTo>
                    <a:pt x="0" y="27973"/>
                  </a:moveTo>
                  <a:lnTo>
                    <a:pt x="208797" y="0"/>
                  </a:lnTo>
                  <a:lnTo>
                    <a:pt x="417595" y="279733"/>
                  </a:lnTo>
                  <a:lnTo>
                    <a:pt x="626392" y="223787"/>
                  </a:lnTo>
                  <a:lnTo>
                    <a:pt x="835190" y="111893"/>
                  </a:lnTo>
                  <a:lnTo>
                    <a:pt x="1043987" y="195813"/>
                  </a:lnTo>
                  <a:lnTo>
                    <a:pt x="1252785" y="139866"/>
                  </a:lnTo>
                  <a:lnTo>
                    <a:pt x="1461582" y="139866"/>
                  </a:lnTo>
                </a:path>
              </a:pathLst>
            </a:custGeom>
            <a:ln w="35231" cap="flat">
              <a:solidFill>
                <a:srgbClr val="1CABE2">
                  <a:alpha val="100000"/>
                </a:srgbClr>
              </a:solidFill>
              <a:prstDash val="solid"/>
              <a:round/>
            </a:ln>
          </p:spPr>
          <p:txBody>
            <a:bodyPr/>
            <a:lstStyle/>
            <a:p/>
          </p:txBody>
        </p:sp>
        <p:sp>
          <p:nvSpPr>
            <p:cNvPr id="258" name="tx258"/>
            <p:cNvSpPr/>
            <p:nvPr/>
          </p:nvSpPr>
          <p:spPr>
            <a:xfrm>
              <a:off x="4124830" y="133256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259" name="tx259"/>
            <p:cNvSpPr/>
            <p:nvPr/>
          </p:nvSpPr>
          <p:spPr>
            <a:xfrm>
              <a:off x="4333627" y="13045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260" name="tx260"/>
            <p:cNvSpPr/>
            <p:nvPr/>
          </p:nvSpPr>
          <p:spPr>
            <a:xfrm>
              <a:off x="4542425" y="158432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261" name="tx261"/>
            <p:cNvSpPr/>
            <p:nvPr/>
          </p:nvSpPr>
          <p:spPr>
            <a:xfrm>
              <a:off x="4751222" y="15283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262" name="tx262"/>
            <p:cNvSpPr/>
            <p:nvPr/>
          </p:nvSpPr>
          <p:spPr>
            <a:xfrm>
              <a:off x="4960020" y="14164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263" name="tx263"/>
            <p:cNvSpPr/>
            <p:nvPr/>
          </p:nvSpPr>
          <p:spPr>
            <a:xfrm>
              <a:off x="5168817" y="15004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264" name="tx264"/>
            <p:cNvSpPr/>
            <p:nvPr/>
          </p:nvSpPr>
          <p:spPr>
            <a:xfrm>
              <a:off x="5377615" y="14444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265" name="tx265"/>
            <p:cNvSpPr/>
            <p:nvPr/>
          </p:nvSpPr>
          <p:spPr>
            <a:xfrm>
              <a:off x="5586413" y="14444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266" name="rc266"/>
            <p:cNvSpPr/>
            <p:nvPr/>
          </p:nvSpPr>
          <p:spPr>
            <a:xfrm>
              <a:off x="4112010" y="2358522"/>
              <a:ext cx="1607740" cy="1000048"/>
            </a:xfrm>
            <a:prstGeom prst="rect">
              <a:avLst/>
            </a:prstGeom>
            <a:solidFill>
              <a:srgbClr val="EBEBEB">
                <a:alpha val="100000"/>
              </a:srgbClr>
            </a:solidFill>
          </p:spPr>
          <p:txBody>
            <a:bodyPr/>
            <a:lstStyle/>
            <a:p/>
          </p:txBody>
        </p:sp>
        <p:sp>
          <p:nvSpPr>
            <p:cNvPr id="267" name="pl267"/>
            <p:cNvSpPr/>
            <p:nvPr/>
          </p:nvSpPr>
          <p:spPr>
            <a:xfrm>
              <a:off x="4112010" y="327814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68" name="pl268"/>
            <p:cNvSpPr/>
            <p:nvPr/>
          </p:nvSpPr>
          <p:spPr>
            <a:xfrm>
              <a:off x="4112010" y="29284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69" name="pl269"/>
            <p:cNvSpPr/>
            <p:nvPr/>
          </p:nvSpPr>
          <p:spPr>
            <a:xfrm>
              <a:off x="4112010" y="257881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70" name="pl270"/>
            <p:cNvSpPr/>
            <p:nvPr/>
          </p:nvSpPr>
          <p:spPr>
            <a:xfrm>
              <a:off x="411201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71" name="pl271"/>
            <p:cNvSpPr/>
            <p:nvPr/>
          </p:nvSpPr>
          <p:spPr>
            <a:xfrm>
              <a:off x="4112010" y="3103313"/>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72" name="pl272"/>
            <p:cNvSpPr/>
            <p:nvPr/>
          </p:nvSpPr>
          <p:spPr>
            <a:xfrm>
              <a:off x="4112010" y="275364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73" name="pl273"/>
            <p:cNvSpPr/>
            <p:nvPr/>
          </p:nvSpPr>
          <p:spPr>
            <a:xfrm>
              <a:off x="418508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74" name="pl274"/>
            <p:cNvSpPr/>
            <p:nvPr/>
          </p:nvSpPr>
          <p:spPr>
            <a:xfrm>
              <a:off x="439388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75" name="pl275"/>
            <p:cNvSpPr/>
            <p:nvPr/>
          </p:nvSpPr>
          <p:spPr>
            <a:xfrm>
              <a:off x="460268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76" name="pl276"/>
            <p:cNvSpPr/>
            <p:nvPr/>
          </p:nvSpPr>
          <p:spPr>
            <a:xfrm>
              <a:off x="481148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77" name="pl277"/>
            <p:cNvSpPr/>
            <p:nvPr/>
          </p:nvSpPr>
          <p:spPr>
            <a:xfrm>
              <a:off x="502027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78" name="pl278"/>
            <p:cNvSpPr/>
            <p:nvPr/>
          </p:nvSpPr>
          <p:spPr>
            <a:xfrm>
              <a:off x="522907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79" name="pl279"/>
            <p:cNvSpPr/>
            <p:nvPr/>
          </p:nvSpPr>
          <p:spPr>
            <a:xfrm>
              <a:off x="543787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80" name="pl280"/>
            <p:cNvSpPr/>
            <p:nvPr/>
          </p:nvSpPr>
          <p:spPr>
            <a:xfrm>
              <a:off x="564667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81" name="pl281"/>
            <p:cNvSpPr/>
            <p:nvPr/>
          </p:nvSpPr>
          <p:spPr>
            <a:xfrm>
              <a:off x="4185089" y="2837566"/>
              <a:ext cx="1461582" cy="83920"/>
            </a:xfrm>
            <a:custGeom>
              <a:avLst/>
              <a:pathLst>
                <a:path w="1461582" h="83920">
                  <a:moveTo>
                    <a:pt x="0" y="0"/>
                  </a:moveTo>
                  <a:lnTo>
                    <a:pt x="208797" y="13986"/>
                  </a:lnTo>
                  <a:lnTo>
                    <a:pt x="417595" y="27973"/>
                  </a:lnTo>
                  <a:lnTo>
                    <a:pt x="626392" y="83920"/>
                  </a:lnTo>
                  <a:lnTo>
                    <a:pt x="835190" y="13986"/>
                  </a:lnTo>
                  <a:lnTo>
                    <a:pt x="1043987" y="41960"/>
                  </a:lnTo>
                  <a:lnTo>
                    <a:pt x="1252785" y="41960"/>
                  </a:lnTo>
                  <a:lnTo>
                    <a:pt x="1461582" y="41960"/>
                  </a:lnTo>
                </a:path>
              </a:pathLst>
            </a:custGeom>
            <a:ln w="20325" cap="flat">
              <a:solidFill>
                <a:srgbClr val="BEBEBE">
                  <a:alpha val="69803"/>
                </a:srgbClr>
              </a:solidFill>
              <a:prstDash val="solid"/>
              <a:round/>
            </a:ln>
          </p:spPr>
          <p:txBody>
            <a:bodyPr/>
            <a:lstStyle/>
            <a:p/>
          </p:txBody>
        </p:sp>
        <p:sp>
          <p:nvSpPr>
            <p:cNvPr id="282" name="pl282"/>
            <p:cNvSpPr/>
            <p:nvPr/>
          </p:nvSpPr>
          <p:spPr>
            <a:xfrm>
              <a:off x="4185089" y="2767633"/>
              <a:ext cx="1461582" cy="181826"/>
            </a:xfrm>
            <a:custGeom>
              <a:avLst/>
              <a:pathLst>
                <a:path w="1461582" h="181826">
                  <a:moveTo>
                    <a:pt x="0" y="69933"/>
                  </a:moveTo>
                  <a:lnTo>
                    <a:pt x="208797" y="41960"/>
                  </a:lnTo>
                  <a:lnTo>
                    <a:pt x="417595" y="0"/>
                  </a:lnTo>
                  <a:lnTo>
                    <a:pt x="626392" y="111893"/>
                  </a:lnTo>
                  <a:lnTo>
                    <a:pt x="835190" y="69933"/>
                  </a:lnTo>
                  <a:lnTo>
                    <a:pt x="1043987" y="0"/>
                  </a:lnTo>
                  <a:lnTo>
                    <a:pt x="1252785" y="41960"/>
                  </a:lnTo>
                  <a:lnTo>
                    <a:pt x="1461582" y="181826"/>
                  </a:lnTo>
                </a:path>
              </a:pathLst>
            </a:custGeom>
            <a:ln w="40651" cap="flat">
              <a:solidFill>
                <a:srgbClr val="BEBEBE">
                  <a:alpha val="69803"/>
                </a:srgbClr>
              </a:solidFill>
              <a:prstDash val="solid"/>
              <a:round/>
            </a:ln>
          </p:spPr>
          <p:txBody>
            <a:bodyPr/>
            <a:lstStyle/>
            <a:p/>
          </p:txBody>
        </p:sp>
        <p:sp>
          <p:nvSpPr>
            <p:cNvPr id="283" name="pl283"/>
            <p:cNvSpPr/>
            <p:nvPr/>
          </p:nvSpPr>
          <p:spPr>
            <a:xfrm>
              <a:off x="4185089" y="2767633"/>
              <a:ext cx="1461582" cy="181826"/>
            </a:xfrm>
            <a:custGeom>
              <a:avLst/>
              <a:pathLst>
                <a:path w="1461582" h="181826">
                  <a:moveTo>
                    <a:pt x="0" y="69933"/>
                  </a:moveTo>
                  <a:lnTo>
                    <a:pt x="208797" y="41960"/>
                  </a:lnTo>
                  <a:lnTo>
                    <a:pt x="417595" y="0"/>
                  </a:lnTo>
                  <a:lnTo>
                    <a:pt x="626392" y="111893"/>
                  </a:lnTo>
                  <a:lnTo>
                    <a:pt x="835190" y="69933"/>
                  </a:lnTo>
                  <a:lnTo>
                    <a:pt x="1043987" y="0"/>
                  </a:lnTo>
                  <a:lnTo>
                    <a:pt x="1252785" y="41960"/>
                  </a:lnTo>
                  <a:lnTo>
                    <a:pt x="1461582" y="181826"/>
                  </a:lnTo>
                </a:path>
              </a:pathLst>
            </a:custGeom>
            <a:ln w="35231" cap="flat">
              <a:solidFill>
                <a:srgbClr val="BEBEBE">
                  <a:alpha val="69803"/>
                </a:srgbClr>
              </a:solidFill>
              <a:prstDash val="solid"/>
              <a:round/>
            </a:ln>
          </p:spPr>
          <p:txBody>
            <a:bodyPr/>
            <a:lstStyle/>
            <a:p/>
          </p:txBody>
        </p:sp>
        <p:sp>
          <p:nvSpPr>
            <p:cNvPr id="284" name="pl284"/>
            <p:cNvSpPr/>
            <p:nvPr/>
          </p:nvSpPr>
          <p:spPr>
            <a:xfrm>
              <a:off x="4185089" y="2837566"/>
              <a:ext cx="1461582" cy="83920"/>
            </a:xfrm>
            <a:custGeom>
              <a:avLst/>
              <a:pathLst>
                <a:path w="1461582" h="83920">
                  <a:moveTo>
                    <a:pt x="0" y="0"/>
                  </a:moveTo>
                  <a:lnTo>
                    <a:pt x="208797" y="13986"/>
                  </a:lnTo>
                  <a:lnTo>
                    <a:pt x="417595" y="27973"/>
                  </a:lnTo>
                  <a:lnTo>
                    <a:pt x="626392" y="83920"/>
                  </a:lnTo>
                  <a:lnTo>
                    <a:pt x="835190" y="13986"/>
                  </a:lnTo>
                  <a:lnTo>
                    <a:pt x="1043987" y="41960"/>
                  </a:lnTo>
                  <a:lnTo>
                    <a:pt x="1252785" y="41960"/>
                  </a:lnTo>
                  <a:lnTo>
                    <a:pt x="1461582" y="41960"/>
                  </a:lnTo>
                </a:path>
              </a:pathLst>
            </a:custGeom>
            <a:ln w="20325" cap="flat">
              <a:solidFill>
                <a:srgbClr val="6B6B6B">
                  <a:alpha val="100000"/>
                </a:srgbClr>
              </a:solidFill>
              <a:prstDash val="solid"/>
              <a:round/>
            </a:ln>
          </p:spPr>
          <p:txBody>
            <a:bodyPr/>
            <a:lstStyle/>
            <a:p/>
          </p:txBody>
        </p:sp>
        <p:sp>
          <p:nvSpPr>
            <p:cNvPr id="285" name="pl285"/>
            <p:cNvSpPr/>
            <p:nvPr/>
          </p:nvSpPr>
          <p:spPr>
            <a:xfrm>
              <a:off x="4185089" y="2767633"/>
              <a:ext cx="1461582" cy="181826"/>
            </a:xfrm>
            <a:custGeom>
              <a:avLst/>
              <a:pathLst>
                <a:path w="1461582" h="181826">
                  <a:moveTo>
                    <a:pt x="0" y="69933"/>
                  </a:moveTo>
                  <a:lnTo>
                    <a:pt x="208797" y="41960"/>
                  </a:lnTo>
                  <a:lnTo>
                    <a:pt x="417595" y="0"/>
                  </a:lnTo>
                  <a:lnTo>
                    <a:pt x="626392" y="111893"/>
                  </a:lnTo>
                  <a:lnTo>
                    <a:pt x="835190" y="69933"/>
                  </a:lnTo>
                  <a:lnTo>
                    <a:pt x="1043987" y="0"/>
                  </a:lnTo>
                  <a:lnTo>
                    <a:pt x="1252785" y="41960"/>
                  </a:lnTo>
                  <a:lnTo>
                    <a:pt x="1461582" y="181826"/>
                  </a:lnTo>
                </a:path>
              </a:pathLst>
            </a:custGeom>
            <a:ln w="40651" cap="flat">
              <a:solidFill>
                <a:srgbClr val="000000">
                  <a:alpha val="100000"/>
                </a:srgbClr>
              </a:solidFill>
              <a:prstDash val="solid"/>
              <a:round/>
            </a:ln>
          </p:spPr>
          <p:txBody>
            <a:bodyPr/>
            <a:lstStyle/>
            <a:p/>
          </p:txBody>
        </p:sp>
        <p:sp>
          <p:nvSpPr>
            <p:cNvPr id="286" name="pl286"/>
            <p:cNvSpPr/>
            <p:nvPr/>
          </p:nvSpPr>
          <p:spPr>
            <a:xfrm>
              <a:off x="4185089" y="2767633"/>
              <a:ext cx="1461582" cy="181826"/>
            </a:xfrm>
            <a:custGeom>
              <a:avLst/>
              <a:pathLst>
                <a:path w="1461582" h="181826">
                  <a:moveTo>
                    <a:pt x="0" y="69933"/>
                  </a:moveTo>
                  <a:lnTo>
                    <a:pt x="208797" y="41960"/>
                  </a:lnTo>
                  <a:lnTo>
                    <a:pt x="417595" y="0"/>
                  </a:lnTo>
                  <a:lnTo>
                    <a:pt x="626392" y="111893"/>
                  </a:lnTo>
                  <a:lnTo>
                    <a:pt x="835190" y="69933"/>
                  </a:lnTo>
                  <a:lnTo>
                    <a:pt x="1043987" y="0"/>
                  </a:lnTo>
                  <a:lnTo>
                    <a:pt x="1252785" y="41960"/>
                  </a:lnTo>
                  <a:lnTo>
                    <a:pt x="1461582" y="181826"/>
                  </a:lnTo>
                </a:path>
              </a:pathLst>
            </a:custGeom>
            <a:ln w="35231" cap="flat">
              <a:solidFill>
                <a:srgbClr val="1CABE2">
                  <a:alpha val="100000"/>
                </a:srgbClr>
              </a:solidFill>
              <a:prstDash val="solid"/>
              <a:round/>
            </a:ln>
          </p:spPr>
          <p:txBody>
            <a:bodyPr/>
            <a:lstStyle/>
            <a:p/>
          </p:txBody>
        </p:sp>
        <p:sp>
          <p:nvSpPr>
            <p:cNvPr id="287" name="tx287"/>
            <p:cNvSpPr/>
            <p:nvPr/>
          </p:nvSpPr>
          <p:spPr>
            <a:xfrm>
              <a:off x="4124830" y="265901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288" name="tx288"/>
            <p:cNvSpPr/>
            <p:nvPr/>
          </p:nvSpPr>
          <p:spPr>
            <a:xfrm>
              <a:off x="4333627" y="26310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289" name="tx289"/>
            <p:cNvSpPr/>
            <p:nvPr/>
          </p:nvSpPr>
          <p:spPr>
            <a:xfrm>
              <a:off x="4542425" y="258907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290" name="tx290"/>
            <p:cNvSpPr/>
            <p:nvPr/>
          </p:nvSpPr>
          <p:spPr>
            <a:xfrm>
              <a:off x="4751222" y="27009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291" name="tx291"/>
            <p:cNvSpPr/>
            <p:nvPr/>
          </p:nvSpPr>
          <p:spPr>
            <a:xfrm>
              <a:off x="4960020" y="265901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292" name="tx292"/>
            <p:cNvSpPr/>
            <p:nvPr/>
          </p:nvSpPr>
          <p:spPr>
            <a:xfrm>
              <a:off x="5168817" y="258907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293" name="tx293"/>
            <p:cNvSpPr/>
            <p:nvPr/>
          </p:nvSpPr>
          <p:spPr>
            <a:xfrm>
              <a:off x="5377615" y="26310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294" name="tx294"/>
            <p:cNvSpPr/>
            <p:nvPr/>
          </p:nvSpPr>
          <p:spPr>
            <a:xfrm>
              <a:off x="5586413" y="277090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295" name="rc295"/>
            <p:cNvSpPr/>
            <p:nvPr/>
          </p:nvSpPr>
          <p:spPr>
            <a:xfrm>
              <a:off x="4112010" y="3643012"/>
              <a:ext cx="1607740" cy="1000048"/>
            </a:xfrm>
            <a:prstGeom prst="rect">
              <a:avLst/>
            </a:prstGeom>
            <a:solidFill>
              <a:srgbClr val="EBEBEB">
                <a:alpha val="100000"/>
              </a:srgbClr>
            </a:solidFill>
          </p:spPr>
          <p:txBody>
            <a:bodyPr/>
            <a:lstStyle/>
            <a:p/>
          </p:txBody>
        </p:sp>
        <p:sp>
          <p:nvSpPr>
            <p:cNvPr id="296" name="pl296"/>
            <p:cNvSpPr/>
            <p:nvPr/>
          </p:nvSpPr>
          <p:spPr>
            <a:xfrm>
              <a:off x="4112010" y="456263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97" name="pl297"/>
            <p:cNvSpPr/>
            <p:nvPr/>
          </p:nvSpPr>
          <p:spPr>
            <a:xfrm>
              <a:off x="4112010" y="42129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98" name="pl298"/>
            <p:cNvSpPr/>
            <p:nvPr/>
          </p:nvSpPr>
          <p:spPr>
            <a:xfrm>
              <a:off x="4112010" y="386330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99" name="pl299"/>
            <p:cNvSpPr/>
            <p:nvPr/>
          </p:nvSpPr>
          <p:spPr>
            <a:xfrm>
              <a:off x="411201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00" name="pl300"/>
            <p:cNvSpPr/>
            <p:nvPr/>
          </p:nvSpPr>
          <p:spPr>
            <a:xfrm>
              <a:off x="4112010" y="4387803"/>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01" name="pl301"/>
            <p:cNvSpPr/>
            <p:nvPr/>
          </p:nvSpPr>
          <p:spPr>
            <a:xfrm>
              <a:off x="4112010" y="403813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02" name="pl302"/>
            <p:cNvSpPr/>
            <p:nvPr/>
          </p:nvSpPr>
          <p:spPr>
            <a:xfrm>
              <a:off x="418508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03" name="pl303"/>
            <p:cNvSpPr/>
            <p:nvPr/>
          </p:nvSpPr>
          <p:spPr>
            <a:xfrm>
              <a:off x="439388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04" name="pl304"/>
            <p:cNvSpPr/>
            <p:nvPr/>
          </p:nvSpPr>
          <p:spPr>
            <a:xfrm>
              <a:off x="460268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05" name="pl305"/>
            <p:cNvSpPr/>
            <p:nvPr/>
          </p:nvSpPr>
          <p:spPr>
            <a:xfrm>
              <a:off x="481148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06" name="pl306"/>
            <p:cNvSpPr/>
            <p:nvPr/>
          </p:nvSpPr>
          <p:spPr>
            <a:xfrm>
              <a:off x="502027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07" name="pl307"/>
            <p:cNvSpPr/>
            <p:nvPr/>
          </p:nvSpPr>
          <p:spPr>
            <a:xfrm>
              <a:off x="522907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08" name="pl308"/>
            <p:cNvSpPr/>
            <p:nvPr/>
          </p:nvSpPr>
          <p:spPr>
            <a:xfrm>
              <a:off x="543787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09" name="pl309"/>
            <p:cNvSpPr/>
            <p:nvPr/>
          </p:nvSpPr>
          <p:spPr>
            <a:xfrm>
              <a:off x="564667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10" name="pl310"/>
            <p:cNvSpPr/>
            <p:nvPr/>
          </p:nvSpPr>
          <p:spPr>
            <a:xfrm>
              <a:off x="4185089" y="4122056"/>
              <a:ext cx="1461582" cy="83920"/>
            </a:xfrm>
            <a:custGeom>
              <a:avLst/>
              <a:pathLst>
                <a:path w="1461582" h="83920">
                  <a:moveTo>
                    <a:pt x="0" y="0"/>
                  </a:moveTo>
                  <a:lnTo>
                    <a:pt x="208797" y="13986"/>
                  </a:lnTo>
                  <a:lnTo>
                    <a:pt x="417595" y="27973"/>
                  </a:lnTo>
                  <a:lnTo>
                    <a:pt x="626392" y="83920"/>
                  </a:lnTo>
                  <a:lnTo>
                    <a:pt x="835190" y="13986"/>
                  </a:lnTo>
                  <a:lnTo>
                    <a:pt x="1043987" y="41960"/>
                  </a:lnTo>
                  <a:lnTo>
                    <a:pt x="1252785" y="41960"/>
                  </a:lnTo>
                  <a:lnTo>
                    <a:pt x="1461582" y="41960"/>
                  </a:lnTo>
                </a:path>
              </a:pathLst>
            </a:custGeom>
            <a:ln w="20325" cap="flat">
              <a:solidFill>
                <a:srgbClr val="BEBEBE">
                  <a:alpha val="69803"/>
                </a:srgbClr>
              </a:solidFill>
              <a:prstDash val="solid"/>
              <a:round/>
            </a:ln>
          </p:spPr>
          <p:txBody>
            <a:bodyPr/>
            <a:lstStyle/>
            <a:p/>
          </p:txBody>
        </p:sp>
        <p:sp>
          <p:nvSpPr>
            <p:cNvPr id="311" name="pl311"/>
            <p:cNvSpPr/>
            <p:nvPr/>
          </p:nvSpPr>
          <p:spPr>
            <a:xfrm>
              <a:off x="4185089" y="4122056"/>
              <a:ext cx="1461582" cy="27973"/>
            </a:xfrm>
            <a:custGeom>
              <a:avLst/>
              <a:pathLst>
                <a:path w="1461582" h="27973">
                  <a:moveTo>
                    <a:pt x="0" y="0"/>
                  </a:moveTo>
                  <a:lnTo>
                    <a:pt x="208797" y="0"/>
                  </a:lnTo>
                  <a:lnTo>
                    <a:pt x="417595" y="0"/>
                  </a:lnTo>
                  <a:lnTo>
                    <a:pt x="626392" y="0"/>
                  </a:lnTo>
                  <a:lnTo>
                    <a:pt x="835190" y="13986"/>
                  </a:lnTo>
                  <a:lnTo>
                    <a:pt x="1043987" y="13986"/>
                  </a:lnTo>
                  <a:lnTo>
                    <a:pt x="1252785" y="27973"/>
                  </a:lnTo>
                  <a:lnTo>
                    <a:pt x="1461582" y="27973"/>
                  </a:lnTo>
                </a:path>
              </a:pathLst>
            </a:custGeom>
            <a:ln w="40651" cap="flat">
              <a:solidFill>
                <a:srgbClr val="BEBEBE">
                  <a:alpha val="69803"/>
                </a:srgbClr>
              </a:solidFill>
              <a:prstDash val="solid"/>
              <a:round/>
            </a:ln>
          </p:spPr>
          <p:txBody>
            <a:bodyPr/>
            <a:lstStyle/>
            <a:p/>
          </p:txBody>
        </p:sp>
        <p:sp>
          <p:nvSpPr>
            <p:cNvPr id="312" name="pl312"/>
            <p:cNvSpPr/>
            <p:nvPr/>
          </p:nvSpPr>
          <p:spPr>
            <a:xfrm>
              <a:off x="4185089" y="4122056"/>
              <a:ext cx="1461582" cy="27973"/>
            </a:xfrm>
            <a:custGeom>
              <a:avLst/>
              <a:pathLst>
                <a:path w="1461582" h="27973">
                  <a:moveTo>
                    <a:pt x="0" y="0"/>
                  </a:moveTo>
                  <a:lnTo>
                    <a:pt x="208797" y="0"/>
                  </a:lnTo>
                  <a:lnTo>
                    <a:pt x="417595" y="0"/>
                  </a:lnTo>
                  <a:lnTo>
                    <a:pt x="626392" y="0"/>
                  </a:lnTo>
                  <a:lnTo>
                    <a:pt x="835190" y="13986"/>
                  </a:lnTo>
                  <a:lnTo>
                    <a:pt x="1043987" y="13986"/>
                  </a:lnTo>
                  <a:lnTo>
                    <a:pt x="1252785" y="27973"/>
                  </a:lnTo>
                  <a:lnTo>
                    <a:pt x="1461582" y="27973"/>
                  </a:lnTo>
                </a:path>
              </a:pathLst>
            </a:custGeom>
            <a:ln w="35231" cap="flat">
              <a:solidFill>
                <a:srgbClr val="BEBEBE">
                  <a:alpha val="69803"/>
                </a:srgbClr>
              </a:solidFill>
              <a:prstDash val="solid"/>
              <a:round/>
            </a:ln>
          </p:spPr>
          <p:txBody>
            <a:bodyPr/>
            <a:lstStyle/>
            <a:p/>
          </p:txBody>
        </p:sp>
        <p:sp>
          <p:nvSpPr>
            <p:cNvPr id="313" name="pl313"/>
            <p:cNvSpPr/>
            <p:nvPr/>
          </p:nvSpPr>
          <p:spPr>
            <a:xfrm>
              <a:off x="4185089" y="4122056"/>
              <a:ext cx="1461582" cy="83920"/>
            </a:xfrm>
            <a:custGeom>
              <a:avLst/>
              <a:pathLst>
                <a:path w="1461582" h="83920">
                  <a:moveTo>
                    <a:pt x="0" y="0"/>
                  </a:moveTo>
                  <a:lnTo>
                    <a:pt x="208797" y="13986"/>
                  </a:lnTo>
                  <a:lnTo>
                    <a:pt x="417595" y="27973"/>
                  </a:lnTo>
                  <a:lnTo>
                    <a:pt x="626392" y="83920"/>
                  </a:lnTo>
                  <a:lnTo>
                    <a:pt x="835190" y="13986"/>
                  </a:lnTo>
                  <a:lnTo>
                    <a:pt x="1043987" y="41960"/>
                  </a:lnTo>
                  <a:lnTo>
                    <a:pt x="1252785" y="41960"/>
                  </a:lnTo>
                  <a:lnTo>
                    <a:pt x="1461582" y="41960"/>
                  </a:lnTo>
                </a:path>
              </a:pathLst>
            </a:custGeom>
            <a:ln w="20325" cap="flat">
              <a:solidFill>
                <a:srgbClr val="6B6B6B">
                  <a:alpha val="100000"/>
                </a:srgbClr>
              </a:solidFill>
              <a:prstDash val="solid"/>
              <a:round/>
            </a:ln>
          </p:spPr>
          <p:txBody>
            <a:bodyPr/>
            <a:lstStyle/>
            <a:p/>
          </p:txBody>
        </p:sp>
        <p:sp>
          <p:nvSpPr>
            <p:cNvPr id="314" name="pl314"/>
            <p:cNvSpPr/>
            <p:nvPr/>
          </p:nvSpPr>
          <p:spPr>
            <a:xfrm>
              <a:off x="4185089" y="4122056"/>
              <a:ext cx="1461582" cy="27973"/>
            </a:xfrm>
            <a:custGeom>
              <a:avLst/>
              <a:pathLst>
                <a:path w="1461582" h="27973">
                  <a:moveTo>
                    <a:pt x="0" y="0"/>
                  </a:moveTo>
                  <a:lnTo>
                    <a:pt x="208797" y="0"/>
                  </a:lnTo>
                  <a:lnTo>
                    <a:pt x="417595" y="0"/>
                  </a:lnTo>
                  <a:lnTo>
                    <a:pt x="626392" y="0"/>
                  </a:lnTo>
                  <a:lnTo>
                    <a:pt x="835190" y="13986"/>
                  </a:lnTo>
                  <a:lnTo>
                    <a:pt x="1043987" y="13986"/>
                  </a:lnTo>
                  <a:lnTo>
                    <a:pt x="1252785" y="27973"/>
                  </a:lnTo>
                  <a:lnTo>
                    <a:pt x="1461582" y="27973"/>
                  </a:lnTo>
                </a:path>
              </a:pathLst>
            </a:custGeom>
            <a:ln w="40651" cap="flat">
              <a:solidFill>
                <a:srgbClr val="000000">
                  <a:alpha val="100000"/>
                </a:srgbClr>
              </a:solidFill>
              <a:prstDash val="solid"/>
              <a:round/>
            </a:ln>
          </p:spPr>
          <p:txBody>
            <a:bodyPr/>
            <a:lstStyle/>
            <a:p/>
          </p:txBody>
        </p:sp>
        <p:sp>
          <p:nvSpPr>
            <p:cNvPr id="315" name="pl315"/>
            <p:cNvSpPr/>
            <p:nvPr/>
          </p:nvSpPr>
          <p:spPr>
            <a:xfrm>
              <a:off x="4185089" y="4122056"/>
              <a:ext cx="1461582" cy="27973"/>
            </a:xfrm>
            <a:custGeom>
              <a:avLst/>
              <a:pathLst>
                <a:path w="1461582" h="27973">
                  <a:moveTo>
                    <a:pt x="0" y="0"/>
                  </a:moveTo>
                  <a:lnTo>
                    <a:pt x="208797" y="0"/>
                  </a:lnTo>
                  <a:lnTo>
                    <a:pt x="417595" y="0"/>
                  </a:lnTo>
                  <a:lnTo>
                    <a:pt x="626392" y="0"/>
                  </a:lnTo>
                  <a:lnTo>
                    <a:pt x="835190" y="13986"/>
                  </a:lnTo>
                  <a:lnTo>
                    <a:pt x="1043987" y="13986"/>
                  </a:lnTo>
                  <a:lnTo>
                    <a:pt x="1252785" y="27973"/>
                  </a:lnTo>
                  <a:lnTo>
                    <a:pt x="1461582" y="27973"/>
                  </a:lnTo>
                </a:path>
              </a:pathLst>
            </a:custGeom>
            <a:ln w="35231" cap="flat">
              <a:solidFill>
                <a:srgbClr val="1CABE2">
                  <a:alpha val="100000"/>
                </a:srgbClr>
              </a:solidFill>
              <a:prstDash val="solid"/>
              <a:round/>
            </a:ln>
          </p:spPr>
          <p:txBody>
            <a:bodyPr/>
            <a:lstStyle/>
            <a:p/>
          </p:txBody>
        </p:sp>
        <p:sp>
          <p:nvSpPr>
            <p:cNvPr id="316" name="tx316"/>
            <p:cNvSpPr/>
            <p:nvPr/>
          </p:nvSpPr>
          <p:spPr>
            <a:xfrm>
              <a:off x="4124830" y="39435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317" name="tx317"/>
            <p:cNvSpPr/>
            <p:nvPr/>
          </p:nvSpPr>
          <p:spPr>
            <a:xfrm>
              <a:off x="4333627" y="39435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318" name="tx318"/>
            <p:cNvSpPr/>
            <p:nvPr/>
          </p:nvSpPr>
          <p:spPr>
            <a:xfrm>
              <a:off x="4542425" y="39435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319" name="tx319"/>
            <p:cNvSpPr/>
            <p:nvPr/>
          </p:nvSpPr>
          <p:spPr>
            <a:xfrm>
              <a:off x="4751222" y="39435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320" name="tx320"/>
            <p:cNvSpPr/>
            <p:nvPr/>
          </p:nvSpPr>
          <p:spPr>
            <a:xfrm>
              <a:off x="4960020" y="39574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321" name="tx321"/>
            <p:cNvSpPr/>
            <p:nvPr/>
          </p:nvSpPr>
          <p:spPr>
            <a:xfrm>
              <a:off x="5168817" y="39574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322" name="tx322"/>
            <p:cNvSpPr/>
            <p:nvPr/>
          </p:nvSpPr>
          <p:spPr>
            <a:xfrm>
              <a:off x="5377615" y="397147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323" name="tx323"/>
            <p:cNvSpPr/>
            <p:nvPr/>
          </p:nvSpPr>
          <p:spPr>
            <a:xfrm>
              <a:off x="5586413" y="397147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324" name="rc324"/>
            <p:cNvSpPr/>
            <p:nvPr/>
          </p:nvSpPr>
          <p:spPr>
            <a:xfrm>
              <a:off x="4112010" y="4927502"/>
              <a:ext cx="1607740" cy="1000048"/>
            </a:xfrm>
            <a:prstGeom prst="rect">
              <a:avLst/>
            </a:prstGeom>
            <a:solidFill>
              <a:srgbClr val="EBEBEB">
                <a:alpha val="100000"/>
              </a:srgbClr>
            </a:solidFill>
          </p:spPr>
          <p:txBody>
            <a:bodyPr/>
            <a:lstStyle/>
            <a:p/>
          </p:txBody>
        </p:sp>
        <p:sp>
          <p:nvSpPr>
            <p:cNvPr id="325" name="pl325"/>
            <p:cNvSpPr/>
            <p:nvPr/>
          </p:nvSpPr>
          <p:spPr>
            <a:xfrm>
              <a:off x="4112010" y="584712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26" name="pl326"/>
            <p:cNvSpPr/>
            <p:nvPr/>
          </p:nvSpPr>
          <p:spPr>
            <a:xfrm>
              <a:off x="4112010" y="549745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27" name="pl327"/>
            <p:cNvSpPr/>
            <p:nvPr/>
          </p:nvSpPr>
          <p:spPr>
            <a:xfrm>
              <a:off x="4112010" y="514779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28" name="pl328"/>
            <p:cNvSpPr/>
            <p:nvPr/>
          </p:nvSpPr>
          <p:spPr>
            <a:xfrm>
              <a:off x="411201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29" name="pl329"/>
            <p:cNvSpPr/>
            <p:nvPr/>
          </p:nvSpPr>
          <p:spPr>
            <a:xfrm>
              <a:off x="4112010" y="5672293"/>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30" name="pl330"/>
            <p:cNvSpPr/>
            <p:nvPr/>
          </p:nvSpPr>
          <p:spPr>
            <a:xfrm>
              <a:off x="4112010" y="532262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31" name="pl331"/>
            <p:cNvSpPr/>
            <p:nvPr/>
          </p:nvSpPr>
          <p:spPr>
            <a:xfrm>
              <a:off x="418508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2" name="pl332"/>
            <p:cNvSpPr/>
            <p:nvPr/>
          </p:nvSpPr>
          <p:spPr>
            <a:xfrm>
              <a:off x="439388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3" name="pl333"/>
            <p:cNvSpPr/>
            <p:nvPr/>
          </p:nvSpPr>
          <p:spPr>
            <a:xfrm>
              <a:off x="460268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4" name="pl334"/>
            <p:cNvSpPr/>
            <p:nvPr/>
          </p:nvSpPr>
          <p:spPr>
            <a:xfrm>
              <a:off x="481148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5" name="pl335"/>
            <p:cNvSpPr/>
            <p:nvPr/>
          </p:nvSpPr>
          <p:spPr>
            <a:xfrm>
              <a:off x="502027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6" name="pl336"/>
            <p:cNvSpPr/>
            <p:nvPr/>
          </p:nvSpPr>
          <p:spPr>
            <a:xfrm>
              <a:off x="522907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7" name="pl337"/>
            <p:cNvSpPr/>
            <p:nvPr/>
          </p:nvSpPr>
          <p:spPr>
            <a:xfrm>
              <a:off x="543787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8" name="pl338"/>
            <p:cNvSpPr/>
            <p:nvPr/>
          </p:nvSpPr>
          <p:spPr>
            <a:xfrm>
              <a:off x="564667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9" name="pl339"/>
            <p:cNvSpPr/>
            <p:nvPr/>
          </p:nvSpPr>
          <p:spPr>
            <a:xfrm>
              <a:off x="4185089" y="5406546"/>
              <a:ext cx="1461582" cy="83920"/>
            </a:xfrm>
            <a:custGeom>
              <a:avLst/>
              <a:pathLst>
                <a:path w="1461582" h="83920">
                  <a:moveTo>
                    <a:pt x="0" y="0"/>
                  </a:moveTo>
                  <a:lnTo>
                    <a:pt x="208797" y="13986"/>
                  </a:lnTo>
                  <a:lnTo>
                    <a:pt x="417595" y="27973"/>
                  </a:lnTo>
                  <a:lnTo>
                    <a:pt x="626392" y="83920"/>
                  </a:lnTo>
                  <a:lnTo>
                    <a:pt x="835190" y="13986"/>
                  </a:lnTo>
                  <a:lnTo>
                    <a:pt x="1043987" y="41960"/>
                  </a:lnTo>
                  <a:lnTo>
                    <a:pt x="1252785" y="41960"/>
                  </a:lnTo>
                  <a:lnTo>
                    <a:pt x="1461582" y="41960"/>
                  </a:lnTo>
                </a:path>
              </a:pathLst>
            </a:custGeom>
            <a:ln w="20325" cap="flat">
              <a:solidFill>
                <a:srgbClr val="BEBEBE">
                  <a:alpha val="69803"/>
                </a:srgbClr>
              </a:solidFill>
              <a:prstDash val="solid"/>
              <a:round/>
            </a:ln>
          </p:spPr>
          <p:txBody>
            <a:bodyPr/>
            <a:lstStyle/>
            <a:p/>
          </p:txBody>
        </p:sp>
        <p:sp>
          <p:nvSpPr>
            <p:cNvPr id="340" name="pl340"/>
            <p:cNvSpPr/>
            <p:nvPr/>
          </p:nvSpPr>
          <p:spPr>
            <a:xfrm>
              <a:off x="4185089" y="5448506"/>
              <a:ext cx="1461582" cy="335680"/>
            </a:xfrm>
            <a:custGeom>
              <a:avLst/>
              <a:pathLst>
                <a:path w="1461582" h="335680">
                  <a:moveTo>
                    <a:pt x="0" y="97906"/>
                  </a:moveTo>
                  <a:lnTo>
                    <a:pt x="208797" y="55946"/>
                  </a:lnTo>
                  <a:lnTo>
                    <a:pt x="417595" y="41960"/>
                  </a:lnTo>
                  <a:lnTo>
                    <a:pt x="626392" y="0"/>
                  </a:lnTo>
                  <a:lnTo>
                    <a:pt x="835190" y="55946"/>
                  </a:lnTo>
                  <a:lnTo>
                    <a:pt x="1043987" y="139866"/>
                  </a:lnTo>
                  <a:lnTo>
                    <a:pt x="1252785" y="209800"/>
                  </a:lnTo>
                  <a:lnTo>
                    <a:pt x="1461582" y="335680"/>
                  </a:lnTo>
                </a:path>
              </a:pathLst>
            </a:custGeom>
            <a:ln w="40651" cap="flat">
              <a:solidFill>
                <a:srgbClr val="BEBEBE">
                  <a:alpha val="69803"/>
                </a:srgbClr>
              </a:solidFill>
              <a:prstDash val="solid"/>
              <a:round/>
            </a:ln>
          </p:spPr>
          <p:txBody>
            <a:bodyPr/>
            <a:lstStyle/>
            <a:p/>
          </p:txBody>
        </p:sp>
        <p:sp>
          <p:nvSpPr>
            <p:cNvPr id="341" name="pl341"/>
            <p:cNvSpPr/>
            <p:nvPr/>
          </p:nvSpPr>
          <p:spPr>
            <a:xfrm>
              <a:off x="4185089" y="5448506"/>
              <a:ext cx="1461582" cy="335680"/>
            </a:xfrm>
            <a:custGeom>
              <a:avLst/>
              <a:pathLst>
                <a:path w="1461582" h="335680">
                  <a:moveTo>
                    <a:pt x="0" y="97906"/>
                  </a:moveTo>
                  <a:lnTo>
                    <a:pt x="208797" y="55946"/>
                  </a:lnTo>
                  <a:lnTo>
                    <a:pt x="417595" y="41960"/>
                  </a:lnTo>
                  <a:lnTo>
                    <a:pt x="626392" y="0"/>
                  </a:lnTo>
                  <a:lnTo>
                    <a:pt x="835190" y="55946"/>
                  </a:lnTo>
                  <a:lnTo>
                    <a:pt x="1043987" y="139866"/>
                  </a:lnTo>
                  <a:lnTo>
                    <a:pt x="1252785" y="209800"/>
                  </a:lnTo>
                  <a:lnTo>
                    <a:pt x="1461582" y="335680"/>
                  </a:lnTo>
                </a:path>
              </a:pathLst>
            </a:custGeom>
            <a:ln w="35231" cap="flat">
              <a:solidFill>
                <a:srgbClr val="BEBEBE">
                  <a:alpha val="69803"/>
                </a:srgbClr>
              </a:solidFill>
              <a:prstDash val="solid"/>
              <a:round/>
            </a:ln>
          </p:spPr>
          <p:txBody>
            <a:bodyPr/>
            <a:lstStyle/>
            <a:p/>
          </p:txBody>
        </p:sp>
        <p:sp>
          <p:nvSpPr>
            <p:cNvPr id="342" name="pl342"/>
            <p:cNvSpPr/>
            <p:nvPr/>
          </p:nvSpPr>
          <p:spPr>
            <a:xfrm>
              <a:off x="4185089" y="5406546"/>
              <a:ext cx="1461582" cy="83920"/>
            </a:xfrm>
            <a:custGeom>
              <a:avLst/>
              <a:pathLst>
                <a:path w="1461582" h="83920">
                  <a:moveTo>
                    <a:pt x="0" y="0"/>
                  </a:moveTo>
                  <a:lnTo>
                    <a:pt x="208797" y="13986"/>
                  </a:lnTo>
                  <a:lnTo>
                    <a:pt x="417595" y="27973"/>
                  </a:lnTo>
                  <a:lnTo>
                    <a:pt x="626392" y="83920"/>
                  </a:lnTo>
                  <a:lnTo>
                    <a:pt x="835190" y="13986"/>
                  </a:lnTo>
                  <a:lnTo>
                    <a:pt x="1043987" y="41960"/>
                  </a:lnTo>
                  <a:lnTo>
                    <a:pt x="1252785" y="41960"/>
                  </a:lnTo>
                  <a:lnTo>
                    <a:pt x="1461582" y="41960"/>
                  </a:lnTo>
                </a:path>
              </a:pathLst>
            </a:custGeom>
            <a:ln w="20325" cap="flat">
              <a:solidFill>
                <a:srgbClr val="6B6B6B">
                  <a:alpha val="100000"/>
                </a:srgbClr>
              </a:solidFill>
              <a:prstDash val="solid"/>
              <a:round/>
            </a:ln>
          </p:spPr>
          <p:txBody>
            <a:bodyPr/>
            <a:lstStyle/>
            <a:p/>
          </p:txBody>
        </p:sp>
        <p:sp>
          <p:nvSpPr>
            <p:cNvPr id="343" name="pl343"/>
            <p:cNvSpPr/>
            <p:nvPr/>
          </p:nvSpPr>
          <p:spPr>
            <a:xfrm>
              <a:off x="4185089" y="5448506"/>
              <a:ext cx="1461582" cy="335680"/>
            </a:xfrm>
            <a:custGeom>
              <a:avLst/>
              <a:pathLst>
                <a:path w="1461582" h="335680">
                  <a:moveTo>
                    <a:pt x="0" y="97906"/>
                  </a:moveTo>
                  <a:lnTo>
                    <a:pt x="208797" y="55946"/>
                  </a:lnTo>
                  <a:lnTo>
                    <a:pt x="417595" y="41960"/>
                  </a:lnTo>
                  <a:lnTo>
                    <a:pt x="626392" y="0"/>
                  </a:lnTo>
                  <a:lnTo>
                    <a:pt x="835190" y="55946"/>
                  </a:lnTo>
                  <a:lnTo>
                    <a:pt x="1043987" y="139866"/>
                  </a:lnTo>
                  <a:lnTo>
                    <a:pt x="1252785" y="209800"/>
                  </a:lnTo>
                  <a:lnTo>
                    <a:pt x="1461582" y="335680"/>
                  </a:lnTo>
                </a:path>
              </a:pathLst>
            </a:custGeom>
            <a:ln w="40651" cap="flat">
              <a:solidFill>
                <a:srgbClr val="000000">
                  <a:alpha val="100000"/>
                </a:srgbClr>
              </a:solidFill>
              <a:prstDash val="solid"/>
              <a:round/>
            </a:ln>
          </p:spPr>
          <p:txBody>
            <a:bodyPr/>
            <a:lstStyle/>
            <a:p/>
          </p:txBody>
        </p:sp>
        <p:sp>
          <p:nvSpPr>
            <p:cNvPr id="344" name="pl344"/>
            <p:cNvSpPr/>
            <p:nvPr/>
          </p:nvSpPr>
          <p:spPr>
            <a:xfrm>
              <a:off x="4185089" y="5448506"/>
              <a:ext cx="1461582" cy="335680"/>
            </a:xfrm>
            <a:custGeom>
              <a:avLst/>
              <a:pathLst>
                <a:path w="1461582" h="335680">
                  <a:moveTo>
                    <a:pt x="0" y="97906"/>
                  </a:moveTo>
                  <a:lnTo>
                    <a:pt x="208797" y="55946"/>
                  </a:lnTo>
                  <a:lnTo>
                    <a:pt x="417595" y="41960"/>
                  </a:lnTo>
                  <a:lnTo>
                    <a:pt x="626392" y="0"/>
                  </a:lnTo>
                  <a:lnTo>
                    <a:pt x="835190" y="55946"/>
                  </a:lnTo>
                  <a:lnTo>
                    <a:pt x="1043987" y="139866"/>
                  </a:lnTo>
                  <a:lnTo>
                    <a:pt x="1252785" y="209800"/>
                  </a:lnTo>
                  <a:lnTo>
                    <a:pt x="1461582" y="335680"/>
                  </a:lnTo>
                </a:path>
              </a:pathLst>
            </a:custGeom>
            <a:ln w="35231" cap="flat">
              <a:solidFill>
                <a:srgbClr val="1CABE2">
                  <a:alpha val="100000"/>
                </a:srgbClr>
              </a:solidFill>
              <a:prstDash val="solid"/>
              <a:round/>
            </a:ln>
          </p:spPr>
          <p:txBody>
            <a:bodyPr/>
            <a:lstStyle/>
            <a:p/>
          </p:txBody>
        </p:sp>
        <p:sp>
          <p:nvSpPr>
            <p:cNvPr id="345" name="tx345"/>
            <p:cNvSpPr/>
            <p:nvPr/>
          </p:nvSpPr>
          <p:spPr>
            <a:xfrm>
              <a:off x="4124830" y="536785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346" name="tx346"/>
            <p:cNvSpPr/>
            <p:nvPr/>
          </p:nvSpPr>
          <p:spPr>
            <a:xfrm>
              <a:off x="4333627" y="532589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347" name="tx347"/>
            <p:cNvSpPr/>
            <p:nvPr/>
          </p:nvSpPr>
          <p:spPr>
            <a:xfrm>
              <a:off x="4542425" y="531191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348" name="tx348"/>
            <p:cNvSpPr/>
            <p:nvPr/>
          </p:nvSpPr>
          <p:spPr>
            <a:xfrm>
              <a:off x="4751222" y="526995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349" name="tx349"/>
            <p:cNvSpPr/>
            <p:nvPr/>
          </p:nvSpPr>
          <p:spPr>
            <a:xfrm>
              <a:off x="4960020" y="532589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350" name="tx350"/>
            <p:cNvSpPr/>
            <p:nvPr/>
          </p:nvSpPr>
          <p:spPr>
            <a:xfrm>
              <a:off x="5168817" y="540981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351" name="tx351"/>
            <p:cNvSpPr/>
            <p:nvPr/>
          </p:nvSpPr>
          <p:spPr>
            <a:xfrm>
              <a:off x="5377615" y="547975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76</a:t>
              </a:r>
            </a:p>
          </p:txBody>
        </p:sp>
        <p:sp>
          <p:nvSpPr>
            <p:cNvPr id="352" name="tx352"/>
            <p:cNvSpPr/>
            <p:nvPr/>
          </p:nvSpPr>
          <p:spPr>
            <a:xfrm>
              <a:off x="5586413" y="560563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a:t>
              </a:r>
            </a:p>
          </p:txBody>
        </p:sp>
        <p:sp>
          <p:nvSpPr>
            <p:cNvPr id="353" name="rc353"/>
            <p:cNvSpPr/>
            <p:nvPr/>
          </p:nvSpPr>
          <p:spPr>
            <a:xfrm>
              <a:off x="5789340" y="1074032"/>
              <a:ext cx="1607740" cy="1000048"/>
            </a:xfrm>
            <a:prstGeom prst="rect">
              <a:avLst/>
            </a:prstGeom>
            <a:solidFill>
              <a:srgbClr val="EBEBEB">
                <a:alpha val="100000"/>
              </a:srgbClr>
            </a:solidFill>
          </p:spPr>
          <p:txBody>
            <a:bodyPr/>
            <a:lstStyle/>
            <a:p/>
          </p:txBody>
        </p:sp>
        <p:sp>
          <p:nvSpPr>
            <p:cNvPr id="354" name="pl354"/>
            <p:cNvSpPr/>
            <p:nvPr/>
          </p:nvSpPr>
          <p:spPr>
            <a:xfrm>
              <a:off x="5789340" y="199365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55" name="pl355"/>
            <p:cNvSpPr/>
            <p:nvPr/>
          </p:nvSpPr>
          <p:spPr>
            <a:xfrm>
              <a:off x="5789340" y="164399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56" name="pl356"/>
            <p:cNvSpPr/>
            <p:nvPr/>
          </p:nvSpPr>
          <p:spPr>
            <a:xfrm>
              <a:off x="5789340" y="129432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57" name="pl357"/>
            <p:cNvSpPr/>
            <p:nvPr/>
          </p:nvSpPr>
          <p:spPr>
            <a:xfrm>
              <a:off x="578934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58" name="pl358"/>
            <p:cNvSpPr/>
            <p:nvPr/>
          </p:nvSpPr>
          <p:spPr>
            <a:xfrm>
              <a:off x="5789340" y="1818823"/>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59" name="pl359"/>
            <p:cNvSpPr/>
            <p:nvPr/>
          </p:nvSpPr>
          <p:spPr>
            <a:xfrm>
              <a:off x="5789340" y="146915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60" name="pl360"/>
            <p:cNvSpPr/>
            <p:nvPr/>
          </p:nvSpPr>
          <p:spPr>
            <a:xfrm>
              <a:off x="586241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1" name="pl361"/>
            <p:cNvSpPr/>
            <p:nvPr/>
          </p:nvSpPr>
          <p:spPr>
            <a:xfrm>
              <a:off x="607121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2" name="pl362"/>
            <p:cNvSpPr/>
            <p:nvPr/>
          </p:nvSpPr>
          <p:spPr>
            <a:xfrm>
              <a:off x="628001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3" name="pl363"/>
            <p:cNvSpPr/>
            <p:nvPr/>
          </p:nvSpPr>
          <p:spPr>
            <a:xfrm>
              <a:off x="648881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4" name="pl364"/>
            <p:cNvSpPr/>
            <p:nvPr/>
          </p:nvSpPr>
          <p:spPr>
            <a:xfrm>
              <a:off x="669760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5" name="pl365"/>
            <p:cNvSpPr/>
            <p:nvPr/>
          </p:nvSpPr>
          <p:spPr>
            <a:xfrm>
              <a:off x="690640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6" name="pl366"/>
            <p:cNvSpPr/>
            <p:nvPr/>
          </p:nvSpPr>
          <p:spPr>
            <a:xfrm>
              <a:off x="711520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7" name="pl367"/>
            <p:cNvSpPr/>
            <p:nvPr/>
          </p:nvSpPr>
          <p:spPr>
            <a:xfrm>
              <a:off x="732400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8" name="pl368"/>
            <p:cNvSpPr/>
            <p:nvPr/>
          </p:nvSpPr>
          <p:spPr>
            <a:xfrm>
              <a:off x="5862419" y="1553076"/>
              <a:ext cx="1461582" cy="83920"/>
            </a:xfrm>
            <a:custGeom>
              <a:avLst/>
              <a:pathLst>
                <a:path w="1461582" h="83920">
                  <a:moveTo>
                    <a:pt x="0" y="0"/>
                  </a:moveTo>
                  <a:lnTo>
                    <a:pt x="208797" y="13986"/>
                  </a:lnTo>
                  <a:lnTo>
                    <a:pt x="417595" y="27973"/>
                  </a:lnTo>
                  <a:lnTo>
                    <a:pt x="626392" y="83920"/>
                  </a:lnTo>
                  <a:lnTo>
                    <a:pt x="835190" y="13986"/>
                  </a:lnTo>
                  <a:lnTo>
                    <a:pt x="1043987" y="41960"/>
                  </a:lnTo>
                  <a:lnTo>
                    <a:pt x="1252785" y="41960"/>
                  </a:lnTo>
                  <a:lnTo>
                    <a:pt x="1461582" y="41960"/>
                  </a:lnTo>
                </a:path>
              </a:pathLst>
            </a:custGeom>
            <a:ln w="20325" cap="flat">
              <a:solidFill>
                <a:srgbClr val="BEBEBE">
                  <a:alpha val="69803"/>
                </a:srgbClr>
              </a:solidFill>
              <a:prstDash val="solid"/>
              <a:round/>
            </a:ln>
          </p:spPr>
          <p:txBody>
            <a:bodyPr/>
            <a:lstStyle/>
            <a:p/>
          </p:txBody>
        </p:sp>
        <p:sp>
          <p:nvSpPr>
            <p:cNvPr id="369" name="pl369"/>
            <p:cNvSpPr/>
            <p:nvPr/>
          </p:nvSpPr>
          <p:spPr>
            <a:xfrm>
              <a:off x="5862419" y="1595036"/>
              <a:ext cx="1461582" cy="111893"/>
            </a:xfrm>
            <a:custGeom>
              <a:avLst/>
              <a:pathLst>
                <a:path w="1461582" h="111893">
                  <a:moveTo>
                    <a:pt x="0" y="27973"/>
                  </a:moveTo>
                  <a:lnTo>
                    <a:pt x="208797" y="27973"/>
                  </a:lnTo>
                  <a:lnTo>
                    <a:pt x="417595" y="55946"/>
                  </a:lnTo>
                  <a:lnTo>
                    <a:pt x="626392" y="83920"/>
                  </a:lnTo>
                  <a:lnTo>
                    <a:pt x="835190" y="83920"/>
                  </a:lnTo>
                  <a:lnTo>
                    <a:pt x="1043987" y="83920"/>
                  </a:lnTo>
                  <a:lnTo>
                    <a:pt x="1252785" y="0"/>
                  </a:lnTo>
                  <a:lnTo>
                    <a:pt x="1461582" y="111893"/>
                  </a:lnTo>
                </a:path>
              </a:pathLst>
            </a:custGeom>
            <a:ln w="40651" cap="flat">
              <a:solidFill>
                <a:srgbClr val="BEBEBE">
                  <a:alpha val="69803"/>
                </a:srgbClr>
              </a:solidFill>
              <a:prstDash val="solid"/>
              <a:round/>
            </a:ln>
          </p:spPr>
          <p:txBody>
            <a:bodyPr/>
            <a:lstStyle/>
            <a:p/>
          </p:txBody>
        </p:sp>
        <p:sp>
          <p:nvSpPr>
            <p:cNvPr id="370" name="pl370"/>
            <p:cNvSpPr/>
            <p:nvPr/>
          </p:nvSpPr>
          <p:spPr>
            <a:xfrm>
              <a:off x="5862419" y="1595036"/>
              <a:ext cx="1461582" cy="111893"/>
            </a:xfrm>
            <a:custGeom>
              <a:avLst/>
              <a:pathLst>
                <a:path w="1461582" h="111893">
                  <a:moveTo>
                    <a:pt x="0" y="27973"/>
                  </a:moveTo>
                  <a:lnTo>
                    <a:pt x="208797" y="27973"/>
                  </a:lnTo>
                  <a:lnTo>
                    <a:pt x="417595" y="55946"/>
                  </a:lnTo>
                  <a:lnTo>
                    <a:pt x="626392" y="83920"/>
                  </a:lnTo>
                  <a:lnTo>
                    <a:pt x="835190" y="83920"/>
                  </a:lnTo>
                  <a:lnTo>
                    <a:pt x="1043987" y="83920"/>
                  </a:lnTo>
                  <a:lnTo>
                    <a:pt x="1252785" y="0"/>
                  </a:lnTo>
                  <a:lnTo>
                    <a:pt x="1461582" y="111893"/>
                  </a:lnTo>
                </a:path>
              </a:pathLst>
            </a:custGeom>
            <a:ln w="35231" cap="flat">
              <a:solidFill>
                <a:srgbClr val="BEBEBE">
                  <a:alpha val="69803"/>
                </a:srgbClr>
              </a:solidFill>
              <a:prstDash val="solid"/>
              <a:round/>
            </a:ln>
          </p:spPr>
          <p:txBody>
            <a:bodyPr/>
            <a:lstStyle/>
            <a:p/>
          </p:txBody>
        </p:sp>
        <p:sp>
          <p:nvSpPr>
            <p:cNvPr id="371" name="pl371"/>
            <p:cNvSpPr/>
            <p:nvPr/>
          </p:nvSpPr>
          <p:spPr>
            <a:xfrm>
              <a:off x="5862419" y="1553076"/>
              <a:ext cx="1461582" cy="83920"/>
            </a:xfrm>
            <a:custGeom>
              <a:avLst/>
              <a:pathLst>
                <a:path w="1461582" h="83920">
                  <a:moveTo>
                    <a:pt x="0" y="0"/>
                  </a:moveTo>
                  <a:lnTo>
                    <a:pt x="208797" y="13986"/>
                  </a:lnTo>
                  <a:lnTo>
                    <a:pt x="417595" y="27973"/>
                  </a:lnTo>
                  <a:lnTo>
                    <a:pt x="626392" y="83920"/>
                  </a:lnTo>
                  <a:lnTo>
                    <a:pt x="835190" y="13986"/>
                  </a:lnTo>
                  <a:lnTo>
                    <a:pt x="1043987" y="41960"/>
                  </a:lnTo>
                  <a:lnTo>
                    <a:pt x="1252785" y="41960"/>
                  </a:lnTo>
                  <a:lnTo>
                    <a:pt x="1461582" y="41960"/>
                  </a:lnTo>
                </a:path>
              </a:pathLst>
            </a:custGeom>
            <a:ln w="20325" cap="flat">
              <a:solidFill>
                <a:srgbClr val="6B6B6B">
                  <a:alpha val="100000"/>
                </a:srgbClr>
              </a:solidFill>
              <a:prstDash val="solid"/>
              <a:round/>
            </a:ln>
          </p:spPr>
          <p:txBody>
            <a:bodyPr/>
            <a:lstStyle/>
            <a:p/>
          </p:txBody>
        </p:sp>
        <p:sp>
          <p:nvSpPr>
            <p:cNvPr id="372" name="pl372"/>
            <p:cNvSpPr/>
            <p:nvPr/>
          </p:nvSpPr>
          <p:spPr>
            <a:xfrm>
              <a:off x="5862419" y="1595036"/>
              <a:ext cx="1461582" cy="111893"/>
            </a:xfrm>
            <a:custGeom>
              <a:avLst/>
              <a:pathLst>
                <a:path w="1461582" h="111893">
                  <a:moveTo>
                    <a:pt x="0" y="27973"/>
                  </a:moveTo>
                  <a:lnTo>
                    <a:pt x="208797" y="27973"/>
                  </a:lnTo>
                  <a:lnTo>
                    <a:pt x="417595" y="55946"/>
                  </a:lnTo>
                  <a:lnTo>
                    <a:pt x="626392" y="83920"/>
                  </a:lnTo>
                  <a:lnTo>
                    <a:pt x="835190" y="83920"/>
                  </a:lnTo>
                  <a:lnTo>
                    <a:pt x="1043987" y="83920"/>
                  </a:lnTo>
                  <a:lnTo>
                    <a:pt x="1252785" y="0"/>
                  </a:lnTo>
                  <a:lnTo>
                    <a:pt x="1461582" y="111893"/>
                  </a:lnTo>
                </a:path>
              </a:pathLst>
            </a:custGeom>
            <a:ln w="40651" cap="flat">
              <a:solidFill>
                <a:srgbClr val="000000">
                  <a:alpha val="100000"/>
                </a:srgbClr>
              </a:solidFill>
              <a:prstDash val="solid"/>
              <a:round/>
            </a:ln>
          </p:spPr>
          <p:txBody>
            <a:bodyPr/>
            <a:lstStyle/>
            <a:p/>
          </p:txBody>
        </p:sp>
        <p:sp>
          <p:nvSpPr>
            <p:cNvPr id="373" name="pl373"/>
            <p:cNvSpPr/>
            <p:nvPr/>
          </p:nvSpPr>
          <p:spPr>
            <a:xfrm>
              <a:off x="5862419" y="1595036"/>
              <a:ext cx="1461582" cy="111893"/>
            </a:xfrm>
            <a:custGeom>
              <a:avLst/>
              <a:pathLst>
                <a:path w="1461582" h="111893">
                  <a:moveTo>
                    <a:pt x="0" y="27973"/>
                  </a:moveTo>
                  <a:lnTo>
                    <a:pt x="208797" y="27973"/>
                  </a:lnTo>
                  <a:lnTo>
                    <a:pt x="417595" y="55946"/>
                  </a:lnTo>
                  <a:lnTo>
                    <a:pt x="626392" y="83920"/>
                  </a:lnTo>
                  <a:lnTo>
                    <a:pt x="835190" y="83920"/>
                  </a:lnTo>
                  <a:lnTo>
                    <a:pt x="1043987" y="83920"/>
                  </a:lnTo>
                  <a:lnTo>
                    <a:pt x="1252785" y="0"/>
                  </a:lnTo>
                  <a:lnTo>
                    <a:pt x="1461582" y="111893"/>
                  </a:lnTo>
                </a:path>
              </a:pathLst>
            </a:custGeom>
            <a:ln w="35231" cap="flat">
              <a:solidFill>
                <a:srgbClr val="1CABE2">
                  <a:alpha val="100000"/>
                </a:srgbClr>
              </a:solidFill>
              <a:prstDash val="solid"/>
              <a:round/>
            </a:ln>
          </p:spPr>
          <p:txBody>
            <a:bodyPr/>
            <a:lstStyle/>
            <a:p/>
          </p:txBody>
        </p:sp>
        <p:sp>
          <p:nvSpPr>
            <p:cNvPr id="374" name="tx374"/>
            <p:cNvSpPr/>
            <p:nvPr/>
          </p:nvSpPr>
          <p:spPr>
            <a:xfrm>
              <a:off x="5802160" y="14444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375" name="tx375"/>
            <p:cNvSpPr/>
            <p:nvPr/>
          </p:nvSpPr>
          <p:spPr>
            <a:xfrm>
              <a:off x="6010957" y="14444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376" name="tx376"/>
            <p:cNvSpPr/>
            <p:nvPr/>
          </p:nvSpPr>
          <p:spPr>
            <a:xfrm>
              <a:off x="6219755" y="147242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377" name="tx377"/>
            <p:cNvSpPr/>
            <p:nvPr/>
          </p:nvSpPr>
          <p:spPr>
            <a:xfrm>
              <a:off x="6428552" y="15004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378" name="tx378"/>
            <p:cNvSpPr/>
            <p:nvPr/>
          </p:nvSpPr>
          <p:spPr>
            <a:xfrm>
              <a:off x="6637350" y="15004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379" name="tx379"/>
            <p:cNvSpPr/>
            <p:nvPr/>
          </p:nvSpPr>
          <p:spPr>
            <a:xfrm>
              <a:off x="6846147" y="15004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380" name="tx380"/>
            <p:cNvSpPr/>
            <p:nvPr/>
          </p:nvSpPr>
          <p:spPr>
            <a:xfrm>
              <a:off x="7054945" y="14164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381" name="tx381"/>
            <p:cNvSpPr/>
            <p:nvPr/>
          </p:nvSpPr>
          <p:spPr>
            <a:xfrm>
              <a:off x="7263742" y="15283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382" name="rc382"/>
            <p:cNvSpPr/>
            <p:nvPr/>
          </p:nvSpPr>
          <p:spPr>
            <a:xfrm>
              <a:off x="5789340" y="2358522"/>
              <a:ext cx="1607740" cy="1000048"/>
            </a:xfrm>
            <a:prstGeom prst="rect">
              <a:avLst/>
            </a:prstGeom>
            <a:solidFill>
              <a:srgbClr val="EBEBEB">
                <a:alpha val="100000"/>
              </a:srgbClr>
            </a:solidFill>
          </p:spPr>
          <p:txBody>
            <a:bodyPr/>
            <a:lstStyle/>
            <a:p/>
          </p:txBody>
        </p:sp>
        <p:sp>
          <p:nvSpPr>
            <p:cNvPr id="383" name="pl383"/>
            <p:cNvSpPr/>
            <p:nvPr/>
          </p:nvSpPr>
          <p:spPr>
            <a:xfrm>
              <a:off x="5789340" y="327814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84" name="pl384"/>
            <p:cNvSpPr/>
            <p:nvPr/>
          </p:nvSpPr>
          <p:spPr>
            <a:xfrm>
              <a:off x="5789340" y="29284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85" name="pl385"/>
            <p:cNvSpPr/>
            <p:nvPr/>
          </p:nvSpPr>
          <p:spPr>
            <a:xfrm>
              <a:off x="5789340" y="257881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86" name="pl386"/>
            <p:cNvSpPr/>
            <p:nvPr/>
          </p:nvSpPr>
          <p:spPr>
            <a:xfrm>
              <a:off x="578934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87" name="pl387"/>
            <p:cNvSpPr/>
            <p:nvPr/>
          </p:nvSpPr>
          <p:spPr>
            <a:xfrm>
              <a:off x="5789340" y="3103313"/>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88" name="pl388"/>
            <p:cNvSpPr/>
            <p:nvPr/>
          </p:nvSpPr>
          <p:spPr>
            <a:xfrm>
              <a:off x="5789340" y="275364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89" name="pl389"/>
            <p:cNvSpPr/>
            <p:nvPr/>
          </p:nvSpPr>
          <p:spPr>
            <a:xfrm>
              <a:off x="586241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0" name="pl390"/>
            <p:cNvSpPr/>
            <p:nvPr/>
          </p:nvSpPr>
          <p:spPr>
            <a:xfrm>
              <a:off x="607121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1" name="pl391"/>
            <p:cNvSpPr/>
            <p:nvPr/>
          </p:nvSpPr>
          <p:spPr>
            <a:xfrm>
              <a:off x="628001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2" name="pl392"/>
            <p:cNvSpPr/>
            <p:nvPr/>
          </p:nvSpPr>
          <p:spPr>
            <a:xfrm>
              <a:off x="648881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3" name="pl393"/>
            <p:cNvSpPr/>
            <p:nvPr/>
          </p:nvSpPr>
          <p:spPr>
            <a:xfrm>
              <a:off x="669760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4" name="pl394"/>
            <p:cNvSpPr/>
            <p:nvPr/>
          </p:nvSpPr>
          <p:spPr>
            <a:xfrm>
              <a:off x="690640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5" name="pl395"/>
            <p:cNvSpPr/>
            <p:nvPr/>
          </p:nvSpPr>
          <p:spPr>
            <a:xfrm>
              <a:off x="711520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6" name="pl396"/>
            <p:cNvSpPr/>
            <p:nvPr/>
          </p:nvSpPr>
          <p:spPr>
            <a:xfrm>
              <a:off x="732400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7" name="pl397"/>
            <p:cNvSpPr/>
            <p:nvPr/>
          </p:nvSpPr>
          <p:spPr>
            <a:xfrm>
              <a:off x="5862419" y="2837566"/>
              <a:ext cx="1461582" cy="83920"/>
            </a:xfrm>
            <a:custGeom>
              <a:avLst/>
              <a:pathLst>
                <a:path w="1461582" h="83920">
                  <a:moveTo>
                    <a:pt x="0" y="0"/>
                  </a:moveTo>
                  <a:lnTo>
                    <a:pt x="208797" y="13986"/>
                  </a:lnTo>
                  <a:lnTo>
                    <a:pt x="417595" y="27973"/>
                  </a:lnTo>
                  <a:lnTo>
                    <a:pt x="626392" y="83920"/>
                  </a:lnTo>
                  <a:lnTo>
                    <a:pt x="835190" y="13986"/>
                  </a:lnTo>
                  <a:lnTo>
                    <a:pt x="1043987" y="41960"/>
                  </a:lnTo>
                  <a:lnTo>
                    <a:pt x="1252785" y="41960"/>
                  </a:lnTo>
                  <a:lnTo>
                    <a:pt x="1461582" y="41960"/>
                  </a:lnTo>
                </a:path>
              </a:pathLst>
            </a:custGeom>
            <a:ln w="20325" cap="flat">
              <a:solidFill>
                <a:srgbClr val="BEBEBE">
                  <a:alpha val="69803"/>
                </a:srgbClr>
              </a:solidFill>
              <a:prstDash val="solid"/>
              <a:round/>
            </a:ln>
          </p:spPr>
          <p:txBody>
            <a:bodyPr/>
            <a:lstStyle/>
            <a:p/>
          </p:txBody>
        </p:sp>
        <p:sp>
          <p:nvSpPr>
            <p:cNvPr id="398" name="pl398"/>
            <p:cNvSpPr/>
            <p:nvPr/>
          </p:nvSpPr>
          <p:spPr>
            <a:xfrm>
              <a:off x="5862419" y="2865539"/>
              <a:ext cx="1461582" cy="251760"/>
            </a:xfrm>
            <a:custGeom>
              <a:avLst/>
              <a:pathLst>
                <a:path w="1461582" h="251760">
                  <a:moveTo>
                    <a:pt x="0" y="27973"/>
                  </a:moveTo>
                  <a:lnTo>
                    <a:pt x="208797" y="27973"/>
                  </a:lnTo>
                  <a:lnTo>
                    <a:pt x="417595" y="125880"/>
                  </a:lnTo>
                  <a:lnTo>
                    <a:pt x="626392" y="251760"/>
                  </a:lnTo>
                  <a:lnTo>
                    <a:pt x="835190" y="0"/>
                  </a:lnTo>
                  <a:lnTo>
                    <a:pt x="1043987" y="97906"/>
                  </a:lnTo>
                  <a:lnTo>
                    <a:pt x="1252785" y="125880"/>
                  </a:lnTo>
                  <a:lnTo>
                    <a:pt x="1461582" y="97906"/>
                  </a:lnTo>
                </a:path>
              </a:pathLst>
            </a:custGeom>
            <a:ln w="40651" cap="flat">
              <a:solidFill>
                <a:srgbClr val="BEBEBE">
                  <a:alpha val="69803"/>
                </a:srgbClr>
              </a:solidFill>
              <a:prstDash val="solid"/>
              <a:round/>
            </a:ln>
          </p:spPr>
          <p:txBody>
            <a:bodyPr/>
            <a:lstStyle/>
            <a:p/>
          </p:txBody>
        </p:sp>
        <p:sp>
          <p:nvSpPr>
            <p:cNvPr id="399" name="pl399"/>
            <p:cNvSpPr/>
            <p:nvPr/>
          </p:nvSpPr>
          <p:spPr>
            <a:xfrm>
              <a:off x="5862419" y="2865539"/>
              <a:ext cx="1461582" cy="251760"/>
            </a:xfrm>
            <a:custGeom>
              <a:avLst/>
              <a:pathLst>
                <a:path w="1461582" h="251760">
                  <a:moveTo>
                    <a:pt x="0" y="27973"/>
                  </a:moveTo>
                  <a:lnTo>
                    <a:pt x="208797" y="27973"/>
                  </a:lnTo>
                  <a:lnTo>
                    <a:pt x="417595" y="125880"/>
                  </a:lnTo>
                  <a:lnTo>
                    <a:pt x="626392" y="251760"/>
                  </a:lnTo>
                  <a:lnTo>
                    <a:pt x="835190" y="0"/>
                  </a:lnTo>
                  <a:lnTo>
                    <a:pt x="1043987" y="97906"/>
                  </a:lnTo>
                  <a:lnTo>
                    <a:pt x="1252785" y="125880"/>
                  </a:lnTo>
                  <a:lnTo>
                    <a:pt x="1461582" y="97906"/>
                  </a:lnTo>
                </a:path>
              </a:pathLst>
            </a:custGeom>
            <a:ln w="35231" cap="flat">
              <a:solidFill>
                <a:srgbClr val="BEBEBE">
                  <a:alpha val="69803"/>
                </a:srgbClr>
              </a:solidFill>
              <a:prstDash val="solid"/>
              <a:round/>
            </a:ln>
          </p:spPr>
          <p:txBody>
            <a:bodyPr/>
            <a:lstStyle/>
            <a:p/>
          </p:txBody>
        </p:sp>
        <p:sp>
          <p:nvSpPr>
            <p:cNvPr id="400" name="pl400"/>
            <p:cNvSpPr/>
            <p:nvPr/>
          </p:nvSpPr>
          <p:spPr>
            <a:xfrm>
              <a:off x="5862419" y="2837566"/>
              <a:ext cx="1461582" cy="83920"/>
            </a:xfrm>
            <a:custGeom>
              <a:avLst/>
              <a:pathLst>
                <a:path w="1461582" h="83920">
                  <a:moveTo>
                    <a:pt x="0" y="0"/>
                  </a:moveTo>
                  <a:lnTo>
                    <a:pt x="208797" y="13986"/>
                  </a:lnTo>
                  <a:lnTo>
                    <a:pt x="417595" y="27973"/>
                  </a:lnTo>
                  <a:lnTo>
                    <a:pt x="626392" y="83920"/>
                  </a:lnTo>
                  <a:lnTo>
                    <a:pt x="835190" y="13986"/>
                  </a:lnTo>
                  <a:lnTo>
                    <a:pt x="1043987" y="41960"/>
                  </a:lnTo>
                  <a:lnTo>
                    <a:pt x="1252785" y="41960"/>
                  </a:lnTo>
                  <a:lnTo>
                    <a:pt x="1461582" y="41960"/>
                  </a:lnTo>
                </a:path>
              </a:pathLst>
            </a:custGeom>
            <a:ln w="20325" cap="flat">
              <a:solidFill>
                <a:srgbClr val="6B6B6B">
                  <a:alpha val="100000"/>
                </a:srgbClr>
              </a:solidFill>
              <a:prstDash val="solid"/>
              <a:round/>
            </a:ln>
          </p:spPr>
          <p:txBody>
            <a:bodyPr/>
            <a:lstStyle/>
            <a:p/>
          </p:txBody>
        </p:sp>
        <p:sp>
          <p:nvSpPr>
            <p:cNvPr id="401" name="pl401"/>
            <p:cNvSpPr/>
            <p:nvPr/>
          </p:nvSpPr>
          <p:spPr>
            <a:xfrm>
              <a:off x="5862419" y="2865539"/>
              <a:ext cx="1461582" cy="251760"/>
            </a:xfrm>
            <a:custGeom>
              <a:avLst/>
              <a:pathLst>
                <a:path w="1461582" h="251760">
                  <a:moveTo>
                    <a:pt x="0" y="27973"/>
                  </a:moveTo>
                  <a:lnTo>
                    <a:pt x="208797" y="27973"/>
                  </a:lnTo>
                  <a:lnTo>
                    <a:pt x="417595" y="125880"/>
                  </a:lnTo>
                  <a:lnTo>
                    <a:pt x="626392" y="251760"/>
                  </a:lnTo>
                  <a:lnTo>
                    <a:pt x="835190" y="0"/>
                  </a:lnTo>
                  <a:lnTo>
                    <a:pt x="1043987" y="97906"/>
                  </a:lnTo>
                  <a:lnTo>
                    <a:pt x="1252785" y="125880"/>
                  </a:lnTo>
                  <a:lnTo>
                    <a:pt x="1461582" y="97906"/>
                  </a:lnTo>
                </a:path>
              </a:pathLst>
            </a:custGeom>
            <a:ln w="40651" cap="flat">
              <a:solidFill>
                <a:srgbClr val="000000">
                  <a:alpha val="100000"/>
                </a:srgbClr>
              </a:solidFill>
              <a:prstDash val="solid"/>
              <a:round/>
            </a:ln>
          </p:spPr>
          <p:txBody>
            <a:bodyPr/>
            <a:lstStyle/>
            <a:p/>
          </p:txBody>
        </p:sp>
        <p:sp>
          <p:nvSpPr>
            <p:cNvPr id="402" name="pl402"/>
            <p:cNvSpPr/>
            <p:nvPr/>
          </p:nvSpPr>
          <p:spPr>
            <a:xfrm>
              <a:off x="5862419" y="2865539"/>
              <a:ext cx="1461582" cy="251760"/>
            </a:xfrm>
            <a:custGeom>
              <a:avLst/>
              <a:pathLst>
                <a:path w="1461582" h="251760">
                  <a:moveTo>
                    <a:pt x="0" y="27973"/>
                  </a:moveTo>
                  <a:lnTo>
                    <a:pt x="208797" y="27973"/>
                  </a:lnTo>
                  <a:lnTo>
                    <a:pt x="417595" y="125880"/>
                  </a:lnTo>
                  <a:lnTo>
                    <a:pt x="626392" y="251760"/>
                  </a:lnTo>
                  <a:lnTo>
                    <a:pt x="835190" y="0"/>
                  </a:lnTo>
                  <a:lnTo>
                    <a:pt x="1043987" y="97906"/>
                  </a:lnTo>
                  <a:lnTo>
                    <a:pt x="1252785" y="125880"/>
                  </a:lnTo>
                  <a:lnTo>
                    <a:pt x="1461582" y="97906"/>
                  </a:lnTo>
                </a:path>
              </a:pathLst>
            </a:custGeom>
            <a:ln w="35231" cap="flat">
              <a:solidFill>
                <a:srgbClr val="1CABE2">
                  <a:alpha val="100000"/>
                </a:srgbClr>
              </a:solidFill>
              <a:prstDash val="solid"/>
              <a:round/>
            </a:ln>
          </p:spPr>
          <p:txBody>
            <a:bodyPr/>
            <a:lstStyle/>
            <a:p/>
          </p:txBody>
        </p:sp>
        <p:sp>
          <p:nvSpPr>
            <p:cNvPr id="403" name="tx403"/>
            <p:cNvSpPr/>
            <p:nvPr/>
          </p:nvSpPr>
          <p:spPr>
            <a:xfrm>
              <a:off x="5802160" y="271495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404" name="tx404"/>
            <p:cNvSpPr/>
            <p:nvPr/>
          </p:nvSpPr>
          <p:spPr>
            <a:xfrm>
              <a:off x="6010957" y="271495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405" name="tx405"/>
            <p:cNvSpPr/>
            <p:nvPr/>
          </p:nvSpPr>
          <p:spPr>
            <a:xfrm>
              <a:off x="6219755" y="28128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406" name="tx406"/>
            <p:cNvSpPr/>
            <p:nvPr/>
          </p:nvSpPr>
          <p:spPr>
            <a:xfrm>
              <a:off x="6428552" y="29387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407" name="tx407"/>
            <p:cNvSpPr/>
            <p:nvPr/>
          </p:nvSpPr>
          <p:spPr>
            <a:xfrm>
              <a:off x="6637350" y="26869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408" name="tx408"/>
            <p:cNvSpPr/>
            <p:nvPr/>
          </p:nvSpPr>
          <p:spPr>
            <a:xfrm>
              <a:off x="6846147" y="27848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409" name="tx409"/>
            <p:cNvSpPr/>
            <p:nvPr/>
          </p:nvSpPr>
          <p:spPr>
            <a:xfrm>
              <a:off x="7054945" y="28128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410" name="tx410"/>
            <p:cNvSpPr/>
            <p:nvPr/>
          </p:nvSpPr>
          <p:spPr>
            <a:xfrm>
              <a:off x="7263742" y="27848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411" name="rc411"/>
            <p:cNvSpPr/>
            <p:nvPr/>
          </p:nvSpPr>
          <p:spPr>
            <a:xfrm>
              <a:off x="5789340" y="3643012"/>
              <a:ext cx="1607740" cy="1000048"/>
            </a:xfrm>
            <a:prstGeom prst="rect">
              <a:avLst/>
            </a:prstGeom>
            <a:solidFill>
              <a:srgbClr val="EBEBEB">
                <a:alpha val="100000"/>
              </a:srgbClr>
            </a:solidFill>
          </p:spPr>
          <p:txBody>
            <a:bodyPr/>
            <a:lstStyle/>
            <a:p/>
          </p:txBody>
        </p:sp>
        <p:sp>
          <p:nvSpPr>
            <p:cNvPr id="412" name="pl412"/>
            <p:cNvSpPr/>
            <p:nvPr/>
          </p:nvSpPr>
          <p:spPr>
            <a:xfrm>
              <a:off x="5789340" y="456263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13" name="pl413"/>
            <p:cNvSpPr/>
            <p:nvPr/>
          </p:nvSpPr>
          <p:spPr>
            <a:xfrm>
              <a:off x="5789340" y="42129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14" name="pl414"/>
            <p:cNvSpPr/>
            <p:nvPr/>
          </p:nvSpPr>
          <p:spPr>
            <a:xfrm>
              <a:off x="5789340" y="386330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15" name="pl415"/>
            <p:cNvSpPr/>
            <p:nvPr/>
          </p:nvSpPr>
          <p:spPr>
            <a:xfrm>
              <a:off x="578934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16" name="pl416"/>
            <p:cNvSpPr/>
            <p:nvPr/>
          </p:nvSpPr>
          <p:spPr>
            <a:xfrm>
              <a:off x="5789340" y="4387803"/>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17" name="pl417"/>
            <p:cNvSpPr/>
            <p:nvPr/>
          </p:nvSpPr>
          <p:spPr>
            <a:xfrm>
              <a:off x="5789340" y="403813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18" name="pl418"/>
            <p:cNvSpPr/>
            <p:nvPr/>
          </p:nvSpPr>
          <p:spPr>
            <a:xfrm>
              <a:off x="586241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19" name="pl419"/>
            <p:cNvSpPr/>
            <p:nvPr/>
          </p:nvSpPr>
          <p:spPr>
            <a:xfrm>
              <a:off x="607121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0" name="pl420"/>
            <p:cNvSpPr/>
            <p:nvPr/>
          </p:nvSpPr>
          <p:spPr>
            <a:xfrm>
              <a:off x="628001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1" name="pl421"/>
            <p:cNvSpPr/>
            <p:nvPr/>
          </p:nvSpPr>
          <p:spPr>
            <a:xfrm>
              <a:off x="648881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2" name="pl422"/>
            <p:cNvSpPr/>
            <p:nvPr/>
          </p:nvSpPr>
          <p:spPr>
            <a:xfrm>
              <a:off x="669760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3" name="pl423"/>
            <p:cNvSpPr/>
            <p:nvPr/>
          </p:nvSpPr>
          <p:spPr>
            <a:xfrm>
              <a:off x="690640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4" name="pl424"/>
            <p:cNvSpPr/>
            <p:nvPr/>
          </p:nvSpPr>
          <p:spPr>
            <a:xfrm>
              <a:off x="711520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5" name="pl425"/>
            <p:cNvSpPr/>
            <p:nvPr/>
          </p:nvSpPr>
          <p:spPr>
            <a:xfrm>
              <a:off x="732400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6" name="pl426"/>
            <p:cNvSpPr/>
            <p:nvPr/>
          </p:nvSpPr>
          <p:spPr>
            <a:xfrm>
              <a:off x="5862419" y="4122056"/>
              <a:ext cx="1461582" cy="83920"/>
            </a:xfrm>
            <a:custGeom>
              <a:avLst/>
              <a:pathLst>
                <a:path w="1461582" h="83920">
                  <a:moveTo>
                    <a:pt x="0" y="0"/>
                  </a:moveTo>
                  <a:lnTo>
                    <a:pt x="208797" y="13986"/>
                  </a:lnTo>
                  <a:lnTo>
                    <a:pt x="417595" y="27973"/>
                  </a:lnTo>
                  <a:lnTo>
                    <a:pt x="626392" y="83920"/>
                  </a:lnTo>
                  <a:lnTo>
                    <a:pt x="835190" y="13986"/>
                  </a:lnTo>
                  <a:lnTo>
                    <a:pt x="1043987" y="41960"/>
                  </a:lnTo>
                  <a:lnTo>
                    <a:pt x="1252785" y="41960"/>
                  </a:lnTo>
                  <a:lnTo>
                    <a:pt x="1461582" y="41960"/>
                  </a:lnTo>
                </a:path>
              </a:pathLst>
            </a:custGeom>
            <a:ln w="20325" cap="flat">
              <a:solidFill>
                <a:srgbClr val="BEBEBE">
                  <a:alpha val="69803"/>
                </a:srgbClr>
              </a:solidFill>
              <a:prstDash val="solid"/>
              <a:round/>
            </a:ln>
          </p:spPr>
          <p:txBody>
            <a:bodyPr/>
            <a:lstStyle/>
            <a:p/>
          </p:txBody>
        </p:sp>
        <p:sp>
          <p:nvSpPr>
            <p:cNvPr id="427" name="pl427"/>
            <p:cNvSpPr/>
            <p:nvPr/>
          </p:nvSpPr>
          <p:spPr>
            <a:xfrm>
              <a:off x="5862419" y="4066109"/>
              <a:ext cx="1461582" cy="125880"/>
            </a:xfrm>
            <a:custGeom>
              <a:avLst/>
              <a:pathLst>
                <a:path w="1461582" h="125880">
                  <a:moveTo>
                    <a:pt x="0" y="0"/>
                  </a:moveTo>
                  <a:lnTo>
                    <a:pt x="208797" y="27973"/>
                  </a:lnTo>
                  <a:lnTo>
                    <a:pt x="417595" y="69933"/>
                  </a:lnTo>
                  <a:lnTo>
                    <a:pt x="626392" y="125880"/>
                  </a:lnTo>
                  <a:lnTo>
                    <a:pt x="835190" y="83920"/>
                  </a:lnTo>
                  <a:lnTo>
                    <a:pt x="1043987" y="83920"/>
                  </a:lnTo>
                  <a:lnTo>
                    <a:pt x="1252785" y="69933"/>
                  </a:lnTo>
                  <a:lnTo>
                    <a:pt x="1461582" y="125880"/>
                  </a:lnTo>
                </a:path>
              </a:pathLst>
            </a:custGeom>
            <a:ln w="40651" cap="flat">
              <a:solidFill>
                <a:srgbClr val="BEBEBE">
                  <a:alpha val="69803"/>
                </a:srgbClr>
              </a:solidFill>
              <a:prstDash val="solid"/>
              <a:round/>
            </a:ln>
          </p:spPr>
          <p:txBody>
            <a:bodyPr/>
            <a:lstStyle/>
            <a:p/>
          </p:txBody>
        </p:sp>
        <p:sp>
          <p:nvSpPr>
            <p:cNvPr id="428" name="pl428"/>
            <p:cNvSpPr/>
            <p:nvPr/>
          </p:nvSpPr>
          <p:spPr>
            <a:xfrm>
              <a:off x="5862419" y="4066109"/>
              <a:ext cx="1461582" cy="125880"/>
            </a:xfrm>
            <a:custGeom>
              <a:avLst/>
              <a:pathLst>
                <a:path w="1461582" h="125880">
                  <a:moveTo>
                    <a:pt x="0" y="0"/>
                  </a:moveTo>
                  <a:lnTo>
                    <a:pt x="208797" y="27973"/>
                  </a:lnTo>
                  <a:lnTo>
                    <a:pt x="417595" y="69933"/>
                  </a:lnTo>
                  <a:lnTo>
                    <a:pt x="626392" y="125880"/>
                  </a:lnTo>
                  <a:lnTo>
                    <a:pt x="835190" y="83920"/>
                  </a:lnTo>
                  <a:lnTo>
                    <a:pt x="1043987" y="83920"/>
                  </a:lnTo>
                  <a:lnTo>
                    <a:pt x="1252785" y="69933"/>
                  </a:lnTo>
                  <a:lnTo>
                    <a:pt x="1461582" y="125880"/>
                  </a:lnTo>
                </a:path>
              </a:pathLst>
            </a:custGeom>
            <a:ln w="35231" cap="flat">
              <a:solidFill>
                <a:srgbClr val="BEBEBE">
                  <a:alpha val="69803"/>
                </a:srgbClr>
              </a:solidFill>
              <a:prstDash val="solid"/>
              <a:round/>
            </a:ln>
          </p:spPr>
          <p:txBody>
            <a:bodyPr/>
            <a:lstStyle/>
            <a:p/>
          </p:txBody>
        </p:sp>
        <p:sp>
          <p:nvSpPr>
            <p:cNvPr id="429" name="pl429"/>
            <p:cNvSpPr/>
            <p:nvPr/>
          </p:nvSpPr>
          <p:spPr>
            <a:xfrm>
              <a:off x="5862419" y="4122056"/>
              <a:ext cx="1461582" cy="83920"/>
            </a:xfrm>
            <a:custGeom>
              <a:avLst/>
              <a:pathLst>
                <a:path w="1461582" h="83920">
                  <a:moveTo>
                    <a:pt x="0" y="0"/>
                  </a:moveTo>
                  <a:lnTo>
                    <a:pt x="208797" y="13986"/>
                  </a:lnTo>
                  <a:lnTo>
                    <a:pt x="417595" y="27973"/>
                  </a:lnTo>
                  <a:lnTo>
                    <a:pt x="626392" y="83920"/>
                  </a:lnTo>
                  <a:lnTo>
                    <a:pt x="835190" y="13986"/>
                  </a:lnTo>
                  <a:lnTo>
                    <a:pt x="1043987" y="41960"/>
                  </a:lnTo>
                  <a:lnTo>
                    <a:pt x="1252785" y="41960"/>
                  </a:lnTo>
                  <a:lnTo>
                    <a:pt x="1461582" y="41960"/>
                  </a:lnTo>
                </a:path>
              </a:pathLst>
            </a:custGeom>
            <a:ln w="20325" cap="flat">
              <a:solidFill>
                <a:srgbClr val="6B6B6B">
                  <a:alpha val="100000"/>
                </a:srgbClr>
              </a:solidFill>
              <a:prstDash val="solid"/>
              <a:round/>
            </a:ln>
          </p:spPr>
          <p:txBody>
            <a:bodyPr/>
            <a:lstStyle/>
            <a:p/>
          </p:txBody>
        </p:sp>
        <p:sp>
          <p:nvSpPr>
            <p:cNvPr id="430" name="pl430"/>
            <p:cNvSpPr/>
            <p:nvPr/>
          </p:nvSpPr>
          <p:spPr>
            <a:xfrm>
              <a:off x="5862419" y="4066109"/>
              <a:ext cx="1461582" cy="125880"/>
            </a:xfrm>
            <a:custGeom>
              <a:avLst/>
              <a:pathLst>
                <a:path w="1461582" h="125880">
                  <a:moveTo>
                    <a:pt x="0" y="0"/>
                  </a:moveTo>
                  <a:lnTo>
                    <a:pt x="208797" y="27973"/>
                  </a:lnTo>
                  <a:lnTo>
                    <a:pt x="417595" y="69933"/>
                  </a:lnTo>
                  <a:lnTo>
                    <a:pt x="626392" y="125880"/>
                  </a:lnTo>
                  <a:lnTo>
                    <a:pt x="835190" y="83920"/>
                  </a:lnTo>
                  <a:lnTo>
                    <a:pt x="1043987" y="83920"/>
                  </a:lnTo>
                  <a:lnTo>
                    <a:pt x="1252785" y="69933"/>
                  </a:lnTo>
                  <a:lnTo>
                    <a:pt x="1461582" y="125880"/>
                  </a:lnTo>
                </a:path>
              </a:pathLst>
            </a:custGeom>
            <a:ln w="40651" cap="flat">
              <a:solidFill>
                <a:srgbClr val="000000">
                  <a:alpha val="100000"/>
                </a:srgbClr>
              </a:solidFill>
              <a:prstDash val="solid"/>
              <a:round/>
            </a:ln>
          </p:spPr>
          <p:txBody>
            <a:bodyPr/>
            <a:lstStyle/>
            <a:p/>
          </p:txBody>
        </p:sp>
        <p:sp>
          <p:nvSpPr>
            <p:cNvPr id="431" name="pl431"/>
            <p:cNvSpPr/>
            <p:nvPr/>
          </p:nvSpPr>
          <p:spPr>
            <a:xfrm>
              <a:off x="5862419" y="4066109"/>
              <a:ext cx="1461582" cy="125880"/>
            </a:xfrm>
            <a:custGeom>
              <a:avLst/>
              <a:pathLst>
                <a:path w="1461582" h="125880">
                  <a:moveTo>
                    <a:pt x="0" y="0"/>
                  </a:moveTo>
                  <a:lnTo>
                    <a:pt x="208797" y="27973"/>
                  </a:lnTo>
                  <a:lnTo>
                    <a:pt x="417595" y="69933"/>
                  </a:lnTo>
                  <a:lnTo>
                    <a:pt x="626392" y="125880"/>
                  </a:lnTo>
                  <a:lnTo>
                    <a:pt x="835190" y="83920"/>
                  </a:lnTo>
                  <a:lnTo>
                    <a:pt x="1043987" y="83920"/>
                  </a:lnTo>
                  <a:lnTo>
                    <a:pt x="1252785" y="69933"/>
                  </a:lnTo>
                  <a:lnTo>
                    <a:pt x="1461582" y="125880"/>
                  </a:lnTo>
                </a:path>
              </a:pathLst>
            </a:custGeom>
            <a:ln w="35231" cap="flat">
              <a:solidFill>
                <a:srgbClr val="1CABE2">
                  <a:alpha val="100000"/>
                </a:srgbClr>
              </a:solidFill>
              <a:prstDash val="solid"/>
              <a:round/>
            </a:ln>
          </p:spPr>
          <p:txBody>
            <a:bodyPr/>
            <a:lstStyle/>
            <a:p/>
          </p:txBody>
        </p:sp>
        <p:sp>
          <p:nvSpPr>
            <p:cNvPr id="432" name="tx432"/>
            <p:cNvSpPr/>
            <p:nvPr/>
          </p:nvSpPr>
          <p:spPr>
            <a:xfrm>
              <a:off x="5802160" y="388755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98</a:t>
              </a:r>
            </a:p>
          </p:txBody>
        </p:sp>
        <p:sp>
          <p:nvSpPr>
            <p:cNvPr id="433" name="tx433"/>
            <p:cNvSpPr/>
            <p:nvPr/>
          </p:nvSpPr>
          <p:spPr>
            <a:xfrm>
              <a:off x="6010957" y="391552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434" name="tx434"/>
            <p:cNvSpPr/>
            <p:nvPr/>
          </p:nvSpPr>
          <p:spPr>
            <a:xfrm>
              <a:off x="6219755" y="39574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435" name="tx435"/>
            <p:cNvSpPr/>
            <p:nvPr/>
          </p:nvSpPr>
          <p:spPr>
            <a:xfrm>
              <a:off x="6428552" y="401343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436" name="tx436"/>
            <p:cNvSpPr/>
            <p:nvPr/>
          </p:nvSpPr>
          <p:spPr>
            <a:xfrm>
              <a:off x="6637350" y="397147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437" name="tx437"/>
            <p:cNvSpPr/>
            <p:nvPr/>
          </p:nvSpPr>
          <p:spPr>
            <a:xfrm>
              <a:off x="6846147" y="397147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438" name="tx438"/>
            <p:cNvSpPr/>
            <p:nvPr/>
          </p:nvSpPr>
          <p:spPr>
            <a:xfrm>
              <a:off x="7054945" y="39574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439" name="tx439"/>
            <p:cNvSpPr/>
            <p:nvPr/>
          </p:nvSpPr>
          <p:spPr>
            <a:xfrm>
              <a:off x="7263742" y="401343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440" name="rc440"/>
            <p:cNvSpPr/>
            <p:nvPr/>
          </p:nvSpPr>
          <p:spPr>
            <a:xfrm>
              <a:off x="5789340" y="4927502"/>
              <a:ext cx="1607740" cy="1000048"/>
            </a:xfrm>
            <a:prstGeom prst="rect">
              <a:avLst/>
            </a:prstGeom>
            <a:solidFill>
              <a:srgbClr val="EBEBEB">
                <a:alpha val="100000"/>
              </a:srgbClr>
            </a:solidFill>
          </p:spPr>
          <p:txBody>
            <a:bodyPr/>
            <a:lstStyle/>
            <a:p/>
          </p:txBody>
        </p:sp>
        <p:sp>
          <p:nvSpPr>
            <p:cNvPr id="441" name="pl441"/>
            <p:cNvSpPr/>
            <p:nvPr/>
          </p:nvSpPr>
          <p:spPr>
            <a:xfrm>
              <a:off x="5789340" y="584712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42" name="pl442"/>
            <p:cNvSpPr/>
            <p:nvPr/>
          </p:nvSpPr>
          <p:spPr>
            <a:xfrm>
              <a:off x="5789340" y="549745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43" name="pl443"/>
            <p:cNvSpPr/>
            <p:nvPr/>
          </p:nvSpPr>
          <p:spPr>
            <a:xfrm>
              <a:off x="5789340" y="514779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44" name="pl444"/>
            <p:cNvSpPr/>
            <p:nvPr/>
          </p:nvSpPr>
          <p:spPr>
            <a:xfrm>
              <a:off x="578934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45" name="pl445"/>
            <p:cNvSpPr/>
            <p:nvPr/>
          </p:nvSpPr>
          <p:spPr>
            <a:xfrm>
              <a:off x="5789340" y="5672293"/>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46" name="pl446"/>
            <p:cNvSpPr/>
            <p:nvPr/>
          </p:nvSpPr>
          <p:spPr>
            <a:xfrm>
              <a:off x="5789340" y="532262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47" name="pl447"/>
            <p:cNvSpPr/>
            <p:nvPr/>
          </p:nvSpPr>
          <p:spPr>
            <a:xfrm>
              <a:off x="586241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48" name="pl448"/>
            <p:cNvSpPr/>
            <p:nvPr/>
          </p:nvSpPr>
          <p:spPr>
            <a:xfrm>
              <a:off x="607121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49" name="pl449"/>
            <p:cNvSpPr/>
            <p:nvPr/>
          </p:nvSpPr>
          <p:spPr>
            <a:xfrm>
              <a:off x="628001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0" name="pl450"/>
            <p:cNvSpPr/>
            <p:nvPr/>
          </p:nvSpPr>
          <p:spPr>
            <a:xfrm>
              <a:off x="648881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1" name="pl451"/>
            <p:cNvSpPr/>
            <p:nvPr/>
          </p:nvSpPr>
          <p:spPr>
            <a:xfrm>
              <a:off x="669760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2" name="pl452"/>
            <p:cNvSpPr/>
            <p:nvPr/>
          </p:nvSpPr>
          <p:spPr>
            <a:xfrm>
              <a:off x="690640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3" name="pl453"/>
            <p:cNvSpPr/>
            <p:nvPr/>
          </p:nvSpPr>
          <p:spPr>
            <a:xfrm>
              <a:off x="711520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4" name="pl454"/>
            <p:cNvSpPr/>
            <p:nvPr/>
          </p:nvSpPr>
          <p:spPr>
            <a:xfrm>
              <a:off x="732400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5" name="pl455"/>
            <p:cNvSpPr/>
            <p:nvPr/>
          </p:nvSpPr>
          <p:spPr>
            <a:xfrm>
              <a:off x="5862419" y="5406546"/>
              <a:ext cx="1461582" cy="83920"/>
            </a:xfrm>
            <a:custGeom>
              <a:avLst/>
              <a:pathLst>
                <a:path w="1461582" h="83920">
                  <a:moveTo>
                    <a:pt x="0" y="0"/>
                  </a:moveTo>
                  <a:lnTo>
                    <a:pt x="208797" y="13986"/>
                  </a:lnTo>
                  <a:lnTo>
                    <a:pt x="417595" y="27973"/>
                  </a:lnTo>
                  <a:lnTo>
                    <a:pt x="626392" y="83920"/>
                  </a:lnTo>
                  <a:lnTo>
                    <a:pt x="835190" y="13986"/>
                  </a:lnTo>
                  <a:lnTo>
                    <a:pt x="1043987" y="41960"/>
                  </a:lnTo>
                  <a:lnTo>
                    <a:pt x="1252785" y="41960"/>
                  </a:lnTo>
                  <a:lnTo>
                    <a:pt x="1461582" y="41960"/>
                  </a:lnTo>
                </a:path>
              </a:pathLst>
            </a:custGeom>
            <a:ln w="20325" cap="flat">
              <a:solidFill>
                <a:srgbClr val="BEBEBE">
                  <a:alpha val="69803"/>
                </a:srgbClr>
              </a:solidFill>
              <a:prstDash val="solid"/>
              <a:round/>
            </a:ln>
          </p:spPr>
          <p:txBody>
            <a:bodyPr/>
            <a:lstStyle/>
            <a:p/>
          </p:txBody>
        </p:sp>
        <p:sp>
          <p:nvSpPr>
            <p:cNvPr id="456" name="pl456"/>
            <p:cNvSpPr/>
            <p:nvPr/>
          </p:nvSpPr>
          <p:spPr>
            <a:xfrm>
              <a:off x="5862419" y="5336612"/>
              <a:ext cx="1461582" cy="139866"/>
            </a:xfrm>
            <a:custGeom>
              <a:avLst/>
              <a:pathLst>
                <a:path w="1461582" h="139866">
                  <a:moveTo>
                    <a:pt x="0" y="0"/>
                  </a:moveTo>
                  <a:lnTo>
                    <a:pt x="208797" y="0"/>
                  </a:lnTo>
                  <a:lnTo>
                    <a:pt x="417595" y="125880"/>
                  </a:lnTo>
                  <a:lnTo>
                    <a:pt x="626392" y="139866"/>
                  </a:lnTo>
                  <a:lnTo>
                    <a:pt x="835190" y="97906"/>
                  </a:lnTo>
                  <a:lnTo>
                    <a:pt x="1043987" y="41960"/>
                  </a:lnTo>
                  <a:lnTo>
                    <a:pt x="1252785" y="0"/>
                  </a:lnTo>
                  <a:lnTo>
                    <a:pt x="1461582" y="125880"/>
                  </a:lnTo>
                </a:path>
              </a:pathLst>
            </a:custGeom>
            <a:ln w="40651" cap="flat">
              <a:solidFill>
                <a:srgbClr val="BEBEBE">
                  <a:alpha val="69803"/>
                </a:srgbClr>
              </a:solidFill>
              <a:prstDash val="solid"/>
              <a:round/>
            </a:ln>
          </p:spPr>
          <p:txBody>
            <a:bodyPr/>
            <a:lstStyle/>
            <a:p/>
          </p:txBody>
        </p:sp>
        <p:sp>
          <p:nvSpPr>
            <p:cNvPr id="457" name="pl457"/>
            <p:cNvSpPr/>
            <p:nvPr/>
          </p:nvSpPr>
          <p:spPr>
            <a:xfrm>
              <a:off x="5862419" y="5336612"/>
              <a:ext cx="1461582" cy="139866"/>
            </a:xfrm>
            <a:custGeom>
              <a:avLst/>
              <a:pathLst>
                <a:path w="1461582" h="139866">
                  <a:moveTo>
                    <a:pt x="0" y="0"/>
                  </a:moveTo>
                  <a:lnTo>
                    <a:pt x="208797" y="0"/>
                  </a:lnTo>
                  <a:lnTo>
                    <a:pt x="417595" y="125880"/>
                  </a:lnTo>
                  <a:lnTo>
                    <a:pt x="626392" y="139866"/>
                  </a:lnTo>
                  <a:lnTo>
                    <a:pt x="835190" y="97906"/>
                  </a:lnTo>
                  <a:lnTo>
                    <a:pt x="1043987" y="41960"/>
                  </a:lnTo>
                  <a:lnTo>
                    <a:pt x="1252785" y="0"/>
                  </a:lnTo>
                  <a:lnTo>
                    <a:pt x="1461582" y="125880"/>
                  </a:lnTo>
                </a:path>
              </a:pathLst>
            </a:custGeom>
            <a:ln w="35231" cap="flat">
              <a:solidFill>
                <a:srgbClr val="BEBEBE">
                  <a:alpha val="69803"/>
                </a:srgbClr>
              </a:solidFill>
              <a:prstDash val="solid"/>
              <a:round/>
            </a:ln>
          </p:spPr>
          <p:txBody>
            <a:bodyPr/>
            <a:lstStyle/>
            <a:p/>
          </p:txBody>
        </p:sp>
        <p:sp>
          <p:nvSpPr>
            <p:cNvPr id="458" name="pl458"/>
            <p:cNvSpPr/>
            <p:nvPr/>
          </p:nvSpPr>
          <p:spPr>
            <a:xfrm>
              <a:off x="5862419" y="5406546"/>
              <a:ext cx="1461582" cy="83920"/>
            </a:xfrm>
            <a:custGeom>
              <a:avLst/>
              <a:pathLst>
                <a:path w="1461582" h="83920">
                  <a:moveTo>
                    <a:pt x="0" y="0"/>
                  </a:moveTo>
                  <a:lnTo>
                    <a:pt x="208797" y="13986"/>
                  </a:lnTo>
                  <a:lnTo>
                    <a:pt x="417595" y="27973"/>
                  </a:lnTo>
                  <a:lnTo>
                    <a:pt x="626392" y="83920"/>
                  </a:lnTo>
                  <a:lnTo>
                    <a:pt x="835190" y="13986"/>
                  </a:lnTo>
                  <a:lnTo>
                    <a:pt x="1043987" y="41960"/>
                  </a:lnTo>
                  <a:lnTo>
                    <a:pt x="1252785" y="41960"/>
                  </a:lnTo>
                  <a:lnTo>
                    <a:pt x="1461582" y="41960"/>
                  </a:lnTo>
                </a:path>
              </a:pathLst>
            </a:custGeom>
            <a:ln w="20325" cap="flat">
              <a:solidFill>
                <a:srgbClr val="6B6B6B">
                  <a:alpha val="100000"/>
                </a:srgbClr>
              </a:solidFill>
              <a:prstDash val="solid"/>
              <a:round/>
            </a:ln>
          </p:spPr>
          <p:txBody>
            <a:bodyPr/>
            <a:lstStyle/>
            <a:p/>
          </p:txBody>
        </p:sp>
        <p:sp>
          <p:nvSpPr>
            <p:cNvPr id="459" name="pl459"/>
            <p:cNvSpPr/>
            <p:nvPr/>
          </p:nvSpPr>
          <p:spPr>
            <a:xfrm>
              <a:off x="5862419" y="5336612"/>
              <a:ext cx="1461582" cy="139866"/>
            </a:xfrm>
            <a:custGeom>
              <a:avLst/>
              <a:pathLst>
                <a:path w="1461582" h="139866">
                  <a:moveTo>
                    <a:pt x="0" y="0"/>
                  </a:moveTo>
                  <a:lnTo>
                    <a:pt x="208797" y="0"/>
                  </a:lnTo>
                  <a:lnTo>
                    <a:pt x="417595" y="125880"/>
                  </a:lnTo>
                  <a:lnTo>
                    <a:pt x="626392" y="139866"/>
                  </a:lnTo>
                  <a:lnTo>
                    <a:pt x="835190" y="97906"/>
                  </a:lnTo>
                  <a:lnTo>
                    <a:pt x="1043987" y="41960"/>
                  </a:lnTo>
                  <a:lnTo>
                    <a:pt x="1252785" y="0"/>
                  </a:lnTo>
                  <a:lnTo>
                    <a:pt x="1461582" y="125880"/>
                  </a:lnTo>
                </a:path>
              </a:pathLst>
            </a:custGeom>
            <a:ln w="40651" cap="flat">
              <a:solidFill>
                <a:srgbClr val="000000">
                  <a:alpha val="100000"/>
                </a:srgbClr>
              </a:solidFill>
              <a:prstDash val="solid"/>
              <a:round/>
            </a:ln>
          </p:spPr>
          <p:txBody>
            <a:bodyPr/>
            <a:lstStyle/>
            <a:p/>
          </p:txBody>
        </p:sp>
        <p:sp>
          <p:nvSpPr>
            <p:cNvPr id="460" name="pl460"/>
            <p:cNvSpPr/>
            <p:nvPr/>
          </p:nvSpPr>
          <p:spPr>
            <a:xfrm>
              <a:off x="5862419" y="5336612"/>
              <a:ext cx="1461582" cy="139866"/>
            </a:xfrm>
            <a:custGeom>
              <a:avLst/>
              <a:pathLst>
                <a:path w="1461582" h="139866">
                  <a:moveTo>
                    <a:pt x="0" y="0"/>
                  </a:moveTo>
                  <a:lnTo>
                    <a:pt x="208797" y="0"/>
                  </a:lnTo>
                  <a:lnTo>
                    <a:pt x="417595" y="125880"/>
                  </a:lnTo>
                  <a:lnTo>
                    <a:pt x="626392" y="139866"/>
                  </a:lnTo>
                  <a:lnTo>
                    <a:pt x="835190" y="97906"/>
                  </a:lnTo>
                  <a:lnTo>
                    <a:pt x="1043987" y="41960"/>
                  </a:lnTo>
                  <a:lnTo>
                    <a:pt x="1252785" y="0"/>
                  </a:lnTo>
                  <a:lnTo>
                    <a:pt x="1461582" y="125880"/>
                  </a:lnTo>
                </a:path>
              </a:pathLst>
            </a:custGeom>
            <a:ln w="35231" cap="flat">
              <a:solidFill>
                <a:srgbClr val="1CABE2">
                  <a:alpha val="100000"/>
                </a:srgbClr>
              </a:solidFill>
              <a:prstDash val="solid"/>
              <a:round/>
            </a:ln>
          </p:spPr>
          <p:txBody>
            <a:bodyPr/>
            <a:lstStyle/>
            <a:p/>
          </p:txBody>
        </p:sp>
        <p:sp>
          <p:nvSpPr>
            <p:cNvPr id="461" name="tx461"/>
            <p:cNvSpPr/>
            <p:nvPr/>
          </p:nvSpPr>
          <p:spPr>
            <a:xfrm>
              <a:off x="5802160" y="515805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462" name="tx462"/>
            <p:cNvSpPr/>
            <p:nvPr/>
          </p:nvSpPr>
          <p:spPr>
            <a:xfrm>
              <a:off x="6010957" y="515805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463" name="tx463"/>
            <p:cNvSpPr/>
            <p:nvPr/>
          </p:nvSpPr>
          <p:spPr>
            <a:xfrm>
              <a:off x="6219755" y="52839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464" name="tx464"/>
            <p:cNvSpPr/>
            <p:nvPr/>
          </p:nvSpPr>
          <p:spPr>
            <a:xfrm>
              <a:off x="6428552" y="52979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465" name="tx465"/>
            <p:cNvSpPr/>
            <p:nvPr/>
          </p:nvSpPr>
          <p:spPr>
            <a:xfrm>
              <a:off x="6637350" y="525596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466" name="tx466"/>
            <p:cNvSpPr/>
            <p:nvPr/>
          </p:nvSpPr>
          <p:spPr>
            <a:xfrm>
              <a:off x="6846147" y="520001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467" name="tx467"/>
            <p:cNvSpPr/>
            <p:nvPr/>
          </p:nvSpPr>
          <p:spPr>
            <a:xfrm>
              <a:off x="7054945" y="515805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468" name="tx468"/>
            <p:cNvSpPr/>
            <p:nvPr/>
          </p:nvSpPr>
          <p:spPr>
            <a:xfrm>
              <a:off x="7263742" y="52839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469" name="rc469"/>
            <p:cNvSpPr/>
            <p:nvPr/>
          </p:nvSpPr>
          <p:spPr>
            <a:xfrm>
              <a:off x="7466670" y="1074032"/>
              <a:ext cx="1607740" cy="1000048"/>
            </a:xfrm>
            <a:prstGeom prst="rect">
              <a:avLst/>
            </a:prstGeom>
            <a:solidFill>
              <a:srgbClr val="EBEBEB">
                <a:alpha val="100000"/>
              </a:srgbClr>
            </a:solidFill>
          </p:spPr>
          <p:txBody>
            <a:bodyPr/>
            <a:lstStyle/>
            <a:p/>
          </p:txBody>
        </p:sp>
        <p:sp>
          <p:nvSpPr>
            <p:cNvPr id="470" name="pl470"/>
            <p:cNvSpPr/>
            <p:nvPr/>
          </p:nvSpPr>
          <p:spPr>
            <a:xfrm>
              <a:off x="7466670" y="199365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71" name="pl471"/>
            <p:cNvSpPr/>
            <p:nvPr/>
          </p:nvSpPr>
          <p:spPr>
            <a:xfrm>
              <a:off x="7466670" y="164399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72" name="pl472"/>
            <p:cNvSpPr/>
            <p:nvPr/>
          </p:nvSpPr>
          <p:spPr>
            <a:xfrm>
              <a:off x="7466670" y="129432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73" name="pl473"/>
            <p:cNvSpPr/>
            <p:nvPr/>
          </p:nvSpPr>
          <p:spPr>
            <a:xfrm>
              <a:off x="746667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74" name="pl474"/>
            <p:cNvSpPr/>
            <p:nvPr/>
          </p:nvSpPr>
          <p:spPr>
            <a:xfrm>
              <a:off x="7466670" y="1818823"/>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75" name="pl475"/>
            <p:cNvSpPr/>
            <p:nvPr/>
          </p:nvSpPr>
          <p:spPr>
            <a:xfrm>
              <a:off x="7466670" y="146915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76" name="pl476"/>
            <p:cNvSpPr/>
            <p:nvPr/>
          </p:nvSpPr>
          <p:spPr>
            <a:xfrm>
              <a:off x="753974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77" name="pl477"/>
            <p:cNvSpPr/>
            <p:nvPr/>
          </p:nvSpPr>
          <p:spPr>
            <a:xfrm>
              <a:off x="774854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78" name="pl478"/>
            <p:cNvSpPr/>
            <p:nvPr/>
          </p:nvSpPr>
          <p:spPr>
            <a:xfrm>
              <a:off x="795734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79" name="pl479"/>
            <p:cNvSpPr/>
            <p:nvPr/>
          </p:nvSpPr>
          <p:spPr>
            <a:xfrm>
              <a:off x="816614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0" name="pl480"/>
            <p:cNvSpPr/>
            <p:nvPr/>
          </p:nvSpPr>
          <p:spPr>
            <a:xfrm>
              <a:off x="837493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1" name="pl481"/>
            <p:cNvSpPr/>
            <p:nvPr/>
          </p:nvSpPr>
          <p:spPr>
            <a:xfrm>
              <a:off x="858373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2" name="pl482"/>
            <p:cNvSpPr/>
            <p:nvPr/>
          </p:nvSpPr>
          <p:spPr>
            <a:xfrm>
              <a:off x="879253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3" name="pl483"/>
            <p:cNvSpPr/>
            <p:nvPr/>
          </p:nvSpPr>
          <p:spPr>
            <a:xfrm>
              <a:off x="900133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4" name="pl484"/>
            <p:cNvSpPr/>
            <p:nvPr/>
          </p:nvSpPr>
          <p:spPr>
            <a:xfrm>
              <a:off x="7539749" y="1553076"/>
              <a:ext cx="1461582" cy="83920"/>
            </a:xfrm>
            <a:custGeom>
              <a:avLst/>
              <a:pathLst>
                <a:path w="1461582" h="83920">
                  <a:moveTo>
                    <a:pt x="0" y="0"/>
                  </a:moveTo>
                  <a:lnTo>
                    <a:pt x="208797" y="13986"/>
                  </a:lnTo>
                  <a:lnTo>
                    <a:pt x="417595" y="27973"/>
                  </a:lnTo>
                  <a:lnTo>
                    <a:pt x="626392" y="83920"/>
                  </a:lnTo>
                  <a:lnTo>
                    <a:pt x="835190" y="13986"/>
                  </a:lnTo>
                  <a:lnTo>
                    <a:pt x="1043987" y="41960"/>
                  </a:lnTo>
                  <a:lnTo>
                    <a:pt x="1252785" y="41960"/>
                  </a:lnTo>
                  <a:lnTo>
                    <a:pt x="1461582" y="41960"/>
                  </a:lnTo>
                </a:path>
              </a:pathLst>
            </a:custGeom>
            <a:ln w="20325" cap="flat">
              <a:solidFill>
                <a:srgbClr val="BEBEBE">
                  <a:alpha val="69803"/>
                </a:srgbClr>
              </a:solidFill>
              <a:prstDash val="solid"/>
              <a:round/>
            </a:ln>
          </p:spPr>
          <p:txBody>
            <a:bodyPr/>
            <a:lstStyle/>
            <a:p/>
          </p:txBody>
        </p:sp>
        <p:sp>
          <p:nvSpPr>
            <p:cNvPr id="485" name="pl485"/>
            <p:cNvSpPr/>
            <p:nvPr/>
          </p:nvSpPr>
          <p:spPr>
            <a:xfrm>
              <a:off x="7539749" y="1650983"/>
              <a:ext cx="1461582" cy="181826"/>
            </a:xfrm>
            <a:custGeom>
              <a:avLst/>
              <a:pathLst>
                <a:path w="1461582" h="181826">
                  <a:moveTo>
                    <a:pt x="0" y="13986"/>
                  </a:moveTo>
                  <a:lnTo>
                    <a:pt x="208797" y="27973"/>
                  </a:lnTo>
                  <a:lnTo>
                    <a:pt x="417595" y="181826"/>
                  </a:lnTo>
                  <a:lnTo>
                    <a:pt x="626392" y="139866"/>
                  </a:lnTo>
                  <a:lnTo>
                    <a:pt x="835190" y="181826"/>
                  </a:lnTo>
                  <a:lnTo>
                    <a:pt x="1043987" y="83920"/>
                  </a:lnTo>
                  <a:lnTo>
                    <a:pt x="1252785" y="0"/>
                  </a:lnTo>
                  <a:lnTo>
                    <a:pt x="1461582" y="97906"/>
                  </a:lnTo>
                </a:path>
              </a:pathLst>
            </a:custGeom>
            <a:ln w="40651" cap="flat">
              <a:solidFill>
                <a:srgbClr val="BEBEBE">
                  <a:alpha val="69803"/>
                </a:srgbClr>
              </a:solidFill>
              <a:prstDash val="solid"/>
              <a:round/>
            </a:ln>
          </p:spPr>
          <p:txBody>
            <a:bodyPr/>
            <a:lstStyle/>
            <a:p/>
          </p:txBody>
        </p:sp>
        <p:sp>
          <p:nvSpPr>
            <p:cNvPr id="486" name="pl486"/>
            <p:cNvSpPr/>
            <p:nvPr/>
          </p:nvSpPr>
          <p:spPr>
            <a:xfrm>
              <a:off x="7539749" y="1650983"/>
              <a:ext cx="1461582" cy="181826"/>
            </a:xfrm>
            <a:custGeom>
              <a:avLst/>
              <a:pathLst>
                <a:path w="1461582" h="181826">
                  <a:moveTo>
                    <a:pt x="0" y="13986"/>
                  </a:moveTo>
                  <a:lnTo>
                    <a:pt x="208797" y="27973"/>
                  </a:lnTo>
                  <a:lnTo>
                    <a:pt x="417595" y="181826"/>
                  </a:lnTo>
                  <a:lnTo>
                    <a:pt x="626392" y="139866"/>
                  </a:lnTo>
                  <a:lnTo>
                    <a:pt x="835190" y="181826"/>
                  </a:lnTo>
                  <a:lnTo>
                    <a:pt x="1043987" y="83920"/>
                  </a:lnTo>
                  <a:lnTo>
                    <a:pt x="1252785" y="0"/>
                  </a:lnTo>
                  <a:lnTo>
                    <a:pt x="1461582" y="97906"/>
                  </a:lnTo>
                </a:path>
              </a:pathLst>
            </a:custGeom>
            <a:ln w="35231" cap="flat">
              <a:solidFill>
                <a:srgbClr val="BEBEBE">
                  <a:alpha val="69803"/>
                </a:srgbClr>
              </a:solidFill>
              <a:prstDash val="solid"/>
              <a:round/>
            </a:ln>
          </p:spPr>
          <p:txBody>
            <a:bodyPr/>
            <a:lstStyle/>
            <a:p/>
          </p:txBody>
        </p:sp>
        <p:sp>
          <p:nvSpPr>
            <p:cNvPr id="487" name="pl487"/>
            <p:cNvSpPr/>
            <p:nvPr/>
          </p:nvSpPr>
          <p:spPr>
            <a:xfrm>
              <a:off x="7539749" y="1553076"/>
              <a:ext cx="1461582" cy="83920"/>
            </a:xfrm>
            <a:custGeom>
              <a:avLst/>
              <a:pathLst>
                <a:path w="1461582" h="83920">
                  <a:moveTo>
                    <a:pt x="0" y="0"/>
                  </a:moveTo>
                  <a:lnTo>
                    <a:pt x="208797" y="13986"/>
                  </a:lnTo>
                  <a:lnTo>
                    <a:pt x="417595" y="27973"/>
                  </a:lnTo>
                  <a:lnTo>
                    <a:pt x="626392" y="83920"/>
                  </a:lnTo>
                  <a:lnTo>
                    <a:pt x="835190" y="13986"/>
                  </a:lnTo>
                  <a:lnTo>
                    <a:pt x="1043987" y="41960"/>
                  </a:lnTo>
                  <a:lnTo>
                    <a:pt x="1252785" y="41960"/>
                  </a:lnTo>
                  <a:lnTo>
                    <a:pt x="1461582" y="41960"/>
                  </a:lnTo>
                </a:path>
              </a:pathLst>
            </a:custGeom>
            <a:ln w="20325" cap="flat">
              <a:solidFill>
                <a:srgbClr val="6B6B6B">
                  <a:alpha val="100000"/>
                </a:srgbClr>
              </a:solidFill>
              <a:prstDash val="solid"/>
              <a:round/>
            </a:ln>
          </p:spPr>
          <p:txBody>
            <a:bodyPr/>
            <a:lstStyle/>
            <a:p/>
          </p:txBody>
        </p:sp>
        <p:sp>
          <p:nvSpPr>
            <p:cNvPr id="488" name="pl488"/>
            <p:cNvSpPr/>
            <p:nvPr/>
          </p:nvSpPr>
          <p:spPr>
            <a:xfrm>
              <a:off x="7539749" y="1650983"/>
              <a:ext cx="1461582" cy="181826"/>
            </a:xfrm>
            <a:custGeom>
              <a:avLst/>
              <a:pathLst>
                <a:path w="1461582" h="181826">
                  <a:moveTo>
                    <a:pt x="0" y="13986"/>
                  </a:moveTo>
                  <a:lnTo>
                    <a:pt x="208797" y="27973"/>
                  </a:lnTo>
                  <a:lnTo>
                    <a:pt x="417595" y="181826"/>
                  </a:lnTo>
                  <a:lnTo>
                    <a:pt x="626392" y="139866"/>
                  </a:lnTo>
                  <a:lnTo>
                    <a:pt x="835190" y="181826"/>
                  </a:lnTo>
                  <a:lnTo>
                    <a:pt x="1043987" y="83920"/>
                  </a:lnTo>
                  <a:lnTo>
                    <a:pt x="1252785" y="0"/>
                  </a:lnTo>
                  <a:lnTo>
                    <a:pt x="1461582" y="97906"/>
                  </a:lnTo>
                </a:path>
              </a:pathLst>
            </a:custGeom>
            <a:ln w="40651" cap="flat">
              <a:solidFill>
                <a:srgbClr val="000000">
                  <a:alpha val="100000"/>
                </a:srgbClr>
              </a:solidFill>
              <a:prstDash val="solid"/>
              <a:round/>
            </a:ln>
          </p:spPr>
          <p:txBody>
            <a:bodyPr/>
            <a:lstStyle/>
            <a:p/>
          </p:txBody>
        </p:sp>
        <p:sp>
          <p:nvSpPr>
            <p:cNvPr id="489" name="pl489"/>
            <p:cNvSpPr/>
            <p:nvPr/>
          </p:nvSpPr>
          <p:spPr>
            <a:xfrm>
              <a:off x="7539749" y="1650983"/>
              <a:ext cx="1461582" cy="181826"/>
            </a:xfrm>
            <a:custGeom>
              <a:avLst/>
              <a:pathLst>
                <a:path w="1461582" h="181826">
                  <a:moveTo>
                    <a:pt x="0" y="13986"/>
                  </a:moveTo>
                  <a:lnTo>
                    <a:pt x="208797" y="27973"/>
                  </a:lnTo>
                  <a:lnTo>
                    <a:pt x="417595" y="181826"/>
                  </a:lnTo>
                  <a:lnTo>
                    <a:pt x="626392" y="139866"/>
                  </a:lnTo>
                  <a:lnTo>
                    <a:pt x="835190" y="181826"/>
                  </a:lnTo>
                  <a:lnTo>
                    <a:pt x="1043987" y="83920"/>
                  </a:lnTo>
                  <a:lnTo>
                    <a:pt x="1252785" y="0"/>
                  </a:lnTo>
                  <a:lnTo>
                    <a:pt x="1461582" y="97906"/>
                  </a:lnTo>
                </a:path>
              </a:pathLst>
            </a:custGeom>
            <a:ln w="35231" cap="flat">
              <a:solidFill>
                <a:srgbClr val="1CABE2">
                  <a:alpha val="100000"/>
                </a:srgbClr>
              </a:solidFill>
              <a:prstDash val="solid"/>
              <a:round/>
            </a:ln>
          </p:spPr>
          <p:txBody>
            <a:bodyPr/>
            <a:lstStyle/>
            <a:p/>
          </p:txBody>
        </p:sp>
        <p:sp>
          <p:nvSpPr>
            <p:cNvPr id="490" name="tx490"/>
            <p:cNvSpPr/>
            <p:nvPr/>
          </p:nvSpPr>
          <p:spPr>
            <a:xfrm>
              <a:off x="7479490" y="148641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491" name="tx491"/>
            <p:cNvSpPr/>
            <p:nvPr/>
          </p:nvSpPr>
          <p:spPr>
            <a:xfrm>
              <a:off x="7688287" y="15004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492" name="tx492"/>
            <p:cNvSpPr/>
            <p:nvPr/>
          </p:nvSpPr>
          <p:spPr>
            <a:xfrm>
              <a:off x="7897085" y="16542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493" name="tx493"/>
            <p:cNvSpPr/>
            <p:nvPr/>
          </p:nvSpPr>
          <p:spPr>
            <a:xfrm>
              <a:off x="8105882" y="16122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494" name="tx494"/>
            <p:cNvSpPr/>
            <p:nvPr/>
          </p:nvSpPr>
          <p:spPr>
            <a:xfrm>
              <a:off x="8314680" y="16542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495" name="tx495"/>
            <p:cNvSpPr/>
            <p:nvPr/>
          </p:nvSpPr>
          <p:spPr>
            <a:xfrm>
              <a:off x="8523477" y="15563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496" name="tx496"/>
            <p:cNvSpPr/>
            <p:nvPr/>
          </p:nvSpPr>
          <p:spPr>
            <a:xfrm>
              <a:off x="8732275" y="147242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497" name="tx497"/>
            <p:cNvSpPr/>
            <p:nvPr/>
          </p:nvSpPr>
          <p:spPr>
            <a:xfrm>
              <a:off x="8941072" y="157033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498" name="rc498"/>
            <p:cNvSpPr/>
            <p:nvPr/>
          </p:nvSpPr>
          <p:spPr>
            <a:xfrm>
              <a:off x="7466670" y="2358522"/>
              <a:ext cx="1607740" cy="1000048"/>
            </a:xfrm>
            <a:prstGeom prst="rect">
              <a:avLst/>
            </a:prstGeom>
            <a:solidFill>
              <a:srgbClr val="EBEBEB">
                <a:alpha val="100000"/>
              </a:srgbClr>
            </a:solidFill>
          </p:spPr>
          <p:txBody>
            <a:bodyPr/>
            <a:lstStyle/>
            <a:p/>
          </p:txBody>
        </p:sp>
        <p:sp>
          <p:nvSpPr>
            <p:cNvPr id="499" name="pl499"/>
            <p:cNvSpPr/>
            <p:nvPr/>
          </p:nvSpPr>
          <p:spPr>
            <a:xfrm>
              <a:off x="7466670" y="327814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00" name="pl500"/>
            <p:cNvSpPr/>
            <p:nvPr/>
          </p:nvSpPr>
          <p:spPr>
            <a:xfrm>
              <a:off x="7466670" y="29284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01" name="pl501"/>
            <p:cNvSpPr/>
            <p:nvPr/>
          </p:nvSpPr>
          <p:spPr>
            <a:xfrm>
              <a:off x="7466670" y="257881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02" name="pl502"/>
            <p:cNvSpPr/>
            <p:nvPr/>
          </p:nvSpPr>
          <p:spPr>
            <a:xfrm>
              <a:off x="746667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03" name="pl503"/>
            <p:cNvSpPr/>
            <p:nvPr/>
          </p:nvSpPr>
          <p:spPr>
            <a:xfrm>
              <a:off x="7466670" y="3103313"/>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04" name="pl504"/>
            <p:cNvSpPr/>
            <p:nvPr/>
          </p:nvSpPr>
          <p:spPr>
            <a:xfrm>
              <a:off x="7466670" y="275364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05" name="pl505"/>
            <p:cNvSpPr/>
            <p:nvPr/>
          </p:nvSpPr>
          <p:spPr>
            <a:xfrm>
              <a:off x="753974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06" name="pl506"/>
            <p:cNvSpPr/>
            <p:nvPr/>
          </p:nvSpPr>
          <p:spPr>
            <a:xfrm>
              <a:off x="774854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07" name="pl507"/>
            <p:cNvSpPr/>
            <p:nvPr/>
          </p:nvSpPr>
          <p:spPr>
            <a:xfrm>
              <a:off x="795734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08" name="pl508"/>
            <p:cNvSpPr/>
            <p:nvPr/>
          </p:nvSpPr>
          <p:spPr>
            <a:xfrm>
              <a:off x="816614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09" name="pl509"/>
            <p:cNvSpPr/>
            <p:nvPr/>
          </p:nvSpPr>
          <p:spPr>
            <a:xfrm>
              <a:off x="837493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0" name="pl510"/>
            <p:cNvSpPr/>
            <p:nvPr/>
          </p:nvSpPr>
          <p:spPr>
            <a:xfrm>
              <a:off x="858373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1" name="pl511"/>
            <p:cNvSpPr/>
            <p:nvPr/>
          </p:nvSpPr>
          <p:spPr>
            <a:xfrm>
              <a:off x="879253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2" name="pl512"/>
            <p:cNvSpPr/>
            <p:nvPr/>
          </p:nvSpPr>
          <p:spPr>
            <a:xfrm>
              <a:off x="900133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3" name="pl513"/>
            <p:cNvSpPr/>
            <p:nvPr/>
          </p:nvSpPr>
          <p:spPr>
            <a:xfrm>
              <a:off x="7539749" y="2837566"/>
              <a:ext cx="1461582" cy="83920"/>
            </a:xfrm>
            <a:custGeom>
              <a:avLst/>
              <a:pathLst>
                <a:path w="1461582" h="83920">
                  <a:moveTo>
                    <a:pt x="0" y="0"/>
                  </a:moveTo>
                  <a:lnTo>
                    <a:pt x="208797" y="13986"/>
                  </a:lnTo>
                  <a:lnTo>
                    <a:pt x="417595" y="27973"/>
                  </a:lnTo>
                  <a:lnTo>
                    <a:pt x="626392" y="83920"/>
                  </a:lnTo>
                  <a:lnTo>
                    <a:pt x="835190" y="13986"/>
                  </a:lnTo>
                  <a:lnTo>
                    <a:pt x="1043987" y="41960"/>
                  </a:lnTo>
                  <a:lnTo>
                    <a:pt x="1252785" y="41960"/>
                  </a:lnTo>
                  <a:lnTo>
                    <a:pt x="1461582" y="41960"/>
                  </a:lnTo>
                </a:path>
              </a:pathLst>
            </a:custGeom>
            <a:ln w="20325" cap="flat">
              <a:solidFill>
                <a:srgbClr val="BEBEBE">
                  <a:alpha val="69803"/>
                </a:srgbClr>
              </a:solidFill>
              <a:prstDash val="solid"/>
              <a:round/>
            </a:ln>
          </p:spPr>
          <p:txBody>
            <a:bodyPr/>
            <a:lstStyle/>
            <a:p/>
          </p:txBody>
        </p:sp>
        <p:sp>
          <p:nvSpPr>
            <p:cNvPr id="514" name="pl514"/>
            <p:cNvSpPr/>
            <p:nvPr/>
          </p:nvSpPr>
          <p:spPr>
            <a:xfrm>
              <a:off x="7539749" y="2963446"/>
              <a:ext cx="1461582" cy="265747"/>
            </a:xfrm>
            <a:custGeom>
              <a:avLst/>
              <a:pathLst>
                <a:path w="1461582" h="265747">
                  <a:moveTo>
                    <a:pt x="0" y="0"/>
                  </a:moveTo>
                  <a:lnTo>
                    <a:pt x="208797" y="55946"/>
                  </a:lnTo>
                  <a:lnTo>
                    <a:pt x="417595" y="153853"/>
                  </a:lnTo>
                  <a:lnTo>
                    <a:pt x="626392" y="167840"/>
                  </a:lnTo>
                  <a:lnTo>
                    <a:pt x="835190" y="195813"/>
                  </a:lnTo>
                  <a:lnTo>
                    <a:pt x="1043987" y="251760"/>
                  </a:lnTo>
                  <a:lnTo>
                    <a:pt x="1252785" y="237773"/>
                  </a:lnTo>
                  <a:lnTo>
                    <a:pt x="1461582" y="265747"/>
                  </a:lnTo>
                </a:path>
              </a:pathLst>
            </a:custGeom>
            <a:ln w="40651" cap="flat">
              <a:solidFill>
                <a:srgbClr val="BEBEBE">
                  <a:alpha val="69803"/>
                </a:srgbClr>
              </a:solidFill>
              <a:prstDash val="solid"/>
              <a:round/>
            </a:ln>
          </p:spPr>
          <p:txBody>
            <a:bodyPr/>
            <a:lstStyle/>
            <a:p/>
          </p:txBody>
        </p:sp>
        <p:sp>
          <p:nvSpPr>
            <p:cNvPr id="515" name="pl515"/>
            <p:cNvSpPr/>
            <p:nvPr/>
          </p:nvSpPr>
          <p:spPr>
            <a:xfrm>
              <a:off x="7539749" y="2963446"/>
              <a:ext cx="1461582" cy="265747"/>
            </a:xfrm>
            <a:custGeom>
              <a:avLst/>
              <a:pathLst>
                <a:path w="1461582" h="265747">
                  <a:moveTo>
                    <a:pt x="0" y="0"/>
                  </a:moveTo>
                  <a:lnTo>
                    <a:pt x="208797" y="55946"/>
                  </a:lnTo>
                  <a:lnTo>
                    <a:pt x="417595" y="153853"/>
                  </a:lnTo>
                  <a:lnTo>
                    <a:pt x="626392" y="167840"/>
                  </a:lnTo>
                  <a:lnTo>
                    <a:pt x="835190" y="195813"/>
                  </a:lnTo>
                  <a:lnTo>
                    <a:pt x="1043987" y="251760"/>
                  </a:lnTo>
                  <a:lnTo>
                    <a:pt x="1252785" y="237773"/>
                  </a:lnTo>
                  <a:lnTo>
                    <a:pt x="1461582" y="265747"/>
                  </a:lnTo>
                </a:path>
              </a:pathLst>
            </a:custGeom>
            <a:ln w="35231" cap="flat">
              <a:solidFill>
                <a:srgbClr val="BEBEBE">
                  <a:alpha val="69803"/>
                </a:srgbClr>
              </a:solidFill>
              <a:prstDash val="solid"/>
              <a:round/>
            </a:ln>
          </p:spPr>
          <p:txBody>
            <a:bodyPr/>
            <a:lstStyle/>
            <a:p/>
          </p:txBody>
        </p:sp>
        <p:sp>
          <p:nvSpPr>
            <p:cNvPr id="516" name="pl516"/>
            <p:cNvSpPr/>
            <p:nvPr/>
          </p:nvSpPr>
          <p:spPr>
            <a:xfrm>
              <a:off x="7539749" y="2837566"/>
              <a:ext cx="1461582" cy="83920"/>
            </a:xfrm>
            <a:custGeom>
              <a:avLst/>
              <a:pathLst>
                <a:path w="1461582" h="83920">
                  <a:moveTo>
                    <a:pt x="0" y="0"/>
                  </a:moveTo>
                  <a:lnTo>
                    <a:pt x="208797" y="13986"/>
                  </a:lnTo>
                  <a:lnTo>
                    <a:pt x="417595" y="27973"/>
                  </a:lnTo>
                  <a:lnTo>
                    <a:pt x="626392" y="83920"/>
                  </a:lnTo>
                  <a:lnTo>
                    <a:pt x="835190" y="13986"/>
                  </a:lnTo>
                  <a:lnTo>
                    <a:pt x="1043987" y="41960"/>
                  </a:lnTo>
                  <a:lnTo>
                    <a:pt x="1252785" y="41960"/>
                  </a:lnTo>
                  <a:lnTo>
                    <a:pt x="1461582" y="41960"/>
                  </a:lnTo>
                </a:path>
              </a:pathLst>
            </a:custGeom>
            <a:ln w="20325" cap="flat">
              <a:solidFill>
                <a:srgbClr val="6B6B6B">
                  <a:alpha val="100000"/>
                </a:srgbClr>
              </a:solidFill>
              <a:prstDash val="solid"/>
              <a:round/>
            </a:ln>
          </p:spPr>
          <p:txBody>
            <a:bodyPr/>
            <a:lstStyle/>
            <a:p/>
          </p:txBody>
        </p:sp>
        <p:sp>
          <p:nvSpPr>
            <p:cNvPr id="517" name="pl517"/>
            <p:cNvSpPr/>
            <p:nvPr/>
          </p:nvSpPr>
          <p:spPr>
            <a:xfrm>
              <a:off x="7539749" y="2963446"/>
              <a:ext cx="1461582" cy="265747"/>
            </a:xfrm>
            <a:custGeom>
              <a:avLst/>
              <a:pathLst>
                <a:path w="1461582" h="265747">
                  <a:moveTo>
                    <a:pt x="0" y="0"/>
                  </a:moveTo>
                  <a:lnTo>
                    <a:pt x="208797" y="55946"/>
                  </a:lnTo>
                  <a:lnTo>
                    <a:pt x="417595" y="153853"/>
                  </a:lnTo>
                  <a:lnTo>
                    <a:pt x="626392" y="167840"/>
                  </a:lnTo>
                  <a:lnTo>
                    <a:pt x="835190" y="195813"/>
                  </a:lnTo>
                  <a:lnTo>
                    <a:pt x="1043987" y="251760"/>
                  </a:lnTo>
                  <a:lnTo>
                    <a:pt x="1252785" y="237773"/>
                  </a:lnTo>
                  <a:lnTo>
                    <a:pt x="1461582" y="265747"/>
                  </a:lnTo>
                </a:path>
              </a:pathLst>
            </a:custGeom>
            <a:ln w="40651" cap="flat">
              <a:solidFill>
                <a:srgbClr val="000000">
                  <a:alpha val="100000"/>
                </a:srgbClr>
              </a:solidFill>
              <a:prstDash val="solid"/>
              <a:round/>
            </a:ln>
          </p:spPr>
          <p:txBody>
            <a:bodyPr/>
            <a:lstStyle/>
            <a:p/>
          </p:txBody>
        </p:sp>
        <p:sp>
          <p:nvSpPr>
            <p:cNvPr id="518" name="pl518"/>
            <p:cNvSpPr/>
            <p:nvPr/>
          </p:nvSpPr>
          <p:spPr>
            <a:xfrm>
              <a:off x="7539749" y="2963446"/>
              <a:ext cx="1461582" cy="265747"/>
            </a:xfrm>
            <a:custGeom>
              <a:avLst/>
              <a:pathLst>
                <a:path w="1461582" h="265747">
                  <a:moveTo>
                    <a:pt x="0" y="0"/>
                  </a:moveTo>
                  <a:lnTo>
                    <a:pt x="208797" y="55946"/>
                  </a:lnTo>
                  <a:lnTo>
                    <a:pt x="417595" y="153853"/>
                  </a:lnTo>
                  <a:lnTo>
                    <a:pt x="626392" y="167840"/>
                  </a:lnTo>
                  <a:lnTo>
                    <a:pt x="835190" y="195813"/>
                  </a:lnTo>
                  <a:lnTo>
                    <a:pt x="1043987" y="251760"/>
                  </a:lnTo>
                  <a:lnTo>
                    <a:pt x="1252785" y="237773"/>
                  </a:lnTo>
                  <a:lnTo>
                    <a:pt x="1461582" y="265747"/>
                  </a:lnTo>
                </a:path>
              </a:pathLst>
            </a:custGeom>
            <a:ln w="35231" cap="flat">
              <a:solidFill>
                <a:srgbClr val="1CABE2">
                  <a:alpha val="100000"/>
                </a:srgbClr>
              </a:solidFill>
              <a:prstDash val="solid"/>
              <a:round/>
            </a:ln>
          </p:spPr>
          <p:txBody>
            <a:bodyPr/>
            <a:lstStyle/>
            <a:p/>
          </p:txBody>
        </p:sp>
        <p:sp>
          <p:nvSpPr>
            <p:cNvPr id="519" name="tx519"/>
            <p:cNvSpPr/>
            <p:nvPr/>
          </p:nvSpPr>
          <p:spPr>
            <a:xfrm>
              <a:off x="7479490" y="27848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520" name="tx520"/>
            <p:cNvSpPr/>
            <p:nvPr/>
          </p:nvSpPr>
          <p:spPr>
            <a:xfrm>
              <a:off x="7688287" y="28408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521" name="tx521"/>
            <p:cNvSpPr/>
            <p:nvPr/>
          </p:nvSpPr>
          <p:spPr>
            <a:xfrm>
              <a:off x="7897085" y="29387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522" name="tx522"/>
            <p:cNvSpPr/>
            <p:nvPr/>
          </p:nvSpPr>
          <p:spPr>
            <a:xfrm>
              <a:off x="8105882" y="295273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a:t>
              </a:r>
            </a:p>
          </p:txBody>
        </p:sp>
        <p:sp>
          <p:nvSpPr>
            <p:cNvPr id="523" name="tx523"/>
            <p:cNvSpPr/>
            <p:nvPr/>
          </p:nvSpPr>
          <p:spPr>
            <a:xfrm>
              <a:off x="8314680" y="298070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524" name="tx524"/>
            <p:cNvSpPr/>
            <p:nvPr/>
          </p:nvSpPr>
          <p:spPr>
            <a:xfrm>
              <a:off x="8523477" y="303665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a:t>
              </a:r>
            </a:p>
          </p:txBody>
        </p:sp>
        <p:sp>
          <p:nvSpPr>
            <p:cNvPr id="525" name="tx525"/>
            <p:cNvSpPr/>
            <p:nvPr/>
          </p:nvSpPr>
          <p:spPr>
            <a:xfrm>
              <a:off x="8732275" y="30226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68</a:t>
              </a:r>
            </a:p>
          </p:txBody>
        </p:sp>
        <p:sp>
          <p:nvSpPr>
            <p:cNvPr id="526" name="tx526"/>
            <p:cNvSpPr/>
            <p:nvPr/>
          </p:nvSpPr>
          <p:spPr>
            <a:xfrm>
              <a:off x="8941072" y="30506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66</a:t>
              </a:r>
            </a:p>
          </p:txBody>
        </p:sp>
        <p:sp>
          <p:nvSpPr>
            <p:cNvPr id="527" name="rc527"/>
            <p:cNvSpPr/>
            <p:nvPr/>
          </p:nvSpPr>
          <p:spPr>
            <a:xfrm>
              <a:off x="7466670" y="3643012"/>
              <a:ext cx="1607740" cy="1000048"/>
            </a:xfrm>
            <a:prstGeom prst="rect">
              <a:avLst/>
            </a:prstGeom>
            <a:solidFill>
              <a:srgbClr val="EBEBEB">
                <a:alpha val="100000"/>
              </a:srgbClr>
            </a:solidFill>
          </p:spPr>
          <p:txBody>
            <a:bodyPr/>
            <a:lstStyle/>
            <a:p/>
          </p:txBody>
        </p:sp>
        <p:sp>
          <p:nvSpPr>
            <p:cNvPr id="528" name="pl528"/>
            <p:cNvSpPr/>
            <p:nvPr/>
          </p:nvSpPr>
          <p:spPr>
            <a:xfrm>
              <a:off x="7466670" y="456263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29" name="pl529"/>
            <p:cNvSpPr/>
            <p:nvPr/>
          </p:nvSpPr>
          <p:spPr>
            <a:xfrm>
              <a:off x="7466670" y="42129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30" name="pl530"/>
            <p:cNvSpPr/>
            <p:nvPr/>
          </p:nvSpPr>
          <p:spPr>
            <a:xfrm>
              <a:off x="7466670" y="386330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31" name="pl531"/>
            <p:cNvSpPr/>
            <p:nvPr/>
          </p:nvSpPr>
          <p:spPr>
            <a:xfrm>
              <a:off x="746667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32" name="pl532"/>
            <p:cNvSpPr/>
            <p:nvPr/>
          </p:nvSpPr>
          <p:spPr>
            <a:xfrm>
              <a:off x="7466670" y="4387803"/>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33" name="pl533"/>
            <p:cNvSpPr/>
            <p:nvPr/>
          </p:nvSpPr>
          <p:spPr>
            <a:xfrm>
              <a:off x="7466670" y="403813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34" name="pl534"/>
            <p:cNvSpPr/>
            <p:nvPr/>
          </p:nvSpPr>
          <p:spPr>
            <a:xfrm>
              <a:off x="753974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35" name="pl535"/>
            <p:cNvSpPr/>
            <p:nvPr/>
          </p:nvSpPr>
          <p:spPr>
            <a:xfrm>
              <a:off x="774854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36" name="pl536"/>
            <p:cNvSpPr/>
            <p:nvPr/>
          </p:nvSpPr>
          <p:spPr>
            <a:xfrm>
              <a:off x="795734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37" name="pl537"/>
            <p:cNvSpPr/>
            <p:nvPr/>
          </p:nvSpPr>
          <p:spPr>
            <a:xfrm>
              <a:off x="816614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38" name="pl538"/>
            <p:cNvSpPr/>
            <p:nvPr/>
          </p:nvSpPr>
          <p:spPr>
            <a:xfrm>
              <a:off x="837493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39" name="pl539"/>
            <p:cNvSpPr/>
            <p:nvPr/>
          </p:nvSpPr>
          <p:spPr>
            <a:xfrm>
              <a:off x="858373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40" name="pl540"/>
            <p:cNvSpPr/>
            <p:nvPr/>
          </p:nvSpPr>
          <p:spPr>
            <a:xfrm>
              <a:off x="879253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41" name="pl541"/>
            <p:cNvSpPr/>
            <p:nvPr/>
          </p:nvSpPr>
          <p:spPr>
            <a:xfrm>
              <a:off x="900133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42" name="pl542"/>
            <p:cNvSpPr/>
            <p:nvPr/>
          </p:nvSpPr>
          <p:spPr>
            <a:xfrm>
              <a:off x="7539749" y="4122056"/>
              <a:ext cx="1461582" cy="83920"/>
            </a:xfrm>
            <a:custGeom>
              <a:avLst/>
              <a:pathLst>
                <a:path w="1461582" h="83920">
                  <a:moveTo>
                    <a:pt x="0" y="0"/>
                  </a:moveTo>
                  <a:lnTo>
                    <a:pt x="208797" y="13986"/>
                  </a:lnTo>
                  <a:lnTo>
                    <a:pt x="417595" y="27973"/>
                  </a:lnTo>
                  <a:lnTo>
                    <a:pt x="626392" y="83920"/>
                  </a:lnTo>
                  <a:lnTo>
                    <a:pt x="835190" y="13986"/>
                  </a:lnTo>
                  <a:lnTo>
                    <a:pt x="1043987" y="41960"/>
                  </a:lnTo>
                  <a:lnTo>
                    <a:pt x="1252785" y="41960"/>
                  </a:lnTo>
                  <a:lnTo>
                    <a:pt x="1461582" y="41960"/>
                  </a:lnTo>
                </a:path>
              </a:pathLst>
            </a:custGeom>
            <a:ln w="20325" cap="flat">
              <a:solidFill>
                <a:srgbClr val="BEBEBE">
                  <a:alpha val="69803"/>
                </a:srgbClr>
              </a:solidFill>
              <a:prstDash val="solid"/>
              <a:round/>
            </a:ln>
          </p:spPr>
          <p:txBody>
            <a:bodyPr/>
            <a:lstStyle/>
            <a:p/>
          </p:txBody>
        </p:sp>
        <p:sp>
          <p:nvSpPr>
            <p:cNvPr id="543" name="pl543"/>
            <p:cNvSpPr/>
            <p:nvPr/>
          </p:nvSpPr>
          <p:spPr>
            <a:xfrm>
              <a:off x="7539749" y="4164016"/>
              <a:ext cx="1461582" cy="167840"/>
            </a:xfrm>
            <a:custGeom>
              <a:avLst/>
              <a:pathLst>
                <a:path w="1461582" h="167840">
                  <a:moveTo>
                    <a:pt x="0" y="0"/>
                  </a:moveTo>
                  <a:lnTo>
                    <a:pt x="208797" y="41960"/>
                  </a:lnTo>
                  <a:lnTo>
                    <a:pt x="417595" y="97906"/>
                  </a:lnTo>
                  <a:lnTo>
                    <a:pt x="626392" y="167840"/>
                  </a:lnTo>
                  <a:lnTo>
                    <a:pt x="835190" y="125880"/>
                  </a:lnTo>
                  <a:lnTo>
                    <a:pt x="1043987" y="167840"/>
                  </a:lnTo>
                  <a:lnTo>
                    <a:pt x="1252785" y="125880"/>
                  </a:lnTo>
                  <a:lnTo>
                    <a:pt x="1461582" y="125880"/>
                  </a:lnTo>
                </a:path>
              </a:pathLst>
            </a:custGeom>
            <a:ln w="40651" cap="flat">
              <a:solidFill>
                <a:srgbClr val="BEBEBE">
                  <a:alpha val="69803"/>
                </a:srgbClr>
              </a:solidFill>
              <a:prstDash val="solid"/>
              <a:round/>
            </a:ln>
          </p:spPr>
          <p:txBody>
            <a:bodyPr/>
            <a:lstStyle/>
            <a:p/>
          </p:txBody>
        </p:sp>
        <p:sp>
          <p:nvSpPr>
            <p:cNvPr id="544" name="pl544"/>
            <p:cNvSpPr/>
            <p:nvPr/>
          </p:nvSpPr>
          <p:spPr>
            <a:xfrm>
              <a:off x="7539749" y="4164016"/>
              <a:ext cx="1461582" cy="167840"/>
            </a:xfrm>
            <a:custGeom>
              <a:avLst/>
              <a:pathLst>
                <a:path w="1461582" h="167840">
                  <a:moveTo>
                    <a:pt x="0" y="0"/>
                  </a:moveTo>
                  <a:lnTo>
                    <a:pt x="208797" y="41960"/>
                  </a:lnTo>
                  <a:lnTo>
                    <a:pt x="417595" y="97906"/>
                  </a:lnTo>
                  <a:lnTo>
                    <a:pt x="626392" y="167840"/>
                  </a:lnTo>
                  <a:lnTo>
                    <a:pt x="835190" y="125880"/>
                  </a:lnTo>
                  <a:lnTo>
                    <a:pt x="1043987" y="167840"/>
                  </a:lnTo>
                  <a:lnTo>
                    <a:pt x="1252785" y="125880"/>
                  </a:lnTo>
                  <a:lnTo>
                    <a:pt x="1461582" y="125880"/>
                  </a:lnTo>
                </a:path>
              </a:pathLst>
            </a:custGeom>
            <a:ln w="35231" cap="flat">
              <a:solidFill>
                <a:srgbClr val="BEBEBE">
                  <a:alpha val="69803"/>
                </a:srgbClr>
              </a:solidFill>
              <a:prstDash val="solid"/>
              <a:round/>
            </a:ln>
          </p:spPr>
          <p:txBody>
            <a:bodyPr/>
            <a:lstStyle/>
            <a:p/>
          </p:txBody>
        </p:sp>
        <p:sp>
          <p:nvSpPr>
            <p:cNvPr id="545" name="pl545"/>
            <p:cNvSpPr/>
            <p:nvPr/>
          </p:nvSpPr>
          <p:spPr>
            <a:xfrm>
              <a:off x="7539749" y="4122056"/>
              <a:ext cx="1461582" cy="83920"/>
            </a:xfrm>
            <a:custGeom>
              <a:avLst/>
              <a:pathLst>
                <a:path w="1461582" h="83920">
                  <a:moveTo>
                    <a:pt x="0" y="0"/>
                  </a:moveTo>
                  <a:lnTo>
                    <a:pt x="208797" y="13986"/>
                  </a:lnTo>
                  <a:lnTo>
                    <a:pt x="417595" y="27973"/>
                  </a:lnTo>
                  <a:lnTo>
                    <a:pt x="626392" y="83920"/>
                  </a:lnTo>
                  <a:lnTo>
                    <a:pt x="835190" y="13986"/>
                  </a:lnTo>
                  <a:lnTo>
                    <a:pt x="1043987" y="41960"/>
                  </a:lnTo>
                  <a:lnTo>
                    <a:pt x="1252785" y="41960"/>
                  </a:lnTo>
                  <a:lnTo>
                    <a:pt x="1461582" y="41960"/>
                  </a:lnTo>
                </a:path>
              </a:pathLst>
            </a:custGeom>
            <a:ln w="20325" cap="flat">
              <a:solidFill>
                <a:srgbClr val="6B6B6B">
                  <a:alpha val="100000"/>
                </a:srgbClr>
              </a:solidFill>
              <a:prstDash val="solid"/>
              <a:round/>
            </a:ln>
          </p:spPr>
          <p:txBody>
            <a:bodyPr/>
            <a:lstStyle/>
            <a:p/>
          </p:txBody>
        </p:sp>
        <p:sp>
          <p:nvSpPr>
            <p:cNvPr id="546" name="pl546"/>
            <p:cNvSpPr/>
            <p:nvPr/>
          </p:nvSpPr>
          <p:spPr>
            <a:xfrm>
              <a:off x="7539749" y="4164016"/>
              <a:ext cx="1461582" cy="167840"/>
            </a:xfrm>
            <a:custGeom>
              <a:avLst/>
              <a:pathLst>
                <a:path w="1461582" h="167840">
                  <a:moveTo>
                    <a:pt x="0" y="0"/>
                  </a:moveTo>
                  <a:lnTo>
                    <a:pt x="208797" y="41960"/>
                  </a:lnTo>
                  <a:lnTo>
                    <a:pt x="417595" y="97906"/>
                  </a:lnTo>
                  <a:lnTo>
                    <a:pt x="626392" y="167840"/>
                  </a:lnTo>
                  <a:lnTo>
                    <a:pt x="835190" y="125880"/>
                  </a:lnTo>
                  <a:lnTo>
                    <a:pt x="1043987" y="167840"/>
                  </a:lnTo>
                  <a:lnTo>
                    <a:pt x="1252785" y="125880"/>
                  </a:lnTo>
                  <a:lnTo>
                    <a:pt x="1461582" y="125880"/>
                  </a:lnTo>
                </a:path>
              </a:pathLst>
            </a:custGeom>
            <a:ln w="40651" cap="flat">
              <a:solidFill>
                <a:srgbClr val="000000">
                  <a:alpha val="100000"/>
                </a:srgbClr>
              </a:solidFill>
              <a:prstDash val="solid"/>
              <a:round/>
            </a:ln>
          </p:spPr>
          <p:txBody>
            <a:bodyPr/>
            <a:lstStyle/>
            <a:p/>
          </p:txBody>
        </p:sp>
        <p:sp>
          <p:nvSpPr>
            <p:cNvPr id="547" name="pl547"/>
            <p:cNvSpPr/>
            <p:nvPr/>
          </p:nvSpPr>
          <p:spPr>
            <a:xfrm>
              <a:off x="7539749" y="4164016"/>
              <a:ext cx="1461582" cy="167840"/>
            </a:xfrm>
            <a:custGeom>
              <a:avLst/>
              <a:pathLst>
                <a:path w="1461582" h="167840">
                  <a:moveTo>
                    <a:pt x="0" y="0"/>
                  </a:moveTo>
                  <a:lnTo>
                    <a:pt x="208797" y="41960"/>
                  </a:lnTo>
                  <a:lnTo>
                    <a:pt x="417595" y="97906"/>
                  </a:lnTo>
                  <a:lnTo>
                    <a:pt x="626392" y="167840"/>
                  </a:lnTo>
                  <a:lnTo>
                    <a:pt x="835190" y="125880"/>
                  </a:lnTo>
                  <a:lnTo>
                    <a:pt x="1043987" y="167840"/>
                  </a:lnTo>
                  <a:lnTo>
                    <a:pt x="1252785" y="125880"/>
                  </a:lnTo>
                  <a:lnTo>
                    <a:pt x="1461582" y="125880"/>
                  </a:lnTo>
                </a:path>
              </a:pathLst>
            </a:custGeom>
            <a:ln w="35231" cap="flat">
              <a:solidFill>
                <a:srgbClr val="1CABE2">
                  <a:alpha val="100000"/>
                </a:srgbClr>
              </a:solidFill>
              <a:prstDash val="solid"/>
              <a:round/>
            </a:ln>
          </p:spPr>
          <p:txBody>
            <a:bodyPr/>
            <a:lstStyle/>
            <a:p/>
          </p:txBody>
        </p:sp>
        <p:sp>
          <p:nvSpPr>
            <p:cNvPr id="548" name="tx548"/>
            <p:cNvSpPr/>
            <p:nvPr/>
          </p:nvSpPr>
          <p:spPr>
            <a:xfrm>
              <a:off x="7479490" y="398546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549" name="tx549"/>
            <p:cNvSpPr/>
            <p:nvPr/>
          </p:nvSpPr>
          <p:spPr>
            <a:xfrm>
              <a:off x="7688287" y="402742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550" name="tx550"/>
            <p:cNvSpPr/>
            <p:nvPr/>
          </p:nvSpPr>
          <p:spPr>
            <a:xfrm>
              <a:off x="7897085" y="40833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551" name="tx551"/>
            <p:cNvSpPr/>
            <p:nvPr/>
          </p:nvSpPr>
          <p:spPr>
            <a:xfrm>
              <a:off x="8105882" y="41533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552" name="tx552"/>
            <p:cNvSpPr/>
            <p:nvPr/>
          </p:nvSpPr>
          <p:spPr>
            <a:xfrm>
              <a:off x="8314680" y="41113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553" name="tx553"/>
            <p:cNvSpPr/>
            <p:nvPr/>
          </p:nvSpPr>
          <p:spPr>
            <a:xfrm>
              <a:off x="8523477" y="41533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554" name="tx554"/>
            <p:cNvSpPr/>
            <p:nvPr/>
          </p:nvSpPr>
          <p:spPr>
            <a:xfrm>
              <a:off x="8732275" y="41113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555" name="tx555"/>
            <p:cNvSpPr/>
            <p:nvPr/>
          </p:nvSpPr>
          <p:spPr>
            <a:xfrm>
              <a:off x="8941072" y="41113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556" name="rc556"/>
            <p:cNvSpPr/>
            <p:nvPr/>
          </p:nvSpPr>
          <p:spPr>
            <a:xfrm>
              <a:off x="7466670" y="4927502"/>
              <a:ext cx="1607740" cy="1000048"/>
            </a:xfrm>
            <a:prstGeom prst="rect">
              <a:avLst/>
            </a:prstGeom>
            <a:solidFill>
              <a:srgbClr val="EBEBEB">
                <a:alpha val="100000"/>
              </a:srgbClr>
            </a:solidFill>
          </p:spPr>
          <p:txBody>
            <a:bodyPr/>
            <a:lstStyle/>
            <a:p/>
          </p:txBody>
        </p:sp>
        <p:sp>
          <p:nvSpPr>
            <p:cNvPr id="557" name="pl557"/>
            <p:cNvSpPr/>
            <p:nvPr/>
          </p:nvSpPr>
          <p:spPr>
            <a:xfrm>
              <a:off x="7466670" y="584712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58" name="pl558"/>
            <p:cNvSpPr/>
            <p:nvPr/>
          </p:nvSpPr>
          <p:spPr>
            <a:xfrm>
              <a:off x="7466670" y="549745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59" name="pl559"/>
            <p:cNvSpPr/>
            <p:nvPr/>
          </p:nvSpPr>
          <p:spPr>
            <a:xfrm>
              <a:off x="7466670" y="514779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60" name="pl560"/>
            <p:cNvSpPr/>
            <p:nvPr/>
          </p:nvSpPr>
          <p:spPr>
            <a:xfrm>
              <a:off x="746667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61" name="pl561"/>
            <p:cNvSpPr/>
            <p:nvPr/>
          </p:nvSpPr>
          <p:spPr>
            <a:xfrm>
              <a:off x="7466670" y="5672293"/>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62" name="pl562"/>
            <p:cNvSpPr/>
            <p:nvPr/>
          </p:nvSpPr>
          <p:spPr>
            <a:xfrm>
              <a:off x="7466670" y="532262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63" name="pl563"/>
            <p:cNvSpPr/>
            <p:nvPr/>
          </p:nvSpPr>
          <p:spPr>
            <a:xfrm>
              <a:off x="753974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64" name="pl564"/>
            <p:cNvSpPr/>
            <p:nvPr/>
          </p:nvSpPr>
          <p:spPr>
            <a:xfrm>
              <a:off x="774854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65" name="pl565"/>
            <p:cNvSpPr/>
            <p:nvPr/>
          </p:nvSpPr>
          <p:spPr>
            <a:xfrm>
              <a:off x="795734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66" name="pl566"/>
            <p:cNvSpPr/>
            <p:nvPr/>
          </p:nvSpPr>
          <p:spPr>
            <a:xfrm>
              <a:off x="816614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67" name="pl567"/>
            <p:cNvSpPr/>
            <p:nvPr/>
          </p:nvSpPr>
          <p:spPr>
            <a:xfrm>
              <a:off x="837493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68" name="pl568"/>
            <p:cNvSpPr/>
            <p:nvPr/>
          </p:nvSpPr>
          <p:spPr>
            <a:xfrm>
              <a:off x="858373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69" name="pl569"/>
            <p:cNvSpPr/>
            <p:nvPr/>
          </p:nvSpPr>
          <p:spPr>
            <a:xfrm>
              <a:off x="879253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70" name="pl570"/>
            <p:cNvSpPr/>
            <p:nvPr/>
          </p:nvSpPr>
          <p:spPr>
            <a:xfrm>
              <a:off x="900133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71" name="pl571"/>
            <p:cNvSpPr/>
            <p:nvPr/>
          </p:nvSpPr>
          <p:spPr>
            <a:xfrm>
              <a:off x="7539749" y="5406546"/>
              <a:ext cx="1461582" cy="83920"/>
            </a:xfrm>
            <a:custGeom>
              <a:avLst/>
              <a:pathLst>
                <a:path w="1461582" h="83920">
                  <a:moveTo>
                    <a:pt x="0" y="0"/>
                  </a:moveTo>
                  <a:lnTo>
                    <a:pt x="208797" y="13986"/>
                  </a:lnTo>
                  <a:lnTo>
                    <a:pt x="417595" y="27973"/>
                  </a:lnTo>
                  <a:lnTo>
                    <a:pt x="626392" y="83920"/>
                  </a:lnTo>
                  <a:lnTo>
                    <a:pt x="835190" y="13986"/>
                  </a:lnTo>
                  <a:lnTo>
                    <a:pt x="1043987" y="41960"/>
                  </a:lnTo>
                  <a:lnTo>
                    <a:pt x="1252785" y="41960"/>
                  </a:lnTo>
                  <a:lnTo>
                    <a:pt x="1461582" y="41960"/>
                  </a:lnTo>
                </a:path>
              </a:pathLst>
            </a:custGeom>
            <a:ln w="20325" cap="flat">
              <a:solidFill>
                <a:srgbClr val="BEBEBE">
                  <a:alpha val="69803"/>
                </a:srgbClr>
              </a:solidFill>
              <a:prstDash val="solid"/>
              <a:round/>
            </a:ln>
          </p:spPr>
          <p:txBody>
            <a:bodyPr/>
            <a:lstStyle/>
            <a:p/>
          </p:txBody>
        </p:sp>
        <p:sp>
          <p:nvSpPr>
            <p:cNvPr id="572" name="pl572"/>
            <p:cNvSpPr/>
            <p:nvPr/>
          </p:nvSpPr>
          <p:spPr>
            <a:xfrm>
              <a:off x="7539749" y="5518439"/>
              <a:ext cx="1461582" cy="363653"/>
            </a:xfrm>
            <a:custGeom>
              <a:avLst/>
              <a:pathLst>
                <a:path w="1461582" h="363653">
                  <a:moveTo>
                    <a:pt x="0" y="41960"/>
                  </a:moveTo>
                  <a:lnTo>
                    <a:pt x="208797" y="69933"/>
                  </a:lnTo>
                  <a:lnTo>
                    <a:pt x="417595" y="363653"/>
                  </a:lnTo>
                  <a:lnTo>
                    <a:pt x="626392" y="69933"/>
                  </a:lnTo>
                  <a:lnTo>
                    <a:pt x="835190" y="41960"/>
                  </a:lnTo>
                  <a:lnTo>
                    <a:pt x="1043987" y="55946"/>
                  </a:lnTo>
                  <a:lnTo>
                    <a:pt x="1252785" y="0"/>
                  </a:lnTo>
                  <a:lnTo>
                    <a:pt x="1461582" y="83920"/>
                  </a:lnTo>
                </a:path>
              </a:pathLst>
            </a:custGeom>
            <a:ln w="40651" cap="flat">
              <a:solidFill>
                <a:srgbClr val="BEBEBE">
                  <a:alpha val="69803"/>
                </a:srgbClr>
              </a:solidFill>
              <a:prstDash val="solid"/>
              <a:round/>
            </a:ln>
          </p:spPr>
          <p:txBody>
            <a:bodyPr/>
            <a:lstStyle/>
            <a:p/>
          </p:txBody>
        </p:sp>
        <p:sp>
          <p:nvSpPr>
            <p:cNvPr id="573" name="pl573"/>
            <p:cNvSpPr/>
            <p:nvPr/>
          </p:nvSpPr>
          <p:spPr>
            <a:xfrm>
              <a:off x="7539749" y="5518439"/>
              <a:ext cx="1461582" cy="363653"/>
            </a:xfrm>
            <a:custGeom>
              <a:avLst/>
              <a:pathLst>
                <a:path w="1461582" h="363653">
                  <a:moveTo>
                    <a:pt x="0" y="41960"/>
                  </a:moveTo>
                  <a:lnTo>
                    <a:pt x="208797" y="69933"/>
                  </a:lnTo>
                  <a:lnTo>
                    <a:pt x="417595" y="363653"/>
                  </a:lnTo>
                  <a:lnTo>
                    <a:pt x="626392" y="69933"/>
                  </a:lnTo>
                  <a:lnTo>
                    <a:pt x="835190" y="41960"/>
                  </a:lnTo>
                  <a:lnTo>
                    <a:pt x="1043987" y="55946"/>
                  </a:lnTo>
                  <a:lnTo>
                    <a:pt x="1252785" y="0"/>
                  </a:lnTo>
                  <a:lnTo>
                    <a:pt x="1461582" y="83920"/>
                  </a:lnTo>
                </a:path>
              </a:pathLst>
            </a:custGeom>
            <a:ln w="35231" cap="flat">
              <a:solidFill>
                <a:srgbClr val="BEBEBE">
                  <a:alpha val="69803"/>
                </a:srgbClr>
              </a:solidFill>
              <a:prstDash val="solid"/>
              <a:round/>
            </a:ln>
          </p:spPr>
          <p:txBody>
            <a:bodyPr/>
            <a:lstStyle/>
            <a:p/>
          </p:txBody>
        </p:sp>
        <p:sp>
          <p:nvSpPr>
            <p:cNvPr id="574" name="pl574"/>
            <p:cNvSpPr/>
            <p:nvPr/>
          </p:nvSpPr>
          <p:spPr>
            <a:xfrm>
              <a:off x="7539749" y="5406546"/>
              <a:ext cx="1461582" cy="83920"/>
            </a:xfrm>
            <a:custGeom>
              <a:avLst/>
              <a:pathLst>
                <a:path w="1461582" h="83920">
                  <a:moveTo>
                    <a:pt x="0" y="0"/>
                  </a:moveTo>
                  <a:lnTo>
                    <a:pt x="208797" y="13986"/>
                  </a:lnTo>
                  <a:lnTo>
                    <a:pt x="417595" y="27973"/>
                  </a:lnTo>
                  <a:lnTo>
                    <a:pt x="626392" y="83920"/>
                  </a:lnTo>
                  <a:lnTo>
                    <a:pt x="835190" y="13986"/>
                  </a:lnTo>
                  <a:lnTo>
                    <a:pt x="1043987" y="41960"/>
                  </a:lnTo>
                  <a:lnTo>
                    <a:pt x="1252785" y="41960"/>
                  </a:lnTo>
                  <a:lnTo>
                    <a:pt x="1461582" y="41960"/>
                  </a:lnTo>
                </a:path>
              </a:pathLst>
            </a:custGeom>
            <a:ln w="20325" cap="flat">
              <a:solidFill>
                <a:srgbClr val="6B6B6B">
                  <a:alpha val="100000"/>
                </a:srgbClr>
              </a:solidFill>
              <a:prstDash val="solid"/>
              <a:round/>
            </a:ln>
          </p:spPr>
          <p:txBody>
            <a:bodyPr/>
            <a:lstStyle/>
            <a:p/>
          </p:txBody>
        </p:sp>
        <p:sp>
          <p:nvSpPr>
            <p:cNvPr id="575" name="pl575"/>
            <p:cNvSpPr/>
            <p:nvPr/>
          </p:nvSpPr>
          <p:spPr>
            <a:xfrm>
              <a:off x="7539749" y="5518439"/>
              <a:ext cx="1461582" cy="363653"/>
            </a:xfrm>
            <a:custGeom>
              <a:avLst/>
              <a:pathLst>
                <a:path w="1461582" h="363653">
                  <a:moveTo>
                    <a:pt x="0" y="41960"/>
                  </a:moveTo>
                  <a:lnTo>
                    <a:pt x="208797" y="69933"/>
                  </a:lnTo>
                  <a:lnTo>
                    <a:pt x="417595" y="363653"/>
                  </a:lnTo>
                  <a:lnTo>
                    <a:pt x="626392" y="69933"/>
                  </a:lnTo>
                  <a:lnTo>
                    <a:pt x="835190" y="41960"/>
                  </a:lnTo>
                  <a:lnTo>
                    <a:pt x="1043987" y="55946"/>
                  </a:lnTo>
                  <a:lnTo>
                    <a:pt x="1252785" y="0"/>
                  </a:lnTo>
                  <a:lnTo>
                    <a:pt x="1461582" y="83920"/>
                  </a:lnTo>
                </a:path>
              </a:pathLst>
            </a:custGeom>
            <a:ln w="40651" cap="flat">
              <a:solidFill>
                <a:srgbClr val="000000">
                  <a:alpha val="100000"/>
                </a:srgbClr>
              </a:solidFill>
              <a:prstDash val="solid"/>
              <a:round/>
            </a:ln>
          </p:spPr>
          <p:txBody>
            <a:bodyPr/>
            <a:lstStyle/>
            <a:p/>
          </p:txBody>
        </p:sp>
        <p:sp>
          <p:nvSpPr>
            <p:cNvPr id="576" name="pl576"/>
            <p:cNvSpPr/>
            <p:nvPr/>
          </p:nvSpPr>
          <p:spPr>
            <a:xfrm>
              <a:off x="7539749" y="5518439"/>
              <a:ext cx="1461582" cy="363653"/>
            </a:xfrm>
            <a:custGeom>
              <a:avLst/>
              <a:pathLst>
                <a:path w="1461582" h="363653">
                  <a:moveTo>
                    <a:pt x="0" y="41960"/>
                  </a:moveTo>
                  <a:lnTo>
                    <a:pt x="208797" y="69933"/>
                  </a:lnTo>
                  <a:lnTo>
                    <a:pt x="417595" y="363653"/>
                  </a:lnTo>
                  <a:lnTo>
                    <a:pt x="626392" y="69933"/>
                  </a:lnTo>
                  <a:lnTo>
                    <a:pt x="835190" y="41960"/>
                  </a:lnTo>
                  <a:lnTo>
                    <a:pt x="1043987" y="55946"/>
                  </a:lnTo>
                  <a:lnTo>
                    <a:pt x="1252785" y="0"/>
                  </a:lnTo>
                  <a:lnTo>
                    <a:pt x="1461582" y="83920"/>
                  </a:lnTo>
                </a:path>
              </a:pathLst>
            </a:custGeom>
            <a:ln w="35231" cap="flat">
              <a:solidFill>
                <a:srgbClr val="1CABE2">
                  <a:alpha val="100000"/>
                </a:srgbClr>
              </a:solidFill>
              <a:prstDash val="solid"/>
              <a:round/>
            </a:ln>
          </p:spPr>
          <p:txBody>
            <a:bodyPr/>
            <a:lstStyle/>
            <a:p/>
          </p:txBody>
        </p:sp>
        <p:sp>
          <p:nvSpPr>
            <p:cNvPr id="577" name="tx577"/>
            <p:cNvSpPr/>
            <p:nvPr/>
          </p:nvSpPr>
          <p:spPr>
            <a:xfrm>
              <a:off x="7479490" y="53818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578" name="tx578"/>
            <p:cNvSpPr/>
            <p:nvPr/>
          </p:nvSpPr>
          <p:spPr>
            <a:xfrm>
              <a:off x="7688287" y="540981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579" name="tx579"/>
            <p:cNvSpPr/>
            <p:nvPr/>
          </p:nvSpPr>
          <p:spPr>
            <a:xfrm>
              <a:off x="7897085" y="57035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60</a:t>
              </a:r>
            </a:p>
          </p:txBody>
        </p:sp>
        <p:sp>
          <p:nvSpPr>
            <p:cNvPr id="580" name="tx580"/>
            <p:cNvSpPr/>
            <p:nvPr/>
          </p:nvSpPr>
          <p:spPr>
            <a:xfrm>
              <a:off x="8105882" y="540981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581" name="tx581"/>
            <p:cNvSpPr/>
            <p:nvPr/>
          </p:nvSpPr>
          <p:spPr>
            <a:xfrm>
              <a:off x="8314680" y="53818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582" name="tx582"/>
            <p:cNvSpPr/>
            <p:nvPr/>
          </p:nvSpPr>
          <p:spPr>
            <a:xfrm>
              <a:off x="8523477" y="539583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583" name="tx583"/>
            <p:cNvSpPr/>
            <p:nvPr/>
          </p:nvSpPr>
          <p:spPr>
            <a:xfrm>
              <a:off x="8732275" y="53398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584" name="tx584"/>
            <p:cNvSpPr/>
            <p:nvPr/>
          </p:nvSpPr>
          <p:spPr>
            <a:xfrm>
              <a:off x="8941072" y="542380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585" name="tx585"/>
            <p:cNvSpPr/>
            <p:nvPr/>
          </p:nvSpPr>
          <p:spPr>
            <a:xfrm>
              <a:off x="1443171" y="4780070"/>
              <a:ext cx="236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Peru</a:t>
              </a:r>
            </a:p>
          </p:txBody>
        </p:sp>
        <p:sp>
          <p:nvSpPr>
            <p:cNvPr id="586" name="tx586"/>
            <p:cNvSpPr/>
            <p:nvPr/>
          </p:nvSpPr>
          <p:spPr>
            <a:xfrm>
              <a:off x="2968345" y="4780070"/>
              <a:ext cx="54041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Philippines</a:t>
              </a:r>
            </a:p>
          </p:txBody>
        </p:sp>
        <p:sp>
          <p:nvSpPr>
            <p:cNvPr id="587" name="tx587"/>
            <p:cNvSpPr/>
            <p:nvPr/>
          </p:nvSpPr>
          <p:spPr>
            <a:xfrm>
              <a:off x="4614494" y="4780070"/>
              <a:ext cx="6027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South Africa</a:t>
              </a:r>
            </a:p>
          </p:txBody>
        </p:sp>
        <p:sp>
          <p:nvSpPr>
            <p:cNvPr id="588" name="tx588"/>
            <p:cNvSpPr/>
            <p:nvPr/>
          </p:nvSpPr>
          <p:spPr>
            <a:xfrm>
              <a:off x="6391265" y="4780070"/>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St Lucia</a:t>
              </a:r>
            </a:p>
          </p:txBody>
        </p:sp>
        <p:sp>
          <p:nvSpPr>
            <p:cNvPr id="589" name="tx589"/>
            <p:cNvSpPr/>
            <p:nvPr/>
          </p:nvSpPr>
          <p:spPr>
            <a:xfrm>
              <a:off x="8031379" y="4780070"/>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Suriname</a:t>
              </a:r>
            </a:p>
          </p:txBody>
        </p:sp>
        <p:sp>
          <p:nvSpPr>
            <p:cNvPr id="590" name="tx590"/>
            <p:cNvSpPr/>
            <p:nvPr/>
          </p:nvSpPr>
          <p:spPr>
            <a:xfrm>
              <a:off x="1384238" y="3495580"/>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Mexico</a:t>
              </a:r>
            </a:p>
          </p:txBody>
        </p:sp>
        <p:sp>
          <p:nvSpPr>
            <p:cNvPr id="591" name="tx591"/>
            <p:cNvSpPr/>
            <p:nvPr/>
          </p:nvSpPr>
          <p:spPr>
            <a:xfrm>
              <a:off x="3027324" y="3495580"/>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Moldova</a:t>
              </a:r>
            </a:p>
          </p:txBody>
        </p:sp>
        <p:sp>
          <p:nvSpPr>
            <p:cNvPr id="592" name="tx592"/>
            <p:cNvSpPr/>
            <p:nvPr/>
          </p:nvSpPr>
          <p:spPr>
            <a:xfrm>
              <a:off x="4617557" y="3495580"/>
              <a:ext cx="5966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Montenegro</a:t>
              </a:r>
            </a:p>
          </p:txBody>
        </p:sp>
        <p:sp>
          <p:nvSpPr>
            <p:cNvPr id="593" name="tx593"/>
            <p:cNvSpPr/>
            <p:nvPr/>
          </p:nvSpPr>
          <p:spPr>
            <a:xfrm>
              <a:off x="6167603" y="3495580"/>
              <a:ext cx="8512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North Macedonia</a:t>
              </a:r>
            </a:p>
          </p:txBody>
        </p:sp>
        <p:sp>
          <p:nvSpPr>
            <p:cNvPr id="594" name="tx594"/>
            <p:cNvSpPr/>
            <p:nvPr/>
          </p:nvSpPr>
          <p:spPr>
            <a:xfrm>
              <a:off x="8031287" y="3495580"/>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Paraguay</a:t>
              </a:r>
            </a:p>
          </p:txBody>
        </p:sp>
        <p:sp>
          <p:nvSpPr>
            <p:cNvPr id="595" name="tx595"/>
            <p:cNvSpPr/>
            <p:nvPr/>
          </p:nvSpPr>
          <p:spPr>
            <a:xfrm>
              <a:off x="1113804" y="2211091"/>
              <a:ext cx="894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Equatorial Guinea</a:t>
              </a:r>
            </a:p>
          </p:txBody>
        </p:sp>
        <p:sp>
          <p:nvSpPr>
            <p:cNvPr id="596" name="tx596"/>
            <p:cNvSpPr/>
            <p:nvPr/>
          </p:nvSpPr>
          <p:spPr>
            <a:xfrm>
              <a:off x="3070712" y="2211091"/>
              <a:ext cx="335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Gabon</a:t>
              </a:r>
            </a:p>
          </p:txBody>
        </p:sp>
        <p:sp>
          <p:nvSpPr>
            <p:cNvPr id="597" name="tx597"/>
            <p:cNvSpPr/>
            <p:nvPr/>
          </p:nvSpPr>
          <p:spPr>
            <a:xfrm>
              <a:off x="4642475" y="2211091"/>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Guatemala</a:t>
              </a:r>
            </a:p>
          </p:txBody>
        </p:sp>
        <p:sp>
          <p:nvSpPr>
            <p:cNvPr id="598" name="tx598"/>
            <p:cNvSpPr/>
            <p:nvPr/>
          </p:nvSpPr>
          <p:spPr>
            <a:xfrm>
              <a:off x="6350803" y="2211091"/>
              <a:ext cx="4848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Indonesia</a:t>
              </a:r>
            </a:p>
          </p:txBody>
        </p:sp>
        <p:sp>
          <p:nvSpPr>
            <p:cNvPr id="599" name="tx599"/>
            <p:cNvSpPr/>
            <p:nvPr/>
          </p:nvSpPr>
          <p:spPr>
            <a:xfrm>
              <a:off x="7978481" y="2211091"/>
              <a:ext cx="5841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Kazakhstan</a:t>
              </a:r>
            </a:p>
          </p:txBody>
        </p:sp>
        <p:sp>
          <p:nvSpPr>
            <p:cNvPr id="600" name="tx600"/>
            <p:cNvSpPr/>
            <p:nvPr/>
          </p:nvSpPr>
          <p:spPr>
            <a:xfrm>
              <a:off x="1321968" y="926601"/>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Argentina</a:t>
              </a:r>
            </a:p>
          </p:txBody>
        </p:sp>
        <p:sp>
          <p:nvSpPr>
            <p:cNvPr id="601" name="tx601"/>
            <p:cNvSpPr/>
            <p:nvPr/>
          </p:nvSpPr>
          <p:spPr>
            <a:xfrm>
              <a:off x="2974517" y="926601"/>
              <a:ext cx="52806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Azerbaijan</a:t>
              </a:r>
            </a:p>
          </p:txBody>
        </p:sp>
        <p:sp>
          <p:nvSpPr>
            <p:cNvPr id="602" name="tx602"/>
            <p:cNvSpPr/>
            <p:nvPr/>
          </p:nvSpPr>
          <p:spPr>
            <a:xfrm>
              <a:off x="4763724" y="926601"/>
              <a:ext cx="3043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Belize</a:t>
              </a:r>
            </a:p>
          </p:txBody>
        </p:sp>
        <p:sp>
          <p:nvSpPr>
            <p:cNvPr id="603" name="tx603"/>
            <p:cNvSpPr/>
            <p:nvPr/>
          </p:nvSpPr>
          <p:spPr>
            <a:xfrm>
              <a:off x="5984265" y="926601"/>
              <a:ext cx="121788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Bosnia and Herzegovina</a:t>
              </a:r>
            </a:p>
          </p:txBody>
        </p:sp>
        <p:sp>
          <p:nvSpPr>
            <p:cNvPr id="604" name="tx604"/>
            <p:cNvSpPr/>
            <p:nvPr/>
          </p:nvSpPr>
          <p:spPr>
            <a:xfrm>
              <a:off x="8062377" y="926601"/>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Ecuador</a:t>
              </a:r>
            </a:p>
          </p:txBody>
        </p:sp>
        <p:sp>
          <p:nvSpPr>
            <p:cNvPr id="605" name="pl605"/>
            <p:cNvSpPr/>
            <p:nvPr/>
          </p:nvSpPr>
          <p:spPr>
            <a:xfrm>
              <a:off x="83042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6" name="pl606"/>
            <p:cNvSpPr/>
            <p:nvPr/>
          </p:nvSpPr>
          <p:spPr>
            <a:xfrm>
              <a:off x="103922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7" name="pl607"/>
            <p:cNvSpPr/>
            <p:nvPr/>
          </p:nvSpPr>
          <p:spPr>
            <a:xfrm>
              <a:off x="124802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8" name="pl608"/>
            <p:cNvSpPr/>
            <p:nvPr/>
          </p:nvSpPr>
          <p:spPr>
            <a:xfrm>
              <a:off x="1456822"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9" name="pl609"/>
            <p:cNvSpPr/>
            <p:nvPr/>
          </p:nvSpPr>
          <p:spPr>
            <a:xfrm>
              <a:off x="166561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0" name="pl610"/>
            <p:cNvSpPr/>
            <p:nvPr/>
          </p:nvSpPr>
          <p:spPr>
            <a:xfrm>
              <a:off x="1874417"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1" name="pl611"/>
            <p:cNvSpPr/>
            <p:nvPr/>
          </p:nvSpPr>
          <p:spPr>
            <a:xfrm>
              <a:off x="208321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2" name="pl612"/>
            <p:cNvSpPr/>
            <p:nvPr/>
          </p:nvSpPr>
          <p:spPr>
            <a:xfrm>
              <a:off x="2292012"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3" name="tx613"/>
            <p:cNvSpPr/>
            <p:nvPr/>
          </p:nvSpPr>
          <p:spPr>
            <a:xfrm rot="-5400000">
              <a:off x="70607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14" name="tx614"/>
            <p:cNvSpPr/>
            <p:nvPr/>
          </p:nvSpPr>
          <p:spPr>
            <a:xfrm rot="-5400000">
              <a:off x="91486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15" name="tx615"/>
            <p:cNvSpPr/>
            <p:nvPr/>
          </p:nvSpPr>
          <p:spPr>
            <a:xfrm rot="-5400000">
              <a:off x="112366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16" name="tx616"/>
            <p:cNvSpPr/>
            <p:nvPr/>
          </p:nvSpPr>
          <p:spPr>
            <a:xfrm rot="-5400000">
              <a:off x="133246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17" name="tx617"/>
            <p:cNvSpPr/>
            <p:nvPr/>
          </p:nvSpPr>
          <p:spPr>
            <a:xfrm rot="-5400000">
              <a:off x="154126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18" name="tx618"/>
            <p:cNvSpPr/>
            <p:nvPr/>
          </p:nvSpPr>
          <p:spPr>
            <a:xfrm rot="-5400000">
              <a:off x="175005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19" name="tx619"/>
            <p:cNvSpPr/>
            <p:nvPr/>
          </p:nvSpPr>
          <p:spPr>
            <a:xfrm rot="-5400000">
              <a:off x="195885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20" name="tx620"/>
            <p:cNvSpPr/>
            <p:nvPr/>
          </p:nvSpPr>
          <p:spPr>
            <a:xfrm rot="-5400000">
              <a:off x="216765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21" name="pl621"/>
            <p:cNvSpPr/>
            <p:nvPr/>
          </p:nvSpPr>
          <p:spPr>
            <a:xfrm>
              <a:off x="250775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2" name="pl622"/>
            <p:cNvSpPr/>
            <p:nvPr/>
          </p:nvSpPr>
          <p:spPr>
            <a:xfrm>
              <a:off x="271655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3" name="pl623"/>
            <p:cNvSpPr/>
            <p:nvPr/>
          </p:nvSpPr>
          <p:spPr>
            <a:xfrm>
              <a:off x="292535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4" name="pl624"/>
            <p:cNvSpPr/>
            <p:nvPr/>
          </p:nvSpPr>
          <p:spPr>
            <a:xfrm>
              <a:off x="313415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5" name="pl625"/>
            <p:cNvSpPr/>
            <p:nvPr/>
          </p:nvSpPr>
          <p:spPr>
            <a:xfrm>
              <a:off x="334294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6" name="pl626"/>
            <p:cNvSpPr/>
            <p:nvPr/>
          </p:nvSpPr>
          <p:spPr>
            <a:xfrm>
              <a:off x="355174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7" name="pl627"/>
            <p:cNvSpPr/>
            <p:nvPr/>
          </p:nvSpPr>
          <p:spPr>
            <a:xfrm>
              <a:off x="376054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8" name="pl628"/>
            <p:cNvSpPr/>
            <p:nvPr/>
          </p:nvSpPr>
          <p:spPr>
            <a:xfrm>
              <a:off x="3969342"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9" name="tx629"/>
            <p:cNvSpPr/>
            <p:nvPr/>
          </p:nvSpPr>
          <p:spPr>
            <a:xfrm rot="-5400000">
              <a:off x="238340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30" name="tx630"/>
            <p:cNvSpPr/>
            <p:nvPr/>
          </p:nvSpPr>
          <p:spPr>
            <a:xfrm rot="-5400000">
              <a:off x="259219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31" name="tx631"/>
            <p:cNvSpPr/>
            <p:nvPr/>
          </p:nvSpPr>
          <p:spPr>
            <a:xfrm rot="-5400000">
              <a:off x="280099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32" name="tx632"/>
            <p:cNvSpPr/>
            <p:nvPr/>
          </p:nvSpPr>
          <p:spPr>
            <a:xfrm rot="-5400000">
              <a:off x="300979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33" name="tx633"/>
            <p:cNvSpPr/>
            <p:nvPr/>
          </p:nvSpPr>
          <p:spPr>
            <a:xfrm rot="-5400000">
              <a:off x="321859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34" name="tx634"/>
            <p:cNvSpPr/>
            <p:nvPr/>
          </p:nvSpPr>
          <p:spPr>
            <a:xfrm rot="-5400000">
              <a:off x="342738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35" name="tx635"/>
            <p:cNvSpPr/>
            <p:nvPr/>
          </p:nvSpPr>
          <p:spPr>
            <a:xfrm rot="-5400000">
              <a:off x="363618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36" name="tx636"/>
            <p:cNvSpPr/>
            <p:nvPr/>
          </p:nvSpPr>
          <p:spPr>
            <a:xfrm rot="-5400000">
              <a:off x="384498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37" name="pl637"/>
            <p:cNvSpPr/>
            <p:nvPr/>
          </p:nvSpPr>
          <p:spPr>
            <a:xfrm>
              <a:off x="418508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8" name="pl638"/>
            <p:cNvSpPr/>
            <p:nvPr/>
          </p:nvSpPr>
          <p:spPr>
            <a:xfrm>
              <a:off x="439388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9" name="pl639"/>
            <p:cNvSpPr/>
            <p:nvPr/>
          </p:nvSpPr>
          <p:spPr>
            <a:xfrm>
              <a:off x="460268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0" name="pl640"/>
            <p:cNvSpPr/>
            <p:nvPr/>
          </p:nvSpPr>
          <p:spPr>
            <a:xfrm>
              <a:off x="481148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1" name="pl641"/>
            <p:cNvSpPr/>
            <p:nvPr/>
          </p:nvSpPr>
          <p:spPr>
            <a:xfrm>
              <a:off x="502027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2" name="pl642"/>
            <p:cNvSpPr/>
            <p:nvPr/>
          </p:nvSpPr>
          <p:spPr>
            <a:xfrm>
              <a:off x="522907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3" name="pl643"/>
            <p:cNvSpPr/>
            <p:nvPr/>
          </p:nvSpPr>
          <p:spPr>
            <a:xfrm>
              <a:off x="543787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4" name="pl644"/>
            <p:cNvSpPr/>
            <p:nvPr/>
          </p:nvSpPr>
          <p:spPr>
            <a:xfrm>
              <a:off x="564667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5" name="tx645"/>
            <p:cNvSpPr/>
            <p:nvPr/>
          </p:nvSpPr>
          <p:spPr>
            <a:xfrm rot="-5400000">
              <a:off x="406073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46" name="tx646"/>
            <p:cNvSpPr/>
            <p:nvPr/>
          </p:nvSpPr>
          <p:spPr>
            <a:xfrm rot="-5400000">
              <a:off x="426952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47" name="tx647"/>
            <p:cNvSpPr/>
            <p:nvPr/>
          </p:nvSpPr>
          <p:spPr>
            <a:xfrm rot="-5400000">
              <a:off x="447832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48" name="tx648"/>
            <p:cNvSpPr/>
            <p:nvPr/>
          </p:nvSpPr>
          <p:spPr>
            <a:xfrm rot="-5400000">
              <a:off x="468712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49" name="tx649"/>
            <p:cNvSpPr/>
            <p:nvPr/>
          </p:nvSpPr>
          <p:spPr>
            <a:xfrm rot="-5400000">
              <a:off x="489592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50" name="tx650"/>
            <p:cNvSpPr/>
            <p:nvPr/>
          </p:nvSpPr>
          <p:spPr>
            <a:xfrm rot="-5400000">
              <a:off x="510471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51" name="tx651"/>
            <p:cNvSpPr/>
            <p:nvPr/>
          </p:nvSpPr>
          <p:spPr>
            <a:xfrm rot="-5400000">
              <a:off x="531351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52" name="tx652"/>
            <p:cNvSpPr/>
            <p:nvPr/>
          </p:nvSpPr>
          <p:spPr>
            <a:xfrm rot="-5400000">
              <a:off x="552231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53" name="pl653"/>
            <p:cNvSpPr/>
            <p:nvPr/>
          </p:nvSpPr>
          <p:spPr>
            <a:xfrm>
              <a:off x="586241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4" name="pl654"/>
            <p:cNvSpPr/>
            <p:nvPr/>
          </p:nvSpPr>
          <p:spPr>
            <a:xfrm>
              <a:off x="607121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5" name="pl655"/>
            <p:cNvSpPr/>
            <p:nvPr/>
          </p:nvSpPr>
          <p:spPr>
            <a:xfrm>
              <a:off x="628001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6" name="pl656"/>
            <p:cNvSpPr/>
            <p:nvPr/>
          </p:nvSpPr>
          <p:spPr>
            <a:xfrm>
              <a:off x="648881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7" name="pl657"/>
            <p:cNvSpPr/>
            <p:nvPr/>
          </p:nvSpPr>
          <p:spPr>
            <a:xfrm>
              <a:off x="669760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8" name="pl658"/>
            <p:cNvSpPr/>
            <p:nvPr/>
          </p:nvSpPr>
          <p:spPr>
            <a:xfrm>
              <a:off x="690640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9" name="pl659"/>
            <p:cNvSpPr/>
            <p:nvPr/>
          </p:nvSpPr>
          <p:spPr>
            <a:xfrm>
              <a:off x="711520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0" name="pl660"/>
            <p:cNvSpPr/>
            <p:nvPr/>
          </p:nvSpPr>
          <p:spPr>
            <a:xfrm>
              <a:off x="732400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1" name="tx661"/>
            <p:cNvSpPr/>
            <p:nvPr/>
          </p:nvSpPr>
          <p:spPr>
            <a:xfrm rot="-5400000">
              <a:off x="573806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62" name="tx662"/>
            <p:cNvSpPr/>
            <p:nvPr/>
          </p:nvSpPr>
          <p:spPr>
            <a:xfrm rot="-5400000">
              <a:off x="594685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63" name="tx663"/>
            <p:cNvSpPr/>
            <p:nvPr/>
          </p:nvSpPr>
          <p:spPr>
            <a:xfrm rot="-5400000">
              <a:off x="615565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64" name="tx664"/>
            <p:cNvSpPr/>
            <p:nvPr/>
          </p:nvSpPr>
          <p:spPr>
            <a:xfrm rot="-5400000">
              <a:off x="636445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65" name="tx665"/>
            <p:cNvSpPr/>
            <p:nvPr/>
          </p:nvSpPr>
          <p:spPr>
            <a:xfrm rot="-5400000">
              <a:off x="657325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66" name="tx666"/>
            <p:cNvSpPr/>
            <p:nvPr/>
          </p:nvSpPr>
          <p:spPr>
            <a:xfrm rot="-5400000">
              <a:off x="678204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67" name="tx667"/>
            <p:cNvSpPr/>
            <p:nvPr/>
          </p:nvSpPr>
          <p:spPr>
            <a:xfrm rot="-5400000">
              <a:off x="699084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68" name="tx668"/>
            <p:cNvSpPr/>
            <p:nvPr/>
          </p:nvSpPr>
          <p:spPr>
            <a:xfrm rot="-5400000">
              <a:off x="719964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69" name="pl669"/>
            <p:cNvSpPr/>
            <p:nvPr/>
          </p:nvSpPr>
          <p:spPr>
            <a:xfrm>
              <a:off x="753974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0" name="pl670"/>
            <p:cNvSpPr/>
            <p:nvPr/>
          </p:nvSpPr>
          <p:spPr>
            <a:xfrm>
              <a:off x="774854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1" name="pl671"/>
            <p:cNvSpPr/>
            <p:nvPr/>
          </p:nvSpPr>
          <p:spPr>
            <a:xfrm>
              <a:off x="795734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2" name="pl672"/>
            <p:cNvSpPr/>
            <p:nvPr/>
          </p:nvSpPr>
          <p:spPr>
            <a:xfrm>
              <a:off x="816614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3" name="pl673"/>
            <p:cNvSpPr/>
            <p:nvPr/>
          </p:nvSpPr>
          <p:spPr>
            <a:xfrm>
              <a:off x="837493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4" name="pl674"/>
            <p:cNvSpPr/>
            <p:nvPr/>
          </p:nvSpPr>
          <p:spPr>
            <a:xfrm>
              <a:off x="858373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5" name="pl675"/>
            <p:cNvSpPr/>
            <p:nvPr/>
          </p:nvSpPr>
          <p:spPr>
            <a:xfrm>
              <a:off x="879253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6" name="pl676"/>
            <p:cNvSpPr/>
            <p:nvPr/>
          </p:nvSpPr>
          <p:spPr>
            <a:xfrm>
              <a:off x="900133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7" name="tx677"/>
            <p:cNvSpPr/>
            <p:nvPr/>
          </p:nvSpPr>
          <p:spPr>
            <a:xfrm rot="-5400000">
              <a:off x="741539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78" name="tx678"/>
            <p:cNvSpPr/>
            <p:nvPr/>
          </p:nvSpPr>
          <p:spPr>
            <a:xfrm rot="-5400000">
              <a:off x="762418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79" name="tx679"/>
            <p:cNvSpPr/>
            <p:nvPr/>
          </p:nvSpPr>
          <p:spPr>
            <a:xfrm rot="-5400000">
              <a:off x="783298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80" name="tx680"/>
            <p:cNvSpPr/>
            <p:nvPr/>
          </p:nvSpPr>
          <p:spPr>
            <a:xfrm rot="-5400000">
              <a:off x="804178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81" name="tx681"/>
            <p:cNvSpPr/>
            <p:nvPr/>
          </p:nvSpPr>
          <p:spPr>
            <a:xfrm rot="-5400000">
              <a:off x="825058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82" name="tx682"/>
            <p:cNvSpPr/>
            <p:nvPr/>
          </p:nvSpPr>
          <p:spPr>
            <a:xfrm rot="-5400000">
              <a:off x="845937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83" name="tx683"/>
            <p:cNvSpPr/>
            <p:nvPr/>
          </p:nvSpPr>
          <p:spPr>
            <a:xfrm rot="-5400000">
              <a:off x="866817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84" name="tx684"/>
            <p:cNvSpPr/>
            <p:nvPr/>
          </p:nvSpPr>
          <p:spPr>
            <a:xfrm rot="-5400000">
              <a:off x="887697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85" name="tx685"/>
            <p:cNvSpPr/>
            <p:nvPr/>
          </p:nvSpPr>
          <p:spPr>
            <a:xfrm>
              <a:off x="570361" y="177881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686" name="tx686"/>
            <p:cNvSpPr/>
            <p:nvPr/>
          </p:nvSpPr>
          <p:spPr>
            <a:xfrm>
              <a:off x="508182" y="1429151"/>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687" name="pl687"/>
            <p:cNvSpPr/>
            <p:nvPr/>
          </p:nvSpPr>
          <p:spPr>
            <a:xfrm>
              <a:off x="722555" y="181882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88" name="pl688"/>
            <p:cNvSpPr/>
            <p:nvPr/>
          </p:nvSpPr>
          <p:spPr>
            <a:xfrm>
              <a:off x="722555" y="146915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89" name="tx689"/>
            <p:cNvSpPr/>
            <p:nvPr/>
          </p:nvSpPr>
          <p:spPr>
            <a:xfrm>
              <a:off x="570361" y="306330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690" name="tx690"/>
            <p:cNvSpPr/>
            <p:nvPr/>
          </p:nvSpPr>
          <p:spPr>
            <a:xfrm>
              <a:off x="508182" y="2713641"/>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691" name="pl691"/>
            <p:cNvSpPr/>
            <p:nvPr/>
          </p:nvSpPr>
          <p:spPr>
            <a:xfrm>
              <a:off x="722555" y="310331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92" name="pl692"/>
            <p:cNvSpPr/>
            <p:nvPr/>
          </p:nvSpPr>
          <p:spPr>
            <a:xfrm>
              <a:off x="722555" y="275364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93" name="tx693"/>
            <p:cNvSpPr/>
            <p:nvPr/>
          </p:nvSpPr>
          <p:spPr>
            <a:xfrm>
              <a:off x="570361" y="434779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694" name="tx694"/>
            <p:cNvSpPr/>
            <p:nvPr/>
          </p:nvSpPr>
          <p:spPr>
            <a:xfrm>
              <a:off x="508182" y="3998131"/>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695" name="pl695"/>
            <p:cNvSpPr/>
            <p:nvPr/>
          </p:nvSpPr>
          <p:spPr>
            <a:xfrm>
              <a:off x="722555" y="438780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96" name="pl696"/>
            <p:cNvSpPr/>
            <p:nvPr/>
          </p:nvSpPr>
          <p:spPr>
            <a:xfrm>
              <a:off x="722555" y="403813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97" name="tx697"/>
            <p:cNvSpPr/>
            <p:nvPr/>
          </p:nvSpPr>
          <p:spPr>
            <a:xfrm>
              <a:off x="570361" y="563228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698" name="tx698"/>
            <p:cNvSpPr/>
            <p:nvPr/>
          </p:nvSpPr>
          <p:spPr>
            <a:xfrm>
              <a:off x="508182" y="5282621"/>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699" name="pl699"/>
            <p:cNvSpPr/>
            <p:nvPr/>
          </p:nvSpPr>
          <p:spPr>
            <a:xfrm>
              <a:off x="722555" y="567229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0" name="pl700"/>
            <p:cNvSpPr/>
            <p:nvPr/>
          </p:nvSpPr>
          <p:spPr>
            <a:xfrm>
              <a:off x="722555" y="532262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1" name="tx701"/>
            <p:cNvSpPr/>
            <p:nvPr/>
          </p:nvSpPr>
          <p:spPr>
            <a:xfrm rot="-5400000">
              <a:off x="-37121" y="3450773"/>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702" name="tx702"/>
            <p:cNvSpPr/>
            <p:nvPr/>
          </p:nvSpPr>
          <p:spPr>
            <a:xfrm>
              <a:off x="757350" y="660111"/>
              <a:ext cx="363574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Showing top 20 countries with the lowest coverage in 2025</a:t>
              </a:r>
            </a:p>
          </p:txBody>
        </p:sp>
        <p:sp>
          <p:nvSpPr>
            <p:cNvPr id="703" name="tx703"/>
            <p:cNvSpPr/>
            <p:nvPr/>
          </p:nvSpPr>
          <p:spPr>
            <a:xfrm>
              <a:off x="757350" y="435349"/>
              <a:ext cx="3740078"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Coverage of DTP1, by country, UMICs, 2018-2025</a:t>
              </a:r>
            </a:p>
          </p:txBody>
        </p:sp>
        <p:sp>
          <p:nvSpPr>
            <p:cNvPr id="704" name="tx704"/>
            <p:cNvSpPr/>
            <p:nvPr/>
          </p:nvSpPr>
          <p:spPr>
            <a:xfrm>
              <a:off x="4912427" y="64727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705" name="tx705"/>
            <p:cNvSpPr/>
            <p:nvPr/>
          </p:nvSpPr>
          <p:spPr>
            <a:xfrm>
              <a:off x="6067223" y="6593460"/>
              <a:ext cx="300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Dark grey line displays regional coverage for reference</a:t>
              </a:r>
            </a:p>
          </p:txBody>
        </p:sp>
      </p:grpSp>
      <p:sp>
        <p:nvSpPr>
          <p:cNvPr id="70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Among the 20 countries with the lowest DTP1 coverage in 2025, Montenegro and Peru had the highest coverage (92%), while Azerbaijan and Gabon had the lowest coverage (65%).
DTP1 coverage increased in 4 out of these 20 countries between 2024 and 2025. The largest increase was 9 percentage points in Equatorial Guinea from 75% to 84%.
10 countries saw a decrease in coverage (Bosnia and Herzegovina, Ecuador, Guatemala, Kazakhstan, Moldova, North Macedonia, Philippines, South Africa, St Lucia, and Suriname). The largest decline was 10% points in Guatemala from 96% to 86%. Coverage remained constant between 2024 and 2025 in the remaining 6 countries.
In 2025, 3 out of these 20 countries had achieved DTP1 coverage of at least 90%.</a:t>
            </a: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695171" y="874964"/>
              <a:ext cx="1620176" cy="1019640"/>
            </a:xfrm>
            <a:prstGeom prst="rect">
              <a:avLst/>
            </a:prstGeom>
            <a:solidFill>
              <a:srgbClr val="EBEBEB">
                <a:alpha val="100000"/>
              </a:srgbClr>
            </a:solidFill>
          </p:spPr>
          <p:txBody>
            <a:bodyPr/>
            <a:lstStyle/>
            <a:p/>
          </p:txBody>
        </p:sp>
        <p:sp>
          <p:nvSpPr>
            <p:cNvPr id="6" name="pl6"/>
            <p:cNvSpPr/>
            <p:nvPr/>
          </p:nvSpPr>
          <p:spPr>
            <a:xfrm>
              <a:off x="695171" y="1693766"/>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7" name="pl7"/>
            <p:cNvSpPr/>
            <p:nvPr/>
          </p:nvSpPr>
          <p:spPr>
            <a:xfrm>
              <a:off x="695171" y="1178796"/>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8" name="pl8"/>
            <p:cNvSpPr/>
            <p:nvPr/>
          </p:nvSpPr>
          <p:spPr>
            <a:xfrm>
              <a:off x="695171" y="1436281"/>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9" name="pl9"/>
            <p:cNvSpPr/>
            <p:nvPr/>
          </p:nvSpPr>
          <p:spPr>
            <a:xfrm>
              <a:off x="695171" y="921311"/>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10" name="pl10"/>
            <p:cNvSpPr/>
            <p:nvPr/>
          </p:nvSpPr>
          <p:spPr>
            <a:xfrm>
              <a:off x="76881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1" name="pl11"/>
            <p:cNvSpPr/>
            <p:nvPr/>
          </p:nvSpPr>
          <p:spPr>
            <a:xfrm>
              <a:off x="97922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2" name="pl12"/>
            <p:cNvSpPr/>
            <p:nvPr/>
          </p:nvSpPr>
          <p:spPr>
            <a:xfrm>
              <a:off x="1189640"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 name="pl13"/>
            <p:cNvSpPr/>
            <p:nvPr/>
          </p:nvSpPr>
          <p:spPr>
            <a:xfrm>
              <a:off x="140005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4" name="pl14"/>
            <p:cNvSpPr/>
            <p:nvPr/>
          </p:nvSpPr>
          <p:spPr>
            <a:xfrm>
              <a:off x="161046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 name="pl15"/>
            <p:cNvSpPr/>
            <p:nvPr/>
          </p:nvSpPr>
          <p:spPr>
            <a:xfrm>
              <a:off x="182087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 name="pl16"/>
            <p:cNvSpPr/>
            <p:nvPr/>
          </p:nvSpPr>
          <p:spPr>
            <a:xfrm>
              <a:off x="2031290"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7" name="pl17"/>
            <p:cNvSpPr/>
            <p:nvPr/>
          </p:nvSpPr>
          <p:spPr>
            <a:xfrm>
              <a:off x="224170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768815" y="1415682"/>
              <a:ext cx="1472887" cy="123592"/>
            </a:xfrm>
            <a:custGeom>
              <a:avLst/>
              <a:pathLst>
                <a:path w="1472887" h="123592">
                  <a:moveTo>
                    <a:pt x="0" y="0"/>
                  </a:moveTo>
                  <a:lnTo>
                    <a:pt x="210412" y="20598"/>
                  </a:lnTo>
                  <a:lnTo>
                    <a:pt x="420825" y="41197"/>
                  </a:lnTo>
                  <a:lnTo>
                    <a:pt x="631237" y="123592"/>
                  </a:lnTo>
                  <a:lnTo>
                    <a:pt x="841650" y="20598"/>
                  </a:lnTo>
                  <a:lnTo>
                    <a:pt x="1052062" y="61796"/>
                  </a:lnTo>
                  <a:lnTo>
                    <a:pt x="1262475" y="61796"/>
                  </a:lnTo>
                  <a:lnTo>
                    <a:pt x="1472887" y="61796"/>
                  </a:lnTo>
                </a:path>
              </a:pathLst>
            </a:custGeom>
            <a:ln w="20325" cap="flat">
              <a:solidFill>
                <a:srgbClr val="BEBEBE">
                  <a:alpha val="69803"/>
                </a:srgbClr>
              </a:solidFill>
              <a:prstDash val="solid"/>
              <a:round/>
            </a:ln>
          </p:spPr>
          <p:txBody>
            <a:bodyPr/>
            <a:lstStyle/>
            <a:p/>
          </p:txBody>
        </p:sp>
        <p:sp>
          <p:nvSpPr>
            <p:cNvPr id="19" name="pl19"/>
            <p:cNvSpPr/>
            <p:nvPr/>
          </p:nvSpPr>
          <p:spPr>
            <a:xfrm>
              <a:off x="768815" y="1353886"/>
              <a:ext cx="1472887" cy="288383"/>
            </a:xfrm>
            <a:custGeom>
              <a:avLst/>
              <a:pathLst>
                <a:path w="1472887" h="288383">
                  <a:moveTo>
                    <a:pt x="0" y="0"/>
                  </a:moveTo>
                  <a:lnTo>
                    <a:pt x="210412" y="82395"/>
                  </a:lnTo>
                  <a:lnTo>
                    <a:pt x="420825" y="247185"/>
                  </a:lnTo>
                  <a:lnTo>
                    <a:pt x="631237" y="61796"/>
                  </a:lnTo>
                  <a:lnTo>
                    <a:pt x="841650" y="20598"/>
                  </a:lnTo>
                  <a:lnTo>
                    <a:pt x="1052062" y="288383"/>
                  </a:lnTo>
                  <a:lnTo>
                    <a:pt x="1262475" y="226586"/>
                  </a:lnTo>
                  <a:lnTo>
                    <a:pt x="1472887" y="226586"/>
                  </a:lnTo>
                </a:path>
              </a:pathLst>
            </a:custGeom>
            <a:ln w="40651" cap="flat">
              <a:solidFill>
                <a:srgbClr val="BEBEBE">
                  <a:alpha val="69803"/>
                </a:srgbClr>
              </a:solidFill>
              <a:prstDash val="solid"/>
              <a:round/>
            </a:ln>
          </p:spPr>
          <p:txBody>
            <a:bodyPr/>
            <a:lstStyle/>
            <a:p/>
          </p:txBody>
        </p:sp>
        <p:sp>
          <p:nvSpPr>
            <p:cNvPr id="20" name="pl20"/>
            <p:cNvSpPr/>
            <p:nvPr/>
          </p:nvSpPr>
          <p:spPr>
            <a:xfrm>
              <a:off x="768815" y="1353886"/>
              <a:ext cx="1472887" cy="288383"/>
            </a:xfrm>
            <a:custGeom>
              <a:avLst/>
              <a:pathLst>
                <a:path w="1472887" h="288383">
                  <a:moveTo>
                    <a:pt x="0" y="0"/>
                  </a:moveTo>
                  <a:lnTo>
                    <a:pt x="210412" y="82395"/>
                  </a:lnTo>
                  <a:lnTo>
                    <a:pt x="420825" y="247185"/>
                  </a:lnTo>
                  <a:lnTo>
                    <a:pt x="631237" y="61796"/>
                  </a:lnTo>
                  <a:lnTo>
                    <a:pt x="841650" y="20598"/>
                  </a:lnTo>
                  <a:lnTo>
                    <a:pt x="1052062" y="288383"/>
                  </a:lnTo>
                  <a:lnTo>
                    <a:pt x="1262475" y="226586"/>
                  </a:lnTo>
                  <a:lnTo>
                    <a:pt x="1472887" y="226586"/>
                  </a:lnTo>
                </a:path>
              </a:pathLst>
            </a:custGeom>
            <a:ln w="35231" cap="flat">
              <a:solidFill>
                <a:srgbClr val="BEBEBE">
                  <a:alpha val="69803"/>
                </a:srgbClr>
              </a:solidFill>
              <a:prstDash val="solid"/>
              <a:round/>
            </a:ln>
          </p:spPr>
          <p:txBody>
            <a:bodyPr/>
            <a:lstStyle/>
            <a:p/>
          </p:txBody>
        </p:sp>
        <p:sp>
          <p:nvSpPr>
            <p:cNvPr id="21" name="pl21"/>
            <p:cNvSpPr/>
            <p:nvPr/>
          </p:nvSpPr>
          <p:spPr>
            <a:xfrm>
              <a:off x="768815" y="1415682"/>
              <a:ext cx="1472887" cy="123592"/>
            </a:xfrm>
            <a:custGeom>
              <a:avLst/>
              <a:pathLst>
                <a:path w="1472887" h="123592">
                  <a:moveTo>
                    <a:pt x="0" y="0"/>
                  </a:moveTo>
                  <a:lnTo>
                    <a:pt x="210412" y="20598"/>
                  </a:lnTo>
                  <a:lnTo>
                    <a:pt x="420825" y="41197"/>
                  </a:lnTo>
                  <a:lnTo>
                    <a:pt x="631237" y="123592"/>
                  </a:lnTo>
                  <a:lnTo>
                    <a:pt x="841650" y="20598"/>
                  </a:lnTo>
                  <a:lnTo>
                    <a:pt x="1052062" y="61796"/>
                  </a:lnTo>
                  <a:lnTo>
                    <a:pt x="1262475" y="61796"/>
                  </a:lnTo>
                  <a:lnTo>
                    <a:pt x="1472887" y="61796"/>
                  </a:lnTo>
                </a:path>
              </a:pathLst>
            </a:custGeom>
            <a:ln w="20325" cap="flat">
              <a:solidFill>
                <a:srgbClr val="6B6B6B">
                  <a:alpha val="100000"/>
                </a:srgbClr>
              </a:solidFill>
              <a:prstDash val="solid"/>
              <a:round/>
            </a:ln>
          </p:spPr>
          <p:txBody>
            <a:bodyPr/>
            <a:lstStyle/>
            <a:p/>
          </p:txBody>
        </p:sp>
        <p:sp>
          <p:nvSpPr>
            <p:cNvPr id="22" name="pl22"/>
            <p:cNvSpPr/>
            <p:nvPr/>
          </p:nvSpPr>
          <p:spPr>
            <a:xfrm>
              <a:off x="768815" y="1353886"/>
              <a:ext cx="1472887" cy="288383"/>
            </a:xfrm>
            <a:custGeom>
              <a:avLst/>
              <a:pathLst>
                <a:path w="1472887" h="288383">
                  <a:moveTo>
                    <a:pt x="0" y="0"/>
                  </a:moveTo>
                  <a:lnTo>
                    <a:pt x="210412" y="82395"/>
                  </a:lnTo>
                  <a:lnTo>
                    <a:pt x="420825" y="247185"/>
                  </a:lnTo>
                  <a:lnTo>
                    <a:pt x="631237" y="61796"/>
                  </a:lnTo>
                  <a:lnTo>
                    <a:pt x="841650" y="20598"/>
                  </a:lnTo>
                  <a:lnTo>
                    <a:pt x="1052062" y="288383"/>
                  </a:lnTo>
                  <a:lnTo>
                    <a:pt x="1262475" y="226586"/>
                  </a:lnTo>
                  <a:lnTo>
                    <a:pt x="1472887" y="226586"/>
                  </a:lnTo>
                </a:path>
              </a:pathLst>
            </a:custGeom>
            <a:ln w="40651" cap="flat">
              <a:solidFill>
                <a:srgbClr val="000000">
                  <a:alpha val="100000"/>
                </a:srgbClr>
              </a:solidFill>
              <a:prstDash val="solid"/>
              <a:round/>
            </a:ln>
          </p:spPr>
          <p:txBody>
            <a:bodyPr/>
            <a:lstStyle/>
            <a:p/>
          </p:txBody>
        </p:sp>
        <p:sp>
          <p:nvSpPr>
            <p:cNvPr id="23" name="pl23"/>
            <p:cNvSpPr/>
            <p:nvPr/>
          </p:nvSpPr>
          <p:spPr>
            <a:xfrm>
              <a:off x="768815" y="1353886"/>
              <a:ext cx="1472887" cy="288383"/>
            </a:xfrm>
            <a:custGeom>
              <a:avLst/>
              <a:pathLst>
                <a:path w="1472887" h="288383">
                  <a:moveTo>
                    <a:pt x="0" y="0"/>
                  </a:moveTo>
                  <a:lnTo>
                    <a:pt x="210412" y="82395"/>
                  </a:lnTo>
                  <a:lnTo>
                    <a:pt x="420825" y="247185"/>
                  </a:lnTo>
                  <a:lnTo>
                    <a:pt x="631237" y="61796"/>
                  </a:lnTo>
                  <a:lnTo>
                    <a:pt x="841650" y="20598"/>
                  </a:lnTo>
                  <a:lnTo>
                    <a:pt x="1052062" y="288383"/>
                  </a:lnTo>
                  <a:lnTo>
                    <a:pt x="1262475" y="226586"/>
                  </a:lnTo>
                  <a:lnTo>
                    <a:pt x="1472887" y="226586"/>
                  </a:lnTo>
                </a:path>
              </a:pathLst>
            </a:custGeom>
            <a:ln w="35231" cap="flat">
              <a:solidFill>
                <a:srgbClr val="80BD41">
                  <a:alpha val="100000"/>
                </a:srgbClr>
              </a:solidFill>
              <a:prstDash val="solid"/>
              <a:round/>
            </a:ln>
          </p:spPr>
          <p:txBody>
            <a:bodyPr/>
            <a:lstStyle/>
            <a:p/>
          </p:txBody>
        </p:sp>
        <p:sp>
          <p:nvSpPr>
            <p:cNvPr id="24" name="pl24"/>
            <p:cNvSpPr/>
            <p:nvPr/>
          </p:nvSpPr>
          <p:spPr>
            <a:xfrm>
              <a:off x="695171" y="1436281"/>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25" name="tx25"/>
            <p:cNvSpPr/>
            <p:nvPr/>
          </p:nvSpPr>
          <p:spPr>
            <a:xfrm>
              <a:off x="738686" y="117533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6" name="tx26"/>
            <p:cNvSpPr/>
            <p:nvPr/>
          </p:nvSpPr>
          <p:spPr>
            <a:xfrm>
              <a:off x="949098" y="12577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7" name="tx27"/>
            <p:cNvSpPr/>
            <p:nvPr/>
          </p:nvSpPr>
          <p:spPr>
            <a:xfrm>
              <a:off x="1141451" y="142251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28" name="tx28"/>
            <p:cNvSpPr/>
            <p:nvPr/>
          </p:nvSpPr>
          <p:spPr>
            <a:xfrm>
              <a:off x="1369923" y="123712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9" name="tx29"/>
            <p:cNvSpPr/>
            <p:nvPr/>
          </p:nvSpPr>
          <p:spPr>
            <a:xfrm>
              <a:off x="1580336" y="11959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0" name="tx30"/>
            <p:cNvSpPr/>
            <p:nvPr/>
          </p:nvSpPr>
          <p:spPr>
            <a:xfrm>
              <a:off x="1742559" y="1463714"/>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31" name="tx31"/>
            <p:cNvSpPr/>
            <p:nvPr/>
          </p:nvSpPr>
          <p:spPr>
            <a:xfrm>
              <a:off x="1983102" y="140191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32" name="tx32"/>
            <p:cNvSpPr/>
            <p:nvPr/>
          </p:nvSpPr>
          <p:spPr>
            <a:xfrm>
              <a:off x="2193514" y="140191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33" name="rc33"/>
            <p:cNvSpPr/>
            <p:nvPr/>
          </p:nvSpPr>
          <p:spPr>
            <a:xfrm>
              <a:off x="695171" y="2179046"/>
              <a:ext cx="1620176" cy="1019640"/>
            </a:xfrm>
            <a:prstGeom prst="rect">
              <a:avLst/>
            </a:prstGeom>
            <a:solidFill>
              <a:srgbClr val="EBEBEB">
                <a:alpha val="100000"/>
              </a:srgbClr>
            </a:solidFill>
          </p:spPr>
          <p:txBody>
            <a:bodyPr/>
            <a:lstStyle/>
            <a:p/>
          </p:txBody>
        </p:sp>
        <p:sp>
          <p:nvSpPr>
            <p:cNvPr id="34" name="pl34"/>
            <p:cNvSpPr/>
            <p:nvPr/>
          </p:nvSpPr>
          <p:spPr>
            <a:xfrm>
              <a:off x="695171" y="2997848"/>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35" name="pl35"/>
            <p:cNvSpPr/>
            <p:nvPr/>
          </p:nvSpPr>
          <p:spPr>
            <a:xfrm>
              <a:off x="695171" y="2482878"/>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36" name="pl36"/>
            <p:cNvSpPr/>
            <p:nvPr/>
          </p:nvSpPr>
          <p:spPr>
            <a:xfrm>
              <a:off x="695171" y="2740363"/>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37" name="pl37"/>
            <p:cNvSpPr/>
            <p:nvPr/>
          </p:nvSpPr>
          <p:spPr>
            <a:xfrm>
              <a:off x="695171" y="2225393"/>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38" name="pl38"/>
            <p:cNvSpPr/>
            <p:nvPr/>
          </p:nvSpPr>
          <p:spPr>
            <a:xfrm>
              <a:off x="76881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 name="pl39"/>
            <p:cNvSpPr/>
            <p:nvPr/>
          </p:nvSpPr>
          <p:spPr>
            <a:xfrm>
              <a:off x="97922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 name="pl40"/>
            <p:cNvSpPr/>
            <p:nvPr/>
          </p:nvSpPr>
          <p:spPr>
            <a:xfrm>
              <a:off x="1189640"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1" name="pl41"/>
            <p:cNvSpPr/>
            <p:nvPr/>
          </p:nvSpPr>
          <p:spPr>
            <a:xfrm>
              <a:off x="140005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 name="pl42"/>
            <p:cNvSpPr/>
            <p:nvPr/>
          </p:nvSpPr>
          <p:spPr>
            <a:xfrm>
              <a:off x="161046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 name="pl43"/>
            <p:cNvSpPr/>
            <p:nvPr/>
          </p:nvSpPr>
          <p:spPr>
            <a:xfrm>
              <a:off x="182087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4" name="pl44"/>
            <p:cNvSpPr/>
            <p:nvPr/>
          </p:nvSpPr>
          <p:spPr>
            <a:xfrm>
              <a:off x="2031290"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 name="pl45"/>
            <p:cNvSpPr/>
            <p:nvPr/>
          </p:nvSpPr>
          <p:spPr>
            <a:xfrm>
              <a:off x="224170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 name="pl46"/>
            <p:cNvSpPr/>
            <p:nvPr/>
          </p:nvSpPr>
          <p:spPr>
            <a:xfrm>
              <a:off x="768815" y="2719764"/>
              <a:ext cx="1472887" cy="123592"/>
            </a:xfrm>
            <a:custGeom>
              <a:avLst/>
              <a:pathLst>
                <a:path w="1472887" h="123592">
                  <a:moveTo>
                    <a:pt x="0" y="0"/>
                  </a:moveTo>
                  <a:lnTo>
                    <a:pt x="210412" y="20598"/>
                  </a:lnTo>
                  <a:lnTo>
                    <a:pt x="420825" y="41197"/>
                  </a:lnTo>
                  <a:lnTo>
                    <a:pt x="631237" y="123592"/>
                  </a:lnTo>
                  <a:lnTo>
                    <a:pt x="841650" y="20598"/>
                  </a:lnTo>
                  <a:lnTo>
                    <a:pt x="1052062" y="61796"/>
                  </a:lnTo>
                  <a:lnTo>
                    <a:pt x="1262475" y="61796"/>
                  </a:lnTo>
                  <a:lnTo>
                    <a:pt x="1472887" y="61796"/>
                  </a:lnTo>
                </a:path>
              </a:pathLst>
            </a:custGeom>
            <a:ln w="20325" cap="flat">
              <a:solidFill>
                <a:srgbClr val="BEBEBE">
                  <a:alpha val="69803"/>
                </a:srgbClr>
              </a:solidFill>
              <a:prstDash val="solid"/>
              <a:round/>
            </a:ln>
          </p:spPr>
          <p:txBody>
            <a:bodyPr/>
            <a:lstStyle/>
            <a:p/>
          </p:txBody>
        </p:sp>
        <p:sp>
          <p:nvSpPr>
            <p:cNvPr id="47" name="pl47"/>
            <p:cNvSpPr/>
            <p:nvPr/>
          </p:nvSpPr>
          <p:spPr>
            <a:xfrm>
              <a:off x="768815" y="2699165"/>
              <a:ext cx="1472887" cy="267784"/>
            </a:xfrm>
            <a:custGeom>
              <a:avLst/>
              <a:pathLst>
                <a:path w="1472887" h="267784">
                  <a:moveTo>
                    <a:pt x="0" y="20598"/>
                  </a:moveTo>
                  <a:lnTo>
                    <a:pt x="210412" y="41197"/>
                  </a:lnTo>
                  <a:lnTo>
                    <a:pt x="420825" y="267784"/>
                  </a:lnTo>
                  <a:lnTo>
                    <a:pt x="631237" y="205987"/>
                  </a:lnTo>
                  <a:lnTo>
                    <a:pt x="841650" y="267784"/>
                  </a:lnTo>
                  <a:lnTo>
                    <a:pt x="1052062" y="123592"/>
                  </a:lnTo>
                  <a:lnTo>
                    <a:pt x="1262475" y="0"/>
                  </a:lnTo>
                  <a:lnTo>
                    <a:pt x="1472887" y="144191"/>
                  </a:lnTo>
                </a:path>
              </a:pathLst>
            </a:custGeom>
            <a:ln w="40651" cap="flat">
              <a:solidFill>
                <a:srgbClr val="BEBEBE">
                  <a:alpha val="69803"/>
                </a:srgbClr>
              </a:solidFill>
              <a:prstDash val="solid"/>
              <a:round/>
            </a:ln>
          </p:spPr>
          <p:txBody>
            <a:bodyPr/>
            <a:lstStyle/>
            <a:p/>
          </p:txBody>
        </p:sp>
        <p:sp>
          <p:nvSpPr>
            <p:cNvPr id="48" name="pl48"/>
            <p:cNvSpPr/>
            <p:nvPr/>
          </p:nvSpPr>
          <p:spPr>
            <a:xfrm>
              <a:off x="768815" y="2699165"/>
              <a:ext cx="1472887" cy="267784"/>
            </a:xfrm>
            <a:custGeom>
              <a:avLst/>
              <a:pathLst>
                <a:path w="1472887" h="267784">
                  <a:moveTo>
                    <a:pt x="0" y="20598"/>
                  </a:moveTo>
                  <a:lnTo>
                    <a:pt x="210412" y="41197"/>
                  </a:lnTo>
                  <a:lnTo>
                    <a:pt x="420825" y="267784"/>
                  </a:lnTo>
                  <a:lnTo>
                    <a:pt x="631237" y="205987"/>
                  </a:lnTo>
                  <a:lnTo>
                    <a:pt x="841650" y="267784"/>
                  </a:lnTo>
                  <a:lnTo>
                    <a:pt x="1052062" y="123592"/>
                  </a:lnTo>
                  <a:lnTo>
                    <a:pt x="1262475" y="0"/>
                  </a:lnTo>
                  <a:lnTo>
                    <a:pt x="1472887" y="144191"/>
                  </a:lnTo>
                </a:path>
              </a:pathLst>
            </a:custGeom>
            <a:ln w="35231" cap="flat">
              <a:solidFill>
                <a:srgbClr val="BEBEBE">
                  <a:alpha val="69803"/>
                </a:srgbClr>
              </a:solidFill>
              <a:prstDash val="solid"/>
              <a:round/>
            </a:ln>
          </p:spPr>
          <p:txBody>
            <a:bodyPr/>
            <a:lstStyle/>
            <a:p/>
          </p:txBody>
        </p:sp>
        <p:sp>
          <p:nvSpPr>
            <p:cNvPr id="49" name="pl49"/>
            <p:cNvSpPr/>
            <p:nvPr/>
          </p:nvSpPr>
          <p:spPr>
            <a:xfrm>
              <a:off x="768815" y="2719764"/>
              <a:ext cx="1472887" cy="123592"/>
            </a:xfrm>
            <a:custGeom>
              <a:avLst/>
              <a:pathLst>
                <a:path w="1472887" h="123592">
                  <a:moveTo>
                    <a:pt x="0" y="0"/>
                  </a:moveTo>
                  <a:lnTo>
                    <a:pt x="210412" y="20598"/>
                  </a:lnTo>
                  <a:lnTo>
                    <a:pt x="420825" y="41197"/>
                  </a:lnTo>
                  <a:lnTo>
                    <a:pt x="631237" y="123592"/>
                  </a:lnTo>
                  <a:lnTo>
                    <a:pt x="841650" y="20598"/>
                  </a:lnTo>
                  <a:lnTo>
                    <a:pt x="1052062" y="61796"/>
                  </a:lnTo>
                  <a:lnTo>
                    <a:pt x="1262475" y="61796"/>
                  </a:lnTo>
                  <a:lnTo>
                    <a:pt x="1472887" y="61796"/>
                  </a:lnTo>
                </a:path>
              </a:pathLst>
            </a:custGeom>
            <a:ln w="20325" cap="flat">
              <a:solidFill>
                <a:srgbClr val="6B6B6B">
                  <a:alpha val="100000"/>
                </a:srgbClr>
              </a:solidFill>
              <a:prstDash val="solid"/>
              <a:round/>
            </a:ln>
          </p:spPr>
          <p:txBody>
            <a:bodyPr/>
            <a:lstStyle/>
            <a:p/>
          </p:txBody>
        </p:sp>
        <p:sp>
          <p:nvSpPr>
            <p:cNvPr id="50" name="pl50"/>
            <p:cNvSpPr/>
            <p:nvPr/>
          </p:nvSpPr>
          <p:spPr>
            <a:xfrm>
              <a:off x="768815" y="2699165"/>
              <a:ext cx="1472887" cy="267784"/>
            </a:xfrm>
            <a:custGeom>
              <a:avLst/>
              <a:pathLst>
                <a:path w="1472887" h="267784">
                  <a:moveTo>
                    <a:pt x="0" y="20598"/>
                  </a:moveTo>
                  <a:lnTo>
                    <a:pt x="210412" y="41197"/>
                  </a:lnTo>
                  <a:lnTo>
                    <a:pt x="420825" y="267784"/>
                  </a:lnTo>
                  <a:lnTo>
                    <a:pt x="631237" y="205987"/>
                  </a:lnTo>
                  <a:lnTo>
                    <a:pt x="841650" y="267784"/>
                  </a:lnTo>
                  <a:lnTo>
                    <a:pt x="1052062" y="123592"/>
                  </a:lnTo>
                  <a:lnTo>
                    <a:pt x="1262475" y="0"/>
                  </a:lnTo>
                  <a:lnTo>
                    <a:pt x="1472887" y="144191"/>
                  </a:lnTo>
                </a:path>
              </a:pathLst>
            </a:custGeom>
            <a:ln w="40651" cap="flat">
              <a:solidFill>
                <a:srgbClr val="000000">
                  <a:alpha val="100000"/>
                </a:srgbClr>
              </a:solidFill>
              <a:prstDash val="solid"/>
              <a:round/>
            </a:ln>
          </p:spPr>
          <p:txBody>
            <a:bodyPr/>
            <a:lstStyle/>
            <a:p/>
          </p:txBody>
        </p:sp>
        <p:sp>
          <p:nvSpPr>
            <p:cNvPr id="51" name="pl51"/>
            <p:cNvSpPr/>
            <p:nvPr/>
          </p:nvSpPr>
          <p:spPr>
            <a:xfrm>
              <a:off x="768815" y="2699165"/>
              <a:ext cx="1472887" cy="267784"/>
            </a:xfrm>
            <a:custGeom>
              <a:avLst/>
              <a:pathLst>
                <a:path w="1472887" h="267784">
                  <a:moveTo>
                    <a:pt x="0" y="20598"/>
                  </a:moveTo>
                  <a:lnTo>
                    <a:pt x="210412" y="41197"/>
                  </a:lnTo>
                  <a:lnTo>
                    <a:pt x="420825" y="267784"/>
                  </a:lnTo>
                  <a:lnTo>
                    <a:pt x="631237" y="205987"/>
                  </a:lnTo>
                  <a:lnTo>
                    <a:pt x="841650" y="267784"/>
                  </a:lnTo>
                  <a:lnTo>
                    <a:pt x="1052062" y="123592"/>
                  </a:lnTo>
                  <a:lnTo>
                    <a:pt x="1262475" y="0"/>
                  </a:lnTo>
                  <a:lnTo>
                    <a:pt x="1472887" y="144191"/>
                  </a:lnTo>
                </a:path>
              </a:pathLst>
            </a:custGeom>
            <a:ln w="35231" cap="flat">
              <a:solidFill>
                <a:srgbClr val="80BD41">
                  <a:alpha val="100000"/>
                </a:srgbClr>
              </a:solidFill>
              <a:prstDash val="solid"/>
              <a:round/>
            </a:ln>
          </p:spPr>
          <p:txBody>
            <a:bodyPr/>
            <a:lstStyle/>
            <a:p/>
          </p:txBody>
        </p:sp>
        <p:sp>
          <p:nvSpPr>
            <p:cNvPr id="52" name="pl52"/>
            <p:cNvSpPr/>
            <p:nvPr/>
          </p:nvSpPr>
          <p:spPr>
            <a:xfrm>
              <a:off x="695171" y="2740363"/>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53" name="tx53"/>
            <p:cNvSpPr/>
            <p:nvPr/>
          </p:nvSpPr>
          <p:spPr>
            <a:xfrm>
              <a:off x="738686" y="25412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4" name="tx54"/>
            <p:cNvSpPr/>
            <p:nvPr/>
          </p:nvSpPr>
          <p:spPr>
            <a:xfrm>
              <a:off x="949098" y="25618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5" name="tx55"/>
            <p:cNvSpPr/>
            <p:nvPr/>
          </p:nvSpPr>
          <p:spPr>
            <a:xfrm>
              <a:off x="1115345" y="2788394"/>
              <a:ext cx="14859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56" name="tx56"/>
            <p:cNvSpPr/>
            <p:nvPr/>
          </p:nvSpPr>
          <p:spPr>
            <a:xfrm>
              <a:off x="1351864" y="272659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57" name="tx57"/>
            <p:cNvSpPr/>
            <p:nvPr/>
          </p:nvSpPr>
          <p:spPr>
            <a:xfrm>
              <a:off x="1536170" y="2788394"/>
              <a:ext cx="14859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58" name="tx58"/>
            <p:cNvSpPr/>
            <p:nvPr/>
          </p:nvSpPr>
          <p:spPr>
            <a:xfrm>
              <a:off x="1772689" y="264420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9" name="tx59"/>
            <p:cNvSpPr/>
            <p:nvPr/>
          </p:nvSpPr>
          <p:spPr>
            <a:xfrm>
              <a:off x="2001161" y="252061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0" name="tx60"/>
            <p:cNvSpPr/>
            <p:nvPr/>
          </p:nvSpPr>
          <p:spPr>
            <a:xfrm>
              <a:off x="2193514" y="266480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61" name="rc61"/>
            <p:cNvSpPr/>
            <p:nvPr/>
          </p:nvSpPr>
          <p:spPr>
            <a:xfrm>
              <a:off x="695171" y="3483127"/>
              <a:ext cx="1620176" cy="1019640"/>
            </a:xfrm>
            <a:prstGeom prst="rect">
              <a:avLst/>
            </a:prstGeom>
            <a:solidFill>
              <a:srgbClr val="EBEBEB">
                <a:alpha val="100000"/>
              </a:srgbClr>
            </a:solidFill>
          </p:spPr>
          <p:txBody>
            <a:bodyPr/>
            <a:lstStyle/>
            <a:p/>
          </p:txBody>
        </p:sp>
        <p:sp>
          <p:nvSpPr>
            <p:cNvPr id="62" name="pl62"/>
            <p:cNvSpPr/>
            <p:nvPr/>
          </p:nvSpPr>
          <p:spPr>
            <a:xfrm>
              <a:off x="695171" y="4301929"/>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63" name="pl63"/>
            <p:cNvSpPr/>
            <p:nvPr/>
          </p:nvSpPr>
          <p:spPr>
            <a:xfrm>
              <a:off x="695171" y="3786959"/>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64" name="pl64"/>
            <p:cNvSpPr/>
            <p:nvPr/>
          </p:nvSpPr>
          <p:spPr>
            <a:xfrm>
              <a:off x="695171" y="4044444"/>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65" name="pl65"/>
            <p:cNvSpPr/>
            <p:nvPr/>
          </p:nvSpPr>
          <p:spPr>
            <a:xfrm>
              <a:off x="695171" y="3529475"/>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66" name="pl66"/>
            <p:cNvSpPr/>
            <p:nvPr/>
          </p:nvSpPr>
          <p:spPr>
            <a:xfrm>
              <a:off x="76881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67" name="pl67"/>
            <p:cNvSpPr/>
            <p:nvPr/>
          </p:nvSpPr>
          <p:spPr>
            <a:xfrm>
              <a:off x="97922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68" name="pl68"/>
            <p:cNvSpPr/>
            <p:nvPr/>
          </p:nvSpPr>
          <p:spPr>
            <a:xfrm>
              <a:off x="1189640"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69" name="pl69"/>
            <p:cNvSpPr/>
            <p:nvPr/>
          </p:nvSpPr>
          <p:spPr>
            <a:xfrm>
              <a:off x="140005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0" name="pl70"/>
            <p:cNvSpPr/>
            <p:nvPr/>
          </p:nvSpPr>
          <p:spPr>
            <a:xfrm>
              <a:off x="161046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1" name="pl71"/>
            <p:cNvSpPr/>
            <p:nvPr/>
          </p:nvSpPr>
          <p:spPr>
            <a:xfrm>
              <a:off x="182087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2" name="pl72"/>
            <p:cNvSpPr/>
            <p:nvPr/>
          </p:nvSpPr>
          <p:spPr>
            <a:xfrm>
              <a:off x="2031290"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3" name="pl73"/>
            <p:cNvSpPr/>
            <p:nvPr/>
          </p:nvSpPr>
          <p:spPr>
            <a:xfrm>
              <a:off x="224170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4" name="pl74"/>
            <p:cNvSpPr/>
            <p:nvPr/>
          </p:nvSpPr>
          <p:spPr>
            <a:xfrm>
              <a:off x="768815" y="4023846"/>
              <a:ext cx="1472887" cy="123592"/>
            </a:xfrm>
            <a:custGeom>
              <a:avLst/>
              <a:pathLst>
                <a:path w="1472887" h="123592">
                  <a:moveTo>
                    <a:pt x="0" y="0"/>
                  </a:moveTo>
                  <a:lnTo>
                    <a:pt x="210412" y="20598"/>
                  </a:lnTo>
                  <a:lnTo>
                    <a:pt x="420825" y="41197"/>
                  </a:lnTo>
                  <a:lnTo>
                    <a:pt x="631237" y="123592"/>
                  </a:lnTo>
                  <a:lnTo>
                    <a:pt x="841650" y="20598"/>
                  </a:lnTo>
                  <a:lnTo>
                    <a:pt x="1052062" y="61796"/>
                  </a:lnTo>
                  <a:lnTo>
                    <a:pt x="1262475" y="61796"/>
                  </a:lnTo>
                  <a:lnTo>
                    <a:pt x="1472887" y="61796"/>
                  </a:lnTo>
                </a:path>
              </a:pathLst>
            </a:custGeom>
            <a:ln w="20325" cap="flat">
              <a:solidFill>
                <a:srgbClr val="BEBEBE">
                  <a:alpha val="69803"/>
                </a:srgbClr>
              </a:solidFill>
              <a:prstDash val="solid"/>
              <a:round/>
            </a:ln>
          </p:spPr>
          <p:txBody>
            <a:bodyPr/>
            <a:lstStyle/>
            <a:p/>
          </p:txBody>
        </p:sp>
        <p:sp>
          <p:nvSpPr>
            <p:cNvPr id="75" name="pl75"/>
            <p:cNvSpPr/>
            <p:nvPr/>
          </p:nvSpPr>
          <p:spPr>
            <a:xfrm>
              <a:off x="768815" y="4044444"/>
              <a:ext cx="1472887" cy="123592"/>
            </a:xfrm>
            <a:custGeom>
              <a:avLst/>
              <a:pathLst>
                <a:path w="1472887" h="123592">
                  <a:moveTo>
                    <a:pt x="0" y="0"/>
                  </a:moveTo>
                  <a:lnTo>
                    <a:pt x="210412" y="0"/>
                  </a:lnTo>
                  <a:lnTo>
                    <a:pt x="420825" y="20598"/>
                  </a:lnTo>
                  <a:lnTo>
                    <a:pt x="631237" y="82395"/>
                  </a:lnTo>
                  <a:lnTo>
                    <a:pt x="841650" y="41197"/>
                  </a:lnTo>
                  <a:lnTo>
                    <a:pt x="1052062" y="82395"/>
                  </a:lnTo>
                  <a:lnTo>
                    <a:pt x="1262475" y="123592"/>
                  </a:lnTo>
                  <a:lnTo>
                    <a:pt x="1472887" y="82395"/>
                  </a:lnTo>
                </a:path>
              </a:pathLst>
            </a:custGeom>
            <a:ln w="40651" cap="flat">
              <a:solidFill>
                <a:srgbClr val="BEBEBE">
                  <a:alpha val="69803"/>
                </a:srgbClr>
              </a:solidFill>
              <a:prstDash val="solid"/>
              <a:round/>
            </a:ln>
          </p:spPr>
          <p:txBody>
            <a:bodyPr/>
            <a:lstStyle/>
            <a:p/>
          </p:txBody>
        </p:sp>
        <p:sp>
          <p:nvSpPr>
            <p:cNvPr id="76" name="pl76"/>
            <p:cNvSpPr/>
            <p:nvPr/>
          </p:nvSpPr>
          <p:spPr>
            <a:xfrm>
              <a:off x="768815" y="4044444"/>
              <a:ext cx="1472887" cy="123592"/>
            </a:xfrm>
            <a:custGeom>
              <a:avLst/>
              <a:pathLst>
                <a:path w="1472887" h="123592">
                  <a:moveTo>
                    <a:pt x="0" y="0"/>
                  </a:moveTo>
                  <a:lnTo>
                    <a:pt x="210412" y="0"/>
                  </a:lnTo>
                  <a:lnTo>
                    <a:pt x="420825" y="20598"/>
                  </a:lnTo>
                  <a:lnTo>
                    <a:pt x="631237" y="82395"/>
                  </a:lnTo>
                  <a:lnTo>
                    <a:pt x="841650" y="41197"/>
                  </a:lnTo>
                  <a:lnTo>
                    <a:pt x="1052062" y="82395"/>
                  </a:lnTo>
                  <a:lnTo>
                    <a:pt x="1262475" y="123592"/>
                  </a:lnTo>
                  <a:lnTo>
                    <a:pt x="1472887" y="82395"/>
                  </a:lnTo>
                </a:path>
              </a:pathLst>
            </a:custGeom>
            <a:ln w="35231" cap="flat">
              <a:solidFill>
                <a:srgbClr val="BEBEBE">
                  <a:alpha val="69803"/>
                </a:srgbClr>
              </a:solidFill>
              <a:prstDash val="solid"/>
              <a:round/>
            </a:ln>
          </p:spPr>
          <p:txBody>
            <a:bodyPr/>
            <a:lstStyle/>
            <a:p/>
          </p:txBody>
        </p:sp>
        <p:sp>
          <p:nvSpPr>
            <p:cNvPr id="77" name="pl77"/>
            <p:cNvSpPr/>
            <p:nvPr/>
          </p:nvSpPr>
          <p:spPr>
            <a:xfrm>
              <a:off x="768815" y="4023846"/>
              <a:ext cx="1472887" cy="123592"/>
            </a:xfrm>
            <a:custGeom>
              <a:avLst/>
              <a:pathLst>
                <a:path w="1472887" h="123592">
                  <a:moveTo>
                    <a:pt x="0" y="0"/>
                  </a:moveTo>
                  <a:lnTo>
                    <a:pt x="210412" y="20598"/>
                  </a:lnTo>
                  <a:lnTo>
                    <a:pt x="420825" y="41197"/>
                  </a:lnTo>
                  <a:lnTo>
                    <a:pt x="631237" y="123592"/>
                  </a:lnTo>
                  <a:lnTo>
                    <a:pt x="841650" y="20598"/>
                  </a:lnTo>
                  <a:lnTo>
                    <a:pt x="1052062" y="61796"/>
                  </a:lnTo>
                  <a:lnTo>
                    <a:pt x="1262475" y="61796"/>
                  </a:lnTo>
                  <a:lnTo>
                    <a:pt x="1472887" y="61796"/>
                  </a:lnTo>
                </a:path>
              </a:pathLst>
            </a:custGeom>
            <a:ln w="20325" cap="flat">
              <a:solidFill>
                <a:srgbClr val="6B6B6B">
                  <a:alpha val="100000"/>
                </a:srgbClr>
              </a:solidFill>
              <a:prstDash val="solid"/>
              <a:round/>
            </a:ln>
          </p:spPr>
          <p:txBody>
            <a:bodyPr/>
            <a:lstStyle/>
            <a:p/>
          </p:txBody>
        </p:sp>
        <p:sp>
          <p:nvSpPr>
            <p:cNvPr id="78" name="pl78"/>
            <p:cNvSpPr/>
            <p:nvPr/>
          </p:nvSpPr>
          <p:spPr>
            <a:xfrm>
              <a:off x="768815" y="4044444"/>
              <a:ext cx="1472887" cy="123592"/>
            </a:xfrm>
            <a:custGeom>
              <a:avLst/>
              <a:pathLst>
                <a:path w="1472887" h="123592">
                  <a:moveTo>
                    <a:pt x="0" y="0"/>
                  </a:moveTo>
                  <a:lnTo>
                    <a:pt x="210412" y="0"/>
                  </a:lnTo>
                  <a:lnTo>
                    <a:pt x="420825" y="20598"/>
                  </a:lnTo>
                  <a:lnTo>
                    <a:pt x="631237" y="82395"/>
                  </a:lnTo>
                  <a:lnTo>
                    <a:pt x="841650" y="41197"/>
                  </a:lnTo>
                  <a:lnTo>
                    <a:pt x="1052062" y="82395"/>
                  </a:lnTo>
                  <a:lnTo>
                    <a:pt x="1262475" y="123592"/>
                  </a:lnTo>
                  <a:lnTo>
                    <a:pt x="1472887" y="82395"/>
                  </a:lnTo>
                </a:path>
              </a:pathLst>
            </a:custGeom>
            <a:ln w="40651" cap="flat">
              <a:solidFill>
                <a:srgbClr val="000000">
                  <a:alpha val="100000"/>
                </a:srgbClr>
              </a:solidFill>
              <a:prstDash val="solid"/>
              <a:round/>
            </a:ln>
          </p:spPr>
          <p:txBody>
            <a:bodyPr/>
            <a:lstStyle/>
            <a:p/>
          </p:txBody>
        </p:sp>
        <p:sp>
          <p:nvSpPr>
            <p:cNvPr id="79" name="pl79"/>
            <p:cNvSpPr/>
            <p:nvPr/>
          </p:nvSpPr>
          <p:spPr>
            <a:xfrm>
              <a:off x="768815" y="4044444"/>
              <a:ext cx="1472887" cy="123592"/>
            </a:xfrm>
            <a:custGeom>
              <a:avLst/>
              <a:pathLst>
                <a:path w="1472887" h="123592">
                  <a:moveTo>
                    <a:pt x="0" y="0"/>
                  </a:moveTo>
                  <a:lnTo>
                    <a:pt x="210412" y="0"/>
                  </a:lnTo>
                  <a:lnTo>
                    <a:pt x="420825" y="20598"/>
                  </a:lnTo>
                  <a:lnTo>
                    <a:pt x="631237" y="82395"/>
                  </a:lnTo>
                  <a:lnTo>
                    <a:pt x="841650" y="41197"/>
                  </a:lnTo>
                  <a:lnTo>
                    <a:pt x="1052062" y="82395"/>
                  </a:lnTo>
                  <a:lnTo>
                    <a:pt x="1262475" y="123592"/>
                  </a:lnTo>
                  <a:lnTo>
                    <a:pt x="1472887" y="82395"/>
                  </a:lnTo>
                </a:path>
              </a:pathLst>
            </a:custGeom>
            <a:ln w="35231" cap="flat">
              <a:solidFill>
                <a:srgbClr val="80BD41">
                  <a:alpha val="100000"/>
                </a:srgbClr>
              </a:solidFill>
              <a:prstDash val="solid"/>
              <a:round/>
            </a:ln>
          </p:spPr>
          <p:txBody>
            <a:bodyPr/>
            <a:lstStyle/>
            <a:p/>
          </p:txBody>
        </p:sp>
        <p:sp>
          <p:nvSpPr>
            <p:cNvPr id="80" name="pl80"/>
            <p:cNvSpPr/>
            <p:nvPr/>
          </p:nvSpPr>
          <p:spPr>
            <a:xfrm>
              <a:off x="695171" y="4044444"/>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81" name="tx81"/>
            <p:cNvSpPr/>
            <p:nvPr/>
          </p:nvSpPr>
          <p:spPr>
            <a:xfrm>
              <a:off x="738686" y="38658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2" name="tx82"/>
            <p:cNvSpPr/>
            <p:nvPr/>
          </p:nvSpPr>
          <p:spPr>
            <a:xfrm>
              <a:off x="949098" y="38658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3" name="tx83"/>
            <p:cNvSpPr/>
            <p:nvPr/>
          </p:nvSpPr>
          <p:spPr>
            <a:xfrm>
              <a:off x="1141451" y="388648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4" name="tx84"/>
            <p:cNvSpPr/>
            <p:nvPr/>
          </p:nvSpPr>
          <p:spPr>
            <a:xfrm>
              <a:off x="1351864" y="394828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85" name="tx85"/>
            <p:cNvSpPr/>
            <p:nvPr/>
          </p:nvSpPr>
          <p:spPr>
            <a:xfrm>
              <a:off x="1562276" y="390708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6" name="tx86"/>
            <p:cNvSpPr/>
            <p:nvPr/>
          </p:nvSpPr>
          <p:spPr>
            <a:xfrm>
              <a:off x="1772689" y="394828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87" name="tx87"/>
            <p:cNvSpPr/>
            <p:nvPr/>
          </p:nvSpPr>
          <p:spPr>
            <a:xfrm>
              <a:off x="1983102" y="398948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88" name="tx88"/>
            <p:cNvSpPr/>
            <p:nvPr/>
          </p:nvSpPr>
          <p:spPr>
            <a:xfrm>
              <a:off x="2193514" y="394828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89" name="rc89"/>
            <p:cNvSpPr/>
            <p:nvPr/>
          </p:nvSpPr>
          <p:spPr>
            <a:xfrm>
              <a:off x="695171" y="4787209"/>
              <a:ext cx="1620176" cy="1019640"/>
            </a:xfrm>
            <a:prstGeom prst="rect">
              <a:avLst/>
            </a:prstGeom>
            <a:solidFill>
              <a:srgbClr val="EBEBEB">
                <a:alpha val="100000"/>
              </a:srgbClr>
            </a:solidFill>
          </p:spPr>
          <p:txBody>
            <a:bodyPr/>
            <a:lstStyle/>
            <a:p/>
          </p:txBody>
        </p:sp>
        <p:sp>
          <p:nvSpPr>
            <p:cNvPr id="90" name="pl90"/>
            <p:cNvSpPr/>
            <p:nvPr/>
          </p:nvSpPr>
          <p:spPr>
            <a:xfrm>
              <a:off x="695171" y="5606011"/>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91" name="pl91"/>
            <p:cNvSpPr/>
            <p:nvPr/>
          </p:nvSpPr>
          <p:spPr>
            <a:xfrm>
              <a:off x="695171" y="5091041"/>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92" name="pl92"/>
            <p:cNvSpPr/>
            <p:nvPr/>
          </p:nvSpPr>
          <p:spPr>
            <a:xfrm>
              <a:off x="695171" y="5348526"/>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93" name="pl93"/>
            <p:cNvSpPr/>
            <p:nvPr/>
          </p:nvSpPr>
          <p:spPr>
            <a:xfrm>
              <a:off x="695171" y="4833556"/>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94" name="pl94"/>
            <p:cNvSpPr/>
            <p:nvPr/>
          </p:nvSpPr>
          <p:spPr>
            <a:xfrm>
              <a:off x="76881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95" name="pl95"/>
            <p:cNvSpPr/>
            <p:nvPr/>
          </p:nvSpPr>
          <p:spPr>
            <a:xfrm>
              <a:off x="97922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96" name="pl96"/>
            <p:cNvSpPr/>
            <p:nvPr/>
          </p:nvSpPr>
          <p:spPr>
            <a:xfrm>
              <a:off x="1189640"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97" name="pl97"/>
            <p:cNvSpPr/>
            <p:nvPr/>
          </p:nvSpPr>
          <p:spPr>
            <a:xfrm>
              <a:off x="140005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98" name="pl98"/>
            <p:cNvSpPr/>
            <p:nvPr/>
          </p:nvSpPr>
          <p:spPr>
            <a:xfrm>
              <a:off x="161046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99" name="pl99"/>
            <p:cNvSpPr/>
            <p:nvPr/>
          </p:nvSpPr>
          <p:spPr>
            <a:xfrm>
              <a:off x="182087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0" name="pl100"/>
            <p:cNvSpPr/>
            <p:nvPr/>
          </p:nvSpPr>
          <p:spPr>
            <a:xfrm>
              <a:off x="2031290"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1" name="pl101"/>
            <p:cNvSpPr/>
            <p:nvPr/>
          </p:nvSpPr>
          <p:spPr>
            <a:xfrm>
              <a:off x="224170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2" name="pl102"/>
            <p:cNvSpPr/>
            <p:nvPr/>
          </p:nvSpPr>
          <p:spPr>
            <a:xfrm>
              <a:off x="768815" y="5327927"/>
              <a:ext cx="1472887" cy="123592"/>
            </a:xfrm>
            <a:custGeom>
              <a:avLst/>
              <a:pathLst>
                <a:path w="1472887" h="123592">
                  <a:moveTo>
                    <a:pt x="0" y="0"/>
                  </a:moveTo>
                  <a:lnTo>
                    <a:pt x="210412" y="20598"/>
                  </a:lnTo>
                  <a:lnTo>
                    <a:pt x="420825" y="41197"/>
                  </a:lnTo>
                  <a:lnTo>
                    <a:pt x="631237" y="123592"/>
                  </a:lnTo>
                  <a:lnTo>
                    <a:pt x="841650" y="20598"/>
                  </a:lnTo>
                  <a:lnTo>
                    <a:pt x="1052062" y="61796"/>
                  </a:lnTo>
                  <a:lnTo>
                    <a:pt x="1262475" y="61796"/>
                  </a:lnTo>
                  <a:lnTo>
                    <a:pt x="1472887" y="61796"/>
                  </a:lnTo>
                </a:path>
              </a:pathLst>
            </a:custGeom>
            <a:ln w="20325" cap="flat">
              <a:solidFill>
                <a:srgbClr val="BEBEBE">
                  <a:alpha val="69803"/>
                </a:srgbClr>
              </a:solidFill>
              <a:prstDash val="solid"/>
              <a:round/>
            </a:ln>
          </p:spPr>
          <p:txBody>
            <a:bodyPr/>
            <a:lstStyle/>
            <a:p/>
          </p:txBody>
        </p:sp>
        <p:sp>
          <p:nvSpPr>
            <p:cNvPr id="103" name="pl103"/>
            <p:cNvSpPr/>
            <p:nvPr/>
          </p:nvSpPr>
          <p:spPr>
            <a:xfrm>
              <a:off x="768815" y="5266131"/>
              <a:ext cx="1472887" cy="432574"/>
            </a:xfrm>
            <a:custGeom>
              <a:avLst/>
              <a:pathLst>
                <a:path w="1472887" h="432574">
                  <a:moveTo>
                    <a:pt x="0" y="82395"/>
                  </a:moveTo>
                  <a:lnTo>
                    <a:pt x="210412" y="82395"/>
                  </a:lnTo>
                  <a:lnTo>
                    <a:pt x="420825" y="82395"/>
                  </a:lnTo>
                  <a:lnTo>
                    <a:pt x="631237" y="432574"/>
                  </a:lnTo>
                  <a:lnTo>
                    <a:pt x="841650" y="82395"/>
                  </a:lnTo>
                  <a:lnTo>
                    <a:pt x="1052062" y="0"/>
                  </a:lnTo>
                  <a:lnTo>
                    <a:pt x="1262475" y="185389"/>
                  </a:lnTo>
                  <a:lnTo>
                    <a:pt x="1472887" y="247185"/>
                  </a:lnTo>
                </a:path>
              </a:pathLst>
            </a:custGeom>
            <a:ln w="40651" cap="flat">
              <a:solidFill>
                <a:srgbClr val="BEBEBE">
                  <a:alpha val="69803"/>
                </a:srgbClr>
              </a:solidFill>
              <a:prstDash val="solid"/>
              <a:round/>
            </a:ln>
          </p:spPr>
          <p:txBody>
            <a:bodyPr/>
            <a:lstStyle/>
            <a:p/>
          </p:txBody>
        </p:sp>
        <p:sp>
          <p:nvSpPr>
            <p:cNvPr id="104" name="pl104"/>
            <p:cNvSpPr/>
            <p:nvPr/>
          </p:nvSpPr>
          <p:spPr>
            <a:xfrm>
              <a:off x="768815" y="5266131"/>
              <a:ext cx="1472887" cy="432574"/>
            </a:xfrm>
            <a:custGeom>
              <a:avLst/>
              <a:pathLst>
                <a:path w="1472887" h="432574">
                  <a:moveTo>
                    <a:pt x="0" y="82395"/>
                  </a:moveTo>
                  <a:lnTo>
                    <a:pt x="210412" y="82395"/>
                  </a:lnTo>
                  <a:lnTo>
                    <a:pt x="420825" y="82395"/>
                  </a:lnTo>
                  <a:lnTo>
                    <a:pt x="631237" y="432574"/>
                  </a:lnTo>
                  <a:lnTo>
                    <a:pt x="841650" y="82395"/>
                  </a:lnTo>
                  <a:lnTo>
                    <a:pt x="1052062" y="0"/>
                  </a:lnTo>
                  <a:lnTo>
                    <a:pt x="1262475" y="185389"/>
                  </a:lnTo>
                  <a:lnTo>
                    <a:pt x="1472887" y="247185"/>
                  </a:lnTo>
                </a:path>
              </a:pathLst>
            </a:custGeom>
            <a:ln w="35231" cap="flat">
              <a:solidFill>
                <a:srgbClr val="BEBEBE">
                  <a:alpha val="69803"/>
                </a:srgbClr>
              </a:solidFill>
              <a:prstDash val="solid"/>
              <a:round/>
            </a:ln>
          </p:spPr>
          <p:txBody>
            <a:bodyPr/>
            <a:lstStyle/>
            <a:p/>
          </p:txBody>
        </p:sp>
        <p:sp>
          <p:nvSpPr>
            <p:cNvPr id="105" name="pl105"/>
            <p:cNvSpPr/>
            <p:nvPr/>
          </p:nvSpPr>
          <p:spPr>
            <a:xfrm>
              <a:off x="768815" y="5327927"/>
              <a:ext cx="1472887" cy="123592"/>
            </a:xfrm>
            <a:custGeom>
              <a:avLst/>
              <a:pathLst>
                <a:path w="1472887" h="123592">
                  <a:moveTo>
                    <a:pt x="0" y="0"/>
                  </a:moveTo>
                  <a:lnTo>
                    <a:pt x="210412" y="20598"/>
                  </a:lnTo>
                  <a:lnTo>
                    <a:pt x="420825" y="41197"/>
                  </a:lnTo>
                  <a:lnTo>
                    <a:pt x="631237" y="123592"/>
                  </a:lnTo>
                  <a:lnTo>
                    <a:pt x="841650" y="20598"/>
                  </a:lnTo>
                  <a:lnTo>
                    <a:pt x="1052062" y="61796"/>
                  </a:lnTo>
                  <a:lnTo>
                    <a:pt x="1262475" y="61796"/>
                  </a:lnTo>
                  <a:lnTo>
                    <a:pt x="1472887" y="61796"/>
                  </a:lnTo>
                </a:path>
              </a:pathLst>
            </a:custGeom>
            <a:ln w="20325" cap="flat">
              <a:solidFill>
                <a:srgbClr val="6B6B6B">
                  <a:alpha val="100000"/>
                </a:srgbClr>
              </a:solidFill>
              <a:prstDash val="solid"/>
              <a:round/>
            </a:ln>
          </p:spPr>
          <p:txBody>
            <a:bodyPr/>
            <a:lstStyle/>
            <a:p/>
          </p:txBody>
        </p:sp>
        <p:sp>
          <p:nvSpPr>
            <p:cNvPr id="106" name="pl106"/>
            <p:cNvSpPr/>
            <p:nvPr/>
          </p:nvSpPr>
          <p:spPr>
            <a:xfrm>
              <a:off x="768815" y="5266131"/>
              <a:ext cx="1472887" cy="432574"/>
            </a:xfrm>
            <a:custGeom>
              <a:avLst/>
              <a:pathLst>
                <a:path w="1472887" h="432574">
                  <a:moveTo>
                    <a:pt x="0" y="82395"/>
                  </a:moveTo>
                  <a:lnTo>
                    <a:pt x="210412" y="82395"/>
                  </a:lnTo>
                  <a:lnTo>
                    <a:pt x="420825" y="82395"/>
                  </a:lnTo>
                  <a:lnTo>
                    <a:pt x="631237" y="432574"/>
                  </a:lnTo>
                  <a:lnTo>
                    <a:pt x="841650" y="82395"/>
                  </a:lnTo>
                  <a:lnTo>
                    <a:pt x="1052062" y="0"/>
                  </a:lnTo>
                  <a:lnTo>
                    <a:pt x="1262475" y="185389"/>
                  </a:lnTo>
                  <a:lnTo>
                    <a:pt x="1472887" y="247185"/>
                  </a:lnTo>
                </a:path>
              </a:pathLst>
            </a:custGeom>
            <a:ln w="40651" cap="flat">
              <a:solidFill>
                <a:srgbClr val="000000">
                  <a:alpha val="100000"/>
                </a:srgbClr>
              </a:solidFill>
              <a:prstDash val="solid"/>
              <a:round/>
            </a:ln>
          </p:spPr>
          <p:txBody>
            <a:bodyPr/>
            <a:lstStyle/>
            <a:p/>
          </p:txBody>
        </p:sp>
        <p:sp>
          <p:nvSpPr>
            <p:cNvPr id="107" name="pl107"/>
            <p:cNvSpPr/>
            <p:nvPr/>
          </p:nvSpPr>
          <p:spPr>
            <a:xfrm>
              <a:off x="768815" y="5266131"/>
              <a:ext cx="1472887" cy="432574"/>
            </a:xfrm>
            <a:custGeom>
              <a:avLst/>
              <a:pathLst>
                <a:path w="1472887" h="432574">
                  <a:moveTo>
                    <a:pt x="0" y="82395"/>
                  </a:moveTo>
                  <a:lnTo>
                    <a:pt x="210412" y="82395"/>
                  </a:lnTo>
                  <a:lnTo>
                    <a:pt x="420825" y="82395"/>
                  </a:lnTo>
                  <a:lnTo>
                    <a:pt x="631237" y="432574"/>
                  </a:lnTo>
                  <a:lnTo>
                    <a:pt x="841650" y="82395"/>
                  </a:lnTo>
                  <a:lnTo>
                    <a:pt x="1052062" y="0"/>
                  </a:lnTo>
                  <a:lnTo>
                    <a:pt x="1262475" y="185389"/>
                  </a:lnTo>
                  <a:lnTo>
                    <a:pt x="1472887" y="247185"/>
                  </a:lnTo>
                </a:path>
              </a:pathLst>
            </a:custGeom>
            <a:ln w="35231" cap="flat">
              <a:solidFill>
                <a:srgbClr val="80BD41">
                  <a:alpha val="100000"/>
                </a:srgbClr>
              </a:solidFill>
              <a:prstDash val="solid"/>
              <a:round/>
            </a:ln>
          </p:spPr>
          <p:txBody>
            <a:bodyPr/>
            <a:lstStyle/>
            <a:p/>
          </p:txBody>
        </p:sp>
        <p:sp>
          <p:nvSpPr>
            <p:cNvPr id="108" name="pl108"/>
            <p:cNvSpPr/>
            <p:nvPr/>
          </p:nvSpPr>
          <p:spPr>
            <a:xfrm>
              <a:off x="695171" y="5348526"/>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109" name="tx109"/>
            <p:cNvSpPr/>
            <p:nvPr/>
          </p:nvSpPr>
          <p:spPr>
            <a:xfrm>
              <a:off x="738686" y="51699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0" name="tx110"/>
            <p:cNvSpPr/>
            <p:nvPr/>
          </p:nvSpPr>
          <p:spPr>
            <a:xfrm>
              <a:off x="949098" y="51699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1" name="tx111"/>
            <p:cNvSpPr/>
            <p:nvPr/>
          </p:nvSpPr>
          <p:spPr>
            <a:xfrm>
              <a:off x="1159511" y="51699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2" name="tx112"/>
            <p:cNvSpPr/>
            <p:nvPr/>
          </p:nvSpPr>
          <p:spPr>
            <a:xfrm>
              <a:off x="1321734" y="5520151"/>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113" name="tx113"/>
            <p:cNvSpPr/>
            <p:nvPr/>
          </p:nvSpPr>
          <p:spPr>
            <a:xfrm>
              <a:off x="1580336" y="51699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4" name="tx114"/>
            <p:cNvSpPr/>
            <p:nvPr/>
          </p:nvSpPr>
          <p:spPr>
            <a:xfrm>
              <a:off x="1790748" y="50875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15" name="tx115"/>
            <p:cNvSpPr/>
            <p:nvPr/>
          </p:nvSpPr>
          <p:spPr>
            <a:xfrm>
              <a:off x="1983102" y="527296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16" name="tx116"/>
            <p:cNvSpPr/>
            <p:nvPr/>
          </p:nvSpPr>
          <p:spPr>
            <a:xfrm>
              <a:off x="2193514" y="533476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17" name="rc117"/>
            <p:cNvSpPr/>
            <p:nvPr/>
          </p:nvSpPr>
          <p:spPr>
            <a:xfrm>
              <a:off x="2384936" y="874964"/>
              <a:ext cx="1620176" cy="1019640"/>
            </a:xfrm>
            <a:prstGeom prst="rect">
              <a:avLst/>
            </a:prstGeom>
            <a:solidFill>
              <a:srgbClr val="EBEBEB">
                <a:alpha val="100000"/>
              </a:srgbClr>
            </a:solidFill>
          </p:spPr>
          <p:txBody>
            <a:bodyPr/>
            <a:lstStyle/>
            <a:p/>
          </p:txBody>
        </p:sp>
        <p:sp>
          <p:nvSpPr>
            <p:cNvPr id="118" name="pl118"/>
            <p:cNvSpPr/>
            <p:nvPr/>
          </p:nvSpPr>
          <p:spPr>
            <a:xfrm>
              <a:off x="2384936" y="1693766"/>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119" name="pl119"/>
            <p:cNvSpPr/>
            <p:nvPr/>
          </p:nvSpPr>
          <p:spPr>
            <a:xfrm>
              <a:off x="2384936" y="1178796"/>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120" name="pl120"/>
            <p:cNvSpPr/>
            <p:nvPr/>
          </p:nvSpPr>
          <p:spPr>
            <a:xfrm>
              <a:off x="2384936" y="1436281"/>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121" name="pl121"/>
            <p:cNvSpPr/>
            <p:nvPr/>
          </p:nvSpPr>
          <p:spPr>
            <a:xfrm>
              <a:off x="2384936" y="921311"/>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122" name="pl122"/>
            <p:cNvSpPr/>
            <p:nvPr/>
          </p:nvSpPr>
          <p:spPr>
            <a:xfrm>
              <a:off x="245858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23" name="pl123"/>
            <p:cNvSpPr/>
            <p:nvPr/>
          </p:nvSpPr>
          <p:spPr>
            <a:xfrm>
              <a:off x="266899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24" name="pl124"/>
            <p:cNvSpPr/>
            <p:nvPr/>
          </p:nvSpPr>
          <p:spPr>
            <a:xfrm>
              <a:off x="287940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25" name="pl125"/>
            <p:cNvSpPr/>
            <p:nvPr/>
          </p:nvSpPr>
          <p:spPr>
            <a:xfrm>
              <a:off x="308981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26" name="pl126"/>
            <p:cNvSpPr/>
            <p:nvPr/>
          </p:nvSpPr>
          <p:spPr>
            <a:xfrm>
              <a:off x="330023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27" name="pl127"/>
            <p:cNvSpPr/>
            <p:nvPr/>
          </p:nvSpPr>
          <p:spPr>
            <a:xfrm>
              <a:off x="351064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28" name="pl128"/>
            <p:cNvSpPr/>
            <p:nvPr/>
          </p:nvSpPr>
          <p:spPr>
            <a:xfrm>
              <a:off x="372105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29" name="pl129"/>
            <p:cNvSpPr/>
            <p:nvPr/>
          </p:nvSpPr>
          <p:spPr>
            <a:xfrm>
              <a:off x="393146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0" name="pl130"/>
            <p:cNvSpPr/>
            <p:nvPr/>
          </p:nvSpPr>
          <p:spPr>
            <a:xfrm>
              <a:off x="2458581" y="1415682"/>
              <a:ext cx="1472887" cy="123592"/>
            </a:xfrm>
            <a:custGeom>
              <a:avLst/>
              <a:pathLst>
                <a:path w="1472887" h="123592">
                  <a:moveTo>
                    <a:pt x="0" y="0"/>
                  </a:moveTo>
                  <a:lnTo>
                    <a:pt x="210412" y="20598"/>
                  </a:lnTo>
                  <a:lnTo>
                    <a:pt x="420825" y="41197"/>
                  </a:lnTo>
                  <a:lnTo>
                    <a:pt x="631237" y="123592"/>
                  </a:lnTo>
                  <a:lnTo>
                    <a:pt x="841650" y="20598"/>
                  </a:lnTo>
                  <a:lnTo>
                    <a:pt x="1052062" y="61796"/>
                  </a:lnTo>
                  <a:lnTo>
                    <a:pt x="1262475" y="61796"/>
                  </a:lnTo>
                  <a:lnTo>
                    <a:pt x="1472887" y="61796"/>
                  </a:lnTo>
                </a:path>
              </a:pathLst>
            </a:custGeom>
            <a:ln w="20325" cap="flat">
              <a:solidFill>
                <a:srgbClr val="BEBEBE">
                  <a:alpha val="69803"/>
                </a:srgbClr>
              </a:solidFill>
              <a:prstDash val="solid"/>
              <a:round/>
            </a:ln>
          </p:spPr>
          <p:txBody>
            <a:bodyPr/>
            <a:lstStyle/>
            <a:p/>
          </p:txBody>
        </p:sp>
        <p:sp>
          <p:nvSpPr>
            <p:cNvPr id="131" name="pl131"/>
            <p:cNvSpPr/>
            <p:nvPr/>
          </p:nvSpPr>
          <p:spPr>
            <a:xfrm>
              <a:off x="2458581" y="1395083"/>
              <a:ext cx="1472887" cy="329580"/>
            </a:xfrm>
            <a:custGeom>
              <a:avLst/>
              <a:pathLst>
                <a:path w="1472887" h="329580">
                  <a:moveTo>
                    <a:pt x="0" y="0"/>
                  </a:moveTo>
                  <a:lnTo>
                    <a:pt x="210412" y="41197"/>
                  </a:lnTo>
                  <a:lnTo>
                    <a:pt x="420825" y="308981"/>
                  </a:lnTo>
                  <a:lnTo>
                    <a:pt x="631237" y="329580"/>
                  </a:lnTo>
                  <a:lnTo>
                    <a:pt x="841650" y="288383"/>
                  </a:lnTo>
                  <a:lnTo>
                    <a:pt x="1052062" y="288383"/>
                  </a:lnTo>
                  <a:lnTo>
                    <a:pt x="1262475" y="288383"/>
                  </a:lnTo>
                  <a:lnTo>
                    <a:pt x="1472887" y="288383"/>
                  </a:lnTo>
                </a:path>
              </a:pathLst>
            </a:custGeom>
            <a:ln w="40651" cap="flat">
              <a:solidFill>
                <a:srgbClr val="BEBEBE">
                  <a:alpha val="69803"/>
                </a:srgbClr>
              </a:solidFill>
              <a:prstDash val="solid"/>
              <a:round/>
            </a:ln>
          </p:spPr>
          <p:txBody>
            <a:bodyPr/>
            <a:lstStyle/>
            <a:p/>
          </p:txBody>
        </p:sp>
        <p:sp>
          <p:nvSpPr>
            <p:cNvPr id="132" name="pl132"/>
            <p:cNvSpPr/>
            <p:nvPr/>
          </p:nvSpPr>
          <p:spPr>
            <a:xfrm>
              <a:off x="2458581" y="1395083"/>
              <a:ext cx="1472887" cy="329580"/>
            </a:xfrm>
            <a:custGeom>
              <a:avLst/>
              <a:pathLst>
                <a:path w="1472887" h="329580">
                  <a:moveTo>
                    <a:pt x="0" y="0"/>
                  </a:moveTo>
                  <a:lnTo>
                    <a:pt x="210412" y="41197"/>
                  </a:lnTo>
                  <a:lnTo>
                    <a:pt x="420825" y="308981"/>
                  </a:lnTo>
                  <a:lnTo>
                    <a:pt x="631237" y="329580"/>
                  </a:lnTo>
                  <a:lnTo>
                    <a:pt x="841650" y="288383"/>
                  </a:lnTo>
                  <a:lnTo>
                    <a:pt x="1052062" y="288383"/>
                  </a:lnTo>
                  <a:lnTo>
                    <a:pt x="1262475" y="288383"/>
                  </a:lnTo>
                  <a:lnTo>
                    <a:pt x="1472887" y="288383"/>
                  </a:lnTo>
                </a:path>
              </a:pathLst>
            </a:custGeom>
            <a:ln w="35231" cap="flat">
              <a:solidFill>
                <a:srgbClr val="BEBEBE">
                  <a:alpha val="69803"/>
                </a:srgbClr>
              </a:solidFill>
              <a:prstDash val="solid"/>
              <a:round/>
            </a:ln>
          </p:spPr>
          <p:txBody>
            <a:bodyPr/>
            <a:lstStyle/>
            <a:p/>
          </p:txBody>
        </p:sp>
        <p:sp>
          <p:nvSpPr>
            <p:cNvPr id="133" name="pl133"/>
            <p:cNvSpPr/>
            <p:nvPr/>
          </p:nvSpPr>
          <p:spPr>
            <a:xfrm>
              <a:off x="2458581" y="1415682"/>
              <a:ext cx="1472887" cy="123592"/>
            </a:xfrm>
            <a:custGeom>
              <a:avLst/>
              <a:pathLst>
                <a:path w="1472887" h="123592">
                  <a:moveTo>
                    <a:pt x="0" y="0"/>
                  </a:moveTo>
                  <a:lnTo>
                    <a:pt x="210412" y="20598"/>
                  </a:lnTo>
                  <a:lnTo>
                    <a:pt x="420825" y="41197"/>
                  </a:lnTo>
                  <a:lnTo>
                    <a:pt x="631237" y="123592"/>
                  </a:lnTo>
                  <a:lnTo>
                    <a:pt x="841650" y="20598"/>
                  </a:lnTo>
                  <a:lnTo>
                    <a:pt x="1052062" y="61796"/>
                  </a:lnTo>
                  <a:lnTo>
                    <a:pt x="1262475" y="61796"/>
                  </a:lnTo>
                  <a:lnTo>
                    <a:pt x="1472887" y="61796"/>
                  </a:lnTo>
                </a:path>
              </a:pathLst>
            </a:custGeom>
            <a:ln w="20325" cap="flat">
              <a:solidFill>
                <a:srgbClr val="6B6B6B">
                  <a:alpha val="100000"/>
                </a:srgbClr>
              </a:solidFill>
              <a:prstDash val="solid"/>
              <a:round/>
            </a:ln>
          </p:spPr>
          <p:txBody>
            <a:bodyPr/>
            <a:lstStyle/>
            <a:p/>
          </p:txBody>
        </p:sp>
        <p:sp>
          <p:nvSpPr>
            <p:cNvPr id="134" name="pl134"/>
            <p:cNvSpPr/>
            <p:nvPr/>
          </p:nvSpPr>
          <p:spPr>
            <a:xfrm>
              <a:off x="2458581" y="1395083"/>
              <a:ext cx="1472887" cy="329580"/>
            </a:xfrm>
            <a:custGeom>
              <a:avLst/>
              <a:pathLst>
                <a:path w="1472887" h="329580">
                  <a:moveTo>
                    <a:pt x="0" y="0"/>
                  </a:moveTo>
                  <a:lnTo>
                    <a:pt x="210412" y="41197"/>
                  </a:lnTo>
                  <a:lnTo>
                    <a:pt x="420825" y="308981"/>
                  </a:lnTo>
                  <a:lnTo>
                    <a:pt x="631237" y="329580"/>
                  </a:lnTo>
                  <a:lnTo>
                    <a:pt x="841650" y="288383"/>
                  </a:lnTo>
                  <a:lnTo>
                    <a:pt x="1052062" y="288383"/>
                  </a:lnTo>
                  <a:lnTo>
                    <a:pt x="1262475" y="288383"/>
                  </a:lnTo>
                  <a:lnTo>
                    <a:pt x="1472887" y="288383"/>
                  </a:lnTo>
                </a:path>
              </a:pathLst>
            </a:custGeom>
            <a:ln w="40651" cap="flat">
              <a:solidFill>
                <a:srgbClr val="000000">
                  <a:alpha val="100000"/>
                </a:srgbClr>
              </a:solidFill>
              <a:prstDash val="solid"/>
              <a:round/>
            </a:ln>
          </p:spPr>
          <p:txBody>
            <a:bodyPr/>
            <a:lstStyle/>
            <a:p/>
          </p:txBody>
        </p:sp>
        <p:sp>
          <p:nvSpPr>
            <p:cNvPr id="135" name="pl135"/>
            <p:cNvSpPr/>
            <p:nvPr/>
          </p:nvSpPr>
          <p:spPr>
            <a:xfrm>
              <a:off x="2458581" y="1395083"/>
              <a:ext cx="1472887" cy="329580"/>
            </a:xfrm>
            <a:custGeom>
              <a:avLst/>
              <a:pathLst>
                <a:path w="1472887" h="329580">
                  <a:moveTo>
                    <a:pt x="0" y="0"/>
                  </a:moveTo>
                  <a:lnTo>
                    <a:pt x="210412" y="41197"/>
                  </a:lnTo>
                  <a:lnTo>
                    <a:pt x="420825" y="308981"/>
                  </a:lnTo>
                  <a:lnTo>
                    <a:pt x="631237" y="329580"/>
                  </a:lnTo>
                  <a:lnTo>
                    <a:pt x="841650" y="288383"/>
                  </a:lnTo>
                  <a:lnTo>
                    <a:pt x="1052062" y="288383"/>
                  </a:lnTo>
                  <a:lnTo>
                    <a:pt x="1262475" y="288383"/>
                  </a:lnTo>
                  <a:lnTo>
                    <a:pt x="1472887" y="288383"/>
                  </a:lnTo>
                </a:path>
              </a:pathLst>
            </a:custGeom>
            <a:ln w="35231" cap="flat">
              <a:solidFill>
                <a:srgbClr val="80BD41">
                  <a:alpha val="100000"/>
                </a:srgbClr>
              </a:solidFill>
              <a:prstDash val="solid"/>
              <a:round/>
            </a:ln>
          </p:spPr>
          <p:txBody>
            <a:bodyPr/>
            <a:lstStyle/>
            <a:p/>
          </p:txBody>
        </p:sp>
        <p:sp>
          <p:nvSpPr>
            <p:cNvPr id="136" name="pl136"/>
            <p:cNvSpPr/>
            <p:nvPr/>
          </p:nvSpPr>
          <p:spPr>
            <a:xfrm>
              <a:off x="2384936" y="1436281"/>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137" name="tx137"/>
            <p:cNvSpPr/>
            <p:nvPr/>
          </p:nvSpPr>
          <p:spPr>
            <a:xfrm>
              <a:off x="2428451" y="121652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38" name="tx138"/>
            <p:cNvSpPr/>
            <p:nvPr/>
          </p:nvSpPr>
          <p:spPr>
            <a:xfrm>
              <a:off x="2638864" y="12577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9" name="tx139"/>
            <p:cNvSpPr/>
            <p:nvPr/>
          </p:nvSpPr>
          <p:spPr>
            <a:xfrm>
              <a:off x="2801088" y="1525510"/>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40" name="tx140"/>
            <p:cNvSpPr/>
            <p:nvPr/>
          </p:nvSpPr>
          <p:spPr>
            <a:xfrm>
              <a:off x="3011500" y="154610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141" name="tx141"/>
            <p:cNvSpPr/>
            <p:nvPr/>
          </p:nvSpPr>
          <p:spPr>
            <a:xfrm>
              <a:off x="3221913" y="1504911"/>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42" name="tx142"/>
            <p:cNvSpPr/>
            <p:nvPr/>
          </p:nvSpPr>
          <p:spPr>
            <a:xfrm>
              <a:off x="3432325" y="1504911"/>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43" name="tx143"/>
            <p:cNvSpPr/>
            <p:nvPr/>
          </p:nvSpPr>
          <p:spPr>
            <a:xfrm>
              <a:off x="3642738" y="1504911"/>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44" name="tx144"/>
            <p:cNvSpPr/>
            <p:nvPr/>
          </p:nvSpPr>
          <p:spPr>
            <a:xfrm>
              <a:off x="3853150" y="1504911"/>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45" name="rc145"/>
            <p:cNvSpPr/>
            <p:nvPr/>
          </p:nvSpPr>
          <p:spPr>
            <a:xfrm>
              <a:off x="2384936" y="2179046"/>
              <a:ext cx="1620176" cy="1019640"/>
            </a:xfrm>
            <a:prstGeom prst="rect">
              <a:avLst/>
            </a:prstGeom>
            <a:solidFill>
              <a:srgbClr val="EBEBEB">
                <a:alpha val="100000"/>
              </a:srgbClr>
            </a:solidFill>
          </p:spPr>
          <p:txBody>
            <a:bodyPr/>
            <a:lstStyle/>
            <a:p/>
          </p:txBody>
        </p:sp>
        <p:sp>
          <p:nvSpPr>
            <p:cNvPr id="146" name="pl146"/>
            <p:cNvSpPr/>
            <p:nvPr/>
          </p:nvSpPr>
          <p:spPr>
            <a:xfrm>
              <a:off x="2384936" y="2997848"/>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147" name="pl147"/>
            <p:cNvSpPr/>
            <p:nvPr/>
          </p:nvSpPr>
          <p:spPr>
            <a:xfrm>
              <a:off x="2384936" y="2482878"/>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148" name="pl148"/>
            <p:cNvSpPr/>
            <p:nvPr/>
          </p:nvSpPr>
          <p:spPr>
            <a:xfrm>
              <a:off x="2384936" y="2740363"/>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149" name="pl149"/>
            <p:cNvSpPr/>
            <p:nvPr/>
          </p:nvSpPr>
          <p:spPr>
            <a:xfrm>
              <a:off x="2384936" y="2225393"/>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150" name="pl150"/>
            <p:cNvSpPr/>
            <p:nvPr/>
          </p:nvSpPr>
          <p:spPr>
            <a:xfrm>
              <a:off x="245858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1" name="pl151"/>
            <p:cNvSpPr/>
            <p:nvPr/>
          </p:nvSpPr>
          <p:spPr>
            <a:xfrm>
              <a:off x="266899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2" name="pl152"/>
            <p:cNvSpPr/>
            <p:nvPr/>
          </p:nvSpPr>
          <p:spPr>
            <a:xfrm>
              <a:off x="287940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3" name="pl153"/>
            <p:cNvSpPr/>
            <p:nvPr/>
          </p:nvSpPr>
          <p:spPr>
            <a:xfrm>
              <a:off x="308981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4" name="pl154"/>
            <p:cNvSpPr/>
            <p:nvPr/>
          </p:nvSpPr>
          <p:spPr>
            <a:xfrm>
              <a:off x="330023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5" name="pl155"/>
            <p:cNvSpPr/>
            <p:nvPr/>
          </p:nvSpPr>
          <p:spPr>
            <a:xfrm>
              <a:off x="351064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6" name="pl156"/>
            <p:cNvSpPr/>
            <p:nvPr/>
          </p:nvSpPr>
          <p:spPr>
            <a:xfrm>
              <a:off x="372105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7" name="pl157"/>
            <p:cNvSpPr/>
            <p:nvPr/>
          </p:nvSpPr>
          <p:spPr>
            <a:xfrm>
              <a:off x="393146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8" name="pl158"/>
            <p:cNvSpPr/>
            <p:nvPr/>
          </p:nvSpPr>
          <p:spPr>
            <a:xfrm>
              <a:off x="2458581" y="2719764"/>
              <a:ext cx="1472887" cy="123592"/>
            </a:xfrm>
            <a:custGeom>
              <a:avLst/>
              <a:pathLst>
                <a:path w="1472887" h="123592">
                  <a:moveTo>
                    <a:pt x="0" y="0"/>
                  </a:moveTo>
                  <a:lnTo>
                    <a:pt x="210412" y="20598"/>
                  </a:lnTo>
                  <a:lnTo>
                    <a:pt x="420825" y="41197"/>
                  </a:lnTo>
                  <a:lnTo>
                    <a:pt x="631237" y="123592"/>
                  </a:lnTo>
                  <a:lnTo>
                    <a:pt x="841650" y="20598"/>
                  </a:lnTo>
                  <a:lnTo>
                    <a:pt x="1052062" y="61796"/>
                  </a:lnTo>
                  <a:lnTo>
                    <a:pt x="1262475" y="61796"/>
                  </a:lnTo>
                  <a:lnTo>
                    <a:pt x="1472887" y="61796"/>
                  </a:lnTo>
                </a:path>
              </a:pathLst>
            </a:custGeom>
            <a:ln w="20325" cap="flat">
              <a:solidFill>
                <a:srgbClr val="BEBEBE">
                  <a:alpha val="69803"/>
                </a:srgbClr>
              </a:solidFill>
              <a:prstDash val="solid"/>
              <a:round/>
            </a:ln>
          </p:spPr>
          <p:txBody>
            <a:bodyPr/>
            <a:lstStyle/>
            <a:p/>
          </p:txBody>
        </p:sp>
        <p:sp>
          <p:nvSpPr>
            <p:cNvPr id="159" name="pl159"/>
            <p:cNvSpPr/>
            <p:nvPr/>
          </p:nvSpPr>
          <p:spPr>
            <a:xfrm>
              <a:off x="2458581" y="2719764"/>
              <a:ext cx="1472887" cy="329580"/>
            </a:xfrm>
            <a:custGeom>
              <a:avLst/>
              <a:pathLst>
                <a:path w="1472887" h="329580">
                  <a:moveTo>
                    <a:pt x="0" y="0"/>
                  </a:moveTo>
                  <a:lnTo>
                    <a:pt x="210412" y="20598"/>
                  </a:lnTo>
                  <a:lnTo>
                    <a:pt x="420825" y="185389"/>
                  </a:lnTo>
                  <a:lnTo>
                    <a:pt x="631237" y="41197"/>
                  </a:lnTo>
                  <a:lnTo>
                    <a:pt x="841650" y="267784"/>
                  </a:lnTo>
                  <a:lnTo>
                    <a:pt x="1052062" y="102993"/>
                  </a:lnTo>
                  <a:lnTo>
                    <a:pt x="1262475" y="329580"/>
                  </a:lnTo>
                  <a:lnTo>
                    <a:pt x="1472887" y="267784"/>
                  </a:lnTo>
                </a:path>
              </a:pathLst>
            </a:custGeom>
            <a:ln w="40651" cap="flat">
              <a:solidFill>
                <a:srgbClr val="BEBEBE">
                  <a:alpha val="69803"/>
                </a:srgbClr>
              </a:solidFill>
              <a:prstDash val="solid"/>
              <a:round/>
            </a:ln>
          </p:spPr>
          <p:txBody>
            <a:bodyPr/>
            <a:lstStyle/>
            <a:p/>
          </p:txBody>
        </p:sp>
        <p:sp>
          <p:nvSpPr>
            <p:cNvPr id="160" name="pl160"/>
            <p:cNvSpPr/>
            <p:nvPr/>
          </p:nvSpPr>
          <p:spPr>
            <a:xfrm>
              <a:off x="2458581" y="2719764"/>
              <a:ext cx="1472887" cy="329580"/>
            </a:xfrm>
            <a:custGeom>
              <a:avLst/>
              <a:pathLst>
                <a:path w="1472887" h="329580">
                  <a:moveTo>
                    <a:pt x="0" y="0"/>
                  </a:moveTo>
                  <a:lnTo>
                    <a:pt x="210412" y="20598"/>
                  </a:lnTo>
                  <a:lnTo>
                    <a:pt x="420825" y="185389"/>
                  </a:lnTo>
                  <a:lnTo>
                    <a:pt x="631237" y="41197"/>
                  </a:lnTo>
                  <a:lnTo>
                    <a:pt x="841650" y="267784"/>
                  </a:lnTo>
                  <a:lnTo>
                    <a:pt x="1052062" y="102993"/>
                  </a:lnTo>
                  <a:lnTo>
                    <a:pt x="1262475" y="329580"/>
                  </a:lnTo>
                  <a:lnTo>
                    <a:pt x="1472887" y="267784"/>
                  </a:lnTo>
                </a:path>
              </a:pathLst>
            </a:custGeom>
            <a:ln w="35231" cap="flat">
              <a:solidFill>
                <a:srgbClr val="BEBEBE">
                  <a:alpha val="69803"/>
                </a:srgbClr>
              </a:solidFill>
              <a:prstDash val="solid"/>
              <a:round/>
            </a:ln>
          </p:spPr>
          <p:txBody>
            <a:bodyPr/>
            <a:lstStyle/>
            <a:p/>
          </p:txBody>
        </p:sp>
        <p:sp>
          <p:nvSpPr>
            <p:cNvPr id="161" name="pl161"/>
            <p:cNvSpPr/>
            <p:nvPr/>
          </p:nvSpPr>
          <p:spPr>
            <a:xfrm>
              <a:off x="2458581" y="2719764"/>
              <a:ext cx="1472887" cy="123592"/>
            </a:xfrm>
            <a:custGeom>
              <a:avLst/>
              <a:pathLst>
                <a:path w="1472887" h="123592">
                  <a:moveTo>
                    <a:pt x="0" y="0"/>
                  </a:moveTo>
                  <a:lnTo>
                    <a:pt x="210412" y="20598"/>
                  </a:lnTo>
                  <a:lnTo>
                    <a:pt x="420825" y="41197"/>
                  </a:lnTo>
                  <a:lnTo>
                    <a:pt x="631237" y="123592"/>
                  </a:lnTo>
                  <a:lnTo>
                    <a:pt x="841650" y="20598"/>
                  </a:lnTo>
                  <a:lnTo>
                    <a:pt x="1052062" y="61796"/>
                  </a:lnTo>
                  <a:lnTo>
                    <a:pt x="1262475" y="61796"/>
                  </a:lnTo>
                  <a:lnTo>
                    <a:pt x="1472887" y="61796"/>
                  </a:lnTo>
                </a:path>
              </a:pathLst>
            </a:custGeom>
            <a:ln w="20325" cap="flat">
              <a:solidFill>
                <a:srgbClr val="6B6B6B">
                  <a:alpha val="100000"/>
                </a:srgbClr>
              </a:solidFill>
              <a:prstDash val="solid"/>
              <a:round/>
            </a:ln>
          </p:spPr>
          <p:txBody>
            <a:bodyPr/>
            <a:lstStyle/>
            <a:p/>
          </p:txBody>
        </p:sp>
        <p:sp>
          <p:nvSpPr>
            <p:cNvPr id="162" name="pl162"/>
            <p:cNvSpPr/>
            <p:nvPr/>
          </p:nvSpPr>
          <p:spPr>
            <a:xfrm>
              <a:off x="2458581" y="2719764"/>
              <a:ext cx="1472887" cy="329580"/>
            </a:xfrm>
            <a:custGeom>
              <a:avLst/>
              <a:pathLst>
                <a:path w="1472887" h="329580">
                  <a:moveTo>
                    <a:pt x="0" y="0"/>
                  </a:moveTo>
                  <a:lnTo>
                    <a:pt x="210412" y="20598"/>
                  </a:lnTo>
                  <a:lnTo>
                    <a:pt x="420825" y="185389"/>
                  </a:lnTo>
                  <a:lnTo>
                    <a:pt x="631237" y="41197"/>
                  </a:lnTo>
                  <a:lnTo>
                    <a:pt x="841650" y="267784"/>
                  </a:lnTo>
                  <a:lnTo>
                    <a:pt x="1052062" y="102993"/>
                  </a:lnTo>
                  <a:lnTo>
                    <a:pt x="1262475" y="329580"/>
                  </a:lnTo>
                  <a:lnTo>
                    <a:pt x="1472887" y="267784"/>
                  </a:lnTo>
                </a:path>
              </a:pathLst>
            </a:custGeom>
            <a:ln w="40651" cap="flat">
              <a:solidFill>
                <a:srgbClr val="000000">
                  <a:alpha val="100000"/>
                </a:srgbClr>
              </a:solidFill>
              <a:prstDash val="solid"/>
              <a:round/>
            </a:ln>
          </p:spPr>
          <p:txBody>
            <a:bodyPr/>
            <a:lstStyle/>
            <a:p/>
          </p:txBody>
        </p:sp>
        <p:sp>
          <p:nvSpPr>
            <p:cNvPr id="163" name="pl163"/>
            <p:cNvSpPr/>
            <p:nvPr/>
          </p:nvSpPr>
          <p:spPr>
            <a:xfrm>
              <a:off x="2458581" y="2719764"/>
              <a:ext cx="1472887" cy="329580"/>
            </a:xfrm>
            <a:custGeom>
              <a:avLst/>
              <a:pathLst>
                <a:path w="1472887" h="329580">
                  <a:moveTo>
                    <a:pt x="0" y="0"/>
                  </a:moveTo>
                  <a:lnTo>
                    <a:pt x="210412" y="20598"/>
                  </a:lnTo>
                  <a:lnTo>
                    <a:pt x="420825" y="185389"/>
                  </a:lnTo>
                  <a:lnTo>
                    <a:pt x="631237" y="41197"/>
                  </a:lnTo>
                  <a:lnTo>
                    <a:pt x="841650" y="267784"/>
                  </a:lnTo>
                  <a:lnTo>
                    <a:pt x="1052062" y="102993"/>
                  </a:lnTo>
                  <a:lnTo>
                    <a:pt x="1262475" y="329580"/>
                  </a:lnTo>
                  <a:lnTo>
                    <a:pt x="1472887" y="267784"/>
                  </a:lnTo>
                </a:path>
              </a:pathLst>
            </a:custGeom>
            <a:ln w="35231" cap="flat">
              <a:solidFill>
                <a:srgbClr val="80BD41">
                  <a:alpha val="100000"/>
                </a:srgbClr>
              </a:solidFill>
              <a:prstDash val="solid"/>
              <a:round/>
            </a:ln>
          </p:spPr>
          <p:txBody>
            <a:bodyPr/>
            <a:lstStyle/>
            <a:p/>
          </p:txBody>
        </p:sp>
        <p:sp>
          <p:nvSpPr>
            <p:cNvPr id="164" name="pl164"/>
            <p:cNvSpPr/>
            <p:nvPr/>
          </p:nvSpPr>
          <p:spPr>
            <a:xfrm>
              <a:off x="2384936" y="2740363"/>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165" name="tx165"/>
            <p:cNvSpPr/>
            <p:nvPr/>
          </p:nvSpPr>
          <p:spPr>
            <a:xfrm>
              <a:off x="2428451" y="25412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66" name="tx166"/>
            <p:cNvSpPr/>
            <p:nvPr/>
          </p:nvSpPr>
          <p:spPr>
            <a:xfrm>
              <a:off x="2638864" y="25618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67" name="tx167"/>
            <p:cNvSpPr/>
            <p:nvPr/>
          </p:nvSpPr>
          <p:spPr>
            <a:xfrm>
              <a:off x="2831217" y="272659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68" name="tx168"/>
            <p:cNvSpPr/>
            <p:nvPr/>
          </p:nvSpPr>
          <p:spPr>
            <a:xfrm>
              <a:off x="3041630" y="258240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69" name="tx169"/>
            <p:cNvSpPr/>
            <p:nvPr/>
          </p:nvSpPr>
          <p:spPr>
            <a:xfrm>
              <a:off x="3221913" y="2808993"/>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70" name="tx170"/>
            <p:cNvSpPr/>
            <p:nvPr/>
          </p:nvSpPr>
          <p:spPr>
            <a:xfrm>
              <a:off x="3462455" y="264420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71" name="tx171"/>
            <p:cNvSpPr/>
            <p:nvPr/>
          </p:nvSpPr>
          <p:spPr>
            <a:xfrm>
              <a:off x="3642738" y="2870790"/>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72" name="tx172"/>
            <p:cNvSpPr/>
            <p:nvPr/>
          </p:nvSpPr>
          <p:spPr>
            <a:xfrm>
              <a:off x="3853150" y="2808993"/>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73" name="rc173"/>
            <p:cNvSpPr/>
            <p:nvPr/>
          </p:nvSpPr>
          <p:spPr>
            <a:xfrm>
              <a:off x="2384936" y="3483127"/>
              <a:ext cx="1620176" cy="1019640"/>
            </a:xfrm>
            <a:prstGeom prst="rect">
              <a:avLst/>
            </a:prstGeom>
            <a:solidFill>
              <a:srgbClr val="EBEBEB">
                <a:alpha val="100000"/>
              </a:srgbClr>
            </a:solidFill>
          </p:spPr>
          <p:txBody>
            <a:bodyPr/>
            <a:lstStyle/>
            <a:p/>
          </p:txBody>
        </p:sp>
        <p:sp>
          <p:nvSpPr>
            <p:cNvPr id="174" name="pl174"/>
            <p:cNvSpPr/>
            <p:nvPr/>
          </p:nvSpPr>
          <p:spPr>
            <a:xfrm>
              <a:off x="2384936" y="4301929"/>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175" name="pl175"/>
            <p:cNvSpPr/>
            <p:nvPr/>
          </p:nvSpPr>
          <p:spPr>
            <a:xfrm>
              <a:off x="2384936" y="3786959"/>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176" name="pl176"/>
            <p:cNvSpPr/>
            <p:nvPr/>
          </p:nvSpPr>
          <p:spPr>
            <a:xfrm>
              <a:off x="2384936" y="4044444"/>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177" name="pl177"/>
            <p:cNvSpPr/>
            <p:nvPr/>
          </p:nvSpPr>
          <p:spPr>
            <a:xfrm>
              <a:off x="2384936" y="3529475"/>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178" name="pl178"/>
            <p:cNvSpPr/>
            <p:nvPr/>
          </p:nvSpPr>
          <p:spPr>
            <a:xfrm>
              <a:off x="245858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79" name="pl179"/>
            <p:cNvSpPr/>
            <p:nvPr/>
          </p:nvSpPr>
          <p:spPr>
            <a:xfrm>
              <a:off x="266899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0" name="pl180"/>
            <p:cNvSpPr/>
            <p:nvPr/>
          </p:nvSpPr>
          <p:spPr>
            <a:xfrm>
              <a:off x="287940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1" name="pl181"/>
            <p:cNvSpPr/>
            <p:nvPr/>
          </p:nvSpPr>
          <p:spPr>
            <a:xfrm>
              <a:off x="308981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2" name="pl182"/>
            <p:cNvSpPr/>
            <p:nvPr/>
          </p:nvSpPr>
          <p:spPr>
            <a:xfrm>
              <a:off x="330023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3" name="pl183"/>
            <p:cNvSpPr/>
            <p:nvPr/>
          </p:nvSpPr>
          <p:spPr>
            <a:xfrm>
              <a:off x="351064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4" name="pl184"/>
            <p:cNvSpPr/>
            <p:nvPr/>
          </p:nvSpPr>
          <p:spPr>
            <a:xfrm>
              <a:off x="372105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5" name="pl185"/>
            <p:cNvSpPr/>
            <p:nvPr/>
          </p:nvSpPr>
          <p:spPr>
            <a:xfrm>
              <a:off x="393146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6" name="pl186"/>
            <p:cNvSpPr/>
            <p:nvPr/>
          </p:nvSpPr>
          <p:spPr>
            <a:xfrm>
              <a:off x="2458581" y="4023846"/>
              <a:ext cx="1472887" cy="123592"/>
            </a:xfrm>
            <a:custGeom>
              <a:avLst/>
              <a:pathLst>
                <a:path w="1472887" h="123592">
                  <a:moveTo>
                    <a:pt x="0" y="0"/>
                  </a:moveTo>
                  <a:lnTo>
                    <a:pt x="210412" y="20598"/>
                  </a:lnTo>
                  <a:lnTo>
                    <a:pt x="420825" y="41197"/>
                  </a:lnTo>
                  <a:lnTo>
                    <a:pt x="631237" y="123592"/>
                  </a:lnTo>
                  <a:lnTo>
                    <a:pt x="841650" y="20598"/>
                  </a:lnTo>
                  <a:lnTo>
                    <a:pt x="1052062" y="61796"/>
                  </a:lnTo>
                  <a:lnTo>
                    <a:pt x="1262475" y="61796"/>
                  </a:lnTo>
                  <a:lnTo>
                    <a:pt x="1472887" y="61796"/>
                  </a:lnTo>
                </a:path>
              </a:pathLst>
            </a:custGeom>
            <a:ln w="20325" cap="flat">
              <a:solidFill>
                <a:srgbClr val="BEBEBE">
                  <a:alpha val="69803"/>
                </a:srgbClr>
              </a:solidFill>
              <a:prstDash val="solid"/>
              <a:round/>
            </a:ln>
          </p:spPr>
          <p:txBody>
            <a:bodyPr/>
            <a:lstStyle/>
            <a:p/>
          </p:txBody>
        </p:sp>
        <p:sp>
          <p:nvSpPr>
            <p:cNvPr id="187" name="pl187"/>
            <p:cNvSpPr/>
            <p:nvPr/>
          </p:nvSpPr>
          <p:spPr>
            <a:xfrm>
              <a:off x="2458581" y="3941450"/>
              <a:ext cx="1472887" cy="288383"/>
            </a:xfrm>
            <a:custGeom>
              <a:avLst/>
              <a:pathLst>
                <a:path w="1472887" h="288383">
                  <a:moveTo>
                    <a:pt x="0" y="0"/>
                  </a:moveTo>
                  <a:lnTo>
                    <a:pt x="210412" y="102993"/>
                  </a:lnTo>
                  <a:lnTo>
                    <a:pt x="420825" y="205987"/>
                  </a:lnTo>
                  <a:lnTo>
                    <a:pt x="631237" y="185389"/>
                  </a:lnTo>
                  <a:lnTo>
                    <a:pt x="841650" y="144191"/>
                  </a:lnTo>
                  <a:lnTo>
                    <a:pt x="1052062" y="185389"/>
                  </a:lnTo>
                  <a:lnTo>
                    <a:pt x="1262475" y="185389"/>
                  </a:lnTo>
                  <a:lnTo>
                    <a:pt x="1472887" y="288383"/>
                  </a:lnTo>
                </a:path>
              </a:pathLst>
            </a:custGeom>
            <a:ln w="40651" cap="flat">
              <a:solidFill>
                <a:srgbClr val="BEBEBE">
                  <a:alpha val="69803"/>
                </a:srgbClr>
              </a:solidFill>
              <a:prstDash val="solid"/>
              <a:round/>
            </a:ln>
          </p:spPr>
          <p:txBody>
            <a:bodyPr/>
            <a:lstStyle/>
            <a:p/>
          </p:txBody>
        </p:sp>
        <p:sp>
          <p:nvSpPr>
            <p:cNvPr id="188" name="pl188"/>
            <p:cNvSpPr/>
            <p:nvPr/>
          </p:nvSpPr>
          <p:spPr>
            <a:xfrm>
              <a:off x="2458581" y="3941450"/>
              <a:ext cx="1472887" cy="288383"/>
            </a:xfrm>
            <a:custGeom>
              <a:avLst/>
              <a:pathLst>
                <a:path w="1472887" h="288383">
                  <a:moveTo>
                    <a:pt x="0" y="0"/>
                  </a:moveTo>
                  <a:lnTo>
                    <a:pt x="210412" y="102993"/>
                  </a:lnTo>
                  <a:lnTo>
                    <a:pt x="420825" y="205987"/>
                  </a:lnTo>
                  <a:lnTo>
                    <a:pt x="631237" y="185389"/>
                  </a:lnTo>
                  <a:lnTo>
                    <a:pt x="841650" y="144191"/>
                  </a:lnTo>
                  <a:lnTo>
                    <a:pt x="1052062" y="185389"/>
                  </a:lnTo>
                  <a:lnTo>
                    <a:pt x="1262475" y="185389"/>
                  </a:lnTo>
                  <a:lnTo>
                    <a:pt x="1472887" y="288383"/>
                  </a:lnTo>
                </a:path>
              </a:pathLst>
            </a:custGeom>
            <a:ln w="35231" cap="flat">
              <a:solidFill>
                <a:srgbClr val="BEBEBE">
                  <a:alpha val="69803"/>
                </a:srgbClr>
              </a:solidFill>
              <a:prstDash val="solid"/>
              <a:round/>
            </a:ln>
          </p:spPr>
          <p:txBody>
            <a:bodyPr/>
            <a:lstStyle/>
            <a:p/>
          </p:txBody>
        </p:sp>
        <p:sp>
          <p:nvSpPr>
            <p:cNvPr id="189" name="pl189"/>
            <p:cNvSpPr/>
            <p:nvPr/>
          </p:nvSpPr>
          <p:spPr>
            <a:xfrm>
              <a:off x="2458581" y="4023846"/>
              <a:ext cx="1472887" cy="123592"/>
            </a:xfrm>
            <a:custGeom>
              <a:avLst/>
              <a:pathLst>
                <a:path w="1472887" h="123592">
                  <a:moveTo>
                    <a:pt x="0" y="0"/>
                  </a:moveTo>
                  <a:lnTo>
                    <a:pt x="210412" y="20598"/>
                  </a:lnTo>
                  <a:lnTo>
                    <a:pt x="420825" y="41197"/>
                  </a:lnTo>
                  <a:lnTo>
                    <a:pt x="631237" y="123592"/>
                  </a:lnTo>
                  <a:lnTo>
                    <a:pt x="841650" y="20598"/>
                  </a:lnTo>
                  <a:lnTo>
                    <a:pt x="1052062" y="61796"/>
                  </a:lnTo>
                  <a:lnTo>
                    <a:pt x="1262475" y="61796"/>
                  </a:lnTo>
                  <a:lnTo>
                    <a:pt x="1472887" y="61796"/>
                  </a:lnTo>
                </a:path>
              </a:pathLst>
            </a:custGeom>
            <a:ln w="20325" cap="flat">
              <a:solidFill>
                <a:srgbClr val="6B6B6B">
                  <a:alpha val="100000"/>
                </a:srgbClr>
              </a:solidFill>
              <a:prstDash val="solid"/>
              <a:round/>
            </a:ln>
          </p:spPr>
          <p:txBody>
            <a:bodyPr/>
            <a:lstStyle/>
            <a:p/>
          </p:txBody>
        </p:sp>
        <p:sp>
          <p:nvSpPr>
            <p:cNvPr id="190" name="pl190"/>
            <p:cNvSpPr/>
            <p:nvPr/>
          </p:nvSpPr>
          <p:spPr>
            <a:xfrm>
              <a:off x="2458581" y="3941450"/>
              <a:ext cx="1472887" cy="288383"/>
            </a:xfrm>
            <a:custGeom>
              <a:avLst/>
              <a:pathLst>
                <a:path w="1472887" h="288383">
                  <a:moveTo>
                    <a:pt x="0" y="0"/>
                  </a:moveTo>
                  <a:lnTo>
                    <a:pt x="210412" y="102993"/>
                  </a:lnTo>
                  <a:lnTo>
                    <a:pt x="420825" y="205987"/>
                  </a:lnTo>
                  <a:lnTo>
                    <a:pt x="631237" y="185389"/>
                  </a:lnTo>
                  <a:lnTo>
                    <a:pt x="841650" y="144191"/>
                  </a:lnTo>
                  <a:lnTo>
                    <a:pt x="1052062" y="185389"/>
                  </a:lnTo>
                  <a:lnTo>
                    <a:pt x="1262475" y="185389"/>
                  </a:lnTo>
                  <a:lnTo>
                    <a:pt x="1472887" y="288383"/>
                  </a:lnTo>
                </a:path>
              </a:pathLst>
            </a:custGeom>
            <a:ln w="40651" cap="flat">
              <a:solidFill>
                <a:srgbClr val="000000">
                  <a:alpha val="100000"/>
                </a:srgbClr>
              </a:solidFill>
              <a:prstDash val="solid"/>
              <a:round/>
            </a:ln>
          </p:spPr>
          <p:txBody>
            <a:bodyPr/>
            <a:lstStyle/>
            <a:p/>
          </p:txBody>
        </p:sp>
        <p:sp>
          <p:nvSpPr>
            <p:cNvPr id="191" name="pl191"/>
            <p:cNvSpPr/>
            <p:nvPr/>
          </p:nvSpPr>
          <p:spPr>
            <a:xfrm>
              <a:off x="2458581" y="3941450"/>
              <a:ext cx="1472887" cy="288383"/>
            </a:xfrm>
            <a:custGeom>
              <a:avLst/>
              <a:pathLst>
                <a:path w="1472887" h="288383">
                  <a:moveTo>
                    <a:pt x="0" y="0"/>
                  </a:moveTo>
                  <a:lnTo>
                    <a:pt x="210412" y="102993"/>
                  </a:lnTo>
                  <a:lnTo>
                    <a:pt x="420825" y="205987"/>
                  </a:lnTo>
                  <a:lnTo>
                    <a:pt x="631237" y="185389"/>
                  </a:lnTo>
                  <a:lnTo>
                    <a:pt x="841650" y="144191"/>
                  </a:lnTo>
                  <a:lnTo>
                    <a:pt x="1052062" y="185389"/>
                  </a:lnTo>
                  <a:lnTo>
                    <a:pt x="1262475" y="185389"/>
                  </a:lnTo>
                  <a:lnTo>
                    <a:pt x="1472887" y="288383"/>
                  </a:lnTo>
                </a:path>
              </a:pathLst>
            </a:custGeom>
            <a:ln w="35231" cap="flat">
              <a:solidFill>
                <a:srgbClr val="80BD41">
                  <a:alpha val="100000"/>
                </a:srgbClr>
              </a:solidFill>
              <a:prstDash val="solid"/>
              <a:round/>
            </a:ln>
          </p:spPr>
          <p:txBody>
            <a:bodyPr/>
            <a:lstStyle/>
            <a:p/>
          </p:txBody>
        </p:sp>
        <p:sp>
          <p:nvSpPr>
            <p:cNvPr id="192" name="pl192"/>
            <p:cNvSpPr/>
            <p:nvPr/>
          </p:nvSpPr>
          <p:spPr>
            <a:xfrm>
              <a:off x="2384936" y="4044444"/>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193" name="tx193"/>
            <p:cNvSpPr/>
            <p:nvPr/>
          </p:nvSpPr>
          <p:spPr>
            <a:xfrm>
              <a:off x="2428451" y="376289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94" name="tx194"/>
            <p:cNvSpPr/>
            <p:nvPr/>
          </p:nvSpPr>
          <p:spPr>
            <a:xfrm>
              <a:off x="2638864" y="38658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95" name="tx195"/>
            <p:cNvSpPr/>
            <p:nvPr/>
          </p:nvSpPr>
          <p:spPr>
            <a:xfrm>
              <a:off x="2831217" y="396888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96" name="tx196"/>
            <p:cNvSpPr/>
            <p:nvPr/>
          </p:nvSpPr>
          <p:spPr>
            <a:xfrm>
              <a:off x="3041630" y="394828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97" name="tx197"/>
            <p:cNvSpPr/>
            <p:nvPr/>
          </p:nvSpPr>
          <p:spPr>
            <a:xfrm>
              <a:off x="3252042" y="390708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98" name="tx198"/>
            <p:cNvSpPr/>
            <p:nvPr/>
          </p:nvSpPr>
          <p:spPr>
            <a:xfrm>
              <a:off x="3462455" y="394828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99" name="tx199"/>
            <p:cNvSpPr/>
            <p:nvPr/>
          </p:nvSpPr>
          <p:spPr>
            <a:xfrm>
              <a:off x="3672867" y="394828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00" name="tx200"/>
            <p:cNvSpPr/>
            <p:nvPr/>
          </p:nvSpPr>
          <p:spPr>
            <a:xfrm>
              <a:off x="3883280" y="405127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201" name="rc201"/>
            <p:cNvSpPr/>
            <p:nvPr/>
          </p:nvSpPr>
          <p:spPr>
            <a:xfrm>
              <a:off x="2384936" y="4787209"/>
              <a:ext cx="1620176" cy="1019640"/>
            </a:xfrm>
            <a:prstGeom prst="rect">
              <a:avLst/>
            </a:prstGeom>
            <a:solidFill>
              <a:srgbClr val="EBEBEB">
                <a:alpha val="100000"/>
              </a:srgbClr>
            </a:solidFill>
          </p:spPr>
          <p:txBody>
            <a:bodyPr/>
            <a:lstStyle/>
            <a:p/>
          </p:txBody>
        </p:sp>
        <p:sp>
          <p:nvSpPr>
            <p:cNvPr id="202" name="pl202"/>
            <p:cNvSpPr/>
            <p:nvPr/>
          </p:nvSpPr>
          <p:spPr>
            <a:xfrm>
              <a:off x="2384936" y="5606011"/>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203" name="pl203"/>
            <p:cNvSpPr/>
            <p:nvPr/>
          </p:nvSpPr>
          <p:spPr>
            <a:xfrm>
              <a:off x="2384936" y="5091041"/>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204" name="pl204"/>
            <p:cNvSpPr/>
            <p:nvPr/>
          </p:nvSpPr>
          <p:spPr>
            <a:xfrm>
              <a:off x="2384936" y="5348526"/>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205" name="pl205"/>
            <p:cNvSpPr/>
            <p:nvPr/>
          </p:nvSpPr>
          <p:spPr>
            <a:xfrm>
              <a:off x="2384936" y="4833556"/>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206" name="pl206"/>
            <p:cNvSpPr/>
            <p:nvPr/>
          </p:nvSpPr>
          <p:spPr>
            <a:xfrm>
              <a:off x="245858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07" name="pl207"/>
            <p:cNvSpPr/>
            <p:nvPr/>
          </p:nvSpPr>
          <p:spPr>
            <a:xfrm>
              <a:off x="266899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08" name="pl208"/>
            <p:cNvSpPr/>
            <p:nvPr/>
          </p:nvSpPr>
          <p:spPr>
            <a:xfrm>
              <a:off x="287940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09" name="pl209"/>
            <p:cNvSpPr/>
            <p:nvPr/>
          </p:nvSpPr>
          <p:spPr>
            <a:xfrm>
              <a:off x="308981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10" name="pl210"/>
            <p:cNvSpPr/>
            <p:nvPr/>
          </p:nvSpPr>
          <p:spPr>
            <a:xfrm>
              <a:off x="330023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11" name="pl211"/>
            <p:cNvSpPr/>
            <p:nvPr/>
          </p:nvSpPr>
          <p:spPr>
            <a:xfrm>
              <a:off x="351064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12" name="pl212"/>
            <p:cNvSpPr/>
            <p:nvPr/>
          </p:nvSpPr>
          <p:spPr>
            <a:xfrm>
              <a:off x="372105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13" name="pl213"/>
            <p:cNvSpPr/>
            <p:nvPr/>
          </p:nvSpPr>
          <p:spPr>
            <a:xfrm>
              <a:off x="393146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14" name="pl214"/>
            <p:cNvSpPr/>
            <p:nvPr/>
          </p:nvSpPr>
          <p:spPr>
            <a:xfrm>
              <a:off x="2458581" y="5327927"/>
              <a:ext cx="1472887" cy="123592"/>
            </a:xfrm>
            <a:custGeom>
              <a:avLst/>
              <a:pathLst>
                <a:path w="1472887" h="123592">
                  <a:moveTo>
                    <a:pt x="0" y="0"/>
                  </a:moveTo>
                  <a:lnTo>
                    <a:pt x="210412" y="20598"/>
                  </a:lnTo>
                  <a:lnTo>
                    <a:pt x="420825" y="41197"/>
                  </a:lnTo>
                  <a:lnTo>
                    <a:pt x="631237" y="123592"/>
                  </a:lnTo>
                  <a:lnTo>
                    <a:pt x="841650" y="20598"/>
                  </a:lnTo>
                  <a:lnTo>
                    <a:pt x="1052062" y="61796"/>
                  </a:lnTo>
                  <a:lnTo>
                    <a:pt x="1262475" y="61796"/>
                  </a:lnTo>
                  <a:lnTo>
                    <a:pt x="1472887" y="61796"/>
                  </a:lnTo>
                </a:path>
              </a:pathLst>
            </a:custGeom>
            <a:ln w="20325" cap="flat">
              <a:solidFill>
                <a:srgbClr val="BEBEBE">
                  <a:alpha val="69803"/>
                </a:srgbClr>
              </a:solidFill>
              <a:prstDash val="solid"/>
              <a:round/>
            </a:ln>
          </p:spPr>
          <p:txBody>
            <a:bodyPr/>
            <a:lstStyle/>
            <a:p/>
          </p:txBody>
        </p:sp>
        <p:sp>
          <p:nvSpPr>
            <p:cNvPr id="215" name="pl215"/>
            <p:cNvSpPr/>
            <p:nvPr/>
          </p:nvSpPr>
          <p:spPr>
            <a:xfrm>
              <a:off x="2458581" y="5327927"/>
              <a:ext cx="1472887" cy="144191"/>
            </a:xfrm>
            <a:custGeom>
              <a:avLst/>
              <a:pathLst>
                <a:path w="1472887" h="144191">
                  <a:moveTo>
                    <a:pt x="0" y="0"/>
                  </a:moveTo>
                  <a:lnTo>
                    <a:pt x="210412" y="20598"/>
                  </a:lnTo>
                  <a:lnTo>
                    <a:pt x="420825" y="123592"/>
                  </a:lnTo>
                  <a:lnTo>
                    <a:pt x="631237" y="144191"/>
                  </a:lnTo>
                  <a:lnTo>
                    <a:pt x="841650" y="123592"/>
                  </a:lnTo>
                  <a:lnTo>
                    <a:pt x="1052062" y="102993"/>
                  </a:lnTo>
                  <a:lnTo>
                    <a:pt x="1262475" y="61796"/>
                  </a:lnTo>
                  <a:lnTo>
                    <a:pt x="1472887" y="123592"/>
                  </a:lnTo>
                </a:path>
              </a:pathLst>
            </a:custGeom>
            <a:ln w="40651" cap="flat">
              <a:solidFill>
                <a:srgbClr val="BEBEBE">
                  <a:alpha val="69803"/>
                </a:srgbClr>
              </a:solidFill>
              <a:prstDash val="solid"/>
              <a:round/>
            </a:ln>
          </p:spPr>
          <p:txBody>
            <a:bodyPr/>
            <a:lstStyle/>
            <a:p/>
          </p:txBody>
        </p:sp>
        <p:sp>
          <p:nvSpPr>
            <p:cNvPr id="216" name="pl216"/>
            <p:cNvSpPr/>
            <p:nvPr/>
          </p:nvSpPr>
          <p:spPr>
            <a:xfrm>
              <a:off x="2458581" y="5327927"/>
              <a:ext cx="1472887" cy="144191"/>
            </a:xfrm>
            <a:custGeom>
              <a:avLst/>
              <a:pathLst>
                <a:path w="1472887" h="144191">
                  <a:moveTo>
                    <a:pt x="0" y="0"/>
                  </a:moveTo>
                  <a:lnTo>
                    <a:pt x="210412" y="20598"/>
                  </a:lnTo>
                  <a:lnTo>
                    <a:pt x="420825" y="123592"/>
                  </a:lnTo>
                  <a:lnTo>
                    <a:pt x="631237" y="144191"/>
                  </a:lnTo>
                  <a:lnTo>
                    <a:pt x="841650" y="123592"/>
                  </a:lnTo>
                  <a:lnTo>
                    <a:pt x="1052062" y="102993"/>
                  </a:lnTo>
                  <a:lnTo>
                    <a:pt x="1262475" y="61796"/>
                  </a:lnTo>
                  <a:lnTo>
                    <a:pt x="1472887" y="123592"/>
                  </a:lnTo>
                </a:path>
              </a:pathLst>
            </a:custGeom>
            <a:ln w="35231" cap="flat">
              <a:solidFill>
                <a:srgbClr val="BEBEBE">
                  <a:alpha val="69803"/>
                </a:srgbClr>
              </a:solidFill>
              <a:prstDash val="solid"/>
              <a:round/>
            </a:ln>
          </p:spPr>
          <p:txBody>
            <a:bodyPr/>
            <a:lstStyle/>
            <a:p/>
          </p:txBody>
        </p:sp>
        <p:sp>
          <p:nvSpPr>
            <p:cNvPr id="217" name="pl217"/>
            <p:cNvSpPr/>
            <p:nvPr/>
          </p:nvSpPr>
          <p:spPr>
            <a:xfrm>
              <a:off x="2458581" y="5327927"/>
              <a:ext cx="1472887" cy="123592"/>
            </a:xfrm>
            <a:custGeom>
              <a:avLst/>
              <a:pathLst>
                <a:path w="1472887" h="123592">
                  <a:moveTo>
                    <a:pt x="0" y="0"/>
                  </a:moveTo>
                  <a:lnTo>
                    <a:pt x="210412" y="20598"/>
                  </a:lnTo>
                  <a:lnTo>
                    <a:pt x="420825" y="41197"/>
                  </a:lnTo>
                  <a:lnTo>
                    <a:pt x="631237" y="123592"/>
                  </a:lnTo>
                  <a:lnTo>
                    <a:pt x="841650" y="20598"/>
                  </a:lnTo>
                  <a:lnTo>
                    <a:pt x="1052062" y="61796"/>
                  </a:lnTo>
                  <a:lnTo>
                    <a:pt x="1262475" y="61796"/>
                  </a:lnTo>
                  <a:lnTo>
                    <a:pt x="1472887" y="61796"/>
                  </a:lnTo>
                </a:path>
              </a:pathLst>
            </a:custGeom>
            <a:ln w="20325" cap="flat">
              <a:solidFill>
                <a:srgbClr val="6B6B6B">
                  <a:alpha val="100000"/>
                </a:srgbClr>
              </a:solidFill>
              <a:prstDash val="solid"/>
              <a:round/>
            </a:ln>
          </p:spPr>
          <p:txBody>
            <a:bodyPr/>
            <a:lstStyle/>
            <a:p/>
          </p:txBody>
        </p:sp>
        <p:sp>
          <p:nvSpPr>
            <p:cNvPr id="218" name="pl218"/>
            <p:cNvSpPr/>
            <p:nvPr/>
          </p:nvSpPr>
          <p:spPr>
            <a:xfrm>
              <a:off x="2458581" y="5327927"/>
              <a:ext cx="1472887" cy="144191"/>
            </a:xfrm>
            <a:custGeom>
              <a:avLst/>
              <a:pathLst>
                <a:path w="1472887" h="144191">
                  <a:moveTo>
                    <a:pt x="0" y="0"/>
                  </a:moveTo>
                  <a:lnTo>
                    <a:pt x="210412" y="20598"/>
                  </a:lnTo>
                  <a:lnTo>
                    <a:pt x="420825" y="123592"/>
                  </a:lnTo>
                  <a:lnTo>
                    <a:pt x="631237" y="144191"/>
                  </a:lnTo>
                  <a:lnTo>
                    <a:pt x="841650" y="123592"/>
                  </a:lnTo>
                  <a:lnTo>
                    <a:pt x="1052062" y="102993"/>
                  </a:lnTo>
                  <a:lnTo>
                    <a:pt x="1262475" y="61796"/>
                  </a:lnTo>
                  <a:lnTo>
                    <a:pt x="1472887" y="123592"/>
                  </a:lnTo>
                </a:path>
              </a:pathLst>
            </a:custGeom>
            <a:ln w="40651" cap="flat">
              <a:solidFill>
                <a:srgbClr val="000000">
                  <a:alpha val="100000"/>
                </a:srgbClr>
              </a:solidFill>
              <a:prstDash val="solid"/>
              <a:round/>
            </a:ln>
          </p:spPr>
          <p:txBody>
            <a:bodyPr/>
            <a:lstStyle/>
            <a:p/>
          </p:txBody>
        </p:sp>
        <p:sp>
          <p:nvSpPr>
            <p:cNvPr id="219" name="pl219"/>
            <p:cNvSpPr/>
            <p:nvPr/>
          </p:nvSpPr>
          <p:spPr>
            <a:xfrm>
              <a:off x="2458581" y="5327927"/>
              <a:ext cx="1472887" cy="144191"/>
            </a:xfrm>
            <a:custGeom>
              <a:avLst/>
              <a:pathLst>
                <a:path w="1472887" h="144191">
                  <a:moveTo>
                    <a:pt x="0" y="0"/>
                  </a:moveTo>
                  <a:lnTo>
                    <a:pt x="210412" y="20598"/>
                  </a:lnTo>
                  <a:lnTo>
                    <a:pt x="420825" y="123592"/>
                  </a:lnTo>
                  <a:lnTo>
                    <a:pt x="631237" y="144191"/>
                  </a:lnTo>
                  <a:lnTo>
                    <a:pt x="841650" y="123592"/>
                  </a:lnTo>
                  <a:lnTo>
                    <a:pt x="1052062" y="102993"/>
                  </a:lnTo>
                  <a:lnTo>
                    <a:pt x="1262475" y="61796"/>
                  </a:lnTo>
                  <a:lnTo>
                    <a:pt x="1472887" y="123592"/>
                  </a:lnTo>
                </a:path>
              </a:pathLst>
            </a:custGeom>
            <a:ln w="35231" cap="flat">
              <a:solidFill>
                <a:srgbClr val="80BD41">
                  <a:alpha val="100000"/>
                </a:srgbClr>
              </a:solidFill>
              <a:prstDash val="solid"/>
              <a:round/>
            </a:ln>
          </p:spPr>
          <p:txBody>
            <a:bodyPr/>
            <a:lstStyle/>
            <a:p/>
          </p:txBody>
        </p:sp>
        <p:sp>
          <p:nvSpPr>
            <p:cNvPr id="220" name="pl220"/>
            <p:cNvSpPr/>
            <p:nvPr/>
          </p:nvSpPr>
          <p:spPr>
            <a:xfrm>
              <a:off x="2384936" y="5348526"/>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221" name="tx221"/>
            <p:cNvSpPr/>
            <p:nvPr/>
          </p:nvSpPr>
          <p:spPr>
            <a:xfrm>
              <a:off x="2428451" y="51493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22" name="tx222"/>
            <p:cNvSpPr/>
            <p:nvPr/>
          </p:nvSpPr>
          <p:spPr>
            <a:xfrm>
              <a:off x="2638864" y="51699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23" name="tx223"/>
            <p:cNvSpPr/>
            <p:nvPr/>
          </p:nvSpPr>
          <p:spPr>
            <a:xfrm>
              <a:off x="2831217" y="527296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24" name="tx224"/>
            <p:cNvSpPr/>
            <p:nvPr/>
          </p:nvSpPr>
          <p:spPr>
            <a:xfrm>
              <a:off x="3041630" y="529356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225" name="tx225"/>
            <p:cNvSpPr/>
            <p:nvPr/>
          </p:nvSpPr>
          <p:spPr>
            <a:xfrm>
              <a:off x="3252042" y="527296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26" name="tx226"/>
            <p:cNvSpPr/>
            <p:nvPr/>
          </p:nvSpPr>
          <p:spPr>
            <a:xfrm>
              <a:off x="3462455" y="525236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27" name="tx227"/>
            <p:cNvSpPr/>
            <p:nvPr/>
          </p:nvSpPr>
          <p:spPr>
            <a:xfrm>
              <a:off x="3672867" y="521116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28" name="tx228"/>
            <p:cNvSpPr/>
            <p:nvPr/>
          </p:nvSpPr>
          <p:spPr>
            <a:xfrm>
              <a:off x="3883280" y="527296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29" name="rc229"/>
            <p:cNvSpPr/>
            <p:nvPr/>
          </p:nvSpPr>
          <p:spPr>
            <a:xfrm>
              <a:off x="4074702" y="874964"/>
              <a:ext cx="1620176" cy="1019640"/>
            </a:xfrm>
            <a:prstGeom prst="rect">
              <a:avLst/>
            </a:prstGeom>
            <a:solidFill>
              <a:srgbClr val="EBEBEB">
                <a:alpha val="100000"/>
              </a:srgbClr>
            </a:solidFill>
          </p:spPr>
          <p:txBody>
            <a:bodyPr/>
            <a:lstStyle/>
            <a:p/>
          </p:txBody>
        </p:sp>
        <p:sp>
          <p:nvSpPr>
            <p:cNvPr id="230" name="pl230"/>
            <p:cNvSpPr/>
            <p:nvPr/>
          </p:nvSpPr>
          <p:spPr>
            <a:xfrm>
              <a:off x="4074702" y="1693766"/>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231" name="pl231"/>
            <p:cNvSpPr/>
            <p:nvPr/>
          </p:nvSpPr>
          <p:spPr>
            <a:xfrm>
              <a:off x="4074702" y="1178796"/>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232" name="pl232"/>
            <p:cNvSpPr/>
            <p:nvPr/>
          </p:nvSpPr>
          <p:spPr>
            <a:xfrm>
              <a:off x="4074702" y="1436281"/>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233" name="pl233"/>
            <p:cNvSpPr/>
            <p:nvPr/>
          </p:nvSpPr>
          <p:spPr>
            <a:xfrm>
              <a:off x="4074702" y="921311"/>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234" name="pl234"/>
            <p:cNvSpPr/>
            <p:nvPr/>
          </p:nvSpPr>
          <p:spPr>
            <a:xfrm>
              <a:off x="414834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35" name="pl235"/>
            <p:cNvSpPr/>
            <p:nvPr/>
          </p:nvSpPr>
          <p:spPr>
            <a:xfrm>
              <a:off x="435875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36" name="pl236"/>
            <p:cNvSpPr/>
            <p:nvPr/>
          </p:nvSpPr>
          <p:spPr>
            <a:xfrm>
              <a:off x="456917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37" name="pl237"/>
            <p:cNvSpPr/>
            <p:nvPr/>
          </p:nvSpPr>
          <p:spPr>
            <a:xfrm>
              <a:off x="477958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38" name="pl238"/>
            <p:cNvSpPr/>
            <p:nvPr/>
          </p:nvSpPr>
          <p:spPr>
            <a:xfrm>
              <a:off x="498999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39" name="pl239"/>
            <p:cNvSpPr/>
            <p:nvPr/>
          </p:nvSpPr>
          <p:spPr>
            <a:xfrm>
              <a:off x="520040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40" name="pl240"/>
            <p:cNvSpPr/>
            <p:nvPr/>
          </p:nvSpPr>
          <p:spPr>
            <a:xfrm>
              <a:off x="541082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41" name="pl241"/>
            <p:cNvSpPr/>
            <p:nvPr/>
          </p:nvSpPr>
          <p:spPr>
            <a:xfrm>
              <a:off x="562123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42" name="pl242"/>
            <p:cNvSpPr/>
            <p:nvPr/>
          </p:nvSpPr>
          <p:spPr>
            <a:xfrm>
              <a:off x="4148347" y="1415682"/>
              <a:ext cx="1472887" cy="123592"/>
            </a:xfrm>
            <a:custGeom>
              <a:avLst/>
              <a:pathLst>
                <a:path w="1472887" h="123592">
                  <a:moveTo>
                    <a:pt x="0" y="0"/>
                  </a:moveTo>
                  <a:lnTo>
                    <a:pt x="210412" y="20598"/>
                  </a:lnTo>
                  <a:lnTo>
                    <a:pt x="420825" y="41197"/>
                  </a:lnTo>
                  <a:lnTo>
                    <a:pt x="631237" y="123592"/>
                  </a:lnTo>
                  <a:lnTo>
                    <a:pt x="841650" y="20598"/>
                  </a:lnTo>
                  <a:lnTo>
                    <a:pt x="1052062" y="61796"/>
                  </a:lnTo>
                  <a:lnTo>
                    <a:pt x="1262475" y="61796"/>
                  </a:lnTo>
                  <a:lnTo>
                    <a:pt x="1472887" y="61796"/>
                  </a:lnTo>
                </a:path>
              </a:pathLst>
            </a:custGeom>
            <a:ln w="20325" cap="flat">
              <a:solidFill>
                <a:srgbClr val="BEBEBE">
                  <a:alpha val="69803"/>
                </a:srgbClr>
              </a:solidFill>
              <a:prstDash val="solid"/>
              <a:round/>
            </a:ln>
          </p:spPr>
          <p:txBody>
            <a:bodyPr/>
            <a:lstStyle/>
            <a:p/>
          </p:txBody>
        </p:sp>
        <p:sp>
          <p:nvSpPr>
            <p:cNvPr id="243" name="pl243"/>
            <p:cNvSpPr/>
            <p:nvPr/>
          </p:nvSpPr>
          <p:spPr>
            <a:xfrm>
              <a:off x="4148347" y="1436281"/>
              <a:ext cx="1472887" cy="411975"/>
            </a:xfrm>
            <a:custGeom>
              <a:avLst/>
              <a:pathLst>
                <a:path w="1472887" h="411975">
                  <a:moveTo>
                    <a:pt x="0" y="41197"/>
                  </a:moveTo>
                  <a:lnTo>
                    <a:pt x="210412" y="0"/>
                  </a:lnTo>
                  <a:lnTo>
                    <a:pt x="420825" y="411975"/>
                  </a:lnTo>
                  <a:lnTo>
                    <a:pt x="631237" y="329580"/>
                  </a:lnTo>
                  <a:lnTo>
                    <a:pt x="841650" y="164790"/>
                  </a:lnTo>
                  <a:lnTo>
                    <a:pt x="1052062" y="288383"/>
                  </a:lnTo>
                  <a:lnTo>
                    <a:pt x="1262475" y="205987"/>
                  </a:lnTo>
                  <a:lnTo>
                    <a:pt x="1472887" y="205987"/>
                  </a:lnTo>
                </a:path>
              </a:pathLst>
            </a:custGeom>
            <a:ln w="40651" cap="flat">
              <a:solidFill>
                <a:srgbClr val="BEBEBE">
                  <a:alpha val="69803"/>
                </a:srgbClr>
              </a:solidFill>
              <a:prstDash val="solid"/>
              <a:round/>
            </a:ln>
          </p:spPr>
          <p:txBody>
            <a:bodyPr/>
            <a:lstStyle/>
            <a:p/>
          </p:txBody>
        </p:sp>
        <p:sp>
          <p:nvSpPr>
            <p:cNvPr id="244" name="pl244"/>
            <p:cNvSpPr/>
            <p:nvPr/>
          </p:nvSpPr>
          <p:spPr>
            <a:xfrm>
              <a:off x="4148347" y="1436281"/>
              <a:ext cx="1472887" cy="411975"/>
            </a:xfrm>
            <a:custGeom>
              <a:avLst/>
              <a:pathLst>
                <a:path w="1472887" h="411975">
                  <a:moveTo>
                    <a:pt x="0" y="41197"/>
                  </a:moveTo>
                  <a:lnTo>
                    <a:pt x="210412" y="0"/>
                  </a:lnTo>
                  <a:lnTo>
                    <a:pt x="420825" y="411975"/>
                  </a:lnTo>
                  <a:lnTo>
                    <a:pt x="631237" y="329580"/>
                  </a:lnTo>
                  <a:lnTo>
                    <a:pt x="841650" y="164790"/>
                  </a:lnTo>
                  <a:lnTo>
                    <a:pt x="1052062" y="288383"/>
                  </a:lnTo>
                  <a:lnTo>
                    <a:pt x="1262475" y="205987"/>
                  </a:lnTo>
                  <a:lnTo>
                    <a:pt x="1472887" y="205987"/>
                  </a:lnTo>
                </a:path>
              </a:pathLst>
            </a:custGeom>
            <a:ln w="35231" cap="flat">
              <a:solidFill>
                <a:srgbClr val="BEBEBE">
                  <a:alpha val="69803"/>
                </a:srgbClr>
              </a:solidFill>
              <a:prstDash val="solid"/>
              <a:round/>
            </a:ln>
          </p:spPr>
          <p:txBody>
            <a:bodyPr/>
            <a:lstStyle/>
            <a:p/>
          </p:txBody>
        </p:sp>
        <p:sp>
          <p:nvSpPr>
            <p:cNvPr id="245" name="pl245"/>
            <p:cNvSpPr/>
            <p:nvPr/>
          </p:nvSpPr>
          <p:spPr>
            <a:xfrm>
              <a:off x="4148347" y="1415682"/>
              <a:ext cx="1472887" cy="123592"/>
            </a:xfrm>
            <a:custGeom>
              <a:avLst/>
              <a:pathLst>
                <a:path w="1472887" h="123592">
                  <a:moveTo>
                    <a:pt x="0" y="0"/>
                  </a:moveTo>
                  <a:lnTo>
                    <a:pt x="210412" y="20598"/>
                  </a:lnTo>
                  <a:lnTo>
                    <a:pt x="420825" y="41197"/>
                  </a:lnTo>
                  <a:lnTo>
                    <a:pt x="631237" y="123592"/>
                  </a:lnTo>
                  <a:lnTo>
                    <a:pt x="841650" y="20598"/>
                  </a:lnTo>
                  <a:lnTo>
                    <a:pt x="1052062" y="61796"/>
                  </a:lnTo>
                  <a:lnTo>
                    <a:pt x="1262475" y="61796"/>
                  </a:lnTo>
                  <a:lnTo>
                    <a:pt x="1472887" y="61796"/>
                  </a:lnTo>
                </a:path>
              </a:pathLst>
            </a:custGeom>
            <a:ln w="20325" cap="flat">
              <a:solidFill>
                <a:srgbClr val="6B6B6B">
                  <a:alpha val="100000"/>
                </a:srgbClr>
              </a:solidFill>
              <a:prstDash val="solid"/>
              <a:round/>
            </a:ln>
          </p:spPr>
          <p:txBody>
            <a:bodyPr/>
            <a:lstStyle/>
            <a:p/>
          </p:txBody>
        </p:sp>
        <p:sp>
          <p:nvSpPr>
            <p:cNvPr id="246" name="pl246"/>
            <p:cNvSpPr/>
            <p:nvPr/>
          </p:nvSpPr>
          <p:spPr>
            <a:xfrm>
              <a:off x="4148347" y="1436281"/>
              <a:ext cx="1472887" cy="411975"/>
            </a:xfrm>
            <a:custGeom>
              <a:avLst/>
              <a:pathLst>
                <a:path w="1472887" h="411975">
                  <a:moveTo>
                    <a:pt x="0" y="41197"/>
                  </a:moveTo>
                  <a:lnTo>
                    <a:pt x="210412" y="0"/>
                  </a:lnTo>
                  <a:lnTo>
                    <a:pt x="420825" y="411975"/>
                  </a:lnTo>
                  <a:lnTo>
                    <a:pt x="631237" y="329580"/>
                  </a:lnTo>
                  <a:lnTo>
                    <a:pt x="841650" y="164790"/>
                  </a:lnTo>
                  <a:lnTo>
                    <a:pt x="1052062" y="288383"/>
                  </a:lnTo>
                  <a:lnTo>
                    <a:pt x="1262475" y="205987"/>
                  </a:lnTo>
                  <a:lnTo>
                    <a:pt x="1472887" y="205987"/>
                  </a:lnTo>
                </a:path>
              </a:pathLst>
            </a:custGeom>
            <a:ln w="40651" cap="flat">
              <a:solidFill>
                <a:srgbClr val="000000">
                  <a:alpha val="100000"/>
                </a:srgbClr>
              </a:solidFill>
              <a:prstDash val="solid"/>
              <a:round/>
            </a:ln>
          </p:spPr>
          <p:txBody>
            <a:bodyPr/>
            <a:lstStyle/>
            <a:p/>
          </p:txBody>
        </p:sp>
        <p:sp>
          <p:nvSpPr>
            <p:cNvPr id="247" name="pl247"/>
            <p:cNvSpPr/>
            <p:nvPr/>
          </p:nvSpPr>
          <p:spPr>
            <a:xfrm>
              <a:off x="4148347" y="1436281"/>
              <a:ext cx="1472887" cy="411975"/>
            </a:xfrm>
            <a:custGeom>
              <a:avLst/>
              <a:pathLst>
                <a:path w="1472887" h="411975">
                  <a:moveTo>
                    <a:pt x="0" y="41197"/>
                  </a:moveTo>
                  <a:lnTo>
                    <a:pt x="210412" y="0"/>
                  </a:lnTo>
                  <a:lnTo>
                    <a:pt x="420825" y="411975"/>
                  </a:lnTo>
                  <a:lnTo>
                    <a:pt x="631237" y="329580"/>
                  </a:lnTo>
                  <a:lnTo>
                    <a:pt x="841650" y="164790"/>
                  </a:lnTo>
                  <a:lnTo>
                    <a:pt x="1052062" y="288383"/>
                  </a:lnTo>
                  <a:lnTo>
                    <a:pt x="1262475" y="205987"/>
                  </a:lnTo>
                  <a:lnTo>
                    <a:pt x="1472887" y="205987"/>
                  </a:lnTo>
                </a:path>
              </a:pathLst>
            </a:custGeom>
            <a:ln w="35231" cap="flat">
              <a:solidFill>
                <a:srgbClr val="80BD41">
                  <a:alpha val="100000"/>
                </a:srgbClr>
              </a:solidFill>
              <a:prstDash val="solid"/>
              <a:round/>
            </a:ln>
          </p:spPr>
          <p:txBody>
            <a:bodyPr/>
            <a:lstStyle/>
            <a:p/>
          </p:txBody>
        </p:sp>
        <p:sp>
          <p:nvSpPr>
            <p:cNvPr id="248" name="pl248"/>
            <p:cNvSpPr/>
            <p:nvPr/>
          </p:nvSpPr>
          <p:spPr>
            <a:xfrm>
              <a:off x="4074702" y="1436281"/>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249" name="tx249"/>
            <p:cNvSpPr/>
            <p:nvPr/>
          </p:nvSpPr>
          <p:spPr>
            <a:xfrm>
              <a:off x="4100158" y="129892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50" name="tx250"/>
            <p:cNvSpPr/>
            <p:nvPr/>
          </p:nvSpPr>
          <p:spPr>
            <a:xfrm>
              <a:off x="4328630" y="12577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51" name="tx251"/>
            <p:cNvSpPr/>
            <p:nvPr/>
          </p:nvSpPr>
          <p:spPr>
            <a:xfrm>
              <a:off x="4490853" y="1669702"/>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252" name="tx252"/>
            <p:cNvSpPr/>
            <p:nvPr/>
          </p:nvSpPr>
          <p:spPr>
            <a:xfrm>
              <a:off x="4701266" y="1587307"/>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253" name="tx253"/>
            <p:cNvSpPr/>
            <p:nvPr/>
          </p:nvSpPr>
          <p:spPr>
            <a:xfrm>
              <a:off x="4941808" y="142251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254" name="tx254"/>
            <p:cNvSpPr/>
            <p:nvPr/>
          </p:nvSpPr>
          <p:spPr>
            <a:xfrm>
              <a:off x="5122091" y="154610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255" name="tx255"/>
            <p:cNvSpPr/>
            <p:nvPr/>
          </p:nvSpPr>
          <p:spPr>
            <a:xfrm>
              <a:off x="5332504" y="1463714"/>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256" name="tx256"/>
            <p:cNvSpPr/>
            <p:nvPr/>
          </p:nvSpPr>
          <p:spPr>
            <a:xfrm>
              <a:off x="5542916" y="1463714"/>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257" name="rc257"/>
            <p:cNvSpPr/>
            <p:nvPr/>
          </p:nvSpPr>
          <p:spPr>
            <a:xfrm>
              <a:off x="4074702" y="2179046"/>
              <a:ext cx="1620176" cy="1019640"/>
            </a:xfrm>
            <a:prstGeom prst="rect">
              <a:avLst/>
            </a:prstGeom>
            <a:solidFill>
              <a:srgbClr val="EBEBEB">
                <a:alpha val="100000"/>
              </a:srgbClr>
            </a:solidFill>
          </p:spPr>
          <p:txBody>
            <a:bodyPr/>
            <a:lstStyle/>
            <a:p/>
          </p:txBody>
        </p:sp>
        <p:sp>
          <p:nvSpPr>
            <p:cNvPr id="258" name="pl258"/>
            <p:cNvSpPr/>
            <p:nvPr/>
          </p:nvSpPr>
          <p:spPr>
            <a:xfrm>
              <a:off x="4074702" y="2997848"/>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259" name="pl259"/>
            <p:cNvSpPr/>
            <p:nvPr/>
          </p:nvSpPr>
          <p:spPr>
            <a:xfrm>
              <a:off x="4074702" y="2482878"/>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260" name="pl260"/>
            <p:cNvSpPr/>
            <p:nvPr/>
          </p:nvSpPr>
          <p:spPr>
            <a:xfrm>
              <a:off x="4074702" y="2740363"/>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261" name="pl261"/>
            <p:cNvSpPr/>
            <p:nvPr/>
          </p:nvSpPr>
          <p:spPr>
            <a:xfrm>
              <a:off x="4074702" y="2225393"/>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262" name="pl262"/>
            <p:cNvSpPr/>
            <p:nvPr/>
          </p:nvSpPr>
          <p:spPr>
            <a:xfrm>
              <a:off x="414834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63" name="pl263"/>
            <p:cNvSpPr/>
            <p:nvPr/>
          </p:nvSpPr>
          <p:spPr>
            <a:xfrm>
              <a:off x="435875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64" name="pl264"/>
            <p:cNvSpPr/>
            <p:nvPr/>
          </p:nvSpPr>
          <p:spPr>
            <a:xfrm>
              <a:off x="456917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65" name="pl265"/>
            <p:cNvSpPr/>
            <p:nvPr/>
          </p:nvSpPr>
          <p:spPr>
            <a:xfrm>
              <a:off x="477958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66" name="pl266"/>
            <p:cNvSpPr/>
            <p:nvPr/>
          </p:nvSpPr>
          <p:spPr>
            <a:xfrm>
              <a:off x="498999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67" name="pl267"/>
            <p:cNvSpPr/>
            <p:nvPr/>
          </p:nvSpPr>
          <p:spPr>
            <a:xfrm>
              <a:off x="520040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68" name="pl268"/>
            <p:cNvSpPr/>
            <p:nvPr/>
          </p:nvSpPr>
          <p:spPr>
            <a:xfrm>
              <a:off x="541082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69" name="pl269"/>
            <p:cNvSpPr/>
            <p:nvPr/>
          </p:nvSpPr>
          <p:spPr>
            <a:xfrm>
              <a:off x="562123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70" name="pl270"/>
            <p:cNvSpPr/>
            <p:nvPr/>
          </p:nvSpPr>
          <p:spPr>
            <a:xfrm>
              <a:off x="4148347" y="2719764"/>
              <a:ext cx="1472887" cy="123592"/>
            </a:xfrm>
            <a:custGeom>
              <a:avLst/>
              <a:pathLst>
                <a:path w="1472887" h="123592">
                  <a:moveTo>
                    <a:pt x="0" y="0"/>
                  </a:moveTo>
                  <a:lnTo>
                    <a:pt x="210412" y="20598"/>
                  </a:lnTo>
                  <a:lnTo>
                    <a:pt x="420825" y="41197"/>
                  </a:lnTo>
                  <a:lnTo>
                    <a:pt x="631237" y="123592"/>
                  </a:lnTo>
                  <a:lnTo>
                    <a:pt x="841650" y="20598"/>
                  </a:lnTo>
                  <a:lnTo>
                    <a:pt x="1052062" y="61796"/>
                  </a:lnTo>
                  <a:lnTo>
                    <a:pt x="1262475" y="61796"/>
                  </a:lnTo>
                  <a:lnTo>
                    <a:pt x="1472887" y="61796"/>
                  </a:lnTo>
                </a:path>
              </a:pathLst>
            </a:custGeom>
            <a:ln w="20325" cap="flat">
              <a:solidFill>
                <a:srgbClr val="BEBEBE">
                  <a:alpha val="69803"/>
                </a:srgbClr>
              </a:solidFill>
              <a:prstDash val="solid"/>
              <a:round/>
            </a:ln>
          </p:spPr>
          <p:txBody>
            <a:bodyPr/>
            <a:lstStyle/>
            <a:p/>
          </p:txBody>
        </p:sp>
        <p:sp>
          <p:nvSpPr>
            <p:cNvPr id="271" name="pl271"/>
            <p:cNvSpPr/>
            <p:nvPr/>
          </p:nvSpPr>
          <p:spPr>
            <a:xfrm>
              <a:off x="4148347" y="2678566"/>
              <a:ext cx="1472887" cy="267784"/>
            </a:xfrm>
            <a:custGeom>
              <a:avLst/>
              <a:pathLst>
                <a:path w="1472887" h="267784">
                  <a:moveTo>
                    <a:pt x="0" y="102993"/>
                  </a:moveTo>
                  <a:lnTo>
                    <a:pt x="210412" y="61796"/>
                  </a:lnTo>
                  <a:lnTo>
                    <a:pt x="420825" y="0"/>
                  </a:lnTo>
                  <a:lnTo>
                    <a:pt x="631237" y="164790"/>
                  </a:lnTo>
                  <a:lnTo>
                    <a:pt x="841650" y="102993"/>
                  </a:lnTo>
                  <a:lnTo>
                    <a:pt x="1052062" y="0"/>
                  </a:lnTo>
                  <a:lnTo>
                    <a:pt x="1262475" y="61796"/>
                  </a:lnTo>
                  <a:lnTo>
                    <a:pt x="1472887" y="267784"/>
                  </a:lnTo>
                </a:path>
              </a:pathLst>
            </a:custGeom>
            <a:ln w="40651" cap="flat">
              <a:solidFill>
                <a:srgbClr val="BEBEBE">
                  <a:alpha val="69803"/>
                </a:srgbClr>
              </a:solidFill>
              <a:prstDash val="solid"/>
              <a:round/>
            </a:ln>
          </p:spPr>
          <p:txBody>
            <a:bodyPr/>
            <a:lstStyle/>
            <a:p/>
          </p:txBody>
        </p:sp>
        <p:sp>
          <p:nvSpPr>
            <p:cNvPr id="272" name="pl272"/>
            <p:cNvSpPr/>
            <p:nvPr/>
          </p:nvSpPr>
          <p:spPr>
            <a:xfrm>
              <a:off x="4148347" y="2678566"/>
              <a:ext cx="1472887" cy="267784"/>
            </a:xfrm>
            <a:custGeom>
              <a:avLst/>
              <a:pathLst>
                <a:path w="1472887" h="267784">
                  <a:moveTo>
                    <a:pt x="0" y="102993"/>
                  </a:moveTo>
                  <a:lnTo>
                    <a:pt x="210412" y="61796"/>
                  </a:lnTo>
                  <a:lnTo>
                    <a:pt x="420825" y="0"/>
                  </a:lnTo>
                  <a:lnTo>
                    <a:pt x="631237" y="164790"/>
                  </a:lnTo>
                  <a:lnTo>
                    <a:pt x="841650" y="102993"/>
                  </a:lnTo>
                  <a:lnTo>
                    <a:pt x="1052062" y="0"/>
                  </a:lnTo>
                  <a:lnTo>
                    <a:pt x="1262475" y="61796"/>
                  </a:lnTo>
                  <a:lnTo>
                    <a:pt x="1472887" y="267784"/>
                  </a:lnTo>
                </a:path>
              </a:pathLst>
            </a:custGeom>
            <a:ln w="35231" cap="flat">
              <a:solidFill>
                <a:srgbClr val="BEBEBE">
                  <a:alpha val="69803"/>
                </a:srgbClr>
              </a:solidFill>
              <a:prstDash val="solid"/>
              <a:round/>
            </a:ln>
          </p:spPr>
          <p:txBody>
            <a:bodyPr/>
            <a:lstStyle/>
            <a:p/>
          </p:txBody>
        </p:sp>
        <p:sp>
          <p:nvSpPr>
            <p:cNvPr id="273" name="pl273"/>
            <p:cNvSpPr/>
            <p:nvPr/>
          </p:nvSpPr>
          <p:spPr>
            <a:xfrm>
              <a:off x="4148347" y="2719764"/>
              <a:ext cx="1472887" cy="123592"/>
            </a:xfrm>
            <a:custGeom>
              <a:avLst/>
              <a:pathLst>
                <a:path w="1472887" h="123592">
                  <a:moveTo>
                    <a:pt x="0" y="0"/>
                  </a:moveTo>
                  <a:lnTo>
                    <a:pt x="210412" y="20598"/>
                  </a:lnTo>
                  <a:lnTo>
                    <a:pt x="420825" y="41197"/>
                  </a:lnTo>
                  <a:lnTo>
                    <a:pt x="631237" y="123592"/>
                  </a:lnTo>
                  <a:lnTo>
                    <a:pt x="841650" y="20598"/>
                  </a:lnTo>
                  <a:lnTo>
                    <a:pt x="1052062" y="61796"/>
                  </a:lnTo>
                  <a:lnTo>
                    <a:pt x="1262475" y="61796"/>
                  </a:lnTo>
                  <a:lnTo>
                    <a:pt x="1472887" y="61796"/>
                  </a:lnTo>
                </a:path>
              </a:pathLst>
            </a:custGeom>
            <a:ln w="20325" cap="flat">
              <a:solidFill>
                <a:srgbClr val="6B6B6B">
                  <a:alpha val="100000"/>
                </a:srgbClr>
              </a:solidFill>
              <a:prstDash val="solid"/>
              <a:round/>
            </a:ln>
          </p:spPr>
          <p:txBody>
            <a:bodyPr/>
            <a:lstStyle/>
            <a:p/>
          </p:txBody>
        </p:sp>
        <p:sp>
          <p:nvSpPr>
            <p:cNvPr id="274" name="pl274"/>
            <p:cNvSpPr/>
            <p:nvPr/>
          </p:nvSpPr>
          <p:spPr>
            <a:xfrm>
              <a:off x="4148347" y="2678566"/>
              <a:ext cx="1472887" cy="267784"/>
            </a:xfrm>
            <a:custGeom>
              <a:avLst/>
              <a:pathLst>
                <a:path w="1472887" h="267784">
                  <a:moveTo>
                    <a:pt x="0" y="102993"/>
                  </a:moveTo>
                  <a:lnTo>
                    <a:pt x="210412" y="61796"/>
                  </a:lnTo>
                  <a:lnTo>
                    <a:pt x="420825" y="0"/>
                  </a:lnTo>
                  <a:lnTo>
                    <a:pt x="631237" y="164790"/>
                  </a:lnTo>
                  <a:lnTo>
                    <a:pt x="841650" y="102993"/>
                  </a:lnTo>
                  <a:lnTo>
                    <a:pt x="1052062" y="0"/>
                  </a:lnTo>
                  <a:lnTo>
                    <a:pt x="1262475" y="61796"/>
                  </a:lnTo>
                  <a:lnTo>
                    <a:pt x="1472887" y="267784"/>
                  </a:lnTo>
                </a:path>
              </a:pathLst>
            </a:custGeom>
            <a:ln w="40651" cap="flat">
              <a:solidFill>
                <a:srgbClr val="000000">
                  <a:alpha val="100000"/>
                </a:srgbClr>
              </a:solidFill>
              <a:prstDash val="solid"/>
              <a:round/>
            </a:ln>
          </p:spPr>
          <p:txBody>
            <a:bodyPr/>
            <a:lstStyle/>
            <a:p/>
          </p:txBody>
        </p:sp>
        <p:sp>
          <p:nvSpPr>
            <p:cNvPr id="275" name="pl275"/>
            <p:cNvSpPr/>
            <p:nvPr/>
          </p:nvSpPr>
          <p:spPr>
            <a:xfrm>
              <a:off x="4148347" y="2678566"/>
              <a:ext cx="1472887" cy="267784"/>
            </a:xfrm>
            <a:custGeom>
              <a:avLst/>
              <a:pathLst>
                <a:path w="1472887" h="267784">
                  <a:moveTo>
                    <a:pt x="0" y="102993"/>
                  </a:moveTo>
                  <a:lnTo>
                    <a:pt x="210412" y="61796"/>
                  </a:lnTo>
                  <a:lnTo>
                    <a:pt x="420825" y="0"/>
                  </a:lnTo>
                  <a:lnTo>
                    <a:pt x="631237" y="164790"/>
                  </a:lnTo>
                  <a:lnTo>
                    <a:pt x="841650" y="102993"/>
                  </a:lnTo>
                  <a:lnTo>
                    <a:pt x="1052062" y="0"/>
                  </a:lnTo>
                  <a:lnTo>
                    <a:pt x="1262475" y="61796"/>
                  </a:lnTo>
                  <a:lnTo>
                    <a:pt x="1472887" y="267784"/>
                  </a:lnTo>
                </a:path>
              </a:pathLst>
            </a:custGeom>
            <a:ln w="35231" cap="flat">
              <a:solidFill>
                <a:srgbClr val="80BD41">
                  <a:alpha val="100000"/>
                </a:srgbClr>
              </a:solidFill>
              <a:prstDash val="solid"/>
              <a:round/>
            </a:ln>
          </p:spPr>
          <p:txBody>
            <a:bodyPr/>
            <a:lstStyle/>
            <a:p/>
          </p:txBody>
        </p:sp>
        <p:sp>
          <p:nvSpPr>
            <p:cNvPr id="276" name="pl276"/>
            <p:cNvSpPr/>
            <p:nvPr/>
          </p:nvSpPr>
          <p:spPr>
            <a:xfrm>
              <a:off x="4074702" y="2740363"/>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277" name="tx277"/>
            <p:cNvSpPr/>
            <p:nvPr/>
          </p:nvSpPr>
          <p:spPr>
            <a:xfrm>
              <a:off x="4100158" y="260300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78" name="tx278"/>
            <p:cNvSpPr/>
            <p:nvPr/>
          </p:nvSpPr>
          <p:spPr>
            <a:xfrm>
              <a:off x="4328630" y="25618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79" name="tx279"/>
            <p:cNvSpPr/>
            <p:nvPr/>
          </p:nvSpPr>
          <p:spPr>
            <a:xfrm>
              <a:off x="4539042" y="25000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80" name="tx280"/>
            <p:cNvSpPr/>
            <p:nvPr/>
          </p:nvSpPr>
          <p:spPr>
            <a:xfrm>
              <a:off x="4731395" y="266480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81" name="tx281"/>
            <p:cNvSpPr/>
            <p:nvPr/>
          </p:nvSpPr>
          <p:spPr>
            <a:xfrm>
              <a:off x="4941808" y="260300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82" name="tx282"/>
            <p:cNvSpPr/>
            <p:nvPr/>
          </p:nvSpPr>
          <p:spPr>
            <a:xfrm>
              <a:off x="5170280" y="25000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83" name="tx283"/>
            <p:cNvSpPr/>
            <p:nvPr/>
          </p:nvSpPr>
          <p:spPr>
            <a:xfrm>
              <a:off x="5380692" y="25618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84" name="tx284"/>
            <p:cNvSpPr/>
            <p:nvPr/>
          </p:nvSpPr>
          <p:spPr>
            <a:xfrm>
              <a:off x="5542916" y="2767796"/>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285" name="rc285"/>
            <p:cNvSpPr/>
            <p:nvPr/>
          </p:nvSpPr>
          <p:spPr>
            <a:xfrm>
              <a:off x="4074702" y="3483127"/>
              <a:ext cx="1620176" cy="1019640"/>
            </a:xfrm>
            <a:prstGeom prst="rect">
              <a:avLst/>
            </a:prstGeom>
            <a:solidFill>
              <a:srgbClr val="EBEBEB">
                <a:alpha val="100000"/>
              </a:srgbClr>
            </a:solidFill>
          </p:spPr>
          <p:txBody>
            <a:bodyPr/>
            <a:lstStyle/>
            <a:p/>
          </p:txBody>
        </p:sp>
        <p:sp>
          <p:nvSpPr>
            <p:cNvPr id="286" name="pl286"/>
            <p:cNvSpPr/>
            <p:nvPr/>
          </p:nvSpPr>
          <p:spPr>
            <a:xfrm>
              <a:off x="4074702" y="4301929"/>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287" name="pl287"/>
            <p:cNvSpPr/>
            <p:nvPr/>
          </p:nvSpPr>
          <p:spPr>
            <a:xfrm>
              <a:off x="4074702" y="3786959"/>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288" name="pl288"/>
            <p:cNvSpPr/>
            <p:nvPr/>
          </p:nvSpPr>
          <p:spPr>
            <a:xfrm>
              <a:off x="4074702" y="4044444"/>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289" name="pl289"/>
            <p:cNvSpPr/>
            <p:nvPr/>
          </p:nvSpPr>
          <p:spPr>
            <a:xfrm>
              <a:off x="4074702" y="3529475"/>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290" name="pl290"/>
            <p:cNvSpPr/>
            <p:nvPr/>
          </p:nvSpPr>
          <p:spPr>
            <a:xfrm>
              <a:off x="414834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91" name="pl291"/>
            <p:cNvSpPr/>
            <p:nvPr/>
          </p:nvSpPr>
          <p:spPr>
            <a:xfrm>
              <a:off x="435875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92" name="pl292"/>
            <p:cNvSpPr/>
            <p:nvPr/>
          </p:nvSpPr>
          <p:spPr>
            <a:xfrm>
              <a:off x="456917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93" name="pl293"/>
            <p:cNvSpPr/>
            <p:nvPr/>
          </p:nvSpPr>
          <p:spPr>
            <a:xfrm>
              <a:off x="477958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94" name="pl294"/>
            <p:cNvSpPr/>
            <p:nvPr/>
          </p:nvSpPr>
          <p:spPr>
            <a:xfrm>
              <a:off x="498999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95" name="pl295"/>
            <p:cNvSpPr/>
            <p:nvPr/>
          </p:nvSpPr>
          <p:spPr>
            <a:xfrm>
              <a:off x="520040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96" name="pl296"/>
            <p:cNvSpPr/>
            <p:nvPr/>
          </p:nvSpPr>
          <p:spPr>
            <a:xfrm>
              <a:off x="541082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97" name="pl297"/>
            <p:cNvSpPr/>
            <p:nvPr/>
          </p:nvSpPr>
          <p:spPr>
            <a:xfrm>
              <a:off x="562123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98" name="pl298"/>
            <p:cNvSpPr/>
            <p:nvPr/>
          </p:nvSpPr>
          <p:spPr>
            <a:xfrm>
              <a:off x="4148347" y="4023846"/>
              <a:ext cx="1472887" cy="123592"/>
            </a:xfrm>
            <a:custGeom>
              <a:avLst/>
              <a:pathLst>
                <a:path w="1472887" h="123592">
                  <a:moveTo>
                    <a:pt x="0" y="0"/>
                  </a:moveTo>
                  <a:lnTo>
                    <a:pt x="210412" y="20598"/>
                  </a:lnTo>
                  <a:lnTo>
                    <a:pt x="420825" y="41197"/>
                  </a:lnTo>
                  <a:lnTo>
                    <a:pt x="631237" y="123592"/>
                  </a:lnTo>
                  <a:lnTo>
                    <a:pt x="841650" y="20598"/>
                  </a:lnTo>
                  <a:lnTo>
                    <a:pt x="1052062" y="61796"/>
                  </a:lnTo>
                  <a:lnTo>
                    <a:pt x="1262475" y="61796"/>
                  </a:lnTo>
                  <a:lnTo>
                    <a:pt x="1472887" y="61796"/>
                  </a:lnTo>
                </a:path>
              </a:pathLst>
            </a:custGeom>
            <a:ln w="20325" cap="flat">
              <a:solidFill>
                <a:srgbClr val="BEBEBE">
                  <a:alpha val="69803"/>
                </a:srgbClr>
              </a:solidFill>
              <a:prstDash val="solid"/>
              <a:round/>
            </a:ln>
          </p:spPr>
          <p:txBody>
            <a:bodyPr/>
            <a:lstStyle/>
            <a:p/>
          </p:txBody>
        </p:sp>
        <p:sp>
          <p:nvSpPr>
            <p:cNvPr id="299" name="pl299"/>
            <p:cNvSpPr/>
            <p:nvPr/>
          </p:nvSpPr>
          <p:spPr>
            <a:xfrm>
              <a:off x="4148347" y="4003247"/>
              <a:ext cx="1472887" cy="185389"/>
            </a:xfrm>
            <a:custGeom>
              <a:avLst/>
              <a:pathLst>
                <a:path w="1472887" h="185389">
                  <a:moveTo>
                    <a:pt x="0" y="0"/>
                  </a:moveTo>
                  <a:lnTo>
                    <a:pt x="210412" y="41197"/>
                  </a:lnTo>
                  <a:lnTo>
                    <a:pt x="420825" y="102993"/>
                  </a:lnTo>
                  <a:lnTo>
                    <a:pt x="631237" y="185389"/>
                  </a:lnTo>
                  <a:lnTo>
                    <a:pt x="841650" y="123592"/>
                  </a:lnTo>
                  <a:lnTo>
                    <a:pt x="1052062" y="123592"/>
                  </a:lnTo>
                  <a:lnTo>
                    <a:pt x="1262475" y="102993"/>
                  </a:lnTo>
                  <a:lnTo>
                    <a:pt x="1472887" y="185389"/>
                  </a:lnTo>
                </a:path>
              </a:pathLst>
            </a:custGeom>
            <a:ln w="40651" cap="flat">
              <a:solidFill>
                <a:srgbClr val="BEBEBE">
                  <a:alpha val="69803"/>
                </a:srgbClr>
              </a:solidFill>
              <a:prstDash val="solid"/>
              <a:round/>
            </a:ln>
          </p:spPr>
          <p:txBody>
            <a:bodyPr/>
            <a:lstStyle/>
            <a:p/>
          </p:txBody>
        </p:sp>
        <p:sp>
          <p:nvSpPr>
            <p:cNvPr id="300" name="pl300"/>
            <p:cNvSpPr/>
            <p:nvPr/>
          </p:nvSpPr>
          <p:spPr>
            <a:xfrm>
              <a:off x="4148347" y="4003247"/>
              <a:ext cx="1472887" cy="185389"/>
            </a:xfrm>
            <a:custGeom>
              <a:avLst/>
              <a:pathLst>
                <a:path w="1472887" h="185389">
                  <a:moveTo>
                    <a:pt x="0" y="0"/>
                  </a:moveTo>
                  <a:lnTo>
                    <a:pt x="210412" y="41197"/>
                  </a:lnTo>
                  <a:lnTo>
                    <a:pt x="420825" y="102993"/>
                  </a:lnTo>
                  <a:lnTo>
                    <a:pt x="631237" y="185389"/>
                  </a:lnTo>
                  <a:lnTo>
                    <a:pt x="841650" y="123592"/>
                  </a:lnTo>
                  <a:lnTo>
                    <a:pt x="1052062" y="123592"/>
                  </a:lnTo>
                  <a:lnTo>
                    <a:pt x="1262475" y="102993"/>
                  </a:lnTo>
                  <a:lnTo>
                    <a:pt x="1472887" y="185389"/>
                  </a:lnTo>
                </a:path>
              </a:pathLst>
            </a:custGeom>
            <a:ln w="35231" cap="flat">
              <a:solidFill>
                <a:srgbClr val="BEBEBE">
                  <a:alpha val="69803"/>
                </a:srgbClr>
              </a:solidFill>
              <a:prstDash val="solid"/>
              <a:round/>
            </a:ln>
          </p:spPr>
          <p:txBody>
            <a:bodyPr/>
            <a:lstStyle/>
            <a:p/>
          </p:txBody>
        </p:sp>
        <p:sp>
          <p:nvSpPr>
            <p:cNvPr id="301" name="pl301"/>
            <p:cNvSpPr/>
            <p:nvPr/>
          </p:nvSpPr>
          <p:spPr>
            <a:xfrm>
              <a:off x="4148347" y="4023846"/>
              <a:ext cx="1472887" cy="123592"/>
            </a:xfrm>
            <a:custGeom>
              <a:avLst/>
              <a:pathLst>
                <a:path w="1472887" h="123592">
                  <a:moveTo>
                    <a:pt x="0" y="0"/>
                  </a:moveTo>
                  <a:lnTo>
                    <a:pt x="210412" y="20598"/>
                  </a:lnTo>
                  <a:lnTo>
                    <a:pt x="420825" y="41197"/>
                  </a:lnTo>
                  <a:lnTo>
                    <a:pt x="631237" y="123592"/>
                  </a:lnTo>
                  <a:lnTo>
                    <a:pt x="841650" y="20598"/>
                  </a:lnTo>
                  <a:lnTo>
                    <a:pt x="1052062" y="61796"/>
                  </a:lnTo>
                  <a:lnTo>
                    <a:pt x="1262475" y="61796"/>
                  </a:lnTo>
                  <a:lnTo>
                    <a:pt x="1472887" y="61796"/>
                  </a:lnTo>
                </a:path>
              </a:pathLst>
            </a:custGeom>
            <a:ln w="20325" cap="flat">
              <a:solidFill>
                <a:srgbClr val="6B6B6B">
                  <a:alpha val="100000"/>
                </a:srgbClr>
              </a:solidFill>
              <a:prstDash val="solid"/>
              <a:round/>
            </a:ln>
          </p:spPr>
          <p:txBody>
            <a:bodyPr/>
            <a:lstStyle/>
            <a:p/>
          </p:txBody>
        </p:sp>
        <p:sp>
          <p:nvSpPr>
            <p:cNvPr id="302" name="pl302"/>
            <p:cNvSpPr/>
            <p:nvPr/>
          </p:nvSpPr>
          <p:spPr>
            <a:xfrm>
              <a:off x="4148347" y="4003247"/>
              <a:ext cx="1472887" cy="185389"/>
            </a:xfrm>
            <a:custGeom>
              <a:avLst/>
              <a:pathLst>
                <a:path w="1472887" h="185389">
                  <a:moveTo>
                    <a:pt x="0" y="0"/>
                  </a:moveTo>
                  <a:lnTo>
                    <a:pt x="210412" y="41197"/>
                  </a:lnTo>
                  <a:lnTo>
                    <a:pt x="420825" y="102993"/>
                  </a:lnTo>
                  <a:lnTo>
                    <a:pt x="631237" y="185389"/>
                  </a:lnTo>
                  <a:lnTo>
                    <a:pt x="841650" y="123592"/>
                  </a:lnTo>
                  <a:lnTo>
                    <a:pt x="1052062" y="123592"/>
                  </a:lnTo>
                  <a:lnTo>
                    <a:pt x="1262475" y="102993"/>
                  </a:lnTo>
                  <a:lnTo>
                    <a:pt x="1472887" y="185389"/>
                  </a:lnTo>
                </a:path>
              </a:pathLst>
            </a:custGeom>
            <a:ln w="40651" cap="flat">
              <a:solidFill>
                <a:srgbClr val="000000">
                  <a:alpha val="100000"/>
                </a:srgbClr>
              </a:solidFill>
              <a:prstDash val="solid"/>
              <a:round/>
            </a:ln>
          </p:spPr>
          <p:txBody>
            <a:bodyPr/>
            <a:lstStyle/>
            <a:p/>
          </p:txBody>
        </p:sp>
        <p:sp>
          <p:nvSpPr>
            <p:cNvPr id="303" name="pl303"/>
            <p:cNvSpPr/>
            <p:nvPr/>
          </p:nvSpPr>
          <p:spPr>
            <a:xfrm>
              <a:off x="4148347" y="4003247"/>
              <a:ext cx="1472887" cy="185389"/>
            </a:xfrm>
            <a:custGeom>
              <a:avLst/>
              <a:pathLst>
                <a:path w="1472887" h="185389">
                  <a:moveTo>
                    <a:pt x="0" y="0"/>
                  </a:moveTo>
                  <a:lnTo>
                    <a:pt x="210412" y="41197"/>
                  </a:lnTo>
                  <a:lnTo>
                    <a:pt x="420825" y="102993"/>
                  </a:lnTo>
                  <a:lnTo>
                    <a:pt x="631237" y="185389"/>
                  </a:lnTo>
                  <a:lnTo>
                    <a:pt x="841650" y="123592"/>
                  </a:lnTo>
                  <a:lnTo>
                    <a:pt x="1052062" y="123592"/>
                  </a:lnTo>
                  <a:lnTo>
                    <a:pt x="1262475" y="102993"/>
                  </a:lnTo>
                  <a:lnTo>
                    <a:pt x="1472887" y="185389"/>
                  </a:lnTo>
                </a:path>
              </a:pathLst>
            </a:custGeom>
            <a:ln w="35231" cap="flat">
              <a:solidFill>
                <a:srgbClr val="80BD41">
                  <a:alpha val="100000"/>
                </a:srgbClr>
              </a:solidFill>
              <a:prstDash val="solid"/>
              <a:round/>
            </a:ln>
          </p:spPr>
          <p:txBody>
            <a:bodyPr/>
            <a:lstStyle/>
            <a:p/>
          </p:txBody>
        </p:sp>
        <p:sp>
          <p:nvSpPr>
            <p:cNvPr id="304" name="pl304"/>
            <p:cNvSpPr/>
            <p:nvPr/>
          </p:nvSpPr>
          <p:spPr>
            <a:xfrm>
              <a:off x="4074702" y="4044444"/>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305" name="tx305"/>
            <p:cNvSpPr/>
            <p:nvPr/>
          </p:nvSpPr>
          <p:spPr>
            <a:xfrm>
              <a:off x="4118217" y="38246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06" name="tx306"/>
            <p:cNvSpPr/>
            <p:nvPr/>
          </p:nvSpPr>
          <p:spPr>
            <a:xfrm>
              <a:off x="4328630" y="38658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07" name="tx307"/>
            <p:cNvSpPr/>
            <p:nvPr/>
          </p:nvSpPr>
          <p:spPr>
            <a:xfrm>
              <a:off x="4520983" y="392768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08" name="tx308"/>
            <p:cNvSpPr/>
            <p:nvPr/>
          </p:nvSpPr>
          <p:spPr>
            <a:xfrm>
              <a:off x="4731395" y="401008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309" name="tx309"/>
            <p:cNvSpPr/>
            <p:nvPr/>
          </p:nvSpPr>
          <p:spPr>
            <a:xfrm>
              <a:off x="4941808" y="394828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10" name="tx310"/>
            <p:cNvSpPr/>
            <p:nvPr/>
          </p:nvSpPr>
          <p:spPr>
            <a:xfrm>
              <a:off x="5152221" y="394828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11" name="tx311"/>
            <p:cNvSpPr/>
            <p:nvPr/>
          </p:nvSpPr>
          <p:spPr>
            <a:xfrm>
              <a:off x="5362633" y="392768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12" name="tx312"/>
            <p:cNvSpPr/>
            <p:nvPr/>
          </p:nvSpPr>
          <p:spPr>
            <a:xfrm>
              <a:off x="5573046" y="401008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313" name="rc313"/>
            <p:cNvSpPr/>
            <p:nvPr/>
          </p:nvSpPr>
          <p:spPr>
            <a:xfrm>
              <a:off x="4074702" y="4787209"/>
              <a:ext cx="1620176" cy="1019640"/>
            </a:xfrm>
            <a:prstGeom prst="rect">
              <a:avLst/>
            </a:prstGeom>
            <a:solidFill>
              <a:srgbClr val="EBEBEB">
                <a:alpha val="100000"/>
              </a:srgbClr>
            </a:solidFill>
          </p:spPr>
          <p:txBody>
            <a:bodyPr/>
            <a:lstStyle/>
            <a:p/>
          </p:txBody>
        </p:sp>
        <p:sp>
          <p:nvSpPr>
            <p:cNvPr id="314" name="pl314"/>
            <p:cNvSpPr/>
            <p:nvPr/>
          </p:nvSpPr>
          <p:spPr>
            <a:xfrm>
              <a:off x="4074702" y="5606011"/>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315" name="pl315"/>
            <p:cNvSpPr/>
            <p:nvPr/>
          </p:nvSpPr>
          <p:spPr>
            <a:xfrm>
              <a:off x="4074702" y="5091041"/>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316" name="pl316"/>
            <p:cNvSpPr/>
            <p:nvPr/>
          </p:nvSpPr>
          <p:spPr>
            <a:xfrm>
              <a:off x="4074702" y="5348526"/>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317" name="pl317"/>
            <p:cNvSpPr/>
            <p:nvPr/>
          </p:nvSpPr>
          <p:spPr>
            <a:xfrm>
              <a:off x="4074702" y="4833556"/>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318" name="pl318"/>
            <p:cNvSpPr/>
            <p:nvPr/>
          </p:nvSpPr>
          <p:spPr>
            <a:xfrm>
              <a:off x="414834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19" name="pl319"/>
            <p:cNvSpPr/>
            <p:nvPr/>
          </p:nvSpPr>
          <p:spPr>
            <a:xfrm>
              <a:off x="435875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20" name="pl320"/>
            <p:cNvSpPr/>
            <p:nvPr/>
          </p:nvSpPr>
          <p:spPr>
            <a:xfrm>
              <a:off x="456917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21" name="pl321"/>
            <p:cNvSpPr/>
            <p:nvPr/>
          </p:nvSpPr>
          <p:spPr>
            <a:xfrm>
              <a:off x="477958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22" name="pl322"/>
            <p:cNvSpPr/>
            <p:nvPr/>
          </p:nvSpPr>
          <p:spPr>
            <a:xfrm>
              <a:off x="498999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23" name="pl323"/>
            <p:cNvSpPr/>
            <p:nvPr/>
          </p:nvSpPr>
          <p:spPr>
            <a:xfrm>
              <a:off x="520040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24" name="pl324"/>
            <p:cNvSpPr/>
            <p:nvPr/>
          </p:nvSpPr>
          <p:spPr>
            <a:xfrm>
              <a:off x="541082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25" name="pl325"/>
            <p:cNvSpPr/>
            <p:nvPr/>
          </p:nvSpPr>
          <p:spPr>
            <a:xfrm>
              <a:off x="562123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26" name="pl326"/>
            <p:cNvSpPr/>
            <p:nvPr/>
          </p:nvSpPr>
          <p:spPr>
            <a:xfrm>
              <a:off x="4148347" y="5327927"/>
              <a:ext cx="1472887" cy="123592"/>
            </a:xfrm>
            <a:custGeom>
              <a:avLst/>
              <a:pathLst>
                <a:path w="1472887" h="123592">
                  <a:moveTo>
                    <a:pt x="0" y="0"/>
                  </a:moveTo>
                  <a:lnTo>
                    <a:pt x="210412" y="20598"/>
                  </a:lnTo>
                  <a:lnTo>
                    <a:pt x="420825" y="41197"/>
                  </a:lnTo>
                  <a:lnTo>
                    <a:pt x="631237" y="123592"/>
                  </a:lnTo>
                  <a:lnTo>
                    <a:pt x="841650" y="20598"/>
                  </a:lnTo>
                  <a:lnTo>
                    <a:pt x="1052062" y="61796"/>
                  </a:lnTo>
                  <a:lnTo>
                    <a:pt x="1262475" y="61796"/>
                  </a:lnTo>
                  <a:lnTo>
                    <a:pt x="1472887" y="61796"/>
                  </a:lnTo>
                </a:path>
              </a:pathLst>
            </a:custGeom>
            <a:ln w="20325" cap="flat">
              <a:solidFill>
                <a:srgbClr val="BEBEBE">
                  <a:alpha val="69803"/>
                </a:srgbClr>
              </a:solidFill>
              <a:prstDash val="solid"/>
              <a:round/>
            </a:ln>
          </p:spPr>
          <p:txBody>
            <a:bodyPr/>
            <a:lstStyle/>
            <a:p/>
          </p:txBody>
        </p:sp>
        <p:sp>
          <p:nvSpPr>
            <p:cNvPr id="327" name="pl327"/>
            <p:cNvSpPr/>
            <p:nvPr/>
          </p:nvSpPr>
          <p:spPr>
            <a:xfrm>
              <a:off x="4148347" y="5266131"/>
              <a:ext cx="1472887" cy="494370"/>
            </a:xfrm>
            <a:custGeom>
              <a:avLst/>
              <a:pathLst>
                <a:path w="1472887" h="494370">
                  <a:moveTo>
                    <a:pt x="0" y="144191"/>
                  </a:moveTo>
                  <a:lnTo>
                    <a:pt x="210412" y="82395"/>
                  </a:lnTo>
                  <a:lnTo>
                    <a:pt x="420825" y="61796"/>
                  </a:lnTo>
                  <a:lnTo>
                    <a:pt x="631237" y="0"/>
                  </a:lnTo>
                  <a:lnTo>
                    <a:pt x="841650" y="82395"/>
                  </a:lnTo>
                  <a:lnTo>
                    <a:pt x="1052062" y="205987"/>
                  </a:lnTo>
                  <a:lnTo>
                    <a:pt x="1262475" y="308981"/>
                  </a:lnTo>
                  <a:lnTo>
                    <a:pt x="1472887" y="494370"/>
                  </a:lnTo>
                </a:path>
              </a:pathLst>
            </a:custGeom>
            <a:ln w="40651" cap="flat">
              <a:solidFill>
                <a:srgbClr val="BEBEBE">
                  <a:alpha val="69803"/>
                </a:srgbClr>
              </a:solidFill>
              <a:prstDash val="solid"/>
              <a:round/>
            </a:ln>
          </p:spPr>
          <p:txBody>
            <a:bodyPr/>
            <a:lstStyle/>
            <a:p/>
          </p:txBody>
        </p:sp>
        <p:sp>
          <p:nvSpPr>
            <p:cNvPr id="328" name="pl328"/>
            <p:cNvSpPr/>
            <p:nvPr/>
          </p:nvSpPr>
          <p:spPr>
            <a:xfrm>
              <a:off x="4148347" y="5266131"/>
              <a:ext cx="1472887" cy="494370"/>
            </a:xfrm>
            <a:custGeom>
              <a:avLst/>
              <a:pathLst>
                <a:path w="1472887" h="494370">
                  <a:moveTo>
                    <a:pt x="0" y="144191"/>
                  </a:moveTo>
                  <a:lnTo>
                    <a:pt x="210412" y="82395"/>
                  </a:lnTo>
                  <a:lnTo>
                    <a:pt x="420825" y="61796"/>
                  </a:lnTo>
                  <a:lnTo>
                    <a:pt x="631237" y="0"/>
                  </a:lnTo>
                  <a:lnTo>
                    <a:pt x="841650" y="82395"/>
                  </a:lnTo>
                  <a:lnTo>
                    <a:pt x="1052062" y="205987"/>
                  </a:lnTo>
                  <a:lnTo>
                    <a:pt x="1262475" y="308981"/>
                  </a:lnTo>
                  <a:lnTo>
                    <a:pt x="1472887" y="494370"/>
                  </a:lnTo>
                </a:path>
              </a:pathLst>
            </a:custGeom>
            <a:ln w="35231" cap="flat">
              <a:solidFill>
                <a:srgbClr val="BEBEBE">
                  <a:alpha val="69803"/>
                </a:srgbClr>
              </a:solidFill>
              <a:prstDash val="solid"/>
              <a:round/>
            </a:ln>
          </p:spPr>
          <p:txBody>
            <a:bodyPr/>
            <a:lstStyle/>
            <a:p/>
          </p:txBody>
        </p:sp>
        <p:sp>
          <p:nvSpPr>
            <p:cNvPr id="329" name="pl329"/>
            <p:cNvSpPr/>
            <p:nvPr/>
          </p:nvSpPr>
          <p:spPr>
            <a:xfrm>
              <a:off x="4148347" y="5327927"/>
              <a:ext cx="1472887" cy="123592"/>
            </a:xfrm>
            <a:custGeom>
              <a:avLst/>
              <a:pathLst>
                <a:path w="1472887" h="123592">
                  <a:moveTo>
                    <a:pt x="0" y="0"/>
                  </a:moveTo>
                  <a:lnTo>
                    <a:pt x="210412" y="20598"/>
                  </a:lnTo>
                  <a:lnTo>
                    <a:pt x="420825" y="41197"/>
                  </a:lnTo>
                  <a:lnTo>
                    <a:pt x="631237" y="123592"/>
                  </a:lnTo>
                  <a:lnTo>
                    <a:pt x="841650" y="20598"/>
                  </a:lnTo>
                  <a:lnTo>
                    <a:pt x="1052062" y="61796"/>
                  </a:lnTo>
                  <a:lnTo>
                    <a:pt x="1262475" y="61796"/>
                  </a:lnTo>
                  <a:lnTo>
                    <a:pt x="1472887" y="61796"/>
                  </a:lnTo>
                </a:path>
              </a:pathLst>
            </a:custGeom>
            <a:ln w="20325" cap="flat">
              <a:solidFill>
                <a:srgbClr val="6B6B6B">
                  <a:alpha val="100000"/>
                </a:srgbClr>
              </a:solidFill>
              <a:prstDash val="solid"/>
              <a:round/>
            </a:ln>
          </p:spPr>
          <p:txBody>
            <a:bodyPr/>
            <a:lstStyle/>
            <a:p/>
          </p:txBody>
        </p:sp>
        <p:sp>
          <p:nvSpPr>
            <p:cNvPr id="330" name="pl330"/>
            <p:cNvSpPr/>
            <p:nvPr/>
          </p:nvSpPr>
          <p:spPr>
            <a:xfrm>
              <a:off x="4148347" y="5266131"/>
              <a:ext cx="1472887" cy="494370"/>
            </a:xfrm>
            <a:custGeom>
              <a:avLst/>
              <a:pathLst>
                <a:path w="1472887" h="494370">
                  <a:moveTo>
                    <a:pt x="0" y="144191"/>
                  </a:moveTo>
                  <a:lnTo>
                    <a:pt x="210412" y="82395"/>
                  </a:lnTo>
                  <a:lnTo>
                    <a:pt x="420825" y="61796"/>
                  </a:lnTo>
                  <a:lnTo>
                    <a:pt x="631237" y="0"/>
                  </a:lnTo>
                  <a:lnTo>
                    <a:pt x="841650" y="82395"/>
                  </a:lnTo>
                  <a:lnTo>
                    <a:pt x="1052062" y="205987"/>
                  </a:lnTo>
                  <a:lnTo>
                    <a:pt x="1262475" y="308981"/>
                  </a:lnTo>
                  <a:lnTo>
                    <a:pt x="1472887" y="494370"/>
                  </a:lnTo>
                </a:path>
              </a:pathLst>
            </a:custGeom>
            <a:ln w="40651" cap="flat">
              <a:solidFill>
                <a:srgbClr val="000000">
                  <a:alpha val="100000"/>
                </a:srgbClr>
              </a:solidFill>
              <a:prstDash val="solid"/>
              <a:round/>
            </a:ln>
          </p:spPr>
          <p:txBody>
            <a:bodyPr/>
            <a:lstStyle/>
            <a:p/>
          </p:txBody>
        </p:sp>
        <p:sp>
          <p:nvSpPr>
            <p:cNvPr id="331" name="pl331"/>
            <p:cNvSpPr/>
            <p:nvPr/>
          </p:nvSpPr>
          <p:spPr>
            <a:xfrm>
              <a:off x="4148347" y="5266131"/>
              <a:ext cx="1472887" cy="494370"/>
            </a:xfrm>
            <a:custGeom>
              <a:avLst/>
              <a:pathLst>
                <a:path w="1472887" h="494370">
                  <a:moveTo>
                    <a:pt x="0" y="144191"/>
                  </a:moveTo>
                  <a:lnTo>
                    <a:pt x="210412" y="82395"/>
                  </a:lnTo>
                  <a:lnTo>
                    <a:pt x="420825" y="61796"/>
                  </a:lnTo>
                  <a:lnTo>
                    <a:pt x="631237" y="0"/>
                  </a:lnTo>
                  <a:lnTo>
                    <a:pt x="841650" y="82395"/>
                  </a:lnTo>
                  <a:lnTo>
                    <a:pt x="1052062" y="205987"/>
                  </a:lnTo>
                  <a:lnTo>
                    <a:pt x="1262475" y="308981"/>
                  </a:lnTo>
                  <a:lnTo>
                    <a:pt x="1472887" y="494370"/>
                  </a:lnTo>
                </a:path>
              </a:pathLst>
            </a:custGeom>
            <a:ln w="35231" cap="flat">
              <a:solidFill>
                <a:srgbClr val="80BD41">
                  <a:alpha val="100000"/>
                </a:srgbClr>
              </a:solidFill>
              <a:prstDash val="solid"/>
              <a:round/>
            </a:ln>
          </p:spPr>
          <p:txBody>
            <a:bodyPr/>
            <a:lstStyle/>
            <a:p/>
          </p:txBody>
        </p:sp>
        <p:sp>
          <p:nvSpPr>
            <p:cNvPr id="332" name="pl332"/>
            <p:cNvSpPr/>
            <p:nvPr/>
          </p:nvSpPr>
          <p:spPr>
            <a:xfrm>
              <a:off x="4074702" y="5348526"/>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333" name="tx333"/>
            <p:cNvSpPr/>
            <p:nvPr/>
          </p:nvSpPr>
          <p:spPr>
            <a:xfrm>
              <a:off x="4100158" y="523176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34" name="tx334"/>
            <p:cNvSpPr/>
            <p:nvPr/>
          </p:nvSpPr>
          <p:spPr>
            <a:xfrm>
              <a:off x="4328630" y="51699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35" name="tx335"/>
            <p:cNvSpPr/>
            <p:nvPr/>
          </p:nvSpPr>
          <p:spPr>
            <a:xfrm>
              <a:off x="4539042" y="51493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36" name="tx336"/>
            <p:cNvSpPr/>
            <p:nvPr/>
          </p:nvSpPr>
          <p:spPr>
            <a:xfrm>
              <a:off x="4749455" y="50875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37" name="tx337"/>
            <p:cNvSpPr/>
            <p:nvPr/>
          </p:nvSpPr>
          <p:spPr>
            <a:xfrm>
              <a:off x="4959867" y="51699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38" name="tx338"/>
            <p:cNvSpPr/>
            <p:nvPr/>
          </p:nvSpPr>
          <p:spPr>
            <a:xfrm>
              <a:off x="5152221" y="529356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339" name="tx339"/>
            <p:cNvSpPr/>
            <p:nvPr/>
          </p:nvSpPr>
          <p:spPr>
            <a:xfrm>
              <a:off x="5336527" y="5396558"/>
              <a:ext cx="14859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340" name="tx340"/>
            <p:cNvSpPr/>
            <p:nvPr/>
          </p:nvSpPr>
          <p:spPr>
            <a:xfrm>
              <a:off x="5542916" y="5581947"/>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341" name="rc341"/>
            <p:cNvSpPr/>
            <p:nvPr/>
          </p:nvSpPr>
          <p:spPr>
            <a:xfrm>
              <a:off x="5764468" y="874964"/>
              <a:ext cx="1620176" cy="1019640"/>
            </a:xfrm>
            <a:prstGeom prst="rect">
              <a:avLst/>
            </a:prstGeom>
            <a:solidFill>
              <a:srgbClr val="EBEBEB">
                <a:alpha val="100000"/>
              </a:srgbClr>
            </a:solidFill>
          </p:spPr>
          <p:txBody>
            <a:bodyPr/>
            <a:lstStyle/>
            <a:p/>
          </p:txBody>
        </p:sp>
        <p:sp>
          <p:nvSpPr>
            <p:cNvPr id="342" name="pl342"/>
            <p:cNvSpPr/>
            <p:nvPr/>
          </p:nvSpPr>
          <p:spPr>
            <a:xfrm>
              <a:off x="5764468" y="1693766"/>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343" name="pl343"/>
            <p:cNvSpPr/>
            <p:nvPr/>
          </p:nvSpPr>
          <p:spPr>
            <a:xfrm>
              <a:off x="5764468" y="1178796"/>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344" name="pl344"/>
            <p:cNvSpPr/>
            <p:nvPr/>
          </p:nvSpPr>
          <p:spPr>
            <a:xfrm>
              <a:off x="5764468" y="1436281"/>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345" name="pl345"/>
            <p:cNvSpPr/>
            <p:nvPr/>
          </p:nvSpPr>
          <p:spPr>
            <a:xfrm>
              <a:off x="5764468" y="921311"/>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346" name="pl346"/>
            <p:cNvSpPr/>
            <p:nvPr/>
          </p:nvSpPr>
          <p:spPr>
            <a:xfrm>
              <a:off x="583811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47" name="pl347"/>
            <p:cNvSpPr/>
            <p:nvPr/>
          </p:nvSpPr>
          <p:spPr>
            <a:xfrm>
              <a:off x="604852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48" name="pl348"/>
            <p:cNvSpPr/>
            <p:nvPr/>
          </p:nvSpPr>
          <p:spPr>
            <a:xfrm>
              <a:off x="625893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49" name="pl349"/>
            <p:cNvSpPr/>
            <p:nvPr/>
          </p:nvSpPr>
          <p:spPr>
            <a:xfrm>
              <a:off x="6469350"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50" name="pl350"/>
            <p:cNvSpPr/>
            <p:nvPr/>
          </p:nvSpPr>
          <p:spPr>
            <a:xfrm>
              <a:off x="667976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51" name="pl351"/>
            <p:cNvSpPr/>
            <p:nvPr/>
          </p:nvSpPr>
          <p:spPr>
            <a:xfrm>
              <a:off x="689017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52" name="pl352"/>
            <p:cNvSpPr/>
            <p:nvPr/>
          </p:nvSpPr>
          <p:spPr>
            <a:xfrm>
              <a:off x="710058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53" name="pl353"/>
            <p:cNvSpPr/>
            <p:nvPr/>
          </p:nvSpPr>
          <p:spPr>
            <a:xfrm>
              <a:off x="7311000"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54" name="pl354"/>
            <p:cNvSpPr/>
            <p:nvPr/>
          </p:nvSpPr>
          <p:spPr>
            <a:xfrm>
              <a:off x="5838112" y="1415682"/>
              <a:ext cx="1472887" cy="123592"/>
            </a:xfrm>
            <a:custGeom>
              <a:avLst/>
              <a:pathLst>
                <a:path w="1472887" h="123592">
                  <a:moveTo>
                    <a:pt x="0" y="0"/>
                  </a:moveTo>
                  <a:lnTo>
                    <a:pt x="210412" y="20598"/>
                  </a:lnTo>
                  <a:lnTo>
                    <a:pt x="420825" y="41197"/>
                  </a:lnTo>
                  <a:lnTo>
                    <a:pt x="631237" y="123592"/>
                  </a:lnTo>
                  <a:lnTo>
                    <a:pt x="841650" y="20598"/>
                  </a:lnTo>
                  <a:lnTo>
                    <a:pt x="1052062" y="61796"/>
                  </a:lnTo>
                  <a:lnTo>
                    <a:pt x="1262475" y="61796"/>
                  </a:lnTo>
                  <a:lnTo>
                    <a:pt x="1472887" y="61796"/>
                  </a:lnTo>
                </a:path>
              </a:pathLst>
            </a:custGeom>
            <a:ln w="20325" cap="flat">
              <a:solidFill>
                <a:srgbClr val="BEBEBE">
                  <a:alpha val="69803"/>
                </a:srgbClr>
              </a:solidFill>
              <a:prstDash val="solid"/>
              <a:round/>
            </a:ln>
          </p:spPr>
          <p:txBody>
            <a:bodyPr/>
            <a:lstStyle/>
            <a:p/>
          </p:txBody>
        </p:sp>
        <p:sp>
          <p:nvSpPr>
            <p:cNvPr id="355" name="pl355"/>
            <p:cNvSpPr/>
            <p:nvPr/>
          </p:nvSpPr>
          <p:spPr>
            <a:xfrm>
              <a:off x="5838112" y="1395083"/>
              <a:ext cx="1472887" cy="164790"/>
            </a:xfrm>
            <a:custGeom>
              <a:avLst/>
              <a:pathLst>
                <a:path w="1472887" h="164790">
                  <a:moveTo>
                    <a:pt x="0" y="41197"/>
                  </a:moveTo>
                  <a:lnTo>
                    <a:pt x="210412" y="41197"/>
                  </a:lnTo>
                  <a:lnTo>
                    <a:pt x="420825" y="82395"/>
                  </a:lnTo>
                  <a:lnTo>
                    <a:pt x="631237" y="123592"/>
                  </a:lnTo>
                  <a:lnTo>
                    <a:pt x="841650" y="123592"/>
                  </a:lnTo>
                  <a:lnTo>
                    <a:pt x="1052062" y="123592"/>
                  </a:lnTo>
                  <a:lnTo>
                    <a:pt x="1262475" y="0"/>
                  </a:lnTo>
                  <a:lnTo>
                    <a:pt x="1472887" y="164790"/>
                  </a:lnTo>
                </a:path>
              </a:pathLst>
            </a:custGeom>
            <a:ln w="40651" cap="flat">
              <a:solidFill>
                <a:srgbClr val="BEBEBE">
                  <a:alpha val="69803"/>
                </a:srgbClr>
              </a:solidFill>
              <a:prstDash val="solid"/>
              <a:round/>
            </a:ln>
          </p:spPr>
          <p:txBody>
            <a:bodyPr/>
            <a:lstStyle/>
            <a:p/>
          </p:txBody>
        </p:sp>
        <p:sp>
          <p:nvSpPr>
            <p:cNvPr id="356" name="pl356"/>
            <p:cNvSpPr/>
            <p:nvPr/>
          </p:nvSpPr>
          <p:spPr>
            <a:xfrm>
              <a:off x="5838112" y="1395083"/>
              <a:ext cx="1472887" cy="164790"/>
            </a:xfrm>
            <a:custGeom>
              <a:avLst/>
              <a:pathLst>
                <a:path w="1472887" h="164790">
                  <a:moveTo>
                    <a:pt x="0" y="41197"/>
                  </a:moveTo>
                  <a:lnTo>
                    <a:pt x="210412" y="41197"/>
                  </a:lnTo>
                  <a:lnTo>
                    <a:pt x="420825" y="82395"/>
                  </a:lnTo>
                  <a:lnTo>
                    <a:pt x="631237" y="123592"/>
                  </a:lnTo>
                  <a:lnTo>
                    <a:pt x="841650" y="123592"/>
                  </a:lnTo>
                  <a:lnTo>
                    <a:pt x="1052062" y="123592"/>
                  </a:lnTo>
                  <a:lnTo>
                    <a:pt x="1262475" y="0"/>
                  </a:lnTo>
                  <a:lnTo>
                    <a:pt x="1472887" y="164790"/>
                  </a:lnTo>
                </a:path>
              </a:pathLst>
            </a:custGeom>
            <a:ln w="35231" cap="flat">
              <a:solidFill>
                <a:srgbClr val="BEBEBE">
                  <a:alpha val="69803"/>
                </a:srgbClr>
              </a:solidFill>
              <a:prstDash val="solid"/>
              <a:round/>
            </a:ln>
          </p:spPr>
          <p:txBody>
            <a:bodyPr/>
            <a:lstStyle/>
            <a:p/>
          </p:txBody>
        </p:sp>
        <p:sp>
          <p:nvSpPr>
            <p:cNvPr id="357" name="pl357"/>
            <p:cNvSpPr/>
            <p:nvPr/>
          </p:nvSpPr>
          <p:spPr>
            <a:xfrm>
              <a:off x="5838112" y="1415682"/>
              <a:ext cx="1472887" cy="123592"/>
            </a:xfrm>
            <a:custGeom>
              <a:avLst/>
              <a:pathLst>
                <a:path w="1472887" h="123592">
                  <a:moveTo>
                    <a:pt x="0" y="0"/>
                  </a:moveTo>
                  <a:lnTo>
                    <a:pt x="210412" y="20598"/>
                  </a:lnTo>
                  <a:lnTo>
                    <a:pt x="420825" y="41197"/>
                  </a:lnTo>
                  <a:lnTo>
                    <a:pt x="631237" y="123592"/>
                  </a:lnTo>
                  <a:lnTo>
                    <a:pt x="841650" y="20598"/>
                  </a:lnTo>
                  <a:lnTo>
                    <a:pt x="1052062" y="61796"/>
                  </a:lnTo>
                  <a:lnTo>
                    <a:pt x="1262475" y="61796"/>
                  </a:lnTo>
                  <a:lnTo>
                    <a:pt x="1472887" y="61796"/>
                  </a:lnTo>
                </a:path>
              </a:pathLst>
            </a:custGeom>
            <a:ln w="20325" cap="flat">
              <a:solidFill>
                <a:srgbClr val="6B6B6B">
                  <a:alpha val="100000"/>
                </a:srgbClr>
              </a:solidFill>
              <a:prstDash val="solid"/>
              <a:round/>
            </a:ln>
          </p:spPr>
          <p:txBody>
            <a:bodyPr/>
            <a:lstStyle/>
            <a:p/>
          </p:txBody>
        </p:sp>
        <p:sp>
          <p:nvSpPr>
            <p:cNvPr id="358" name="pl358"/>
            <p:cNvSpPr/>
            <p:nvPr/>
          </p:nvSpPr>
          <p:spPr>
            <a:xfrm>
              <a:off x="5838112" y="1395083"/>
              <a:ext cx="1472887" cy="164790"/>
            </a:xfrm>
            <a:custGeom>
              <a:avLst/>
              <a:pathLst>
                <a:path w="1472887" h="164790">
                  <a:moveTo>
                    <a:pt x="0" y="41197"/>
                  </a:moveTo>
                  <a:lnTo>
                    <a:pt x="210412" y="41197"/>
                  </a:lnTo>
                  <a:lnTo>
                    <a:pt x="420825" y="82395"/>
                  </a:lnTo>
                  <a:lnTo>
                    <a:pt x="631237" y="123592"/>
                  </a:lnTo>
                  <a:lnTo>
                    <a:pt x="841650" y="123592"/>
                  </a:lnTo>
                  <a:lnTo>
                    <a:pt x="1052062" y="123592"/>
                  </a:lnTo>
                  <a:lnTo>
                    <a:pt x="1262475" y="0"/>
                  </a:lnTo>
                  <a:lnTo>
                    <a:pt x="1472887" y="164790"/>
                  </a:lnTo>
                </a:path>
              </a:pathLst>
            </a:custGeom>
            <a:ln w="40651" cap="flat">
              <a:solidFill>
                <a:srgbClr val="000000">
                  <a:alpha val="100000"/>
                </a:srgbClr>
              </a:solidFill>
              <a:prstDash val="solid"/>
              <a:round/>
            </a:ln>
          </p:spPr>
          <p:txBody>
            <a:bodyPr/>
            <a:lstStyle/>
            <a:p/>
          </p:txBody>
        </p:sp>
        <p:sp>
          <p:nvSpPr>
            <p:cNvPr id="359" name="pl359"/>
            <p:cNvSpPr/>
            <p:nvPr/>
          </p:nvSpPr>
          <p:spPr>
            <a:xfrm>
              <a:off x="5838112" y="1395083"/>
              <a:ext cx="1472887" cy="164790"/>
            </a:xfrm>
            <a:custGeom>
              <a:avLst/>
              <a:pathLst>
                <a:path w="1472887" h="164790">
                  <a:moveTo>
                    <a:pt x="0" y="41197"/>
                  </a:moveTo>
                  <a:lnTo>
                    <a:pt x="210412" y="41197"/>
                  </a:lnTo>
                  <a:lnTo>
                    <a:pt x="420825" y="82395"/>
                  </a:lnTo>
                  <a:lnTo>
                    <a:pt x="631237" y="123592"/>
                  </a:lnTo>
                  <a:lnTo>
                    <a:pt x="841650" y="123592"/>
                  </a:lnTo>
                  <a:lnTo>
                    <a:pt x="1052062" y="123592"/>
                  </a:lnTo>
                  <a:lnTo>
                    <a:pt x="1262475" y="0"/>
                  </a:lnTo>
                  <a:lnTo>
                    <a:pt x="1472887" y="164790"/>
                  </a:lnTo>
                </a:path>
              </a:pathLst>
            </a:custGeom>
            <a:ln w="35231" cap="flat">
              <a:solidFill>
                <a:srgbClr val="80BD41">
                  <a:alpha val="100000"/>
                </a:srgbClr>
              </a:solidFill>
              <a:prstDash val="solid"/>
              <a:round/>
            </a:ln>
          </p:spPr>
          <p:txBody>
            <a:bodyPr/>
            <a:lstStyle/>
            <a:p/>
          </p:txBody>
        </p:sp>
        <p:sp>
          <p:nvSpPr>
            <p:cNvPr id="360" name="pl360"/>
            <p:cNvSpPr/>
            <p:nvPr/>
          </p:nvSpPr>
          <p:spPr>
            <a:xfrm>
              <a:off x="5764468" y="1436281"/>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361" name="tx361"/>
            <p:cNvSpPr/>
            <p:nvPr/>
          </p:nvSpPr>
          <p:spPr>
            <a:xfrm>
              <a:off x="5807983" y="12577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62" name="tx362"/>
            <p:cNvSpPr/>
            <p:nvPr/>
          </p:nvSpPr>
          <p:spPr>
            <a:xfrm>
              <a:off x="6018395" y="12577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63" name="tx363"/>
            <p:cNvSpPr/>
            <p:nvPr/>
          </p:nvSpPr>
          <p:spPr>
            <a:xfrm>
              <a:off x="6210749" y="129892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64" name="tx364"/>
            <p:cNvSpPr/>
            <p:nvPr/>
          </p:nvSpPr>
          <p:spPr>
            <a:xfrm>
              <a:off x="6421161" y="134012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65" name="tx365"/>
            <p:cNvSpPr/>
            <p:nvPr/>
          </p:nvSpPr>
          <p:spPr>
            <a:xfrm>
              <a:off x="6631574" y="134012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66" name="tx366"/>
            <p:cNvSpPr/>
            <p:nvPr/>
          </p:nvSpPr>
          <p:spPr>
            <a:xfrm>
              <a:off x="6841986" y="134012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67" name="tx367"/>
            <p:cNvSpPr/>
            <p:nvPr/>
          </p:nvSpPr>
          <p:spPr>
            <a:xfrm>
              <a:off x="7070458" y="121652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68" name="tx368"/>
            <p:cNvSpPr/>
            <p:nvPr/>
          </p:nvSpPr>
          <p:spPr>
            <a:xfrm>
              <a:off x="7262811" y="138131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369" name="rc369"/>
            <p:cNvSpPr/>
            <p:nvPr/>
          </p:nvSpPr>
          <p:spPr>
            <a:xfrm>
              <a:off x="5764468" y="2179046"/>
              <a:ext cx="1620176" cy="1019640"/>
            </a:xfrm>
            <a:prstGeom prst="rect">
              <a:avLst/>
            </a:prstGeom>
            <a:solidFill>
              <a:srgbClr val="EBEBEB">
                <a:alpha val="100000"/>
              </a:srgbClr>
            </a:solidFill>
          </p:spPr>
          <p:txBody>
            <a:bodyPr/>
            <a:lstStyle/>
            <a:p/>
          </p:txBody>
        </p:sp>
        <p:sp>
          <p:nvSpPr>
            <p:cNvPr id="370" name="pl370"/>
            <p:cNvSpPr/>
            <p:nvPr/>
          </p:nvSpPr>
          <p:spPr>
            <a:xfrm>
              <a:off x="5764468" y="2997848"/>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371" name="pl371"/>
            <p:cNvSpPr/>
            <p:nvPr/>
          </p:nvSpPr>
          <p:spPr>
            <a:xfrm>
              <a:off x="5764468" y="2482878"/>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372" name="pl372"/>
            <p:cNvSpPr/>
            <p:nvPr/>
          </p:nvSpPr>
          <p:spPr>
            <a:xfrm>
              <a:off x="5764468" y="2740363"/>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373" name="pl373"/>
            <p:cNvSpPr/>
            <p:nvPr/>
          </p:nvSpPr>
          <p:spPr>
            <a:xfrm>
              <a:off x="5764468" y="2225393"/>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374" name="pl374"/>
            <p:cNvSpPr/>
            <p:nvPr/>
          </p:nvSpPr>
          <p:spPr>
            <a:xfrm>
              <a:off x="583811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75" name="pl375"/>
            <p:cNvSpPr/>
            <p:nvPr/>
          </p:nvSpPr>
          <p:spPr>
            <a:xfrm>
              <a:off x="604852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76" name="pl376"/>
            <p:cNvSpPr/>
            <p:nvPr/>
          </p:nvSpPr>
          <p:spPr>
            <a:xfrm>
              <a:off x="625893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77" name="pl377"/>
            <p:cNvSpPr/>
            <p:nvPr/>
          </p:nvSpPr>
          <p:spPr>
            <a:xfrm>
              <a:off x="6469350"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78" name="pl378"/>
            <p:cNvSpPr/>
            <p:nvPr/>
          </p:nvSpPr>
          <p:spPr>
            <a:xfrm>
              <a:off x="667976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79" name="pl379"/>
            <p:cNvSpPr/>
            <p:nvPr/>
          </p:nvSpPr>
          <p:spPr>
            <a:xfrm>
              <a:off x="689017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80" name="pl380"/>
            <p:cNvSpPr/>
            <p:nvPr/>
          </p:nvSpPr>
          <p:spPr>
            <a:xfrm>
              <a:off x="710058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81" name="pl381"/>
            <p:cNvSpPr/>
            <p:nvPr/>
          </p:nvSpPr>
          <p:spPr>
            <a:xfrm>
              <a:off x="7311000"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82" name="pl382"/>
            <p:cNvSpPr/>
            <p:nvPr/>
          </p:nvSpPr>
          <p:spPr>
            <a:xfrm>
              <a:off x="5838112" y="2719764"/>
              <a:ext cx="1472887" cy="123592"/>
            </a:xfrm>
            <a:custGeom>
              <a:avLst/>
              <a:pathLst>
                <a:path w="1472887" h="123592">
                  <a:moveTo>
                    <a:pt x="0" y="0"/>
                  </a:moveTo>
                  <a:lnTo>
                    <a:pt x="210412" y="20598"/>
                  </a:lnTo>
                  <a:lnTo>
                    <a:pt x="420825" y="41197"/>
                  </a:lnTo>
                  <a:lnTo>
                    <a:pt x="631237" y="123592"/>
                  </a:lnTo>
                  <a:lnTo>
                    <a:pt x="841650" y="20598"/>
                  </a:lnTo>
                  <a:lnTo>
                    <a:pt x="1052062" y="61796"/>
                  </a:lnTo>
                  <a:lnTo>
                    <a:pt x="1262475" y="61796"/>
                  </a:lnTo>
                  <a:lnTo>
                    <a:pt x="1472887" y="61796"/>
                  </a:lnTo>
                </a:path>
              </a:pathLst>
            </a:custGeom>
            <a:ln w="20325" cap="flat">
              <a:solidFill>
                <a:srgbClr val="BEBEBE">
                  <a:alpha val="69803"/>
                </a:srgbClr>
              </a:solidFill>
              <a:prstDash val="solid"/>
              <a:round/>
            </a:ln>
          </p:spPr>
          <p:txBody>
            <a:bodyPr/>
            <a:lstStyle/>
            <a:p/>
          </p:txBody>
        </p:sp>
        <p:sp>
          <p:nvSpPr>
            <p:cNvPr id="383" name="pl383"/>
            <p:cNvSpPr/>
            <p:nvPr/>
          </p:nvSpPr>
          <p:spPr>
            <a:xfrm>
              <a:off x="5838112" y="2699165"/>
              <a:ext cx="1472887" cy="370778"/>
            </a:xfrm>
            <a:custGeom>
              <a:avLst/>
              <a:pathLst>
                <a:path w="1472887" h="370778">
                  <a:moveTo>
                    <a:pt x="0" y="41197"/>
                  </a:moveTo>
                  <a:lnTo>
                    <a:pt x="210412" y="41197"/>
                  </a:lnTo>
                  <a:lnTo>
                    <a:pt x="420825" y="185389"/>
                  </a:lnTo>
                  <a:lnTo>
                    <a:pt x="631237" y="370778"/>
                  </a:lnTo>
                  <a:lnTo>
                    <a:pt x="841650" y="0"/>
                  </a:lnTo>
                  <a:lnTo>
                    <a:pt x="1052062" y="144191"/>
                  </a:lnTo>
                  <a:lnTo>
                    <a:pt x="1262475" y="185389"/>
                  </a:lnTo>
                  <a:lnTo>
                    <a:pt x="1472887" y="144191"/>
                  </a:lnTo>
                </a:path>
              </a:pathLst>
            </a:custGeom>
            <a:ln w="40651" cap="flat">
              <a:solidFill>
                <a:srgbClr val="BEBEBE">
                  <a:alpha val="69803"/>
                </a:srgbClr>
              </a:solidFill>
              <a:prstDash val="solid"/>
              <a:round/>
            </a:ln>
          </p:spPr>
          <p:txBody>
            <a:bodyPr/>
            <a:lstStyle/>
            <a:p/>
          </p:txBody>
        </p:sp>
        <p:sp>
          <p:nvSpPr>
            <p:cNvPr id="384" name="pl384"/>
            <p:cNvSpPr/>
            <p:nvPr/>
          </p:nvSpPr>
          <p:spPr>
            <a:xfrm>
              <a:off x="5838112" y="2699165"/>
              <a:ext cx="1472887" cy="370778"/>
            </a:xfrm>
            <a:custGeom>
              <a:avLst/>
              <a:pathLst>
                <a:path w="1472887" h="370778">
                  <a:moveTo>
                    <a:pt x="0" y="41197"/>
                  </a:moveTo>
                  <a:lnTo>
                    <a:pt x="210412" y="41197"/>
                  </a:lnTo>
                  <a:lnTo>
                    <a:pt x="420825" y="185389"/>
                  </a:lnTo>
                  <a:lnTo>
                    <a:pt x="631237" y="370778"/>
                  </a:lnTo>
                  <a:lnTo>
                    <a:pt x="841650" y="0"/>
                  </a:lnTo>
                  <a:lnTo>
                    <a:pt x="1052062" y="144191"/>
                  </a:lnTo>
                  <a:lnTo>
                    <a:pt x="1262475" y="185389"/>
                  </a:lnTo>
                  <a:lnTo>
                    <a:pt x="1472887" y="144191"/>
                  </a:lnTo>
                </a:path>
              </a:pathLst>
            </a:custGeom>
            <a:ln w="35231" cap="flat">
              <a:solidFill>
                <a:srgbClr val="BEBEBE">
                  <a:alpha val="69803"/>
                </a:srgbClr>
              </a:solidFill>
              <a:prstDash val="solid"/>
              <a:round/>
            </a:ln>
          </p:spPr>
          <p:txBody>
            <a:bodyPr/>
            <a:lstStyle/>
            <a:p/>
          </p:txBody>
        </p:sp>
        <p:sp>
          <p:nvSpPr>
            <p:cNvPr id="385" name="pl385"/>
            <p:cNvSpPr/>
            <p:nvPr/>
          </p:nvSpPr>
          <p:spPr>
            <a:xfrm>
              <a:off x="5838112" y="2719764"/>
              <a:ext cx="1472887" cy="123592"/>
            </a:xfrm>
            <a:custGeom>
              <a:avLst/>
              <a:pathLst>
                <a:path w="1472887" h="123592">
                  <a:moveTo>
                    <a:pt x="0" y="0"/>
                  </a:moveTo>
                  <a:lnTo>
                    <a:pt x="210412" y="20598"/>
                  </a:lnTo>
                  <a:lnTo>
                    <a:pt x="420825" y="41197"/>
                  </a:lnTo>
                  <a:lnTo>
                    <a:pt x="631237" y="123592"/>
                  </a:lnTo>
                  <a:lnTo>
                    <a:pt x="841650" y="20598"/>
                  </a:lnTo>
                  <a:lnTo>
                    <a:pt x="1052062" y="61796"/>
                  </a:lnTo>
                  <a:lnTo>
                    <a:pt x="1262475" y="61796"/>
                  </a:lnTo>
                  <a:lnTo>
                    <a:pt x="1472887" y="61796"/>
                  </a:lnTo>
                </a:path>
              </a:pathLst>
            </a:custGeom>
            <a:ln w="20325" cap="flat">
              <a:solidFill>
                <a:srgbClr val="6B6B6B">
                  <a:alpha val="100000"/>
                </a:srgbClr>
              </a:solidFill>
              <a:prstDash val="solid"/>
              <a:round/>
            </a:ln>
          </p:spPr>
          <p:txBody>
            <a:bodyPr/>
            <a:lstStyle/>
            <a:p/>
          </p:txBody>
        </p:sp>
        <p:sp>
          <p:nvSpPr>
            <p:cNvPr id="386" name="pl386"/>
            <p:cNvSpPr/>
            <p:nvPr/>
          </p:nvSpPr>
          <p:spPr>
            <a:xfrm>
              <a:off x="5838112" y="2699165"/>
              <a:ext cx="1472887" cy="370778"/>
            </a:xfrm>
            <a:custGeom>
              <a:avLst/>
              <a:pathLst>
                <a:path w="1472887" h="370778">
                  <a:moveTo>
                    <a:pt x="0" y="41197"/>
                  </a:moveTo>
                  <a:lnTo>
                    <a:pt x="210412" y="41197"/>
                  </a:lnTo>
                  <a:lnTo>
                    <a:pt x="420825" y="185389"/>
                  </a:lnTo>
                  <a:lnTo>
                    <a:pt x="631237" y="370778"/>
                  </a:lnTo>
                  <a:lnTo>
                    <a:pt x="841650" y="0"/>
                  </a:lnTo>
                  <a:lnTo>
                    <a:pt x="1052062" y="144191"/>
                  </a:lnTo>
                  <a:lnTo>
                    <a:pt x="1262475" y="185389"/>
                  </a:lnTo>
                  <a:lnTo>
                    <a:pt x="1472887" y="144191"/>
                  </a:lnTo>
                </a:path>
              </a:pathLst>
            </a:custGeom>
            <a:ln w="40651" cap="flat">
              <a:solidFill>
                <a:srgbClr val="000000">
                  <a:alpha val="100000"/>
                </a:srgbClr>
              </a:solidFill>
              <a:prstDash val="solid"/>
              <a:round/>
            </a:ln>
          </p:spPr>
          <p:txBody>
            <a:bodyPr/>
            <a:lstStyle/>
            <a:p/>
          </p:txBody>
        </p:sp>
        <p:sp>
          <p:nvSpPr>
            <p:cNvPr id="387" name="pl387"/>
            <p:cNvSpPr/>
            <p:nvPr/>
          </p:nvSpPr>
          <p:spPr>
            <a:xfrm>
              <a:off x="5838112" y="2699165"/>
              <a:ext cx="1472887" cy="370778"/>
            </a:xfrm>
            <a:custGeom>
              <a:avLst/>
              <a:pathLst>
                <a:path w="1472887" h="370778">
                  <a:moveTo>
                    <a:pt x="0" y="41197"/>
                  </a:moveTo>
                  <a:lnTo>
                    <a:pt x="210412" y="41197"/>
                  </a:lnTo>
                  <a:lnTo>
                    <a:pt x="420825" y="185389"/>
                  </a:lnTo>
                  <a:lnTo>
                    <a:pt x="631237" y="370778"/>
                  </a:lnTo>
                  <a:lnTo>
                    <a:pt x="841650" y="0"/>
                  </a:lnTo>
                  <a:lnTo>
                    <a:pt x="1052062" y="144191"/>
                  </a:lnTo>
                  <a:lnTo>
                    <a:pt x="1262475" y="185389"/>
                  </a:lnTo>
                  <a:lnTo>
                    <a:pt x="1472887" y="144191"/>
                  </a:lnTo>
                </a:path>
              </a:pathLst>
            </a:custGeom>
            <a:ln w="35231" cap="flat">
              <a:solidFill>
                <a:srgbClr val="80BD41">
                  <a:alpha val="100000"/>
                </a:srgbClr>
              </a:solidFill>
              <a:prstDash val="solid"/>
              <a:round/>
            </a:ln>
          </p:spPr>
          <p:txBody>
            <a:bodyPr/>
            <a:lstStyle/>
            <a:p/>
          </p:txBody>
        </p:sp>
        <p:sp>
          <p:nvSpPr>
            <p:cNvPr id="388" name="pl388"/>
            <p:cNvSpPr/>
            <p:nvPr/>
          </p:nvSpPr>
          <p:spPr>
            <a:xfrm>
              <a:off x="5764468" y="2740363"/>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389" name="tx389"/>
            <p:cNvSpPr/>
            <p:nvPr/>
          </p:nvSpPr>
          <p:spPr>
            <a:xfrm>
              <a:off x="5807983" y="25618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90" name="tx390"/>
            <p:cNvSpPr/>
            <p:nvPr/>
          </p:nvSpPr>
          <p:spPr>
            <a:xfrm>
              <a:off x="6018395" y="25618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91" name="tx391"/>
            <p:cNvSpPr/>
            <p:nvPr/>
          </p:nvSpPr>
          <p:spPr>
            <a:xfrm>
              <a:off x="6210749" y="270599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392" name="tx392"/>
            <p:cNvSpPr/>
            <p:nvPr/>
          </p:nvSpPr>
          <p:spPr>
            <a:xfrm>
              <a:off x="6391032" y="2891388"/>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393" name="tx393"/>
            <p:cNvSpPr/>
            <p:nvPr/>
          </p:nvSpPr>
          <p:spPr>
            <a:xfrm>
              <a:off x="6649633" y="252061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94" name="tx394"/>
            <p:cNvSpPr/>
            <p:nvPr/>
          </p:nvSpPr>
          <p:spPr>
            <a:xfrm>
              <a:off x="6841986" y="266480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395" name="tx395"/>
            <p:cNvSpPr/>
            <p:nvPr/>
          </p:nvSpPr>
          <p:spPr>
            <a:xfrm>
              <a:off x="7052399" y="270599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396" name="tx396"/>
            <p:cNvSpPr/>
            <p:nvPr/>
          </p:nvSpPr>
          <p:spPr>
            <a:xfrm>
              <a:off x="7262811" y="266480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397" name="rc397"/>
            <p:cNvSpPr/>
            <p:nvPr/>
          </p:nvSpPr>
          <p:spPr>
            <a:xfrm>
              <a:off x="5764468" y="3483127"/>
              <a:ext cx="1620176" cy="1019640"/>
            </a:xfrm>
            <a:prstGeom prst="rect">
              <a:avLst/>
            </a:prstGeom>
            <a:solidFill>
              <a:srgbClr val="EBEBEB">
                <a:alpha val="100000"/>
              </a:srgbClr>
            </a:solidFill>
          </p:spPr>
          <p:txBody>
            <a:bodyPr/>
            <a:lstStyle/>
            <a:p/>
          </p:txBody>
        </p:sp>
        <p:sp>
          <p:nvSpPr>
            <p:cNvPr id="398" name="pl398"/>
            <p:cNvSpPr/>
            <p:nvPr/>
          </p:nvSpPr>
          <p:spPr>
            <a:xfrm>
              <a:off x="5764468" y="4301929"/>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399" name="pl399"/>
            <p:cNvSpPr/>
            <p:nvPr/>
          </p:nvSpPr>
          <p:spPr>
            <a:xfrm>
              <a:off x="5764468" y="3786959"/>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400" name="pl400"/>
            <p:cNvSpPr/>
            <p:nvPr/>
          </p:nvSpPr>
          <p:spPr>
            <a:xfrm>
              <a:off x="5764468" y="4044444"/>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401" name="pl401"/>
            <p:cNvSpPr/>
            <p:nvPr/>
          </p:nvSpPr>
          <p:spPr>
            <a:xfrm>
              <a:off x="5764468" y="3529475"/>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402" name="pl402"/>
            <p:cNvSpPr/>
            <p:nvPr/>
          </p:nvSpPr>
          <p:spPr>
            <a:xfrm>
              <a:off x="583811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3" name="pl403"/>
            <p:cNvSpPr/>
            <p:nvPr/>
          </p:nvSpPr>
          <p:spPr>
            <a:xfrm>
              <a:off x="604852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4" name="pl404"/>
            <p:cNvSpPr/>
            <p:nvPr/>
          </p:nvSpPr>
          <p:spPr>
            <a:xfrm>
              <a:off x="625893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5" name="pl405"/>
            <p:cNvSpPr/>
            <p:nvPr/>
          </p:nvSpPr>
          <p:spPr>
            <a:xfrm>
              <a:off x="6469350"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6" name="pl406"/>
            <p:cNvSpPr/>
            <p:nvPr/>
          </p:nvSpPr>
          <p:spPr>
            <a:xfrm>
              <a:off x="667976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7" name="pl407"/>
            <p:cNvSpPr/>
            <p:nvPr/>
          </p:nvSpPr>
          <p:spPr>
            <a:xfrm>
              <a:off x="689017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8" name="pl408"/>
            <p:cNvSpPr/>
            <p:nvPr/>
          </p:nvSpPr>
          <p:spPr>
            <a:xfrm>
              <a:off x="710058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9" name="pl409"/>
            <p:cNvSpPr/>
            <p:nvPr/>
          </p:nvSpPr>
          <p:spPr>
            <a:xfrm>
              <a:off x="7311000"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10" name="pl410"/>
            <p:cNvSpPr/>
            <p:nvPr/>
          </p:nvSpPr>
          <p:spPr>
            <a:xfrm>
              <a:off x="5838112" y="4023846"/>
              <a:ext cx="1472887" cy="123592"/>
            </a:xfrm>
            <a:custGeom>
              <a:avLst/>
              <a:pathLst>
                <a:path w="1472887" h="123592">
                  <a:moveTo>
                    <a:pt x="0" y="0"/>
                  </a:moveTo>
                  <a:lnTo>
                    <a:pt x="210412" y="20598"/>
                  </a:lnTo>
                  <a:lnTo>
                    <a:pt x="420825" y="41197"/>
                  </a:lnTo>
                  <a:lnTo>
                    <a:pt x="631237" y="123592"/>
                  </a:lnTo>
                  <a:lnTo>
                    <a:pt x="841650" y="20598"/>
                  </a:lnTo>
                  <a:lnTo>
                    <a:pt x="1052062" y="61796"/>
                  </a:lnTo>
                  <a:lnTo>
                    <a:pt x="1262475" y="61796"/>
                  </a:lnTo>
                  <a:lnTo>
                    <a:pt x="1472887" y="61796"/>
                  </a:lnTo>
                </a:path>
              </a:pathLst>
            </a:custGeom>
            <a:ln w="20325" cap="flat">
              <a:solidFill>
                <a:srgbClr val="BEBEBE">
                  <a:alpha val="69803"/>
                </a:srgbClr>
              </a:solidFill>
              <a:prstDash val="solid"/>
              <a:round/>
            </a:ln>
          </p:spPr>
          <p:txBody>
            <a:bodyPr/>
            <a:lstStyle/>
            <a:p/>
          </p:txBody>
        </p:sp>
        <p:sp>
          <p:nvSpPr>
            <p:cNvPr id="411" name="pl411"/>
            <p:cNvSpPr/>
            <p:nvPr/>
          </p:nvSpPr>
          <p:spPr>
            <a:xfrm>
              <a:off x="5838112" y="3982648"/>
              <a:ext cx="1472887" cy="247185"/>
            </a:xfrm>
            <a:custGeom>
              <a:avLst/>
              <a:pathLst>
                <a:path w="1472887" h="247185">
                  <a:moveTo>
                    <a:pt x="0" y="0"/>
                  </a:moveTo>
                  <a:lnTo>
                    <a:pt x="210412" y="61796"/>
                  </a:lnTo>
                  <a:lnTo>
                    <a:pt x="420825" y="144191"/>
                  </a:lnTo>
                  <a:lnTo>
                    <a:pt x="631237" y="247185"/>
                  </a:lnTo>
                  <a:lnTo>
                    <a:pt x="841650" y="185389"/>
                  </a:lnTo>
                  <a:lnTo>
                    <a:pt x="1052062" y="247185"/>
                  </a:lnTo>
                  <a:lnTo>
                    <a:pt x="1262475" y="185389"/>
                  </a:lnTo>
                  <a:lnTo>
                    <a:pt x="1472887" y="185389"/>
                  </a:lnTo>
                </a:path>
              </a:pathLst>
            </a:custGeom>
            <a:ln w="40651" cap="flat">
              <a:solidFill>
                <a:srgbClr val="BEBEBE">
                  <a:alpha val="69803"/>
                </a:srgbClr>
              </a:solidFill>
              <a:prstDash val="solid"/>
              <a:round/>
            </a:ln>
          </p:spPr>
          <p:txBody>
            <a:bodyPr/>
            <a:lstStyle/>
            <a:p/>
          </p:txBody>
        </p:sp>
        <p:sp>
          <p:nvSpPr>
            <p:cNvPr id="412" name="pl412"/>
            <p:cNvSpPr/>
            <p:nvPr/>
          </p:nvSpPr>
          <p:spPr>
            <a:xfrm>
              <a:off x="5838112" y="3982648"/>
              <a:ext cx="1472887" cy="247185"/>
            </a:xfrm>
            <a:custGeom>
              <a:avLst/>
              <a:pathLst>
                <a:path w="1472887" h="247185">
                  <a:moveTo>
                    <a:pt x="0" y="0"/>
                  </a:moveTo>
                  <a:lnTo>
                    <a:pt x="210412" y="61796"/>
                  </a:lnTo>
                  <a:lnTo>
                    <a:pt x="420825" y="144191"/>
                  </a:lnTo>
                  <a:lnTo>
                    <a:pt x="631237" y="247185"/>
                  </a:lnTo>
                  <a:lnTo>
                    <a:pt x="841650" y="185389"/>
                  </a:lnTo>
                  <a:lnTo>
                    <a:pt x="1052062" y="247185"/>
                  </a:lnTo>
                  <a:lnTo>
                    <a:pt x="1262475" y="185389"/>
                  </a:lnTo>
                  <a:lnTo>
                    <a:pt x="1472887" y="185389"/>
                  </a:lnTo>
                </a:path>
              </a:pathLst>
            </a:custGeom>
            <a:ln w="35231" cap="flat">
              <a:solidFill>
                <a:srgbClr val="BEBEBE">
                  <a:alpha val="69803"/>
                </a:srgbClr>
              </a:solidFill>
              <a:prstDash val="solid"/>
              <a:round/>
            </a:ln>
          </p:spPr>
          <p:txBody>
            <a:bodyPr/>
            <a:lstStyle/>
            <a:p/>
          </p:txBody>
        </p:sp>
        <p:sp>
          <p:nvSpPr>
            <p:cNvPr id="413" name="pl413"/>
            <p:cNvSpPr/>
            <p:nvPr/>
          </p:nvSpPr>
          <p:spPr>
            <a:xfrm>
              <a:off x="5838112" y="4023846"/>
              <a:ext cx="1472887" cy="123592"/>
            </a:xfrm>
            <a:custGeom>
              <a:avLst/>
              <a:pathLst>
                <a:path w="1472887" h="123592">
                  <a:moveTo>
                    <a:pt x="0" y="0"/>
                  </a:moveTo>
                  <a:lnTo>
                    <a:pt x="210412" y="20598"/>
                  </a:lnTo>
                  <a:lnTo>
                    <a:pt x="420825" y="41197"/>
                  </a:lnTo>
                  <a:lnTo>
                    <a:pt x="631237" y="123592"/>
                  </a:lnTo>
                  <a:lnTo>
                    <a:pt x="841650" y="20598"/>
                  </a:lnTo>
                  <a:lnTo>
                    <a:pt x="1052062" y="61796"/>
                  </a:lnTo>
                  <a:lnTo>
                    <a:pt x="1262475" y="61796"/>
                  </a:lnTo>
                  <a:lnTo>
                    <a:pt x="1472887" y="61796"/>
                  </a:lnTo>
                </a:path>
              </a:pathLst>
            </a:custGeom>
            <a:ln w="20325" cap="flat">
              <a:solidFill>
                <a:srgbClr val="6B6B6B">
                  <a:alpha val="100000"/>
                </a:srgbClr>
              </a:solidFill>
              <a:prstDash val="solid"/>
              <a:round/>
            </a:ln>
          </p:spPr>
          <p:txBody>
            <a:bodyPr/>
            <a:lstStyle/>
            <a:p/>
          </p:txBody>
        </p:sp>
        <p:sp>
          <p:nvSpPr>
            <p:cNvPr id="414" name="pl414"/>
            <p:cNvSpPr/>
            <p:nvPr/>
          </p:nvSpPr>
          <p:spPr>
            <a:xfrm>
              <a:off x="5838112" y="3982648"/>
              <a:ext cx="1472887" cy="247185"/>
            </a:xfrm>
            <a:custGeom>
              <a:avLst/>
              <a:pathLst>
                <a:path w="1472887" h="247185">
                  <a:moveTo>
                    <a:pt x="0" y="0"/>
                  </a:moveTo>
                  <a:lnTo>
                    <a:pt x="210412" y="61796"/>
                  </a:lnTo>
                  <a:lnTo>
                    <a:pt x="420825" y="144191"/>
                  </a:lnTo>
                  <a:lnTo>
                    <a:pt x="631237" y="247185"/>
                  </a:lnTo>
                  <a:lnTo>
                    <a:pt x="841650" y="185389"/>
                  </a:lnTo>
                  <a:lnTo>
                    <a:pt x="1052062" y="247185"/>
                  </a:lnTo>
                  <a:lnTo>
                    <a:pt x="1262475" y="185389"/>
                  </a:lnTo>
                  <a:lnTo>
                    <a:pt x="1472887" y="185389"/>
                  </a:lnTo>
                </a:path>
              </a:pathLst>
            </a:custGeom>
            <a:ln w="40651" cap="flat">
              <a:solidFill>
                <a:srgbClr val="000000">
                  <a:alpha val="100000"/>
                </a:srgbClr>
              </a:solidFill>
              <a:prstDash val="solid"/>
              <a:round/>
            </a:ln>
          </p:spPr>
          <p:txBody>
            <a:bodyPr/>
            <a:lstStyle/>
            <a:p/>
          </p:txBody>
        </p:sp>
        <p:sp>
          <p:nvSpPr>
            <p:cNvPr id="415" name="pl415"/>
            <p:cNvSpPr/>
            <p:nvPr/>
          </p:nvSpPr>
          <p:spPr>
            <a:xfrm>
              <a:off x="5838112" y="3982648"/>
              <a:ext cx="1472887" cy="247185"/>
            </a:xfrm>
            <a:custGeom>
              <a:avLst/>
              <a:pathLst>
                <a:path w="1472887" h="247185">
                  <a:moveTo>
                    <a:pt x="0" y="0"/>
                  </a:moveTo>
                  <a:lnTo>
                    <a:pt x="210412" y="61796"/>
                  </a:lnTo>
                  <a:lnTo>
                    <a:pt x="420825" y="144191"/>
                  </a:lnTo>
                  <a:lnTo>
                    <a:pt x="631237" y="247185"/>
                  </a:lnTo>
                  <a:lnTo>
                    <a:pt x="841650" y="185389"/>
                  </a:lnTo>
                  <a:lnTo>
                    <a:pt x="1052062" y="247185"/>
                  </a:lnTo>
                  <a:lnTo>
                    <a:pt x="1262475" y="185389"/>
                  </a:lnTo>
                  <a:lnTo>
                    <a:pt x="1472887" y="185389"/>
                  </a:lnTo>
                </a:path>
              </a:pathLst>
            </a:custGeom>
            <a:ln w="35231" cap="flat">
              <a:solidFill>
                <a:srgbClr val="80BD41">
                  <a:alpha val="100000"/>
                </a:srgbClr>
              </a:solidFill>
              <a:prstDash val="solid"/>
              <a:round/>
            </a:ln>
          </p:spPr>
          <p:txBody>
            <a:bodyPr/>
            <a:lstStyle/>
            <a:p/>
          </p:txBody>
        </p:sp>
        <p:sp>
          <p:nvSpPr>
            <p:cNvPr id="416" name="pl416"/>
            <p:cNvSpPr/>
            <p:nvPr/>
          </p:nvSpPr>
          <p:spPr>
            <a:xfrm>
              <a:off x="5764468" y="4044444"/>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417" name="tx417"/>
            <p:cNvSpPr/>
            <p:nvPr/>
          </p:nvSpPr>
          <p:spPr>
            <a:xfrm>
              <a:off x="5807983" y="38040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18" name="tx418"/>
            <p:cNvSpPr/>
            <p:nvPr/>
          </p:nvSpPr>
          <p:spPr>
            <a:xfrm>
              <a:off x="6018395" y="38658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19" name="tx419"/>
            <p:cNvSpPr/>
            <p:nvPr/>
          </p:nvSpPr>
          <p:spPr>
            <a:xfrm>
              <a:off x="6210749" y="394828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20" name="tx420"/>
            <p:cNvSpPr/>
            <p:nvPr/>
          </p:nvSpPr>
          <p:spPr>
            <a:xfrm>
              <a:off x="6421161" y="405127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421" name="tx421"/>
            <p:cNvSpPr/>
            <p:nvPr/>
          </p:nvSpPr>
          <p:spPr>
            <a:xfrm>
              <a:off x="6631574" y="398948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422" name="tx422"/>
            <p:cNvSpPr/>
            <p:nvPr/>
          </p:nvSpPr>
          <p:spPr>
            <a:xfrm>
              <a:off x="6841986" y="405127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423" name="tx423"/>
            <p:cNvSpPr/>
            <p:nvPr/>
          </p:nvSpPr>
          <p:spPr>
            <a:xfrm>
              <a:off x="7052399" y="398948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424" name="tx424"/>
            <p:cNvSpPr/>
            <p:nvPr/>
          </p:nvSpPr>
          <p:spPr>
            <a:xfrm>
              <a:off x="7262811" y="398948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425" name="rc425"/>
            <p:cNvSpPr/>
            <p:nvPr/>
          </p:nvSpPr>
          <p:spPr>
            <a:xfrm>
              <a:off x="5764468" y="4787209"/>
              <a:ext cx="1620176" cy="1019640"/>
            </a:xfrm>
            <a:prstGeom prst="rect">
              <a:avLst/>
            </a:prstGeom>
            <a:solidFill>
              <a:srgbClr val="EBEBEB">
                <a:alpha val="100000"/>
              </a:srgbClr>
            </a:solidFill>
          </p:spPr>
          <p:txBody>
            <a:bodyPr/>
            <a:lstStyle/>
            <a:p/>
          </p:txBody>
        </p:sp>
        <p:sp>
          <p:nvSpPr>
            <p:cNvPr id="426" name="pl426"/>
            <p:cNvSpPr/>
            <p:nvPr/>
          </p:nvSpPr>
          <p:spPr>
            <a:xfrm>
              <a:off x="5764468" y="5606011"/>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427" name="pl427"/>
            <p:cNvSpPr/>
            <p:nvPr/>
          </p:nvSpPr>
          <p:spPr>
            <a:xfrm>
              <a:off x="5764468" y="5091041"/>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428" name="pl428"/>
            <p:cNvSpPr/>
            <p:nvPr/>
          </p:nvSpPr>
          <p:spPr>
            <a:xfrm>
              <a:off x="5764468" y="5348526"/>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429" name="pl429"/>
            <p:cNvSpPr/>
            <p:nvPr/>
          </p:nvSpPr>
          <p:spPr>
            <a:xfrm>
              <a:off x="5764468" y="4833556"/>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430" name="pl430"/>
            <p:cNvSpPr/>
            <p:nvPr/>
          </p:nvSpPr>
          <p:spPr>
            <a:xfrm>
              <a:off x="583811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1" name="pl431"/>
            <p:cNvSpPr/>
            <p:nvPr/>
          </p:nvSpPr>
          <p:spPr>
            <a:xfrm>
              <a:off x="604852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2" name="pl432"/>
            <p:cNvSpPr/>
            <p:nvPr/>
          </p:nvSpPr>
          <p:spPr>
            <a:xfrm>
              <a:off x="625893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3" name="pl433"/>
            <p:cNvSpPr/>
            <p:nvPr/>
          </p:nvSpPr>
          <p:spPr>
            <a:xfrm>
              <a:off x="6469350"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4" name="pl434"/>
            <p:cNvSpPr/>
            <p:nvPr/>
          </p:nvSpPr>
          <p:spPr>
            <a:xfrm>
              <a:off x="667976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5" name="pl435"/>
            <p:cNvSpPr/>
            <p:nvPr/>
          </p:nvSpPr>
          <p:spPr>
            <a:xfrm>
              <a:off x="689017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6" name="pl436"/>
            <p:cNvSpPr/>
            <p:nvPr/>
          </p:nvSpPr>
          <p:spPr>
            <a:xfrm>
              <a:off x="710058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7" name="pl437"/>
            <p:cNvSpPr/>
            <p:nvPr/>
          </p:nvSpPr>
          <p:spPr>
            <a:xfrm>
              <a:off x="7311000"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8" name="pl438"/>
            <p:cNvSpPr/>
            <p:nvPr/>
          </p:nvSpPr>
          <p:spPr>
            <a:xfrm>
              <a:off x="5838112" y="5327927"/>
              <a:ext cx="1472887" cy="123592"/>
            </a:xfrm>
            <a:custGeom>
              <a:avLst/>
              <a:pathLst>
                <a:path w="1472887" h="123592">
                  <a:moveTo>
                    <a:pt x="0" y="0"/>
                  </a:moveTo>
                  <a:lnTo>
                    <a:pt x="210412" y="20598"/>
                  </a:lnTo>
                  <a:lnTo>
                    <a:pt x="420825" y="41197"/>
                  </a:lnTo>
                  <a:lnTo>
                    <a:pt x="631237" y="123592"/>
                  </a:lnTo>
                  <a:lnTo>
                    <a:pt x="841650" y="20598"/>
                  </a:lnTo>
                  <a:lnTo>
                    <a:pt x="1052062" y="61796"/>
                  </a:lnTo>
                  <a:lnTo>
                    <a:pt x="1262475" y="61796"/>
                  </a:lnTo>
                  <a:lnTo>
                    <a:pt x="1472887" y="61796"/>
                  </a:lnTo>
                </a:path>
              </a:pathLst>
            </a:custGeom>
            <a:ln w="20325" cap="flat">
              <a:solidFill>
                <a:srgbClr val="BEBEBE">
                  <a:alpha val="69803"/>
                </a:srgbClr>
              </a:solidFill>
              <a:prstDash val="solid"/>
              <a:round/>
            </a:ln>
          </p:spPr>
          <p:txBody>
            <a:bodyPr/>
            <a:lstStyle/>
            <a:p/>
          </p:txBody>
        </p:sp>
        <p:sp>
          <p:nvSpPr>
            <p:cNvPr id="439" name="pl439"/>
            <p:cNvSpPr/>
            <p:nvPr/>
          </p:nvSpPr>
          <p:spPr>
            <a:xfrm>
              <a:off x="5838112" y="5348526"/>
              <a:ext cx="1472887" cy="205987"/>
            </a:xfrm>
            <a:custGeom>
              <a:avLst/>
              <a:pathLst>
                <a:path w="1472887" h="205987">
                  <a:moveTo>
                    <a:pt x="0" y="0"/>
                  </a:moveTo>
                  <a:lnTo>
                    <a:pt x="210412" y="0"/>
                  </a:lnTo>
                  <a:lnTo>
                    <a:pt x="420825" y="185389"/>
                  </a:lnTo>
                  <a:lnTo>
                    <a:pt x="631237" y="205987"/>
                  </a:lnTo>
                  <a:lnTo>
                    <a:pt x="841650" y="144191"/>
                  </a:lnTo>
                  <a:lnTo>
                    <a:pt x="1052062" y="61796"/>
                  </a:lnTo>
                  <a:lnTo>
                    <a:pt x="1262475" y="0"/>
                  </a:lnTo>
                  <a:lnTo>
                    <a:pt x="1472887" y="185389"/>
                  </a:lnTo>
                </a:path>
              </a:pathLst>
            </a:custGeom>
            <a:ln w="40651" cap="flat">
              <a:solidFill>
                <a:srgbClr val="BEBEBE">
                  <a:alpha val="69803"/>
                </a:srgbClr>
              </a:solidFill>
              <a:prstDash val="solid"/>
              <a:round/>
            </a:ln>
          </p:spPr>
          <p:txBody>
            <a:bodyPr/>
            <a:lstStyle/>
            <a:p/>
          </p:txBody>
        </p:sp>
        <p:sp>
          <p:nvSpPr>
            <p:cNvPr id="440" name="pl440"/>
            <p:cNvSpPr/>
            <p:nvPr/>
          </p:nvSpPr>
          <p:spPr>
            <a:xfrm>
              <a:off x="5838112" y="5348526"/>
              <a:ext cx="1472887" cy="205987"/>
            </a:xfrm>
            <a:custGeom>
              <a:avLst/>
              <a:pathLst>
                <a:path w="1472887" h="205987">
                  <a:moveTo>
                    <a:pt x="0" y="0"/>
                  </a:moveTo>
                  <a:lnTo>
                    <a:pt x="210412" y="0"/>
                  </a:lnTo>
                  <a:lnTo>
                    <a:pt x="420825" y="185389"/>
                  </a:lnTo>
                  <a:lnTo>
                    <a:pt x="631237" y="205987"/>
                  </a:lnTo>
                  <a:lnTo>
                    <a:pt x="841650" y="144191"/>
                  </a:lnTo>
                  <a:lnTo>
                    <a:pt x="1052062" y="61796"/>
                  </a:lnTo>
                  <a:lnTo>
                    <a:pt x="1262475" y="0"/>
                  </a:lnTo>
                  <a:lnTo>
                    <a:pt x="1472887" y="185389"/>
                  </a:lnTo>
                </a:path>
              </a:pathLst>
            </a:custGeom>
            <a:ln w="35231" cap="flat">
              <a:solidFill>
                <a:srgbClr val="BEBEBE">
                  <a:alpha val="69803"/>
                </a:srgbClr>
              </a:solidFill>
              <a:prstDash val="solid"/>
              <a:round/>
            </a:ln>
          </p:spPr>
          <p:txBody>
            <a:bodyPr/>
            <a:lstStyle/>
            <a:p/>
          </p:txBody>
        </p:sp>
        <p:sp>
          <p:nvSpPr>
            <p:cNvPr id="441" name="pl441"/>
            <p:cNvSpPr/>
            <p:nvPr/>
          </p:nvSpPr>
          <p:spPr>
            <a:xfrm>
              <a:off x="5838112" y="5327927"/>
              <a:ext cx="1472887" cy="123592"/>
            </a:xfrm>
            <a:custGeom>
              <a:avLst/>
              <a:pathLst>
                <a:path w="1472887" h="123592">
                  <a:moveTo>
                    <a:pt x="0" y="0"/>
                  </a:moveTo>
                  <a:lnTo>
                    <a:pt x="210412" y="20598"/>
                  </a:lnTo>
                  <a:lnTo>
                    <a:pt x="420825" y="41197"/>
                  </a:lnTo>
                  <a:lnTo>
                    <a:pt x="631237" y="123592"/>
                  </a:lnTo>
                  <a:lnTo>
                    <a:pt x="841650" y="20598"/>
                  </a:lnTo>
                  <a:lnTo>
                    <a:pt x="1052062" y="61796"/>
                  </a:lnTo>
                  <a:lnTo>
                    <a:pt x="1262475" y="61796"/>
                  </a:lnTo>
                  <a:lnTo>
                    <a:pt x="1472887" y="61796"/>
                  </a:lnTo>
                </a:path>
              </a:pathLst>
            </a:custGeom>
            <a:ln w="20325" cap="flat">
              <a:solidFill>
                <a:srgbClr val="6B6B6B">
                  <a:alpha val="100000"/>
                </a:srgbClr>
              </a:solidFill>
              <a:prstDash val="solid"/>
              <a:round/>
            </a:ln>
          </p:spPr>
          <p:txBody>
            <a:bodyPr/>
            <a:lstStyle/>
            <a:p/>
          </p:txBody>
        </p:sp>
        <p:sp>
          <p:nvSpPr>
            <p:cNvPr id="442" name="pl442"/>
            <p:cNvSpPr/>
            <p:nvPr/>
          </p:nvSpPr>
          <p:spPr>
            <a:xfrm>
              <a:off x="5838112" y="5348526"/>
              <a:ext cx="1472887" cy="205987"/>
            </a:xfrm>
            <a:custGeom>
              <a:avLst/>
              <a:pathLst>
                <a:path w="1472887" h="205987">
                  <a:moveTo>
                    <a:pt x="0" y="0"/>
                  </a:moveTo>
                  <a:lnTo>
                    <a:pt x="210412" y="0"/>
                  </a:lnTo>
                  <a:lnTo>
                    <a:pt x="420825" y="185389"/>
                  </a:lnTo>
                  <a:lnTo>
                    <a:pt x="631237" y="205987"/>
                  </a:lnTo>
                  <a:lnTo>
                    <a:pt x="841650" y="144191"/>
                  </a:lnTo>
                  <a:lnTo>
                    <a:pt x="1052062" y="61796"/>
                  </a:lnTo>
                  <a:lnTo>
                    <a:pt x="1262475" y="0"/>
                  </a:lnTo>
                  <a:lnTo>
                    <a:pt x="1472887" y="185389"/>
                  </a:lnTo>
                </a:path>
              </a:pathLst>
            </a:custGeom>
            <a:ln w="40651" cap="flat">
              <a:solidFill>
                <a:srgbClr val="000000">
                  <a:alpha val="100000"/>
                </a:srgbClr>
              </a:solidFill>
              <a:prstDash val="solid"/>
              <a:round/>
            </a:ln>
          </p:spPr>
          <p:txBody>
            <a:bodyPr/>
            <a:lstStyle/>
            <a:p/>
          </p:txBody>
        </p:sp>
        <p:sp>
          <p:nvSpPr>
            <p:cNvPr id="443" name="pl443"/>
            <p:cNvSpPr/>
            <p:nvPr/>
          </p:nvSpPr>
          <p:spPr>
            <a:xfrm>
              <a:off x="5838112" y="5348526"/>
              <a:ext cx="1472887" cy="205987"/>
            </a:xfrm>
            <a:custGeom>
              <a:avLst/>
              <a:pathLst>
                <a:path w="1472887" h="205987">
                  <a:moveTo>
                    <a:pt x="0" y="0"/>
                  </a:moveTo>
                  <a:lnTo>
                    <a:pt x="210412" y="0"/>
                  </a:lnTo>
                  <a:lnTo>
                    <a:pt x="420825" y="185389"/>
                  </a:lnTo>
                  <a:lnTo>
                    <a:pt x="631237" y="205987"/>
                  </a:lnTo>
                  <a:lnTo>
                    <a:pt x="841650" y="144191"/>
                  </a:lnTo>
                  <a:lnTo>
                    <a:pt x="1052062" y="61796"/>
                  </a:lnTo>
                  <a:lnTo>
                    <a:pt x="1262475" y="0"/>
                  </a:lnTo>
                  <a:lnTo>
                    <a:pt x="1472887" y="185389"/>
                  </a:lnTo>
                </a:path>
              </a:pathLst>
            </a:custGeom>
            <a:ln w="35231" cap="flat">
              <a:solidFill>
                <a:srgbClr val="80BD41">
                  <a:alpha val="100000"/>
                </a:srgbClr>
              </a:solidFill>
              <a:prstDash val="solid"/>
              <a:round/>
            </a:ln>
          </p:spPr>
          <p:txBody>
            <a:bodyPr/>
            <a:lstStyle/>
            <a:p/>
          </p:txBody>
        </p:sp>
        <p:sp>
          <p:nvSpPr>
            <p:cNvPr id="444" name="pl444"/>
            <p:cNvSpPr/>
            <p:nvPr/>
          </p:nvSpPr>
          <p:spPr>
            <a:xfrm>
              <a:off x="5764468" y="5348526"/>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445" name="tx445"/>
            <p:cNvSpPr/>
            <p:nvPr/>
          </p:nvSpPr>
          <p:spPr>
            <a:xfrm>
              <a:off x="5807983" y="51699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46" name="tx446"/>
            <p:cNvSpPr/>
            <p:nvPr/>
          </p:nvSpPr>
          <p:spPr>
            <a:xfrm>
              <a:off x="6018395" y="51699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47" name="tx447"/>
            <p:cNvSpPr/>
            <p:nvPr/>
          </p:nvSpPr>
          <p:spPr>
            <a:xfrm>
              <a:off x="6210749" y="535536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448" name="tx448"/>
            <p:cNvSpPr/>
            <p:nvPr/>
          </p:nvSpPr>
          <p:spPr>
            <a:xfrm>
              <a:off x="6391032" y="537595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449" name="tx449"/>
            <p:cNvSpPr/>
            <p:nvPr/>
          </p:nvSpPr>
          <p:spPr>
            <a:xfrm>
              <a:off x="6631574" y="531416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450" name="tx450"/>
            <p:cNvSpPr/>
            <p:nvPr/>
          </p:nvSpPr>
          <p:spPr>
            <a:xfrm>
              <a:off x="6841986" y="523176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51" name="tx451"/>
            <p:cNvSpPr/>
            <p:nvPr/>
          </p:nvSpPr>
          <p:spPr>
            <a:xfrm>
              <a:off x="7070458" y="51699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52" name="tx452"/>
            <p:cNvSpPr/>
            <p:nvPr/>
          </p:nvSpPr>
          <p:spPr>
            <a:xfrm>
              <a:off x="7262811" y="535536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453" name="rc453"/>
            <p:cNvSpPr/>
            <p:nvPr/>
          </p:nvSpPr>
          <p:spPr>
            <a:xfrm>
              <a:off x="7454234" y="874964"/>
              <a:ext cx="1620176" cy="1019640"/>
            </a:xfrm>
            <a:prstGeom prst="rect">
              <a:avLst/>
            </a:prstGeom>
            <a:solidFill>
              <a:srgbClr val="EBEBEB">
                <a:alpha val="100000"/>
              </a:srgbClr>
            </a:solidFill>
          </p:spPr>
          <p:txBody>
            <a:bodyPr/>
            <a:lstStyle/>
            <a:p/>
          </p:txBody>
        </p:sp>
        <p:sp>
          <p:nvSpPr>
            <p:cNvPr id="454" name="pl454"/>
            <p:cNvSpPr/>
            <p:nvPr/>
          </p:nvSpPr>
          <p:spPr>
            <a:xfrm>
              <a:off x="7454234" y="1693766"/>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455" name="pl455"/>
            <p:cNvSpPr/>
            <p:nvPr/>
          </p:nvSpPr>
          <p:spPr>
            <a:xfrm>
              <a:off x="7454234" y="1178796"/>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456" name="pl456"/>
            <p:cNvSpPr/>
            <p:nvPr/>
          </p:nvSpPr>
          <p:spPr>
            <a:xfrm>
              <a:off x="7454234" y="1436281"/>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457" name="pl457"/>
            <p:cNvSpPr/>
            <p:nvPr/>
          </p:nvSpPr>
          <p:spPr>
            <a:xfrm>
              <a:off x="7454234" y="921311"/>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458" name="pl458"/>
            <p:cNvSpPr/>
            <p:nvPr/>
          </p:nvSpPr>
          <p:spPr>
            <a:xfrm>
              <a:off x="752787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9" name="pl459"/>
            <p:cNvSpPr/>
            <p:nvPr/>
          </p:nvSpPr>
          <p:spPr>
            <a:xfrm>
              <a:off x="773829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0" name="pl460"/>
            <p:cNvSpPr/>
            <p:nvPr/>
          </p:nvSpPr>
          <p:spPr>
            <a:xfrm>
              <a:off x="794870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1" name="pl461"/>
            <p:cNvSpPr/>
            <p:nvPr/>
          </p:nvSpPr>
          <p:spPr>
            <a:xfrm>
              <a:off x="815911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2" name="pl462"/>
            <p:cNvSpPr/>
            <p:nvPr/>
          </p:nvSpPr>
          <p:spPr>
            <a:xfrm>
              <a:off x="836952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3" name="pl463"/>
            <p:cNvSpPr/>
            <p:nvPr/>
          </p:nvSpPr>
          <p:spPr>
            <a:xfrm>
              <a:off x="857994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4" name="pl464"/>
            <p:cNvSpPr/>
            <p:nvPr/>
          </p:nvSpPr>
          <p:spPr>
            <a:xfrm>
              <a:off x="879035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5" name="pl465"/>
            <p:cNvSpPr/>
            <p:nvPr/>
          </p:nvSpPr>
          <p:spPr>
            <a:xfrm>
              <a:off x="900076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6" name="pl466"/>
            <p:cNvSpPr/>
            <p:nvPr/>
          </p:nvSpPr>
          <p:spPr>
            <a:xfrm>
              <a:off x="7527878" y="1415682"/>
              <a:ext cx="1472887" cy="123592"/>
            </a:xfrm>
            <a:custGeom>
              <a:avLst/>
              <a:pathLst>
                <a:path w="1472887" h="123592">
                  <a:moveTo>
                    <a:pt x="0" y="0"/>
                  </a:moveTo>
                  <a:lnTo>
                    <a:pt x="210412" y="20598"/>
                  </a:lnTo>
                  <a:lnTo>
                    <a:pt x="420825" y="41197"/>
                  </a:lnTo>
                  <a:lnTo>
                    <a:pt x="631237" y="123592"/>
                  </a:lnTo>
                  <a:lnTo>
                    <a:pt x="841650" y="20598"/>
                  </a:lnTo>
                  <a:lnTo>
                    <a:pt x="1052062" y="61796"/>
                  </a:lnTo>
                  <a:lnTo>
                    <a:pt x="1262475" y="61796"/>
                  </a:lnTo>
                  <a:lnTo>
                    <a:pt x="1472887" y="61796"/>
                  </a:lnTo>
                </a:path>
              </a:pathLst>
            </a:custGeom>
            <a:ln w="20325" cap="flat">
              <a:solidFill>
                <a:srgbClr val="BEBEBE">
                  <a:alpha val="69803"/>
                </a:srgbClr>
              </a:solidFill>
              <a:prstDash val="solid"/>
              <a:round/>
            </a:ln>
          </p:spPr>
          <p:txBody>
            <a:bodyPr/>
            <a:lstStyle/>
            <a:p/>
          </p:txBody>
        </p:sp>
        <p:sp>
          <p:nvSpPr>
            <p:cNvPr id="467" name="pl467"/>
            <p:cNvSpPr/>
            <p:nvPr/>
          </p:nvSpPr>
          <p:spPr>
            <a:xfrm>
              <a:off x="7527878" y="1436281"/>
              <a:ext cx="1472887" cy="82395"/>
            </a:xfrm>
            <a:custGeom>
              <a:avLst/>
              <a:pathLst>
                <a:path w="1472887" h="82395">
                  <a:moveTo>
                    <a:pt x="0" y="0"/>
                  </a:moveTo>
                  <a:lnTo>
                    <a:pt x="210412" y="0"/>
                  </a:lnTo>
                  <a:lnTo>
                    <a:pt x="420825" y="0"/>
                  </a:lnTo>
                  <a:lnTo>
                    <a:pt x="631237" y="82395"/>
                  </a:lnTo>
                  <a:lnTo>
                    <a:pt x="841650" y="61796"/>
                  </a:lnTo>
                  <a:lnTo>
                    <a:pt x="1052062" y="0"/>
                  </a:lnTo>
                  <a:lnTo>
                    <a:pt x="1262475" y="61796"/>
                  </a:lnTo>
                  <a:lnTo>
                    <a:pt x="1472887" y="82395"/>
                  </a:lnTo>
                </a:path>
              </a:pathLst>
            </a:custGeom>
            <a:ln w="40651" cap="flat">
              <a:solidFill>
                <a:srgbClr val="BEBEBE">
                  <a:alpha val="69803"/>
                </a:srgbClr>
              </a:solidFill>
              <a:prstDash val="solid"/>
              <a:round/>
            </a:ln>
          </p:spPr>
          <p:txBody>
            <a:bodyPr/>
            <a:lstStyle/>
            <a:p/>
          </p:txBody>
        </p:sp>
        <p:sp>
          <p:nvSpPr>
            <p:cNvPr id="468" name="pl468"/>
            <p:cNvSpPr/>
            <p:nvPr/>
          </p:nvSpPr>
          <p:spPr>
            <a:xfrm>
              <a:off x="7527878" y="1436281"/>
              <a:ext cx="1472887" cy="82395"/>
            </a:xfrm>
            <a:custGeom>
              <a:avLst/>
              <a:pathLst>
                <a:path w="1472887" h="82395">
                  <a:moveTo>
                    <a:pt x="0" y="0"/>
                  </a:moveTo>
                  <a:lnTo>
                    <a:pt x="210412" y="0"/>
                  </a:lnTo>
                  <a:lnTo>
                    <a:pt x="420825" y="0"/>
                  </a:lnTo>
                  <a:lnTo>
                    <a:pt x="631237" y="82395"/>
                  </a:lnTo>
                  <a:lnTo>
                    <a:pt x="841650" y="61796"/>
                  </a:lnTo>
                  <a:lnTo>
                    <a:pt x="1052062" y="0"/>
                  </a:lnTo>
                  <a:lnTo>
                    <a:pt x="1262475" y="61796"/>
                  </a:lnTo>
                  <a:lnTo>
                    <a:pt x="1472887" y="82395"/>
                  </a:lnTo>
                </a:path>
              </a:pathLst>
            </a:custGeom>
            <a:ln w="35231" cap="flat">
              <a:solidFill>
                <a:srgbClr val="BEBEBE">
                  <a:alpha val="69803"/>
                </a:srgbClr>
              </a:solidFill>
              <a:prstDash val="solid"/>
              <a:round/>
            </a:ln>
          </p:spPr>
          <p:txBody>
            <a:bodyPr/>
            <a:lstStyle/>
            <a:p/>
          </p:txBody>
        </p:sp>
        <p:sp>
          <p:nvSpPr>
            <p:cNvPr id="469" name="pl469"/>
            <p:cNvSpPr/>
            <p:nvPr/>
          </p:nvSpPr>
          <p:spPr>
            <a:xfrm>
              <a:off x="7527878" y="1415682"/>
              <a:ext cx="1472887" cy="123592"/>
            </a:xfrm>
            <a:custGeom>
              <a:avLst/>
              <a:pathLst>
                <a:path w="1472887" h="123592">
                  <a:moveTo>
                    <a:pt x="0" y="0"/>
                  </a:moveTo>
                  <a:lnTo>
                    <a:pt x="210412" y="20598"/>
                  </a:lnTo>
                  <a:lnTo>
                    <a:pt x="420825" y="41197"/>
                  </a:lnTo>
                  <a:lnTo>
                    <a:pt x="631237" y="123592"/>
                  </a:lnTo>
                  <a:lnTo>
                    <a:pt x="841650" y="20598"/>
                  </a:lnTo>
                  <a:lnTo>
                    <a:pt x="1052062" y="61796"/>
                  </a:lnTo>
                  <a:lnTo>
                    <a:pt x="1262475" y="61796"/>
                  </a:lnTo>
                  <a:lnTo>
                    <a:pt x="1472887" y="61796"/>
                  </a:lnTo>
                </a:path>
              </a:pathLst>
            </a:custGeom>
            <a:ln w="20325" cap="flat">
              <a:solidFill>
                <a:srgbClr val="6B6B6B">
                  <a:alpha val="100000"/>
                </a:srgbClr>
              </a:solidFill>
              <a:prstDash val="solid"/>
              <a:round/>
            </a:ln>
          </p:spPr>
          <p:txBody>
            <a:bodyPr/>
            <a:lstStyle/>
            <a:p/>
          </p:txBody>
        </p:sp>
        <p:sp>
          <p:nvSpPr>
            <p:cNvPr id="470" name="pl470"/>
            <p:cNvSpPr/>
            <p:nvPr/>
          </p:nvSpPr>
          <p:spPr>
            <a:xfrm>
              <a:off x="7527878" y="1436281"/>
              <a:ext cx="1472887" cy="82395"/>
            </a:xfrm>
            <a:custGeom>
              <a:avLst/>
              <a:pathLst>
                <a:path w="1472887" h="82395">
                  <a:moveTo>
                    <a:pt x="0" y="0"/>
                  </a:moveTo>
                  <a:lnTo>
                    <a:pt x="210412" y="0"/>
                  </a:lnTo>
                  <a:lnTo>
                    <a:pt x="420825" y="0"/>
                  </a:lnTo>
                  <a:lnTo>
                    <a:pt x="631237" y="82395"/>
                  </a:lnTo>
                  <a:lnTo>
                    <a:pt x="841650" y="61796"/>
                  </a:lnTo>
                  <a:lnTo>
                    <a:pt x="1052062" y="0"/>
                  </a:lnTo>
                  <a:lnTo>
                    <a:pt x="1262475" y="61796"/>
                  </a:lnTo>
                  <a:lnTo>
                    <a:pt x="1472887" y="82395"/>
                  </a:lnTo>
                </a:path>
              </a:pathLst>
            </a:custGeom>
            <a:ln w="40651" cap="flat">
              <a:solidFill>
                <a:srgbClr val="000000">
                  <a:alpha val="100000"/>
                </a:srgbClr>
              </a:solidFill>
              <a:prstDash val="solid"/>
              <a:round/>
            </a:ln>
          </p:spPr>
          <p:txBody>
            <a:bodyPr/>
            <a:lstStyle/>
            <a:p/>
          </p:txBody>
        </p:sp>
        <p:sp>
          <p:nvSpPr>
            <p:cNvPr id="471" name="pl471"/>
            <p:cNvSpPr/>
            <p:nvPr/>
          </p:nvSpPr>
          <p:spPr>
            <a:xfrm>
              <a:off x="7527878" y="1436281"/>
              <a:ext cx="1472887" cy="82395"/>
            </a:xfrm>
            <a:custGeom>
              <a:avLst/>
              <a:pathLst>
                <a:path w="1472887" h="82395">
                  <a:moveTo>
                    <a:pt x="0" y="0"/>
                  </a:moveTo>
                  <a:lnTo>
                    <a:pt x="210412" y="0"/>
                  </a:lnTo>
                  <a:lnTo>
                    <a:pt x="420825" y="0"/>
                  </a:lnTo>
                  <a:lnTo>
                    <a:pt x="631237" y="82395"/>
                  </a:lnTo>
                  <a:lnTo>
                    <a:pt x="841650" y="61796"/>
                  </a:lnTo>
                  <a:lnTo>
                    <a:pt x="1052062" y="0"/>
                  </a:lnTo>
                  <a:lnTo>
                    <a:pt x="1262475" y="61796"/>
                  </a:lnTo>
                  <a:lnTo>
                    <a:pt x="1472887" y="82395"/>
                  </a:lnTo>
                </a:path>
              </a:pathLst>
            </a:custGeom>
            <a:ln w="35231" cap="flat">
              <a:solidFill>
                <a:srgbClr val="80BD41">
                  <a:alpha val="100000"/>
                </a:srgbClr>
              </a:solidFill>
              <a:prstDash val="solid"/>
              <a:round/>
            </a:ln>
          </p:spPr>
          <p:txBody>
            <a:bodyPr/>
            <a:lstStyle/>
            <a:p/>
          </p:txBody>
        </p:sp>
        <p:sp>
          <p:nvSpPr>
            <p:cNvPr id="472" name="pl472"/>
            <p:cNvSpPr/>
            <p:nvPr/>
          </p:nvSpPr>
          <p:spPr>
            <a:xfrm>
              <a:off x="7454234" y="1436281"/>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473" name="tx473"/>
            <p:cNvSpPr/>
            <p:nvPr/>
          </p:nvSpPr>
          <p:spPr>
            <a:xfrm>
              <a:off x="7497749" y="12577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74" name="tx474"/>
            <p:cNvSpPr/>
            <p:nvPr/>
          </p:nvSpPr>
          <p:spPr>
            <a:xfrm>
              <a:off x="7708161" y="12577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75" name="tx475"/>
            <p:cNvSpPr/>
            <p:nvPr/>
          </p:nvSpPr>
          <p:spPr>
            <a:xfrm>
              <a:off x="7918574" y="12577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76" name="tx476"/>
            <p:cNvSpPr/>
            <p:nvPr/>
          </p:nvSpPr>
          <p:spPr>
            <a:xfrm>
              <a:off x="8110927" y="134012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77" name="tx477"/>
            <p:cNvSpPr/>
            <p:nvPr/>
          </p:nvSpPr>
          <p:spPr>
            <a:xfrm>
              <a:off x="8321339" y="131952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78" name="tx478"/>
            <p:cNvSpPr/>
            <p:nvPr/>
          </p:nvSpPr>
          <p:spPr>
            <a:xfrm>
              <a:off x="8549811" y="12577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79" name="tx479"/>
            <p:cNvSpPr/>
            <p:nvPr/>
          </p:nvSpPr>
          <p:spPr>
            <a:xfrm>
              <a:off x="8742165" y="131952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80" name="tx480"/>
            <p:cNvSpPr/>
            <p:nvPr/>
          </p:nvSpPr>
          <p:spPr>
            <a:xfrm>
              <a:off x="8952577" y="134012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81" name="rc481"/>
            <p:cNvSpPr/>
            <p:nvPr/>
          </p:nvSpPr>
          <p:spPr>
            <a:xfrm>
              <a:off x="7454234" y="2179046"/>
              <a:ext cx="1620176" cy="1019640"/>
            </a:xfrm>
            <a:prstGeom prst="rect">
              <a:avLst/>
            </a:prstGeom>
            <a:solidFill>
              <a:srgbClr val="EBEBEB">
                <a:alpha val="100000"/>
              </a:srgbClr>
            </a:solidFill>
          </p:spPr>
          <p:txBody>
            <a:bodyPr/>
            <a:lstStyle/>
            <a:p/>
          </p:txBody>
        </p:sp>
        <p:sp>
          <p:nvSpPr>
            <p:cNvPr id="482" name="pl482"/>
            <p:cNvSpPr/>
            <p:nvPr/>
          </p:nvSpPr>
          <p:spPr>
            <a:xfrm>
              <a:off x="7454234" y="2997848"/>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483" name="pl483"/>
            <p:cNvSpPr/>
            <p:nvPr/>
          </p:nvSpPr>
          <p:spPr>
            <a:xfrm>
              <a:off x="7454234" y="2482878"/>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484" name="pl484"/>
            <p:cNvSpPr/>
            <p:nvPr/>
          </p:nvSpPr>
          <p:spPr>
            <a:xfrm>
              <a:off x="7454234" y="2740363"/>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485" name="pl485"/>
            <p:cNvSpPr/>
            <p:nvPr/>
          </p:nvSpPr>
          <p:spPr>
            <a:xfrm>
              <a:off x="7454234" y="2225393"/>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486" name="pl486"/>
            <p:cNvSpPr/>
            <p:nvPr/>
          </p:nvSpPr>
          <p:spPr>
            <a:xfrm>
              <a:off x="752787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7" name="pl487"/>
            <p:cNvSpPr/>
            <p:nvPr/>
          </p:nvSpPr>
          <p:spPr>
            <a:xfrm>
              <a:off x="773829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8" name="pl488"/>
            <p:cNvSpPr/>
            <p:nvPr/>
          </p:nvSpPr>
          <p:spPr>
            <a:xfrm>
              <a:off x="794870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9" name="pl489"/>
            <p:cNvSpPr/>
            <p:nvPr/>
          </p:nvSpPr>
          <p:spPr>
            <a:xfrm>
              <a:off x="815911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90" name="pl490"/>
            <p:cNvSpPr/>
            <p:nvPr/>
          </p:nvSpPr>
          <p:spPr>
            <a:xfrm>
              <a:off x="836952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91" name="pl491"/>
            <p:cNvSpPr/>
            <p:nvPr/>
          </p:nvSpPr>
          <p:spPr>
            <a:xfrm>
              <a:off x="857994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92" name="pl492"/>
            <p:cNvSpPr/>
            <p:nvPr/>
          </p:nvSpPr>
          <p:spPr>
            <a:xfrm>
              <a:off x="879035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93" name="pl493"/>
            <p:cNvSpPr/>
            <p:nvPr/>
          </p:nvSpPr>
          <p:spPr>
            <a:xfrm>
              <a:off x="900076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94" name="pl494"/>
            <p:cNvSpPr/>
            <p:nvPr/>
          </p:nvSpPr>
          <p:spPr>
            <a:xfrm>
              <a:off x="7527878" y="2719764"/>
              <a:ext cx="1472887" cy="123592"/>
            </a:xfrm>
            <a:custGeom>
              <a:avLst/>
              <a:pathLst>
                <a:path w="1472887" h="123592">
                  <a:moveTo>
                    <a:pt x="0" y="0"/>
                  </a:moveTo>
                  <a:lnTo>
                    <a:pt x="210412" y="20598"/>
                  </a:lnTo>
                  <a:lnTo>
                    <a:pt x="420825" y="41197"/>
                  </a:lnTo>
                  <a:lnTo>
                    <a:pt x="631237" y="123592"/>
                  </a:lnTo>
                  <a:lnTo>
                    <a:pt x="841650" y="20598"/>
                  </a:lnTo>
                  <a:lnTo>
                    <a:pt x="1052062" y="61796"/>
                  </a:lnTo>
                  <a:lnTo>
                    <a:pt x="1262475" y="61796"/>
                  </a:lnTo>
                  <a:lnTo>
                    <a:pt x="1472887" y="61796"/>
                  </a:lnTo>
                </a:path>
              </a:pathLst>
            </a:custGeom>
            <a:ln w="20325" cap="flat">
              <a:solidFill>
                <a:srgbClr val="BEBEBE">
                  <a:alpha val="69803"/>
                </a:srgbClr>
              </a:solidFill>
              <a:prstDash val="solid"/>
              <a:round/>
            </a:ln>
          </p:spPr>
          <p:txBody>
            <a:bodyPr/>
            <a:lstStyle/>
            <a:p/>
          </p:txBody>
        </p:sp>
        <p:sp>
          <p:nvSpPr>
            <p:cNvPr id="495" name="pl495"/>
            <p:cNvSpPr/>
            <p:nvPr/>
          </p:nvSpPr>
          <p:spPr>
            <a:xfrm>
              <a:off x="7527878" y="2657967"/>
              <a:ext cx="1472887" cy="391377"/>
            </a:xfrm>
            <a:custGeom>
              <a:avLst/>
              <a:pathLst>
                <a:path w="1472887" h="391377">
                  <a:moveTo>
                    <a:pt x="0" y="0"/>
                  </a:moveTo>
                  <a:lnTo>
                    <a:pt x="210412" y="82395"/>
                  </a:lnTo>
                  <a:lnTo>
                    <a:pt x="420825" y="226586"/>
                  </a:lnTo>
                  <a:lnTo>
                    <a:pt x="631237" y="247185"/>
                  </a:lnTo>
                  <a:lnTo>
                    <a:pt x="841650" y="288383"/>
                  </a:lnTo>
                  <a:lnTo>
                    <a:pt x="1052062" y="370778"/>
                  </a:lnTo>
                  <a:lnTo>
                    <a:pt x="1262475" y="350179"/>
                  </a:lnTo>
                  <a:lnTo>
                    <a:pt x="1472887" y="391377"/>
                  </a:lnTo>
                </a:path>
              </a:pathLst>
            </a:custGeom>
            <a:ln w="40651" cap="flat">
              <a:solidFill>
                <a:srgbClr val="BEBEBE">
                  <a:alpha val="69803"/>
                </a:srgbClr>
              </a:solidFill>
              <a:prstDash val="solid"/>
              <a:round/>
            </a:ln>
          </p:spPr>
          <p:txBody>
            <a:bodyPr/>
            <a:lstStyle/>
            <a:p/>
          </p:txBody>
        </p:sp>
        <p:sp>
          <p:nvSpPr>
            <p:cNvPr id="496" name="pl496"/>
            <p:cNvSpPr/>
            <p:nvPr/>
          </p:nvSpPr>
          <p:spPr>
            <a:xfrm>
              <a:off x="7527878" y="2657967"/>
              <a:ext cx="1472887" cy="391377"/>
            </a:xfrm>
            <a:custGeom>
              <a:avLst/>
              <a:pathLst>
                <a:path w="1472887" h="391377">
                  <a:moveTo>
                    <a:pt x="0" y="0"/>
                  </a:moveTo>
                  <a:lnTo>
                    <a:pt x="210412" y="82395"/>
                  </a:lnTo>
                  <a:lnTo>
                    <a:pt x="420825" y="226586"/>
                  </a:lnTo>
                  <a:lnTo>
                    <a:pt x="631237" y="247185"/>
                  </a:lnTo>
                  <a:lnTo>
                    <a:pt x="841650" y="288383"/>
                  </a:lnTo>
                  <a:lnTo>
                    <a:pt x="1052062" y="370778"/>
                  </a:lnTo>
                  <a:lnTo>
                    <a:pt x="1262475" y="350179"/>
                  </a:lnTo>
                  <a:lnTo>
                    <a:pt x="1472887" y="391377"/>
                  </a:lnTo>
                </a:path>
              </a:pathLst>
            </a:custGeom>
            <a:ln w="35231" cap="flat">
              <a:solidFill>
                <a:srgbClr val="BEBEBE">
                  <a:alpha val="69803"/>
                </a:srgbClr>
              </a:solidFill>
              <a:prstDash val="solid"/>
              <a:round/>
            </a:ln>
          </p:spPr>
          <p:txBody>
            <a:bodyPr/>
            <a:lstStyle/>
            <a:p/>
          </p:txBody>
        </p:sp>
        <p:sp>
          <p:nvSpPr>
            <p:cNvPr id="497" name="pl497"/>
            <p:cNvSpPr/>
            <p:nvPr/>
          </p:nvSpPr>
          <p:spPr>
            <a:xfrm>
              <a:off x="7527878" y="2719764"/>
              <a:ext cx="1472887" cy="123592"/>
            </a:xfrm>
            <a:custGeom>
              <a:avLst/>
              <a:pathLst>
                <a:path w="1472887" h="123592">
                  <a:moveTo>
                    <a:pt x="0" y="0"/>
                  </a:moveTo>
                  <a:lnTo>
                    <a:pt x="210412" y="20598"/>
                  </a:lnTo>
                  <a:lnTo>
                    <a:pt x="420825" y="41197"/>
                  </a:lnTo>
                  <a:lnTo>
                    <a:pt x="631237" y="123592"/>
                  </a:lnTo>
                  <a:lnTo>
                    <a:pt x="841650" y="20598"/>
                  </a:lnTo>
                  <a:lnTo>
                    <a:pt x="1052062" y="61796"/>
                  </a:lnTo>
                  <a:lnTo>
                    <a:pt x="1262475" y="61796"/>
                  </a:lnTo>
                  <a:lnTo>
                    <a:pt x="1472887" y="61796"/>
                  </a:lnTo>
                </a:path>
              </a:pathLst>
            </a:custGeom>
            <a:ln w="20325" cap="flat">
              <a:solidFill>
                <a:srgbClr val="6B6B6B">
                  <a:alpha val="100000"/>
                </a:srgbClr>
              </a:solidFill>
              <a:prstDash val="solid"/>
              <a:round/>
            </a:ln>
          </p:spPr>
          <p:txBody>
            <a:bodyPr/>
            <a:lstStyle/>
            <a:p/>
          </p:txBody>
        </p:sp>
        <p:sp>
          <p:nvSpPr>
            <p:cNvPr id="498" name="pl498"/>
            <p:cNvSpPr/>
            <p:nvPr/>
          </p:nvSpPr>
          <p:spPr>
            <a:xfrm>
              <a:off x="7527878" y="2657967"/>
              <a:ext cx="1472887" cy="391377"/>
            </a:xfrm>
            <a:custGeom>
              <a:avLst/>
              <a:pathLst>
                <a:path w="1472887" h="391377">
                  <a:moveTo>
                    <a:pt x="0" y="0"/>
                  </a:moveTo>
                  <a:lnTo>
                    <a:pt x="210412" y="82395"/>
                  </a:lnTo>
                  <a:lnTo>
                    <a:pt x="420825" y="226586"/>
                  </a:lnTo>
                  <a:lnTo>
                    <a:pt x="631237" y="247185"/>
                  </a:lnTo>
                  <a:lnTo>
                    <a:pt x="841650" y="288383"/>
                  </a:lnTo>
                  <a:lnTo>
                    <a:pt x="1052062" y="370778"/>
                  </a:lnTo>
                  <a:lnTo>
                    <a:pt x="1262475" y="350179"/>
                  </a:lnTo>
                  <a:lnTo>
                    <a:pt x="1472887" y="391377"/>
                  </a:lnTo>
                </a:path>
              </a:pathLst>
            </a:custGeom>
            <a:ln w="40651" cap="flat">
              <a:solidFill>
                <a:srgbClr val="000000">
                  <a:alpha val="100000"/>
                </a:srgbClr>
              </a:solidFill>
              <a:prstDash val="solid"/>
              <a:round/>
            </a:ln>
          </p:spPr>
          <p:txBody>
            <a:bodyPr/>
            <a:lstStyle/>
            <a:p/>
          </p:txBody>
        </p:sp>
        <p:sp>
          <p:nvSpPr>
            <p:cNvPr id="499" name="pl499"/>
            <p:cNvSpPr/>
            <p:nvPr/>
          </p:nvSpPr>
          <p:spPr>
            <a:xfrm>
              <a:off x="7527878" y="2657967"/>
              <a:ext cx="1472887" cy="391377"/>
            </a:xfrm>
            <a:custGeom>
              <a:avLst/>
              <a:pathLst>
                <a:path w="1472887" h="391377">
                  <a:moveTo>
                    <a:pt x="0" y="0"/>
                  </a:moveTo>
                  <a:lnTo>
                    <a:pt x="210412" y="82395"/>
                  </a:lnTo>
                  <a:lnTo>
                    <a:pt x="420825" y="226586"/>
                  </a:lnTo>
                  <a:lnTo>
                    <a:pt x="631237" y="247185"/>
                  </a:lnTo>
                  <a:lnTo>
                    <a:pt x="841650" y="288383"/>
                  </a:lnTo>
                  <a:lnTo>
                    <a:pt x="1052062" y="370778"/>
                  </a:lnTo>
                  <a:lnTo>
                    <a:pt x="1262475" y="350179"/>
                  </a:lnTo>
                  <a:lnTo>
                    <a:pt x="1472887" y="391377"/>
                  </a:lnTo>
                </a:path>
              </a:pathLst>
            </a:custGeom>
            <a:ln w="35231" cap="flat">
              <a:solidFill>
                <a:srgbClr val="80BD41">
                  <a:alpha val="100000"/>
                </a:srgbClr>
              </a:solidFill>
              <a:prstDash val="solid"/>
              <a:round/>
            </a:ln>
          </p:spPr>
          <p:txBody>
            <a:bodyPr/>
            <a:lstStyle/>
            <a:p/>
          </p:txBody>
        </p:sp>
        <p:sp>
          <p:nvSpPr>
            <p:cNvPr id="500" name="pl500"/>
            <p:cNvSpPr/>
            <p:nvPr/>
          </p:nvSpPr>
          <p:spPr>
            <a:xfrm>
              <a:off x="7454234" y="2740363"/>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501" name="tx501"/>
            <p:cNvSpPr/>
            <p:nvPr/>
          </p:nvSpPr>
          <p:spPr>
            <a:xfrm>
              <a:off x="7497749" y="247941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02" name="tx502"/>
            <p:cNvSpPr/>
            <p:nvPr/>
          </p:nvSpPr>
          <p:spPr>
            <a:xfrm>
              <a:off x="7708161" y="25618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03" name="tx503"/>
            <p:cNvSpPr/>
            <p:nvPr/>
          </p:nvSpPr>
          <p:spPr>
            <a:xfrm>
              <a:off x="7900514" y="270599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504" name="tx504"/>
            <p:cNvSpPr/>
            <p:nvPr/>
          </p:nvSpPr>
          <p:spPr>
            <a:xfrm>
              <a:off x="8110927" y="272659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505" name="tx505"/>
            <p:cNvSpPr/>
            <p:nvPr/>
          </p:nvSpPr>
          <p:spPr>
            <a:xfrm>
              <a:off x="8291210" y="2767796"/>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506" name="tx506"/>
            <p:cNvSpPr/>
            <p:nvPr/>
          </p:nvSpPr>
          <p:spPr>
            <a:xfrm>
              <a:off x="8501623" y="2850191"/>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507" name="tx507"/>
            <p:cNvSpPr/>
            <p:nvPr/>
          </p:nvSpPr>
          <p:spPr>
            <a:xfrm>
              <a:off x="8712035" y="2829592"/>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508" name="tx508"/>
            <p:cNvSpPr/>
            <p:nvPr/>
          </p:nvSpPr>
          <p:spPr>
            <a:xfrm>
              <a:off x="8922448" y="2870790"/>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509" name="rc509"/>
            <p:cNvSpPr/>
            <p:nvPr/>
          </p:nvSpPr>
          <p:spPr>
            <a:xfrm>
              <a:off x="7454234" y="3483127"/>
              <a:ext cx="1620176" cy="1019640"/>
            </a:xfrm>
            <a:prstGeom prst="rect">
              <a:avLst/>
            </a:prstGeom>
            <a:solidFill>
              <a:srgbClr val="EBEBEB">
                <a:alpha val="100000"/>
              </a:srgbClr>
            </a:solidFill>
          </p:spPr>
          <p:txBody>
            <a:bodyPr/>
            <a:lstStyle/>
            <a:p/>
          </p:txBody>
        </p:sp>
        <p:sp>
          <p:nvSpPr>
            <p:cNvPr id="510" name="pl510"/>
            <p:cNvSpPr/>
            <p:nvPr/>
          </p:nvSpPr>
          <p:spPr>
            <a:xfrm>
              <a:off x="7454234" y="4301929"/>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511" name="pl511"/>
            <p:cNvSpPr/>
            <p:nvPr/>
          </p:nvSpPr>
          <p:spPr>
            <a:xfrm>
              <a:off x="7454234" y="3786959"/>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512" name="pl512"/>
            <p:cNvSpPr/>
            <p:nvPr/>
          </p:nvSpPr>
          <p:spPr>
            <a:xfrm>
              <a:off x="7454234" y="4044444"/>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513" name="pl513"/>
            <p:cNvSpPr/>
            <p:nvPr/>
          </p:nvSpPr>
          <p:spPr>
            <a:xfrm>
              <a:off x="7454234" y="3529475"/>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514" name="pl514"/>
            <p:cNvSpPr/>
            <p:nvPr/>
          </p:nvSpPr>
          <p:spPr>
            <a:xfrm>
              <a:off x="752787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5" name="pl515"/>
            <p:cNvSpPr/>
            <p:nvPr/>
          </p:nvSpPr>
          <p:spPr>
            <a:xfrm>
              <a:off x="773829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6" name="pl516"/>
            <p:cNvSpPr/>
            <p:nvPr/>
          </p:nvSpPr>
          <p:spPr>
            <a:xfrm>
              <a:off x="794870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7" name="pl517"/>
            <p:cNvSpPr/>
            <p:nvPr/>
          </p:nvSpPr>
          <p:spPr>
            <a:xfrm>
              <a:off x="815911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8" name="pl518"/>
            <p:cNvSpPr/>
            <p:nvPr/>
          </p:nvSpPr>
          <p:spPr>
            <a:xfrm>
              <a:off x="836952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9" name="pl519"/>
            <p:cNvSpPr/>
            <p:nvPr/>
          </p:nvSpPr>
          <p:spPr>
            <a:xfrm>
              <a:off x="857994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20" name="pl520"/>
            <p:cNvSpPr/>
            <p:nvPr/>
          </p:nvSpPr>
          <p:spPr>
            <a:xfrm>
              <a:off x="879035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21" name="pl521"/>
            <p:cNvSpPr/>
            <p:nvPr/>
          </p:nvSpPr>
          <p:spPr>
            <a:xfrm>
              <a:off x="900076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22" name="pl522"/>
            <p:cNvSpPr/>
            <p:nvPr/>
          </p:nvSpPr>
          <p:spPr>
            <a:xfrm>
              <a:off x="7527878" y="4023846"/>
              <a:ext cx="1472887" cy="123592"/>
            </a:xfrm>
            <a:custGeom>
              <a:avLst/>
              <a:pathLst>
                <a:path w="1472887" h="123592">
                  <a:moveTo>
                    <a:pt x="0" y="0"/>
                  </a:moveTo>
                  <a:lnTo>
                    <a:pt x="210412" y="20598"/>
                  </a:lnTo>
                  <a:lnTo>
                    <a:pt x="420825" y="41197"/>
                  </a:lnTo>
                  <a:lnTo>
                    <a:pt x="631237" y="123592"/>
                  </a:lnTo>
                  <a:lnTo>
                    <a:pt x="841650" y="20598"/>
                  </a:lnTo>
                  <a:lnTo>
                    <a:pt x="1052062" y="61796"/>
                  </a:lnTo>
                  <a:lnTo>
                    <a:pt x="1262475" y="61796"/>
                  </a:lnTo>
                  <a:lnTo>
                    <a:pt x="1472887" y="61796"/>
                  </a:lnTo>
                </a:path>
              </a:pathLst>
            </a:custGeom>
            <a:ln w="20325" cap="flat">
              <a:solidFill>
                <a:srgbClr val="BEBEBE">
                  <a:alpha val="69803"/>
                </a:srgbClr>
              </a:solidFill>
              <a:prstDash val="solid"/>
              <a:round/>
            </a:ln>
          </p:spPr>
          <p:txBody>
            <a:bodyPr/>
            <a:lstStyle/>
            <a:p/>
          </p:txBody>
        </p:sp>
        <p:sp>
          <p:nvSpPr>
            <p:cNvPr id="523" name="pl523"/>
            <p:cNvSpPr/>
            <p:nvPr/>
          </p:nvSpPr>
          <p:spPr>
            <a:xfrm>
              <a:off x="7527878" y="4044444"/>
              <a:ext cx="1472887" cy="144191"/>
            </a:xfrm>
            <a:custGeom>
              <a:avLst/>
              <a:pathLst>
                <a:path w="1472887" h="144191">
                  <a:moveTo>
                    <a:pt x="0" y="0"/>
                  </a:moveTo>
                  <a:lnTo>
                    <a:pt x="210412" y="0"/>
                  </a:lnTo>
                  <a:lnTo>
                    <a:pt x="420825" y="82395"/>
                  </a:lnTo>
                  <a:lnTo>
                    <a:pt x="631237" y="144191"/>
                  </a:lnTo>
                  <a:lnTo>
                    <a:pt x="841650" y="82395"/>
                  </a:lnTo>
                  <a:lnTo>
                    <a:pt x="1052062" y="102993"/>
                  </a:lnTo>
                  <a:lnTo>
                    <a:pt x="1262475" y="102993"/>
                  </a:lnTo>
                  <a:lnTo>
                    <a:pt x="1472887" y="102993"/>
                  </a:lnTo>
                </a:path>
              </a:pathLst>
            </a:custGeom>
            <a:ln w="40651" cap="flat">
              <a:solidFill>
                <a:srgbClr val="BEBEBE">
                  <a:alpha val="69803"/>
                </a:srgbClr>
              </a:solidFill>
              <a:prstDash val="solid"/>
              <a:round/>
            </a:ln>
          </p:spPr>
          <p:txBody>
            <a:bodyPr/>
            <a:lstStyle/>
            <a:p/>
          </p:txBody>
        </p:sp>
        <p:sp>
          <p:nvSpPr>
            <p:cNvPr id="524" name="pl524"/>
            <p:cNvSpPr/>
            <p:nvPr/>
          </p:nvSpPr>
          <p:spPr>
            <a:xfrm>
              <a:off x="7527878" y="4044444"/>
              <a:ext cx="1472887" cy="144191"/>
            </a:xfrm>
            <a:custGeom>
              <a:avLst/>
              <a:pathLst>
                <a:path w="1472887" h="144191">
                  <a:moveTo>
                    <a:pt x="0" y="0"/>
                  </a:moveTo>
                  <a:lnTo>
                    <a:pt x="210412" y="0"/>
                  </a:lnTo>
                  <a:lnTo>
                    <a:pt x="420825" y="82395"/>
                  </a:lnTo>
                  <a:lnTo>
                    <a:pt x="631237" y="144191"/>
                  </a:lnTo>
                  <a:lnTo>
                    <a:pt x="841650" y="82395"/>
                  </a:lnTo>
                  <a:lnTo>
                    <a:pt x="1052062" y="102993"/>
                  </a:lnTo>
                  <a:lnTo>
                    <a:pt x="1262475" y="102993"/>
                  </a:lnTo>
                  <a:lnTo>
                    <a:pt x="1472887" y="102993"/>
                  </a:lnTo>
                </a:path>
              </a:pathLst>
            </a:custGeom>
            <a:ln w="35231" cap="flat">
              <a:solidFill>
                <a:srgbClr val="BEBEBE">
                  <a:alpha val="69803"/>
                </a:srgbClr>
              </a:solidFill>
              <a:prstDash val="solid"/>
              <a:round/>
            </a:ln>
          </p:spPr>
          <p:txBody>
            <a:bodyPr/>
            <a:lstStyle/>
            <a:p/>
          </p:txBody>
        </p:sp>
        <p:sp>
          <p:nvSpPr>
            <p:cNvPr id="525" name="pl525"/>
            <p:cNvSpPr/>
            <p:nvPr/>
          </p:nvSpPr>
          <p:spPr>
            <a:xfrm>
              <a:off x="7527878" y="4023846"/>
              <a:ext cx="1472887" cy="123592"/>
            </a:xfrm>
            <a:custGeom>
              <a:avLst/>
              <a:pathLst>
                <a:path w="1472887" h="123592">
                  <a:moveTo>
                    <a:pt x="0" y="0"/>
                  </a:moveTo>
                  <a:lnTo>
                    <a:pt x="210412" y="20598"/>
                  </a:lnTo>
                  <a:lnTo>
                    <a:pt x="420825" y="41197"/>
                  </a:lnTo>
                  <a:lnTo>
                    <a:pt x="631237" y="123592"/>
                  </a:lnTo>
                  <a:lnTo>
                    <a:pt x="841650" y="20598"/>
                  </a:lnTo>
                  <a:lnTo>
                    <a:pt x="1052062" y="61796"/>
                  </a:lnTo>
                  <a:lnTo>
                    <a:pt x="1262475" y="61796"/>
                  </a:lnTo>
                  <a:lnTo>
                    <a:pt x="1472887" y="61796"/>
                  </a:lnTo>
                </a:path>
              </a:pathLst>
            </a:custGeom>
            <a:ln w="20325" cap="flat">
              <a:solidFill>
                <a:srgbClr val="6B6B6B">
                  <a:alpha val="100000"/>
                </a:srgbClr>
              </a:solidFill>
              <a:prstDash val="solid"/>
              <a:round/>
            </a:ln>
          </p:spPr>
          <p:txBody>
            <a:bodyPr/>
            <a:lstStyle/>
            <a:p/>
          </p:txBody>
        </p:sp>
        <p:sp>
          <p:nvSpPr>
            <p:cNvPr id="526" name="pl526"/>
            <p:cNvSpPr/>
            <p:nvPr/>
          </p:nvSpPr>
          <p:spPr>
            <a:xfrm>
              <a:off x="7527878" y="4044444"/>
              <a:ext cx="1472887" cy="144191"/>
            </a:xfrm>
            <a:custGeom>
              <a:avLst/>
              <a:pathLst>
                <a:path w="1472887" h="144191">
                  <a:moveTo>
                    <a:pt x="0" y="0"/>
                  </a:moveTo>
                  <a:lnTo>
                    <a:pt x="210412" y="0"/>
                  </a:lnTo>
                  <a:lnTo>
                    <a:pt x="420825" y="82395"/>
                  </a:lnTo>
                  <a:lnTo>
                    <a:pt x="631237" y="144191"/>
                  </a:lnTo>
                  <a:lnTo>
                    <a:pt x="841650" y="82395"/>
                  </a:lnTo>
                  <a:lnTo>
                    <a:pt x="1052062" y="102993"/>
                  </a:lnTo>
                  <a:lnTo>
                    <a:pt x="1262475" y="102993"/>
                  </a:lnTo>
                  <a:lnTo>
                    <a:pt x="1472887" y="102993"/>
                  </a:lnTo>
                </a:path>
              </a:pathLst>
            </a:custGeom>
            <a:ln w="40651" cap="flat">
              <a:solidFill>
                <a:srgbClr val="000000">
                  <a:alpha val="100000"/>
                </a:srgbClr>
              </a:solidFill>
              <a:prstDash val="solid"/>
              <a:round/>
            </a:ln>
          </p:spPr>
          <p:txBody>
            <a:bodyPr/>
            <a:lstStyle/>
            <a:p/>
          </p:txBody>
        </p:sp>
        <p:sp>
          <p:nvSpPr>
            <p:cNvPr id="527" name="pl527"/>
            <p:cNvSpPr/>
            <p:nvPr/>
          </p:nvSpPr>
          <p:spPr>
            <a:xfrm>
              <a:off x="7527878" y="4044444"/>
              <a:ext cx="1472887" cy="144191"/>
            </a:xfrm>
            <a:custGeom>
              <a:avLst/>
              <a:pathLst>
                <a:path w="1472887" h="144191">
                  <a:moveTo>
                    <a:pt x="0" y="0"/>
                  </a:moveTo>
                  <a:lnTo>
                    <a:pt x="210412" y="0"/>
                  </a:lnTo>
                  <a:lnTo>
                    <a:pt x="420825" y="82395"/>
                  </a:lnTo>
                  <a:lnTo>
                    <a:pt x="631237" y="144191"/>
                  </a:lnTo>
                  <a:lnTo>
                    <a:pt x="841650" y="82395"/>
                  </a:lnTo>
                  <a:lnTo>
                    <a:pt x="1052062" y="102993"/>
                  </a:lnTo>
                  <a:lnTo>
                    <a:pt x="1262475" y="102993"/>
                  </a:lnTo>
                  <a:lnTo>
                    <a:pt x="1472887" y="102993"/>
                  </a:lnTo>
                </a:path>
              </a:pathLst>
            </a:custGeom>
            <a:ln w="35231" cap="flat">
              <a:solidFill>
                <a:srgbClr val="80BD41">
                  <a:alpha val="100000"/>
                </a:srgbClr>
              </a:solidFill>
              <a:prstDash val="solid"/>
              <a:round/>
            </a:ln>
          </p:spPr>
          <p:txBody>
            <a:bodyPr/>
            <a:lstStyle/>
            <a:p/>
          </p:txBody>
        </p:sp>
        <p:sp>
          <p:nvSpPr>
            <p:cNvPr id="528" name="pl528"/>
            <p:cNvSpPr/>
            <p:nvPr/>
          </p:nvSpPr>
          <p:spPr>
            <a:xfrm>
              <a:off x="7454234" y="4044444"/>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529" name="tx529"/>
            <p:cNvSpPr/>
            <p:nvPr/>
          </p:nvSpPr>
          <p:spPr>
            <a:xfrm>
              <a:off x="7497749" y="38658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30" name="tx530"/>
            <p:cNvSpPr/>
            <p:nvPr/>
          </p:nvSpPr>
          <p:spPr>
            <a:xfrm>
              <a:off x="7708161" y="38658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31" name="tx531"/>
            <p:cNvSpPr/>
            <p:nvPr/>
          </p:nvSpPr>
          <p:spPr>
            <a:xfrm>
              <a:off x="7900514" y="394828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32" name="tx532"/>
            <p:cNvSpPr/>
            <p:nvPr/>
          </p:nvSpPr>
          <p:spPr>
            <a:xfrm>
              <a:off x="8110927" y="401008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533" name="tx533"/>
            <p:cNvSpPr/>
            <p:nvPr/>
          </p:nvSpPr>
          <p:spPr>
            <a:xfrm>
              <a:off x="8321339" y="394828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34" name="tx534"/>
            <p:cNvSpPr/>
            <p:nvPr/>
          </p:nvSpPr>
          <p:spPr>
            <a:xfrm>
              <a:off x="8531752" y="396888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535" name="tx535"/>
            <p:cNvSpPr/>
            <p:nvPr/>
          </p:nvSpPr>
          <p:spPr>
            <a:xfrm>
              <a:off x="8742165" y="396888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536" name="tx536"/>
            <p:cNvSpPr/>
            <p:nvPr/>
          </p:nvSpPr>
          <p:spPr>
            <a:xfrm>
              <a:off x="8952577" y="396888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537" name="rc537"/>
            <p:cNvSpPr/>
            <p:nvPr/>
          </p:nvSpPr>
          <p:spPr>
            <a:xfrm>
              <a:off x="7454234" y="4787209"/>
              <a:ext cx="1620176" cy="1019640"/>
            </a:xfrm>
            <a:prstGeom prst="rect">
              <a:avLst/>
            </a:prstGeom>
            <a:solidFill>
              <a:srgbClr val="EBEBEB">
                <a:alpha val="100000"/>
              </a:srgbClr>
            </a:solidFill>
          </p:spPr>
          <p:txBody>
            <a:bodyPr/>
            <a:lstStyle/>
            <a:p/>
          </p:txBody>
        </p:sp>
        <p:sp>
          <p:nvSpPr>
            <p:cNvPr id="538" name="pl538"/>
            <p:cNvSpPr/>
            <p:nvPr/>
          </p:nvSpPr>
          <p:spPr>
            <a:xfrm>
              <a:off x="7454234" y="5606011"/>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539" name="pl539"/>
            <p:cNvSpPr/>
            <p:nvPr/>
          </p:nvSpPr>
          <p:spPr>
            <a:xfrm>
              <a:off x="7454234" y="5091041"/>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540" name="pl540"/>
            <p:cNvSpPr/>
            <p:nvPr/>
          </p:nvSpPr>
          <p:spPr>
            <a:xfrm>
              <a:off x="7454234" y="5348526"/>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541" name="pl541"/>
            <p:cNvSpPr/>
            <p:nvPr/>
          </p:nvSpPr>
          <p:spPr>
            <a:xfrm>
              <a:off x="7454234" y="4833556"/>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542" name="pl542"/>
            <p:cNvSpPr/>
            <p:nvPr/>
          </p:nvSpPr>
          <p:spPr>
            <a:xfrm>
              <a:off x="752787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3" name="pl543"/>
            <p:cNvSpPr/>
            <p:nvPr/>
          </p:nvSpPr>
          <p:spPr>
            <a:xfrm>
              <a:off x="773829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4" name="pl544"/>
            <p:cNvSpPr/>
            <p:nvPr/>
          </p:nvSpPr>
          <p:spPr>
            <a:xfrm>
              <a:off x="794870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5" name="pl545"/>
            <p:cNvSpPr/>
            <p:nvPr/>
          </p:nvSpPr>
          <p:spPr>
            <a:xfrm>
              <a:off x="815911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6" name="pl546"/>
            <p:cNvSpPr/>
            <p:nvPr/>
          </p:nvSpPr>
          <p:spPr>
            <a:xfrm>
              <a:off x="836952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7" name="pl547"/>
            <p:cNvSpPr/>
            <p:nvPr/>
          </p:nvSpPr>
          <p:spPr>
            <a:xfrm>
              <a:off x="857994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8" name="pl548"/>
            <p:cNvSpPr/>
            <p:nvPr/>
          </p:nvSpPr>
          <p:spPr>
            <a:xfrm>
              <a:off x="879035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9" name="pl549"/>
            <p:cNvSpPr/>
            <p:nvPr/>
          </p:nvSpPr>
          <p:spPr>
            <a:xfrm>
              <a:off x="900076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50" name="pl550"/>
            <p:cNvSpPr/>
            <p:nvPr/>
          </p:nvSpPr>
          <p:spPr>
            <a:xfrm>
              <a:off x="7527878" y="5327927"/>
              <a:ext cx="1472887" cy="123592"/>
            </a:xfrm>
            <a:custGeom>
              <a:avLst/>
              <a:pathLst>
                <a:path w="1472887" h="123592">
                  <a:moveTo>
                    <a:pt x="0" y="0"/>
                  </a:moveTo>
                  <a:lnTo>
                    <a:pt x="210412" y="20598"/>
                  </a:lnTo>
                  <a:lnTo>
                    <a:pt x="420825" y="41197"/>
                  </a:lnTo>
                  <a:lnTo>
                    <a:pt x="631237" y="123592"/>
                  </a:lnTo>
                  <a:lnTo>
                    <a:pt x="841650" y="20598"/>
                  </a:lnTo>
                  <a:lnTo>
                    <a:pt x="1052062" y="61796"/>
                  </a:lnTo>
                  <a:lnTo>
                    <a:pt x="1262475" y="61796"/>
                  </a:lnTo>
                  <a:lnTo>
                    <a:pt x="1472887" y="61796"/>
                  </a:lnTo>
                </a:path>
              </a:pathLst>
            </a:custGeom>
            <a:ln w="20325" cap="flat">
              <a:solidFill>
                <a:srgbClr val="BEBEBE">
                  <a:alpha val="69803"/>
                </a:srgbClr>
              </a:solidFill>
              <a:prstDash val="solid"/>
              <a:round/>
            </a:ln>
          </p:spPr>
          <p:txBody>
            <a:bodyPr/>
            <a:lstStyle/>
            <a:p/>
          </p:txBody>
        </p:sp>
        <p:sp>
          <p:nvSpPr>
            <p:cNvPr id="551" name="pl551"/>
            <p:cNvSpPr/>
            <p:nvPr/>
          </p:nvSpPr>
          <p:spPr>
            <a:xfrm>
              <a:off x="7527878" y="5348526"/>
              <a:ext cx="1472887" cy="102993"/>
            </a:xfrm>
            <a:custGeom>
              <a:avLst/>
              <a:pathLst>
                <a:path w="1472887" h="102993">
                  <a:moveTo>
                    <a:pt x="0" y="0"/>
                  </a:moveTo>
                  <a:lnTo>
                    <a:pt x="210412" y="0"/>
                  </a:lnTo>
                  <a:lnTo>
                    <a:pt x="420825" y="20598"/>
                  </a:lnTo>
                  <a:lnTo>
                    <a:pt x="631237" y="82395"/>
                  </a:lnTo>
                  <a:lnTo>
                    <a:pt x="841650" y="0"/>
                  </a:lnTo>
                  <a:lnTo>
                    <a:pt x="1052062" y="0"/>
                  </a:lnTo>
                  <a:lnTo>
                    <a:pt x="1262475" y="61796"/>
                  </a:lnTo>
                  <a:lnTo>
                    <a:pt x="1472887" y="102993"/>
                  </a:lnTo>
                </a:path>
              </a:pathLst>
            </a:custGeom>
            <a:ln w="40651" cap="flat">
              <a:solidFill>
                <a:srgbClr val="BEBEBE">
                  <a:alpha val="69803"/>
                </a:srgbClr>
              </a:solidFill>
              <a:prstDash val="solid"/>
              <a:round/>
            </a:ln>
          </p:spPr>
          <p:txBody>
            <a:bodyPr/>
            <a:lstStyle/>
            <a:p/>
          </p:txBody>
        </p:sp>
        <p:sp>
          <p:nvSpPr>
            <p:cNvPr id="552" name="pl552"/>
            <p:cNvSpPr/>
            <p:nvPr/>
          </p:nvSpPr>
          <p:spPr>
            <a:xfrm>
              <a:off x="7527878" y="5348526"/>
              <a:ext cx="1472887" cy="102993"/>
            </a:xfrm>
            <a:custGeom>
              <a:avLst/>
              <a:pathLst>
                <a:path w="1472887" h="102993">
                  <a:moveTo>
                    <a:pt x="0" y="0"/>
                  </a:moveTo>
                  <a:lnTo>
                    <a:pt x="210412" y="0"/>
                  </a:lnTo>
                  <a:lnTo>
                    <a:pt x="420825" y="20598"/>
                  </a:lnTo>
                  <a:lnTo>
                    <a:pt x="631237" y="82395"/>
                  </a:lnTo>
                  <a:lnTo>
                    <a:pt x="841650" y="0"/>
                  </a:lnTo>
                  <a:lnTo>
                    <a:pt x="1052062" y="0"/>
                  </a:lnTo>
                  <a:lnTo>
                    <a:pt x="1262475" y="61796"/>
                  </a:lnTo>
                  <a:lnTo>
                    <a:pt x="1472887" y="102993"/>
                  </a:lnTo>
                </a:path>
              </a:pathLst>
            </a:custGeom>
            <a:ln w="35231" cap="flat">
              <a:solidFill>
                <a:srgbClr val="BEBEBE">
                  <a:alpha val="69803"/>
                </a:srgbClr>
              </a:solidFill>
              <a:prstDash val="solid"/>
              <a:round/>
            </a:ln>
          </p:spPr>
          <p:txBody>
            <a:bodyPr/>
            <a:lstStyle/>
            <a:p/>
          </p:txBody>
        </p:sp>
        <p:sp>
          <p:nvSpPr>
            <p:cNvPr id="553" name="pl553"/>
            <p:cNvSpPr/>
            <p:nvPr/>
          </p:nvSpPr>
          <p:spPr>
            <a:xfrm>
              <a:off x="7527878" y="5327927"/>
              <a:ext cx="1472887" cy="123592"/>
            </a:xfrm>
            <a:custGeom>
              <a:avLst/>
              <a:pathLst>
                <a:path w="1472887" h="123592">
                  <a:moveTo>
                    <a:pt x="0" y="0"/>
                  </a:moveTo>
                  <a:lnTo>
                    <a:pt x="210412" y="20598"/>
                  </a:lnTo>
                  <a:lnTo>
                    <a:pt x="420825" y="41197"/>
                  </a:lnTo>
                  <a:lnTo>
                    <a:pt x="631237" y="123592"/>
                  </a:lnTo>
                  <a:lnTo>
                    <a:pt x="841650" y="20598"/>
                  </a:lnTo>
                  <a:lnTo>
                    <a:pt x="1052062" y="61796"/>
                  </a:lnTo>
                  <a:lnTo>
                    <a:pt x="1262475" y="61796"/>
                  </a:lnTo>
                  <a:lnTo>
                    <a:pt x="1472887" y="61796"/>
                  </a:lnTo>
                </a:path>
              </a:pathLst>
            </a:custGeom>
            <a:ln w="20325" cap="flat">
              <a:solidFill>
                <a:srgbClr val="6B6B6B">
                  <a:alpha val="100000"/>
                </a:srgbClr>
              </a:solidFill>
              <a:prstDash val="solid"/>
              <a:round/>
            </a:ln>
          </p:spPr>
          <p:txBody>
            <a:bodyPr/>
            <a:lstStyle/>
            <a:p/>
          </p:txBody>
        </p:sp>
        <p:sp>
          <p:nvSpPr>
            <p:cNvPr id="554" name="pl554"/>
            <p:cNvSpPr/>
            <p:nvPr/>
          </p:nvSpPr>
          <p:spPr>
            <a:xfrm>
              <a:off x="7527878" y="5348526"/>
              <a:ext cx="1472887" cy="102993"/>
            </a:xfrm>
            <a:custGeom>
              <a:avLst/>
              <a:pathLst>
                <a:path w="1472887" h="102993">
                  <a:moveTo>
                    <a:pt x="0" y="0"/>
                  </a:moveTo>
                  <a:lnTo>
                    <a:pt x="210412" y="0"/>
                  </a:lnTo>
                  <a:lnTo>
                    <a:pt x="420825" y="20598"/>
                  </a:lnTo>
                  <a:lnTo>
                    <a:pt x="631237" y="82395"/>
                  </a:lnTo>
                  <a:lnTo>
                    <a:pt x="841650" y="0"/>
                  </a:lnTo>
                  <a:lnTo>
                    <a:pt x="1052062" y="0"/>
                  </a:lnTo>
                  <a:lnTo>
                    <a:pt x="1262475" y="61796"/>
                  </a:lnTo>
                  <a:lnTo>
                    <a:pt x="1472887" y="102993"/>
                  </a:lnTo>
                </a:path>
              </a:pathLst>
            </a:custGeom>
            <a:ln w="40651" cap="flat">
              <a:solidFill>
                <a:srgbClr val="000000">
                  <a:alpha val="100000"/>
                </a:srgbClr>
              </a:solidFill>
              <a:prstDash val="solid"/>
              <a:round/>
            </a:ln>
          </p:spPr>
          <p:txBody>
            <a:bodyPr/>
            <a:lstStyle/>
            <a:p/>
          </p:txBody>
        </p:sp>
        <p:sp>
          <p:nvSpPr>
            <p:cNvPr id="555" name="pl555"/>
            <p:cNvSpPr/>
            <p:nvPr/>
          </p:nvSpPr>
          <p:spPr>
            <a:xfrm>
              <a:off x="7527878" y="5348526"/>
              <a:ext cx="1472887" cy="102993"/>
            </a:xfrm>
            <a:custGeom>
              <a:avLst/>
              <a:pathLst>
                <a:path w="1472887" h="102993">
                  <a:moveTo>
                    <a:pt x="0" y="0"/>
                  </a:moveTo>
                  <a:lnTo>
                    <a:pt x="210412" y="0"/>
                  </a:lnTo>
                  <a:lnTo>
                    <a:pt x="420825" y="20598"/>
                  </a:lnTo>
                  <a:lnTo>
                    <a:pt x="631237" y="82395"/>
                  </a:lnTo>
                  <a:lnTo>
                    <a:pt x="841650" y="0"/>
                  </a:lnTo>
                  <a:lnTo>
                    <a:pt x="1052062" y="0"/>
                  </a:lnTo>
                  <a:lnTo>
                    <a:pt x="1262475" y="61796"/>
                  </a:lnTo>
                  <a:lnTo>
                    <a:pt x="1472887" y="102993"/>
                  </a:lnTo>
                </a:path>
              </a:pathLst>
            </a:custGeom>
            <a:ln w="35231" cap="flat">
              <a:solidFill>
                <a:srgbClr val="80BD41">
                  <a:alpha val="100000"/>
                </a:srgbClr>
              </a:solidFill>
              <a:prstDash val="solid"/>
              <a:round/>
            </a:ln>
          </p:spPr>
          <p:txBody>
            <a:bodyPr/>
            <a:lstStyle/>
            <a:p/>
          </p:txBody>
        </p:sp>
        <p:sp>
          <p:nvSpPr>
            <p:cNvPr id="556" name="pl556"/>
            <p:cNvSpPr/>
            <p:nvPr/>
          </p:nvSpPr>
          <p:spPr>
            <a:xfrm>
              <a:off x="7454234" y="5348526"/>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557" name="tx557"/>
            <p:cNvSpPr/>
            <p:nvPr/>
          </p:nvSpPr>
          <p:spPr>
            <a:xfrm>
              <a:off x="7497749" y="51699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58" name="tx558"/>
            <p:cNvSpPr/>
            <p:nvPr/>
          </p:nvSpPr>
          <p:spPr>
            <a:xfrm>
              <a:off x="7708161" y="51699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59" name="tx559"/>
            <p:cNvSpPr/>
            <p:nvPr/>
          </p:nvSpPr>
          <p:spPr>
            <a:xfrm>
              <a:off x="7900514" y="519057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60" name="tx560"/>
            <p:cNvSpPr/>
            <p:nvPr/>
          </p:nvSpPr>
          <p:spPr>
            <a:xfrm>
              <a:off x="8110927" y="525236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61" name="tx561"/>
            <p:cNvSpPr/>
            <p:nvPr/>
          </p:nvSpPr>
          <p:spPr>
            <a:xfrm>
              <a:off x="8339399" y="51699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62" name="tx562"/>
            <p:cNvSpPr/>
            <p:nvPr/>
          </p:nvSpPr>
          <p:spPr>
            <a:xfrm>
              <a:off x="8549811" y="51699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63" name="tx563"/>
            <p:cNvSpPr/>
            <p:nvPr/>
          </p:nvSpPr>
          <p:spPr>
            <a:xfrm>
              <a:off x="8742165" y="523176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64" name="tx564"/>
            <p:cNvSpPr/>
            <p:nvPr/>
          </p:nvSpPr>
          <p:spPr>
            <a:xfrm>
              <a:off x="8952577" y="527296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565" name="tx565"/>
            <p:cNvSpPr/>
            <p:nvPr/>
          </p:nvSpPr>
          <p:spPr>
            <a:xfrm>
              <a:off x="1235054" y="4639778"/>
              <a:ext cx="54041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Philippines</a:t>
              </a:r>
            </a:p>
          </p:txBody>
        </p:sp>
        <p:sp>
          <p:nvSpPr>
            <p:cNvPr id="566" name="tx566"/>
            <p:cNvSpPr/>
            <p:nvPr/>
          </p:nvSpPr>
          <p:spPr>
            <a:xfrm>
              <a:off x="3033496" y="4639778"/>
              <a:ext cx="32305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Serbia</a:t>
              </a:r>
            </a:p>
          </p:txBody>
        </p:sp>
        <p:sp>
          <p:nvSpPr>
            <p:cNvPr id="567" name="tx567"/>
            <p:cNvSpPr/>
            <p:nvPr/>
          </p:nvSpPr>
          <p:spPr>
            <a:xfrm>
              <a:off x="4583404" y="4639778"/>
              <a:ext cx="6027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South Africa</a:t>
              </a:r>
            </a:p>
          </p:txBody>
        </p:sp>
        <p:sp>
          <p:nvSpPr>
            <p:cNvPr id="568" name="tx568"/>
            <p:cNvSpPr/>
            <p:nvPr/>
          </p:nvSpPr>
          <p:spPr>
            <a:xfrm>
              <a:off x="6372611" y="4639778"/>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St Lucia</a:t>
              </a:r>
            </a:p>
          </p:txBody>
        </p:sp>
        <p:sp>
          <p:nvSpPr>
            <p:cNvPr id="569" name="tx569"/>
            <p:cNvSpPr/>
            <p:nvPr/>
          </p:nvSpPr>
          <p:spPr>
            <a:xfrm>
              <a:off x="8083225" y="4639778"/>
              <a:ext cx="36219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Turkiye</a:t>
              </a:r>
            </a:p>
          </p:txBody>
        </p:sp>
        <p:sp>
          <p:nvSpPr>
            <p:cNvPr id="570" name="tx570"/>
            <p:cNvSpPr/>
            <p:nvPr/>
          </p:nvSpPr>
          <p:spPr>
            <a:xfrm>
              <a:off x="1284797" y="3335696"/>
              <a:ext cx="4409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Malaysia</a:t>
              </a:r>
            </a:p>
          </p:txBody>
        </p:sp>
        <p:sp>
          <p:nvSpPr>
            <p:cNvPr id="571" name="tx571"/>
            <p:cNvSpPr/>
            <p:nvPr/>
          </p:nvSpPr>
          <p:spPr>
            <a:xfrm>
              <a:off x="2983798" y="3335696"/>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Moldova</a:t>
              </a:r>
            </a:p>
          </p:txBody>
        </p:sp>
        <p:sp>
          <p:nvSpPr>
            <p:cNvPr id="572" name="tx572"/>
            <p:cNvSpPr/>
            <p:nvPr/>
          </p:nvSpPr>
          <p:spPr>
            <a:xfrm>
              <a:off x="4459183" y="3335696"/>
              <a:ext cx="8512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North Macedonia</a:t>
              </a:r>
            </a:p>
          </p:txBody>
        </p:sp>
        <p:sp>
          <p:nvSpPr>
            <p:cNvPr id="573" name="tx573"/>
            <p:cNvSpPr/>
            <p:nvPr/>
          </p:nvSpPr>
          <p:spPr>
            <a:xfrm>
              <a:off x="6335304" y="3335696"/>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Paraguay</a:t>
              </a:r>
            </a:p>
          </p:txBody>
        </p:sp>
        <p:sp>
          <p:nvSpPr>
            <p:cNvPr id="574" name="tx574"/>
            <p:cNvSpPr/>
            <p:nvPr/>
          </p:nvSpPr>
          <p:spPr>
            <a:xfrm>
              <a:off x="8146273" y="3335696"/>
              <a:ext cx="236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Peru</a:t>
              </a:r>
            </a:p>
          </p:txBody>
        </p:sp>
        <p:sp>
          <p:nvSpPr>
            <p:cNvPr id="575" name="tx575"/>
            <p:cNvSpPr/>
            <p:nvPr/>
          </p:nvSpPr>
          <p:spPr>
            <a:xfrm>
              <a:off x="1297096" y="2031614"/>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Ecuador</a:t>
              </a:r>
            </a:p>
          </p:txBody>
        </p:sp>
        <p:sp>
          <p:nvSpPr>
            <p:cNvPr id="576" name="tx576"/>
            <p:cNvSpPr/>
            <p:nvPr/>
          </p:nvSpPr>
          <p:spPr>
            <a:xfrm>
              <a:off x="3027187" y="2031614"/>
              <a:ext cx="335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Gabon</a:t>
              </a:r>
            </a:p>
          </p:txBody>
        </p:sp>
        <p:sp>
          <p:nvSpPr>
            <p:cNvPr id="577" name="tx577"/>
            <p:cNvSpPr/>
            <p:nvPr/>
          </p:nvSpPr>
          <p:spPr>
            <a:xfrm>
              <a:off x="4611385" y="2031614"/>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Guatemala</a:t>
              </a:r>
            </a:p>
          </p:txBody>
        </p:sp>
        <p:sp>
          <p:nvSpPr>
            <p:cNvPr id="578" name="tx578"/>
            <p:cNvSpPr/>
            <p:nvPr/>
          </p:nvSpPr>
          <p:spPr>
            <a:xfrm>
              <a:off x="6332149" y="2031614"/>
              <a:ext cx="4848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Indonesia</a:t>
              </a:r>
            </a:p>
          </p:txBody>
        </p:sp>
        <p:sp>
          <p:nvSpPr>
            <p:cNvPr id="579" name="tx579"/>
            <p:cNvSpPr/>
            <p:nvPr/>
          </p:nvSpPr>
          <p:spPr>
            <a:xfrm>
              <a:off x="7972263" y="2031614"/>
              <a:ext cx="5841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Kazakhstan</a:t>
              </a:r>
            </a:p>
          </p:txBody>
        </p:sp>
        <p:sp>
          <p:nvSpPr>
            <p:cNvPr id="580" name="tx580"/>
            <p:cNvSpPr/>
            <p:nvPr/>
          </p:nvSpPr>
          <p:spPr>
            <a:xfrm>
              <a:off x="1266006" y="727533"/>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Argentina</a:t>
              </a:r>
            </a:p>
          </p:txBody>
        </p:sp>
        <p:sp>
          <p:nvSpPr>
            <p:cNvPr id="581" name="tx581"/>
            <p:cNvSpPr/>
            <p:nvPr/>
          </p:nvSpPr>
          <p:spPr>
            <a:xfrm>
              <a:off x="2930992" y="727533"/>
              <a:ext cx="52806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Azerbaijan</a:t>
              </a:r>
            </a:p>
          </p:txBody>
        </p:sp>
        <p:sp>
          <p:nvSpPr>
            <p:cNvPr id="582" name="tx582"/>
            <p:cNvSpPr/>
            <p:nvPr/>
          </p:nvSpPr>
          <p:spPr>
            <a:xfrm>
              <a:off x="4732634" y="727533"/>
              <a:ext cx="3043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Belize</a:t>
              </a:r>
            </a:p>
          </p:txBody>
        </p:sp>
        <p:sp>
          <p:nvSpPr>
            <p:cNvPr id="583" name="tx583"/>
            <p:cNvSpPr/>
            <p:nvPr/>
          </p:nvSpPr>
          <p:spPr>
            <a:xfrm>
              <a:off x="5965612" y="727533"/>
              <a:ext cx="121788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Bosnia and Herzegovina</a:t>
              </a:r>
            </a:p>
          </p:txBody>
        </p:sp>
        <p:sp>
          <p:nvSpPr>
            <p:cNvPr id="584" name="tx584"/>
            <p:cNvSpPr/>
            <p:nvPr/>
          </p:nvSpPr>
          <p:spPr>
            <a:xfrm>
              <a:off x="8031470" y="727533"/>
              <a:ext cx="4657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Dominica</a:t>
              </a:r>
            </a:p>
          </p:txBody>
        </p:sp>
        <p:sp>
          <p:nvSpPr>
            <p:cNvPr id="585" name="pl585"/>
            <p:cNvSpPr/>
            <p:nvPr/>
          </p:nvSpPr>
          <p:spPr>
            <a:xfrm>
              <a:off x="76881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6" name="pl586"/>
            <p:cNvSpPr/>
            <p:nvPr/>
          </p:nvSpPr>
          <p:spPr>
            <a:xfrm>
              <a:off x="97922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7" name="pl587"/>
            <p:cNvSpPr/>
            <p:nvPr/>
          </p:nvSpPr>
          <p:spPr>
            <a:xfrm>
              <a:off x="118964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8" name="pl588"/>
            <p:cNvSpPr/>
            <p:nvPr/>
          </p:nvSpPr>
          <p:spPr>
            <a:xfrm>
              <a:off x="140005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9" name="pl589"/>
            <p:cNvSpPr/>
            <p:nvPr/>
          </p:nvSpPr>
          <p:spPr>
            <a:xfrm>
              <a:off x="161046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90" name="pl590"/>
            <p:cNvSpPr/>
            <p:nvPr/>
          </p:nvSpPr>
          <p:spPr>
            <a:xfrm>
              <a:off x="182087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91" name="pl591"/>
            <p:cNvSpPr/>
            <p:nvPr/>
          </p:nvSpPr>
          <p:spPr>
            <a:xfrm>
              <a:off x="203129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92" name="pl592"/>
            <p:cNvSpPr/>
            <p:nvPr/>
          </p:nvSpPr>
          <p:spPr>
            <a:xfrm>
              <a:off x="224170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93" name="tx593"/>
            <p:cNvSpPr/>
            <p:nvPr/>
          </p:nvSpPr>
          <p:spPr>
            <a:xfrm rot="-5400000">
              <a:off x="64445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594" name="tx594"/>
            <p:cNvSpPr/>
            <p:nvPr/>
          </p:nvSpPr>
          <p:spPr>
            <a:xfrm rot="-5400000">
              <a:off x="85486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595" name="tx595"/>
            <p:cNvSpPr/>
            <p:nvPr/>
          </p:nvSpPr>
          <p:spPr>
            <a:xfrm rot="-5400000">
              <a:off x="106528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596" name="tx596"/>
            <p:cNvSpPr/>
            <p:nvPr/>
          </p:nvSpPr>
          <p:spPr>
            <a:xfrm rot="-5400000">
              <a:off x="127569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597" name="tx597"/>
            <p:cNvSpPr/>
            <p:nvPr/>
          </p:nvSpPr>
          <p:spPr>
            <a:xfrm rot="-5400000">
              <a:off x="148610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598" name="tx598"/>
            <p:cNvSpPr/>
            <p:nvPr/>
          </p:nvSpPr>
          <p:spPr>
            <a:xfrm rot="-5400000">
              <a:off x="169651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599" name="tx599"/>
            <p:cNvSpPr/>
            <p:nvPr/>
          </p:nvSpPr>
          <p:spPr>
            <a:xfrm rot="-5400000">
              <a:off x="190693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00" name="tx600"/>
            <p:cNvSpPr/>
            <p:nvPr/>
          </p:nvSpPr>
          <p:spPr>
            <a:xfrm rot="-5400000">
              <a:off x="211734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01" name="pl601"/>
            <p:cNvSpPr/>
            <p:nvPr/>
          </p:nvSpPr>
          <p:spPr>
            <a:xfrm>
              <a:off x="245858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2" name="pl602"/>
            <p:cNvSpPr/>
            <p:nvPr/>
          </p:nvSpPr>
          <p:spPr>
            <a:xfrm>
              <a:off x="266899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3" name="pl603"/>
            <p:cNvSpPr/>
            <p:nvPr/>
          </p:nvSpPr>
          <p:spPr>
            <a:xfrm>
              <a:off x="287940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4" name="pl604"/>
            <p:cNvSpPr/>
            <p:nvPr/>
          </p:nvSpPr>
          <p:spPr>
            <a:xfrm>
              <a:off x="308981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5" name="pl605"/>
            <p:cNvSpPr/>
            <p:nvPr/>
          </p:nvSpPr>
          <p:spPr>
            <a:xfrm>
              <a:off x="330023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6" name="pl606"/>
            <p:cNvSpPr/>
            <p:nvPr/>
          </p:nvSpPr>
          <p:spPr>
            <a:xfrm>
              <a:off x="351064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7" name="pl607"/>
            <p:cNvSpPr/>
            <p:nvPr/>
          </p:nvSpPr>
          <p:spPr>
            <a:xfrm>
              <a:off x="372105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8" name="pl608"/>
            <p:cNvSpPr/>
            <p:nvPr/>
          </p:nvSpPr>
          <p:spPr>
            <a:xfrm>
              <a:off x="393146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9" name="tx609"/>
            <p:cNvSpPr/>
            <p:nvPr/>
          </p:nvSpPr>
          <p:spPr>
            <a:xfrm rot="-5400000">
              <a:off x="233422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10" name="tx610"/>
            <p:cNvSpPr/>
            <p:nvPr/>
          </p:nvSpPr>
          <p:spPr>
            <a:xfrm rot="-5400000">
              <a:off x="254463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11" name="tx611"/>
            <p:cNvSpPr/>
            <p:nvPr/>
          </p:nvSpPr>
          <p:spPr>
            <a:xfrm rot="-5400000">
              <a:off x="275504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12" name="tx612"/>
            <p:cNvSpPr/>
            <p:nvPr/>
          </p:nvSpPr>
          <p:spPr>
            <a:xfrm rot="-5400000">
              <a:off x="296546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13" name="tx613"/>
            <p:cNvSpPr/>
            <p:nvPr/>
          </p:nvSpPr>
          <p:spPr>
            <a:xfrm rot="-5400000">
              <a:off x="317587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14" name="tx614"/>
            <p:cNvSpPr/>
            <p:nvPr/>
          </p:nvSpPr>
          <p:spPr>
            <a:xfrm rot="-5400000">
              <a:off x="338628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15" name="tx615"/>
            <p:cNvSpPr/>
            <p:nvPr/>
          </p:nvSpPr>
          <p:spPr>
            <a:xfrm rot="-5400000">
              <a:off x="359669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16" name="tx616"/>
            <p:cNvSpPr/>
            <p:nvPr/>
          </p:nvSpPr>
          <p:spPr>
            <a:xfrm rot="-5400000">
              <a:off x="380711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17" name="pl617"/>
            <p:cNvSpPr/>
            <p:nvPr/>
          </p:nvSpPr>
          <p:spPr>
            <a:xfrm>
              <a:off x="414834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8" name="pl618"/>
            <p:cNvSpPr/>
            <p:nvPr/>
          </p:nvSpPr>
          <p:spPr>
            <a:xfrm>
              <a:off x="435875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9" name="pl619"/>
            <p:cNvSpPr/>
            <p:nvPr/>
          </p:nvSpPr>
          <p:spPr>
            <a:xfrm>
              <a:off x="456917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0" name="pl620"/>
            <p:cNvSpPr/>
            <p:nvPr/>
          </p:nvSpPr>
          <p:spPr>
            <a:xfrm>
              <a:off x="477958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1" name="pl621"/>
            <p:cNvSpPr/>
            <p:nvPr/>
          </p:nvSpPr>
          <p:spPr>
            <a:xfrm>
              <a:off x="498999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2" name="pl622"/>
            <p:cNvSpPr/>
            <p:nvPr/>
          </p:nvSpPr>
          <p:spPr>
            <a:xfrm>
              <a:off x="520040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3" name="pl623"/>
            <p:cNvSpPr/>
            <p:nvPr/>
          </p:nvSpPr>
          <p:spPr>
            <a:xfrm>
              <a:off x="541082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4" name="pl624"/>
            <p:cNvSpPr/>
            <p:nvPr/>
          </p:nvSpPr>
          <p:spPr>
            <a:xfrm>
              <a:off x="562123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5" name="tx625"/>
            <p:cNvSpPr/>
            <p:nvPr/>
          </p:nvSpPr>
          <p:spPr>
            <a:xfrm rot="-5400000">
              <a:off x="402398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26" name="tx626"/>
            <p:cNvSpPr/>
            <p:nvPr/>
          </p:nvSpPr>
          <p:spPr>
            <a:xfrm rot="-5400000">
              <a:off x="423440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27" name="tx627"/>
            <p:cNvSpPr/>
            <p:nvPr/>
          </p:nvSpPr>
          <p:spPr>
            <a:xfrm rot="-5400000">
              <a:off x="444481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28" name="tx628"/>
            <p:cNvSpPr/>
            <p:nvPr/>
          </p:nvSpPr>
          <p:spPr>
            <a:xfrm rot="-5400000">
              <a:off x="465522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29" name="tx629"/>
            <p:cNvSpPr/>
            <p:nvPr/>
          </p:nvSpPr>
          <p:spPr>
            <a:xfrm rot="-5400000">
              <a:off x="486563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30" name="tx630"/>
            <p:cNvSpPr/>
            <p:nvPr/>
          </p:nvSpPr>
          <p:spPr>
            <a:xfrm rot="-5400000">
              <a:off x="507605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31" name="tx631"/>
            <p:cNvSpPr/>
            <p:nvPr/>
          </p:nvSpPr>
          <p:spPr>
            <a:xfrm rot="-5400000">
              <a:off x="528646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32" name="tx632"/>
            <p:cNvSpPr/>
            <p:nvPr/>
          </p:nvSpPr>
          <p:spPr>
            <a:xfrm rot="-5400000">
              <a:off x="549687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33" name="pl633"/>
            <p:cNvSpPr/>
            <p:nvPr/>
          </p:nvSpPr>
          <p:spPr>
            <a:xfrm>
              <a:off x="583811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4" name="pl634"/>
            <p:cNvSpPr/>
            <p:nvPr/>
          </p:nvSpPr>
          <p:spPr>
            <a:xfrm>
              <a:off x="604852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5" name="pl635"/>
            <p:cNvSpPr/>
            <p:nvPr/>
          </p:nvSpPr>
          <p:spPr>
            <a:xfrm>
              <a:off x="625893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6" name="pl636"/>
            <p:cNvSpPr/>
            <p:nvPr/>
          </p:nvSpPr>
          <p:spPr>
            <a:xfrm>
              <a:off x="646935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7" name="pl637"/>
            <p:cNvSpPr/>
            <p:nvPr/>
          </p:nvSpPr>
          <p:spPr>
            <a:xfrm>
              <a:off x="667976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8" name="pl638"/>
            <p:cNvSpPr/>
            <p:nvPr/>
          </p:nvSpPr>
          <p:spPr>
            <a:xfrm>
              <a:off x="689017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9" name="pl639"/>
            <p:cNvSpPr/>
            <p:nvPr/>
          </p:nvSpPr>
          <p:spPr>
            <a:xfrm>
              <a:off x="710058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0" name="pl640"/>
            <p:cNvSpPr/>
            <p:nvPr/>
          </p:nvSpPr>
          <p:spPr>
            <a:xfrm>
              <a:off x="731100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1" name="tx641"/>
            <p:cNvSpPr/>
            <p:nvPr/>
          </p:nvSpPr>
          <p:spPr>
            <a:xfrm rot="-5400000">
              <a:off x="571375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42" name="tx642"/>
            <p:cNvSpPr/>
            <p:nvPr/>
          </p:nvSpPr>
          <p:spPr>
            <a:xfrm rot="-5400000">
              <a:off x="592416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43" name="tx643"/>
            <p:cNvSpPr/>
            <p:nvPr/>
          </p:nvSpPr>
          <p:spPr>
            <a:xfrm rot="-5400000">
              <a:off x="613457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44" name="tx644"/>
            <p:cNvSpPr/>
            <p:nvPr/>
          </p:nvSpPr>
          <p:spPr>
            <a:xfrm rot="-5400000">
              <a:off x="634499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45" name="tx645"/>
            <p:cNvSpPr/>
            <p:nvPr/>
          </p:nvSpPr>
          <p:spPr>
            <a:xfrm rot="-5400000">
              <a:off x="655540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46" name="tx646"/>
            <p:cNvSpPr/>
            <p:nvPr/>
          </p:nvSpPr>
          <p:spPr>
            <a:xfrm rot="-5400000">
              <a:off x="676581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47" name="tx647"/>
            <p:cNvSpPr/>
            <p:nvPr/>
          </p:nvSpPr>
          <p:spPr>
            <a:xfrm rot="-5400000">
              <a:off x="697622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48" name="tx648"/>
            <p:cNvSpPr/>
            <p:nvPr/>
          </p:nvSpPr>
          <p:spPr>
            <a:xfrm rot="-5400000">
              <a:off x="718664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49" name="pl649"/>
            <p:cNvSpPr/>
            <p:nvPr/>
          </p:nvSpPr>
          <p:spPr>
            <a:xfrm>
              <a:off x="752787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0" name="pl650"/>
            <p:cNvSpPr/>
            <p:nvPr/>
          </p:nvSpPr>
          <p:spPr>
            <a:xfrm>
              <a:off x="773829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1" name="pl651"/>
            <p:cNvSpPr/>
            <p:nvPr/>
          </p:nvSpPr>
          <p:spPr>
            <a:xfrm>
              <a:off x="794870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2" name="pl652"/>
            <p:cNvSpPr/>
            <p:nvPr/>
          </p:nvSpPr>
          <p:spPr>
            <a:xfrm>
              <a:off x="815911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3" name="pl653"/>
            <p:cNvSpPr/>
            <p:nvPr/>
          </p:nvSpPr>
          <p:spPr>
            <a:xfrm>
              <a:off x="836952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4" name="pl654"/>
            <p:cNvSpPr/>
            <p:nvPr/>
          </p:nvSpPr>
          <p:spPr>
            <a:xfrm>
              <a:off x="857994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5" name="pl655"/>
            <p:cNvSpPr/>
            <p:nvPr/>
          </p:nvSpPr>
          <p:spPr>
            <a:xfrm>
              <a:off x="879035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6" name="pl656"/>
            <p:cNvSpPr/>
            <p:nvPr/>
          </p:nvSpPr>
          <p:spPr>
            <a:xfrm>
              <a:off x="900076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7" name="tx657"/>
            <p:cNvSpPr/>
            <p:nvPr/>
          </p:nvSpPr>
          <p:spPr>
            <a:xfrm rot="-5400000">
              <a:off x="740352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58" name="tx658"/>
            <p:cNvSpPr/>
            <p:nvPr/>
          </p:nvSpPr>
          <p:spPr>
            <a:xfrm rot="-5400000">
              <a:off x="761393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59" name="tx659"/>
            <p:cNvSpPr/>
            <p:nvPr/>
          </p:nvSpPr>
          <p:spPr>
            <a:xfrm rot="-5400000">
              <a:off x="782434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60" name="tx660"/>
            <p:cNvSpPr/>
            <p:nvPr/>
          </p:nvSpPr>
          <p:spPr>
            <a:xfrm rot="-5400000">
              <a:off x="803475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61" name="tx661"/>
            <p:cNvSpPr/>
            <p:nvPr/>
          </p:nvSpPr>
          <p:spPr>
            <a:xfrm rot="-5400000">
              <a:off x="824517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62" name="tx662"/>
            <p:cNvSpPr/>
            <p:nvPr/>
          </p:nvSpPr>
          <p:spPr>
            <a:xfrm rot="-5400000">
              <a:off x="845558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63" name="tx663"/>
            <p:cNvSpPr/>
            <p:nvPr/>
          </p:nvSpPr>
          <p:spPr>
            <a:xfrm rot="-5400000">
              <a:off x="866599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64" name="tx664"/>
            <p:cNvSpPr/>
            <p:nvPr/>
          </p:nvSpPr>
          <p:spPr>
            <a:xfrm rot="-5400000">
              <a:off x="887640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65" name="tx665"/>
            <p:cNvSpPr/>
            <p:nvPr/>
          </p:nvSpPr>
          <p:spPr>
            <a:xfrm>
              <a:off x="570361" y="1396276"/>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666" name="tx666"/>
            <p:cNvSpPr/>
            <p:nvPr/>
          </p:nvSpPr>
          <p:spPr>
            <a:xfrm>
              <a:off x="508182" y="88130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667" name="pl667"/>
            <p:cNvSpPr/>
            <p:nvPr/>
          </p:nvSpPr>
          <p:spPr>
            <a:xfrm>
              <a:off x="660376" y="143628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68" name="pl668"/>
            <p:cNvSpPr/>
            <p:nvPr/>
          </p:nvSpPr>
          <p:spPr>
            <a:xfrm>
              <a:off x="660376" y="92131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69" name="tx669"/>
            <p:cNvSpPr/>
            <p:nvPr/>
          </p:nvSpPr>
          <p:spPr>
            <a:xfrm>
              <a:off x="570361" y="2700358"/>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670" name="tx670"/>
            <p:cNvSpPr/>
            <p:nvPr/>
          </p:nvSpPr>
          <p:spPr>
            <a:xfrm>
              <a:off x="508182" y="218538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671" name="pl671"/>
            <p:cNvSpPr/>
            <p:nvPr/>
          </p:nvSpPr>
          <p:spPr>
            <a:xfrm>
              <a:off x="660376" y="274036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72" name="pl672"/>
            <p:cNvSpPr/>
            <p:nvPr/>
          </p:nvSpPr>
          <p:spPr>
            <a:xfrm>
              <a:off x="660376" y="222539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73" name="tx673"/>
            <p:cNvSpPr/>
            <p:nvPr/>
          </p:nvSpPr>
          <p:spPr>
            <a:xfrm>
              <a:off x="570361" y="400443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674" name="tx674"/>
            <p:cNvSpPr/>
            <p:nvPr/>
          </p:nvSpPr>
          <p:spPr>
            <a:xfrm>
              <a:off x="508182" y="348947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675" name="pl675"/>
            <p:cNvSpPr/>
            <p:nvPr/>
          </p:nvSpPr>
          <p:spPr>
            <a:xfrm>
              <a:off x="660376" y="404444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76" name="pl676"/>
            <p:cNvSpPr/>
            <p:nvPr/>
          </p:nvSpPr>
          <p:spPr>
            <a:xfrm>
              <a:off x="660376" y="352947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77" name="tx677"/>
            <p:cNvSpPr/>
            <p:nvPr/>
          </p:nvSpPr>
          <p:spPr>
            <a:xfrm>
              <a:off x="570361" y="530852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678" name="tx678"/>
            <p:cNvSpPr/>
            <p:nvPr/>
          </p:nvSpPr>
          <p:spPr>
            <a:xfrm>
              <a:off x="508182" y="479355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679" name="pl679"/>
            <p:cNvSpPr/>
            <p:nvPr/>
          </p:nvSpPr>
          <p:spPr>
            <a:xfrm>
              <a:off x="660376" y="534852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80" name="pl680"/>
            <p:cNvSpPr/>
            <p:nvPr/>
          </p:nvSpPr>
          <p:spPr>
            <a:xfrm>
              <a:off x="660376" y="483355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81" name="tx681"/>
            <p:cNvSpPr/>
            <p:nvPr/>
          </p:nvSpPr>
          <p:spPr>
            <a:xfrm rot="-5400000">
              <a:off x="-257217" y="3290889"/>
              <a:ext cx="130228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Difference (% points)</a:t>
              </a:r>
            </a:p>
          </p:txBody>
        </p:sp>
        <p:sp>
          <p:nvSpPr>
            <p:cNvPr id="682" name="tx682"/>
            <p:cNvSpPr/>
            <p:nvPr/>
          </p:nvSpPr>
          <p:spPr>
            <a:xfrm>
              <a:off x="695171" y="435349"/>
              <a:ext cx="5692871"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DTP1 coverage difference compared to 2019, by country, UMICs, 2018-2025</a:t>
              </a:r>
            </a:p>
          </p:txBody>
        </p:sp>
        <p:sp>
          <p:nvSpPr>
            <p:cNvPr id="683" name="tx683"/>
            <p:cNvSpPr/>
            <p:nvPr/>
          </p:nvSpPr>
          <p:spPr>
            <a:xfrm>
              <a:off x="4912427" y="63520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684" name="tx684"/>
            <p:cNvSpPr/>
            <p:nvPr/>
          </p:nvSpPr>
          <p:spPr>
            <a:xfrm>
              <a:off x="5516114" y="6472760"/>
              <a:ext cx="35582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Dark grey line displays regional coverage difference for reference </a:t>
              </a:r>
            </a:p>
          </p:txBody>
        </p:sp>
        <p:sp>
          <p:nvSpPr>
            <p:cNvPr id="685" name="tx685"/>
            <p:cNvSpPr/>
            <p:nvPr/>
          </p:nvSpPr>
          <p:spPr>
            <a:xfrm>
              <a:off x="-1557134" y="6593460"/>
              <a:ext cx="1063154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When looking at coverage difference compared to 2019, values above zero indicate coverage n percentage points higher than in 2019 and values below zero indicate coverage n percentage points lower than in 2019</a:t>
              </a:r>
            </a:p>
          </p:txBody>
        </p:sp>
      </p:grpSp>
      <p:sp>
        <p:nvSpPr>
          <p:cNvPr id="68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difference in DTP1 coverage compared to 2019, for the 20 countries with the largest declines in coverage between 2019 and 2025. Among the 20 countries with the largest declines in DTP1 coverage between 2019 and 2025, Coverage was not higher in 2025 compared to 2019 in any of these 20 countries. Coverage was lower than in 2019 in 20 of these 20 countries (Argentina, Azerbaijan, Belize, Bosnia and Herzegovina, Dominica, Ecuador, Gabon, Guatemala, Indonesia, Kazakhstan, Malaysia, Moldova, North Macedonia, Paraguay, Peru, Philippines, Serbia, South Africa, St Lucia, and Turkiye). The largest decline in coverage was 20% points in South Africa from 87% in 2019 to 67% in 2025.</a:t>
            </a: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7086600" y="969264"/>
            <a:ext cx="4919472" cy="3017520"/>
          </a:xfrm>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Upper middle-income countries (UMICs)</a:t>
            </a:r>
          </a:p>
        </p:txBody>
      </p:sp>
      <p:sp>
        <p:nvSpPr>
          <p:cNvPr id="3" name="body"/>
          <p:cNvSpPr>
            <a:spLocks noGrp="1"/>
          </p:cNvSpPr>
          <p:nvPr>
            <p:ph/>
          </p:nvPr>
        </p:nvSpPr>
        <p:spPr>
          <a:xfrm>
            <a:off x="6492240" y="4114800"/>
            <a:ext cx="5943600" cy="457200"/>
          </a:xfrm>
        </p:spPr>
        <p:txBody>
          <a:bodyPr/>
          <a:lstStyle/>
          <a:p>
            <a:pPr algn="ctr" marL="0" marR="0">
              <a:lnSpc>
                <a:spcPct val="100000"/>
              </a:lnSpc>
              <a:spcBef>
                <a:spcPts val="0"/>
              </a:spcBef>
              <a:spcAft>
                <a:spcPts val="0"/>
              </a:spcAft>
              <a:buNone/>
            </a:pPr>
            <a:r>
              <a:rPr cap="none" sz="2800" i="0" b="0" u="none" strike="noStrike">
                <a:solidFill>
                  <a:srgbClr val="FFFFFF">
                    <a:alpha val="100000"/>
                  </a:srgbClr>
                </a:solidFill>
                <a:latin typeface="Arial"/>
                <a:cs typeface="Arial"/>
                <a:ea typeface="Arial"/>
                <a:sym typeface="Arial"/>
              </a:rPr>
              <a:t>WUENIC 2025 revision,
Published 15 July 2026</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2724914"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5" name="pl5"/>
            <p:cNvSpPr/>
            <p:nvPr/>
          </p:nvSpPr>
          <p:spPr>
            <a:xfrm>
              <a:off x="4220422"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6" name="pl6"/>
            <p:cNvSpPr/>
            <p:nvPr/>
          </p:nvSpPr>
          <p:spPr>
            <a:xfrm>
              <a:off x="5715930"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7" name="pl7"/>
            <p:cNvSpPr/>
            <p:nvPr/>
          </p:nvSpPr>
          <p:spPr>
            <a:xfrm>
              <a:off x="7211437"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8" name="pl8"/>
            <p:cNvSpPr/>
            <p:nvPr/>
          </p:nvSpPr>
          <p:spPr>
            <a:xfrm>
              <a:off x="1678059" y="5778043"/>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9" name="pl9"/>
            <p:cNvSpPr/>
            <p:nvPr/>
          </p:nvSpPr>
          <p:spPr>
            <a:xfrm>
              <a:off x="1678059" y="5689190"/>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0" name="pl10"/>
            <p:cNvSpPr/>
            <p:nvPr/>
          </p:nvSpPr>
          <p:spPr>
            <a:xfrm>
              <a:off x="1678059" y="5600337"/>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1" name="pl11"/>
            <p:cNvSpPr/>
            <p:nvPr/>
          </p:nvSpPr>
          <p:spPr>
            <a:xfrm>
              <a:off x="1678059" y="5511484"/>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2" name="pl12"/>
            <p:cNvSpPr/>
            <p:nvPr/>
          </p:nvSpPr>
          <p:spPr>
            <a:xfrm>
              <a:off x="1678059" y="5422631"/>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3" name="pl13"/>
            <p:cNvSpPr/>
            <p:nvPr/>
          </p:nvSpPr>
          <p:spPr>
            <a:xfrm>
              <a:off x="1678059" y="5333778"/>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4" name="pl14"/>
            <p:cNvSpPr/>
            <p:nvPr/>
          </p:nvSpPr>
          <p:spPr>
            <a:xfrm>
              <a:off x="1678059" y="5244925"/>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5" name="pl15"/>
            <p:cNvSpPr/>
            <p:nvPr/>
          </p:nvSpPr>
          <p:spPr>
            <a:xfrm>
              <a:off x="1678059" y="5156072"/>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6" name="pl16"/>
            <p:cNvSpPr/>
            <p:nvPr/>
          </p:nvSpPr>
          <p:spPr>
            <a:xfrm>
              <a:off x="1678059" y="5067219"/>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7" name="pl17"/>
            <p:cNvSpPr/>
            <p:nvPr/>
          </p:nvSpPr>
          <p:spPr>
            <a:xfrm>
              <a:off x="1678059" y="4978366"/>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8" name="pl18"/>
            <p:cNvSpPr/>
            <p:nvPr/>
          </p:nvSpPr>
          <p:spPr>
            <a:xfrm>
              <a:off x="1678059" y="4889513"/>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9" name="pl19"/>
            <p:cNvSpPr/>
            <p:nvPr/>
          </p:nvSpPr>
          <p:spPr>
            <a:xfrm>
              <a:off x="1678059" y="4800661"/>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0" name="pl20"/>
            <p:cNvSpPr/>
            <p:nvPr/>
          </p:nvSpPr>
          <p:spPr>
            <a:xfrm>
              <a:off x="1678059" y="4711808"/>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1" name="pl21"/>
            <p:cNvSpPr/>
            <p:nvPr/>
          </p:nvSpPr>
          <p:spPr>
            <a:xfrm>
              <a:off x="1678059" y="4622955"/>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2" name="pl22"/>
            <p:cNvSpPr/>
            <p:nvPr/>
          </p:nvSpPr>
          <p:spPr>
            <a:xfrm>
              <a:off x="1678059" y="4534102"/>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3" name="pl23"/>
            <p:cNvSpPr/>
            <p:nvPr/>
          </p:nvSpPr>
          <p:spPr>
            <a:xfrm>
              <a:off x="1678059" y="4445249"/>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4" name="pl24"/>
            <p:cNvSpPr/>
            <p:nvPr/>
          </p:nvSpPr>
          <p:spPr>
            <a:xfrm>
              <a:off x="1678059" y="4356396"/>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5" name="pl25"/>
            <p:cNvSpPr/>
            <p:nvPr/>
          </p:nvSpPr>
          <p:spPr>
            <a:xfrm>
              <a:off x="1678059" y="4267543"/>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6" name="pl26"/>
            <p:cNvSpPr/>
            <p:nvPr/>
          </p:nvSpPr>
          <p:spPr>
            <a:xfrm>
              <a:off x="1678059" y="4178690"/>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7" name="pl27"/>
            <p:cNvSpPr/>
            <p:nvPr/>
          </p:nvSpPr>
          <p:spPr>
            <a:xfrm>
              <a:off x="1678059" y="4089837"/>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8" name="pl28"/>
            <p:cNvSpPr/>
            <p:nvPr/>
          </p:nvSpPr>
          <p:spPr>
            <a:xfrm>
              <a:off x="1678059" y="4000984"/>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9" name="pl29"/>
            <p:cNvSpPr/>
            <p:nvPr/>
          </p:nvSpPr>
          <p:spPr>
            <a:xfrm>
              <a:off x="1678059" y="3912131"/>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0" name="pl30"/>
            <p:cNvSpPr/>
            <p:nvPr/>
          </p:nvSpPr>
          <p:spPr>
            <a:xfrm>
              <a:off x="1678059" y="3823278"/>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1" name="pl31"/>
            <p:cNvSpPr/>
            <p:nvPr/>
          </p:nvSpPr>
          <p:spPr>
            <a:xfrm>
              <a:off x="1678059" y="3734425"/>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2" name="pl32"/>
            <p:cNvSpPr/>
            <p:nvPr/>
          </p:nvSpPr>
          <p:spPr>
            <a:xfrm>
              <a:off x="1678059" y="3645572"/>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3" name="pl33"/>
            <p:cNvSpPr/>
            <p:nvPr/>
          </p:nvSpPr>
          <p:spPr>
            <a:xfrm>
              <a:off x="1678059" y="3556719"/>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4" name="pl34"/>
            <p:cNvSpPr/>
            <p:nvPr/>
          </p:nvSpPr>
          <p:spPr>
            <a:xfrm>
              <a:off x="1678059" y="3467866"/>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5" name="pl35"/>
            <p:cNvSpPr/>
            <p:nvPr/>
          </p:nvSpPr>
          <p:spPr>
            <a:xfrm>
              <a:off x="1678059" y="3379013"/>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6" name="pl36"/>
            <p:cNvSpPr/>
            <p:nvPr/>
          </p:nvSpPr>
          <p:spPr>
            <a:xfrm>
              <a:off x="1678059" y="3290160"/>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7" name="pl37"/>
            <p:cNvSpPr/>
            <p:nvPr/>
          </p:nvSpPr>
          <p:spPr>
            <a:xfrm>
              <a:off x="1678059" y="3201307"/>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8" name="pl38"/>
            <p:cNvSpPr/>
            <p:nvPr/>
          </p:nvSpPr>
          <p:spPr>
            <a:xfrm>
              <a:off x="1678059" y="3112454"/>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9" name="pl39"/>
            <p:cNvSpPr/>
            <p:nvPr/>
          </p:nvSpPr>
          <p:spPr>
            <a:xfrm>
              <a:off x="1678059" y="3023601"/>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0" name="pl40"/>
            <p:cNvSpPr/>
            <p:nvPr/>
          </p:nvSpPr>
          <p:spPr>
            <a:xfrm>
              <a:off x="1678059" y="2934748"/>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1" name="pl41"/>
            <p:cNvSpPr/>
            <p:nvPr/>
          </p:nvSpPr>
          <p:spPr>
            <a:xfrm>
              <a:off x="1678059" y="2845895"/>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2" name="pl42"/>
            <p:cNvSpPr/>
            <p:nvPr/>
          </p:nvSpPr>
          <p:spPr>
            <a:xfrm>
              <a:off x="1678059" y="2757042"/>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3" name="pl43"/>
            <p:cNvSpPr/>
            <p:nvPr/>
          </p:nvSpPr>
          <p:spPr>
            <a:xfrm>
              <a:off x="1678059" y="2668189"/>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4" name="pl44"/>
            <p:cNvSpPr/>
            <p:nvPr/>
          </p:nvSpPr>
          <p:spPr>
            <a:xfrm>
              <a:off x="1678059" y="2579336"/>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5" name="pl45"/>
            <p:cNvSpPr/>
            <p:nvPr/>
          </p:nvSpPr>
          <p:spPr>
            <a:xfrm>
              <a:off x="1678059" y="2490483"/>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6" name="pl46"/>
            <p:cNvSpPr/>
            <p:nvPr/>
          </p:nvSpPr>
          <p:spPr>
            <a:xfrm>
              <a:off x="1678059" y="2401630"/>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7" name="pl47"/>
            <p:cNvSpPr/>
            <p:nvPr/>
          </p:nvSpPr>
          <p:spPr>
            <a:xfrm>
              <a:off x="1678059" y="2312777"/>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8" name="pl48"/>
            <p:cNvSpPr/>
            <p:nvPr/>
          </p:nvSpPr>
          <p:spPr>
            <a:xfrm>
              <a:off x="1678059" y="2223924"/>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9" name="pl49"/>
            <p:cNvSpPr/>
            <p:nvPr/>
          </p:nvSpPr>
          <p:spPr>
            <a:xfrm>
              <a:off x="1678059" y="2135071"/>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0" name="pl50"/>
            <p:cNvSpPr/>
            <p:nvPr/>
          </p:nvSpPr>
          <p:spPr>
            <a:xfrm>
              <a:off x="1678059" y="2046218"/>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1" name="pl51"/>
            <p:cNvSpPr/>
            <p:nvPr/>
          </p:nvSpPr>
          <p:spPr>
            <a:xfrm>
              <a:off x="1678059" y="1957365"/>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2" name="pl52"/>
            <p:cNvSpPr/>
            <p:nvPr/>
          </p:nvSpPr>
          <p:spPr>
            <a:xfrm>
              <a:off x="1678059" y="1868512"/>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3" name="pl53"/>
            <p:cNvSpPr/>
            <p:nvPr/>
          </p:nvSpPr>
          <p:spPr>
            <a:xfrm>
              <a:off x="1678059" y="1779659"/>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4" name="pl54"/>
            <p:cNvSpPr/>
            <p:nvPr/>
          </p:nvSpPr>
          <p:spPr>
            <a:xfrm>
              <a:off x="1678059" y="1690806"/>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5" name="pl55"/>
            <p:cNvSpPr/>
            <p:nvPr/>
          </p:nvSpPr>
          <p:spPr>
            <a:xfrm>
              <a:off x="1678059" y="1601953"/>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6" name="pl56"/>
            <p:cNvSpPr/>
            <p:nvPr/>
          </p:nvSpPr>
          <p:spPr>
            <a:xfrm>
              <a:off x="1678059" y="1513100"/>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7" name="pl57"/>
            <p:cNvSpPr/>
            <p:nvPr/>
          </p:nvSpPr>
          <p:spPr>
            <a:xfrm>
              <a:off x="1678059" y="1424247"/>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8" name="pl58"/>
            <p:cNvSpPr/>
            <p:nvPr/>
          </p:nvSpPr>
          <p:spPr>
            <a:xfrm>
              <a:off x="1678059" y="1335394"/>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9" name="pl59"/>
            <p:cNvSpPr/>
            <p:nvPr/>
          </p:nvSpPr>
          <p:spPr>
            <a:xfrm>
              <a:off x="1678059" y="1246541"/>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60" name="pl60"/>
            <p:cNvSpPr/>
            <p:nvPr/>
          </p:nvSpPr>
          <p:spPr>
            <a:xfrm>
              <a:off x="1678059" y="1157688"/>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61" name="pl61"/>
            <p:cNvSpPr/>
            <p:nvPr/>
          </p:nvSpPr>
          <p:spPr>
            <a:xfrm>
              <a:off x="1678059" y="1068835"/>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62" name="pl62"/>
            <p:cNvSpPr/>
            <p:nvPr/>
          </p:nvSpPr>
          <p:spPr>
            <a:xfrm>
              <a:off x="1678059" y="979982"/>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63" name="pl63"/>
            <p:cNvSpPr/>
            <p:nvPr/>
          </p:nvSpPr>
          <p:spPr>
            <a:xfrm>
              <a:off x="1678059" y="891129"/>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64" name="pl64"/>
            <p:cNvSpPr/>
            <p:nvPr/>
          </p:nvSpPr>
          <p:spPr>
            <a:xfrm>
              <a:off x="1678059" y="802276"/>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65" name="pl65"/>
            <p:cNvSpPr/>
            <p:nvPr/>
          </p:nvSpPr>
          <p:spPr>
            <a:xfrm>
              <a:off x="1678059" y="713423"/>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66" name="pl66"/>
            <p:cNvSpPr/>
            <p:nvPr/>
          </p:nvSpPr>
          <p:spPr>
            <a:xfrm>
              <a:off x="1977161"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67" name="pl67"/>
            <p:cNvSpPr/>
            <p:nvPr/>
          </p:nvSpPr>
          <p:spPr>
            <a:xfrm>
              <a:off x="3472668"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68" name="pl68"/>
            <p:cNvSpPr/>
            <p:nvPr/>
          </p:nvSpPr>
          <p:spPr>
            <a:xfrm>
              <a:off x="4968176"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6463683"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7959191"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7420808" y="713423"/>
              <a:ext cx="478562" cy="0"/>
            </a:xfrm>
            <a:custGeom>
              <a:avLst/>
              <a:pathLst>
                <a:path w="478562" h="0">
                  <a:moveTo>
                    <a:pt x="0" y="0"/>
                  </a:moveTo>
                  <a:lnTo>
                    <a:pt x="59820" y="0"/>
                  </a:lnTo>
                  <a:lnTo>
                    <a:pt x="179460" y="0"/>
                  </a:lnTo>
                  <a:lnTo>
                    <a:pt x="239281" y="0"/>
                  </a:lnTo>
                  <a:lnTo>
                    <a:pt x="418742" y="0"/>
                  </a:lnTo>
                  <a:lnTo>
                    <a:pt x="418742" y="0"/>
                  </a:lnTo>
                  <a:lnTo>
                    <a:pt x="478562" y="0"/>
                  </a:lnTo>
                </a:path>
              </a:pathLst>
            </a:custGeom>
            <a:ln w="67753" cap="flat">
              <a:solidFill>
                <a:srgbClr val="E8E8E8">
                  <a:alpha val="100000"/>
                </a:srgbClr>
              </a:solidFill>
              <a:prstDash val="solid"/>
              <a:round/>
            </a:ln>
          </p:spPr>
          <p:txBody>
            <a:bodyPr/>
            <a:lstStyle/>
            <a:p/>
          </p:txBody>
        </p:sp>
        <p:sp>
          <p:nvSpPr>
            <p:cNvPr id="72" name="pl72"/>
            <p:cNvSpPr/>
            <p:nvPr/>
          </p:nvSpPr>
          <p:spPr>
            <a:xfrm>
              <a:off x="7719910" y="802276"/>
              <a:ext cx="179460" cy="0"/>
            </a:xfrm>
            <a:custGeom>
              <a:avLst/>
              <a:pathLst>
                <a:path w="179460" h="0">
                  <a:moveTo>
                    <a:pt x="0" y="0"/>
                  </a:moveTo>
                  <a:lnTo>
                    <a:pt x="0" y="0"/>
                  </a:lnTo>
                  <a:lnTo>
                    <a:pt x="0" y="0"/>
                  </a:lnTo>
                  <a:lnTo>
                    <a:pt x="0" y="0"/>
                  </a:lnTo>
                  <a:lnTo>
                    <a:pt x="0" y="0"/>
                  </a:lnTo>
                  <a:lnTo>
                    <a:pt x="59820" y="0"/>
                  </a:lnTo>
                  <a:lnTo>
                    <a:pt x="179460" y="0"/>
                  </a:lnTo>
                </a:path>
              </a:pathLst>
            </a:custGeom>
            <a:ln w="67753" cap="flat">
              <a:solidFill>
                <a:srgbClr val="E8E8E8">
                  <a:alpha val="100000"/>
                </a:srgbClr>
              </a:solidFill>
              <a:prstDash val="solid"/>
              <a:round/>
            </a:ln>
          </p:spPr>
          <p:txBody>
            <a:bodyPr/>
            <a:lstStyle/>
            <a:p/>
          </p:txBody>
        </p:sp>
        <p:sp>
          <p:nvSpPr>
            <p:cNvPr id="73" name="pl73"/>
            <p:cNvSpPr/>
            <p:nvPr/>
          </p:nvSpPr>
          <p:spPr>
            <a:xfrm>
              <a:off x="7899371" y="891129"/>
              <a:ext cx="0" cy="0"/>
            </a:xfrm>
            <a:custGeom>
              <a:avLst/>
              <a:pathLst>
                <a:path w="0" h="0">
                  <a:moveTo>
                    <a:pt x="0" y="0"/>
                  </a:moveTo>
                  <a:lnTo>
                    <a:pt x="0" y="0"/>
                  </a:lnTo>
                  <a:lnTo>
                    <a:pt x="0" y="0"/>
                  </a:ln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74" name="pl74"/>
            <p:cNvSpPr/>
            <p:nvPr/>
          </p:nvSpPr>
          <p:spPr>
            <a:xfrm>
              <a:off x="7719910" y="979982"/>
              <a:ext cx="179460" cy="0"/>
            </a:xfrm>
            <a:custGeom>
              <a:avLst/>
              <a:pathLst>
                <a:path w="179460" h="0">
                  <a:moveTo>
                    <a:pt x="0" y="0"/>
                  </a:moveTo>
                  <a:lnTo>
                    <a:pt x="0" y="0"/>
                  </a:lnTo>
                  <a:lnTo>
                    <a:pt x="0" y="0"/>
                  </a:lnTo>
                  <a:lnTo>
                    <a:pt x="59820" y="0"/>
                  </a:lnTo>
                  <a:lnTo>
                    <a:pt x="119640" y="0"/>
                  </a:lnTo>
                  <a:lnTo>
                    <a:pt x="119640" y="0"/>
                  </a:lnTo>
                  <a:lnTo>
                    <a:pt x="179460" y="0"/>
                  </a:lnTo>
                </a:path>
              </a:pathLst>
            </a:custGeom>
            <a:ln w="67753" cap="flat">
              <a:solidFill>
                <a:srgbClr val="E8E8E8">
                  <a:alpha val="100000"/>
                </a:srgbClr>
              </a:solidFill>
              <a:prstDash val="solid"/>
              <a:round/>
            </a:ln>
          </p:spPr>
          <p:txBody>
            <a:bodyPr/>
            <a:lstStyle/>
            <a:p/>
          </p:txBody>
        </p:sp>
        <p:sp>
          <p:nvSpPr>
            <p:cNvPr id="75" name="pl75"/>
            <p:cNvSpPr/>
            <p:nvPr/>
          </p:nvSpPr>
          <p:spPr>
            <a:xfrm>
              <a:off x="7839550" y="1068835"/>
              <a:ext cx="59820" cy="0"/>
            </a:xfrm>
            <a:custGeom>
              <a:avLst/>
              <a:pathLst>
                <a:path w="59820" h="0">
                  <a:moveTo>
                    <a:pt x="0" y="0"/>
                  </a:moveTo>
                  <a:lnTo>
                    <a:pt x="0" y="0"/>
                  </a:lnTo>
                  <a:lnTo>
                    <a:pt x="59820" y="0"/>
                  </a:lnTo>
                  <a:lnTo>
                    <a:pt x="59820" y="0"/>
                  </a:lnTo>
                  <a:lnTo>
                    <a:pt x="59820" y="0"/>
                  </a:lnTo>
                  <a:lnTo>
                    <a:pt x="59820" y="0"/>
                  </a:lnTo>
                  <a:lnTo>
                    <a:pt x="59820" y="0"/>
                  </a:lnTo>
                </a:path>
              </a:pathLst>
            </a:custGeom>
            <a:ln w="67753" cap="flat">
              <a:solidFill>
                <a:srgbClr val="E8E8E8">
                  <a:alpha val="100000"/>
                </a:srgbClr>
              </a:solidFill>
              <a:prstDash val="solid"/>
              <a:round/>
            </a:ln>
          </p:spPr>
          <p:txBody>
            <a:bodyPr/>
            <a:lstStyle/>
            <a:p/>
          </p:txBody>
        </p:sp>
        <p:sp>
          <p:nvSpPr>
            <p:cNvPr id="76" name="pl76"/>
            <p:cNvSpPr/>
            <p:nvPr/>
          </p:nvSpPr>
          <p:spPr>
            <a:xfrm>
              <a:off x="7779730" y="1157688"/>
              <a:ext cx="119640" cy="0"/>
            </a:xfrm>
            <a:custGeom>
              <a:avLst/>
              <a:pathLst>
                <a:path w="119640" h="0">
                  <a:moveTo>
                    <a:pt x="0" y="0"/>
                  </a:moveTo>
                  <a:lnTo>
                    <a:pt x="59820" y="0"/>
                  </a:lnTo>
                  <a:lnTo>
                    <a:pt x="59820" y="0"/>
                  </a:lnTo>
                  <a:lnTo>
                    <a:pt x="119640" y="0"/>
                  </a:lnTo>
                  <a:lnTo>
                    <a:pt x="119640" y="0"/>
                  </a:lnTo>
                  <a:lnTo>
                    <a:pt x="119640" y="0"/>
                  </a:lnTo>
                  <a:lnTo>
                    <a:pt x="119640" y="0"/>
                  </a:lnTo>
                </a:path>
              </a:pathLst>
            </a:custGeom>
            <a:ln w="67753" cap="flat">
              <a:solidFill>
                <a:srgbClr val="E8E8E8">
                  <a:alpha val="100000"/>
                </a:srgbClr>
              </a:solidFill>
              <a:prstDash val="solid"/>
              <a:round/>
            </a:ln>
          </p:spPr>
          <p:txBody>
            <a:bodyPr/>
            <a:lstStyle/>
            <a:p/>
          </p:txBody>
        </p:sp>
        <p:sp>
          <p:nvSpPr>
            <p:cNvPr id="77" name="pl77"/>
            <p:cNvSpPr/>
            <p:nvPr/>
          </p:nvSpPr>
          <p:spPr>
            <a:xfrm>
              <a:off x="7480629" y="1246541"/>
              <a:ext cx="418742" cy="0"/>
            </a:xfrm>
            <a:custGeom>
              <a:avLst/>
              <a:pathLst>
                <a:path w="418742" h="0">
                  <a:moveTo>
                    <a:pt x="0" y="0"/>
                  </a:moveTo>
                  <a:lnTo>
                    <a:pt x="119640" y="0"/>
                  </a:lnTo>
                  <a:lnTo>
                    <a:pt x="418742" y="0"/>
                  </a:lnTo>
                  <a:lnTo>
                    <a:pt x="418742" y="0"/>
                  </a:lnTo>
                  <a:lnTo>
                    <a:pt x="418742" y="0"/>
                  </a:lnTo>
                  <a:lnTo>
                    <a:pt x="418742" y="0"/>
                  </a:lnTo>
                  <a:lnTo>
                    <a:pt x="418742" y="0"/>
                  </a:lnTo>
                </a:path>
              </a:pathLst>
            </a:custGeom>
            <a:ln w="67753" cap="flat">
              <a:solidFill>
                <a:srgbClr val="E8E8E8">
                  <a:alpha val="100000"/>
                </a:srgbClr>
              </a:solidFill>
              <a:prstDash val="solid"/>
              <a:round/>
            </a:ln>
          </p:spPr>
          <p:txBody>
            <a:bodyPr/>
            <a:lstStyle/>
            <a:p/>
          </p:txBody>
        </p:sp>
        <p:sp>
          <p:nvSpPr>
            <p:cNvPr id="78" name="pl78"/>
            <p:cNvSpPr/>
            <p:nvPr/>
          </p:nvSpPr>
          <p:spPr>
            <a:xfrm>
              <a:off x="7719910" y="1335394"/>
              <a:ext cx="179460" cy="0"/>
            </a:xfrm>
            <a:custGeom>
              <a:avLst/>
              <a:pathLst>
                <a:path w="179460" h="0">
                  <a:moveTo>
                    <a:pt x="0" y="0"/>
                  </a:moveTo>
                  <a:lnTo>
                    <a:pt x="59820" y="0"/>
                  </a:lnTo>
                  <a:lnTo>
                    <a:pt x="59820" y="0"/>
                  </a:lnTo>
                  <a:lnTo>
                    <a:pt x="179460" y="0"/>
                  </a:lnTo>
                  <a:lnTo>
                    <a:pt x="179460" y="0"/>
                  </a:lnTo>
                  <a:lnTo>
                    <a:pt x="179460" y="0"/>
                  </a:lnTo>
                  <a:lnTo>
                    <a:pt x="179460" y="0"/>
                  </a:lnTo>
                </a:path>
              </a:pathLst>
            </a:custGeom>
            <a:ln w="67753" cap="flat">
              <a:solidFill>
                <a:srgbClr val="E8E8E8">
                  <a:alpha val="100000"/>
                </a:srgbClr>
              </a:solidFill>
              <a:prstDash val="solid"/>
              <a:round/>
            </a:ln>
          </p:spPr>
          <p:txBody>
            <a:bodyPr/>
            <a:lstStyle/>
            <a:p/>
          </p:txBody>
        </p:sp>
        <p:sp>
          <p:nvSpPr>
            <p:cNvPr id="79" name="pl79"/>
            <p:cNvSpPr/>
            <p:nvPr/>
          </p:nvSpPr>
          <p:spPr>
            <a:xfrm>
              <a:off x="7899371" y="1424247"/>
              <a:ext cx="0" cy="0"/>
            </a:xfrm>
            <a:custGeom>
              <a:avLst/>
              <a:pathLst>
                <a:path w="0" h="0">
                  <a:moveTo>
                    <a:pt x="0" y="0"/>
                  </a:moveTo>
                  <a:lnTo>
                    <a:pt x="0" y="0"/>
                  </a:lnTo>
                  <a:lnTo>
                    <a:pt x="0" y="0"/>
                  </a:ln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0" name="pl80"/>
            <p:cNvSpPr/>
            <p:nvPr/>
          </p:nvSpPr>
          <p:spPr>
            <a:xfrm>
              <a:off x="7899371" y="1513100"/>
              <a:ext cx="0" cy="0"/>
            </a:xfrm>
            <a:custGeom>
              <a:avLst/>
              <a:pathLst>
                <a:path w="0" h="0">
                  <a:moveTo>
                    <a:pt x="0" y="0"/>
                  </a:moveTo>
                  <a:lnTo>
                    <a:pt x="0" y="0"/>
                  </a:lnTo>
                  <a:lnTo>
                    <a:pt x="0" y="0"/>
                  </a:ln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1" name="pl81"/>
            <p:cNvSpPr/>
            <p:nvPr/>
          </p:nvSpPr>
          <p:spPr>
            <a:xfrm>
              <a:off x="6762785" y="1601953"/>
              <a:ext cx="1136585" cy="0"/>
            </a:xfrm>
            <a:custGeom>
              <a:avLst/>
              <a:pathLst>
                <a:path w="1136585" h="0">
                  <a:moveTo>
                    <a:pt x="0" y="0"/>
                  </a:moveTo>
                  <a:lnTo>
                    <a:pt x="418742" y="0"/>
                  </a:lnTo>
                  <a:lnTo>
                    <a:pt x="717843" y="0"/>
                  </a:lnTo>
                  <a:lnTo>
                    <a:pt x="957124" y="0"/>
                  </a:lnTo>
                  <a:lnTo>
                    <a:pt x="957124" y="0"/>
                  </a:lnTo>
                  <a:lnTo>
                    <a:pt x="1136585" y="0"/>
                  </a:lnTo>
                  <a:lnTo>
                    <a:pt x="1136585" y="0"/>
                  </a:lnTo>
                </a:path>
              </a:pathLst>
            </a:custGeom>
            <a:ln w="67753" cap="flat">
              <a:solidFill>
                <a:srgbClr val="E8E8E8">
                  <a:alpha val="100000"/>
                </a:srgbClr>
              </a:solidFill>
              <a:prstDash val="solid"/>
              <a:round/>
            </a:ln>
          </p:spPr>
          <p:txBody>
            <a:bodyPr/>
            <a:lstStyle/>
            <a:p/>
          </p:txBody>
        </p:sp>
        <p:sp>
          <p:nvSpPr>
            <p:cNvPr id="82" name="pl82"/>
            <p:cNvSpPr/>
            <p:nvPr/>
          </p:nvSpPr>
          <p:spPr>
            <a:xfrm>
              <a:off x="7839550" y="1690806"/>
              <a:ext cx="59820" cy="0"/>
            </a:xfrm>
            <a:custGeom>
              <a:avLst/>
              <a:pathLst>
                <a:path w="59820" h="0">
                  <a:moveTo>
                    <a:pt x="0" y="0"/>
                  </a:moveTo>
                  <a:lnTo>
                    <a:pt x="0" y="0"/>
                  </a:lnTo>
                  <a:lnTo>
                    <a:pt x="0" y="0"/>
                  </a:lnTo>
                  <a:lnTo>
                    <a:pt x="0" y="0"/>
                  </a:lnTo>
                  <a:lnTo>
                    <a:pt x="59820" y="0"/>
                  </a:lnTo>
                  <a:lnTo>
                    <a:pt x="59820" y="0"/>
                  </a:lnTo>
                  <a:lnTo>
                    <a:pt x="59820" y="0"/>
                  </a:lnTo>
                </a:path>
              </a:pathLst>
            </a:custGeom>
            <a:ln w="67753" cap="flat">
              <a:solidFill>
                <a:srgbClr val="E8E8E8">
                  <a:alpha val="100000"/>
                </a:srgbClr>
              </a:solidFill>
              <a:prstDash val="solid"/>
              <a:round/>
            </a:ln>
          </p:spPr>
          <p:txBody>
            <a:bodyPr/>
            <a:lstStyle/>
            <a:p/>
          </p:txBody>
        </p:sp>
        <p:sp>
          <p:nvSpPr>
            <p:cNvPr id="83" name="pl83"/>
            <p:cNvSpPr/>
            <p:nvPr/>
          </p:nvSpPr>
          <p:spPr>
            <a:xfrm>
              <a:off x="7779730" y="1779659"/>
              <a:ext cx="59820" cy="0"/>
            </a:xfrm>
            <a:custGeom>
              <a:avLst/>
              <a:pathLst>
                <a:path w="59820" h="0">
                  <a:moveTo>
                    <a:pt x="0" y="0"/>
                  </a:moveTo>
                  <a:lnTo>
                    <a:pt x="59820" y="0"/>
                  </a:lnTo>
                  <a:lnTo>
                    <a:pt x="59820" y="0"/>
                  </a:lnTo>
                  <a:lnTo>
                    <a:pt x="59820" y="0"/>
                  </a:lnTo>
                  <a:lnTo>
                    <a:pt x="59820" y="0"/>
                  </a:lnTo>
                  <a:lnTo>
                    <a:pt x="59820" y="0"/>
                  </a:lnTo>
                  <a:lnTo>
                    <a:pt x="59820" y="0"/>
                  </a:lnTo>
                </a:path>
              </a:pathLst>
            </a:custGeom>
            <a:ln w="67753" cap="flat">
              <a:solidFill>
                <a:srgbClr val="E8E8E8">
                  <a:alpha val="100000"/>
                </a:srgbClr>
              </a:solidFill>
              <a:prstDash val="solid"/>
              <a:round/>
            </a:ln>
          </p:spPr>
          <p:txBody>
            <a:bodyPr/>
            <a:lstStyle/>
            <a:p/>
          </p:txBody>
        </p:sp>
        <p:sp>
          <p:nvSpPr>
            <p:cNvPr id="84" name="pl84"/>
            <p:cNvSpPr/>
            <p:nvPr/>
          </p:nvSpPr>
          <p:spPr>
            <a:xfrm>
              <a:off x="7839550" y="1868512"/>
              <a:ext cx="0" cy="0"/>
            </a:xfrm>
            <a:custGeom>
              <a:avLst/>
              <a:pathLst>
                <a:path w="0" h="0">
                  <a:moveTo>
                    <a:pt x="0" y="0"/>
                  </a:moveTo>
                  <a:lnTo>
                    <a:pt x="0" y="0"/>
                  </a:lnTo>
                  <a:lnTo>
                    <a:pt x="0" y="0"/>
                  </a:ln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5" name="pl85"/>
            <p:cNvSpPr/>
            <p:nvPr/>
          </p:nvSpPr>
          <p:spPr>
            <a:xfrm>
              <a:off x="6403863" y="1957365"/>
              <a:ext cx="1435687" cy="0"/>
            </a:xfrm>
            <a:custGeom>
              <a:avLst/>
              <a:pathLst>
                <a:path w="1435687" h="0">
                  <a:moveTo>
                    <a:pt x="0" y="0"/>
                  </a:moveTo>
                  <a:lnTo>
                    <a:pt x="299101" y="0"/>
                  </a:lnTo>
                  <a:lnTo>
                    <a:pt x="598203" y="0"/>
                  </a:lnTo>
                  <a:lnTo>
                    <a:pt x="717843" y="0"/>
                  </a:lnTo>
                  <a:lnTo>
                    <a:pt x="837484" y="0"/>
                  </a:lnTo>
                  <a:lnTo>
                    <a:pt x="957124" y="0"/>
                  </a:lnTo>
                  <a:lnTo>
                    <a:pt x="1435687" y="0"/>
                  </a:lnTo>
                </a:path>
              </a:pathLst>
            </a:custGeom>
            <a:ln w="67753" cap="flat">
              <a:solidFill>
                <a:srgbClr val="E8E8E8">
                  <a:alpha val="100000"/>
                </a:srgbClr>
              </a:solidFill>
              <a:prstDash val="solid"/>
              <a:round/>
            </a:ln>
          </p:spPr>
          <p:txBody>
            <a:bodyPr/>
            <a:lstStyle/>
            <a:p/>
          </p:txBody>
        </p:sp>
        <p:sp>
          <p:nvSpPr>
            <p:cNvPr id="86" name="pl86"/>
            <p:cNvSpPr/>
            <p:nvPr/>
          </p:nvSpPr>
          <p:spPr>
            <a:xfrm>
              <a:off x="6643144" y="2046218"/>
              <a:ext cx="1196406" cy="0"/>
            </a:xfrm>
            <a:custGeom>
              <a:avLst/>
              <a:pathLst>
                <a:path w="1196406" h="0">
                  <a:moveTo>
                    <a:pt x="0" y="0"/>
                  </a:moveTo>
                  <a:lnTo>
                    <a:pt x="418742" y="0"/>
                  </a:lnTo>
                  <a:lnTo>
                    <a:pt x="717843" y="0"/>
                  </a:lnTo>
                  <a:lnTo>
                    <a:pt x="837484" y="0"/>
                  </a:lnTo>
                  <a:lnTo>
                    <a:pt x="1136585" y="0"/>
                  </a:lnTo>
                  <a:lnTo>
                    <a:pt x="1136585" y="0"/>
                  </a:lnTo>
                  <a:lnTo>
                    <a:pt x="1196406" y="0"/>
                  </a:lnTo>
                </a:path>
              </a:pathLst>
            </a:custGeom>
            <a:ln w="67753" cap="flat">
              <a:solidFill>
                <a:srgbClr val="E8E8E8">
                  <a:alpha val="100000"/>
                </a:srgbClr>
              </a:solidFill>
              <a:prstDash val="solid"/>
              <a:round/>
            </a:ln>
          </p:spPr>
          <p:txBody>
            <a:bodyPr/>
            <a:lstStyle/>
            <a:p/>
          </p:txBody>
        </p:sp>
        <p:sp>
          <p:nvSpPr>
            <p:cNvPr id="87" name="pl87"/>
            <p:cNvSpPr/>
            <p:nvPr/>
          </p:nvSpPr>
          <p:spPr>
            <a:xfrm>
              <a:off x="7719910" y="2135071"/>
              <a:ext cx="119640" cy="0"/>
            </a:xfrm>
            <a:custGeom>
              <a:avLst/>
              <a:pathLst>
                <a:path w="119640" h="0">
                  <a:moveTo>
                    <a:pt x="0" y="0"/>
                  </a:moveTo>
                  <a:lnTo>
                    <a:pt x="0" y="0"/>
                  </a:lnTo>
                  <a:lnTo>
                    <a:pt x="59820" y="0"/>
                  </a:lnTo>
                  <a:lnTo>
                    <a:pt x="59820" y="0"/>
                  </a:lnTo>
                  <a:lnTo>
                    <a:pt x="119640" y="0"/>
                  </a:lnTo>
                  <a:lnTo>
                    <a:pt x="119640" y="0"/>
                  </a:lnTo>
                  <a:lnTo>
                    <a:pt x="119640" y="0"/>
                  </a:lnTo>
                </a:path>
              </a:pathLst>
            </a:custGeom>
            <a:ln w="67753" cap="flat">
              <a:solidFill>
                <a:srgbClr val="E8E8E8">
                  <a:alpha val="100000"/>
                </a:srgbClr>
              </a:solidFill>
              <a:prstDash val="solid"/>
              <a:round/>
            </a:ln>
          </p:spPr>
          <p:txBody>
            <a:bodyPr/>
            <a:lstStyle/>
            <a:p/>
          </p:txBody>
        </p:sp>
        <p:sp>
          <p:nvSpPr>
            <p:cNvPr id="88" name="pl88"/>
            <p:cNvSpPr/>
            <p:nvPr/>
          </p:nvSpPr>
          <p:spPr>
            <a:xfrm>
              <a:off x="7779730" y="2223924"/>
              <a:ext cx="119640" cy="0"/>
            </a:xfrm>
            <a:custGeom>
              <a:avLst/>
              <a:pathLst>
                <a:path w="119640" h="0">
                  <a:moveTo>
                    <a:pt x="0" y="0"/>
                  </a:moveTo>
                  <a:lnTo>
                    <a:pt x="0" y="0"/>
                  </a:lnTo>
                  <a:lnTo>
                    <a:pt x="0" y="0"/>
                  </a:lnTo>
                  <a:lnTo>
                    <a:pt x="119640" y="0"/>
                  </a:lnTo>
                  <a:lnTo>
                    <a:pt x="119640" y="0"/>
                  </a:lnTo>
                  <a:lnTo>
                    <a:pt x="119640" y="0"/>
                  </a:lnTo>
                  <a:lnTo>
                    <a:pt x="119640" y="0"/>
                  </a:lnTo>
                </a:path>
              </a:pathLst>
            </a:custGeom>
            <a:ln w="67753" cap="flat">
              <a:solidFill>
                <a:srgbClr val="E8E8E8">
                  <a:alpha val="100000"/>
                </a:srgbClr>
              </a:solidFill>
              <a:prstDash val="solid"/>
              <a:round/>
            </a:ln>
          </p:spPr>
          <p:txBody>
            <a:bodyPr/>
            <a:lstStyle/>
            <a:p/>
          </p:txBody>
        </p:sp>
        <p:sp>
          <p:nvSpPr>
            <p:cNvPr id="89" name="pl89"/>
            <p:cNvSpPr/>
            <p:nvPr/>
          </p:nvSpPr>
          <p:spPr>
            <a:xfrm>
              <a:off x="7121707" y="2312777"/>
              <a:ext cx="777663" cy="0"/>
            </a:xfrm>
            <a:custGeom>
              <a:avLst/>
              <a:pathLst>
                <a:path w="777663" h="0">
                  <a:moveTo>
                    <a:pt x="0" y="0"/>
                  </a:moveTo>
                  <a:lnTo>
                    <a:pt x="598203" y="0"/>
                  </a:lnTo>
                  <a:lnTo>
                    <a:pt x="658023" y="0"/>
                  </a:lnTo>
                  <a:lnTo>
                    <a:pt x="658023" y="0"/>
                  </a:lnTo>
                  <a:lnTo>
                    <a:pt x="717843" y="0"/>
                  </a:lnTo>
                  <a:lnTo>
                    <a:pt x="717843" y="0"/>
                  </a:lnTo>
                  <a:lnTo>
                    <a:pt x="777663" y="0"/>
                  </a:lnTo>
                </a:path>
              </a:pathLst>
            </a:custGeom>
            <a:ln w="67753" cap="flat">
              <a:solidFill>
                <a:srgbClr val="E8E8E8">
                  <a:alpha val="100000"/>
                </a:srgbClr>
              </a:solidFill>
              <a:prstDash val="solid"/>
              <a:round/>
            </a:ln>
          </p:spPr>
          <p:txBody>
            <a:bodyPr/>
            <a:lstStyle/>
            <a:p/>
          </p:txBody>
        </p:sp>
        <p:sp>
          <p:nvSpPr>
            <p:cNvPr id="90" name="pl90"/>
            <p:cNvSpPr/>
            <p:nvPr/>
          </p:nvSpPr>
          <p:spPr>
            <a:xfrm>
              <a:off x="7660089" y="2401630"/>
              <a:ext cx="239281" cy="0"/>
            </a:xfrm>
            <a:custGeom>
              <a:avLst/>
              <a:pathLst>
                <a:path w="239281" h="0">
                  <a:moveTo>
                    <a:pt x="0" y="0"/>
                  </a:moveTo>
                  <a:lnTo>
                    <a:pt x="0" y="0"/>
                  </a:lnTo>
                  <a:lnTo>
                    <a:pt x="0" y="0"/>
                  </a:lnTo>
                  <a:lnTo>
                    <a:pt x="59820" y="0"/>
                  </a:lnTo>
                  <a:lnTo>
                    <a:pt x="119640" y="0"/>
                  </a:lnTo>
                  <a:lnTo>
                    <a:pt x="119640" y="0"/>
                  </a:lnTo>
                  <a:lnTo>
                    <a:pt x="239281" y="0"/>
                  </a:lnTo>
                </a:path>
              </a:pathLst>
            </a:custGeom>
            <a:ln w="67753" cap="flat">
              <a:solidFill>
                <a:srgbClr val="E8E8E8">
                  <a:alpha val="100000"/>
                </a:srgbClr>
              </a:solidFill>
              <a:prstDash val="solid"/>
              <a:round/>
            </a:ln>
          </p:spPr>
          <p:txBody>
            <a:bodyPr/>
            <a:lstStyle/>
            <a:p/>
          </p:txBody>
        </p:sp>
        <p:sp>
          <p:nvSpPr>
            <p:cNvPr id="91" name="pl91"/>
            <p:cNvSpPr/>
            <p:nvPr/>
          </p:nvSpPr>
          <p:spPr>
            <a:xfrm>
              <a:off x="6403863" y="2490483"/>
              <a:ext cx="1375866" cy="0"/>
            </a:xfrm>
            <a:custGeom>
              <a:avLst/>
              <a:pathLst>
                <a:path w="1375866" h="0">
                  <a:moveTo>
                    <a:pt x="0" y="0"/>
                  </a:moveTo>
                  <a:lnTo>
                    <a:pt x="0" y="0"/>
                  </a:lnTo>
                  <a:lnTo>
                    <a:pt x="0" y="0"/>
                  </a:lnTo>
                  <a:lnTo>
                    <a:pt x="0" y="0"/>
                  </a:lnTo>
                  <a:lnTo>
                    <a:pt x="0" y="0"/>
                  </a:lnTo>
                  <a:lnTo>
                    <a:pt x="957124" y="0"/>
                  </a:lnTo>
                  <a:lnTo>
                    <a:pt x="1375866" y="0"/>
                  </a:lnTo>
                </a:path>
              </a:pathLst>
            </a:custGeom>
            <a:ln w="67753" cap="flat">
              <a:solidFill>
                <a:srgbClr val="E8E8E8">
                  <a:alpha val="100000"/>
                </a:srgbClr>
              </a:solidFill>
              <a:prstDash val="solid"/>
              <a:round/>
            </a:ln>
          </p:spPr>
          <p:txBody>
            <a:bodyPr/>
            <a:lstStyle/>
            <a:p/>
          </p:txBody>
        </p:sp>
        <p:sp>
          <p:nvSpPr>
            <p:cNvPr id="92" name="pl92"/>
            <p:cNvSpPr/>
            <p:nvPr/>
          </p:nvSpPr>
          <p:spPr>
            <a:xfrm>
              <a:off x="7660089" y="2579336"/>
              <a:ext cx="119640" cy="0"/>
            </a:xfrm>
            <a:custGeom>
              <a:avLst/>
              <a:pathLst>
                <a:path w="119640" h="0">
                  <a:moveTo>
                    <a:pt x="0" y="0"/>
                  </a:moveTo>
                  <a:lnTo>
                    <a:pt x="59820" y="0"/>
                  </a:lnTo>
                  <a:lnTo>
                    <a:pt x="59820" y="0"/>
                  </a:lnTo>
                  <a:lnTo>
                    <a:pt x="119640" y="0"/>
                  </a:lnTo>
                  <a:lnTo>
                    <a:pt x="119640" y="0"/>
                  </a:lnTo>
                  <a:lnTo>
                    <a:pt x="119640" y="0"/>
                  </a:lnTo>
                  <a:lnTo>
                    <a:pt x="119640" y="0"/>
                  </a:lnTo>
                </a:path>
              </a:pathLst>
            </a:custGeom>
            <a:ln w="67753" cap="flat">
              <a:solidFill>
                <a:srgbClr val="E8E8E8">
                  <a:alpha val="100000"/>
                </a:srgbClr>
              </a:solidFill>
              <a:prstDash val="solid"/>
              <a:round/>
            </a:ln>
          </p:spPr>
          <p:txBody>
            <a:bodyPr/>
            <a:lstStyle/>
            <a:p/>
          </p:txBody>
        </p:sp>
        <p:sp>
          <p:nvSpPr>
            <p:cNvPr id="93" name="pl93"/>
            <p:cNvSpPr/>
            <p:nvPr/>
          </p:nvSpPr>
          <p:spPr>
            <a:xfrm>
              <a:off x="7779730" y="2668189"/>
              <a:ext cx="119640" cy="0"/>
            </a:xfrm>
            <a:custGeom>
              <a:avLst/>
              <a:pathLst>
                <a:path w="119640" h="0">
                  <a:moveTo>
                    <a:pt x="0" y="0"/>
                  </a:moveTo>
                  <a:lnTo>
                    <a:pt x="0" y="0"/>
                  </a:lnTo>
                  <a:lnTo>
                    <a:pt x="0" y="0"/>
                  </a:lnTo>
                  <a:lnTo>
                    <a:pt x="0" y="0"/>
                  </a:lnTo>
                  <a:lnTo>
                    <a:pt x="59820" y="0"/>
                  </a:lnTo>
                  <a:lnTo>
                    <a:pt x="59820" y="0"/>
                  </a:lnTo>
                  <a:lnTo>
                    <a:pt x="119640" y="0"/>
                  </a:lnTo>
                </a:path>
              </a:pathLst>
            </a:custGeom>
            <a:ln w="67753" cap="flat">
              <a:solidFill>
                <a:srgbClr val="E8E8E8">
                  <a:alpha val="100000"/>
                </a:srgbClr>
              </a:solidFill>
              <a:prstDash val="solid"/>
              <a:round/>
            </a:ln>
          </p:spPr>
          <p:txBody>
            <a:bodyPr/>
            <a:lstStyle/>
            <a:p/>
          </p:txBody>
        </p:sp>
        <p:sp>
          <p:nvSpPr>
            <p:cNvPr id="94" name="pl94"/>
            <p:cNvSpPr/>
            <p:nvPr/>
          </p:nvSpPr>
          <p:spPr>
            <a:xfrm>
              <a:off x="7779730" y="2757042"/>
              <a:ext cx="119640" cy="0"/>
            </a:xfrm>
            <a:custGeom>
              <a:avLst/>
              <a:pathLst>
                <a:path w="119640" h="0">
                  <a:moveTo>
                    <a:pt x="0" y="0"/>
                  </a:moveTo>
                  <a:lnTo>
                    <a:pt x="119640" y="0"/>
                  </a:lnTo>
                  <a:lnTo>
                    <a:pt x="119640" y="0"/>
                  </a:lnTo>
                  <a:lnTo>
                    <a:pt x="119640" y="0"/>
                  </a:lnTo>
                  <a:lnTo>
                    <a:pt x="119640" y="0"/>
                  </a:lnTo>
                  <a:lnTo>
                    <a:pt x="119640" y="0"/>
                  </a:lnTo>
                  <a:lnTo>
                    <a:pt x="119640" y="0"/>
                  </a:lnTo>
                </a:path>
              </a:pathLst>
            </a:custGeom>
            <a:ln w="67753" cap="flat">
              <a:solidFill>
                <a:srgbClr val="E8E8E8">
                  <a:alpha val="100000"/>
                </a:srgbClr>
              </a:solidFill>
              <a:prstDash val="solid"/>
              <a:round/>
            </a:ln>
          </p:spPr>
          <p:txBody>
            <a:bodyPr/>
            <a:lstStyle/>
            <a:p/>
          </p:txBody>
        </p:sp>
        <p:sp>
          <p:nvSpPr>
            <p:cNvPr id="95" name="pl95"/>
            <p:cNvSpPr/>
            <p:nvPr/>
          </p:nvSpPr>
          <p:spPr>
            <a:xfrm>
              <a:off x="7301168" y="2845895"/>
              <a:ext cx="598203" cy="0"/>
            </a:xfrm>
            <a:custGeom>
              <a:avLst/>
              <a:pathLst>
                <a:path w="598203" h="0">
                  <a:moveTo>
                    <a:pt x="0" y="0"/>
                  </a:moveTo>
                  <a:lnTo>
                    <a:pt x="59820" y="0"/>
                  </a:lnTo>
                  <a:lnTo>
                    <a:pt x="239281" y="0"/>
                  </a:lnTo>
                  <a:lnTo>
                    <a:pt x="418742" y="0"/>
                  </a:lnTo>
                  <a:lnTo>
                    <a:pt x="478562" y="0"/>
                  </a:lnTo>
                  <a:lnTo>
                    <a:pt x="478562" y="0"/>
                  </a:lnTo>
                  <a:lnTo>
                    <a:pt x="598203" y="0"/>
                  </a:lnTo>
                </a:path>
              </a:pathLst>
            </a:custGeom>
            <a:ln w="67753" cap="flat">
              <a:solidFill>
                <a:srgbClr val="E8E8E8">
                  <a:alpha val="100000"/>
                </a:srgbClr>
              </a:solidFill>
              <a:prstDash val="solid"/>
              <a:round/>
            </a:ln>
          </p:spPr>
          <p:txBody>
            <a:bodyPr/>
            <a:lstStyle/>
            <a:p/>
          </p:txBody>
        </p:sp>
        <p:sp>
          <p:nvSpPr>
            <p:cNvPr id="96" name="pl96"/>
            <p:cNvSpPr/>
            <p:nvPr/>
          </p:nvSpPr>
          <p:spPr>
            <a:xfrm>
              <a:off x="7719910" y="2934748"/>
              <a:ext cx="179460" cy="0"/>
            </a:xfrm>
            <a:custGeom>
              <a:avLst/>
              <a:pathLst>
                <a:path w="179460" h="0">
                  <a:moveTo>
                    <a:pt x="0" y="0"/>
                  </a:moveTo>
                  <a:lnTo>
                    <a:pt x="0" y="0"/>
                  </a:lnTo>
                  <a:lnTo>
                    <a:pt x="0" y="0"/>
                  </a:lnTo>
                  <a:lnTo>
                    <a:pt x="119640" y="0"/>
                  </a:lnTo>
                  <a:lnTo>
                    <a:pt x="119640" y="0"/>
                  </a:lnTo>
                  <a:lnTo>
                    <a:pt x="179460" y="0"/>
                  </a:lnTo>
                  <a:lnTo>
                    <a:pt x="179460" y="0"/>
                  </a:lnTo>
                </a:path>
              </a:pathLst>
            </a:custGeom>
            <a:ln w="67753" cap="flat">
              <a:solidFill>
                <a:srgbClr val="E8E8E8">
                  <a:alpha val="100000"/>
                </a:srgbClr>
              </a:solidFill>
              <a:prstDash val="solid"/>
              <a:round/>
            </a:ln>
          </p:spPr>
          <p:txBody>
            <a:bodyPr/>
            <a:lstStyle/>
            <a:p/>
          </p:txBody>
        </p:sp>
        <p:sp>
          <p:nvSpPr>
            <p:cNvPr id="97" name="pl97"/>
            <p:cNvSpPr/>
            <p:nvPr/>
          </p:nvSpPr>
          <p:spPr>
            <a:xfrm>
              <a:off x="7719910" y="3023601"/>
              <a:ext cx="179460" cy="0"/>
            </a:xfrm>
            <a:custGeom>
              <a:avLst/>
              <a:pathLst>
                <a:path w="179460" h="0">
                  <a:moveTo>
                    <a:pt x="0" y="0"/>
                  </a:moveTo>
                  <a:lnTo>
                    <a:pt x="0" y="0"/>
                  </a:lnTo>
                  <a:lnTo>
                    <a:pt x="0" y="0"/>
                  </a:lnTo>
                  <a:lnTo>
                    <a:pt x="0" y="0"/>
                  </a:lnTo>
                  <a:lnTo>
                    <a:pt x="0" y="0"/>
                  </a:lnTo>
                  <a:lnTo>
                    <a:pt x="59820" y="0"/>
                  </a:lnTo>
                  <a:lnTo>
                    <a:pt x="179460" y="0"/>
                  </a:lnTo>
                </a:path>
              </a:pathLst>
            </a:custGeom>
            <a:ln w="67753" cap="flat">
              <a:solidFill>
                <a:srgbClr val="E8E8E8">
                  <a:alpha val="100000"/>
                </a:srgbClr>
              </a:solidFill>
              <a:prstDash val="solid"/>
              <a:round/>
            </a:ln>
          </p:spPr>
          <p:txBody>
            <a:bodyPr/>
            <a:lstStyle/>
            <a:p/>
          </p:txBody>
        </p:sp>
        <p:sp>
          <p:nvSpPr>
            <p:cNvPr id="98" name="pl98"/>
            <p:cNvSpPr/>
            <p:nvPr/>
          </p:nvSpPr>
          <p:spPr>
            <a:xfrm>
              <a:off x="7660089" y="3112454"/>
              <a:ext cx="239281" cy="0"/>
            </a:xfrm>
            <a:custGeom>
              <a:avLst/>
              <a:pathLst>
                <a:path w="239281" h="0">
                  <a:moveTo>
                    <a:pt x="0" y="0"/>
                  </a:moveTo>
                  <a:lnTo>
                    <a:pt x="0" y="0"/>
                  </a:lnTo>
                  <a:lnTo>
                    <a:pt x="59820" y="0"/>
                  </a:lnTo>
                  <a:lnTo>
                    <a:pt x="59820" y="0"/>
                  </a:lnTo>
                  <a:lnTo>
                    <a:pt x="239281" y="0"/>
                  </a:lnTo>
                  <a:lnTo>
                    <a:pt x="239281" y="0"/>
                  </a:lnTo>
                  <a:lnTo>
                    <a:pt x="239281" y="0"/>
                  </a:lnTo>
                </a:path>
              </a:pathLst>
            </a:custGeom>
            <a:ln w="67753" cap="flat">
              <a:solidFill>
                <a:srgbClr val="E8E8E8">
                  <a:alpha val="100000"/>
                </a:srgbClr>
              </a:solidFill>
              <a:prstDash val="solid"/>
              <a:round/>
            </a:ln>
          </p:spPr>
          <p:txBody>
            <a:bodyPr/>
            <a:lstStyle/>
            <a:p/>
          </p:txBody>
        </p:sp>
        <p:sp>
          <p:nvSpPr>
            <p:cNvPr id="99" name="pl99"/>
            <p:cNvSpPr/>
            <p:nvPr/>
          </p:nvSpPr>
          <p:spPr>
            <a:xfrm>
              <a:off x="7660089" y="3201307"/>
              <a:ext cx="239281" cy="0"/>
            </a:xfrm>
            <a:custGeom>
              <a:avLst/>
              <a:pathLst>
                <a:path w="239281" h="0">
                  <a:moveTo>
                    <a:pt x="0" y="0"/>
                  </a:moveTo>
                  <a:lnTo>
                    <a:pt x="0" y="0"/>
                  </a:lnTo>
                  <a:lnTo>
                    <a:pt x="119640" y="0"/>
                  </a:lnTo>
                  <a:lnTo>
                    <a:pt x="119640" y="0"/>
                  </a:lnTo>
                  <a:lnTo>
                    <a:pt x="239281" y="0"/>
                  </a:lnTo>
                  <a:lnTo>
                    <a:pt x="239281" y="0"/>
                  </a:lnTo>
                  <a:lnTo>
                    <a:pt x="239281" y="0"/>
                  </a:lnTo>
                </a:path>
              </a:pathLst>
            </a:custGeom>
            <a:ln w="67753" cap="flat">
              <a:solidFill>
                <a:srgbClr val="E8E8E8">
                  <a:alpha val="100000"/>
                </a:srgbClr>
              </a:solidFill>
              <a:prstDash val="solid"/>
              <a:round/>
            </a:ln>
          </p:spPr>
          <p:txBody>
            <a:bodyPr/>
            <a:lstStyle/>
            <a:p/>
          </p:txBody>
        </p:sp>
        <p:sp>
          <p:nvSpPr>
            <p:cNvPr id="100" name="pl100"/>
            <p:cNvSpPr/>
            <p:nvPr/>
          </p:nvSpPr>
          <p:spPr>
            <a:xfrm>
              <a:off x="7540449" y="3290160"/>
              <a:ext cx="358921" cy="0"/>
            </a:xfrm>
            <a:custGeom>
              <a:avLst/>
              <a:pathLst>
                <a:path w="358921" h="0">
                  <a:moveTo>
                    <a:pt x="0" y="0"/>
                  </a:moveTo>
                  <a:lnTo>
                    <a:pt x="119640" y="0"/>
                  </a:lnTo>
                  <a:lnTo>
                    <a:pt x="179460" y="0"/>
                  </a:lnTo>
                  <a:lnTo>
                    <a:pt x="239281" y="0"/>
                  </a:lnTo>
                  <a:lnTo>
                    <a:pt x="299101" y="0"/>
                  </a:lnTo>
                  <a:lnTo>
                    <a:pt x="358921" y="0"/>
                  </a:lnTo>
                  <a:lnTo>
                    <a:pt x="358921" y="0"/>
                  </a:lnTo>
                </a:path>
              </a:pathLst>
            </a:custGeom>
            <a:ln w="67753" cap="flat">
              <a:solidFill>
                <a:srgbClr val="E8E8E8">
                  <a:alpha val="100000"/>
                </a:srgbClr>
              </a:solidFill>
              <a:prstDash val="solid"/>
              <a:round/>
            </a:ln>
          </p:spPr>
          <p:txBody>
            <a:bodyPr/>
            <a:lstStyle/>
            <a:p/>
          </p:txBody>
        </p:sp>
        <p:sp>
          <p:nvSpPr>
            <p:cNvPr id="101" name="pl101"/>
            <p:cNvSpPr/>
            <p:nvPr/>
          </p:nvSpPr>
          <p:spPr>
            <a:xfrm>
              <a:off x="7540449" y="3379013"/>
              <a:ext cx="358921" cy="0"/>
            </a:xfrm>
            <a:custGeom>
              <a:avLst/>
              <a:pathLst>
                <a:path w="358921" h="0">
                  <a:moveTo>
                    <a:pt x="0" y="0"/>
                  </a:moveTo>
                  <a:lnTo>
                    <a:pt x="119640" y="0"/>
                  </a:lnTo>
                  <a:lnTo>
                    <a:pt x="119640" y="0"/>
                  </a:lnTo>
                  <a:lnTo>
                    <a:pt x="119640" y="0"/>
                  </a:lnTo>
                  <a:lnTo>
                    <a:pt x="239281" y="0"/>
                  </a:lnTo>
                  <a:lnTo>
                    <a:pt x="299101" y="0"/>
                  </a:lnTo>
                  <a:lnTo>
                    <a:pt x="358921" y="0"/>
                  </a:lnTo>
                </a:path>
              </a:pathLst>
            </a:custGeom>
            <a:ln w="67753" cap="flat">
              <a:solidFill>
                <a:srgbClr val="E8E8E8">
                  <a:alpha val="100000"/>
                </a:srgbClr>
              </a:solidFill>
              <a:prstDash val="solid"/>
              <a:round/>
            </a:ln>
          </p:spPr>
          <p:txBody>
            <a:bodyPr/>
            <a:lstStyle/>
            <a:p/>
          </p:txBody>
        </p:sp>
        <p:sp>
          <p:nvSpPr>
            <p:cNvPr id="102" name="pl102"/>
            <p:cNvSpPr/>
            <p:nvPr/>
          </p:nvSpPr>
          <p:spPr>
            <a:xfrm>
              <a:off x="7480629" y="3467866"/>
              <a:ext cx="358921" cy="0"/>
            </a:xfrm>
            <a:custGeom>
              <a:avLst/>
              <a:pathLst>
                <a:path w="358921" h="0">
                  <a:moveTo>
                    <a:pt x="0" y="0"/>
                  </a:moveTo>
                  <a:lnTo>
                    <a:pt x="179460" y="0"/>
                  </a:lnTo>
                  <a:lnTo>
                    <a:pt x="179460" y="0"/>
                  </a:lnTo>
                  <a:lnTo>
                    <a:pt x="239281" y="0"/>
                  </a:lnTo>
                  <a:lnTo>
                    <a:pt x="299101" y="0"/>
                  </a:lnTo>
                  <a:lnTo>
                    <a:pt x="358921" y="0"/>
                  </a:lnTo>
                  <a:lnTo>
                    <a:pt x="358921" y="0"/>
                  </a:lnTo>
                </a:path>
              </a:pathLst>
            </a:custGeom>
            <a:ln w="67753" cap="flat">
              <a:solidFill>
                <a:srgbClr val="E8E8E8">
                  <a:alpha val="100000"/>
                </a:srgbClr>
              </a:solidFill>
              <a:prstDash val="solid"/>
              <a:round/>
            </a:ln>
          </p:spPr>
          <p:txBody>
            <a:bodyPr/>
            <a:lstStyle/>
            <a:p/>
          </p:txBody>
        </p:sp>
        <p:sp>
          <p:nvSpPr>
            <p:cNvPr id="103" name="pl103"/>
            <p:cNvSpPr/>
            <p:nvPr/>
          </p:nvSpPr>
          <p:spPr>
            <a:xfrm>
              <a:off x="6643144" y="3556719"/>
              <a:ext cx="1016945" cy="0"/>
            </a:xfrm>
            <a:custGeom>
              <a:avLst/>
              <a:pathLst>
                <a:path w="1016945" h="0">
                  <a:moveTo>
                    <a:pt x="0" y="0"/>
                  </a:moveTo>
                  <a:lnTo>
                    <a:pt x="658023" y="0"/>
                  </a:lnTo>
                  <a:lnTo>
                    <a:pt x="777663" y="0"/>
                  </a:lnTo>
                  <a:lnTo>
                    <a:pt x="897304" y="0"/>
                  </a:lnTo>
                  <a:lnTo>
                    <a:pt x="897304" y="0"/>
                  </a:lnTo>
                  <a:lnTo>
                    <a:pt x="1016945" y="0"/>
                  </a:lnTo>
                  <a:lnTo>
                    <a:pt x="1016945" y="0"/>
                  </a:lnTo>
                </a:path>
              </a:pathLst>
            </a:custGeom>
            <a:ln w="67753" cap="flat">
              <a:solidFill>
                <a:srgbClr val="E8E8E8">
                  <a:alpha val="100000"/>
                </a:srgbClr>
              </a:solidFill>
              <a:prstDash val="solid"/>
              <a:round/>
            </a:ln>
          </p:spPr>
          <p:txBody>
            <a:bodyPr/>
            <a:lstStyle/>
            <a:p/>
          </p:txBody>
        </p:sp>
        <p:sp>
          <p:nvSpPr>
            <p:cNvPr id="104" name="pl104"/>
            <p:cNvSpPr/>
            <p:nvPr/>
          </p:nvSpPr>
          <p:spPr>
            <a:xfrm>
              <a:off x="7301168" y="3645572"/>
              <a:ext cx="358921" cy="0"/>
            </a:xfrm>
            <a:custGeom>
              <a:avLst/>
              <a:pathLst>
                <a:path w="358921" h="0">
                  <a:moveTo>
                    <a:pt x="0" y="0"/>
                  </a:moveTo>
                  <a:lnTo>
                    <a:pt x="59820" y="0"/>
                  </a:lnTo>
                  <a:lnTo>
                    <a:pt x="119640" y="0"/>
                  </a:lnTo>
                  <a:lnTo>
                    <a:pt x="119640" y="0"/>
                  </a:lnTo>
                  <a:lnTo>
                    <a:pt x="179460" y="0"/>
                  </a:lnTo>
                  <a:lnTo>
                    <a:pt x="299101" y="0"/>
                  </a:lnTo>
                  <a:lnTo>
                    <a:pt x="358921" y="0"/>
                  </a:lnTo>
                </a:path>
              </a:pathLst>
            </a:custGeom>
            <a:ln w="67753" cap="flat">
              <a:solidFill>
                <a:srgbClr val="E8E8E8">
                  <a:alpha val="100000"/>
                </a:srgbClr>
              </a:solidFill>
              <a:prstDash val="solid"/>
              <a:round/>
            </a:ln>
          </p:spPr>
          <p:txBody>
            <a:bodyPr/>
            <a:lstStyle/>
            <a:p/>
          </p:txBody>
        </p:sp>
        <p:sp>
          <p:nvSpPr>
            <p:cNvPr id="105" name="pl105"/>
            <p:cNvSpPr/>
            <p:nvPr/>
          </p:nvSpPr>
          <p:spPr>
            <a:xfrm>
              <a:off x="7600269" y="3734425"/>
              <a:ext cx="299101" cy="0"/>
            </a:xfrm>
            <a:custGeom>
              <a:avLst/>
              <a:pathLst>
                <a:path w="299101" h="0">
                  <a:moveTo>
                    <a:pt x="0" y="0"/>
                  </a:moveTo>
                  <a:lnTo>
                    <a:pt x="59820" y="0"/>
                  </a:lnTo>
                  <a:lnTo>
                    <a:pt x="119640" y="0"/>
                  </a:lnTo>
                  <a:lnTo>
                    <a:pt x="239281" y="0"/>
                  </a:lnTo>
                  <a:lnTo>
                    <a:pt x="299101" y="0"/>
                  </a:lnTo>
                  <a:lnTo>
                    <a:pt x="299101" y="0"/>
                  </a:lnTo>
                  <a:lnTo>
                    <a:pt x="299101" y="0"/>
                  </a:lnTo>
                </a:path>
              </a:pathLst>
            </a:custGeom>
            <a:ln w="67753" cap="flat">
              <a:solidFill>
                <a:srgbClr val="E8E8E8">
                  <a:alpha val="100000"/>
                </a:srgbClr>
              </a:solidFill>
              <a:prstDash val="solid"/>
              <a:round/>
            </a:ln>
          </p:spPr>
          <p:txBody>
            <a:bodyPr/>
            <a:lstStyle/>
            <a:p/>
          </p:txBody>
        </p:sp>
        <p:sp>
          <p:nvSpPr>
            <p:cNvPr id="106" name="pl106"/>
            <p:cNvSpPr/>
            <p:nvPr/>
          </p:nvSpPr>
          <p:spPr>
            <a:xfrm>
              <a:off x="7540449" y="3823278"/>
              <a:ext cx="179460" cy="0"/>
            </a:xfrm>
            <a:custGeom>
              <a:avLst/>
              <a:pathLst>
                <a:path w="179460" h="0">
                  <a:moveTo>
                    <a:pt x="0" y="0"/>
                  </a:moveTo>
                  <a:lnTo>
                    <a:pt x="0" y="0"/>
                  </a:lnTo>
                  <a:lnTo>
                    <a:pt x="0" y="0"/>
                  </a:lnTo>
                  <a:lnTo>
                    <a:pt x="0" y="0"/>
                  </a:lnTo>
                  <a:lnTo>
                    <a:pt x="0" y="0"/>
                  </a:lnTo>
                  <a:lnTo>
                    <a:pt x="0" y="0"/>
                  </a:lnTo>
                  <a:lnTo>
                    <a:pt x="179460" y="0"/>
                  </a:lnTo>
                </a:path>
              </a:pathLst>
            </a:custGeom>
            <a:ln w="67753" cap="flat">
              <a:solidFill>
                <a:srgbClr val="E8E8E8">
                  <a:alpha val="100000"/>
                </a:srgbClr>
              </a:solidFill>
              <a:prstDash val="solid"/>
              <a:round/>
            </a:ln>
          </p:spPr>
          <p:txBody>
            <a:bodyPr/>
            <a:lstStyle/>
            <a:p/>
          </p:txBody>
        </p:sp>
        <p:sp>
          <p:nvSpPr>
            <p:cNvPr id="107" name="pl107"/>
            <p:cNvSpPr/>
            <p:nvPr/>
          </p:nvSpPr>
          <p:spPr>
            <a:xfrm>
              <a:off x="6702965" y="3912131"/>
              <a:ext cx="897304" cy="0"/>
            </a:xfrm>
            <a:custGeom>
              <a:avLst/>
              <a:pathLst>
                <a:path w="897304" h="0">
                  <a:moveTo>
                    <a:pt x="0" y="0"/>
                  </a:moveTo>
                  <a:lnTo>
                    <a:pt x="0" y="0"/>
                  </a:lnTo>
                  <a:lnTo>
                    <a:pt x="299101" y="0"/>
                  </a:lnTo>
                  <a:lnTo>
                    <a:pt x="777663" y="0"/>
                  </a:lnTo>
                  <a:lnTo>
                    <a:pt x="837484" y="0"/>
                  </a:lnTo>
                  <a:lnTo>
                    <a:pt x="837484" y="0"/>
                  </a:lnTo>
                  <a:lnTo>
                    <a:pt x="897304" y="0"/>
                  </a:lnTo>
                </a:path>
              </a:pathLst>
            </a:custGeom>
            <a:ln w="67753" cap="flat">
              <a:solidFill>
                <a:srgbClr val="E8E8E8">
                  <a:alpha val="100000"/>
                </a:srgbClr>
              </a:solidFill>
              <a:prstDash val="solid"/>
              <a:round/>
            </a:ln>
          </p:spPr>
          <p:txBody>
            <a:bodyPr/>
            <a:lstStyle/>
            <a:p/>
          </p:txBody>
        </p:sp>
        <p:sp>
          <p:nvSpPr>
            <p:cNvPr id="108" name="pl108"/>
            <p:cNvSpPr/>
            <p:nvPr/>
          </p:nvSpPr>
          <p:spPr>
            <a:xfrm>
              <a:off x="7480629" y="4000984"/>
              <a:ext cx="119640" cy="0"/>
            </a:xfrm>
            <a:custGeom>
              <a:avLst/>
              <a:pathLst>
                <a:path w="119640" h="0">
                  <a:moveTo>
                    <a:pt x="0" y="0"/>
                  </a:moveTo>
                  <a:lnTo>
                    <a:pt x="0" y="0"/>
                  </a:lnTo>
                  <a:lnTo>
                    <a:pt x="59820" y="0"/>
                  </a:lnTo>
                  <a:lnTo>
                    <a:pt x="59820" y="0"/>
                  </a:lnTo>
                  <a:lnTo>
                    <a:pt x="119640" y="0"/>
                  </a:lnTo>
                  <a:lnTo>
                    <a:pt x="119640" y="0"/>
                  </a:lnTo>
                  <a:lnTo>
                    <a:pt x="119640" y="0"/>
                  </a:lnTo>
                </a:path>
              </a:pathLst>
            </a:custGeom>
            <a:ln w="67753" cap="flat">
              <a:solidFill>
                <a:srgbClr val="E8E8E8">
                  <a:alpha val="100000"/>
                </a:srgbClr>
              </a:solidFill>
              <a:prstDash val="solid"/>
              <a:round/>
            </a:ln>
          </p:spPr>
          <p:txBody>
            <a:bodyPr/>
            <a:lstStyle/>
            <a:p/>
          </p:txBody>
        </p:sp>
        <p:sp>
          <p:nvSpPr>
            <p:cNvPr id="109" name="pl109"/>
            <p:cNvSpPr/>
            <p:nvPr/>
          </p:nvSpPr>
          <p:spPr>
            <a:xfrm>
              <a:off x="7360988" y="4089837"/>
              <a:ext cx="418742" cy="0"/>
            </a:xfrm>
            <a:custGeom>
              <a:avLst/>
              <a:pathLst>
                <a:path w="418742" h="0">
                  <a:moveTo>
                    <a:pt x="0" y="0"/>
                  </a:moveTo>
                  <a:lnTo>
                    <a:pt x="119640" y="0"/>
                  </a:lnTo>
                  <a:lnTo>
                    <a:pt x="119640" y="0"/>
                  </a:lnTo>
                  <a:lnTo>
                    <a:pt x="119640" y="0"/>
                  </a:lnTo>
                  <a:lnTo>
                    <a:pt x="179460" y="0"/>
                  </a:lnTo>
                  <a:lnTo>
                    <a:pt x="179460" y="0"/>
                  </a:lnTo>
                  <a:lnTo>
                    <a:pt x="418742" y="0"/>
                  </a:lnTo>
                </a:path>
              </a:pathLst>
            </a:custGeom>
            <a:ln w="67753" cap="flat">
              <a:solidFill>
                <a:srgbClr val="E8E8E8">
                  <a:alpha val="100000"/>
                </a:srgbClr>
              </a:solidFill>
              <a:prstDash val="solid"/>
              <a:round/>
            </a:ln>
          </p:spPr>
          <p:txBody>
            <a:bodyPr/>
            <a:lstStyle/>
            <a:p/>
          </p:txBody>
        </p:sp>
        <p:sp>
          <p:nvSpPr>
            <p:cNvPr id="110" name="pl110"/>
            <p:cNvSpPr/>
            <p:nvPr/>
          </p:nvSpPr>
          <p:spPr>
            <a:xfrm>
              <a:off x="7420808" y="4178690"/>
              <a:ext cx="358921" cy="0"/>
            </a:xfrm>
            <a:custGeom>
              <a:avLst/>
              <a:pathLst>
                <a:path w="358921" h="0">
                  <a:moveTo>
                    <a:pt x="0" y="0"/>
                  </a:moveTo>
                  <a:lnTo>
                    <a:pt x="59820" y="0"/>
                  </a:lnTo>
                  <a:lnTo>
                    <a:pt x="59820" y="0"/>
                  </a:lnTo>
                  <a:lnTo>
                    <a:pt x="59820" y="0"/>
                  </a:lnTo>
                  <a:lnTo>
                    <a:pt x="119640" y="0"/>
                  </a:lnTo>
                  <a:lnTo>
                    <a:pt x="239281" y="0"/>
                  </a:lnTo>
                  <a:lnTo>
                    <a:pt x="358921" y="0"/>
                  </a:lnTo>
                </a:path>
              </a:pathLst>
            </a:custGeom>
            <a:ln w="67753" cap="flat">
              <a:solidFill>
                <a:srgbClr val="E8E8E8">
                  <a:alpha val="100000"/>
                </a:srgbClr>
              </a:solidFill>
              <a:prstDash val="solid"/>
              <a:round/>
            </a:ln>
          </p:spPr>
          <p:txBody>
            <a:bodyPr/>
            <a:lstStyle/>
            <a:p/>
          </p:txBody>
        </p:sp>
        <p:sp>
          <p:nvSpPr>
            <p:cNvPr id="111" name="pl111"/>
            <p:cNvSpPr/>
            <p:nvPr/>
          </p:nvSpPr>
          <p:spPr>
            <a:xfrm>
              <a:off x="7301168" y="4267543"/>
              <a:ext cx="598203" cy="0"/>
            </a:xfrm>
            <a:custGeom>
              <a:avLst/>
              <a:pathLst>
                <a:path w="598203" h="0">
                  <a:moveTo>
                    <a:pt x="0" y="0"/>
                  </a:moveTo>
                  <a:lnTo>
                    <a:pt x="59820" y="0"/>
                  </a:lnTo>
                  <a:lnTo>
                    <a:pt x="59820" y="0"/>
                  </a:lnTo>
                  <a:lnTo>
                    <a:pt x="179460" y="0"/>
                  </a:lnTo>
                  <a:lnTo>
                    <a:pt x="418742" y="0"/>
                  </a:lnTo>
                  <a:lnTo>
                    <a:pt x="598203" y="0"/>
                  </a:lnTo>
                  <a:lnTo>
                    <a:pt x="598203" y="0"/>
                  </a:lnTo>
                </a:path>
              </a:pathLst>
            </a:custGeom>
            <a:ln w="67753" cap="flat">
              <a:solidFill>
                <a:srgbClr val="E8E8E8">
                  <a:alpha val="100000"/>
                </a:srgbClr>
              </a:solidFill>
              <a:prstDash val="solid"/>
              <a:round/>
            </a:ln>
          </p:spPr>
          <p:txBody>
            <a:bodyPr/>
            <a:lstStyle/>
            <a:p/>
          </p:txBody>
        </p:sp>
        <p:sp>
          <p:nvSpPr>
            <p:cNvPr id="112" name="pl112"/>
            <p:cNvSpPr/>
            <p:nvPr/>
          </p:nvSpPr>
          <p:spPr>
            <a:xfrm>
              <a:off x="6702965" y="4356396"/>
              <a:ext cx="1196406" cy="0"/>
            </a:xfrm>
            <a:custGeom>
              <a:avLst/>
              <a:pathLst>
                <a:path w="1196406" h="0">
                  <a:moveTo>
                    <a:pt x="0" y="0"/>
                  </a:moveTo>
                  <a:lnTo>
                    <a:pt x="239281" y="0"/>
                  </a:lnTo>
                  <a:lnTo>
                    <a:pt x="358921" y="0"/>
                  </a:lnTo>
                  <a:lnTo>
                    <a:pt x="598203" y="0"/>
                  </a:lnTo>
                  <a:lnTo>
                    <a:pt x="598203" y="0"/>
                  </a:lnTo>
                  <a:lnTo>
                    <a:pt x="717843" y="0"/>
                  </a:lnTo>
                  <a:lnTo>
                    <a:pt x="1196406" y="0"/>
                  </a:lnTo>
                </a:path>
              </a:pathLst>
            </a:custGeom>
            <a:ln w="67753" cap="flat">
              <a:solidFill>
                <a:srgbClr val="E8E8E8">
                  <a:alpha val="100000"/>
                </a:srgbClr>
              </a:solidFill>
              <a:prstDash val="solid"/>
              <a:round/>
            </a:ln>
          </p:spPr>
          <p:txBody>
            <a:bodyPr/>
            <a:lstStyle/>
            <a:p/>
          </p:txBody>
        </p:sp>
        <p:sp>
          <p:nvSpPr>
            <p:cNvPr id="113" name="pl113"/>
            <p:cNvSpPr/>
            <p:nvPr/>
          </p:nvSpPr>
          <p:spPr>
            <a:xfrm>
              <a:off x="6583324" y="4445249"/>
              <a:ext cx="957124" cy="0"/>
            </a:xfrm>
            <a:custGeom>
              <a:avLst/>
              <a:pathLst>
                <a:path w="957124" h="0">
                  <a:moveTo>
                    <a:pt x="0" y="0"/>
                  </a:moveTo>
                  <a:lnTo>
                    <a:pt x="358921" y="0"/>
                  </a:lnTo>
                  <a:lnTo>
                    <a:pt x="358921" y="0"/>
                  </a:lnTo>
                  <a:lnTo>
                    <a:pt x="418742" y="0"/>
                  </a:lnTo>
                  <a:lnTo>
                    <a:pt x="717843" y="0"/>
                  </a:lnTo>
                  <a:lnTo>
                    <a:pt x="717843" y="0"/>
                  </a:lnTo>
                  <a:lnTo>
                    <a:pt x="957124" y="0"/>
                  </a:lnTo>
                </a:path>
              </a:pathLst>
            </a:custGeom>
            <a:ln w="67753" cap="flat">
              <a:solidFill>
                <a:srgbClr val="E8E8E8">
                  <a:alpha val="100000"/>
                </a:srgbClr>
              </a:solidFill>
              <a:prstDash val="solid"/>
              <a:round/>
            </a:ln>
          </p:spPr>
          <p:txBody>
            <a:bodyPr/>
            <a:lstStyle/>
            <a:p/>
          </p:txBody>
        </p:sp>
        <p:sp>
          <p:nvSpPr>
            <p:cNvPr id="114" name="pl114"/>
            <p:cNvSpPr/>
            <p:nvPr/>
          </p:nvSpPr>
          <p:spPr>
            <a:xfrm>
              <a:off x="7301168" y="4534102"/>
              <a:ext cx="418742" cy="0"/>
            </a:xfrm>
            <a:custGeom>
              <a:avLst/>
              <a:pathLst>
                <a:path w="418742" h="0">
                  <a:moveTo>
                    <a:pt x="0" y="0"/>
                  </a:moveTo>
                  <a:lnTo>
                    <a:pt x="0" y="0"/>
                  </a:lnTo>
                  <a:lnTo>
                    <a:pt x="179460" y="0"/>
                  </a:lnTo>
                  <a:lnTo>
                    <a:pt x="179460" y="0"/>
                  </a:lnTo>
                  <a:lnTo>
                    <a:pt x="239281" y="0"/>
                  </a:lnTo>
                  <a:lnTo>
                    <a:pt x="239281" y="0"/>
                  </a:lnTo>
                  <a:lnTo>
                    <a:pt x="418742" y="0"/>
                  </a:lnTo>
                </a:path>
              </a:pathLst>
            </a:custGeom>
            <a:ln w="67753" cap="flat">
              <a:solidFill>
                <a:srgbClr val="E8E8E8">
                  <a:alpha val="100000"/>
                </a:srgbClr>
              </a:solidFill>
              <a:prstDash val="solid"/>
              <a:round/>
            </a:ln>
          </p:spPr>
          <p:txBody>
            <a:bodyPr/>
            <a:lstStyle/>
            <a:p/>
          </p:txBody>
        </p:sp>
        <p:sp>
          <p:nvSpPr>
            <p:cNvPr id="115" name="pl115"/>
            <p:cNvSpPr/>
            <p:nvPr/>
          </p:nvSpPr>
          <p:spPr>
            <a:xfrm>
              <a:off x="7121707" y="4622955"/>
              <a:ext cx="777663" cy="0"/>
            </a:xfrm>
            <a:custGeom>
              <a:avLst/>
              <a:pathLst>
                <a:path w="777663" h="0">
                  <a:moveTo>
                    <a:pt x="0" y="0"/>
                  </a:moveTo>
                  <a:lnTo>
                    <a:pt x="299101" y="0"/>
                  </a:lnTo>
                  <a:lnTo>
                    <a:pt x="478562" y="0"/>
                  </a:lnTo>
                  <a:lnTo>
                    <a:pt x="598203" y="0"/>
                  </a:lnTo>
                  <a:lnTo>
                    <a:pt x="598203" y="0"/>
                  </a:lnTo>
                  <a:lnTo>
                    <a:pt x="777663" y="0"/>
                  </a:lnTo>
                  <a:lnTo>
                    <a:pt x="777663" y="0"/>
                  </a:lnTo>
                </a:path>
              </a:pathLst>
            </a:custGeom>
            <a:ln w="67753" cap="flat">
              <a:solidFill>
                <a:srgbClr val="E8E8E8">
                  <a:alpha val="100000"/>
                </a:srgbClr>
              </a:solidFill>
              <a:prstDash val="solid"/>
              <a:round/>
            </a:ln>
          </p:spPr>
          <p:txBody>
            <a:bodyPr/>
            <a:lstStyle/>
            <a:p/>
          </p:txBody>
        </p:sp>
        <p:sp>
          <p:nvSpPr>
            <p:cNvPr id="116" name="pl116"/>
            <p:cNvSpPr/>
            <p:nvPr/>
          </p:nvSpPr>
          <p:spPr>
            <a:xfrm>
              <a:off x="6403863" y="4711808"/>
              <a:ext cx="1076765" cy="0"/>
            </a:xfrm>
            <a:custGeom>
              <a:avLst/>
              <a:pathLst>
                <a:path w="1076765" h="0">
                  <a:moveTo>
                    <a:pt x="0" y="0"/>
                  </a:moveTo>
                  <a:lnTo>
                    <a:pt x="538382" y="0"/>
                  </a:lnTo>
                  <a:lnTo>
                    <a:pt x="538382" y="0"/>
                  </a:lnTo>
                  <a:lnTo>
                    <a:pt x="658023" y="0"/>
                  </a:lnTo>
                  <a:lnTo>
                    <a:pt x="658023" y="0"/>
                  </a:lnTo>
                  <a:lnTo>
                    <a:pt x="957124" y="0"/>
                  </a:lnTo>
                  <a:lnTo>
                    <a:pt x="1076765" y="0"/>
                  </a:lnTo>
                </a:path>
              </a:pathLst>
            </a:custGeom>
            <a:ln w="67753" cap="flat">
              <a:solidFill>
                <a:srgbClr val="E8E8E8">
                  <a:alpha val="100000"/>
                </a:srgbClr>
              </a:solidFill>
              <a:prstDash val="solid"/>
              <a:round/>
            </a:ln>
          </p:spPr>
          <p:txBody>
            <a:bodyPr/>
            <a:lstStyle/>
            <a:p/>
          </p:txBody>
        </p:sp>
        <p:sp>
          <p:nvSpPr>
            <p:cNvPr id="117" name="pl117"/>
            <p:cNvSpPr/>
            <p:nvPr/>
          </p:nvSpPr>
          <p:spPr>
            <a:xfrm>
              <a:off x="6463683" y="4800661"/>
              <a:ext cx="538382" cy="0"/>
            </a:xfrm>
            <a:custGeom>
              <a:avLst/>
              <a:pathLst>
                <a:path w="538382" h="0">
                  <a:moveTo>
                    <a:pt x="0" y="0"/>
                  </a:moveTo>
                  <a:lnTo>
                    <a:pt x="59820" y="0"/>
                  </a:lnTo>
                  <a:lnTo>
                    <a:pt x="59820" y="0"/>
                  </a:lnTo>
                  <a:lnTo>
                    <a:pt x="59820" y="0"/>
                  </a:lnTo>
                  <a:lnTo>
                    <a:pt x="119640" y="0"/>
                  </a:lnTo>
                  <a:lnTo>
                    <a:pt x="299101" y="0"/>
                  </a:lnTo>
                  <a:lnTo>
                    <a:pt x="538382" y="0"/>
                  </a:lnTo>
                </a:path>
              </a:pathLst>
            </a:custGeom>
            <a:ln w="67753" cap="flat">
              <a:solidFill>
                <a:srgbClr val="E8E8E8">
                  <a:alpha val="100000"/>
                </a:srgbClr>
              </a:solidFill>
              <a:prstDash val="solid"/>
              <a:round/>
            </a:ln>
          </p:spPr>
          <p:txBody>
            <a:bodyPr/>
            <a:lstStyle/>
            <a:p/>
          </p:txBody>
        </p:sp>
        <p:sp>
          <p:nvSpPr>
            <p:cNvPr id="118" name="pl118"/>
            <p:cNvSpPr/>
            <p:nvPr/>
          </p:nvSpPr>
          <p:spPr>
            <a:xfrm>
              <a:off x="6942246" y="4889513"/>
              <a:ext cx="478562" cy="0"/>
            </a:xfrm>
            <a:custGeom>
              <a:avLst/>
              <a:pathLst>
                <a:path w="478562" h="0">
                  <a:moveTo>
                    <a:pt x="0" y="0"/>
                  </a:moveTo>
                  <a:lnTo>
                    <a:pt x="119640" y="0"/>
                  </a:lnTo>
                  <a:lnTo>
                    <a:pt x="119640" y="0"/>
                  </a:lnTo>
                  <a:lnTo>
                    <a:pt x="119640" y="0"/>
                  </a:lnTo>
                  <a:lnTo>
                    <a:pt x="239281" y="0"/>
                  </a:lnTo>
                  <a:lnTo>
                    <a:pt x="358921" y="0"/>
                  </a:lnTo>
                  <a:lnTo>
                    <a:pt x="478562" y="0"/>
                  </a:lnTo>
                </a:path>
              </a:pathLst>
            </a:custGeom>
            <a:ln w="67753" cap="flat">
              <a:solidFill>
                <a:srgbClr val="E8E8E8">
                  <a:alpha val="100000"/>
                </a:srgbClr>
              </a:solidFill>
              <a:prstDash val="solid"/>
              <a:round/>
            </a:ln>
          </p:spPr>
          <p:txBody>
            <a:bodyPr/>
            <a:lstStyle/>
            <a:p/>
          </p:txBody>
        </p:sp>
        <p:sp>
          <p:nvSpPr>
            <p:cNvPr id="119" name="pl119"/>
            <p:cNvSpPr/>
            <p:nvPr/>
          </p:nvSpPr>
          <p:spPr>
            <a:xfrm>
              <a:off x="6702965" y="4978366"/>
              <a:ext cx="538382" cy="0"/>
            </a:xfrm>
            <a:custGeom>
              <a:avLst/>
              <a:pathLst>
                <a:path w="538382" h="0">
                  <a:moveTo>
                    <a:pt x="0" y="0"/>
                  </a:moveTo>
                  <a:lnTo>
                    <a:pt x="0" y="0"/>
                  </a:lnTo>
                  <a:lnTo>
                    <a:pt x="179460" y="0"/>
                  </a:lnTo>
                  <a:lnTo>
                    <a:pt x="179460" y="0"/>
                  </a:lnTo>
                  <a:lnTo>
                    <a:pt x="179460" y="0"/>
                  </a:lnTo>
                  <a:lnTo>
                    <a:pt x="299101" y="0"/>
                  </a:lnTo>
                  <a:lnTo>
                    <a:pt x="538382" y="0"/>
                  </a:lnTo>
                </a:path>
              </a:pathLst>
            </a:custGeom>
            <a:ln w="67753" cap="flat">
              <a:solidFill>
                <a:srgbClr val="E8E8E8">
                  <a:alpha val="100000"/>
                </a:srgbClr>
              </a:solidFill>
              <a:prstDash val="solid"/>
              <a:round/>
            </a:ln>
          </p:spPr>
          <p:txBody>
            <a:bodyPr/>
            <a:lstStyle/>
            <a:p/>
          </p:txBody>
        </p:sp>
        <p:sp>
          <p:nvSpPr>
            <p:cNvPr id="120" name="pl120"/>
            <p:cNvSpPr/>
            <p:nvPr/>
          </p:nvSpPr>
          <p:spPr>
            <a:xfrm>
              <a:off x="6882426" y="5067219"/>
              <a:ext cx="538382" cy="0"/>
            </a:xfrm>
            <a:custGeom>
              <a:avLst/>
              <a:pathLst>
                <a:path w="538382" h="0">
                  <a:moveTo>
                    <a:pt x="0" y="0"/>
                  </a:moveTo>
                  <a:lnTo>
                    <a:pt x="239281" y="0"/>
                  </a:lnTo>
                  <a:lnTo>
                    <a:pt x="299101" y="0"/>
                  </a:lnTo>
                  <a:lnTo>
                    <a:pt x="299101" y="0"/>
                  </a:lnTo>
                  <a:lnTo>
                    <a:pt x="299101" y="0"/>
                  </a:lnTo>
                  <a:lnTo>
                    <a:pt x="418742" y="0"/>
                  </a:lnTo>
                  <a:lnTo>
                    <a:pt x="538382" y="0"/>
                  </a:lnTo>
                </a:path>
              </a:pathLst>
            </a:custGeom>
            <a:ln w="67753" cap="flat">
              <a:solidFill>
                <a:srgbClr val="E8E8E8">
                  <a:alpha val="100000"/>
                </a:srgbClr>
              </a:solidFill>
              <a:prstDash val="solid"/>
              <a:round/>
            </a:ln>
          </p:spPr>
          <p:txBody>
            <a:bodyPr/>
            <a:lstStyle/>
            <a:p/>
          </p:txBody>
        </p:sp>
        <p:sp>
          <p:nvSpPr>
            <p:cNvPr id="121" name="pl121"/>
            <p:cNvSpPr/>
            <p:nvPr/>
          </p:nvSpPr>
          <p:spPr>
            <a:xfrm>
              <a:off x="6583324" y="5156072"/>
              <a:ext cx="777663" cy="0"/>
            </a:xfrm>
            <a:custGeom>
              <a:avLst/>
              <a:pathLst>
                <a:path w="777663" h="0">
                  <a:moveTo>
                    <a:pt x="0" y="0"/>
                  </a:moveTo>
                  <a:lnTo>
                    <a:pt x="119640" y="0"/>
                  </a:lnTo>
                  <a:lnTo>
                    <a:pt x="179460" y="0"/>
                  </a:lnTo>
                  <a:lnTo>
                    <a:pt x="179460" y="0"/>
                  </a:lnTo>
                  <a:lnTo>
                    <a:pt x="598203" y="0"/>
                  </a:lnTo>
                  <a:lnTo>
                    <a:pt x="658023" y="0"/>
                  </a:lnTo>
                  <a:lnTo>
                    <a:pt x="777663" y="0"/>
                  </a:lnTo>
                </a:path>
              </a:pathLst>
            </a:custGeom>
            <a:ln w="67753" cap="flat">
              <a:solidFill>
                <a:srgbClr val="E8E8E8">
                  <a:alpha val="100000"/>
                </a:srgbClr>
              </a:solidFill>
              <a:prstDash val="solid"/>
              <a:round/>
            </a:ln>
          </p:spPr>
          <p:txBody>
            <a:bodyPr/>
            <a:lstStyle/>
            <a:p/>
          </p:txBody>
        </p:sp>
        <p:sp>
          <p:nvSpPr>
            <p:cNvPr id="122" name="pl122"/>
            <p:cNvSpPr/>
            <p:nvPr/>
          </p:nvSpPr>
          <p:spPr>
            <a:xfrm>
              <a:off x="6403863" y="5244925"/>
              <a:ext cx="777663" cy="0"/>
            </a:xfrm>
            <a:custGeom>
              <a:avLst/>
              <a:pathLst>
                <a:path w="777663" h="0">
                  <a:moveTo>
                    <a:pt x="0" y="0"/>
                  </a:moveTo>
                  <a:lnTo>
                    <a:pt x="0" y="0"/>
                  </a:lnTo>
                  <a:lnTo>
                    <a:pt x="179460" y="0"/>
                  </a:lnTo>
                  <a:lnTo>
                    <a:pt x="358921" y="0"/>
                  </a:lnTo>
                  <a:lnTo>
                    <a:pt x="418742" y="0"/>
                  </a:lnTo>
                  <a:lnTo>
                    <a:pt x="658023" y="0"/>
                  </a:lnTo>
                  <a:lnTo>
                    <a:pt x="777663" y="0"/>
                  </a:lnTo>
                </a:path>
              </a:pathLst>
            </a:custGeom>
            <a:ln w="67753" cap="flat">
              <a:solidFill>
                <a:srgbClr val="E8E8E8">
                  <a:alpha val="100000"/>
                </a:srgbClr>
              </a:solidFill>
              <a:prstDash val="solid"/>
              <a:round/>
            </a:ln>
          </p:spPr>
          <p:txBody>
            <a:bodyPr/>
            <a:lstStyle/>
            <a:p/>
          </p:txBody>
        </p:sp>
        <p:sp>
          <p:nvSpPr>
            <p:cNvPr id="123" name="pl123"/>
            <p:cNvSpPr/>
            <p:nvPr/>
          </p:nvSpPr>
          <p:spPr>
            <a:xfrm>
              <a:off x="5566379" y="5333778"/>
              <a:ext cx="1555327" cy="0"/>
            </a:xfrm>
            <a:custGeom>
              <a:avLst/>
              <a:pathLst>
                <a:path w="1555327" h="0">
                  <a:moveTo>
                    <a:pt x="0" y="0"/>
                  </a:moveTo>
                  <a:lnTo>
                    <a:pt x="1196406" y="0"/>
                  </a:lnTo>
                  <a:lnTo>
                    <a:pt x="1256226" y="0"/>
                  </a:lnTo>
                  <a:lnTo>
                    <a:pt x="1256226" y="0"/>
                  </a:lnTo>
                  <a:lnTo>
                    <a:pt x="1316046" y="0"/>
                  </a:lnTo>
                  <a:lnTo>
                    <a:pt x="1375866" y="0"/>
                  </a:lnTo>
                  <a:lnTo>
                    <a:pt x="1555327" y="0"/>
                  </a:lnTo>
                </a:path>
              </a:pathLst>
            </a:custGeom>
            <a:ln w="67753" cap="flat">
              <a:solidFill>
                <a:srgbClr val="E8E8E8">
                  <a:alpha val="100000"/>
                </a:srgbClr>
              </a:solidFill>
              <a:prstDash val="solid"/>
              <a:round/>
            </a:ln>
          </p:spPr>
          <p:txBody>
            <a:bodyPr/>
            <a:lstStyle/>
            <a:p/>
          </p:txBody>
        </p:sp>
        <p:sp>
          <p:nvSpPr>
            <p:cNvPr id="124" name="pl124"/>
            <p:cNvSpPr/>
            <p:nvPr/>
          </p:nvSpPr>
          <p:spPr>
            <a:xfrm>
              <a:off x="6164582" y="5422631"/>
              <a:ext cx="1256226" cy="0"/>
            </a:xfrm>
            <a:custGeom>
              <a:avLst/>
              <a:pathLst>
                <a:path w="1256226" h="0">
                  <a:moveTo>
                    <a:pt x="0" y="0"/>
                  </a:moveTo>
                  <a:lnTo>
                    <a:pt x="538382" y="0"/>
                  </a:lnTo>
                  <a:lnTo>
                    <a:pt x="717843" y="0"/>
                  </a:lnTo>
                  <a:lnTo>
                    <a:pt x="1016945" y="0"/>
                  </a:lnTo>
                  <a:lnTo>
                    <a:pt x="1016945" y="0"/>
                  </a:lnTo>
                  <a:lnTo>
                    <a:pt x="1016945" y="0"/>
                  </a:lnTo>
                  <a:lnTo>
                    <a:pt x="1256226" y="0"/>
                  </a:lnTo>
                </a:path>
              </a:pathLst>
            </a:custGeom>
            <a:ln w="67753" cap="flat">
              <a:solidFill>
                <a:srgbClr val="E8E8E8">
                  <a:alpha val="100000"/>
                </a:srgbClr>
              </a:solidFill>
              <a:prstDash val="solid"/>
              <a:round/>
            </a:ln>
          </p:spPr>
          <p:txBody>
            <a:bodyPr/>
            <a:lstStyle/>
            <a:p/>
          </p:txBody>
        </p:sp>
        <p:sp>
          <p:nvSpPr>
            <p:cNvPr id="125" name="pl125"/>
            <p:cNvSpPr/>
            <p:nvPr/>
          </p:nvSpPr>
          <p:spPr>
            <a:xfrm>
              <a:off x="5985121" y="5511484"/>
              <a:ext cx="1435687" cy="0"/>
            </a:xfrm>
            <a:custGeom>
              <a:avLst/>
              <a:pathLst>
                <a:path w="1435687" h="0">
                  <a:moveTo>
                    <a:pt x="0" y="0"/>
                  </a:moveTo>
                  <a:lnTo>
                    <a:pt x="538382" y="0"/>
                  </a:lnTo>
                  <a:lnTo>
                    <a:pt x="837484" y="0"/>
                  </a:lnTo>
                  <a:lnTo>
                    <a:pt x="1196406" y="0"/>
                  </a:lnTo>
                  <a:lnTo>
                    <a:pt x="1196406" y="0"/>
                  </a:lnTo>
                  <a:lnTo>
                    <a:pt x="1256226" y="0"/>
                  </a:lnTo>
                  <a:lnTo>
                    <a:pt x="1435687" y="0"/>
                  </a:lnTo>
                </a:path>
              </a:pathLst>
            </a:custGeom>
            <a:ln w="67753" cap="flat">
              <a:solidFill>
                <a:srgbClr val="E8E8E8">
                  <a:alpha val="100000"/>
                </a:srgbClr>
              </a:solidFill>
              <a:prstDash val="solid"/>
              <a:round/>
            </a:ln>
          </p:spPr>
          <p:txBody>
            <a:bodyPr/>
            <a:lstStyle/>
            <a:p/>
          </p:txBody>
        </p:sp>
        <p:sp>
          <p:nvSpPr>
            <p:cNvPr id="126" name="pl126"/>
            <p:cNvSpPr/>
            <p:nvPr/>
          </p:nvSpPr>
          <p:spPr>
            <a:xfrm>
              <a:off x="5925301" y="5600337"/>
              <a:ext cx="897304" cy="0"/>
            </a:xfrm>
            <a:custGeom>
              <a:avLst/>
              <a:pathLst>
                <a:path w="897304" h="0">
                  <a:moveTo>
                    <a:pt x="0" y="0"/>
                  </a:moveTo>
                  <a:lnTo>
                    <a:pt x="59820" y="0"/>
                  </a:lnTo>
                  <a:lnTo>
                    <a:pt x="119640" y="0"/>
                  </a:lnTo>
                  <a:lnTo>
                    <a:pt x="299101" y="0"/>
                  </a:lnTo>
                  <a:lnTo>
                    <a:pt x="418742" y="0"/>
                  </a:lnTo>
                  <a:lnTo>
                    <a:pt x="478562" y="0"/>
                  </a:lnTo>
                  <a:lnTo>
                    <a:pt x="897304" y="0"/>
                  </a:lnTo>
                </a:path>
              </a:pathLst>
            </a:custGeom>
            <a:ln w="67753" cap="flat">
              <a:solidFill>
                <a:srgbClr val="E8E8E8">
                  <a:alpha val="100000"/>
                </a:srgbClr>
              </a:solidFill>
              <a:prstDash val="solid"/>
              <a:round/>
            </a:ln>
          </p:spPr>
          <p:txBody>
            <a:bodyPr/>
            <a:lstStyle/>
            <a:p/>
          </p:txBody>
        </p:sp>
        <p:sp>
          <p:nvSpPr>
            <p:cNvPr id="127" name="pl127"/>
            <p:cNvSpPr/>
            <p:nvPr/>
          </p:nvSpPr>
          <p:spPr>
            <a:xfrm>
              <a:off x="5745840" y="5689190"/>
              <a:ext cx="837484" cy="0"/>
            </a:xfrm>
            <a:custGeom>
              <a:avLst/>
              <a:pathLst>
                <a:path w="837484" h="0">
                  <a:moveTo>
                    <a:pt x="0" y="0"/>
                  </a:moveTo>
                  <a:lnTo>
                    <a:pt x="59820" y="0"/>
                  </a:lnTo>
                  <a:lnTo>
                    <a:pt x="119640" y="0"/>
                  </a:lnTo>
                  <a:lnTo>
                    <a:pt x="119640" y="0"/>
                  </a:lnTo>
                  <a:lnTo>
                    <a:pt x="119640" y="0"/>
                  </a:lnTo>
                  <a:lnTo>
                    <a:pt x="119640" y="0"/>
                  </a:lnTo>
                  <a:lnTo>
                    <a:pt x="837484" y="0"/>
                  </a:lnTo>
                </a:path>
              </a:pathLst>
            </a:custGeom>
            <a:ln w="67753" cap="flat">
              <a:solidFill>
                <a:srgbClr val="E8E8E8">
                  <a:alpha val="100000"/>
                </a:srgbClr>
              </a:solidFill>
              <a:prstDash val="solid"/>
              <a:round/>
            </a:ln>
          </p:spPr>
          <p:txBody>
            <a:bodyPr/>
            <a:lstStyle/>
            <a:p/>
          </p:txBody>
        </p:sp>
        <p:sp>
          <p:nvSpPr>
            <p:cNvPr id="128" name="pl128"/>
            <p:cNvSpPr/>
            <p:nvPr/>
          </p:nvSpPr>
          <p:spPr>
            <a:xfrm>
              <a:off x="5686019" y="5778043"/>
              <a:ext cx="897304" cy="0"/>
            </a:xfrm>
            <a:custGeom>
              <a:avLst/>
              <a:pathLst>
                <a:path w="897304" h="0">
                  <a:moveTo>
                    <a:pt x="0" y="0"/>
                  </a:moveTo>
                  <a:lnTo>
                    <a:pt x="179460" y="0"/>
                  </a:lnTo>
                  <a:lnTo>
                    <a:pt x="179460" y="0"/>
                  </a:lnTo>
                  <a:lnTo>
                    <a:pt x="418742" y="0"/>
                  </a:lnTo>
                  <a:lnTo>
                    <a:pt x="658023" y="0"/>
                  </a:lnTo>
                  <a:lnTo>
                    <a:pt x="837484" y="0"/>
                  </a:lnTo>
                  <a:lnTo>
                    <a:pt x="897304" y="0"/>
                  </a:lnTo>
                </a:path>
              </a:pathLst>
            </a:custGeom>
            <a:ln w="67753" cap="flat">
              <a:solidFill>
                <a:srgbClr val="E8E8E8">
                  <a:alpha val="100000"/>
                </a:srgbClr>
              </a:solidFill>
              <a:prstDash val="solid"/>
              <a:round/>
            </a:ln>
          </p:spPr>
          <p:txBody>
            <a:bodyPr/>
            <a:lstStyle/>
            <a:p/>
          </p:txBody>
        </p:sp>
        <p:sp>
          <p:nvSpPr>
            <p:cNvPr id="129" name="pt129"/>
            <p:cNvSpPr/>
            <p:nvPr/>
          </p:nvSpPr>
          <p:spPr>
            <a:xfrm>
              <a:off x="7894871" y="16863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0" name="pt130"/>
            <p:cNvSpPr/>
            <p:nvPr/>
          </p:nvSpPr>
          <p:spPr>
            <a:xfrm>
              <a:off x="7894871" y="16863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1" name="pt131"/>
            <p:cNvSpPr/>
            <p:nvPr/>
          </p:nvSpPr>
          <p:spPr>
            <a:xfrm>
              <a:off x="7835050" y="16863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2" name="pt132"/>
            <p:cNvSpPr/>
            <p:nvPr/>
          </p:nvSpPr>
          <p:spPr>
            <a:xfrm>
              <a:off x="7835050" y="16863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3" name="pt133"/>
            <p:cNvSpPr/>
            <p:nvPr/>
          </p:nvSpPr>
          <p:spPr>
            <a:xfrm>
              <a:off x="7835050" y="16863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4" name="pt134"/>
            <p:cNvSpPr/>
            <p:nvPr/>
          </p:nvSpPr>
          <p:spPr>
            <a:xfrm>
              <a:off x="7894871" y="16863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5" name="pt135"/>
            <p:cNvSpPr/>
            <p:nvPr/>
          </p:nvSpPr>
          <p:spPr>
            <a:xfrm>
              <a:off x="7835050" y="16863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6" name="pt136"/>
            <p:cNvSpPr/>
            <p:nvPr/>
          </p:nvSpPr>
          <p:spPr>
            <a:xfrm>
              <a:off x="7655589" y="7089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7" name="pt137"/>
            <p:cNvSpPr/>
            <p:nvPr/>
          </p:nvSpPr>
          <p:spPr>
            <a:xfrm>
              <a:off x="7595769" y="7089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8" name="pt138"/>
            <p:cNvSpPr/>
            <p:nvPr/>
          </p:nvSpPr>
          <p:spPr>
            <a:xfrm>
              <a:off x="7476129" y="7089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9" name="pt139"/>
            <p:cNvSpPr/>
            <p:nvPr/>
          </p:nvSpPr>
          <p:spPr>
            <a:xfrm>
              <a:off x="7416308" y="7089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0" name="pt140"/>
            <p:cNvSpPr/>
            <p:nvPr/>
          </p:nvSpPr>
          <p:spPr>
            <a:xfrm>
              <a:off x="7835050" y="7089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1" name="pt141"/>
            <p:cNvSpPr/>
            <p:nvPr/>
          </p:nvSpPr>
          <p:spPr>
            <a:xfrm>
              <a:off x="7835050" y="7089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2" name="pt142"/>
            <p:cNvSpPr/>
            <p:nvPr/>
          </p:nvSpPr>
          <p:spPr>
            <a:xfrm>
              <a:off x="7894871" y="7089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3" name="pt143"/>
            <p:cNvSpPr/>
            <p:nvPr/>
          </p:nvSpPr>
          <p:spPr>
            <a:xfrm>
              <a:off x="7177027" y="51515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4" name="pt144"/>
            <p:cNvSpPr/>
            <p:nvPr/>
          </p:nvSpPr>
          <p:spPr>
            <a:xfrm>
              <a:off x="6698465" y="51515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5" name="pt145"/>
            <p:cNvSpPr/>
            <p:nvPr/>
          </p:nvSpPr>
          <p:spPr>
            <a:xfrm>
              <a:off x="7236847" y="51515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6" name="pt146"/>
            <p:cNvSpPr/>
            <p:nvPr/>
          </p:nvSpPr>
          <p:spPr>
            <a:xfrm>
              <a:off x="7356488" y="51515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7" name="pt147"/>
            <p:cNvSpPr/>
            <p:nvPr/>
          </p:nvSpPr>
          <p:spPr>
            <a:xfrm>
              <a:off x="6578824" y="51515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8" name="pt148"/>
            <p:cNvSpPr/>
            <p:nvPr/>
          </p:nvSpPr>
          <p:spPr>
            <a:xfrm>
              <a:off x="6758285" y="51515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9" name="pt149"/>
            <p:cNvSpPr/>
            <p:nvPr/>
          </p:nvSpPr>
          <p:spPr>
            <a:xfrm>
              <a:off x="6758285" y="51515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0" name="pt150"/>
            <p:cNvSpPr/>
            <p:nvPr/>
          </p:nvSpPr>
          <p:spPr>
            <a:xfrm>
              <a:off x="7715410" y="7977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1" name="pt151"/>
            <p:cNvSpPr/>
            <p:nvPr/>
          </p:nvSpPr>
          <p:spPr>
            <a:xfrm>
              <a:off x="7715410" y="7977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2" name="pt152"/>
            <p:cNvSpPr/>
            <p:nvPr/>
          </p:nvSpPr>
          <p:spPr>
            <a:xfrm>
              <a:off x="7715410" y="7977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3" name="pt153"/>
            <p:cNvSpPr/>
            <p:nvPr/>
          </p:nvSpPr>
          <p:spPr>
            <a:xfrm>
              <a:off x="7715410" y="7977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4" name="pt154"/>
            <p:cNvSpPr/>
            <p:nvPr/>
          </p:nvSpPr>
          <p:spPr>
            <a:xfrm>
              <a:off x="7715410" y="7977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5" name="pt155"/>
            <p:cNvSpPr/>
            <p:nvPr/>
          </p:nvSpPr>
          <p:spPr>
            <a:xfrm>
              <a:off x="7775230" y="7977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6" name="pt156"/>
            <p:cNvSpPr/>
            <p:nvPr/>
          </p:nvSpPr>
          <p:spPr>
            <a:xfrm>
              <a:off x="7894871" y="7977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7" name="pt157"/>
            <p:cNvSpPr/>
            <p:nvPr/>
          </p:nvSpPr>
          <p:spPr>
            <a:xfrm>
              <a:off x="6578824" y="56846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8" name="pt158"/>
            <p:cNvSpPr/>
            <p:nvPr/>
          </p:nvSpPr>
          <p:spPr>
            <a:xfrm>
              <a:off x="5801160" y="56846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9" name="pt159"/>
            <p:cNvSpPr/>
            <p:nvPr/>
          </p:nvSpPr>
          <p:spPr>
            <a:xfrm>
              <a:off x="5741340" y="56846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0" name="pt160"/>
            <p:cNvSpPr/>
            <p:nvPr/>
          </p:nvSpPr>
          <p:spPr>
            <a:xfrm>
              <a:off x="5860980" y="56846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1" name="pt161"/>
            <p:cNvSpPr/>
            <p:nvPr/>
          </p:nvSpPr>
          <p:spPr>
            <a:xfrm>
              <a:off x="5860980" y="56846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2" name="pt162"/>
            <p:cNvSpPr/>
            <p:nvPr/>
          </p:nvSpPr>
          <p:spPr>
            <a:xfrm>
              <a:off x="5860980" y="56846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3" name="pt163"/>
            <p:cNvSpPr/>
            <p:nvPr/>
          </p:nvSpPr>
          <p:spPr>
            <a:xfrm>
              <a:off x="5860980" y="56846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4" name="pt164"/>
            <p:cNvSpPr/>
            <p:nvPr/>
          </p:nvSpPr>
          <p:spPr>
            <a:xfrm>
              <a:off x="7835050" y="17751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5" name="pt165"/>
            <p:cNvSpPr/>
            <p:nvPr/>
          </p:nvSpPr>
          <p:spPr>
            <a:xfrm>
              <a:off x="7775230" y="17751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6" name="pt166"/>
            <p:cNvSpPr/>
            <p:nvPr/>
          </p:nvSpPr>
          <p:spPr>
            <a:xfrm>
              <a:off x="7835050" y="17751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7" name="pt167"/>
            <p:cNvSpPr/>
            <p:nvPr/>
          </p:nvSpPr>
          <p:spPr>
            <a:xfrm>
              <a:off x="7835050" y="17751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8" name="pt168"/>
            <p:cNvSpPr/>
            <p:nvPr/>
          </p:nvSpPr>
          <p:spPr>
            <a:xfrm>
              <a:off x="7835050" y="17751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9" name="pt169"/>
            <p:cNvSpPr/>
            <p:nvPr/>
          </p:nvSpPr>
          <p:spPr>
            <a:xfrm>
              <a:off x="7835050" y="17751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0" name="pt170"/>
            <p:cNvSpPr/>
            <p:nvPr/>
          </p:nvSpPr>
          <p:spPr>
            <a:xfrm>
              <a:off x="7835050" y="17751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1" name="pt171"/>
            <p:cNvSpPr/>
            <p:nvPr/>
          </p:nvSpPr>
          <p:spPr>
            <a:xfrm>
              <a:off x="7894871" y="43518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2" name="pt172"/>
            <p:cNvSpPr/>
            <p:nvPr/>
          </p:nvSpPr>
          <p:spPr>
            <a:xfrm>
              <a:off x="6698465" y="43518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3" name="pt173"/>
            <p:cNvSpPr/>
            <p:nvPr/>
          </p:nvSpPr>
          <p:spPr>
            <a:xfrm>
              <a:off x="6937746" y="43518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4" name="pt174"/>
            <p:cNvSpPr/>
            <p:nvPr/>
          </p:nvSpPr>
          <p:spPr>
            <a:xfrm>
              <a:off x="7416308" y="43518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5" name="pt175"/>
            <p:cNvSpPr/>
            <p:nvPr/>
          </p:nvSpPr>
          <p:spPr>
            <a:xfrm>
              <a:off x="7057386" y="43518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6" name="pt176"/>
            <p:cNvSpPr/>
            <p:nvPr/>
          </p:nvSpPr>
          <p:spPr>
            <a:xfrm>
              <a:off x="7296668" y="43518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7" name="pt177"/>
            <p:cNvSpPr/>
            <p:nvPr/>
          </p:nvSpPr>
          <p:spPr>
            <a:xfrm>
              <a:off x="7296668" y="43518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8" name="pt178"/>
            <p:cNvSpPr/>
            <p:nvPr/>
          </p:nvSpPr>
          <p:spPr>
            <a:xfrm>
              <a:off x="7296668" y="48850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9" name="pt179"/>
            <p:cNvSpPr/>
            <p:nvPr/>
          </p:nvSpPr>
          <p:spPr>
            <a:xfrm>
              <a:off x="7177027" y="48850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0" name="pt180"/>
            <p:cNvSpPr/>
            <p:nvPr/>
          </p:nvSpPr>
          <p:spPr>
            <a:xfrm>
              <a:off x="7057386" y="48850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1" name="pt181"/>
            <p:cNvSpPr/>
            <p:nvPr/>
          </p:nvSpPr>
          <p:spPr>
            <a:xfrm>
              <a:off x="7057386" y="48850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2" name="pt182"/>
            <p:cNvSpPr/>
            <p:nvPr/>
          </p:nvSpPr>
          <p:spPr>
            <a:xfrm>
              <a:off x="7057386" y="48850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3" name="pt183"/>
            <p:cNvSpPr/>
            <p:nvPr/>
          </p:nvSpPr>
          <p:spPr>
            <a:xfrm>
              <a:off x="7416308" y="48850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4" name="pt184"/>
            <p:cNvSpPr/>
            <p:nvPr/>
          </p:nvSpPr>
          <p:spPr>
            <a:xfrm>
              <a:off x="6937746" y="48850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5" name="pt185"/>
            <p:cNvSpPr/>
            <p:nvPr/>
          </p:nvSpPr>
          <p:spPr>
            <a:xfrm>
              <a:off x="7835050" y="18640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6" name="pt186"/>
            <p:cNvSpPr/>
            <p:nvPr/>
          </p:nvSpPr>
          <p:spPr>
            <a:xfrm>
              <a:off x="7835050" y="18640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7" name="pt187"/>
            <p:cNvSpPr/>
            <p:nvPr/>
          </p:nvSpPr>
          <p:spPr>
            <a:xfrm>
              <a:off x="7835050" y="18640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7835050" y="18640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7835050" y="18640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0" name="pt190"/>
            <p:cNvSpPr/>
            <p:nvPr/>
          </p:nvSpPr>
          <p:spPr>
            <a:xfrm>
              <a:off x="7835050" y="18640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7835050" y="18640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6698465" y="19528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7236847" y="19528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6399363" y="19528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6997566" y="19528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7117207" y="19528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7356488" y="19528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7835050" y="19528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7715410" y="38187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7535949" y="38187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1" name="pt201"/>
            <p:cNvSpPr/>
            <p:nvPr/>
          </p:nvSpPr>
          <p:spPr>
            <a:xfrm>
              <a:off x="7535949" y="38187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2" name="pt202"/>
            <p:cNvSpPr/>
            <p:nvPr/>
          </p:nvSpPr>
          <p:spPr>
            <a:xfrm>
              <a:off x="7535949" y="38187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3" name="pt203"/>
            <p:cNvSpPr/>
            <p:nvPr/>
          </p:nvSpPr>
          <p:spPr>
            <a:xfrm>
              <a:off x="7535949" y="38187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4" name="pt204"/>
            <p:cNvSpPr/>
            <p:nvPr/>
          </p:nvSpPr>
          <p:spPr>
            <a:xfrm>
              <a:off x="7535949" y="38187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5" name="pt205"/>
            <p:cNvSpPr/>
            <p:nvPr/>
          </p:nvSpPr>
          <p:spPr>
            <a:xfrm>
              <a:off x="7535949" y="38187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6" name="pt206"/>
            <p:cNvSpPr/>
            <p:nvPr/>
          </p:nvSpPr>
          <p:spPr>
            <a:xfrm>
              <a:off x="7894871" y="22194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7" name="pt207"/>
            <p:cNvSpPr/>
            <p:nvPr/>
          </p:nvSpPr>
          <p:spPr>
            <a:xfrm>
              <a:off x="7894871" y="22194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8" name="pt208"/>
            <p:cNvSpPr/>
            <p:nvPr/>
          </p:nvSpPr>
          <p:spPr>
            <a:xfrm>
              <a:off x="7894871" y="22194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9" name="pt209"/>
            <p:cNvSpPr/>
            <p:nvPr/>
          </p:nvSpPr>
          <p:spPr>
            <a:xfrm>
              <a:off x="7894871" y="22194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0" name="pt210"/>
            <p:cNvSpPr/>
            <p:nvPr/>
          </p:nvSpPr>
          <p:spPr>
            <a:xfrm>
              <a:off x="7775230" y="22194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1" name="pt211"/>
            <p:cNvSpPr/>
            <p:nvPr/>
          </p:nvSpPr>
          <p:spPr>
            <a:xfrm>
              <a:off x="7775230" y="22194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2" name="pt212"/>
            <p:cNvSpPr/>
            <p:nvPr/>
          </p:nvSpPr>
          <p:spPr>
            <a:xfrm>
              <a:off x="7775230" y="22194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3" name="pt213"/>
            <p:cNvSpPr/>
            <p:nvPr/>
          </p:nvSpPr>
          <p:spPr>
            <a:xfrm>
              <a:off x="7655589" y="36410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4" name="pt214"/>
            <p:cNvSpPr/>
            <p:nvPr/>
          </p:nvSpPr>
          <p:spPr>
            <a:xfrm>
              <a:off x="7476129" y="36410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5" name="pt215"/>
            <p:cNvSpPr/>
            <p:nvPr/>
          </p:nvSpPr>
          <p:spPr>
            <a:xfrm>
              <a:off x="7416308" y="36410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6" name="pt216"/>
            <p:cNvSpPr/>
            <p:nvPr/>
          </p:nvSpPr>
          <p:spPr>
            <a:xfrm>
              <a:off x="7416308" y="36410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7" name="pt217"/>
            <p:cNvSpPr/>
            <p:nvPr/>
          </p:nvSpPr>
          <p:spPr>
            <a:xfrm>
              <a:off x="7356488" y="36410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8" name="pt218"/>
            <p:cNvSpPr/>
            <p:nvPr/>
          </p:nvSpPr>
          <p:spPr>
            <a:xfrm>
              <a:off x="7296668" y="36410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9" name="pt219"/>
            <p:cNvSpPr/>
            <p:nvPr/>
          </p:nvSpPr>
          <p:spPr>
            <a:xfrm>
              <a:off x="7595769" y="36410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0" name="pt220"/>
            <p:cNvSpPr/>
            <p:nvPr/>
          </p:nvSpPr>
          <p:spPr>
            <a:xfrm>
              <a:off x="7894871" y="8866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1" name="pt221"/>
            <p:cNvSpPr/>
            <p:nvPr/>
          </p:nvSpPr>
          <p:spPr>
            <a:xfrm>
              <a:off x="7894871" y="8866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2" name="pt222"/>
            <p:cNvSpPr/>
            <p:nvPr/>
          </p:nvSpPr>
          <p:spPr>
            <a:xfrm>
              <a:off x="7894871" y="8866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3" name="pt223"/>
            <p:cNvSpPr/>
            <p:nvPr/>
          </p:nvSpPr>
          <p:spPr>
            <a:xfrm>
              <a:off x="7894871" y="8866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4" name="pt224"/>
            <p:cNvSpPr/>
            <p:nvPr/>
          </p:nvSpPr>
          <p:spPr>
            <a:xfrm>
              <a:off x="7894871" y="8866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5" name="pt225"/>
            <p:cNvSpPr/>
            <p:nvPr/>
          </p:nvSpPr>
          <p:spPr>
            <a:xfrm>
              <a:off x="7894871" y="8866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6" name="pt226"/>
            <p:cNvSpPr/>
            <p:nvPr/>
          </p:nvSpPr>
          <p:spPr>
            <a:xfrm>
              <a:off x="7894871" y="8866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7" name="pt227"/>
            <p:cNvSpPr/>
            <p:nvPr/>
          </p:nvSpPr>
          <p:spPr>
            <a:xfrm>
              <a:off x="7894871" y="31079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8" name="pt228"/>
            <p:cNvSpPr/>
            <p:nvPr/>
          </p:nvSpPr>
          <p:spPr>
            <a:xfrm>
              <a:off x="7894871" y="31079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9" name="pt229"/>
            <p:cNvSpPr/>
            <p:nvPr/>
          </p:nvSpPr>
          <p:spPr>
            <a:xfrm>
              <a:off x="7655589" y="31079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0" name="pt230"/>
            <p:cNvSpPr/>
            <p:nvPr/>
          </p:nvSpPr>
          <p:spPr>
            <a:xfrm>
              <a:off x="7715410" y="31079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1" name="pt231"/>
            <p:cNvSpPr/>
            <p:nvPr/>
          </p:nvSpPr>
          <p:spPr>
            <a:xfrm>
              <a:off x="7894871" y="31079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2" name="pt232"/>
            <p:cNvSpPr/>
            <p:nvPr/>
          </p:nvSpPr>
          <p:spPr>
            <a:xfrm>
              <a:off x="7715410" y="31079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3" name="pt233"/>
            <p:cNvSpPr/>
            <p:nvPr/>
          </p:nvSpPr>
          <p:spPr>
            <a:xfrm>
              <a:off x="7655589" y="31079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4" name="pt234"/>
            <p:cNvSpPr/>
            <p:nvPr/>
          </p:nvSpPr>
          <p:spPr>
            <a:xfrm>
              <a:off x="7715410" y="23082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5" name="pt235"/>
            <p:cNvSpPr/>
            <p:nvPr/>
          </p:nvSpPr>
          <p:spPr>
            <a:xfrm>
              <a:off x="7117207" y="23082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6" name="pt236"/>
            <p:cNvSpPr/>
            <p:nvPr/>
          </p:nvSpPr>
          <p:spPr>
            <a:xfrm>
              <a:off x="7894871" y="23082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7" name="pt237"/>
            <p:cNvSpPr/>
            <p:nvPr/>
          </p:nvSpPr>
          <p:spPr>
            <a:xfrm>
              <a:off x="7835050" y="23082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8" name="pt238"/>
            <p:cNvSpPr/>
            <p:nvPr/>
          </p:nvSpPr>
          <p:spPr>
            <a:xfrm>
              <a:off x="7835050" y="23082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9" name="pt239"/>
            <p:cNvSpPr/>
            <p:nvPr/>
          </p:nvSpPr>
          <p:spPr>
            <a:xfrm>
              <a:off x="7775230" y="23082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0" name="pt240"/>
            <p:cNvSpPr/>
            <p:nvPr/>
          </p:nvSpPr>
          <p:spPr>
            <a:xfrm>
              <a:off x="7775230" y="23082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1" name="pt241"/>
            <p:cNvSpPr/>
            <p:nvPr/>
          </p:nvSpPr>
          <p:spPr>
            <a:xfrm>
              <a:off x="7057386" y="52404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2" name="pt242"/>
            <p:cNvSpPr/>
            <p:nvPr/>
          </p:nvSpPr>
          <p:spPr>
            <a:xfrm>
              <a:off x="6399363" y="52404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3" name="pt243"/>
            <p:cNvSpPr/>
            <p:nvPr/>
          </p:nvSpPr>
          <p:spPr>
            <a:xfrm>
              <a:off x="6578824" y="52404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4" name="pt244"/>
            <p:cNvSpPr/>
            <p:nvPr/>
          </p:nvSpPr>
          <p:spPr>
            <a:xfrm>
              <a:off x="6399363" y="52404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5" name="pt245"/>
            <p:cNvSpPr/>
            <p:nvPr/>
          </p:nvSpPr>
          <p:spPr>
            <a:xfrm>
              <a:off x="6818105" y="52404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6" name="pt246"/>
            <p:cNvSpPr/>
            <p:nvPr/>
          </p:nvSpPr>
          <p:spPr>
            <a:xfrm>
              <a:off x="7177027" y="52404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7" name="pt247"/>
            <p:cNvSpPr/>
            <p:nvPr/>
          </p:nvSpPr>
          <p:spPr>
            <a:xfrm>
              <a:off x="6758285" y="52404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8" name="pt248"/>
            <p:cNvSpPr/>
            <p:nvPr/>
          </p:nvSpPr>
          <p:spPr>
            <a:xfrm>
              <a:off x="7715410" y="9754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9" name="pt249"/>
            <p:cNvSpPr/>
            <p:nvPr/>
          </p:nvSpPr>
          <p:spPr>
            <a:xfrm>
              <a:off x="7835050" y="9754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0" name="pt250"/>
            <p:cNvSpPr/>
            <p:nvPr/>
          </p:nvSpPr>
          <p:spPr>
            <a:xfrm>
              <a:off x="7775230" y="9754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1" name="pt251"/>
            <p:cNvSpPr/>
            <p:nvPr/>
          </p:nvSpPr>
          <p:spPr>
            <a:xfrm>
              <a:off x="7715410" y="9754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2" name="pt252"/>
            <p:cNvSpPr/>
            <p:nvPr/>
          </p:nvSpPr>
          <p:spPr>
            <a:xfrm>
              <a:off x="7715410" y="9754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3" name="pt253"/>
            <p:cNvSpPr/>
            <p:nvPr/>
          </p:nvSpPr>
          <p:spPr>
            <a:xfrm>
              <a:off x="7835050" y="9754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4" name="pt254"/>
            <p:cNvSpPr/>
            <p:nvPr/>
          </p:nvSpPr>
          <p:spPr>
            <a:xfrm>
              <a:off x="7894871" y="9754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5" name="pt255"/>
            <p:cNvSpPr/>
            <p:nvPr/>
          </p:nvSpPr>
          <p:spPr>
            <a:xfrm>
              <a:off x="6578824" y="47961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6" name="pt256"/>
            <p:cNvSpPr/>
            <p:nvPr/>
          </p:nvSpPr>
          <p:spPr>
            <a:xfrm>
              <a:off x="6519004" y="47961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7" name="pt257"/>
            <p:cNvSpPr/>
            <p:nvPr/>
          </p:nvSpPr>
          <p:spPr>
            <a:xfrm>
              <a:off x="6519004" y="47961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8" name="pt258"/>
            <p:cNvSpPr/>
            <p:nvPr/>
          </p:nvSpPr>
          <p:spPr>
            <a:xfrm>
              <a:off x="6519004" y="47961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9" name="pt259"/>
            <p:cNvSpPr/>
            <p:nvPr/>
          </p:nvSpPr>
          <p:spPr>
            <a:xfrm>
              <a:off x="6758285" y="47961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0" name="pt260"/>
            <p:cNvSpPr/>
            <p:nvPr/>
          </p:nvSpPr>
          <p:spPr>
            <a:xfrm>
              <a:off x="6459183" y="47961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1" name="pt261"/>
            <p:cNvSpPr/>
            <p:nvPr/>
          </p:nvSpPr>
          <p:spPr>
            <a:xfrm>
              <a:off x="6997566" y="47961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2" name="pt262"/>
            <p:cNvSpPr/>
            <p:nvPr/>
          </p:nvSpPr>
          <p:spPr>
            <a:xfrm>
              <a:off x="7775230" y="31968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3" name="pt263"/>
            <p:cNvSpPr/>
            <p:nvPr/>
          </p:nvSpPr>
          <p:spPr>
            <a:xfrm>
              <a:off x="7894871" y="31968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4" name="pt264"/>
            <p:cNvSpPr/>
            <p:nvPr/>
          </p:nvSpPr>
          <p:spPr>
            <a:xfrm>
              <a:off x="7894871" y="31968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5" name="pt265"/>
            <p:cNvSpPr/>
            <p:nvPr/>
          </p:nvSpPr>
          <p:spPr>
            <a:xfrm>
              <a:off x="7775230" y="31968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6" name="pt266"/>
            <p:cNvSpPr/>
            <p:nvPr/>
          </p:nvSpPr>
          <p:spPr>
            <a:xfrm>
              <a:off x="7894871" y="31968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7" name="pt267"/>
            <p:cNvSpPr/>
            <p:nvPr/>
          </p:nvSpPr>
          <p:spPr>
            <a:xfrm>
              <a:off x="7655589" y="31968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8" name="pt268"/>
            <p:cNvSpPr/>
            <p:nvPr/>
          </p:nvSpPr>
          <p:spPr>
            <a:xfrm>
              <a:off x="7655589" y="31968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9" name="pt269"/>
            <p:cNvSpPr/>
            <p:nvPr/>
          </p:nvSpPr>
          <p:spPr>
            <a:xfrm>
              <a:off x="6578824" y="57735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0" name="pt270"/>
            <p:cNvSpPr/>
            <p:nvPr/>
          </p:nvSpPr>
          <p:spPr>
            <a:xfrm>
              <a:off x="6100262" y="57735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1" name="pt271"/>
            <p:cNvSpPr/>
            <p:nvPr/>
          </p:nvSpPr>
          <p:spPr>
            <a:xfrm>
              <a:off x="6519004" y="57735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2" name="pt272"/>
            <p:cNvSpPr/>
            <p:nvPr/>
          </p:nvSpPr>
          <p:spPr>
            <a:xfrm>
              <a:off x="5860980" y="57735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3" name="pt273"/>
            <p:cNvSpPr/>
            <p:nvPr/>
          </p:nvSpPr>
          <p:spPr>
            <a:xfrm>
              <a:off x="6339543" y="57735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4" name="pt274"/>
            <p:cNvSpPr/>
            <p:nvPr/>
          </p:nvSpPr>
          <p:spPr>
            <a:xfrm>
              <a:off x="5681519" y="57735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5" name="pt275"/>
            <p:cNvSpPr/>
            <p:nvPr/>
          </p:nvSpPr>
          <p:spPr>
            <a:xfrm>
              <a:off x="5860980" y="57735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6" name="pt276"/>
            <p:cNvSpPr/>
            <p:nvPr/>
          </p:nvSpPr>
          <p:spPr>
            <a:xfrm>
              <a:off x="7894871" y="23971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7" name="pt277"/>
            <p:cNvSpPr/>
            <p:nvPr/>
          </p:nvSpPr>
          <p:spPr>
            <a:xfrm>
              <a:off x="7655589" y="23971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8" name="pt278"/>
            <p:cNvSpPr/>
            <p:nvPr/>
          </p:nvSpPr>
          <p:spPr>
            <a:xfrm>
              <a:off x="7775230" y="23971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9" name="pt279"/>
            <p:cNvSpPr/>
            <p:nvPr/>
          </p:nvSpPr>
          <p:spPr>
            <a:xfrm>
              <a:off x="7655589" y="23971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0" name="pt280"/>
            <p:cNvSpPr/>
            <p:nvPr/>
          </p:nvSpPr>
          <p:spPr>
            <a:xfrm>
              <a:off x="7715410" y="23971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1" name="pt281"/>
            <p:cNvSpPr/>
            <p:nvPr/>
          </p:nvSpPr>
          <p:spPr>
            <a:xfrm>
              <a:off x="7655589" y="23971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2" name="pt282"/>
            <p:cNvSpPr/>
            <p:nvPr/>
          </p:nvSpPr>
          <p:spPr>
            <a:xfrm>
              <a:off x="7775230" y="23971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3" name="pt283"/>
            <p:cNvSpPr/>
            <p:nvPr/>
          </p:nvSpPr>
          <p:spPr>
            <a:xfrm>
              <a:off x="7595769" y="39076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4" name="pt284"/>
            <p:cNvSpPr/>
            <p:nvPr/>
          </p:nvSpPr>
          <p:spPr>
            <a:xfrm>
              <a:off x="6698465" y="39076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5" name="pt285"/>
            <p:cNvSpPr/>
            <p:nvPr/>
          </p:nvSpPr>
          <p:spPr>
            <a:xfrm>
              <a:off x="6997566" y="39076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6" name="pt286"/>
            <p:cNvSpPr/>
            <p:nvPr/>
          </p:nvSpPr>
          <p:spPr>
            <a:xfrm>
              <a:off x="6698465" y="39076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7" name="pt287"/>
            <p:cNvSpPr/>
            <p:nvPr/>
          </p:nvSpPr>
          <p:spPr>
            <a:xfrm>
              <a:off x="7476129" y="39076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8" name="pt288"/>
            <p:cNvSpPr/>
            <p:nvPr/>
          </p:nvSpPr>
          <p:spPr>
            <a:xfrm>
              <a:off x="7535949" y="39076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9" name="pt289"/>
            <p:cNvSpPr/>
            <p:nvPr/>
          </p:nvSpPr>
          <p:spPr>
            <a:xfrm>
              <a:off x="7535949" y="39076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0" name="pt290"/>
            <p:cNvSpPr/>
            <p:nvPr/>
          </p:nvSpPr>
          <p:spPr>
            <a:xfrm>
              <a:off x="7715410" y="46184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1" name="pt291"/>
            <p:cNvSpPr/>
            <p:nvPr/>
          </p:nvSpPr>
          <p:spPr>
            <a:xfrm>
              <a:off x="7894871" y="46184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2" name="pt292"/>
            <p:cNvSpPr/>
            <p:nvPr/>
          </p:nvSpPr>
          <p:spPr>
            <a:xfrm>
              <a:off x="7416308" y="46184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3" name="pt293"/>
            <p:cNvSpPr/>
            <p:nvPr/>
          </p:nvSpPr>
          <p:spPr>
            <a:xfrm>
              <a:off x="7595769" y="46184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4" name="pt294"/>
            <p:cNvSpPr/>
            <p:nvPr/>
          </p:nvSpPr>
          <p:spPr>
            <a:xfrm>
              <a:off x="7894871" y="46184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5" name="pt295"/>
            <p:cNvSpPr/>
            <p:nvPr/>
          </p:nvSpPr>
          <p:spPr>
            <a:xfrm>
              <a:off x="7715410" y="46184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6" name="pt296"/>
            <p:cNvSpPr/>
            <p:nvPr/>
          </p:nvSpPr>
          <p:spPr>
            <a:xfrm>
              <a:off x="7117207" y="46184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7" name="pt297"/>
            <p:cNvSpPr/>
            <p:nvPr/>
          </p:nvSpPr>
          <p:spPr>
            <a:xfrm>
              <a:off x="7356488" y="47073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8" name="pt298"/>
            <p:cNvSpPr/>
            <p:nvPr/>
          </p:nvSpPr>
          <p:spPr>
            <a:xfrm>
              <a:off x="6937746" y="47073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9" name="pt299"/>
            <p:cNvSpPr/>
            <p:nvPr/>
          </p:nvSpPr>
          <p:spPr>
            <a:xfrm>
              <a:off x="6399363" y="47073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0" name="pt300"/>
            <p:cNvSpPr/>
            <p:nvPr/>
          </p:nvSpPr>
          <p:spPr>
            <a:xfrm>
              <a:off x="7476129" y="47073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1" name="pt301"/>
            <p:cNvSpPr/>
            <p:nvPr/>
          </p:nvSpPr>
          <p:spPr>
            <a:xfrm>
              <a:off x="7057386" y="47073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2" name="pt302"/>
            <p:cNvSpPr/>
            <p:nvPr/>
          </p:nvSpPr>
          <p:spPr>
            <a:xfrm>
              <a:off x="6937746" y="47073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3" name="pt303"/>
            <p:cNvSpPr/>
            <p:nvPr/>
          </p:nvSpPr>
          <p:spPr>
            <a:xfrm>
              <a:off x="7057386" y="47073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4" name="pt304"/>
            <p:cNvSpPr/>
            <p:nvPr/>
          </p:nvSpPr>
          <p:spPr>
            <a:xfrm>
              <a:off x="7894871" y="10643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5" name="pt305"/>
            <p:cNvSpPr/>
            <p:nvPr/>
          </p:nvSpPr>
          <p:spPr>
            <a:xfrm>
              <a:off x="7894871" y="10643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6" name="pt306"/>
            <p:cNvSpPr/>
            <p:nvPr/>
          </p:nvSpPr>
          <p:spPr>
            <a:xfrm>
              <a:off x="7835050" y="10643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7" name="pt307"/>
            <p:cNvSpPr/>
            <p:nvPr/>
          </p:nvSpPr>
          <p:spPr>
            <a:xfrm>
              <a:off x="7894871" y="10643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8" name="pt308"/>
            <p:cNvSpPr/>
            <p:nvPr/>
          </p:nvSpPr>
          <p:spPr>
            <a:xfrm>
              <a:off x="7894871" y="10643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9" name="pt309"/>
            <p:cNvSpPr/>
            <p:nvPr/>
          </p:nvSpPr>
          <p:spPr>
            <a:xfrm>
              <a:off x="7835050" y="10643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0" name="pt310"/>
            <p:cNvSpPr/>
            <p:nvPr/>
          </p:nvSpPr>
          <p:spPr>
            <a:xfrm>
              <a:off x="7894871" y="10643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1" name="pt311"/>
            <p:cNvSpPr/>
            <p:nvPr/>
          </p:nvSpPr>
          <p:spPr>
            <a:xfrm>
              <a:off x="7535949" y="28413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2" name="pt312"/>
            <p:cNvSpPr/>
            <p:nvPr/>
          </p:nvSpPr>
          <p:spPr>
            <a:xfrm>
              <a:off x="7356488" y="28413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3" name="pt313"/>
            <p:cNvSpPr/>
            <p:nvPr/>
          </p:nvSpPr>
          <p:spPr>
            <a:xfrm>
              <a:off x="7296668" y="28413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4" name="pt314"/>
            <p:cNvSpPr/>
            <p:nvPr/>
          </p:nvSpPr>
          <p:spPr>
            <a:xfrm>
              <a:off x="7894871" y="28413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5" name="pt315"/>
            <p:cNvSpPr/>
            <p:nvPr/>
          </p:nvSpPr>
          <p:spPr>
            <a:xfrm>
              <a:off x="7775230" y="28413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6" name="pt316"/>
            <p:cNvSpPr/>
            <p:nvPr/>
          </p:nvSpPr>
          <p:spPr>
            <a:xfrm>
              <a:off x="7775230" y="28413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7" name="pt317"/>
            <p:cNvSpPr/>
            <p:nvPr/>
          </p:nvSpPr>
          <p:spPr>
            <a:xfrm>
              <a:off x="7715410" y="28413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8" name="pt318"/>
            <p:cNvSpPr/>
            <p:nvPr/>
          </p:nvSpPr>
          <p:spPr>
            <a:xfrm>
              <a:off x="7775230" y="32856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9" name="pt319"/>
            <p:cNvSpPr/>
            <p:nvPr/>
          </p:nvSpPr>
          <p:spPr>
            <a:xfrm>
              <a:off x="7715410" y="32856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0" name="pt320"/>
            <p:cNvSpPr/>
            <p:nvPr/>
          </p:nvSpPr>
          <p:spPr>
            <a:xfrm>
              <a:off x="7535949" y="32856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1" name="pt321"/>
            <p:cNvSpPr/>
            <p:nvPr/>
          </p:nvSpPr>
          <p:spPr>
            <a:xfrm>
              <a:off x="7835050" y="32856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2" name="pt322"/>
            <p:cNvSpPr/>
            <p:nvPr/>
          </p:nvSpPr>
          <p:spPr>
            <a:xfrm>
              <a:off x="7894871" y="32856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3" name="pt323"/>
            <p:cNvSpPr/>
            <p:nvPr/>
          </p:nvSpPr>
          <p:spPr>
            <a:xfrm>
              <a:off x="7894871" y="32856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4" name="pt324"/>
            <p:cNvSpPr/>
            <p:nvPr/>
          </p:nvSpPr>
          <p:spPr>
            <a:xfrm>
              <a:off x="7655589" y="32856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5" name="pt325"/>
            <p:cNvSpPr/>
            <p:nvPr/>
          </p:nvSpPr>
          <p:spPr>
            <a:xfrm>
              <a:off x="7356488" y="20417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6" name="pt326"/>
            <p:cNvSpPr/>
            <p:nvPr/>
          </p:nvSpPr>
          <p:spPr>
            <a:xfrm>
              <a:off x="6638644" y="20417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7" name="pt327"/>
            <p:cNvSpPr/>
            <p:nvPr/>
          </p:nvSpPr>
          <p:spPr>
            <a:xfrm>
              <a:off x="7057386" y="20417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8" name="pt328"/>
            <p:cNvSpPr/>
            <p:nvPr/>
          </p:nvSpPr>
          <p:spPr>
            <a:xfrm>
              <a:off x="7476129" y="20417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9" name="pt329"/>
            <p:cNvSpPr/>
            <p:nvPr/>
          </p:nvSpPr>
          <p:spPr>
            <a:xfrm>
              <a:off x="7775230" y="20417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0" name="pt330"/>
            <p:cNvSpPr/>
            <p:nvPr/>
          </p:nvSpPr>
          <p:spPr>
            <a:xfrm>
              <a:off x="7775230" y="20417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1" name="pt331"/>
            <p:cNvSpPr/>
            <p:nvPr/>
          </p:nvSpPr>
          <p:spPr>
            <a:xfrm>
              <a:off x="7835050" y="20417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2" name="pt332"/>
            <p:cNvSpPr/>
            <p:nvPr/>
          </p:nvSpPr>
          <p:spPr>
            <a:xfrm>
              <a:off x="6818105" y="55958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3" name="pt333"/>
            <p:cNvSpPr/>
            <p:nvPr/>
          </p:nvSpPr>
          <p:spPr>
            <a:xfrm>
              <a:off x="6399363" y="55958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4" name="pt334"/>
            <p:cNvSpPr/>
            <p:nvPr/>
          </p:nvSpPr>
          <p:spPr>
            <a:xfrm>
              <a:off x="6339543" y="55958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5" name="pt335"/>
            <p:cNvSpPr/>
            <p:nvPr/>
          </p:nvSpPr>
          <p:spPr>
            <a:xfrm>
              <a:off x="6219902" y="55958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6" name="pt336"/>
            <p:cNvSpPr/>
            <p:nvPr/>
          </p:nvSpPr>
          <p:spPr>
            <a:xfrm>
              <a:off x="5980621" y="55958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7" name="pt337"/>
            <p:cNvSpPr/>
            <p:nvPr/>
          </p:nvSpPr>
          <p:spPr>
            <a:xfrm>
              <a:off x="6040441" y="55958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8" name="pt338"/>
            <p:cNvSpPr/>
            <p:nvPr/>
          </p:nvSpPr>
          <p:spPr>
            <a:xfrm>
              <a:off x="5920801" y="55958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9" name="pt339"/>
            <p:cNvSpPr/>
            <p:nvPr/>
          </p:nvSpPr>
          <p:spPr>
            <a:xfrm>
              <a:off x="6399363" y="24859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0" name="pt340"/>
            <p:cNvSpPr/>
            <p:nvPr/>
          </p:nvSpPr>
          <p:spPr>
            <a:xfrm>
              <a:off x="6399363" y="24859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1" name="pt341"/>
            <p:cNvSpPr/>
            <p:nvPr/>
          </p:nvSpPr>
          <p:spPr>
            <a:xfrm>
              <a:off x="6399363" y="24859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2" name="pt342"/>
            <p:cNvSpPr/>
            <p:nvPr/>
          </p:nvSpPr>
          <p:spPr>
            <a:xfrm>
              <a:off x="6399363" y="24859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3" name="pt343"/>
            <p:cNvSpPr/>
            <p:nvPr/>
          </p:nvSpPr>
          <p:spPr>
            <a:xfrm>
              <a:off x="6399363" y="24859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4" name="pt344"/>
            <p:cNvSpPr/>
            <p:nvPr/>
          </p:nvSpPr>
          <p:spPr>
            <a:xfrm>
              <a:off x="7356488" y="24859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5" name="pt345"/>
            <p:cNvSpPr/>
            <p:nvPr/>
          </p:nvSpPr>
          <p:spPr>
            <a:xfrm>
              <a:off x="7775230" y="24859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6" name="pt346"/>
            <p:cNvSpPr/>
            <p:nvPr/>
          </p:nvSpPr>
          <p:spPr>
            <a:xfrm>
              <a:off x="7894871" y="33745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7" name="pt347"/>
            <p:cNvSpPr/>
            <p:nvPr/>
          </p:nvSpPr>
          <p:spPr>
            <a:xfrm>
              <a:off x="7835050" y="33745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8" name="pt348"/>
            <p:cNvSpPr/>
            <p:nvPr/>
          </p:nvSpPr>
          <p:spPr>
            <a:xfrm>
              <a:off x="7655589" y="33745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9" name="pt349"/>
            <p:cNvSpPr/>
            <p:nvPr/>
          </p:nvSpPr>
          <p:spPr>
            <a:xfrm>
              <a:off x="7775230" y="33745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0" name="pt350"/>
            <p:cNvSpPr/>
            <p:nvPr/>
          </p:nvSpPr>
          <p:spPr>
            <a:xfrm>
              <a:off x="7655589" y="33745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1" name="pt351"/>
            <p:cNvSpPr/>
            <p:nvPr/>
          </p:nvSpPr>
          <p:spPr>
            <a:xfrm>
              <a:off x="7535949" y="33745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2" name="pt352"/>
            <p:cNvSpPr/>
            <p:nvPr/>
          </p:nvSpPr>
          <p:spPr>
            <a:xfrm>
              <a:off x="7655589" y="33745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3" name="pt353"/>
            <p:cNvSpPr/>
            <p:nvPr/>
          </p:nvSpPr>
          <p:spPr>
            <a:xfrm>
              <a:off x="7835050" y="11531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4" name="pt354"/>
            <p:cNvSpPr/>
            <p:nvPr/>
          </p:nvSpPr>
          <p:spPr>
            <a:xfrm>
              <a:off x="7835050" y="11531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5" name="pt355"/>
            <p:cNvSpPr/>
            <p:nvPr/>
          </p:nvSpPr>
          <p:spPr>
            <a:xfrm>
              <a:off x="7775230" y="11531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6" name="pt356"/>
            <p:cNvSpPr/>
            <p:nvPr/>
          </p:nvSpPr>
          <p:spPr>
            <a:xfrm>
              <a:off x="7894871" y="11531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7" name="pt357"/>
            <p:cNvSpPr/>
            <p:nvPr/>
          </p:nvSpPr>
          <p:spPr>
            <a:xfrm>
              <a:off x="7894871" y="11531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8" name="pt358"/>
            <p:cNvSpPr/>
            <p:nvPr/>
          </p:nvSpPr>
          <p:spPr>
            <a:xfrm>
              <a:off x="7894871" y="11531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9" name="pt359"/>
            <p:cNvSpPr/>
            <p:nvPr/>
          </p:nvSpPr>
          <p:spPr>
            <a:xfrm>
              <a:off x="7894871" y="11531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0" name="pt360"/>
            <p:cNvSpPr/>
            <p:nvPr/>
          </p:nvSpPr>
          <p:spPr>
            <a:xfrm>
              <a:off x="7715410" y="2130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1" name="pt361"/>
            <p:cNvSpPr/>
            <p:nvPr/>
          </p:nvSpPr>
          <p:spPr>
            <a:xfrm>
              <a:off x="7775230" y="2130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2" name="pt362"/>
            <p:cNvSpPr/>
            <p:nvPr/>
          </p:nvSpPr>
          <p:spPr>
            <a:xfrm>
              <a:off x="7775230" y="2130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3" name="pt363"/>
            <p:cNvSpPr/>
            <p:nvPr/>
          </p:nvSpPr>
          <p:spPr>
            <a:xfrm>
              <a:off x="7715410" y="2130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4" name="pt364"/>
            <p:cNvSpPr/>
            <p:nvPr/>
          </p:nvSpPr>
          <p:spPr>
            <a:xfrm>
              <a:off x="7835050" y="2130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5" name="pt365"/>
            <p:cNvSpPr/>
            <p:nvPr/>
          </p:nvSpPr>
          <p:spPr>
            <a:xfrm>
              <a:off x="7835050" y="2130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6" name="pt366"/>
            <p:cNvSpPr/>
            <p:nvPr/>
          </p:nvSpPr>
          <p:spPr>
            <a:xfrm>
              <a:off x="7835050" y="2130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7" name="pt367"/>
            <p:cNvSpPr/>
            <p:nvPr/>
          </p:nvSpPr>
          <p:spPr>
            <a:xfrm>
              <a:off x="7775230" y="2574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8" name="pt368"/>
            <p:cNvSpPr/>
            <p:nvPr/>
          </p:nvSpPr>
          <p:spPr>
            <a:xfrm>
              <a:off x="7715410" y="2574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9" name="pt369"/>
            <p:cNvSpPr/>
            <p:nvPr/>
          </p:nvSpPr>
          <p:spPr>
            <a:xfrm>
              <a:off x="7655589" y="2574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0" name="pt370"/>
            <p:cNvSpPr/>
            <p:nvPr/>
          </p:nvSpPr>
          <p:spPr>
            <a:xfrm>
              <a:off x="7715410" y="2574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1" name="pt371"/>
            <p:cNvSpPr/>
            <p:nvPr/>
          </p:nvSpPr>
          <p:spPr>
            <a:xfrm>
              <a:off x="7775230" y="2574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2" name="pt372"/>
            <p:cNvSpPr/>
            <p:nvPr/>
          </p:nvSpPr>
          <p:spPr>
            <a:xfrm>
              <a:off x="7775230" y="2574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3" name="pt373"/>
            <p:cNvSpPr/>
            <p:nvPr/>
          </p:nvSpPr>
          <p:spPr>
            <a:xfrm>
              <a:off x="7775230" y="2574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4" name="pt374"/>
            <p:cNvSpPr/>
            <p:nvPr/>
          </p:nvSpPr>
          <p:spPr>
            <a:xfrm>
              <a:off x="6997566" y="44407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5" name="pt375"/>
            <p:cNvSpPr/>
            <p:nvPr/>
          </p:nvSpPr>
          <p:spPr>
            <a:xfrm>
              <a:off x="6578824" y="44407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6" name="pt376"/>
            <p:cNvSpPr/>
            <p:nvPr/>
          </p:nvSpPr>
          <p:spPr>
            <a:xfrm>
              <a:off x="6937746" y="44407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7" name="pt377"/>
            <p:cNvSpPr/>
            <p:nvPr/>
          </p:nvSpPr>
          <p:spPr>
            <a:xfrm>
              <a:off x="7535949" y="44407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8" name="pt378"/>
            <p:cNvSpPr/>
            <p:nvPr/>
          </p:nvSpPr>
          <p:spPr>
            <a:xfrm>
              <a:off x="7296668" y="44407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9" name="pt379"/>
            <p:cNvSpPr/>
            <p:nvPr/>
          </p:nvSpPr>
          <p:spPr>
            <a:xfrm>
              <a:off x="6937746" y="44407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0" name="pt380"/>
            <p:cNvSpPr/>
            <p:nvPr/>
          </p:nvSpPr>
          <p:spPr>
            <a:xfrm>
              <a:off x="7296668" y="44407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1" name="pt381"/>
            <p:cNvSpPr/>
            <p:nvPr/>
          </p:nvSpPr>
          <p:spPr>
            <a:xfrm>
              <a:off x="7775230" y="3463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2" name="pt382"/>
            <p:cNvSpPr/>
            <p:nvPr/>
          </p:nvSpPr>
          <p:spPr>
            <a:xfrm>
              <a:off x="7835050" y="3463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3" name="pt383"/>
            <p:cNvSpPr/>
            <p:nvPr/>
          </p:nvSpPr>
          <p:spPr>
            <a:xfrm>
              <a:off x="7655589" y="3463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4" name="pt384"/>
            <p:cNvSpPr/>
            <p:nvPr/>
          </p:nvSpPr>
          <p:spPr>
            <a:xfrm>
              <a:off x="7476129" y="3463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5" name="pt385"/>
            <p:cNvSpPr/>
            <p:nvPr/>
          </p:nvSpPr>
          <p:spPr>
            <a:xfrm>
              <a:off x="7835050" y="3463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6" name="pt386"/>
            <p:cNvSpPr/>
            <p:nvPr/>
          </p:nvSpPr>
          <p:spPr>
            <a:xfrm>
              <a:off x="7715410" y="3463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7" name="pt387"/>
            <p:cNvSpPr/>
            <p:nvPr/>
          </p:nvSpPr>
          <p:spPr>
            <a:xfrm>
              <a:off x="7655589" y="3463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8" name="pt388"/>
            <p:cNvSpPr/>
            <p:nvPr/>
          </p:nvSpPr>
          <p:spPr>
            <a:xfrm>
              <a:off x="7894871" y="26636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9" name="pt389"/>
            <p:cNvSpPr/>
            <p:nvPr/>
          </p:nvSpPr>
          <p:spPr>
            <a:xfrm>
              <a:off x="7835050" y="26636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0" name="pt390"/>
            <p:cNvSpPr/>
            <p:nvPr/>
          </p:nvSpPr>
          <p:spPr>
            <a:xfrm>
              <a:off x="7775230" y="26636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1" name="pt391"/>
            <p:cNvSpPr/>
            <p:nvPr/>
          </p:nvSpPr>
          <p:spPr>
            <a:xfrm>
              <a:off x="7775230" y="26636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2" name="pt392"/>
            <p:cNvSpPr/>
            <p:nvPr/>
          </p:nvSpPr>
          <p:spPr>
            <a:xfrm>
              <a:off x="7835050" y="26636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3" name="pt393"/>
            <p:cNvSpPr/>
            <p:nvPr/>
          </p:nvSpPr>
          <p:spPr>
            <a:xfrm>
              <a:off x="7775230" y="26636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4" name="pt394"/>
            <p:cNvSpPr/>
            <p:nvPr/>
          </p:nvSpPr>
          <p:spPr>
            <a:xfrm>
              <a:off x="7775230" y="26636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5" name="pt395"/>
            <p:cNvSpPr/>
            <p:nvPr/>
          </p:nvSpPr>
          <p:spPr>
            <a:xfrm>
              <a:off x="7595769" y="39964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6" name="pt396"/>
            <p:cNvSpPr/>
            <p:nvPr/>
          </p:nvSpPr>
          <p:spPr>
            <a:xfrm>
              <a:off x="7595769" y="39964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7" name="pt397"/>
            <p:cNvSpPr/>
            <p:nvPr/>
          </p:nvSpPr>
          <p:spPr>
            <a:xfrm>
              <a:off x="7595769" y="39964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8" name="pt398"/>
            <p:cNvSpPr/>
            <p:nvPr/>
          </p:nvSpPr>
          <p:spPr>
            <a:xfrm>
              <a:off x="7535949" y="39964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9" name="pt399"/>
            <p:cNvSpPr/>
            <p:nvPr/>
          </p:nvSpPr>
          <p:spPr>
            <a:xfrm>
              <a:off x="7535949" y="39964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0" name="pt400"/>
            <p:cNvSpPr/>
            <p:nvPr/>
          </p:nvSpPr>
          <p:spPr>
            <a:xfrm>
              <a:off x="7476129" y="39964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1" name="pt401"/>
            <p:cNvSpPr/>
            <p:nvPr/>
          </p:nvSpPr>
          <p:spPr>
            <a:xfrm>
              <a:off x="7476129" y="39964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2" name="pt402"/>
            <p:cNvSpPr/>
            <p:nvPr/>
          </p:nvSpPr>
          <p:spPr>
            <a:xfrm>
              <a:off x="7715410" y="45296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3" name="pt403"/>
            <p:cNvSpPr/>
            <p:nvPr/>
          </p:nvSpPr>
          <p:spPr>
            <a:xfrm>
              <a:off x="7535949" y="45296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4" name="pt404"/>
            <p:cNvSpPr/>
            <p:nvPr/>
          </p:nvSpPr>
          <p:spPr>
            <a:xfrm>
              <a:off x="7296668" y="45296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5" name="pt405"/>
            <p:cNvSpPr/>
            <p:nvPr/>
          </p:nvSpPr>
          <p:spPr>
            <a:xfrm>
              <a:off x="7476129" y="45296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6" name="pt406"/>
            <p:cNvSpPr/>
            <p:nvPr/>
          </p:nvSpPr>
          <p:spPr>
            <a:xfrm>
              <a:off x="7476129" y="45296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7" name="pt407"/>
            <p:cNvSpPr/>
            <p:nvPr/>
          </p:nvSpPr>
          <p:spPr>
            <a:xfrm>
              <a:off x="7535949" y="45296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8" name="pt408"/>
            <p:cNvSpPr/>
            <p:nvPr/>
          </p:nvSpPr>
          <p:spPr>
            <a:xfrm>
              <a:off x="7296668" y="45296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9" name="pt409"/>
            <p:cNvSpPr/>
            <p:nvPr/>
          </p:nvSpPr>
          <p:spPr>
            <a:xfrm>
              <a:off x="7236847" y="4973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0" name="pt410"/>
            <p:cNvSpPr/>
            <p:nvPr/>
          </p:nvSpPr>
          <p:spPr>
            <a:xfrm>
              <a:off x="6997566" y="4973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1" name="pt411"/>
            <p:cNvSpPr/>
            <p:nvPr/>
          </p:nvSpPr>
          <p:spPr>
            <a:xfrm>
              <a:off x="6698465" y="4973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2" name="pt412"/>
            <p:cNvSpPr/>
            <p:nvPr/>
          </p:nvSpPr>
          <p:spPr>
            <a:xfrm>
              <a:off x="6877926" y="4973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3" name="pt413"/>
            <p:cNvSpPr/>
            <p:nvPr/>
          </p:nvSpPr>
          <p:spPr>
            <a:xfrm>
              <a:off x="6698465" y="4973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4" name="pt414"/>
            <p:cNvSpPr/>
            <p:nvPr/>
          </p:nvSpPr>
          <p:spPr>
            <a:xfrm>
              <a:off x="6877926" y="4973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5" name="pt415"/>
            <p:cNvSpPr/>
            <p:nvPr/>
          </p:nvSpPr>
          <p:spPr>
            <a:xfrm>
              <a:off x="6877926" y="4973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6" name="pt416"/>
            <p:cNvSpPr/>
            <p:nvPr/>
          </p:nvSpPr>
          <p:spPr>
            <a:xfrm>
              <a:off x="7775230" y="40853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7" name="pt417"/>
            <p:cNvSpPr/>
            <p:nvPr/>
          </p:nvSpPr>
          <p:spPr>
            <a:xfrm>
              <a:off x="7535949" y="40853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8" name="pt418"/>
            <p:cNvSpPr/>
            <p:nvPr/>
          </p:nvSpPr>
          <p:spPr>
            <a:xfrm>
              <a:off x="7356488" y="40853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9" name="pt419"/>
            <p:cNvSpPr/>
            <p:nvPr/>
          </p:nvSpPr>
          <p:spPr>
            <a:xfrm>
              <a:off x="7535949" y="40853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0" name="pt420"/>
            <p:cNvSpPr/>
            <p:nvPr/>
          </p:nvSpPr>
          <p:spPr>
            <a:xfrm>
              <a:off x="7476129" y="40853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1" name="pt421"/>
            <p:cNvSpPr/>
            <p:nvPr/>
          </p:nvSpPr>
          <p:spPr>
            <a:xfrm>
              <a:off x="7476129" y="40853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2" name="pt422"/>
            <p:cNvSpPr/>
            <p:nvPr/>
          </p:nvSpPr>
          <p:spPr>
            <a:xfrm>
              <a:off x="7476129" y="40853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3" name="pt423"/>
            <p:cNvSpPr/>
            <p:nvPr/>
          </p:nvSpPr>
          <p:spPr>
            <a:xfrm>
              <a:off x="7177027" y="54181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4" name="pt424"/>
            <p:cNvSpPr/>
            <p:nvPr/>
          </p:nvSpPr>
          <p:spPr>
            <a:xfrm>
              <a:off x="7177027" y="54181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5" name="pt425"/>
            <p:cNvSpPr/>
            <p:nvPr/>
          </p:nvSpPr>
          <p:spPr>
            <a:xfrm>
              <a:off x="6160082" y="54181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6" name="pt426"/>
            <p:cNvSpPr/>
            <p:nvPr/>
          </p:nvSpPr>
          <p:spPr>
            <a:xfrm>
              <a:off x="7177027" y="54181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7" name="pt427"/>
            <p:cNvSpPr/>
            <p:nvPr/>
          </p:nvSpPr>
          <p:spPr>
            <a:xfrm>
              <a:off x="7416308" y="54181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8" name="pt428"/>
            <p:cNvSpPr/>
            <p:nvPr/>
          </p:nvSpPr>
          <p:spPr>
            <a:xfrm>
              <a:off x="6877926" y="54181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9" name="pt429"/>
            <p:cNvSpPr/>
            <p:nvPr/>
          </p:nvSpPr>
          <p:spPr>
            <a:xfrm>
              <a:off x="6698465" y="54181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0" name="pt430"/>
            <p:cNvSpPr/>
            <p:nvPr/>
          </p:nvSpPr>
          <p:spPr>
            <a:xfrm>
              <a:off x="7416308" y="5062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1" name="pt431"/>
            <p:cNvSpPr/>
            <p:nvPr/>
          </p:nvSpPr>
          <p:spPr>
            <a:xfrm>
              <a:off x="7117207" y="5062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2" name="pt432"/>
            <p:cNvSpPr/>
            <p:nvPr/>
          </p:nvSpPr>
          <p:spPr>
            <a:xfrm>
              <a:off x="7177027" y="5062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3" name="pt433"/>
            <p:cNvSpPr/>
            <p:nvPr/>
          </p:nvSpPr>
          <p:spPr>
            <a:xfrm>
              <a:off x="7296668" y="5062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4" name="pt434"/>
            <p:cNvSpPr/>
            <p:nvPr/>
          </p:nvSpPr>
          <p:spPr>
            <a:xfrm>
              <a:off x="7177027" y="5062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5" name="pt435"/>
            <p:cNvSpPr/>
            <p:nvPr/>
          </p:nvSpPr>
          <p:spPr>
            <a:xfrm>
              <a:off x="7177027" y="5062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6" name="pt436"/>
            <p:cNvSpPr/>
            <p:nvPr/>
          </p:nvSpPr>
          <p:spPr>
            <a:xfrm>
              <a:off x="6877926" y="5062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7" name="pt437"/>
            <p:cNvSpPr/>
            <p:nvPr/>
          </p:nvSpPr>
          <p:spPr>
            <a:xfrm>
              <a:off x="7894871" y="42630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8" name="pt438"/>
            <p:cNvSpPr/>
            <p:nvPr/>
          </p:nvSpPr>
          <p:spPr>
            <a:xfrm>
              <a:off x="7356488" y="42630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9" name="pt439"/>
            <p:cNvSpPr/>
            <p:nvPr/>
          </p:nvSpPr>
          <p:spPr>
            <a:xfrm>
              <a:off x="7296668" y="42630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0" name="pt440"/>
            <p:cNvSpPr/>
            <p:nvPr/>
          </p:nvSpPr>
          <p:spPr>
            <a:xfrm>
              <a:off x="7476129" y="42630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1" name="pt441"/>
            <p:cNvSpPr/>
            <p:nvPr/>
          </p:nvSpPr>
          <p:spPr>
            <a:xfrm>
              <a:off x="7715410" y="42630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2" name="pt442"/>
            <p:cNvSpPr/>
            <p:nvPr/>
          </p:nvSpPr>
          <p:spPr>
            <a:xfrm>
              <a:off x="7894871" y="42630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3" name="pt443"/>
            <p:cNvSpPr/>
            <p:nvPr/>
          </p:nvSpPr>
          <p:spPr>
            <a:xfrm>
              <a:off x="7356488" y="42630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4" name="pt444"/>
            <p:cNvSpPr/>
            <p:nvPr/>
          </p:nvSpPr>
          <p:spPr>
            <a:xfrm>
              <a:off x="7894871" y="12420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5" name="pt445"/>
            <p:cNvSpPr/>
            <p:nvPr/>
          </p:nvSpPr>
          <p:spPr>
            <a:xfrm>
              <a:off x="7894871" y="12420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6" name="pt446"/>
            <p:cNvSpPr/>
            <p:nvPr/>
          </p:nvSpPr>
          <p:spPr>
            <a:xfrm>
              <a:off x="7476129" y="12420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7" name="pt447"/>
            <p:cNvSpPr/>
            <p:nvPr/>
          </p:nvSpPr>
          <p:spPr>
            <a:xfrm>
              <a:off x="7894871" y="12420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8" name="pt448"/>
            <p:cNvSpPr/>
            <p:nvPr/>
          </p:nvSpPr>
          <p:spPr>
            <a:xfrm>
              <a:off x="7595769" y="12420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9" name="pt449"/>
            <p:cNvSpPr/>
            <p:nvPr/>
          </p:nvSpPr>
          <p:spPr>
            <a:xfrm>
              <a:off x="7894871" y="12420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0" name="pt450"/>
            <p:cNvSpPr/>
            <p:nvPr/>
          </p:nvSpPr>
          <p:spPr>
            <a:xfrm>
              <a:off x="7894871" y="12420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1" name="pt451"/>
            <p:cNvSpPr/>
            <p:nvPr/>
          </p:nvSpPr>
          <p:spPr>
            <a:xfrm>
              <a:off x="7775230" y="13308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2" name="pt452"/>
            <p:cNvSpPr/>
            <p:nvPr/>
          </p:nvSpPr>
          <p:spPr>
            <a:xfrm>
              <a:off x="7894871" y="13308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3" name="pt453"/>
            <p:cNvSpPr/>
            <p:nvPr/>
          </p:nvSpPr>
          <p:spPr>
            <a:xfrm>
              <a:off x="7715410" y="13308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4" name="pt454"/>
            <p:cNvSpPr/>
            <p:nvPr/>
          </p:nvSpPr>
          <p:spPr>
            <a:xfrm>
              <a:off x="7775230" y="13308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5" name="pt455"/>
            <p:cNvSpPr/>
            <p:nvPr/>
          </p:nvSpPr>
          <p:spPr>
            <a:xfrm>
              <a:off x="7894871" y="13308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6" name="pt456"/>
            <p:cNvSpPr/>
            <p:nvPr/>
          </p:nvSpPr>
          <p:spPr>
            <a:xfrm>
              <a:off x="7894871" y="13308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7" name="pt457"/>
            <p:cNvSpPr/>
            <p:nvPr/>
          </p:nvSpPr>
          <p:spPr>
            <a:xfrm>
              <a:off x="7894871" y="13308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8" name="pt458"/>
            <p:cNvSpPr/>
            <p:nvPr/>
          </p:nvSpPr>
          <p:spPr>
            <a:xfrm>
              <a:off x="7775230" y="41741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9" name="pt459"/>
            <p:cNvSpPr/>
            <p:nvPr/>
          </p:nvSpPr>
          <p:spPr>
            <a:xfrm>
              <a:off x="7476129" y="41741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0" name="pt460"/>
            <p:cNvSpPr/>
            <p:nvPr/>
          </p:nvSpPr>
          <p:spPr>
            <a:xfrm>
              <a:off x="7416308" y="41741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1" name="pt461"/>
            <p:cNvSpPr/>
            <p:nvPr/>
          </p:nvSpPr>
          <p:spPr>
            <a:xfrm>
              <a:off x="7476129" y="41741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2" name="pt462"/>
            <p:cNvSpPr/>
            <p:nvPr/>
          </p:nvSpPr>
          <p:spPr>
            <a:xfrm>
              <a:off x="7535949" y="41741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3" name="pt463"/>
            <p:cNvSpPr/>
            <p:nvPr/>
          </p:nvSpPr>
          <p:spPr>
            <a:xfrm>
              <a:off x="7655589" y="41741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4" name="pt464"/>
            <p:cNvSpPr/>
            <p:nvPr/>
          </p:nvSpPr>
          <p:spPr>
            <a:xfrm>
              <a:off x="7476129" y="41741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5" name="pt465"/>
            <p:cNvSpPr/>
            <p:nvPr/>
          </p:nvSpPr>
          <p:spPr>
            <a:xfrm>
              <a:off x="7177027" y="55069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6" name="pt466"/>
            <p:cNvSpPr/>
            <p:nvPr/>
          </p:nvSpPr>
          <p:spPr>
            <a:xfrm>
              <a:off x="7236847" y="55069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7" name="pt467"/>
            <p:cNvSpPr/>
            <p:nvPr/>
          </p:nvSpPr>
          <p:spPr>
            <a:xfrm>
              <a:off x="7416308" y="55069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8" name="pt468"/>
            <p:cNvSpPr/>
            <p:nvPr/>
          </p:nvSpPr>
          <p:spPr>
            <a:xfrm>
              <a:off x="7177027" y="55069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9" name="pt469"/>
            <p:cNvSpPr/>
            <p:nvPr/>
          </p:nvSpPr>
          <p:spPr>
            <a:xfrm>
              <a:off x="6818105" y="55069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0" name="pt470"/>
            <p:cNvSpPr/>
            <p:nvPr/>
          </p:nvSpPr>
          <p:spPr>
            <a:xfrm>
              <a:off x="6519004" y="55069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1" name="pt471"/>
            <p:cNvSpPr/>
            <p:nvPr/>
          </p:nvSpPr>
          <p:spPr>
            <a:xfrm>
              <a:off x="5980621" y="55069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2" name="pt472"/>
            <p:cNvSpPr/>
            <p:nvPr/>
          </p:nvSpPr>
          <p:spPr>
            <a:xfrm>
              <a:off x="7894871" y="29302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3" name="pt473"/>
            <p:cNvSpPr/>
            <p:nvPr/>
          </p:nvSpPr>
          <p:spPr>
            <a:xfrm>
              <a:off x="7715410" y="29302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4" name="pt474"/>
            <p:cNvSpPr/>
            <p:nvPr/>
          </p:nvSpPr>
          <p:spPr>
            <a:xfrm>
              <a:off x="7715410" y="29302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5" name="pt475"/>
            <p:cNvSpPr/>
            <p:nvPr/>
          </p:nvSpPr>
          <p:spPr>
            <a:xfrm>
              <a:off x="7835050" y="29302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6" name="pt476"/>
            <p:cNvSpPr/>
            <p:nvPr/>
          </p:nvSpPr>
          <p:spPr>
            <a:xfrm>
              <a:off x="7894871" y="29302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7" name="pt477"/>
            <p:cNvSpPr/>
            <p:nvPr/>
          </p:nvSpPr>
          <p:spPr>
            <a:xfrm>
              <a:off x="7835050" y="29302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8" name="pt478"/>
            <p:cNvSpPr/>
            <p:nvPr/>
          </p:nvSpPr>
          <p:spPr>
            <a:xfrm>
              <a:off x="7715410" y="29302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9" name="pt479"/>
            <p:cNvSpPr/>
            <p:nvPr/>
          </p:nvSpPr>
          <p:spPr>
            <a:xfrm>
              <a:off x="6818105" y="53292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0" name="pt480"/>
            <p:cNvSpPr/>
            <p:nvPr/>
          </p:nvSpPr>
          <p:spPr>
            <a:xfrm>
              <a:off x="5561879" y="53292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1" name="pt481"/>
            <p:cNvSpPr/>
            <p:nvPr/>
          </p:nvSpPr>
          <p:spPr>
            <a:xfrm>
              <a:off x="6818105" y="53292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2" name="pt482"/>
            <p:cNvSpPr/>
            <p:nvPr/>
          </p:nvSpPr>
          <p:spPr>
            <a:xfrm>
              <a:off x="6937746" y="53292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3" name="pt483"/>
            <p:cNvSpPr/>
            <p:nvPr/>
          </p:nvSpPr>
          <p:spPr>
            <a:xfrm>
              <a:off x="6877926" y="53292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4" name="pt484"/>
            <p:cNvSpPr/>
            <p:nvPr/>
          </p:nvSpPr>
          <p:spPr>
            <a:xfrm>
              <a:off x="7117207" y="53292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5" name="pt485"/>
            <p:cNvSpPr/>
            <p:nvPr/>
          </p:nvSpPr>
          <p:spPr>
            <a:xfrm>
              <a:off x="6758285" y="53292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6" name="pt486"/>
            <p:cNvSpPr/>
            <p:nvPr/>
          </p:nvSpPr>
          <p:spPr>
            <a:xfrm>
              <a:off x="7894871" y="30191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7" name="pt487"/>
            <p:cNvSpPr/>
            <p:nvPr/>
          </p:nvSpPr>
          <p:spPr>
            <a:xfrm>
              <a:off x="7775230" y="30191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8" name="pt488"/>
            <p:cNvSpPr/>
            <p:nvPr/>
          </p:nvSpPr>
          <p:spPr>
            <a:xfrm>
              <a:off x="7715410" y="30191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9" name="pt489"/>
            <p:cNvSpPr/>
            <p:nvPr/>
          </p:nvSpPr>
          <p:spPr>
            <a:xfrm>
              <a:off x="7715410" y="30191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0" name="pt490"/>
            <p:cNvSpPr/>
            <p:nvPr/>
          </p:nvSpPr>
          <p:spPr>
            <a:xfrm>
              <a:off x="7715410" y="30191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1" name="pt491"/>
            <p:cNvSpPr/>
            <p:nvPr/>
          </p:nvSpPr>
          <p:spPr>
            <a:xfrm>
              <a:off x="7715410" y="30191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2" name="pt492"/>
            <p:cNvSpPr/>
            <p:nvPr/>
          </p:nvSpPr>
          <p:spPr>
            <a:xfrm>
              <a:off x="7715410" y="30191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3" name="pt493"/>
            <p:cNvSpPr/>
            <p:nvPr/>
          </p:nvSpPr>
          <p:spPr>
            <a:xfrm>
              <a:off x="7894871" y="27525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4" name="pt494"/>
            <p:cNvSpPr/>
            <p:nvPr/>
          </p:nvSpPr>
          <p:spPr>
            <a:xfrm>
              <a:off x="7894871" y="27525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5" name="pt495"/>
            <p:cNvSpPr/>
            <p:nvPr/>
          </p:nvSpPr>
          <p:spPr>
            <a:xfrm>
              <a:off x="7894871" y="27525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6" name="pt496"/>
            <p:cNvSpPr/>
            <p:nvPr/>
          </p:nvSpPr>
          <p:spPr>
            <a:xfrm>
              <a:off x="7894871" y="27525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7" name="pt497"/>
            <p:cNvSpPr/>
            <p:nvPr/>
          </p:nvSpPr>
          <p:spPr>
            <a:xfrm>
              <a:off x="7894871" y="27525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8" name="pt498"/>
            <p:cNvSpPr/>
            <p:nvPr/>
          </p:nvSpPr>
          <p:spPr>
            <a:xfrm>
              <a:off x="7894871" y="27525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9" name="pt499"/>
            <p:cNvSpPr/>
            <p:nvPr/>
          </p:nvSpPr>
          <p:spPr>
            <a:xfrm>
              <a:off x="7775230" y="27525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0" name="pt500"/>
            <p:cNvSpPr/>
            <p:nvPr/>
          </p:nvSpPr>
          <p:spPr>
            <a:xfrm>
              <a:off x="7894871" y="14197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1" name="pt501"/>
            <p:cNvSpPr/>
            <p:nvPr/>
          </p:nvSpPr>
          <p:spPr>
            <a:xfrm>
              <a:off x="7894871" y="14197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2" name="pt502"/>
            <p:cNvSpPr/>
            <p:nvPr/>
          </p:nvSpPr>
          <p:spPr>
            <a:xfrm>
              <a:off x="7894871" y="14197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3" name="pt503"/>
            <p:cNvSpPr/>
            <p:nvPr/>
          </p:nvSpPr>
          <p:spPr>
            <a:xfrm>
              <a:off x="7894871" y="14197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4" name="pt504"/>
            <p:cNvSpPr/>
            <p:nvPr/>
          </p:nvSpPr>
          <p:spPr>
            <a:xfrm>
              <a:off x="7894871" y="14197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5" name="pt505"/>
            <p:cNvSpPr/>
            <p:nvPr/>
          </p:nvSpPr>
          <p:spPr>
            <a:xfrm>
              <a:off x="7894871" y="14197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6" name="pt506"/>
            <p:cNvSpPr/>
            <p:nvPr/>
          </p:nvSpPr>
          <p:spPr>
            <a:xfrm>
              <a:off x="7894871" y="14197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7" name="pt507"/>
            <p:cNvSpPr/>
            <p:nvPr/>
          </p:nvSpPr>
          <p:spPr>
            <a:xfrm>
              <a:off x="7894871" y="15086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8" name="pt508"/>
            <p:cNvSpPr/>
            <p:nvPr/>
          </p:nvSpPr>
          <p:spPr>
            <a:xfrm>
              <a:off x="7894871" y="15086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9" name="pt509"/>
            <p:cNvSpPr/>
            <p:nvPr/>
          </p:nvSpPr>
          <p:spPr>
            <a:xfrm>
              <a:off x="7894871" y="15086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0" name="pt510"/>
            <p:cNvSpPr/>
            <p:nvPr/>
          </p:nvSpPr>
          <p:spPr>
            <a:xfrm>
              <a:off x="7894871" y="15086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1" name="pt511"/>
            <p:cNvSpPr/>
            <p:nvPr/>
          </p:nvSpPr>
          <p:spPr>
            <a:xfrm>
              <a:off x="7894871" y="15086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2" name="pt512"/>
            <p:cNvSpPr/>
            <p:nvPr/>
          </p:nvSpPr>
          <p:spPr>
            <a:xfrm>
              <a:off x="7894871" y="15086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3" name="pt513"/>
            <p:cNvSpPr/>
            <p:nvPr/>
          </p:nvSpPr>
          <p:spPr>
            <a:xfrm>
              <a:off x="7894871" y="15086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4" name="pt514"/>
            <p:cNvSpPr/>
            <p:nvPr/>
          </p:nvSpPr>
          <p:spPr>
            <a:xfrm>
              <a:off x="7894871" y="37299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5" name="pt515"/>
            <p:cNvSpPr/>
            <p:nvPr/>
          </p:nvSpPr>
          <p:spPr>
            <a:xfrm>
              <a:off x="7835050" y="37299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6" name="pt516"/>
            <p:cNvSpPr/>
            <p:nvPr/>
          </p:nvSpPr>
          <p:spPr>
            <a:xfrm>
              <a:off x="7655589" y="37299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7" name="pt517"/>
            <p:cNvSpPr/>
            <p:nvPr/>
          </p:nvSpPr>
          <p:spPr>
            <a:xfrm>
              <a:off x="7894871" y="37299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8" name="pt518"/>
            <p:cNvSpPr/>
            <p:nvPr/>
          </p:nvSpPr>
          <p:spPr>
            <a:xfrm>
              <a:off x="7894871" y="37299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9" name="pt519"/>
            <p:cNvSpPr/>
            <p:nvPr/>
          </p:nvSpPr>
          <p:spPr>
            <a:xfrm>
              <a:off x="7715410" y="37299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0" name="pt520"/>
            <p:cNvSpPr/>
            <p:nvPr/>
          </p:nvSpPr>
          <p:spPr>
            <a:xfrm>
              <a:off x="7595769" y="37299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1" name="pt521"/>
            <p:cNvSpPr/>
            <p:nvPr/>
          </p:nvSpPr>
          <p:spPr>
            <a:xfrm>
              <a:off x="7296668" y="35522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2" name="pt522"/>
            <p:cNvSpPr/>
            <p:nvPr/>
          </p:nvSpPr>
          <p:spPr>
            <a:xfrm>
              <a:off x="7535949" y="35522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3" name="pt523"/>
            <p:cNvSpPr/>
            <p:nvPr/>
          </p:nvSpPr>
          <p:spPr>
            <a:xfrm>
              <a:off x="7416308" y="35522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4" name="pt524"/>
            <p:cNvSpPr/>
            <p:nvPr/>
          </p:nvSpPr>
          <p:spPr>
            <a:xfrm>
              <a:off x="6638644" y="35522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5" name="pt525"/>
            <p:cNvSpPr/>
            <p:nvPr/>
          </p:nvSpPr>
          <p:spPr>
            <a:xfrm>
              <a:off x="7535949" y="35522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6" name="pt526"/>
            <p:cNvSpPr/>
            <p:nvPr/>
          </p:nvSpPr>
          <p:spPr>
            <a:xfrm>
              <a:off x="7655589" y="35522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7" name="pt527"/>
            <p:cNvSpPr/>
            <p:nvPr/>
          </p:nvSpPr>
          <p:spPr>
            <a:xfrm>
              <a:off x="7655589" y="35522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8" name="pt528"/>
            <p:cNvSpPr/>
            <p:nvPr/>
          </p:nvSpPr>
          <p:spPr>
            <a:xfrm>
              <a:off x="7715410" y="15974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9" name="pt529"/>
            <p:cNvSpPr/>
            <p:nvPr/>
          </p:nvSpPr>
          <p:spPr>
            <a:xfrm>
              <a:off x="7715410" y="15974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0" name="pt530"/>
            <p:cNvSpPr/>
            <p:nvPr/>
          </p:nvSpPr>
          <p:spPr>
            <a:xfrm>
              <a:off x="7177027" y="15974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1" name="pt531"/>
            <p:cNvSpPr/>
            <p:nvPr/>
          </p:nvSpPr>
          <p:spPr>
            <a:xfrm>
              <a:off x="7476129" y="15974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2" name="pt532"/>
            <p:cNvSpPr/>
            <p:nvPr/>
          </p:nvSpPr>
          <p:spPr>
            <a:xfrm>
              <a:off x="6758285" y="15974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3" name="pt533"/>
            <p:cNvSpPr/>
            <p:nvPr/>
          </p:nvSpPr>
          <p:spPr>
            <a:xfrm>
              <a:off x="7894871" y="15974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4" name="pt534"/>
            <p:cNvSpPr/>
            <p:nvPr/>
          </p:nvSpPr>
          <p:spPr>
            <a:xfrm>
              <a:off x="7894871" y="15974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5" name="pt535"/>
            <p:cNvSpPr/>
            <p:nvPr/>
          </p:nvSpPr>
          <p:spPr>
            <a:xfrm>
              <a:off x="7860994" y="165242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6" name="pt536"/>
            <p:cNvSpPr/>
            <p:nvPr/>
          </p:nvSpPr>
          <p:spPr>
            <a:xfrm>
              <a:off x="7860994" y="165242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7" name="pt537"/>
            <p:cNvSpPr/>
            <p:nvPr/>
          </p:nvSpPr>
          <p:spPr>
            <a:xfrm>
              <a:off x="7801174" y="165242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8" name="pt538"/>
            <p:cNvSpPr/>
            <p:nvPr/>
          </p:nvSpPr>
          <p:spPr>
            <a:xfrm>
              <a:off x="7621713" y="67504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9" name="pt539"/>
            <p:cNvSpPr/>
            <p:nvPr/>
          </p:nvSpPr>
          <p:spPr>
            <a:xfrm>
              <a:off x="7801174" y="67504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0" name="pt540"/>
            <p:cNvSpPr/>
            <p:nvPr/>
          </p:nvSpPr>
          <p:spPr>
            <a:xfrm>
              <a:off x="7860994" y="67504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1" name="pt541"/>
            <p:cNvSpPr/>
            <p:nvPr/>
          </p:nvSpPr>
          <p:spPr>
            <a:xfrm>
              <a:off x="7143150" y="511769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2" name="pt542"/>
            <p:cNvSpPr/>
            <p:nvPr/>
          </p:nvSpPr>
          <p:spPr>
            <a:xfrm>
              <a:off x="6724408" y="511769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3" name="pt543"/>
            <p:cNvSpPr/>
            <p:nvPr/>
          </p:nvSpPr>
          <p:spPr>
            <a:xfrm>
              <a:off x="6724408" y="511769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4" name="pt544"/>
            <p:cNvSpPr/>
            <p:nvPr/>
          </p:nvSpPr>
          <p:spPr>
            <a:xfrm>
              <a:off x="7681533" y="76389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5" name="pt545"/>
            <p:cNvSpPr/>
            <p:nvPr/>
          </p:nvSpPr>
          <p:spPr>
            <a:xfrm>
              <a:off x="7741353" y="76389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6" name="pt546"/>
            <p:cNvSpPr/>
            <p:nvPr/>
          </p:nvSpPr>
          <p:spPr>
            <a:xfrm>
              <a:off x="7860994" y="76389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7" name="pt547"/>
            <p:cNvSpPr/>
            <p:nvPr/>
          </p:nvSpPr>
          <p:spPr>
            <a:xfrm>
              <a:off x="6544947" y="565081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8" name="pt548"/>
            <p:cNvSpPr/>
            <p:nvPr/>
          </p:nvSpPr>
          <p:spPr>
            <a:xfrm>
              <a:off x="5827104" y="565081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9" name="pt549"/>
            <p:cNvSpPr/>
            <p:nvPr/>
          </p:nvSpPr>
          <p:spPr>
            <a:xfrm>
              <a:off x="5827104" y="565081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0" name="pt550"/>
            <p:cNvSpPr/>
            <p:nvPr/>
          </p:nvSpPr>
          <p:spPr>
            <a:xfrm>
              <a:off x="7801174" y="174128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1" name="pt551"/>
            <p:cNvSpPr/>
            <p:nvPr/>
          </p:nvSpPr>
          <p:spPr>
            <a:xfrm>
              <a:off x="7801174" y="174128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2" name="pt552"/>
            <p:cNvSpPr/>
            <p:nvPr/>
          </p:nvSpPr>
          <p:spPr>
            <a:xfrm>
              <a:off x="7801174" y="174128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3" name="pt553"/>
            <p:cNvSpPr/>
            <p:nvPr/>
          </p:nvSpPr>
          <p:spPr>
            <a:xfrm>
              <a:off x="7860994" y="431801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4" name="pt554"/>
            <p:cNvSpPr/>
            <p:nvPr/>
          </p:nvSpPr>
          <p:spPr>
            <a:xfrm>
              <a:off x="7262791" y="431801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5" name="pt555"/>
            <p:cNvSpPr/>
            <p:nvPr/>
          </p:nvSpPr>
          <p:spPr>
            <a:xfrm>
              <a:off x="7262791" y="431801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6" name="pt556"/>
            <p:cNvSpPr/>
            <p:nvPr/>
          </p:nvSpPr>
          <p:spPr>
            <a:xfrm>
              <a:off x="7262791" y="485113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7" name="pt557"/>
            <p:cNvSpPr/>
            <p:nvPr/>
          </p:nvSpPr>
          <p:spPr>
            <a:xfrm>
              <a:off x="7382432" y="485113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8" name="pt558"/>
            <p:cNvSpPr/>
            <p:nvPr/>
          </p:nvSpPr>
          <p:spPr>
            <a:xfrm>
              <a:off x="6903869" y="485113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9" name="pt559"/>
            <p:cNvSpPr/>
            <p:nvPr/>
          </p:nvSpPr>
          <p:spPr>
            <a:xfrm>
              <a:off x="7801174" y="183013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0" name="pt560"/>
            <p:cNvSpPr/>
            <p:nvPr/>
          </p:nvSpPr>
          <p:spPr>
            <a:xfrm>
              <a:off x="7801174" y="183013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1" name="pt561"/>
            <p:cNvSpPr/>
            <p:nvPr/>
          </p:nvSpPr>
          <p:spPr>
            <a:xfrm>
              <a:off x="7801174" y="183013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2" name="pt562"/>
            <p:cNvSpPr/>
            <p:nvPr/>
          </p:nvSpPr>
          <p:spPr>
            <a:xfrm>
              <a:off x="6664588" y="191898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3" name="pt563"/>
            <p:cNvSpPr/>
            <p:nvPr/>
          </p:nvSpPr>
          <p:spPr>
            <a:xfrm>
              <a:off x="7322611" y="191898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4" name="pt564"/>
            <p:cNvSpPr/>
            <p:nvPr/>
          </p:nvSpPr>
          <p:spPr>
            <a:xfrm>
              <a:off x="7801174" y="191898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5" name="pt565"/>
            <p:cNvSpPr/>
            <p:nvPr/>
          </p:nvSpPr>
          <p:spPr>
            <a:xfrm>
              <a:off x="7681533" y="378490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6" name="pt566"/>
            <p:cNvSpPr/>
            <p:nvPr/>
          </p:nvSpPr>
          <p:spPr>
            <a:xfrm>
              <a:off x="7502072" y="378490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7" name="pt567"/>
            <p:cNvSpPr/>
            <p:nvPr/>
          </p:nvSpPr>
          <p:spPr>
            <a:xfrm>
              <a:off x="7502072" y="378490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8" name="pt568"/>
            <p:cNvSpPr/>
            <p:nvPr/>
          </p:nvSpPr>
          <p:spPr>
            <a:xfrm>
              <a:off x="7860994" y="218554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9" name="pt569"/>
            <p:cNvSpPr/>
            <p:nvPr/>
          </p:nvSpPr>
          <p:spPr>
            <a:xfrm>
              <a:off x="7741353" y="218554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0" name="pt570"/>
            <p:cNvSpPr/>
            <p:nvPr/>
          </p:nvSpPr>
          <p:spPr>
            <a:xfrm>
              <a:off x="7741353" y="218554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1" name="pt571"/>
            <p:cNvSpPr/>
            <p:nvPr/>
          </p:nvSpPr>
          <p:spPr>
            <a:xfrm>
              <a:off x="7621713" y="360719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2" name="pt572"/>
            <p:cNvSpPr/>
            <p:nvPr/>
          </p:nvSpPr>
          <p:spPr>
            <a:xfrm>
              <a:off x="7262791" y="360719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3" name="pt573"/>
            <p:cNvSpPr/>
            <p:nvPr/>
          </p:nvSpPr>
          <p:spPr>
            <a:xfrm>
              <a:off x="7561893" y="360719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4" name="pt574"/>
            <p:cNvSpPr/>
            <p:nvPr/>
          </p:nvSpPr>
          <p:spPr>
            <a:xfrm>
              <a:off x="7860994" y="85275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5" name="pt575"/>
            <p:cNvSpPr/>
            <p:nvPr/>
          </p:nvSpPr>
          <p:spPr>
            <a:xfrm>
              <a:off x="7860994" y="85275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6" name="pt576"/>
            <p:cNvSpPr/>
            <p:nvPr/>
          </p:nvSpPr>
          <p:spPr>
            <a:xfrm>
              <a:off x="7860994" y="85275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7" name="pt577"/>
            <p:cNvSpPr/>
            <p:nvPr/>
          </p:nvSpPr>
          <p:spPr>
            <a:xfrm>
              <a:off x="7860994" y="307407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8" name="pt578"/>
            <p:cNvSpPr/>
            <p:nvPr/>
          </p:nvSpPr>
          <p:spPr>
            <a:xfrm>
              <a:off x="7681533" y="307407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9" name="pt579"/>
            <p:cNvSpPr/>
            <p:nvPr/>
          </p:nvSpPr>
          <p:spPr>
            <a:xfrm>
              <a:off x="7621713" y="307407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0" name="pt580"/>
            <p:cNvSpPr/>
            <p:nvPr/>
          </p:nvSpPr>
          <p:spPr>
            <a:xfrm>
              <a:off x="7681533" y="227440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1" name="pt581"/>
            <p:cNvSpPr/>
            <p:nvPr/>
          </p:nvSpPr>
          <p:spPr>
            <a:xfrm>
              <a:off x="7741353" y="227440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2" name="pt582"/>
            <p:cNvSpPr/>
            <p:nvPr/>
          </p:nvSpPr>
          <p:spPr>
            <a:xfrm>
              <a:off x="7741353" y="227440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3" name="pt583"/>
            <p:cNvSpPr/>
            <p:nvPr/>
          </p:nvSpPr>
          <p:spPr>
            <a:xfrm>
              <a:off x="7023510" y="520654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4" name="pt584"/>
            <p:cNvSpPr/>
            <p:nvPr/>
          </p:nvSpPr>
          <p:spPr>
            <a:xfrm>
              <a:off x="7143150" y="520654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5" name="pt585"/>
            <p:cNvSpPr/>
            <p:nvPr/>
          </p:nvSpPr>
          <p:spPr>
            <a:xfrm>
              <a:off x="6724408" y="520654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6" name="pt586"/>
            <p:cNvSpPr/>
            <p:nvPr/>
          </p:nvSpPr>
          <p:spPr>
            <a:xfrm>
              <a:off x="7681533" y="94160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7" name="pt587"/>
            <p:cNvSpPr/>
            <p:nvPr/>
          </p:nvSpPr>
          <p:spPr>
            <a:xfrm>
              <a:off x="7801174" y="94160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8" name="pt588"/>
            <p:cNvSpPr/>
            <p:nvPr/>
          </p:nvSpPr>
          <p:spPr>
            <a:xfrm>
              <a:off x="7860994" y="94160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9" name="pt589"/>
            <p:cNvSpPr/>
            <p:nvPr/>
          </p:nvSpPr>
          <p:spPr>
            <a:xfrm>
              <a:off x="6544947" y="476228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0" name="pt590"/>
            <p:cNvSpPr/>
            <p:nvPr/>
          </p:nvSpPr>
          <p:spPr>
            <a:xfrm>
              <a:off x="6425307" y="476228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1" name="pt591"/>
            <p:cNvSpPr/>
            <p:nvPr/>
          </p:nvSpPr>
          <p:spPr>
            <a:xfrm>
              <a:off x="6963690" y="476228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2" name="pt592"/>
            <p:cNvSpPr/>
            <p:nvPr/>
          </p:nvSpPr>
          <p:spPr>
            <a:xfrm>
              <a:off x="7741353" y="316293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3" name="pt593"/>
            <p:cNvSpPr/>
            <p:nvPr/>
          </p:nvSpPr>
          <p:spPr>
            <a:xfrm>
              <a:off x="7621713" y="316293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4" name="pt594"/>
            <p:cNvSpPr/>
            <p:nvPr/>
          </p:nvSpPr>
          <p:spPr>
            <a:xfrm>
              <a:off x="7621713" y="316293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5" name="pt595"/>
            <p:cNvSpPr/>
            <p:nvPr/>
          </p:nvSpPr>
          <p:spPr>
            <a:xfrm>
              <a:off x="6544947" y="573966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6" name="pt596"/>
            <p:cNvSpPr/>
            <p:nvPr/>
          </p:nvSpPr>
          <p:spPr>
            <a:xfrm>
              <a:off x="5647643" y="573966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7" name="pt597"/>
            <p:cNvSpPr/>
            <p:nvPr/>
          </p:nvSpPr>
          <p:spPr>
            <a:xfrm>
              <a:off x="5827104" y="573966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8" name="pt598"/>
            <p:cNvSpPr/>
            <p:nvPr/>
          </p:nvSpPr>
          <p:spPr>
            <a:xfrm>
              <a:off x="7860994" y="236325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9" name="pt599"/>
            <p:cNvSpPr/>
            <p:nvPr/>
          </p:nvSpPr>
          <p:spPr>
            <a:xfrm>
              <a:off x="7621713" y="236325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0" name="pt600"/>
            <p:cNvSpPr/>
            <p:nvPr/>
          </p:nvSpPr>
          <p:spPr>
            <a:xfrm>
              <a:off x="7741353" y="236325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1" name="pt601"/>
            <p:cNvSpPr/>
            <p:nvPr/>
          </p:nvSpPr>
          <p:spPr>
            <a:xfrm>
              <a:off x="7561893" y="387375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2" name="pt602"/>
            <p:cNvSpPr/>
            <p:nvPr/>
          </p:nvSpPr>
          <p:spPr>
            <a:xfrm>
              <a:off x="7502072" y="387375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3" name="pt603"/>
            <p:cNvSpPr/>
            <p:nvPr/>
          </p:nvSpPr>
          <p:spPr>
            <a:xfrm>
              <a:off x="7502072" y="387375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4" name="pt604"/>
            <p:cNvSpPr/>
            <p:nvPr/>
          </p:nvSpPr>
          <p:spPr>
            <a:xfrm>
              <a:off x="7681533" y="458457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5" name="pt605"/>
            <p:cNvSpPr/>
            <p:nvPr/>
          </p:nvSpPr>
          <p:spPr>
            <a:xfrm>
              <a:off x="7681533" y="458457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6" name="pt606"/>
            <p:cNvSpPr/>
            <p:nvPr/>
          </p:nvSpPr>
          <p:spPr>
            <a:xfrm>
              <a:off x="7083330" y="458457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7" name="pt607"/>
            <p:cNvSpPr/>
            <p:nvPr/>
          </p:nvSpPr>
          <p:spPr>
            <a:xfrm>
              <a:off x="7322611" y="467343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8" name="pt608"/>
            <p:cNvSpPr/>
            <p:nvPr/>
          </p:nvSpPr>
          <p:spPr>
            <a:xfrm>
              <a:off x="6903869" y="467343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9" name="pt609"/>
            <p:cNvSpPr/>
            <p:nvPr/>
          </p:nvSpPr>
          <p:spPr>
            <a:xfrm>
              <a:off x="7023510" y="467343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0" name="pt610"/>
            <p:cNvSpPr/>
            <p:nvPr/>
          </p:nvSpPr>
          <p:spPr>
            <a:xfrm>
              <a:off x="7860994" y="103045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1" name="pt611"/>
            <p:cNvSpPr/>
            <p:nvPr/>
          </p:nvSpPr>
          <p:spPr>
            <a:xfrm>
              <a:off x="7801174" y="103045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2" name="pt612"/>
            <p:cNvSpPr/>
            <p:nvPr/>
          </p:nvSpPr>
          <p:spPr>
            <a:xfrm>
              <a:off x="7860994" y="103045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3" name="pt613"/>
            <p:cNvSpPr/>
            <p:nvPr/>
          </p:nvSpPr>
          <p:spPr>
            <a:xfrm>
              <a:off x="7502072" y="280751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4" name="pt614"/>
            <p:cNvSpPr/>
            <p:nvPr/>
          </p:nvSpPr>
          <p:spPr>
            <a:xfrm>
              <a:off x="7741353" y="280751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5" name="pt615"/>
            <p:cNvSpPr/>
            <p:nvPr/>
          </p:nvSpPr>
          <p:spPr>
            <a:xfrm>
              <a:off x="7681533" y="280751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6" name="pt616"/>
            <p:cNvSpPr/>
            <p:nvPr/>
          </p:nvSpPr>
          <p:spPr>
            <a:xfrm>
              <a:off x="7741353" y="325178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7" name="pt617"/>
            <p:cNvSpPr/>
            <p:nvPr/>
          </p:nvSpPr>
          <p:spPr>
            <a:xfrm>
              <a:off x="7860994" y="325178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8" name="pt618"/>
            <p:cNvSpPr/>
            <p:nvPr/>
          </p:nvSpPr>
          <p:spPr>
            <a:xfrm>
              <a:off x="7621713" y="325178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9" name="pt619"/>
            <p:cNvSpPr/>
            <p:nvPr/>
          </p:nvSpPr>
          <p:spPr>
            <a:xfrm>
              <a:off x="7322611" y="200784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0" name="pt620"/>
            <p:cNvSpPr/>
            <p:nvPr/>
          </p:nvSpPr>
          <p:spPr>
            <a:xfrm>
              <a:off x="7741353" y="200784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21" name="pt621"/>
            <p:cNvSpPr/>
            <p:nvPr/>
          </p:nvSpPr>
          <p:spPr>
            <a:xfrm>
              <a:off x="7801174" y="200784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2" name="pt622"/>
            <p:cNvSpPr/>
            <p:nvPr/>
          </p:nvSpPr>
          <p:spPr>
            <a:xfrm>
              <a:off x="6784229" y="556196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3" name="pt623"/>
            <p:cNvSpPr/>
            <p:nvPr/>
          </p:nvSpPr>
          <p:spPr>
            <a:xfrm>
              <a:off x="6006565" y="556196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24" name="pt624"/>
            <p:cNvSpPr/>
            <p:nvPr/>
          </p:nvSpPr>
          <p:spPr>
            <a:xfrm>
              <a:off x="5886924" y="556196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5" name="pt625"/>
            <p:cNvSpPr/>
            <p:nvPr/>
          </p:nvSpPr>
          <p:spPr>
            <a:xfrm>
              <a:off x="6365487" y="245210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6" name="pt626"/>
            <p:cNvSpPr/>
            <p:nvPr/>
          </p:nvSpPr>
          <p:spPr>
            <a:xfrm>
              <a:off x="7322611" y="245210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27" name="pt627"/>
            <p:cNvSpPr/>
            <p:nvPr/>
          </p:nvSpPr>
          <p:spPr>
            <a:xfrm>
              <a:off x="7741353" y="245210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8" name="pt628"/>
            <p:cNvSpPr/>
            <p:nvPr/>
          </p:nvSpPr>
          <p:spPr>
            <a:xfrm>
              <a:off x="7860994" y="334063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9" name="pt629"/>
            <p:cNvSpPr/>
            <p:nvPr/>
          </p:nvSpPr>
          <p:spPr>
            <a:xfrm>
              <a:off x="7502072" y="334063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0" name="pt630"/>
            <p:cNvSpPr/>
            <p:nvPr/>
          </p:nvSpPr>
          <p:spPr>
            <a:xfrm>
              <a:off x="7621713" y="334063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31" name="pt631"/>
            <p:cNvSpPr/>
            <p:nvPr/>
          </p:nvSpPr>
          <p:spPr>
            <a:xfrm>
              <a:off x="7801174" y="111931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32" name="pt632"/>
            <p:cNvSpPr/>
            <p:nvPr/>
          </p:nvSpPr>
          <p:spPr>
            <a:xfrm>
              <a:off x="7860994" y="111931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3" name="pt633"/>
            <p:cNvSpPr/>
            <p:nvPr/>
          </p:nvSpPr>
          <p:spPr>
            <a:xfrm>
              <a:off x="7860994" y="111931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34" name="pt634"/>
            <p:cNvSpPr/>
            <p:nvPr/>
          </p:nvSpPr>
          <p:spPr>
            <a:xfrm>
              <a:off x="7681533" y="209669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35" name="pt635"/>
            <p:cNvSpPr/>
            <p:nvPr/>
          </p:nvSpPr>
          <p:spPr>
            <a:xfrm>
              <a:off x="7801174" y="209669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6" name="pt636"/>
            <p:cNvSpPr/>
            <p:nvPr/>
          </p:nvSpPr>
          <p:spPr>
            <a:xfrm>
              <a:off x="7801174" y="209669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37" name="pt637"/>
            <p:cNvSpPr/>
            <p:nvPr/>
          </p:nvSpPr>
          <p:spPr>
            <a:xfrm>
              <a:off x="7741353" y="254095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38" name="pt638"/>
            <p:cNvSpPr/>
            <p:nvPr/>
          </p:nvSpPr>
          <p:spPr>
            <a:xfrm>
              <a:off x="7741353" y="254095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9" name="pt639"/>
            <p:cNvSpPr/>
            <p:nvPr/>
          </p:nvSpPr>
          <p:spPr>
            <a:xfrm>
              <a:off x="7741353" y="254095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0" name="pt640"/>
            <p:cNvSpPr/>
            <p:nvPr/>
          </p:nvSpPr>
          <p:spPr>
            <a:xfrm>
              <a:off x="6963690" y="440687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41" name="pt641"/>
            <p:cNvSpPr/>
            <p:nvPr/>
          </p:nvSpPr>
          <p:spPr>
            <a:xfrm>
              <a:off x="6903869" y="440687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42" name="pt642"/>
            <p:cNvSpPr/>
            <p:nvPr/>
          </p:nvSpPr>
          <p:spPr>
            <a:xfrm>
              <a:off x="7262791" y="440687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3" name="pt643"/>
            <p:cNvSpPr/>
            <p:nvPr/>
          </p:nvSpPr>
          <p:spPr>
            <a:xfrm>
              <a:off x="7741353" y="342948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44" name="pt644"/>
            <p:cNvSpPr/>
            <p:nvPr/>
          </p:nvSpPr>
          <p:spPr>
            <a:xfrm>
              <a:off x="7681533" y="342948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45" name="pt645"/>
            <p:cNvSpPr/>
            <p:nvPr/>
          </p:nvSpPr>
          <p:spPr>
            <a:xfrm>
              <a:off x="7621713" y="342948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6" name="pt646"/>
            <p:cNvSpPr/>
            <p:nvPr/>
          </p:nvSpPr>
          <p:spPr>
            <a:xfrm>
              <a:off x="7860994" y="262981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47" name="pt647"/>
            <p:cNvSpPr/>
            <p:nvPr/>
          </p:nvSpPr>
          <p:spPr>
            <a:xfrm>
              <a:off x="7741353" y="262981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48" name="pt648"/>
            <p:cNvSpPr/>
            <p:nvPr/>
          </p:nvSpPr>
          <p:spPr>
            <a:xfrm>
              <a:off x="7741353" y="262981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9" name="pt649"/>
            <p:cNvSpPr/>
            <p:nvPr/>
          </p:nvSpPr>
          <p:spPr>
            <a:xfrm>
              <a:off x="7561893" y="396260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50" name="pt650"/>
            <p:cNvSpPr/>
            <p:nvPr/>
          </p:nvSpPr>
          <p:spPr>
            <a:xfrm>
              <a:off x="7442252" y="396260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51" name="pt651"/>
            <p:cNvSpPr/>
            <p:nvPr/>
          </p:nvSpPr>
          <p:spPr>
            <a:xfrm>
              <a:off x="7442252" y="396260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52" name="pt652"/>
            <p:cNvSpPr/>
            <p:nvPr/>
          </p:nvSpPr>
          <p:spPr>
            <a:xfrm>
              <a:off x="7681533" y="449572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53" name="pt653"/>
            <p:cNvSpPr/>
            <p:nvPr/>
          </p:nvSpPr>
          <p:spPr>
            <a:xfrm>
              <a:off x="7502072" y="449572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54" name="pt654"/>
            <p:cNvSpPr/>
            <p:nvPr/>
          </p:nvSpPr>
          <p:spPr>
            <a:xfrm>
              <a:off x="7262791" y="449572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55" name="pt655"/>
            <p:cNvSpPr/>
            <p:nvPr/>
          </p:nvSpPr>
          <p:spPr>
            <a:xfrm>
              <a:off x="7202971" y="493999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56" name="pt656"/>
            <p:cNvSpPr/>
            <p:nvPr/>
          </p:nvSpPr>
          <p:spPr>
            <a:xfrm>
              <a:off x="6844049" y="493999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57" name="pt657"/>
            <p:cNvSpPr/>
            <p:nvPr/>
          </p:nvSpPr>
          <p:spPr>
            <a:xfrm>
              <a:off x="6844049" y="493999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58" name="pt658"/>
            <p:cNvSpPr/>
            <p:nvPr/>
          </p:nvSpPr>
          <p:spPr>
            <a:xfrm>
              <a:off x="7741353" y="405146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59" name="pt659"/>
            <p:cNvSpPr/>
            <p:nvPr/>
          </p:nvSpPr>
          <p:spPr>
            <a:xfrm>
              <a:off x="7442252" y="405146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60" name="pt660"/>
            <p:cNvSpPr/>
            <p:nvPr/>
          </p:nvSpPr>
          <p:spPr>
            <a:xfrm>
              <a:off x="7442252" y="405146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61" name="pt661"/>
            <p:cNvSpPr/>
            <p:nvPr/>
          </p:nvSpPr>
          <p:spPr>
            <a:xfrm>
              <a:off x="7143150" y="538425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62" name="pt662"/>
            <p:cNvSpPr/>
            <p:nvPr/>
          </p:nvSpPr>
          <p:spPr>
            <a:xfrm>
              <a:off x="6844049" y="538425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63" name="pt663"/>
            <p:cNvSpPr/>
            <p:nvPr/>
          </p:nvSpPr>
          <p:spPr>
            <a:xfrm>
              <a:off x="6664588" y="538425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64" name="pt664"/>
            <p:cNvSpPr/>
            <p:nvPr/>
          </p:nvSpPr>
          <p:spPr>
            <a:xfrm>
              <a:off x="7382432" y="502884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65" name="pt665"/>
            <p:cNvSpPr/>
            <p:nvPr/>
          </p:nvSpPr>
          <p:spPr>
            <a:xfrm>
              <a:off x="7143150" y="502884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66" name="pt666"/>
            <p:cNvSpPr/>
            <p:nvPr/>
          </p:nvSpPr>
          <p:spPr>
            <a:xfrm>
              <a:off x="6844049" y="502884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67" name="pt667"/>
            <p:cNvSpPr/>
            <p:nvPr/>
          </p:nvSpPr>
          <p:spPr>
            <a:xfrm>
              <a:off x="7860994" y="422916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68" name="pt668"/>
            <p:cNvSpPr/>
            <p:nvPr/>
          </p:nvSpPr>
          <p:spPr>
            <a:xfrm>
              <a:off x="7860994" y="422916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69" name="pt669"/>
            <p:cNvSpPr/>
            <p:nvPr/>
          </p:nvSpPr>
          <p:spPr>
            <a:xfrm>
              <a:off x="7322611" y="422916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70" name="pt670"/>
            <p:cNvSpPr/>
            <p:nvPr/>
          </p:nvSpPr>
          <p:spPr>
            <a:xfrm>
              <a:off x="7860994" y="120816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71" name="pt671"/>
            <p:cNvSpPr/>
            <p:nvPr/>
          </p:nvSpPr>
          <p:spPr>
            <a:xfrm>
              <a:off x="7860994" y="120816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72" name="pt672"/>
            <p:cNvSpPr/>
            <p:nvPr/>
          </p:nvSpPr>
          <p:spPr>
            <a:xfrm>
              <a:off x="7860994" y="120816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73" name="pt673"/>
            <p:cNvSpPr/>
            <p:nvPr/>
          </p:nvSpPr>
          <p:spPr>
            <a:xfrm>
              <a:off x="7741353" y="129701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74" name="pt674"/>
            <p:cNvSpPr/>
            <p:nvPr/>
          </p:nvSpPr>
          <p:spPr>
            <a:xfrm>
              <a:off x="7860994" y="129701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75" name="pt675"/>
            <p:cNvSpPr/>
            <p:nvPr/>
          </p:nvSpPr>
          <p:spPr>
            <a:xfrm>
              <a:off x="7860994" y="129701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76" name="pt676"/>
            <p:cNvSpPr/>
            <p:nvPr/>
          </p:nvSpPr>
          <p:spPr>
            <a:xfrm>
              <a:off x="7741353" y="414031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77" name="pt677"/>
            <p:cNvSpPr/>
            <p:nvPr/>
          </p:nvSpPr>
          <p:spPr>
            <a:xfrm>
              <a:off x="7621713" y="414031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78" name="pt678"/>
            <p:cNvSpPr/>
            <p:nvPr/>
          </p:nvSpPr>
          <p:spPr>
            <a:xfrm>
              <a:off x="7442252" y="414031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79" name="pt679"/>
            <p:cNvSpPr/>
            <p:nvPr/>
          </p:nvSpPr>
          <p:spPr>
            <a:xfrm>
              <a:off x="7143150" y="547310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80" name="pt680"/>
            <p:cNvSpPr/>
            <p:nvPr/>
          </p:nvSpPr>
          <p:spPr>
            <a:xfrm>
              <a:off x="6485127" y="547310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81" name="pt681"/>
            <p:cNvSpPr/>
            <p:nvPr/>
          </p:nvSpPr>
          <p:spPr>
            <a:xfrm>
              <a:off x="5946744" y="547310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82" name="pt682"/>
            <p:cNvSpPr/>
            <p:nvPr/>
          </p:nvSpPr>
          <p:spPr>
            <a:xfrm>
              <a:off x="7860994" y="289637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83" name="pt683"/>
            <p:cNvSpPr/>
            <p:nvPr/>
          </p:nvSpPr>
          <p:spPr>
            <a:xfrm>
              <a:off x="7801174" y="289637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84" name="pt684"/>
            <p:cNvSpPr/>
            <p:nvPr/>
          </p:nvSpPr>
          <p:spPr>
            <a:xfrm>
              <a:off x="7681533" y="289637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85" name="pt685"/>
            <p:cNvSpPr/>
            <p:nvPr/>
          </p:nvSpPr>
          <p:spPr>
            <a:xfrm>
              <a:off x="6784229" y="529540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86" name="pt686"/>
            <p:cNvSpPr/>
            <p:nvPr/>
          </p:nvSpPr>
          <p:spPr>
            <a:xfrm>
              <a:off x="7083330" y="529540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87" name="pt687"/>
            <p:cNvSpPr/>
            <p:nvPr/>
          </p:nvSpPr>
          <p:spPr>
            <a:xfrm>
              <a:off x="6724408" y="529540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88" name="pt688"/>
            <p:cNvSpPr/>
            <p:nvPr/>
          </p:nvSpPr>
          <p:spPr>
            <a:xfrm>
              <a:off x="7860994" y="298522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89" name="pt689"/>
            <p:cNvSpPr/>
            <p:nvPr/>
          </p:nvSpPr>
          <p:spPr>
            <a:xfrm>
              <a:off x="7681533" y="298522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90" name="pt690"/>
            <p:cNvSpPr/>
            <p:nvPr/>
          </p:nvSpPr>
          <p:spPr>
            <a:xfrm>
              <a:off x="7681533" y="298522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91" name="pt691"/>
            <p:cNvSpPr/>
            <p:nvPr/>
          </p:nvSpPr>
          <p:spPr>
            <a:xfrm>
              <a:off x="7860994" y="271866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92" name="pt692"/>
            <p:cNvSpPr/>
            <p:nvPr/>
          </p:nvSpPr>
          <p:spPr>
            <a:xfrm>
              <a:off x="7860994" y="271866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93" name="pt693"/>
            <p:cNvSpPr/>
            <p:nvPr/>
          </p:nvSpPr>
          <p:spPr>
            <a:xfrm>
              <a:off x="7741353" y="271866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94" name="pt694"/>
            <p:cNvSpPr/>
            <p:nvPr/>
          </p:nvSpPr>
          <p:spPr>
            <a:xfrm>
              <a:off x="7860994" y="138587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95" name="pt695"/>
            <p:cNvSpPr/>
            <p:nvPr/>
          </p:nvSpPr>
          <p:spPr>
            <a:xfrm>
              <a:off x="7860994" y="138587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96" name="pt696"/>
            <p:cNvSpPr/>
            <p:nvPr/>
          </p:nvSpPr>
          <p:spPr>
            <a:xfrm>
              <a:off x="7860994" y="138587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97" name="pt697"/>
            <p:cNvSpPr/>
            <p:nvPr/>
          </p:nvSpPr>
          <p:spPr>
            <a:xfrm>
              <a:off x="7860994" y="147472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98" name="pt698"/>
            <p:cNvSpPr/>
            <p:nvPr/>
          </p:nvSpPr>
          <p:spPr>
            <a:xfrm>
              <a:off x="7860994" y="147472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99" name="pt699"/>
            <p:cNvSpPr/>
            <p:nvPr/>
          </p:nvSpPr>
          <p:spPr>
            <a:xfrm>
              <a:off x="7860994" y="147472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00" name="pt700"/>
            <p:cNvSpPr/>
            <p:nvPr/>
          </p:nvSpPr>
          <p:spPr>
            <a:xfrm>
              <a:off x="7860994" y="369604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01" name="pt701"/>
            <p:cNvSpPr/>
            <p:nvPr/>
          </p:nvSpPr>
          <p:spPr>
            <a:xfrm>
              <a:off x="7681533" y="369604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02" name="pt702"/>
            <p:cNvSpPr/>
            <p:nvPr/>
          </p:nvSpPr>
          <p:spPr>
            <a:xfrm>
              <a:off x="7561893" y="369604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03" name="pt703"/>
            <p:cNvSpPr/>
            <p:nvPr/>
          </p:nvSpPr>
          <p:spPr>
            <a:xfrm>
              <a:off x="7262791" y="351834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04" name="pt704"/>
            <p:cNvSpPr/>
            <p:nvPr/>
          </p:nvSpPr>
          <p:spPr>
            <a:xfrm>
              <a:off x="7621713" y="351834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05" name="pt705"/>
            <p:cNvSpPr/>
            <p:nvPr/>
          </p:nvSpPr>
          <p:spPr>
            <a:xfrm>
              <a:off x="7621713" y="351834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06" name="pt706"/>
            <p:cNvSpPr/>
            <p:nvPr/>
          </p:nvSpPr>
          <p:spPr>
            <a:xfrm>
              <a:off x="7681533" y="156357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07" name="pt707"/>
            <p:cNvSpPr/>
            <p:nvPr/>
          </p:nvSpPr>
          <p:spPr>
            <a:xfrm>
              <a:off x="7860994" y="156357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08" name="pt708"/>
            <p:cNvSpPr/>
            <p:nvPr/>
          </p:nvSpPr>
          <p:spPr>
            <a:xfrm>
              <a:off x="7860994" y="156357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09" name="tx709"/>
            <p:cNvSpPr/>
            <p:nvPr/>
          </p:nvSpPr>
          <p:spPr>
            <a:xfrm>
              <a:off x="1310385" y="5730952"/>
              <a:ext cx="30504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Gabon</a:t>
              </a:r>
            </a:p>
          </p:txBody>
        </p:sp>
        <p:sp>
          <p:nvSpPr>
            <p:cNvPr id="710" name="tx710"/>
            <p:cNvSpPr/>
            <p:nvPr/>
          </p:nvSpPr>
          <p:spPr>
            <a:xfrm>
              <a:off x="1135278" y="5642099"/>
              <a:ext cx="48015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Azerbaijan</a:t>
              </a:r>
            </a:p>
          </p:txBody>
        </p:sp>
        <p:sp>
          <p:nvSpPr>
            <p:cNvPr id="711" name="tx711"/>
            <p:cNvSpPr/>
            <p:nvPr/>
          </p:nvSpPr>
          <p:spPr>
            <a:xfrm>
              <a:off x="1084346" y="5553246"/>
              <a:ext cx="53108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Kazakhstan</a:t>
              </a:r>
            </a:p>
          </p:txBody>
        </p:sp>
        <p:sp>
          <p:nvSpPr>
            <p:cNvPr id="712" name="tx712"/>
            <p:cNvSpPr/>
            <p:nvPr/>
          </p:nvSpPr>
          <p:spPr>
            <a:xfrm>
              <a:off x="1061851" y="5464393"/>
              <a:ext cx="26554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South</a:t>
              </a:r>
            </a:p>
          </p:txBody>
        </p:sp>
        <p:sp>
          <p:nvSpPr>
            <p:cNvPr id="713" name="tx713"/>
            <p:cNvSpPr/>
            <p:nvPr/>
          </p:nvSpPr>
          <p:spPr>
            <a:xfrm>
              <a:off x="1355648" y="5464393"/>
              <a:ext cx="25978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Africa</a:t>
              </a:r>
            </a:p>
          </p:txBody>
        </p:sp>
        <p:sp>
          <p:nvSpPr>
            <p:cNvPr id="714" name="tx714"/>
            <p:cNvSpPr/>
            <p:nvPr/>
          </p:nvSpPr>
          <p:spPr>
            <a:xfrm>
              <a:off x="1123939" y="5375540"/>
              <a:ext cx="49149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Philippines</a:t>
              </a:r>
            </a:p>
          </p:txBody>
        </p:sp>
        <p:sp>
          <p:nvSpPr>
            <p:cNvPr id="715" name="tx715"/>
            <p:cNvSpPr/>
            <p:nvPr/>
          </p:nvSpPr>
          <p:spPr>
            <a:xfrm>
              <a:off x="1180632" y="5286687"/>
              <a:ext cx="43479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Suriname</a:t>
              </a:r>
            </a:p>
          </p:txBody>
        </p:sp>
        <p:sp>
          <p:nvSpPr>
            <p:cNvPr id="716" name="tx716"/>
            <p:cNvSpPr/>
            <p:nvPr/>
          </p:nvSpPr>
          <p:spPr>
            <a:xfrm>
              <a:off x="1236959" y="5197834"/>
              <a:ext cx="37847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Ecuador</a:t>
              </a:r>
            </a:p>
          </p:txBody>
        </p:sp>
        <p:sp>
          <p:nvSpPr>
            <p:cNvPr id="717" name="tx717"/>
            <p:cNvSpPr/>
            <p:nvPr/>
          </p:nvSpPr>
          <p:spPr>
            <a:xfrm>
              <a:off x="1180449" y="5108981"/>
              <a:ext cx="43498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Argentina</a:t>
              </a:r>
            </a:p>
          </p:txBody>
        </p:sp>
        <p:sp>
          <p:nvSpPr>
            <p:cNvPr id="718" name="tx718"/>
            <p:cNvSpPr/>
            <p:nvPr/>
          </p:nvSpPr>
          <p:spPr>
            <a:xfrm>
              <a:off x="1231381" y="5020128"/>
              <a:ext cx="38404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Moldova</a:t>
              </a:r>
            </a:p>
          </p:txBody>
        </p:sp>
        <p:sp>
          <p:nvSpPr>
            <p:cNvPr id="719" name="tx719"/>
            <p:cNvSpPr/>
            <p:nvPr/>
          </p:nvSpPr>
          <p:spPr>
            <a:xfrm>
              <a:off x="1180449" y="4931275"/>
              <a:ext cx="43498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Paraguay</a:t>
              </a:r>
            </a:p>
          </p:txBody>
        </p:sp>
        <p:sp>
          <p:nvSpPr>
            <p:cNvPr id="720" name="tx720"/>
            <p:cNvSpPr/>
            <p:nvPr/>
          </p:nvSpPr>
          <p:spPr>
            <a:xfrm>
              <a:off x="508182" y="4842422"/>
              <a:ext cx="31071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Bosnia</a:t>
              </a:r>
            </a:p>
          </p:txBody>
        </p:sp>
        <p:sp>
          <p:nvSpPr>
            <p:cNvPr id="721" name="tx721"/>
            <p:cNvSpPr/>
            <p:nvPr/>
          </p:nvSpPr>
          <p:spPr>
            <a:xfrm>
              <a:off x="847150" y="4842422"/>
              <a:ext cx="16952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and</a:t>
              </a:r>
            </a:p>
          </p:txBody>
        </p:sp>
        <p:sp>
          <p:nvSpPr>
            <p:cNvPr id="722" name="tx722"/>
            <p:cNvSpPr/>
            <p:nvPr/>
          </p:nvSpPr>
          <p:spPr>
            <a:xfrm>
              <a:off x="1044935" y="4842422"/>
              <a:ext cx="57049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Herzegovina</a:t>
              </a:r>
            </a:p>
          </p:txBody>
        </p:sp>
        <p:sp>
          <p:nvSpPr>
            <p:cNvPr id="723" name="tx723"/>
            <p:cNvSpPr/>
            <p:nvPr/>
          </p:nvSpPr>
          <p:spPr>
            <a:xfrm>
              <a:off x="801979" y="4753569"/>
              <a:ext cx="45756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Equatorial</a:t>
              </a:r>
            </a:p>
          </p:txBody>
        </p:sp>
        <p:sp>
          <p:nvSpPr>
            <p:cNvPr id="724" name="tx724"/>
            <p:cNvSpPr/>
            <p:nvPr/>
          </p:nvSpPr>
          <p:spPr>
            <a:xfrm>
              <a:off x="1287800" y="4753569"/>
              <a:ext cx="32762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Guinea</a:t>
              </a:r>
            </a:p>
          </p:txBody>
        </p:sp>
        <p:sp>
          <p:nvSpPr>
            <p:cNvPr id="725" name="tx725"/>
            <p:cNvSpPr/>
            <p:nvPr/>
          </p:nvSpPr>
          <p:spPr>
            <a:xfrm>
              <a:off x="1174688" y="4664716"/>
              <a:ext cx="44074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Indonesia</a:t>
              </a:r>
            </a:p>
          </p:txBody>
        </p:sp>
        <p:sp>
          <p:nvSpPr>
            <p:cNvPr id="726" name="tx726"/>
            <p:cNvSpPr/>
            <p:nvPr/>
          </p:nvSpPr>
          <p:spPr>
            <a:xfrm>
              <a:off x="1118453" y="4575863"/>
              <a:ext cx="49697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Guatemala</a:t>
              </a:r>
            </a:p>
          </p:txBody>
        </p:sp>
        <p:sp>
          <p:nvSpPr>
            <p:cNvPr id="727" name="tx727"/>
            <p:cNvSpPr/>
            <p:nvPr/>
          </p:nvSpPr>
          <p:spPr>
            <a:xfrm>
              <a:off x="841664" y="4487010"/>
              <a:ext cx="24844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North</a:t>
              </a:r>
            </a:p>
          </p:txBody>
        </p:sp>
        <p:sp>
          <p:nvSpPr>
            <p:cNvPr id="728" name="tx728"/>
            <p:cNvSpPr/>
            <p:nvPr/>
          </p:nvSpPr>
          <p:spPr>
            <a:xfrm>
              <a:off x="1118361" y="4487010"/>
              <a:ext cx="49706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Macedonia</a:t>
              </a:r>
            </a:p>
          </p:txBody>
        </p:sp>
        <p:sp>
          <p:nvSpPr>
            <p:cNvPr id="729" name="tx729"/>
            <p:cNvSpPr/>
            <p:nvPr/>
          </p:nvSpPr>
          <p:spPr>
            <a:xfrm>
              <a:off x="1293560" y="4398157"/>
              <a:ext cx="32186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Mexico</a:t>
              </a:r>
            </a:p>
          </p:txBody>
        </p:sp>
        <p:sp>
          <p:nvSpPr>
            <p:cNvPr id="730" name="tx730"/>
            <p:cNvSpPr/>
            <p:nvPr/>
          </p:nvSpPr>
          <p:spPr>
            <a:xfrm>
              <a:off x="1338640" y="4309304"/>
              <a:ext cx="27678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Belize</a:t>
              </a:r>
            </a:p>
          </p:txBody>
        </p:sp>
        <p:sp>
          <p:nvSpPr>
            <p:cNvPr id="731" name="tx731"/>
            <p:cNvSpPr/>
            <p:nvPr/>
          </p:nvSpPr>
          <p:spPr>
            <a:xfrm>
              <a:off x="1248206" y="4220451"/>
              <a:ext cx="9601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St</a:t>
              </a:r>
            </a:p>
          </p:txBody>
        </p:sp>
        <p:sp>
          <p:nvSpPr>
            <p:cNvPr id="732" name="tx732"/>
            <p:cNvSpPr/>
            <p:nvPr/>
          </p:nvSpPr>
          <p:spPr>
            <a:xfrm>
              <a:off x="1372473" y="4220451"/>
              <a:ext cx="24295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Lucia</a:t>
              </a:r>
            </a:p>
          </p:txBody>
        </p:sp>
        <p:sp>
          <p:nvSpPr>
            <p:cNvPr id="733" name="tx733"/>
            <p:cNvSpPr/>
            <p:nvPr/>
          </p:nvSpPr>
          <p:spPr>
            <a:xfrm>
              <a:off x="1321724" y="4131598"/>
              <a:ext cx="29370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Serbia</a:t>
              </a:r>
            </a:p>
          </p:txBody>
        </p:sp>
        <p:sp>
          <p:nvSpPr>
            <p:cNvPr id="734" name="tx734"/>
            <p:cNvSpPr/>
            <p:nvPr/>
          </p:nvSpPr>
          <p:spPr>
            <a:xfrm>
              <a:off x="1400819" y="4042745"/>
              <a:ext cx="21460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Peru</a:t>
              </a:r>
            </a:p>
          </p:txBody>
        </p:sp>
        <p:sp>
          <p:nvSpPr>
            <p:cNvPr id="735" name="tx735"/>
            <p:cNvSpPr/>
            <p:nvPr/>
          </p:nvSpPr>
          <p:spPr>
            <a:xfrm>
              <a:off x="1073190" y="3953892"/>
              <a:ext cx="54223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Montenegro</a:t>
              </a:r>
            </a:p>
          </p:txBody>
        </p:sp>
        <p:sp>
          <p:nvSpPr>
            <p:cNvPr id="736" name="tx736"/>
            <p:cNvSpPr/>
            <p:nvPr/>
          </p:nvSpPr>
          <p:spPr>
            <a:xfrm>
              <a:off x="1220043" y="3865039"/>
              <a:ext cx="39538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Grenada</a:t>
              </a:r>
            </a:p>
          </p:txBody>
        </p:sp>
        <p:sp>
          <p:nvSpPr>
            <p:cNvPr id="737" name="tx737"/>
            <p:cNvSpPr/>
            <p:nvPr/>
          </p:nvSpPr>
          <p:spPr>
            <a:xfrm>
              <a:off x="1078768" y="3776186"/>
              <a:ext cx="24286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Cabo</a:t>
              </a:r>
            </a:p>
          </p:txBody>
        </p:sp>
        <p:sp>
          <p:nvSpPr>
            <p:cNvPr id="738" name="tx738"/>
            <p:cNvSpPr/>
            <p:nvPr/>
          </p:nvSpPr>
          <p:spPr>
            <a:xfrm>
              <a:off x="1349887" y="3776186"/>
              <a:ext cx="26554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Verde</a:t>
              </a:r>
            </a:p>
          </p:txBody>
        </p:sp>
        <p:sp>
          <p:nvSpPr>
            <p:cNvPr id="739" name="tx739"/>
            <p:cNvSpPr/>
            <p:nvPr/>
          </p:nvSpPr>
          <p:spPr>
            <a:xfrm>
              <a:off x="1285971" y="3687333"/>
              <a:ext cx="32945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Turkiye</a:t>
              </a:r>
            </a:p>
          </p:txBody>
        </p:sp>
        <p:sp>
          <p:nvSpPr>
            <p:cNvPr id="740" name="tx740"/>
            <p:cNvSpPr/>
            <p:nvPr/>
          </p:nvSpPr>
          <p:spPr>
            <a:xfrm>
              <a:off x="1186301" y="3598480"/>
              <a:ext cx="42912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Colombia</a:t>
              </a:r>
            </a:p>
          </p:txBody>
        </p:sp>
        <p:sp>
          <p:nvSpPr>
            <p:cNvPr id="741" name="tx741"/>
            <p:cNvSpPr/>
            <p:nvPr/>
          </p:nvSpPr>
          <p:spPr>
            <a:xfrm>
              <a:off x="1265305" y="3509627"/>
              <a:ext cx="35012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Ukraine</a:t>
              </a:r>
            </a:p>
          </p:txBody>
        </p:sp>
        <p:sp>
          <p:nvSpPr>
            <p:cNvPr id="742" name="tx742"/>
            <p:cNvSpPr/>
            <p:nvPr/>
          </p:nvSpPr>
          <p:spPr>
            <a:xfrm>
              <a:off x="1124122" y="3420774"/>
              <a:ext cx="49130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Micronesia</a:t>
              </a:r>
            </a:p>
          </p:txBody>
        </p:sp>
        <p:sp>
          <p:nvSpPr>
            <p:cNvPr id="743" name="tx743"/>
            <p:cNvSpPr/>
            <p:nvPr/>
          </p:nvSpPr>
          <p:spPr>
            <a:xfrm>
              <a:off x="1214465" y="3331921"/>
              <a:ext cx="40096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Malaysia</a:t>
              </a:r>
            </a:p>
          </p:txBody>
        </p:sp>
        <p:sp>
          <p:nvSpPr>
            <p:cNvPr id="744" name="tx744"/>
            <p:cNvSpPr/>
            <p:nvPr/>
          </p:nvSpPr>
          <p:spPr>
            <a:xfrm>
              <a:off x="1237050" y="3243068"/>
              <a:ext cx="37837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Jamaica</a:t>
              </a:r>
            </a:p>
          </p:txBody>
        </p:sp>
        <p:sp>
          <p:nvSpPr>
            <p:cNvPr id="745" name="tx745"/>
            <p:cNvSpPr/>
            <p:nvPr/>
          </p:nvSpPr>
          <p:spPr>
            <a:xfrm>
              <a:off x="1485584" y="3154215"/>
              <a:ext cx="12984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Fiji</a:t>
              </a:r>
            </a:p>
          </p:txBody>
        </p:sp>
        <p:sp>
          <p:nvSpPr>
            <p:cNvPr id="746" name="tx746"/>
            <p:cNvSpPr/>
            <p:nvPr/>
          </p:nvSpPr>
          <p:spPr>
            <a:xfrm>
              <a:off x="1191970" y="3065362"/>
              <a:ext cx="42345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Dominica</a:t>
              </a:r>
            </a:p>
          </p:txBody>
        </p:sp>
        <p:sp>
          <p:nvSpPr>
            <p:cNvPr id="747" name="tx747"/>
            <p:cNvSpPr/>
            <p:nvPr/>
          </p:nvSpPr>
          <p:spPr>
            <a:xfrm>
              <a:off x="1225620" y="2976509"/>
              <a:ext cx="38980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Thailand</a:t>
              </a:r>
            </a:p>
          </p:txBody>
        </p:sp>
        <p:sp>
          <p:nvSpPr>
            <p:cNvPr id="748" name="tx748"/>
            <p:cNvSpPr/>
            <p:nvPr/>
          </p:nvSpPr>
          <p:spPr>
            <a:xfrm>
              <a:off x="1186118" y="2887656"/>
              <a:ext cx="12417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Sri</a:t>
              </a:r>
            </a:p>
          </p:txBody>
        </p:sp>
        <p:sp>
          <p:nvSpPr>
            <p:cNvPr id="749" name="tx749"/>
            <p:cNvSpPr/>
            <p:nvPr/>
          </p:nvSpPr>
          <p:spPr>
            <a:xfrm>
              <a:off x="1338549" y="2887656"/>
              <a:ext cx="27688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Lanka</a:t>
              </a:r>
            </a:p>
          </p:txBody>
        </p:sp>
        <p:sp>
          <p:nvSpPr>
            <p:cNvPr id="750" name="tx750"/>
            <p:cNvSpPr/>
            <p:nvPr/>
          </p:nvSpPr>
          <p:spPr>
            <a:xfrm>
              <a:off x="1440321" y="2798803"/>
              <a:ext cx="17510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Iraq</a:t>
              </a:r>
            </a:p>
          </p:txBody>
        </p:sp>
        <p:sp>
          <p:nvSpPr>
            <p:cNvPr id="751" name="tx751"/>
            <p:cNvSpPr/>
            <p:nvPr/>
          </p:nvSpPr>
          <p:spPr>
            <a:xfrm>
              <a:off x="1338549" y="2709950"/>
              <a:ext cx="27688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Tonga</a:t>
              </a:r>
            </a:p>
          </p:txBody>
        </p:sp>
        <p:sp>
          <p:nvSpPr>
            <p:cNvPr id="752" name="tx752"/>
            <p:cNvSpPr/>
            <p:nvPr/>
          </p:nvSpPr>
          <p:spPr>
            <a:xfrm>
              <a:off x="1203126" y="2621097"/>
              <a:ext cx="41230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Mongolia</a:t>
              </a:r>
            </a:p>
          </p:txBody>
        </p:sp>
        <p:sp>
          <p:nvSpPr>
            <p:cNvPr id="753" name="tx753"/>
            <p:cNvSpPr/>
            <p:nvPr/>
          </p:nvSpPr>
          <p:spPr>
            <a:xfrm>
              <a:off x="1203218" y="2532244"/>
              <a:ext cx="41221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Mauritius</a:t>
              </a:r>
            </a:p>
          </p:txBody>
        </p:sp>
        <p:sp>
          <p:nvSpPr>
            <p:cNvPr id="754" name="tx754"/>
            <p:cNvSpPr/>
            <p:nvPr/>
          </p:nvSpPr>
          <p:spPr>
            <a:xfrm>
              <a:off x="1372473" y="2443391"/>
              <a:ext cx="24295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Libya</a:t>
              </a:r>
            </a:p>
          </p:txBody>
        </p:sp>
        <p:sp>
          <p:nvSpPr>
            <p:cNvPr id="755" name="tx755"/>
            <p:cNvSpPr/>
            <p:nvPr/>
          </p:nvSpPr>
          <p:spPr>
            <a:xfrm>
              <a:off x="1253967" y="2354538"/>
              <a:ext cx="36146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Georgia</a:t>
              </a:r>
            </a:p>
          </p:txBody>
        </p:sp>
        <p:sp>
          <p:nvSpPr>
            <p:cNvPr id="756" name="tx756"/>
            <p:cNvSpPr/>
            <p:nvPr/>
          </p:nvSpPr>
          <p:spPr>
            <a:xfrm>
              <a:off x="711819" y="2265685"/>
              <a:ext cx="47996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Dominican</a:t>
              </a:r>
            </a:p>
          </p:txBody>
        </p:sp>
        <p:sp>
          <p:nvSpPr>
            <p:cNvPr id="757" name="tx757"/>
            <p:cNvSpPr/>
            <p:nvPr/>
          </p:nvSpPr>
          <p:spPr>
            <a:xfrm>
              <a:off x="1220043" y="2265685"/>
              <a:ext cx="39538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Republic</a:t>
              </a:r>
            </a:p>
          </p:txBody>
        </p:sp>
        <p:sp>
          <p:nvSpPr>
            <p:cNvPr id="758" name="tx758"/>
            <p:cNvSpPr/>
            <p:nvPr/>
          </p:nvSpPr>
          <p:spPr>
            <a:xfrm>
              <a:off x="1349979" y="2176832"/>
              <a:ext cx="26545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China</a:t>
              </a:r>
            </a:p>
          </p:txBody>
        </p:sp>
        <p:sp>
          <p:nvSpPr>
            <p:cNvPr id="759" name="tx759"/>
            <p:cNvSpPr/>
            <p:nvPr/>
          </p:nvSpPr>
          <p:spPr>
            <a:xfrm>
              <a:off x="881166" y="2087979"/>
              <a:ext cx="38395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Marshall</a:t>
              </a:r>
            </a:p>
          </p:txBody>
        </p:sp>
        <p:sp>
          <p:nvSpPr>
            <p:cNvPr id="760" name="tx760"/>
            <p:cNvSpPr/>
            <p:nvPr/>
          </p:nvSpPr>
          <p:spPr>
            <a:xfrm>
              <a:off x="1293377" y="2087979"/>
              <a:ext cx="32205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Islands</a:t>
              </a:r>
            </a:p>
          </p:txBody>
        </p:sp>
        <p:sp>
          <p:nvSpPr>
            <p:cNvPr id="761" name="tx761"/>
            <p:cNvSpPr/>
            <p:nvPr/>
          </p:nvSpPr>
          <p:spPr>
            <a:xfrm>
              <a:off x="1304716" y="1999126"/>
              <a:ext cx="31071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Jordan</a:t>
              </a:r>
            </a:p>
          </p:txBody>
        </p:sp>
        <p:sp>
          <p:nvSpPr>
            <p:cNvPr id="762" name="tx762"/>
            <p:cNvSpPr/>
            <p:nvPr/>
          </p:nvSpPr>
          <p:spPr>
            <a:xfrm>
              <a:off x="1361317" y="1910273"/>
              <a:ext cx="25411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Brazil</a:t>
              </a:r>
            </a:p>
          </p:txBody>
        </p:sp>
        <p:sp>
          <p:nvSpPr>
            <p:cNvPr id="763" name="tx763"/>
            <p:cNvSpPr/>
            <p:nvPr/>
          </p:nvSpPr>
          <p:spPr>
            <a:xfrm>
              <a:off x="1169202" y="1821420"/>
              <a:ext cx="44622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Botswana</a:t>
              </a:r>
            </a:p>
          </p:txBody>
        </p:sp>
        <p:sp>
          <p:nvSpPr>
            <p:cNvPr id="764" name="tx764"/>
            <p:cNvSpPr/>
            <p:nvPr/>
          </p:nvSpPr>
          <p:spPr>
            <a:xfrm>
              <a:off x="1270883" y="1732567"/>
              <a:ext cx="34454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Belarus</a:t>
              </a:r>
            </a:p>
          </p:txBody>
        </p:sp>
        <p:sp>
          <p:nvSpPr>
            <p:cNvPr id="765" name="tx765"/>
            <p:cNvSpPr/>
            <p:nvPr/>
          </p:nvSpPr>
          <p:spPr>
            <a:xfrm>
              <a:off x="1276461" y="1643714"/>
              <a:ext cx="33896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Albania</a:t>
              </a:r>
            </a:p>
          </p:txBody>
        </p:sp>
        <p:sp>
          <p:nvSpPr>
            <p:cNvPr id="766" name="tx766"/>
            <p:cNvSpPr/>
            <p:nvPr/>
          </p:nvSpPr>
          <p:spPr>
            <a:xfrm>
              <a:off x="1199469" y="1554861"/>
              <a:ext cx="17327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Viet</a:t>
              </a:r>
            </a:p>
          </p:txBody>
        </p:sp>
        <p:sp>
          <p:nvSpPr>
            <p:cNvPr id="767" name="tx767"/>
            <p:cNvSpPr/>
            <p:nvPr/>
          </p:nvSpPr>
          <p:spPr>
            <a:xfrm>
              <a:off x="1401002" y="1554861"/>
              <a:ext cx="21442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Nam</a:t>
              </a:r>
            </a:p>
          </p:txBody>
        </p:sp>
        <p:sp>
          <p:nvSpPr>
            <p:cNvPr id="768" name="tx768"/>
            <p:cNvSpPr/>
            <p:nvPr/>
          </p:nvSpPr>
          <p:spPr>
            <a:xfrm>
              <a:off x="1314134" y="1466008"/>
              <a:ext cx="30129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Tuvalu</a:t>
              </a:r>
            </a:p>
          </p:txBody>
        </p:sp>
        <p:sp>
          <p:nvSpPr>
            <p:cNvPr id="769" name="tx769"/>
            <p:cNvSpPr/>
            <p:nvPr/>
          </p:nvSpPr>
          <p:spPr>
            <a:xfrm>
              <a:off x="1003604" y="1377155"/>
              <a:ext cx="61182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Turkmenistan</a:t>
              </a:r>
            </a:p>
          </p:txBody>
        </p:sp>
        <p:sp>
          <p:nvSpPr>
            <p:cNvPr id="770" name="tx770"/>
            <p:cNvSpPr/>
            <p:nvPr/>
          </p:nvSpPr>
          <p:spPr>
            <a:xfrm>
              <a:off x="1293560" y="1288302"/>
              <a:ext cx="32186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Samoa</a:t>
              </a:r>
            </a:p>
          </p:txBody>
        </p:sp>
        <p:sp>
          <p:nvSpPr>
            <p:cNvPr id="771" name="tx771"/>
            <p:cNvSpPr/>
            <p:nvPr/>
          </p:nvSpPr>
          <p:spPr>
            <a:xfrm>
              <a:off x="1154023" y="1199449"/>
              <a:ext cx="9601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St</a:t>
              </a:r>
            </a:p>
          </p:txBody>
        </p:sp>
        <p:sp>
          <p:nvSpPr>
            <p:cNvPr id="772" name="tx772"/>
            <p:cNvSpPr/>
            <p:nvPr/>
          </p:nvSpPr>
          <p:spPr>
            <a:xfrm>
              <a:off x="1278290" y="1199449"/>
              <a:ext cx="33713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Vincent</a:t>
              </a:r>
            </a:p>
          </p:txBody>
        </p:sp>
        <p:sp>
          <p:nvSpPr>
            <p:cNvPr id="773" name="tx773"/>
            <p:cNvSpPr/>
            <p:nvPr/>
          </p:nvSpPr>
          <p:spPr>
            <a:xfrm>
              <a:off x="1214465" y="1110596"/>
              <a:ext cx="40096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Maldives</a:t>
              </a:r>
            </a:p>
          </p:txBody>
        </p:sp>
        <p:sp>
          <p:nvSpPr>
            <p:cNvPr id="774" name="tx774"/>
            <p:cNvSpPr/>
            <p:nvPr/>
          </p:nvSpPr>
          <p:spPr>
            <a:xfrm>
              <a:off x="1440321" y="1021743"/>
              <a:ext cx="17510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Iran</a:t>
              </a:r>
            </a:p>
          </p:txBody>
        </p:sp>
        <p:sp>
          <p:nvSpPr>
            <p:cNvPr id="775" name="tx775"/>
            <p:cNvSpPr/>
            <p:nvPr/>
          </p:nvSpPr>
          <p:spPr>
            <a:xfrm>
              <a:off x="1095776" y="932890"/>
              <a:ext cx="9034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El</a:t>
              </a:r>
            </a:p>
          </p:txBody>
        </p:sp>
        <p:sp>
          <p:nvSpPr>
            <p:cNvPr id="776" name="tx776"/>
            <p:cNvSpPr/>
            <p:nvPr/>
          </p:nvSpPr>
          <p:spPr>
            <a:xfrm>
              <a:off x="1214373" y="932890"/>
              <a:ext cx="40105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Salvador</a:t>
              </a:r>
            </a:p>
          </p:txBody>
        </p:sp>
        <p:sp>
          <p:nvSpPr>
            <p:cNvPr id="777" name="tx777"/>
            <p:cNvSpPr/>
            <p:nvPr/>
          </p:nvSpPr>
          <p:spPr>
            <a:xfrm>
              <a:off x="1372564" y="844037"/>
              <a:ext cx="24286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Cuba</a:t>
              </a:r>
            </a:p>
          </p:txBody>
        </p:sp>
        <p:sp>
          <p:nvSpPr>
            <p:cNvPr id="778" name="tx778"/>
            <p:cNvSpPr/>
            <p:nvPr/>
          </p:nvSpPr>
          <p:spPr>
            <a:xfrm>
              <a:off x="1237142" y="755184"/>
              <a:ext cx="37828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Armenia</a:t>
              </a:r>
            </a:p>
          </p:txBody>
        </p:sp>
        <p:sp>
          <p:nvSpPr>
            <p:cNvPr id="779" name="tx779"/>
            <p:cNvSpPr/>
            <p:nvPr/>
          </p:nvSpPr>
          <p:spPr>
            <a:xfrm>
              <a:off x="1299138" y="666331"/>
              <a:ext cx="31629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Algeria</a:t>
              </a:r>
            </a:p>
          </p:txBody>
        </p:sp>
        <p:sp>
          <p:nvSpPr>
            <p:cNvPr id="780" name="tx780"/>
            <p:cNvSpPr/>
            <p:nvPr/>
          </p:nvSpPr>
          <p:spPr>
            <a:xfrm>
              <a:off x="1946071" y="5893985"/>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781" name="tx781"/>
            <p:cNvSpPr/>
            <p:nvPr/>
          </p:nvSpPr>
          <p:spPr>
            <a:xfrm>
              <a:off x="3410489"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82" name="tx782"/>
            <p:cNvSpPr/>
            <p:nvPr/>
          </p:nvSpPr>
          <p:spPr>
            <a:xfrm>
              <a:off x="4905997"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83" name="tx783"/>
            <p:cNvSpPr/>
            <p:nvPr/>
          </p:nvSpPr>
          <p:spPr>
            <a:xfrm>
              <a:off x="6401504"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784" name="tx784"/>
            <p:cNvSpPr/>
            <p:nvPr/>
          </p:nvSpPr>
          <p:spPr>
            <a:xfrm>
              <a:off x="7865922" y="5893985"/>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85" name="tx785"/>
            <p:cNvSpPr/>
            <p:nvPr/>
          </p:nvSpPr>
          <p:spPr>
            <a:xfrm>
              <a:off x="4537128" y="6032290"/>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786" name="pt786"/>
            <p:cNvSpPr/>
            <p:nvPr/>
          </p:nvSpPr>
          <p:spPr>
            <a:xfrm>
              <a:off x="8538411" y="2987901"/>
              <a:ext cx="76753" cy="76753"/>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787" name="pt787"/>
            <p:cNvSpPr/>
            <p:nvPr/>
          </p:nvSpPr>
          <p:spPr>
            <a:xfrm>
              <a:off x="8538411" y="3207357"/>
              <a:ext cx="76753" cy="76753"/>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788" name="pt788"/>
            <p:cNvSpPr/>
            <p:nvPr/>
          </p:nvSpPr>
          <p:spPr>
            <a:xfrm>
              <a:off x="8538411" y="3426813"/>
              <a:ext cx="76753" cy="76753"/>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789" name="tx789"/>
            <p:cNvSpPr/>
            <p:nvPr/>
          </p:nvSpPr>
          <p:spPr>
            <a:xfrm>
              <a:off x="8756105" y="298627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2019</a:t>
              </a:r>
            </a:p>
          </p:txBody>
        </p:sp>
        <p:sp>
          <p:nvSpPr>
            <p:cNvPr id="790" name="tx790"/>
            <p:cNvSpPr/>
            <p:nvPr/>
          </p:nvSpPr>
          <p:spPr>
            <a:xfrm>
              <a:off x="8756105" y="3205728"/>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2024</a:t>
              </a:r>
            </a:p>
          </p:txBody>
        </p:sp>
        <p:sp>
          <p:nvSpPr>
            <p:cNvPr id="791" name="tx791"/>
            <p:cNvSpPr/>
            <p:nvPr/>
          </p:nvSpPr>
          <p:spPr>
            <a:xfrm>
              <a:off x="8756105" y="342518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792" name="tx792"/>
            <p:cNvSpPr/>
            <p:nvPr/>
          </p:nvSpPr>
          <p:spPr>
            <a:xfrm>
              <a:off x="1678059" y="435349"/>
              <a:ext cx="3516599"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DTP1 coverage, by country, UMICs, 2019-2025</a:t>
              </a:r>
            </a:p>
          </p:txBody>
        </p:sp>
        <p:sp>
          <p:nvSpPr>
            <p:cNvPr id="793" name="tx793"/>
            <p:cNvSpPr/>
            <p:nvPr/>
          </p:nvSpPr>
          <p:spPr>
            <a:xfrm>
              <a:off x="4096309" y="62313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794" name="tx794"/>
            <p:cNvSpPr/>
            <p:nvPr/>
          </p:nvSpPr>
          <p:spPr>
            <a:xfrm>
              <a:off x="2226544" y="6352059"/>
              <a:ext cx="60317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 grey bar spans vaccine coverage across all years 2019-2025 and the dots represent coverage in specific years.</a:t>
              </a:r>
            </a:p>
          </p:txBody>
        </p:sp>
        <p:sp>
          <p:nvSpPr>
            <p:cNvPr id="795" name="tx795"/>
            <p:cNvSpPr/>
            <p:nvPr/>
          </p:nvSpPr>
          <p:spPr>
            <a:xfrm>
              <a:off x="552461" y="6472760"/>
              <a:ext cx="7705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Countries are arranged by high to low coverage in 2025 and coloured based on if coverage is lower (red), the same as (blue) or higher (green) than in 2019.</a:t>
              </a:r>
            </a:p>
          </p:txBody>
        </p:sp>
        <p:sp>
          <p:nvSpPr>
            <p:cNvPr id="796" name="tx796"/>
            <p:cNvSpPr/>
            <p:nvPr/>
          </p:nvSpPr>
          <p:spPr>
            <a:xfrm>
              <a:off x="468702" y="6593460"/>
              <a:ext cx="77895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An asterisk (*) indicates countries aiming to catch-up children missed since 2019 through a Big Catch-up Plan, supported by financing from The Gavi Alliance.</a:t>
              </a:r>
            </a:p>
          </p:txBody>
        </p:sp>
      </p:grpSp>
      <p:sp>
        <p:nvSpPr>
          <p:cNvPr id="797"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range of DTP1 coverage across years 2019 to 2025 (grey bars), and coverage in specific years (dots), by country. The chart can be used for assessing recovery to pre-pandemic levels and progress beyond 2019.
In 2024, 30 (out of 58) countries had lower coverage than in 2019.
In 2025, 19 countries had lower DTP1 coverage than in 2024.
In 2025, 35 countries had lower coverage than in 2019.</a:t>
            </a: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1807907" y="5509828"/>
              <a:ext cx="1765659" cy="0"/>
            </a:xfrm>
            <a:custGeom>
              <a:avLst/>
              <a:pathLst>
                <a:path w="1765659" h="0">
                  <a:moveTo>
                    <a:pt x="0" y="0"/>
                  </a:moveTo>
                  <a:lnTo>
                    <a:pt x="1765659" y="0"/>
                  </a:lnTo>
                  <a:lnTo>
                    <a:pt x="1765659" y="0"/>
                  </a:lnTo>
                </a:path>
              </a:pathLst>
            </a:custGeom>
            <a:ln w="13550" cap="flat">
              <a:solidFill>
                <a:srgbClr val="EBEBEB">
                  <a:alpha val="100000"/>
                </a:srgbClr>
              </a:solidFill>
              <a:prstDash val="solid"/>
              <a:round/>
            </a:ln>
          </p:spPr>
          <p:txBody>
            <a:bodyPr/>
            <a:lstStyle/>
            <a:p/>
          </p:txBody>
        </p:sp>
        <p:sp>
          <p:nvSpPr>
            <p:cNvPr id="5" name="pl5"/>
            <p:cNvSpPr/>
            <p:nvPr/>
          </p:nvSpPr>
          <p:spPr>
            <a:xfrm>
              <a:off x="1807907" y="5402828"/>
              <a:ext cx="1765659" cy="0"/>
            </a:xfrm>
            <a:custGeom>
              <a:avLst/>
              <a:pathLst>
                <a:path w="1765659" h="0">
                  <a:moveTo>
                    <a:pt x="0" y="0"/>
                  </a:moveTo>
                  <a:lnTo>
                    <a:pt x="1765659" y="0"/>
                  </a:lnTo>
                  <a:lnTo>
                    <a:pt x="1765659" y="0"/>
                  </a:lnTo>
                </a:path>
              </a:pathLst>
            </a:custGeom>
            <a:ln w="13550" cap="flat">
              <a:solidFill>
                <a:srgbClr val="EBEBEB">
                  <a:alpha val="100000"/>
                </a:srgbClr>
              </a:solidFill>
              <a:prstDash val="solid"/>
              <a:round/>
            </a:ln>
          </p:spPr>
          <p:txBody>
            <a:bodyPr/>
            <a:lstStyle/>
            <a:p/>
          </p:txBody>
        </p:sp>
        <p:sp>
          <p:nvSpPr>
            <p:cNvPr id="6" name="pl6"/>
            <p:cNvSpPr/>
            <p:nvPr/>
          </p:nvSpPr>
          <p:spPr>
            <a:xfrm>
              <a:off x="1807907" y="5295829"/>
              <a:ext cx="1765659" cy="0"/>
            </a:xfrm>
            <a:custGeom>
              <a:avLst/>
              <a:pathLst>
                <a:path w="1765659" h="0">
                  <a:moveTo>
                    <a:pt x="0" y="0"/>
                  </a:moveTo>
                  <a:lnTo>
                    <a:pt x="1765659" y="0"/>
                  </a:lnTo>
                  <a:lnTo>
                    <a:pt x="1765659" y="0"/>
                  </a:lnTo>
                </a:path>
              </a:pathLst>
            </a:custGeom>
            <a:ln w="13550" cap="flat">
              <a:solidFill>
                <a:srgbClr val="EBEBEB">
                  <a:alpha val="100000"/>
                </a:srgbClr>
              </a:solidFill>
              <a:prstDash val="solid"/>
              <a:round/>
            </a:ln>
          </p:spPr>
          <p:txBody>
            <a:bodyPr/>
            <a:lstStyle/>
            <a:p/>
          </p:txBody>
        </p:sp>
        <p:sp>
          <p:nvSpPr>
            <p:cNvPr id="7" name="pl7"/>
            <p:cNvSpPr/>
            <p:nvPr/>
          </p:nvSpPr>
          <p:spPr>
            <a:xfrm>
              <a:off x="1807907" y="5188830"/>
              <a:ext cx="1765659" cy="0"/>
            </a:xfrm>
            <a:custGeom>
              <a:avLst/>
              <a:pathLst>
                <a:path w="1765659" h="0">
                  <a:moveTo>
                    <a:pt x="0" y="0"/>
                  </a:moveTo>
                  <a:lnTo>
                    <a:pt x="1765659" y="0"/>
                  </a:lnTo>
                  <a:lnTo>
                    <a:pt x="1765659" y="0"/>
                  </a:lnTo>
                </a:path>
              </a:pathLst>
            </a:custGeom>
            <a:ln w="13550" cap="flat">
              <a:solidFill>
                <a:srgbClr val="EBEBEB">
                  <a:alpha val="100000"/>
                </a:srgbClr>
              </a:solidFill>
              <a:prstDash val="solid"/>
              <a:round/>
            </a:ln>
          </p:spPr>
          <p:txBody>
            <a:bodyPr/>
            <a:lstStyle/>
            <a:p/>
          </p:txBody>
        </p:sp>
        <p:sp>
          <p:nvSpPr>
            <p:cNvPr id="8" name="pl8"/>
            <p:cNvSpPr/>
            <p:nvPr/>
          </p:nvSpPr>
          <p:spPr>
            <a:xfrm>
              <a:off x="1807907" y="5081830"/>
              <a:ext cx="1765659" cy="0"/>
            </a:xfrm>
            <a:custGeom>
              <a:avLst/>
              <a:pathLst>
                <a:path w="1765659" h="0">
                  <a:moveTo>
                    <a:pt x="0" y="0"/>
                  </a:moveTo>
                  <a:lnTo>
                    <a:pt x="1765659" y="0"/>
                  </a:lnTo>
                  <a:lnTo>
                    <a:pt x="1765659" y="0"/>
                  </a:lnTo>
                </a:path>
              </a:pathLst>
            </a:custGeom>
            <a:ln w="13550" cap="flat">
              <a:solidFill>
                <a:srgbClr val="EBEBEB">
                  <a:alpha val="100000"/>
                </a:srgbClr>
              </a:solidFill>
              <a:prstDash val="solid"/>
              <a:round/>
            </a:ln>
          </p:spPr>
          <p:txBody>
            <a:bodyPr/>
            <a:lstStyle/>
            <a:p/>
          </p:txBody>
        </p:sp>
        <p:sp>
          <p:nvSpPr>
            <p:cNvPr id="9" name="pl9"/>
            <p:cNvSpPr/>
            <p:nvPr/>
          </p:nvSpPr>
          <p:spPr>
            <a:xfrm>
              <a:off x="1807907" y="4974831"/>
              <a:ext cx="1765659" cy="0"/>
            </a:xfrm>
            <a:custGeom>
              <a:avLst/>
              <a:pathLst>
                <a:path w="1765659" h="0">
                  <a:moveTo>
                    <a:pt x="0" y="0"/>
                  </a:moveTo>
                  <a:lnTo>
                    <a:pt x="1765659" y="0"/>
                  </a:lnTo>
                  <a:lnTo>
                    <a:pt x="1765659" y="0"/>
                  </a:lnTo>
                </a:path>
              </a:pathLst>
            </a:custGeom>
            <a:ln w="13550" cap="flat">
              <a:solidFill>
                <a:srgbClr val="EBEBEB">
                  <a:alpha val="100000"/>
                </a:srgbClr>
              </a:solidFill>
              <a:prstDash val="solid"/>
              <a:round/>
            </a:ln>
          </p:spPr>
          <p:txBody>
            <a:bodyPr/>
            <a:lstStyle/>
            <a:p/>
          </p:txBody>
        </p:sp>
        <p:sp>
          <p:nvSpPr>
            <p:cNvPr id="10" name="pl10"/>
            <p:cNvSpPr/>
            <p:nvPr/>
          </p:nvSpPr>
          <p:spPr>
            <a:xfrm>
              <a:off x="1807907" y="4867832"/>
              <a:ext cx="1765659" cy="0"/>
            </a:xfrm>
            <a:custGeom>
              <a:avLst/>
              <a:pathLst>
                <a:path w="1765659" h="0">
                  <a:moveTo>
                    <a:pt x="0" y="0"/>
                  </a:moveTo>
                  <a:lnTo>
                    <a:pt x="1765659" y="0"/>
                  </a:lnTo>
                  <a:lnTo>
                    <a:pt x="1765659" y="0"/>
                  </a:lnTo>
                </a:path>
              </a:pathLst>
            </a:custGeom>
            <a:ln w="13550" cap="flat">
              <a:solidFill>
                <a:srgbClr val="EBEBEB">
                  <a:alpha val="100000"/>
                </a:srgbClr>
              </a:solidFill>
              <a:prstDash val="solid"/>
              <a:round/>
            </a:ln>
          </p:spPr>
          <p:txBody>
            <a:bodyPr/>
            <a:lstStyle/>
            <a:p/>
          </p:txBody>
        </p:sp>
        <p:sp>
          <p:nvSpPr>
            <p:cNvPr id="11" name="pl11"/>
            <p:cNvSpPr/>
            <p:nvPr/>
          </p:nvSpPr>
          <p:spPr>
            <a:xfrm>
              <a:off x="1807907" y="4760832"/>
              <a:ext cx="1765659" cy="0"/>
            </a:xfrm>
            <a:custGeom>
              <a:avLst/>
              <a:pathLst>
                <a:path w="1765659" h="0">
                  <a:moveTo>
                    <a:pt x="0" y="0"/>
                  </a:moveTo>
                  <a:lnTo>
                    <a:pt x="1765659" y="0"/>
                  </a:lnTo>
                  <a:lnTo>
                    <a:pt x="1765659" y="0"/>
                  </a:lnTo>
                </a:path>
              </a:pathLst>
            </a:custGeom>
            <a:ln w="13550" cap="flat">
              <a:solidFill>
                <a:srgbClr val="EBEBEB">
                  <a:alpha val="100000"/>
                </a:srgbClr>
              </a:solidFill>
              <a:prstDash val="solid"/>
              <a:round/>
            </a:ln>
          </p:spPr>
          <p:txBody>
            <a:bodyPr/>
            <a:lstStyle/>
            <a:p/>
          </p:txBody>
        </p:sp>
        <p:sp>
          <p:nvSpPr>
            <p:cNvPr id="12" name="pl12"/>
            <p:cNvSpPr/>
            <p:nvPr/>
          </p:nvSpPr>
          <p:spPr>
            <a:xfrm>
              <a:off x="1807907" y="4653833"/>
              <a:ext cx="1765659" cy="0"/>
            </a:xfrm>
            <a:custGeom>
              <a:avLst/>
              <a:pathLst>
                <a:path w="1765659" h="0">
                  <a:moveTo>
                    <a:pt x="0" y="0"/>
                  </a:moveTo>
                  <a:lnTo>
                    <a:pt x="1765659" y="0"/>
                  </a:lnTo>
                  <a:lnTo>
                    <a:pt x="1765659" y="0"/>
                  </a:lnTo>
                </a:path>
              </a:pathLst>
            </a:custGeom>
            <a:ln w="13550" cap="flat">
              <a:solidFill>
                <a:srgbClr val="EBEBEB">
                  <a:alpha val="100000"/>
                </a:srgbClr>
              </a:solidFill>
              <a:prstDash val="solid"/>
              <a:round/>
            </a:ln>
          </p:spPr>
          <p:txBody>
            <a:bodyPr/>
            <a:lstStyle/>
            <a:p/>
          </p:txBody>
        </p:sp>
        <p:sp>
          <p:nvSpPr>
            <p:cNvPr id="13" name="pl13"/>
            <p:cNvSpPr/>
            <p:nvPr/>
          </p:nvSpPr>
          <p:spPr>
            <a:xfrm>
              <a:off x="1807907" y="4546834"/>
              <a:ext cx="1765659" cy="0"/>
            </a:xfrm>
            <a:custGeom>
              <a:avLst/>
              <a:pathLst>
                <a:path w="1765659" h="0">
                  <a:moveTo>
                    <a:pt x="0" y="0"/>
                  </a:moveTo>
                  <a:lnTo>
                    <a:pt x="1765659" y="0"/>
                  </a:lnTo>
                  <a:lnTo>
                    <a:pt x="1765659" y="0"/>
                  </a:lnTo>
                </a:path>
              </a:pathLst>
            </a:custGeom>
            <a:ln w="13550" cap="flat">
              <a:solidFill>
                <a:srgbClr val="EBEBEB">
                  <a:alpha val="100000"/>
                </a:srgbClr>
              </a:solidFill>
              <a:prstDash val="solid"/>
              <a:round/>
            </a:ln>
          </p:spPr>
          <p:txBody>
            <a:bodyPr/>
            <a:lstStyle/>
            <a:p/>
          </p:txBody>
        </p:sp>
        <p:sp>
          <p:nvSpPr>
            <p:cNvPr id="14" name="pl14"/>
            <p:cNvSpPr/>
            <p:nvPr/>
          </p:nvSpPr>
          <p:spPr>
            <a:xfrm>
              <a:off x="1807907" y="4439835"/>
              <a:ext cx="1765659" cy="0"/>
            </a:xfrm>
            <a:custGeom>
              <a:avLst/>
              <a:pathLst>
                <a:path w="1765659" h="0">
                  <a:moveTo>
                    <a:pt x="0" y="0"/>
                  </a:moveTo>
                  <a:lnTo>
                    <a:pt x="1765659" y="0"/>
                  </a:lnTo>
                  <a:lnTo>
                    <a:pt x="1765659" y="0"/>
                  </a:lnTo>
                </a:path>
              </a:pathLst>
            </a:custGeom>
            <a:ln w="13550" cap="flat">
              <a:solidFill>
                <a:srgbClr val="EBEBEB">
                  <a:alpha val="100000"/>
                </a:srgbClr>
              </a:solidFill>
              <a:prstDash val="solid"/>
              <a:round/>
            </a:ln>
          </p:spPr>
          <p:txBody>
            <a:bodyPr/>
            <a:lstStyle/>
            <a:p/>
          </p:txBody>
        </p:sp>
        <p:sp>
          <p:nvSpPr>
            <p:cNvPr id="15" name="pl15"/>
            <p:cNvSpPr/>
            <p:nvPr/>
          </p:nvSpPr>
          <p:spPr>
            <a:xfrm>
              <a:off x="1807907" y="4332835"/>
              <a:ext cx="1765659" cy="0"/>
            </a:xfrm>
            <a:custGeom>
              <a:avLst/>
              <a:pathLst>
                <a:path w="1765659" h="0">
                  <a:moveTo>
                    <a:pt x="0" y="0"/>
                  </a:moveTo>
                  <a:lnTo>
                    <a:pt x="1765659" y="0"/>
                  </a:lnTo>
                  <a:lnTo>
                    <a:pt x="1765659" y="0"/>
                  </a:lnTo>
                </a:path>
              </a:pathLst>
            </a:custGeom>
            <a:ln w="13550" cap="flat">
              <a:solidFill>
                <a:srgbClr val="EBEBEB">
                  <a:alpha val="100000"/>
                </a:srgbClr>
              </a:solidFill>
              <a:prstDash val="solid"/>
              <a:round/>
            </a:ln>
          </p:spPr>
          <p:txBody>
            <a:bodyPr/>
            <a:lstStyle/>
            <a:p/>
          </p:txBody>
        </p:sp>
        <p:sp>
          <p:nvSpPr>
            <p:cNvPr id="16" name="pl16"/>
            <p:cNvSpPr/>
            <p:nvPr/>
          </p:nvSpPr>
          <p:spPr>
            <a:xfrm>
              <a:off x="1807907" y="4225836"/>
              <a:ext cx="1765659" cy="0"/>
            </a:xfrm>
            <a:custGeom>
              <a:avLst/>
              <a:pathLst>
                <a:path w="1765659" h="0">
                  <a:moveTo>
                    <a:pt x="0" y="0"/>
                  </a:moveTo>
                  <a:lnTo>
                    <a:pt x="1765659" y="0"/>
                  </a:lnTo>
                  <a:lnTo>
                    <a:pt x="1765659" y="0"/>
                  </a:lnTo>
                </a:path>
              </a:pathLst>
            </a:custGeom>
            <a:ln w="13550" cap="flat">
              <a:solidFill>
                <a:srgbClr val="EBEBEB">
                  <a:alpha val="100000"/>
                </a:srgbClr>
              </a:solidFill>
              <a:prstDash val="solid"/>
              <a:round/>
            </a:ln>
          </p:spPr>
          <p:txBody>
            <a:bodyPr/>
            <a:lstStyle/>
            <a:p/>
          </p:txBody>
        </p:sp>
        <p:sp>
          <p:nvSpPr>
            <p:cNvPr id="17" name="pl17"/>
            <p:cNvSpPr/>
            <p:nvPr/>
          </p:nvSpPr>
          <p:spPr>
            <a:xfrm>
              <a:off x="1807907" y="4118837"/>
              <a:ext cx="1765659" cy="0"/>
            </a:xfrm>
            <a:custGeom>
              <a:avLst/>
              <a:pathLst>
                <a:path w="1765659" h="0">
                  <a:moveTo>
                    <a:pt x="0" y="0"/>
                  </a:moveTo>
                  <a:lnTo>
                    <a:pt x="1765659" y="0"/>
                  </a:lnTo>
                  <a:lnTo>
                    <a:pt x="1765659" y="0"/>
                  </a:lnTo>
                </a:path>
              </a:pathLst>
            </a:custGeom>
            <a:ln w="13550" cap="flat">
              <a:solidFill>
                <a:srgbClr val="EBEBEB">
                  <a:alpha val="100000"/>
                </a:srgbClr>
              </a:solidFill>
              <a:prstDash val="solid"/>
              <a:round/>
            </a:ln>
          </p:spPr>
          <p:txBody>
            <a:bodyPr/>
            <a:lstStyle/>
            <a:p/>
          </p:txBody>
        </p:sp>
        <p:sp>
          <p:nvSpPr>
            <p:cNvPr id="18" name="pl18"/>
            <p:cNvSpPr/>
            <p:nvPr/>
          </p:nvSpPr>
          <p:spPr>
            <a:xfrm>
              <a:off x="1807907" y="4011837"/>
              <a:ext cx="1765659" cy="0"/>
            </a:xfrm>
            <a:custGeom>
              <a:avLst/>
              <a:pathLst>
                <a:path w="1765659" h="0">
                  <a:moveTo>
                    <a:pt x="0" y="0"/>
                  </a:moveTo>
                  <a:lnTo>
                    <a:pt x="1765659" y="0"/>
                  </a:lnTo>
                  <a:lnTo>
                    <a:pt x="1765659" y="0"/>
                  </a:lnTo>
                </a:path>
              </a:pathLst>
            </a:custGeom>
            <a:ln w="13550" cap="flat">
              <a:solidFill>
                <a:srgbClr val="EBEBEB">
                  <a:alpha val="100000"/>
                </a:srgbClr>
              </a:solidFill>
              <a:prstDash val="solid"/>
              <a:round/>
            </a:ln>
          </p:spPr>
          <p:txBody>
            <a:bodyPr/>
            <a:lstStyle/>
            <a:p/>
          </p:txBody>
        </p:sp>
        <p:sp>
          <p:nvSpPr>
            <p:cNvPr id="19" name="pl19"/>
            <p:cNvSpPr/>
            <p:nvPr/>
          </p:nvSpPr>
          <p:spPr>
            <a:xfrm>
              <a:off x="1807907" y="3904838"/>
              <a:ext cx="1765659" cy="0"/>
            </a:xfrm>
            <a:custGeom>
              <a:avLst/>
              <a:pathLst>
                <a:path w="1765659" h="0">
                  <a:moveTo>
                    <a:pt x="0" y="0"/>
                  </a:moveTo>
                  <a:lnTo>
                    <a:pt x="1765659" y="0"/>
                  </a:lnTo>
                  <a:lnTo>
                    <a:pt x="1765659" y="0"/>
                  </a:lnTo>
                </a:path>
              </a:pathLst>
            </a:custGeom>
            <a:ln w="13550" cap="flat">
              <a:solidFill>
                <a:srgbClr val="EBEBEB">
                  <a:alpha val="100000"/>
                </a:srgbClr>
              </a:solidFill>
              <a:prstDash val="solid"/>
              <a:round/>
            </a:ln>
          </p:spPr>
          <p:txBody>
            <a:bodyPr/>
            <a:lstStyle/>
            <a:p/>
          </p:txBody>
        </p:sp>
        <p:sp>
          <p:nvSpPr>
            <p:cNvPr id="20" name="pl20"/>
            <p:cNvSpPr/>
            <p:nvPr/>
          </p:nvSpPr>
          <p:spPr>
            <a:xfrm>
              <a:off x="1807907" y="3797839"/>
              <a:ext cx="1765659" cy="0"/>
            </a:xfrm>
            <a:custGeom>
              <a:avLst/>
              <a:pathLst>
                <a:path w="1765659" h="0">
                  <a:moveTo>
                    <a:pt x="0" y="0"/>
                  </a:moveTo>
                  <a:lnTo>
                    <a:pt x="1765659" y="0"/>
                  </a:lnTo>
                  <a:lnTo>
                    <a:pt x="1765659" y="0"/>
                  </a:lnTo>
                </a:path>
              </a:pathLst>
            </a:custGeom>
            <a:ln w="13550" cap="flat">
              <a:solidFill>
                <a:srgbClr val="EBEBEB">
                  <a:alpha val="100000"/>
                </a:srgbClr>
              </a:solidFill>
              <a:prstDash val="solid"/>
              <a:round/>
            </a:ln>
          </p:spPr>
          <p:txBody>
            <a:bodyPr/>
            <a:lstStyle/>
            <a:p/>
          </p:txBody>
        </p:sp>
        <p:sp>
          <p:nvSpPr>
            <p:cNvPr id="21" name="pl21"/>
            <p:cNvSpPr/>
            <p:nvPr/>
          </p:nvSpPr>
          <p:spPr>
            <a:xfrm>
              <a:off x="1807907" y="3690839"/>
              <a:ext cx="1765659" cy="0"/>
            </a:xfrm>
            <a:custGeom>
              <a:avLst/>
              <a:pathLst>
                <a:path w="1765659" h="0">
                  <a:moveTo>
                    <a:pt x="0" y="0"/>
                  </a:moveTo>
                  <a:lnTo>
                    <a:pt x="1765659" y="0"/>
                  </a:lnTo>
                  <a:lnTo>
                    <a:pt x="1765659" y="0"/>
                  </a:lnTo>
                </a:path>
              </a:pathLst>
            </a:custGeom>
            <a:ln w="13550" cap="flat">
              <a:solidFill>
                <a:srgbClr val="EBEBEB">
                  <a:alpha val="100000"/>
                </a:srgbClr>
              </a:solidFill>
              <a:prstDash val="solid"/>
              <a:round/>
            </a:ln>
          </p:spPr>
          <p:txBody>
            <a:bodyPr/>
            <a:lstStyle/>
            <a:p/>
          </p:txBody>
        </p:sp>
        <p:sp>
          <p:nvSpPr>
            <p:cNvPr id="22" name="pl22"/>
            <p:cNvSpPr/>
            <p:nvPr/>
          </p:nvSpPr>
          <p:spPr>
            <a:xfrm>
              <a:off x="1807907" y="3583840"/>
              <a:ext cx="1765659" cy="0"/>
            </a:xfrm>
            <a:custGeom>
              <a:avLst/>
              <a:pathLst>
                <a:path w="1765659" h="0">
                  <a:moveTo>
                    <a:pt x="0" y="0"/>
                  </a:moveTo>
                  <a:lnTo>
                    <a:pt x="1765659" y="0"/>
                  </a:lnTo>
                  <a:lnTo>
                    <a:pt x="1765659" y="0"/>
                  </a:lnTo>
                </a:path>
              </a:pathLst>
            </a:custGeom>
            <a:ln w="13550" cap="flat">
              <a:solidFill>
                <a:srgbClr val="EBEBEB">
                  <a:alpha val="100000"/>
                </a:srgbClr>
              </a:solidFill>
              <a:prstDash val="solid"/>
              <a:round/>
            </a:ln>
          </p:spPr>
          <p:txBody>
            <a:bodyPr/>
            <a:lstStyle/>
            <a:p/>
          </p:txBody>
        </p:sp>
        <p:sp>
          <p:nvSpPr>
            <p:cNvPr id="23" name="pl23"/>
            <p:cNvSpPr/>
            <p:nvPr/>
          </p:nvSpPr>
          <p:spPr>
            <a:xfrm>
              <a:off x="1807907" y="3476841"/>
              <a:ext cx="1765659" cy="0"/>
            </a:xfrm>
            <a:custGeom>
              <a:avLst/>
              <a:pathLst>
                <a:path w="1765659" h="0">
                  <a:moveTo>
                    <a:pt x="0" y="0"/>
                  </a:moveTo>
                  <a:lnTo>
                    <a:pt x="1765659" y="0"/>
                  </a:lnTo>
                  <a:lnTo>
                    <a:pt x="1765659" y="0"/>
                  </a:lnTo>
                </a:path>
              </a:pathLst>
            </a:custGeom>
            <a:ln w="13550" cap="flat">
              <a:solidFill>
                <a:srgbClr val="EBEBEB">
                  <a:alpha val="100000"/>
                </a:srgbClr>
              </a:solidFill>
              <a:prstDash val="solid"/>
              <a:round/>
            </a:ln>
          </p:spPr>
          <p:txBody>
            <a:bodyPr/>
            <a:lstStyle/>
            <a:p/>
          </p:txBody>
        </p:sp>
        <p:sp>
          <p:nvSpPr>
            <p:cNvPr id="24" name="pl24"/>
            <p:cNvSpPr/>
            <p:nvPr/>
          </p:nvSpPr>
          <p:spPr>
            <a:xfrm>
              <a:off x="1807907" y="3369842"/>
              <a:ext cx="1765659" cy="0"/>
            </a:xfrm>
            <a:custGeom>
              <a:avLst/>
              <a:pathLst>
                <a:path w="1765659" h="0">
                  <a:moveTo>
                    <a:pt x="0" y="0"/>
                  </a:moveTo>
                  <a:lnTo>
                    <a:pt x="1765659" y="0"/>
                  </a:lnTo>
                  <a:lnTo>
                    <a:pt x="1765659" y="0"/>
                  </a:lnTo>
                </a:path>
              </a:pathLst>
            </a:custGeom>
            <a:ln w="13550" cap="flat">
              <a:solidFill>
                <a:srgbClr val="EBEBEB">
                  <a:alpha val="100000"/>
                </a:srgbClr>
              </a:solidFill>
              <a:prstDash val="solid"/>
              <a:round/>
            </a:ln>
          </p:spPr>
          <p:txBody>
            <a:bodyPr/>
            <a:lstStyle/>
            <a:p/>
          </p:txBody>
        </p:sp>
        <p:sp>
          <p:nvSpPr>
            <p:cNvPr id="25" name="pl25"/>
            <p:cNvSpPr/>
            <p:nvPr/>
          </p:nvSpPr>
          <p:spPr>
            <a:xfrm>
              <a:off x="1807907" y="3262842"/>
              <a:ext cx="1765659" cy="0"/>
            </a:xfrm>
            <a:custGeom>
              <a:avLst/>
              <a:pathLst>
                <a:path w="1765659" h="0">
                  <a:moveTo>
                    <a:pt x="0" y="0"/>
                  </a:moveTo>
                  <a:lnTo>
                    <a:pt x="1765659" y="0"/>
                  </a:lnTo>
                  <a:lnTo>
                    <a:pt x="1765659" y="0"/>
                  </a:lnTo>
                </a:path>
              </a:pathLst>
            </a:custGeom>
            <a:ln w="13550" cap="flat">
              <a:solidFill>
                <a:srgbClr val="EBEBEB">
                  <a:alpha val="100000"/>
                </a:srgbClr>
              </a:solidFill>
              <a:prstDash val="solid"/>
              <a:round/>
            </a:ln>
          </p:spPr>
          <p:txBody>
            <a:bodyPr/>
            <a:lstStyle/>
            <a:p/>
          </p:txBody>
        </p:sp>
        <p:sp>
          <p:nvSpPr>
            <p:cNvPr id="26" name="pl26"/>
            <p:cNvSpPr/>
            <p:nvPr/>
          </p:nvSpPr>
          <p:spPr>
            <a:xfrm>
              <a:off x="1807907" y="3155843"/>
              <a:ext cx="1765659" cy="0"/>
            </a:xfrm>
            <a:custGeom>
              <a:avLst/>
              <a:pathLst>
                <a:path w="1765659" h="0">
                  <a:moveTo>
                    <a:pt x="0" y="0"/>
                  </a:moveTo>
                  <a:lnTo>
                    <a:pt x="1765659" y="0"/>
                  </a:lnTo>
                  <a:lnTo>
                    <a:pt x="1765659" y="0"/>
                  </a:lnTo>
                </a:path>
              </a:pathLst>
            </a:custGeom>
            <a:ln w="13550" cap="flat">
              <a:solidFill>
                <a:srgbClr val="EBEBEB">
                  <a:alpha val="100000"/>
                </a:srgbClr>
              </a:solidFill>
              <a:prstDash val="solid"/>
              <a:round/>
            </a:ln>
          </p:spPr>
          <p:txBody>
            <a:bodyPr/>
            <a:lstStyle/>
            <a:p/>
          </p:txBody>
        </p:sp>
        <p:sp>
          <p:nvSpPr>
            <p:cNvPr id="27" name="pl27"/>
            <p:cNvSpPr/>
            <p:nvPr/>
          </p:nvSpPr>
          <p:spPr>
            <a:xfrm>
              <a:off x="1807907" y="3048844"/>
              <a:ext cx="1765659" cy="0"/>
            </a:xfrm>
            <a:custGeom>
              <a:avLst/>
              <a:pathLst>
                <a:path w="1765659" h="0">
                  <a:moveTo>
                    <a:pt x="0" y="0"/>
                  </a:moveTo>
                  <a:lnTo>
                    <a:pt x="1765659" y="0"/>
                  </a:lnTo>
                  <a:lnTo>
                    <a:pt x="1765659" y="0"/>
                  </a:lnTo>
                </a:path>
              </a:pathLst>
            </a:custGeom>
            <a:ln w="13550" cap="flat">
              <a:solidFill>
                <a:srgbClr val="EBEBEB">
                  <a:alpha val="100000"/>
                </a:srgbClr>
              </a:solidFill>
              <a:prstDash val="solid"/>
              <a:round/>
            </a:ln>
          </p:spPr>
          <p:txBody>
            <a:bodyPr/>
            <a:lstStyle/>
            <a:p/>
          </p:txBody>
        </p:sp>
        <p:sp>
          <p:nvSpPr>
            <p:cNvPr id="28" name="pl28"/>
            <p:cNvSpPr/>
            <p:nvPr/>
          </p:nvSpPr>
          <p:spPr>
            <a:xfrm>
              <a:off x="1807907" y="2941844"/>
              <a:ext cx="1765659" cy="0"/>
            </a:xfrm>
            <a:custGeom>
              <a:avLst/>
              <a:pathLst>
                <a:path w="1765659" h="0">
                  <a:moveTo>
                    <a:pt x="0" y="0"/>
                  </a:moveTo>
                  <a:lnTo>
                    <a:pt x="1765659" y="0"/>
                  </a:lnTo>
                  <a:lnTo>
                    <a:pt x="1765659" y="0"/>
                  </a:lnTo>
                </a:path>
              </a:pathLst>
            </a:custGeom>
            <a:ln w="13550" cap="flat">
              <a:solidFill>
                <a:srgbClr val="EBEBEB">
                  <a:alpha val="100000"/>
                </a:srgbClr>
              </a:solidFill>
              <a:prstDash val="solid"/>
              <a:round/>
            </a:ln>
          </p:spPr>
          <p:txBody>
            <a:bodyPr/>
            <a:lstStyle/>
            <a:p/>
          </p:txBody>
        </p:sp>
        <p:sp>
          <p:nvSpPr>
            <p:cNvPr id="29" name="pl29"/>
            <p:cNvSpPr/>
            <p:nvPr/>
          </p:nvSpPr>
          <p:spPr>
            <a:xfrm>
              <a:off x="1807907" y="2834845"/>
              <a:ext cx="1765659" cy="0"/>
            </a:xfrm>
            <a:custGeom>
              <a:avLst/>
              <a:pathLst>
                <a:path w="1765659" h="0">
                  <a:moveTo>
                    <a:pt x="0" y="0"/>
                  </a:moveTo>
                  <a:lnTo>
                    <a:pt x="1765659" y="0"/>
                  </a:lnTo>
                  <a:lnTo>
                    <a:pt x="1765659" y="0"/>
                  </a:lnTo>
                </a:path>
              </a:pathLst>
            </a:custGeom>
            <a:ln w="13550" cap="flat">
              <a:solidFill>
                <a:srgbClr val="EBEBEB">
                  <a:alpha val="100000"/>
                </a:srgbClr>
              </a:solidFill>
              <a:prstDash val="solid"/>
              <a:round/>
            </a:ln>
          </p:spPr>
          <p:txBody>
            <a:bodyPr/>
            <a:lstStyle/>
            <a:p/>
          </p:txBody>
        </p:sp>
        <p:sp>
          <p:nvSpPr>
            <p:cNvPr id="30" name="pl30"/>
            <p:cNvSpPr/>
            <p:nvPr/>
          </p:nvSpPr>
          <p:spPr>
            <a:xfrm>
              <a:off x="1807907" y="2727846"/>
              <a:ext cx="1765659" cy="0"/>
            </a:xfrm>
            <a:custGeom>
              <a:avLst/>
              <a:pathLst>
                <a:path w="1765659" h="0">
                  <a:moveTo>
                    <a:pt x="0" y="0"/>
                  </a:moveTo>
                  <a:lnTo>
                    <a:pt x="1765659" y="0"/>
                  </a:lnTo>
                  <a:lnTo>
                    <a:pt x="1765659" y="0"/>
                  </a:lnTo>
                </a:path>
              </a:pathLst>
            </a:custGeom>
            <a:ln w="13550" cap="flat">
              <a:solidFill>
                <a:srgbClr val="EBEBEB">
                  <a:alpha val="100000"/>
                </a:srgbClr>
              </a:solidFill>
              <a:prstDash val="solid"/>
              <a:round/>
            </a:ln>
          </p:spPr>
          <p:txBody>
            <a:bodyPr/>
            <a:lstStyle/>
            <a:p/>
          </p:txBody>
        </p:sp>
        <p:sp>
          <p:nvSpPr>
            <p:cNvPr id="31" name="pl31"/>
            <p:cNvSpPr/>
            <p:nvPr/>
          </p:nvSpPr>
          <p:spPr>
            <a:xfrm>
              <a:off x="1807907" y="2620846"/>
              <a:ext cx="1765659" cy="0"/>
            </a:xfrm>
            <a:custGeom>
              <a:avLst/>
              <a:pathLst>
                <a:path w="1765659" h="0">
                  <a:moveTo>
                    <a:pt x="0" y="0"/>
                  </a:moveTo>
                  <a:lnTo>
                    <a:pt x="1765659" y="0"/>
                  </a:lnTo>
                  <a:lnTo>
                    <a:pt x="1765659" y="0"/>
                  </a:lnTo>
                </a:path>
              </a:pathLst>
            </a:custGeom>
            <a:ln w="13550" cap="flat">
              <a:solidFill>
                <a:srgbClr val="EBEBEB">
                  <a:alpha val="100000"/>
                </a:srgbClr>
              </a:solidFill>
              <a:prstDash val="solid"/>
              <a:round/>
            </a:ln>
          </p:spPr>
          <p:txBody>
            <a:bodyPr/>
            <a:lstStyle/>
            <a:p/>
          </p:txBody>
        </p:sp>
        <p:sp>
          <p:nvSpPr>
            <p:cNvPr id="32" name="pl32"/>
            <p:cNvSpPr/>
            <p:nvPr/>
          </p:nvSpPr>
          <p:spPr>
            <a:xfrm>
              <a:off x="1807907" y="2513847"/>
              <a:ext cx="1765659" cy="0"/>
            </a:xfrm>
            <a:custGeom>
              <a:avLst/>
              <a:pathLst>
                <a:path w="1765659" h="0">
                  <a:moveTo>
                    <a:pt x="0" y="0"/>
                  </a:moveTo>
                  <a:lnTo>
                    <a:pt x="1765659" y="0"/>
                  </a:lnTo>
                  <a:lnTo>
                    <a:pt x="1765659" y="0"/>
                  </a:lnTo>
                </a:path>
              </a:pathLst>
            </a:custGeom>
            <a:ln w="13550" cap="flat">
              <a:solidFill>
                <a:srgbClr val="EBEBEB">
                  <a:alpha val="100000"/>
                </a:srgbClr>
              </a:solidFill>
              <a:prstDash val="solid"/>
              <a:round/>
            </a:ln>
          </p:spPr>
          <p:txBody>
            <a:bodyPr/>
            <a:lstStyle/>
            <a:p/>
          </p:txBody>
        </p:sp>
        <p:sp>
          <p:nvSpPr>
            <p:cNvPr id="33" name="pl33"/>
            <p:cNvSpPr/>
            <p:nvPr/>
          </p:nvSpPr>
          <p:spPr>
            <a:xfrm>
              <a:off x="1807907" y="2406848"/>
              <a:ext cx="1765659" cy="0"/>
            </a:xfrm>
            <a:custGeom>
              <a:avLst/>
              <a:pathLst>
                <a:path w="1765659" h="0">
                  <a:moveTo>
                    <a:pt x="0" y="0"/>
                  </a:moveTo>
                  <a:lnTo>
                    <a:pt x="1765659" y="0"/>
                  </a:lnTo>
                  <a:lnTo>
                    <a:pt x="1765659" y="0"/>
                  </a:lnTo>
                </a:path>
              </a:pathLst>
            </a:custGeom>
            <a:ln w="13550" cap="flat">
              <a:solidFill>
                <a:srgbClr val="EBEBEB">
                  <a:alpha val="100000"/>
                </a:srgbClr>
              </a:solidFill>
              <a:prstDash val="solid"/>
              <a:round/>
            </a:ln>
          </p:spPr>
          <p:txBody>
            <a:bodyPr/>
            <a:lstStyle/>
            <a:p/>
          </p:txBody>
        </p:sp>
        <p:sp>
          <p:nvSpPr>
            <p:cNvPr id="34" name="pl34"/>
            <p:cNvSpPr/>
            <p:nvPr/>
          </p:nvSpPr>
          <p:spPr>
            <a:xfrm>
              <a:off x="1807907" y="2299849"/>
              <a:ext cx="1765659" cy="0"/>
            </a:xfrm>
            <a:custGeom>
              <a:avLst/>
              <a:pathLst>
                <a:path w="1765659" h="0">
                  <a:moveTo>
                    <a:pt x="0" y="0"/>
                  </a:moveTo>
                  <a:lnTo>
                    <a:pt x="1765659" y="0"/>
                  </a:lnTo>
                  <a:lnTo>
                    <a:pt x="1765659" y="0"/>
                  </a:lnTo>
                </a:path>
              </a:pathLst>
            </a:custGeom>
            <a:ln w="13550" cap="flat">
              <a:solidFill>
                <a:srgbClr val="EBEBEB">
                  <a:alpha val="100000"/>
                </a:srgbClr>
              </a:solidFill>
              <a:prstDash val="solid"/>
              <a:round/>
            </a:ln>
          </p:spPr>
          <p:txBody>
            <a:bodyPr/>
            <a:lstStyle/>
            <a:p/>
          </p:txBody>
        </p:sp>
        <p:sp>
          <p:nvSpPr>
            <p:cNvPr id="35" name="pl35"/>
            <p:cNvSpPr/>
            <p:nvPr/>
          </p:nvSpPr>
          <p:spPr>
            <a:xfrm>
              <a:off x="1807907" y="2192849"/>
              <a:ext cx="1765659" cy="0"/>
            </a:xfrm>
            <a:custGeom>
              <a:avLst/>
              <a:pathLst>
                <a:path w="1765659" h="0">
                  <a:moveTo>
                    <a:pt x="0" y="0"/>
                  </a:moveTo>
                  <a:lnTo>
                    <a:pt x="1765659" y="0"/>
                  </a:lnTo>
                  <a:lnTo>
                    <a:pt x="1765659" y="0"/>
                  </a:lnTo>
                </a:path>
              </a:pathLst>
            </a:custGeom>
            <a:ln w="13550" cap="flat">
              <a:solidFill>
                <a:srgbClr val="EBEBEB">
                  <a:alpha val="100000"/>
                </a:srgbClr>
              </a:solidFill>
              <a:prstDash val="solid"/>
              <a:round/>
            </a:ln>
          </p:spPr>
          <p:txBody>
            <a:bodyPr/>
            <a:lstStyle/>
            <a:p/>
          </p:txBody>
        </p:sp>
        <p:sp>
          <p:nvSpPr>
            <p:cNvPr id="36" name="pl36"/>
            <p:cNvSpPr/>
            <p:nvPr/>
          </p:nvSpPr>
          <p:spPr>
            <a:xfrm>
              <a:off x="1807907" y="2085850"/>
              <a:ext cx="1765659" cy="0"/>
            </a:xfrm>
            <a:custGeom>
              <a:avLst/>
              <a:pathLst>
                <a:path w="1765659" h="0">
                  <a:moveTo>
                    <a:pt x="0" y="0"/>
                  </a:moveTo>
                  <a:lnTo>
                    <a:pt x="1765659" y="0"/>
                  </a:lnTo>
                  <a:lnTo>
                    <a:pt x="1765659" y="0"/>
                  </a:lnTo>
                </a:path>
              </a:pathLst>
            </a:custGeom>
            <a:ln w="13550" cap="flat">
              <a:solidFill>
                <a:srgbClr val="EBEBEB">
                  <a:alpha val="100000"/>
                </a:srgbClr>
              </a:solidFill>
              <a:prstDash val="solid"/>
              <a:round/>
            </a:ln>
          </p:spPr>
          <p:txBody>
            <a:bodyPr/>
            <a:lstStyle/>
            <a:p/>
          </p:txBody>
        </p:sp>
        <p:sp>
          <p:nvSpPr>
            <p:cNvPr id="37" name="pl37"/>
            <p:cNvSpPr/>
            <p:nvPr/>
          </p:nvSpPr>
          <p:spPr>
            <a:xfrm>
              <a:off x="1807907" y="1978851"/>
              <a:ext cx="1765659" cy="0"/>
            </a:xfrm>
            <a:custGeom>
              <a:avLst/>
              <a:pathLst>
                <a:path w="1765659" h="0">
                  <a:moveTo>
                    <a:pt x="0" y="0"/>
                  </a:moveTo>
                  <a:lnTo>
                    <a:pt x="1765659" y="0"/>
                  </a:lnTo>
                  <a:lnTo>
                    <a:pt x="1765659" y="0"/>
                  </a:lnTo>
                </a:path>
              </a:pathLst>
            </a:custGeom>
            <a:ln w="13550" cap="flat">
              <a:solidFill>
                <a:srgbClr val="EBEBEB">
                  <a:alpha val="100000"/>
                </a:srgbClr>
              </a:solidFill>
              <a:prstDash val="solid"/>
              <a:round/>
            </a:ln>
          </p:spPr>
          <p:txBody>
            <a:bodyPr/>
            <a:lstStyle/>
            <a:p/>
          </p:txBody>
        </p:sp>
        <p:sp>
          <p:nvSpPr>
            <p:cNvPr id="38" name="pl38"/>
            <p:cNvSpPr/>
            <p:nvPr/>
          </p:nvSpPr>
          <p:spPr>
            <a:xfrm>
              <a:off x="1807907" y="1871851"/>
              <a:ext cx="1765659" cy="0"/>
            </a:xfrm>
            <a:custGeom>
              <a:avLst/>
              <a:pathLst>
                <a:path w="1765659" h="0">
                  <a:moveTo>
                    <a:pt x="0" y="0"/>
                  </a:moveTo>
                  <a:lnTo>
                    <a:pt x="1765659" y="0"/>
                  </a:lnTo>
                  <a:lnTo>
                    <a:pt x="1765659" y="0"/>
                  </a:lnTo>
                </a:path>
              </a:pathLst>
            </a:custGeom>
            <a:ln w="13550" cap="flat">
              <a:solidFill>
                <a:srgbClr val="EBEBEB">
                  <a:alpha val="100000"/>
                </a:srgbClr>
              </a:solidFill>
              <a:prstDash val="solid"/>
              <a:round/>
            </a:ln>
          </p:spPr>
          <p:txBody>
            <a:bodyPr/>
            <a:lstStyle/>
            <a:p/>
          </p:txBody>
        </p:sp>
        <p:sp>
          <p:nvSpPr>
            <p:cNvPr id="39" name="pl39"/>
            <p:cNvSpPr/>
            <p:nvPr/>
          </p:nvSpPr>
          <p:spPr>
            <a:xfrm>
              <a:off x="1888164"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40" name="pl40"/>
            <p:cNvSpPr/>
            <p:nvPr/>
          </p:nvSpPr>
          <p:spPr>
            <a:xfrm>
              <a:off x="215568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41" name="pl41"/>
            <p:cNvSpPr/>
            <p:nvPr/>
          </p:nvSpPr>
          <p:spPr>
            <a:xfrm>
              <a:off x="2423213"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42" name="pl42"/>
            <p:cNvSpPr/>
            <p:nvPr/>
          </p:nvSpPr>
          <p:spPr>
            <a:xfrm>
              <a:off x="2690737"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43" name="pl43"/>
            <p:cNvSpPr/>
            <p:nvPr/>
          </p:nvSpPr>
          <p:spPr>
            <a:xfrm>
              <a:off x="295826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322578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2784370" y="1871851"/>
              <a:ext cx="267524" cy="0"/>
            </a:xfrm>
            <a:custGeom>
              <a:avLst/>
              <a:pathLst>
                <a:path w="267524" h="0">
                  <a:moveTo>
                    <a:pt x="0" y="0"/>
                  </a:moveTo>
                  <a:lnTo>
                    <a:pt x="267524" y="0"/>
                  </a:lnTo>
                </a:path>
              </a:pathLst>
            </a:custGeom>
            <a:ln w="81303" cap="flat">
              <a:solidFill>
                <a:srgbClr val="E8E8E8">
                  <a:alpha val="100000"/>
                </a:srgbClr>
              </a:solidFill>
              <a:prstDash val="solid"/>
              <a:round/>
            </a:ln>
          </p:spPr>
          <p:txBody>
            <a:bodyPr/>
            <a:lstStyle/>
            <a:p/>
          </p:txBody>
        </p:sp>
        <p:sp>
          <p:nvSpPr>
            <p:cNvPr id="46" name="pl46"/>
            <p:cNvSpPr/>
            <p:nvPr/>
          </p:nvSpPr>
          <p:spPr>
            <a:xfrm>
              <a:off x="2770994" y="1978851"/>
              <a:ext cx="200643" cy="0"/>
            </a:xfrm>
            <a:custGeom>
              <a:avLst/>
              <a:pathLst>
                <a:path w="200643" h="0">
                  <a:moveTo>
                    <a:pt x="0" y="0"/>
                  </a:moveTo>
                  <a:lnTo>
                    <a:pt x="200643" y="0"/>
                  </a:lnTo>
                </a:path>
              </a:pathLst>
            </a:custGeom>
            <a:ln w="81303" cap="flat">
              <a:solidFill>
                <a:srgbClr val="E8E8E8">
                  <a:alpha val="100000"/>
                </a:srgbClr>
              </a:solidFill>
              <a:prstDash val="solid"/>
              <a:round/>
            </a:ln>
          </p:spPr>
          <p:txBody>
            <a:bodyPr/>
            <a:lstStyle/>
            <a:p/>
          </p:txBody>
        </p:sp>
        <p:sp>
          <p:nvSpPr>
            <p:cNvPr id="47" name="pl47"/>
            <p:cNvSpPr/>
            <p:nvPr/>
          </p:nvSpPr>
          <p:spPr>
            <a:xfrm>
              <a:off x="2757618" y="2085850"/>
              <a:ext cx="160514" cy="0"/>
            </a:xfrm>
            <a:custGeom>
              <a:avLst/>
              <a:pathLst>
                <a:path w="160514" h="0">
                  <a:moveTo>
                    <a:pt x="0" y="0"/>
                  </a:moveTo>
                  <a:lnTo>
                    <a:pt x="160514" y="0"/>
                  </a:lnTo>
                </a:path>
              </a:pathLst>
            </a:custGeom>
            <a:ln w="81303" cap="flat">
              <a:solidFill>
                <a:srgbClr val="E8E8E8">
                  <a:alpha val="100000"/>
                </a:srgbClr>
              </a:solidFill>
              <a:prstDash val="solid"/>
              <a:round/>
            </a:ln>
          </p:spPr>
          <p:txBody>
            <a:bodyPr/>
            <a:lstStyle/>
            <a:p/>
          </p:txBody>
        </p:sp>
        <p:sp>
          <p:nvSpPr>
            <p:cNvPr id="48" name="pl48"/>
            <p:cNvSpPr/>
            <p:nvPr/>
          </p:nvSpPr>
          <p:spPr>
            <a:xfrm>
              <a:off x="2757618" y="2192849"/>
              <a:ext cx="160514" cy="0"/>
            </a:xfrm>
            <a:custGeom>
              <a:avLst/>
              <a:pathLst>
                <a:path w="160514" h="0">
                  <a:moveTo>
                    <a:pt x="0" y="0"/>
                  </a:moveTo>
                  <a:lnTo>
                    <a:pt x="160514" y="0"/>
                  </a:lnTo>
                </a:path>
              </a:pathLst>
            </a:custGeom>
            <a:ln w="81303" cap="flat">
              <a:solidFill>
                <a:srgbClr val="E8E8E8">
                  <a:alpha val="100000"/>
                </a:srgbClr>
              </a:solidFill>
              <a:prstDash val="solid"/>
              <a:round/>
            </a:ln>
          </p:spPr>
          <p:txBody>
            <a:bodyPr/>
            <a:lstStyle/>
            <a:p/>
          </p:txBody>
        </p:sp>
        <p:sp>
          <p:nvSpPr>
            <p:cNvPr id="49" name="pl49"/>
            <p:cNvSpPr/>
            <p:nvPr/>
          </p:nvSpPr>
          <p:spPr>
            <a:xfrm>
              <a:off x="3078647" y="2299849"/>
              <a:ext cx="133762" cy="0"/>
            </a:xfrm>
            <a:custGeom>
              <a:avLst/>
              <a:pathLst>
                <a:path w="133762" h="0">
                  <a:moveTo>
                    <a:pt x="0" y="0"/>
                  </a:moveTo>
                  <a:lnTo>
                    <a:pt x="133762" y="0"/>
                  </a:lnTo>
                </a:path>
              </a:pathLst>
            </a:custGeom>
            <a:ln w="81303" cap="flat">
              <a:solidFill>
                <a:srgbClr val="E8E8E8">
                  <a:alpha val="100000"/>
                </a:srgbClr>
              </a:solidFill>
              <a:prstDash val="solid"/>
              <a:round/>
            </a:ln>
          </p:spPr>
          <p:txBody>
            <a:bodyPr/>
            <a:lstStyle/>
            <a:p/>
          </p:txBody>
        </p:sp>
        <p:sp>
          <p:nvSpPr>
            <p:cNvPr id="50" name="pl50"/>
            <p:cNvSpPr/>
            <p:nvPr/>
          </p:nvSpPr>
          <p:spPr>
            <a:xfrm>
              <a:off x="3038518" y="2406848"/>
              <a:ext cx="133762" cy="0"/>
            </a:xfrm>
            <a:custGeom>
              <a:avLst/>
              <a:pathLst>
                <a:path w="133762" h="0">
                  <a:moveTo>
                    <a:pt x="0" y="0"/>
                  </a:moveTo>
                  <a:lnTo>
                    <a:pt x="133762" y="0"/>
                  </a:lnTo>
                </a:path>
              </a:pathLst>
            </a:custGeom>
            <a:ln w="81303" cap="flat">
              <a:solidFill>
                <a:srgbClr val="E8E8E8">
                  <a:alpha val="100000"/>
                </a:srgbClr>
              </a:solidFill>
              <a:prstDash val="solid"/>
              <a:round/>
            </a:ln>
          </p:spPr>
          <p:txBody>
            <a:bodyPr/>
            <a:lstStyle/>
            <a:p/>
          </p:txBody>
        </p:sp>
        <p:sp>
          <p:nvSpPr>
            <p:cNvPr id="51" name="pl51"/>
            <p:cNvSpPr/>
            <p:nvPr/>
          </p:nvSpPr>
          <p:spPr>
            <a:xfrm>
              <a:off x="2985013" y="2513847"/>
              <a:ext cx="120385" cy="0"/>
            </a:xfrm>
            <a:custGeom>
              <a:avLst/>
              <a:pathLst>
                <a:path w="120385" h="0">
                  <a:moveTo>
                    <a:pt x="0" y="0"/>
                  </a:moveTo>
                  <a:lnTo>
                    <a:pt x="120385" y="0"/>
                  </a:lnTo>
                </a:path>
              </a:pathLst>
            </a:custGeom>
            <a:ln w="81303" cap="flat">
              <a:solidFill>
                <a:srgbClr val="E8E8E8">
                  <a:alpha val="100000"/>
                </a:srgbClr>
              </a:solidFill>
              <a:prstDash val="solid"/>
              <a:round/>
            </a:ln>
          </p:spPr>
          <p:txBody>
            <a:bodyPr/>
            <a:lstStyle/>
            <a:p/>
          </p:txBody>
        </p:sp>
        <p:sp>
          <p:nvSpPr>
            <p:cNvPr id="52" name="pl52"/>
            <p:cNvSpPr/>
            <p:nvPr/>
          </p:nvSpPr>
          <p:spPr>
            <a:xfrm>
              <a:off x="3092023" y="2620846"/>
              <a:ext cx="120385" cy="0"/>
            </a:xfrm>
            <a:custGeom>
              <a:avLst/>
              <a:pathLst>
                <a:path w="120385" h="0">
                  <a:moveTo>
                    <a:pt x="0" y="0"/>
                  </a:moveTo>
                  <a:lnTo>
                    <a:pt x="120385" y="0"/>
                  </a:lnTo>
                </a:path>
              </a:pathLst>
            </a:custGeom>
            <a:ln w="81303" cap="flat">
              <a:solidFill>
                <a:srgbClr val="E8E8E8">
                  <a:alpha val="100000"/>
                </a:srgbClr>
              </a:solidFill>
              <a:prstDash val="solid"/>
              <a:round/>
            </a:ln>
          </p:spPr>
          <p:txBody>
            <a:bodyPr/>
            <a:lstStyle/>
            <a:p/>
          </p:txBody>
        </p:sp>
        <p:sp>
          <p:nvSpPr>
            <p:cNvPr id="53" name="pl53"/>
            <p:cNvSpPr/>
            <p:nvPr/>
          </p:nvSpPr>
          <p:spPr>
            <a:xfrm>
              <a:off x="2944885" y="2727846"/>
              <a:ext cx="107009" cy="0"/>
            </a:xfrm>
            <a:custGeom>
              <a:avLst/>
              <a:pathLst>
                <a:path w="107009" h="0">
                  <a:moveTo>
                    <a:pt x="0" y="0"/>
                  </a:moveTo>
                  <a:lnTo>
                    <a:pt x="107009" y="0"/>
                  </a:lnTo>
                </a:path>
              </a:pathLst>
            </a:custGeom>
            <a:ln w="81303" cap="flat">
              <a:solidFill>
                <a:srgbClr val="E8E8E8">
                  <a:alpha val="100000"/>
                </a:srgbClr>
              </a:solidFill>
              <a:prstDash val="solid"/>
              <a:round/>
            </a:ln>
          </p:spPr>
          <p:txBody>
            <a:bodyPr/>
            <a:lstStyle/>
            <a:p/>
          </p:txBody>
        </p:sp>
        <p:sp>
          <p:nvSpPr>
            <p:cNvPr id="54" name="pl54"/>
            <p:cNvSpPr/>
            <p:nvPr/>
          </p:nvSpPr>
          <p:spPr>
            <a:xfrm>
              <a:off x="2958261" y="2834845"/>
              <a:ext cx="93633" cy="0"/>
            </a:xfrm>
            <a:custGeom>
              <a:avLst/>
              <a:pathLst>
                <a:path w="93633" h="0">
                  <a:moveTo>
                    <a:pt x="0" y="0"/>
                  </a:moveTo>
                  <a:lnTo>
                    <a:pt x="93633" y="0"/>
                  </a:lnTo>
                </a:path>
              </a:pathLst>
            </a:custGeom>
            <a:ln w="81303" cap="flat">
              <a:solidFill>
                <a:srgbClr val="E8E8E8">
                  <a:alpha val="100000"/>
                </a:srgbClr>
              </a:solidFill>
              <a:prstDash val="solid"/>
              <a:round/>
            </a:ln>
          </p:spPr>
          <p:txBody>
            <a:bodyPr/>
            <a:lstStyle/>
            <a:p/>
          </p:txBody>
        </p:sp>
        <p:sp>
          <p:nvSpPr>
            <p:cNvPr id="55" name="pl55"/>
            <p:cNvSpPr/>
            <p:nvPr/>
          </p:nvSpPr>
          <p:spPr>
            <a:xfrm>
              <a:off x="3078647" y="2941844"/>
              <a:ext cx="93633" cy="0"/>
            </a:xfrm>
            <a:custGeom>
              <a:avLst/>
              <a:pathLst>
                <a:path w="93633" h="0">
                  <a:moveTo>
                    <a:pt x="0" y="0"/>
                  </a:moveTo>
                  <a:lnTo>
                    <a:pt x="93633" y="0"/>
                  </a:lnTo>
                </a:path>
              </a:pathLst>
            </a:custGeom>
            <a:ln w="81303" cap="flat">
              <a:solidFill>
                <a:srgbClr val="E8E8E8">
                  <a:alpha val="100000"/>
                </a:srgbClr>
              </a:solidFill>
              <a:prstDash val="solid"/>
              <a:round/>
            </a:ln>
          </p:spPr>
          <p:txBody>
            <a:bodyPr/>
            <a:lstStyle/>
            <a:p/>
          </p:txBody>
        </p:sp>
        <p:sp>
          <p:nvSpPr>
            <p:cNvPr id="56" name="pl56"/>
            <p:cNvSpPr/>
            <p:nvPr/>
          </p:nvSpPr>
          <p:spPr>
            <a:xfrm>
              <a:off x="2998389" y="3048844"/>
              <a:ext cx="80257" cy="0"/>
            </a:xfrm>
            <a:custGeom>
              <a:avLst/>
              <a:pathLst>
                <a:path w="80257" h="0">
                  <a:moveTo>
                    <a:pt x="0" y="0"/>
                  </a:moveTo>
                  <a:lnTo>
                    <a:pt x="80257" y="0"/>
                  </a:lnTo>
                </a:path>
              </a:pathLst>
            </a:custGeom>
            <a:ln w="81303" cap="flat">
              <a:solidFill>
                <a:srgbClr val="E8E8E8">
                  <a:alpha val="100000"/>
                </a:srgbClr>
              </a:solidFill>
              <a:prstDash val="solid"/>
              <a:round/>
            </a:ln>
          </p:spPr>
          <p:txBody>
            <a:bodyPr/>
            <a:lstStyle/>
            <a:p/>
          </p:txBody>
        </p:sp>
        <p:sp>
          <p:nvSpPr>
            <p:cNvPr id="57" name="pl57"/>
            <p:cNvSpPr/>
            <p:nvPr/>
          </p:nvSpPr>
          <p:spPr>
            <a:xfrm>
              <a:off x="2985013" y="3155843"/>
              <a:ext cx="80257" cy="0"/>
            </a:xfrm>
            <a:custGeom>
              <a:avLst/>
              <a:pathLst>
                <a:path w="80257" h="0">
                  <a:moveTo>
                    <a:pt x="0" y="0"/>
                  </a:moveTo>
                  <a:lnTo>
                    <a:pt x="80257" y="0"/>
                  </a:lnTo>
                </a:path>
              </a:pathLst>
            </a:custGeom>
            <a:ln w="81303" cap="flat">
              <a:solidFill>
                <a:srgbClr val="E8E8E8">
                  <a:alpha val="100000"/>
                </a:srgbClr>
              </a:solidFill>
              <a:prstDash val="solid"/>
              <a:round/>
            </a:ln>
          </p:spPr>
          <p:txBody>
            <a:bodyPr/>
            <a:lstStyle/>
            <a:p/>
          </p:txBody>
        </p:sp>
        <p:sp>
          <p:nvSpPr>
            <p:cNvPr id="58" name="pl58"/>
            <p:cNvSpPr/>
            <p:nvPr/>
          </p:nvSpPr>
          <p:spPr>
            <a:xfrm>
              <a:off x="2958261" y="3262842"/>
              <a:ext cx="66881" cy="0"/>
            </a:xfrm>
            <a:custGeom>
              <a:avLst/>
              <a:pathLst>
                <a:path w="66881" h="0">
                  <a:moveTo>
                    <a:pt x="0" y="0"/>
                  </a:moveTo>
                  <a:lnTo>
                    <a:pt x="66881" y="0"/>
                  </a:lnTo>
                </a:path>
              </a:pathLst>
            </a:custGeom>
            <a:ln w="81303" cap="flat">
              <a:solidFill>
                <a:srgbClr val="E8E8E8">
                  <a:alpha val="100000"/>
                </a:srgbClr>
              </a:solidFill>
              <a:prstDash val="solid"/>
              <a:round/>
            </a:ln>
          </p:spPr>
          <p:txBody>
            <a:bodyPr/>
            <a:lstStyle/>
            <a:p/>
          </p:txBody>
        </p:sp>
        <p:sp>
          <p:nvSpPr>
            <p:cNvPr id="59" name="pl59"/>
            <p:cNvSpPr/>
            <p:nvPr/>
          </p:nvSpPr>
          <p:spPr>
            <a:xfrm>
              <a:off x="3025142" y="3369842"/>
              <a:ext cx="66881" cy="0"/>
            </a:xfrm>
            <a:custGeom>
              <a:avLst/>
              <a:pathLst>
                <a:path w="66881" h="0">
                  <a:moveTo>
                    <a:pt x="0" y="0"/>
                  </a:moveTo>
                  <a:lnTo>
                    <a:pt x="66881" y="0"/>
                  </a:lnTo>
                </a:path>
              </a:pathLst>
            </a:custGeom>
            <a:ln w="81303" cap="flat">
              <a:solidFill>
                <a:srgbClr val="E8E8E8">
                  <a:alpha val="100000"/>
                </a:srgbClr>
              </a:solidFill>
              <a:prstDash val="solid"/>
              <a:round/>
            </a:ln>
          </p:spPr>
          <p:txBody>
            <a:bodyPr/>
            <a:lstStyle/>
            <a:p/>
          </p:txBody>
        </p:sp>
        <p:sp>
          <p:nvSpPr>
            <p:cNvPr id="60" name="pl60"/>
            <p:cNvSpPr/>
            <p:nvPr/>
          </p:nvSpPr>
          <p:spPr>
            <a:xfrm>
              <a:off x="3118775" y="3476841"/>
              <a:ext cx="66881" cy="0"/>
            </a:xfrm>
            <a:custGeom>
              <a:avLst/>
              <a:pathLst>
                <a:path w="66881" h="0">
                  <a:moveTo>
                    <a:pt x="0" y="0"/>
                  </a:moveTo>
                  <a:lnTo>
                    <a:pt x="66881" y="0"/>
                  </a:lnTo>
                </a:path>
              </a:pathLst>
            </a:custGeom>
            <a:ln w="81303" cap="flat">
              <a:solidFill>
                <a:srgbClr val="E8E8E8">
                  <a:alpha val="100000"/>
                </a:srgbClr>
              </a:solidFill>
              <a:prstDash val="solid"/>
              <a:round/>
            </a:ln>
          </p:spPr>
          <p:txBody>
            <a:bodyPr/>
            <a:lstStyle/>
            <a:p/>
          </p:txBody>
        </p:sp>
        <p:sp>
          <p:nvSpPr>
            <p:cNvPr id="61" name="pl61"/>
            <p:cNvSpPr/>
            <p:nvPr/>
          </p:nvSpPr>
          <p:spPr>
            <a:xfrm>
              <a:off x="3118775" y="3583840"/>
              <a:ext cx="66881" cy="0"/>
            </a:xfrm>
            <a:custGeom>
              <a:avLst/>
              <a:pathLst>
                <a:path w="66881" h="0">
                  <a:moveTo>
                    <a:pt x="0" y="0"/>
                  </a:moveTo>
                  <a:lnTo>
                    <a:pt x="66881" y="0"/>
                  </a:lnTo>
                </a:path>
              </a:pathLst>
            </a:custGeom>
            <a:ln w="81303" cap="flat">
              <a:solidFill>
                <a:srgbClr val="E8E8E8">
                  <a:alpha val="100000"/>
                </a:srgbClr>
              </a:solidFill>
              <a:prstDash val="solid"/>
              <a:round/>
            </a:ln>
          </p:spPr>
          <p:txBody>
            <a:bodyPr/>
            <a:lstStyle/>
            <a:p/>
          </p:txBody>
        </p:sp>
        <p:sp>
          <p:nvSpPr>
            <p:cNvPr id="62" name="pl62"/>
            <p:cNvSpPr/>
            <p:nvPr/>
          </p:nvSpPr>
          <p:spPr>
            <a:xfrm>
              <a:off x="3145528" y="3690839"/>
              <a:ext cx="66881" cy="0"/>
            </a:xfrm>
            <a:custGeom>
              <a:avLst/>
              <a:pathLst>
                <a:path w="66881" h="0">
                  <a:moveTo>
                    <a:pt x="0" y="0"/>
                  </a:moveTo>
                  <a:lnTo>
                    <a:pt x="66881" y="0"/>
                  </a:lnTo>
                </a:path>
              </a:pathLst>
            </a:custGeom>
            <a:ln w="81303" cap="flat">
              <a:solidFill>
                <a:srgbClr val="E8E8E8">
                  <a:alpha val="100000"/>
                </a:srgbClr>
              </a:solidFill>
              <a:prstDash val="solid"/>
              <a:round/>
            </a:ln>
          </p:spPr>
          <p:txBody>
            <a:bodyPr/>
            <a:lstStyle/>
            <a:p/>
          </p:txBody>
        </p:sp>
        <p:sp>
          <p:nvSpPr>
            <p:cNvPr id="63" name="pl63"/>
            <p:cNvSpPr/>
            <p:nvPr/>
          </p:nvSpPr>
          <p:spPr>
            <a:xfrm>
              <a:off x="3158904" y="3797839"/>
              <a:ext cx="53504" cy="0"/>
            </a:xfrm>
            <a:custGeom>
              <a:avLst/>
              <a:pathLst>
                <a:path w="53504" h="0">
                  <a:moveTo>
                    <a:pt x="0" y="0"/>
                  </a:moveTo>
                  <a:lnTo>
                    <a:pt x="53504" y="0"/>
                  </a:lnTo>
                </a:path>
              </a:pathLst>
            </a:custGeom>
            <a:ln w="81303" cap="flat">
              <a:solidFill>
                <a:srgbClr val="E8E8E8">
                  <a:alpha val="100000"/>
                </a:srgbClr>
              </a:solidFill>
              <a:prstDash val="solid"/>
              <a:round/>
            </a:ln>
          </p:spPr>
          <p:txBody>
            <a:bodyPr/>
            <a:lstStyle/>
            <a:p/>
          </p:txBody>
        </p:sp>
        <p:sp>
          <p:nvSpPr>
            <p:cNvPr id="64" name="pl64"/>
            <p:cNvSpPr/>
            <p:nvPr/>
          </p:nvSpPr>
          <p:spPr>
            <a:xfrm>
              <a:off x="3158904" y="3904838"/>
              <a:ext cx="53504" cy="0"/>
            </a:xfrm>
            <a:custGeom>
              <a:avLst/>
              <a:pathLst>
                <a:path w="53504" h="0">
                  <a:moveTo>
                    <a:pt x="0" y="0"/>
                  </a:moveTo>
                  <a:lnTo>
                    <a:pt x="53504" y="0"/>
                  </a:lnTo>
                </a:path>
              </a:pathLst>
            </a:custGeom>
            <a:ln w="81303" cap="flat">
              <a:solidFill>
                <a:srgbClr val="E8E8E8">
                  <a:alpha val="100000"/>
                </a:srgbClr>
              </a:solidFill>
              <a:prstDash val="solid"/>
              <a:round/>
            </a:ln>
          </p:spPr>
          <p:txBody>
            <a:bodyPr/>
            <a:lstStyle/>
            <a:p/>
          </p:txBody>
        </p:sp>
        <p:sp>
          <p:nvSpPr>
            <p:cNvPr id="65" name="pl65"/>
            <p:cNvSpPr/>
            <p:nvPr/>
          </p:nvSpPr>
          <p:spPr>
            <a:xfrm>
              <a:off x="3132151" y="4011837"/>
              <a:ext cx="40128" cy="0"/>
            </a:xfrm>
            <a:custGeom>
              <a:avLst/>
              <a:pathLst>
                <a:path w="40128" h="0">
                  <a:moveTo>
                    <a:pt x="0" y="0"/>
                  </a:moveTo>
                  <a:lnTo>
                    <a:pt x="40128" y="0"/>
                  </a:lnTo>
                </a:path>
              </a:pathLst>
            </a:custGeom>
            <a:ln w="81303" cap="flat">
              <a:solidFill>
                <a:srgbClr val="E8E8E8">
                  <a:alpha val="100000"/>
                </a:srgbClr>
              </a:solidFill>
              <a:prstDash val="solid"/>
              <a:round/>
            </a:ln>
          </p:spPr>
          <p:txBody>
            <a:bodyPr/>
            <a:lstStyle/>
            <a:p/>
          </p:txBody>
        </p:sp>
        <p:sp>
          <p:nvSpPr>
            <p:cNvPr id="66" name="pl66"/>
            <p:cNvSpPr/>
            <p:nvPr/>
          </p:nvSpPr>
          <p:spPr>
            <a:xfrm>
              <a:off x="3172280" y="4118837"/>
              <a:ext cx="40128" cy="0"/>
            </a:xfrm>
            <a:custGeom>
              <a:avLst/>
              <a:pathLst>
                <a:path w="40128" h="0">
                  <a:moveTo>
                    <a:pt x="0" y="0"/>
                  </a:moveTo>
                  <a:lnTo>
                    <a:pt x="40128" y="0"/>
                  </a:lnTo>
                </a:path>
              </a:pathLst>
            </a:custGeom>
            <a:ln w="81303" cap="flat">
              <a:solidFill>
                <a:srgbClr val="E8E8E8">
                  <a:alpha val="100000"/>
                </a:srgbClr>
              </a:solidFill>
              <a:prstDash val="solid"/>
              <a:round/>
            </a:ln>
          </p:spPr>
          <p:txBody>
            <a:bodyPr/>
            <a:lstStyle/>
            <a:p/>
          </p:txBody>
        </p:sp>
        <p:sp>
          <p:nvSpPr>
            <p:cNvPr id="67" name="pl67"/>
            <p:cNvSpPr/>
            <p:nvPr/>
          </p:nvSpPr>
          <p:spPr>
            <a:xfrm>
              <a:off x="3172280" y="4225836"/>
              <a:ext cx="40128" cy="0"/>
            </a:xfrm>
            <a:custGeom>
              <a:avLst/>
              <a:pathLst>
                <a:path w="40128" h="0">
                  <a:moveTo>
                    <a:pt x="0" y="0"/>
                  </a:moveTo>
                  <a:lnTo>
                    <a:pt x="40128" y="0"/>
                  </a:lnTo>
                </a:path>
              </a:pathLst>
            </a:custGeom>
            <a:ln w="81303" cap="flat">
              <a:solidFill>
                <a:srgbClr val="E8E8E8">
                  <a:alpha val="100000"/>
                </a:srgbClr>
              </a:solidFill>
              <a:prstDash val="solid"/>
              <a:round/>
            </a:ln>
          </p:spPr>
          <p:txBody>
            <a:bodyPr/>
            <a:lstStyle/>
            <a:p/>
          </p:txBody>
        </p:sp>
        <p:sp>
          <p:nvSpPr>
            <p:cNvPr id="68" name="pl68"/>
            <p:cNvSpPr/>
            <p:nvPr/>
          </p:nvSpPr>
          <p:spPr>
            <a:xfrm>
              <a:off x="3185656" y="4332835"/>
              <a:ext cx="26752" cy="0"/>
            </a:xfrm>
            <a:custGeom>
              <a:avLst/>
              <a:pathLst>
                <a:path w="26752" h="0">
                  <a:moveTo>
                    <a:pt x="0" y="0"/>
                  </a:moveTo>
                  <a:lnTo>
                    <a:pt x="26752" y="0"/>
                  </a:lnTo>
                </a:path>
              </a:pathLst>
            </a:custGeom>
            <a:ln w="81303" cap="flat">
              <a:solidFill>
                <a:srgbClr val="E8E8E8">
                  <a:alpha val="100000"/>
                </a:srgbClr>
              </a:solidFill>
              <a:prstDash val="solid"/>
              <a:round/>
            </a:ln>
          </p:spPr>
          <p:txBody>
            <a:bodyPr/>
            <a:lstStyle/>
            <a:p/>
          </p:txBody>
        </p:sp>
        <p:sp>
          <p:nvSpPr>
            <p:cNvPr id="69" name="pl69"/>
            <p:cNvSpPr/>
            <p:nvPr/>
          </p:nvSpPr>
          <p:spPr>
            <a:xfrm>
              <a:off x="3158904" y="4439835"/>
              <a:ext cx="26752" cy="0"/>
            </a:xfrm>
            <a:custGeom>
              <a:avLst/>
              <a:pathLst>
                <a:path w="26752" h="0">
                  <a:moveTo>
                    <a:pt x="0" y="0"/>
                  </a:moveTo>
                  <a:lnTo>
                    <a:pt x="26752" y="0"/>
                  </a:lnTo>
                </a:path>
              </a:pathLst>
            </a:custGeom>
            <a:ln w="81303" cap="flat">
              <a:solidFill>
                <a:srgbClr val="E8E8E8">
                  <a:alpha val="100000"/>
                </a:srgbClr>
              </a:solidFill>
              <a:prstDash val="solid"/>
              <a:round/>
            </a:ln>
          </p:spPr>
          <p:txBody>
            <a:bodyPr/>
            <a:lstStyle/>
            <a:p/>
          </p:txBody>
        </p:sp>
        <p:sp>
          <p:nvSpPr>
            <p:cNvPr id="70" name="pl70"/>
            <p:cNvSpPr/>
            <p:nvPr/>
          </p:nvSpPr>
          <p:spPr>
            <a:xfrm>
              <a:off x="3185656" y="4546834"/>
              <a:ext cx="26752" cy="0"/>
            </a:xfrm>
            <a:custGeom>
              <a:avLst/>
              <a:pathLst>
                <a:path w="26752" h="0">
                  <a:moveTo>
                    <a:pt x="0" y="0"/>
                  </a:moveTo>
                  <a:lnTo>
                    <a:pt x="26752" y="0"/>
                  </a:lnTo>
                </a:path>
              </a:pathLst>
            </a:custGeom>
            <a:ln w="81303" cap="flat">
              <a:solidFill>
                <a:srgbClr val="E8E8E8">
                  <a:alpha val="100000"/>
                </a:srgbClr>
              </a:solidFill>
              <a:prstDash val="solid"/>
              <a:round/>
            </a:ln>
          </p:spPr>
          <p:txBody>
            <a:bodyPr/>
            <a:lstStyle/>
            <a:p/>
          </p:txBody>
        </p:sp>
        <p:sp>
          <p:nvSpPr>
            <p:cNvPr id="71" name="pl71"/>
            <p:cNvSpPr/>
            <p:nvPr/>
          </p:nvSpPr>
          <p:spPr>
            <a:xfrm>
              <a:off x="3158904" y="4653833"/>
              <a:ext cx="26752" cy="0"/>
            </a:xfrm>
            <a:custGeom>
              <a:avLst/>
              <a:pathLst>
                <a:path w="26752" h="0">
                  <a:moveTo>
                    <a:pt x="0" y="0"/>
                  </a:moveTo>
                  <a:lnTo>
                    <a:pt x="26752" y="0"/>
                  </a:lnTo>
                </a:path>
              </a:pathLst>
            </a:custGeom>
            <a:ln w="81303" cap="flat">
              <a:solidFill>
                <a:srgbClr val="E8E8E8">
                  <a:alpha val="100000"/>
                </a:srgbClr>
              </a:solidFill>
              <a:prstDash val="solid"/>
              <a:round/>
            </a:ln>
          </p:spPr>
          <p:txBody>
            <a:bodyPr/>
            <a:lstStyle/>
            <a:p/>
          </p:txBody>
        </p:sp>
        <p:sp>
          <p:nvSpPr>
            <p:cNvPr id="72" name="pl72"/>
            <p:cNvSpPr/>
            <p:nvPr/>
          </p:nvSpPr>
          <p:spPr>
            <a:xfrm>
              <a:off x="3158904" y="4760832"/>
              <a:ext cx="26752" cy="0"/>
            </a:xfrm>
            <a:custGeom>
              <a:avLst/>
              <a:pathLst>
                <a:path w="26752" h="0">
                  <a:moveTo>
                    <a:pt x="0" y="0"/>
                  </a:moveTo>
                  <a:lnTo>
                    <a:pt x="26752" y="0"/>
                  </a:lnTo>
                </a:path>
              </a:pathLst>
            </a:custGeom>
            <a:ln w="81303" cap="flat">
              <a:solidFill>
                <a:srgbClr val="E8E8E8">
                  <a:alpha val="100000"/>
                </a:srgbClr>
              </a:solidFill>
              <a:prstDash val="solid"/>
              <a:round/>
            </a:ln>
          </p:spPr>
          <p:txBody>
            <a:bodyPr/>
            <a:lstStyle/>
            <a:p/>
          </p:txBody>
        </p:sp>
        <p:sp>
          <p:nvSpPr>
            <p:cNvPr id="73" name="pl73"/>
            <p:cNvSpPr/>
            <p:nvPr/>
          </p:nvSpPr>
          <p:spPr>
            <a:xfrm>
              <a:off x="3185656" y="4867832"/>
              <a:ext cx="26752" cy="0"/>
            </a:xfrm>
            <a:custGeom>
              <a:avLst/>
              <a:pathLst>
                <a:path w="26752" h="0">
                  <a:moveTo>
                    <a:pt x="0" y="0"/>
                  </a:moveTo>
                  <a:lnTo>
                    <a:pt x="26752" y="0"/>
                  </a:lnTo>
                </a:path>
              </a:pathLst>
            </a:custGeom>
            <a:ln w="81303" cap="flat">
              <a:solidFill>
                <a:srgbClr val="E8E8E8">
                  <a:alpha val="100000"/>
                </a:srgbClr>
              </a:solidFill>
              <a:prstDash val="solid"/>
              <a:round/>
            </a:ln>
          </p:spPr>
          <p:txBody>
            <a:bodyPr/>
            <a:lstStyle/>
            <a:p/>
          </p:txBody>
        </p:sp>
        <p:sp>
          <p:nvSpPr>
            <p:cNvPr id="74" name="pl74"/>
            <p:cNvSpPr/>
            <p:nvPr/>
          </p:nvSpPr>
          <p:spPr>
            <a:xfrm>
              <a:off x="3118775" y="4974831"/>
              <a:ext cx="26752" cy="0"/>
            </a:xfrm>
            <a:custGeom>
              <a:avLst/>
              <a:pathLst>
                <a:path w="26752" h="0">
                  <a:moveTo>
                    <a:pt x="0" y="0"/>
                  </a:moveTo>
                  <a:lnTo>
                    <a:pt x="26752" y="0"/>
                  </a:lnTo>
                </a:path>
              </a:pathLst>
            </a:custGeom>
            <a:ln w="81303" cap="flat">
              <a:solidFill>
                <a:srgbClr val="E8E8E8">
                  <a:alpha val="100000"/>
                </a:srgbClr>
              </a:solidFill>
              <a:prstDash val="solid"/>
              <a:round/>
            </a:ln>
          </p:spPr>
          <p:txBody>
            <a:bodyPr/>
            <a:lstStyle/>
            <a:p/>
          </p:txBody>
        </p:sp>
        <p:sp>
          <p:nvSpPr>
            <p:cNvPr id="75" name="pl75"/>
            <p:cNvSpPr/>
            <p:nvPr/>
          </p:nvSpPr>
          <p:spPr>
            <a:xfrm>
              <a:off x="3185656" y="5081830"/>
              <a:ext cx="26752" cy="0"/>
            </a:xfrm>
            <a:custGeom>
              <a:avLst/>
              <a:pathLst>
                <a:path w="26752" h="0">
                  <a:moveTo>
                    <a:pt x="0" y="0"/>
                  </a:moveTo>
                  <a:lnTo>
                    <a:pt x="26752" y="0"/>
                  </a:lnTo>
                </a:path>
              </a:pathLst>
            </a:custGeom>
            <a:ln w="81303" cap="flat">
              <a:solidFill>
                <a:srgbClr val="E8E8E8">
                  <a:alpha val="100000"/>
                </a:srgbClr>
              </a:solidFill>
              <a:prstDash val="solid"/>
              <a:round/>
            </a:ln>
          </p:spPr>
          <p:txBody>
            <a:bodyPr/>
            <a:lstStyle/>
            <a:p/>
          </p:txBody>
        </p:sp>
        <p:sp>
          <p:nvSpPr>
            <p:cNvPr id="76" name="pl76"/>
            <p:cNvSpPr/>
            <p:nvPr/>
          </p:nvSpPr>
          <p:spPr>
            <a:xfrm>
              <a:off x="3199032" y="5188830"/>
              <a:ext cx="13376" cy="0"/>
            </a:xfrm>
            <a:custGeom>
              <a:avLst/>
              <a:pathLst>
                <a:path w="13376" h="0">
                  <a:moveTo>
                    <a:pt x="0" y="0"/>
                  </a:moveTo>
                  <a:lnTo>
                    <a:pt x="13376" y="0"/>
                  </a:lnTo>
                </a:path>
              </a:pathLst>
            </a:custGeom>
            <a:ln w="81303" cap="flat">
              <a:solidFill>
                <a:srgbClr val="E8E8E8">
                  <a:alpha val="100000"/>
                </a:srgbClr>
              </a:solidFill>
              <a:prstDash val="solid"/>
              <a:round/>
            </a:ln>
          </p:spPr>
          <p:txBody>
            <a:bodyPr/>
            <a:lstStyle/>
            <a:p/>
          </p:txBody>
        </p:sp>
        <p:sp>
          <p:nvSpPr>
            <p:cNvPr id="77" name="pl77"/>
            <p:cNvSpPr/>
            <p:nvPr/>
          </p:nvSpPr>
          <p:spPr>
            <a:xfrm>
              <a:off x="3145528" y="5295829"/>
              <a:ext cx="13376" cy="0"/>
            </a:xfrm>
            <a:custGeom>
              <a:avLst/>
              <a:pathLst>
                <a:path w="13376" h="0">
                  <a:moveTo>
                    <a:pt x="0" y="0"/>
                  </a:moveTo>
                  <a:lnTo>
                    <a:pt x="13376" y="0"/>
                  </a:lnTo>
                </a:path>
              </a:pathLst>
            </a:custGeom>
            <a:ln w="81303" cap="flat">
              <a:solidFill>
                <a:srgbClr val="E8E8E8">
                  <a:alpha val="100000"/>
                </a:srgbClr>
              </a:solidFill>
              <a:prstDash val="solid"/>
              <a:round/>
            </a:ln>
          </p:spPr>
          <p:txBody>
            <a:bodyPr/>
            <a:lstStyle/>
            <a:p/>
          </p:txBody>
        </p:sp>
        <p:sp>
          <p:nvSpPr>
            <p:cNvPr id="78" name="pl78"/>
            <p:cNvSpPr/>
            <p:nvPr/>
          </p:nvSpPr>
          <p:spPr>
            <a:xfrm>
              <a:off x="3132151" y="5402828"/>
              <a:ext cx="13376" cy="0"/>
            </a:xfrm>
            <a:custGeom>
              <a:avLst/>
              <a:pathLst>
                <a:path w="13376" h="0">
                  <a:moveTo>
                    <a:pt x="0" y="0"/>
                  </a:moveTo>
                  <a:lnTo>
                    <a:pt x="13376" y="0"/>
                  </a:lnTo>
                </a:path>
              </a:pathLst>
            </a:custGeom>
            <a:ln w="81303" cap="flat">
              <a:solidFill>
                <a:srgbClr val="E8E8E8">
                  <a:alpha val="100000"/>
                </a:srgbClr>
              </a:solidFill>
              <a:prstDash val="solid"/>
              <a:round/>
            </a:ln>
          </p:spPr>
          <p:txBody>
            <a:bodyPr/>
            <a:lstStyle/>
            <a:p/>
          </p:txBody>
        </p:sp>
        <p:sp>
          <p:nvSpPr>
            <p:cNvPr id="79" name="pl79"/>
            <p:cNvSpPr/>
            <p:nvPr/>
          </p:nvSpPr>
          <p:spPr>
            <a:xfrm>
              <a:off x="2958261" y="5509828"/>
              <a:ext cx="13376" cy="0"/>
            </a:xfrm>
            <a:custGeom>
              <a:avLst/>
              <a:pathLst>
                <a:path w="13376" h="0">
                  <a:moveTo>
                    <a:pt x="0" y="0"/>
                  </a:moveTo>
                  <a:lnTo>
                    <a:pt x="13376" y="0"/>
                  </a:lnTo>
                </a:path>
              </a:pathLst>
            </a:custGeom>
            <a:ln w="81303" cap="flat">
              <a:solidFill>
                <a:srgbClr val="E8E8E8">
                  <a:alpha val="100000"/>
                </a:srgbClr>
              </a:solidFill>
              <a:prstDash val="solid"/>
              <a:round/>
            </a:ln>
          </p:spPr>
          <p:txBody>
            <a:bodyPr/>
            <a:lstStyle/>
            <a:p/>
          </p:txBody>
        </p:sp>
        <p:sp>
          <p:nvSpPr>
            <p:cNvPr id="80" name="pt80"/>
            <p:cNvSpPr/>
            <p:nvPr/>
          </p:nvSpPr>
          <p:spPr>
            <a:xfrm>
              <a:off x="3207909" y="51843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1" name="pt81"/>
            <p:cNvSpPr/>
            <p:nvPr/>
          </p:nvSpPr>
          <p:spPr>
            <a:xfrm>
              <a:off x="3194532" y="51843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2" name="pt82"/>
            <p:cNvSpPr/>
            <p:nvPr/>
          </p:nvSpPr>
          <p:spPr>
            <a:xfrm>
              <a:off x="3047394" y="28303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3" name="pt83"/>
            <p:cNvSpPr/>
            <p:nvPr/>
          </p:nvSpPr>
          <p:spPr>
            <a:xfrm>
              <a:off x="2953761" y="28303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4" name="pt84"/>
            <p:cNvSpPr/>
            <p:nvPr/>
          </p:nvSpPr>
          <p:spPr>
            <a:xfrm>
              <a:off x="2913632" y="20813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5" name="pt85"/>
            <p:cNvSpPr/>
            <p:nvPr/>
          </p:nvSpPr>
          <p:spPr>
            <a:xfrm>
              <a:off x="2753118" y="20813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6" name="pt86"/>
            <p:cNvSpPr/>
            <p:nvPr/>
          </p:nvSpPr>
          <p:spPr>
            <a:xfrm>
              <a:off x="3207909" y="2295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7" name="pt87"/>
            <p:cNvSpPr/>
            <p:nvPr/>
          </p:nvSpPr>
          <p:spPr>
            <a:xfrm>
              <a:off x="3074147" y="2295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8" name="pt88"/>
            <p:cNvSpPr/>
            <p:nvPr/>
          </p:nvSpPr>
          <p:spPr>
            <a:xfrm>
              <a:off x="3074147" y="30443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9" name="pt89"/>
            <p:cNvSpPr/>
            <p:nvPr/>
          </p:nvSpPr>
          <p:spPr>
            <a:xfrm>
              <a:off x="2993889" y="30443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0" name="pt90"/>
            <p:cNvSpPr/>
            <p:nvPr/>
          </p:nvSpPr>
          <p:spPr>
            <a:xfrm>
              <a:off x="3167780" y="40073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1" name="pt91"/>
            <p:cNvSpPr/>
            <p:nvPr/>
          </p:nvSpPr>
          <p:spPr>
            <a:xfrm>
              <a:off x="3127651" y="40073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2" name="pt92"/>
            <p:cNvSpPr/>
            <p:nvPr/>
          </p:nvSpPr>
          <p:spPr>
            <a:xfrm>
              <a:off x="3207909" y="43283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3" name="pt93"/>
            <p:cNvSpPr/>
            <p:nvPr/>
          </p:nvSpPr>
          <p:spPr>
            <a:xfrm>
              <a:off x="3181156" y="43283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4" name="pt94"/>
            <p:cNvSpPr/>
            <p:nvPr/>
          </p:nvSpPr>
          <p:spPr>
            <a:xfrm>
              <a:off x="3154404" y="52913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5" name="pt95"/>
            <p:cNvSpPr/>
            <p:nvPr/>
          </p:nvSpPr>
          <p:spPr>
            <a:xfrm>
              <a:off x="3141028" y="52913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6" name="pt96"/>
            <p:cNvSpPr/>
            <p:nvPr/>
          </p:nvSpPr>
          <p:spPr>
            <a:xfrm>
              <a:off x="3207909" y="3793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7" name="pt97"/>
            <p:cNvSpPr/>
            <p:nvPr/>
          </p:nvSpPr>
          <p:spPr>
            <a:xfrm>
              <a:off x="3154404" y="3793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8" name="pt98"/>
            <p:cNvSpPr/>
            <p:nvPr/>
          </p:nvSpPr>
          <p:spPr>
            <a:xfrm>
              <a:off x="3020642" y="32583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9" name="pt99"/>
            <p:cNvSpPr/>
            <p:nvPr/>
          </p:nvSpPr>
          <p:spPr>
            <a:xfrm>
              <a:off x="2953761" y="32583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0" name="pt100"/>
            <p:cNvSpPr/>
            <p:nvPr/>
          </p:nvSpPr>
          <p:spPr>
            <a:xfrm>
              <a:off x="3181156" y="44353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1" name="pt101"/>
            <p:cNvSpPr/>
            <p:nvPr/>
          </p:nvSpPr>
          <p:spPr>
            <a:xfrm>
              <a:off x="3154404" y="44353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2" name="pt102"/>
            <p:cNvSpPr/>
            <p:nvPr/>
          </p:nvSpPr>
          <p:spPr>
            <a:xfrm>
              <a:off x="2913632" y="2188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3" name="pt103"/>
            <p:cNvSpPr/>
            <p:nvPr/>
          </p:nvSpPr>
          <p:spPr>
            <a:xfrm>
              <a:off x="2753118" y="2188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4" name="pt104"/>
            <p:cNvSpPr/>
            <p:nvPr/>
          </p:nvSpPr>
          <p:spPr>
            <a:xfrm>
              <a:off x="3207909" y="45423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5" name="pt105"/>
            <p:cNvSpPr/>
            <p:nvPr/>
          </p:nvSpPr>
          <p:spPr>
            <a:xfrm>
              <a:off x="3181156" y="45423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6" name="pt106"/>
            <p:cNvSpPr/>
            <p:nvPr/>
          </p:nvSpPr>
          <p:spPr>
            <a:xfrm>
              <a:off x="3141028" y="53983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7" name="pt107"/>
            <p:cNvSpPr/>
            <p:nvPr/>
          </p:nvSpPr>
          <p:spPr>
            <a:xfrm>
              <a:off x="3127651" y="53983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8" name="pt108"/>
            <p:cNvSpPr/>
            <p:nvPr/>
          </p:nvSpPr>
          <p:spPr>
            <a:xfrm>
              <a:off x="3167780" y="24023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9" name="pt109"/>
            <p:cNvSpPr/>
            <p:nvPr/>
          </p:nvSpPr>
          <p:spPr>
            <a:xfrm>
              <a:off x="3034018" y="24023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0" name="pt110"/>
            <p:cNvSpPr/>
            <p:nvPr/>
          </p:nvSpPr>
          <p:spPr>
            <a:xfrm>
              <a:off x="3087523" y="33653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1" name="pt111"/>
            <p:cNvSpPr/>
            <p:nvPr/>
          </p:nvSpPr>
          <p:spPr>
            <a:xfrm>
              <a:off x="3020642" y="33653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2" name="pt112"/>
            <p:cNvSpPr/>
            <p:nvPr/>
          </p:nvSpPr>
          <p:spPr>
            <a:xfrm>
              <a:off x="3181156" y="46493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3" name="pt113"/>
            <p:cNvSpPr/>
            <p:nvPr/>
          </p:nvSpPr>
          <p:spPr>
            <a:xfrm>
              <a:off x="3154404" y="46493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4" name="pt114"/>
            <p:cNvSpPr/>
            <p:nvPr/>
          </p:nvSpPr>
          <p:spPr>
            <a:xfrm>
              <a:off x="2967137" y="19743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5" name="pt115"/>
            <p:cNvSpPr/>
            <p:nvPr/>
          </p:nvSpPr>
          <p:spPr>
            <a:xfrm>
              <a:off x="2766494" y="19743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6" name="pt116"/>
            <p:cNvSpPr/>
            <p:nvPr/>
          </p:nvSpPr>
          <p:spPr>
            <a:xfrm>
              <a:off x="3207909" y="39003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7" name="pt117"/>
            <p:cNvSpPr/>
            <p:nvPr/>
          </p:nvSpPr>
          <p:spPr>
            <a:xfrm>
              <a:off x="3154404" y="39003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8" name="pt118"/>
            <p:cNvSpPr/>
            <p:nvPr/>
          </p:nvSpPr>
          <p:spPr>
            <a:xfrm>
              <a:off x="3181156" y="47563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9" name="pt119"/>
            <p:cNvSpPr/>
            <p:nvPr/>
          </p:nvSpPr>
          <p:spPr>
            <a:xfrm>
              <a:off x="3154404" y="47563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0" name="pt120"/>
            <p:cNvSpPr/>
            <p:nvPr/>
          </p:nvSpPr>
          <p:spPr>
            <a:xfrm>
              <a:off x="3207909" y="48633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1" name="pt121"/>
            <p:cNvSpPr/>
            <p:nvPr/>
          </p:nvSpPr>
          <p:spPr>
            <a:xfrm>
              <a:off x="3181156" y="48633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2" name="pt122"/>
            <p:cNvSpPr/>
            <p:nvPr/>
          </p:nvSpPr>
          <p:spPr>
            <a:xfrm>
              <a:off x="3141028" y="49703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3" name="pt123"/>
            <p:cNvSpPr/>
            <p:nvPr/>
          </p:nvSpPr>
          <p:spPr>
            <a:xfrm>
              <a:off x="3114275" y="49703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4" name="pt124"/>
            <p:cNvSpPr/>
            <p:nvPr/>
          </p:nvSpPr>
          <p:spPr>
            <a:xfrm>
              <a:off x="3167780" y="29373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5" name="pt125"/>
            <p:cNvSpPr/>
            <p:nvPr/>
          </p:nvSpPr>
          <p:spPr>
            <a:xfrm>
              <a:off x="3074147" y="29373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6" name="pt126"/>
            <p:cNvSpPr/>
            <p:nvPr/>
          </p:nvSpPr>
          <p:spPr>
            <a:xfrm>
              <a:off x="3060770" y="31513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7" name="pt127"/>
            <p:cNvSpPr/>
            <p:nvPr/>
          </p:nvSpPr>
          <p:spPr>
            <a:xfrm>
              <a:off x="2980513" y="31513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8" name="pt128"/>
            <p:cNvSpPr/>
            <p:nvPr/>
          </p:nvSpPr>
          <p:spPr>
            <a:xfrm>
              <a:off x="3181156" y="34723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9" name="pt129"/>
            <p:cNvSpPr/>
            <p:nvPr/>
          </p:nvSpPr>
          <p:spPr>
            <a:xfrm>
              <a:off x="3114275" y="34723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0" name="pt130"/>
            <p:cNvSpPr/>
            <p:nvPr/>
          </p:nvSpPr>
          <p:spPr>
            <a:xfrm>
              <a:off x="3047394" y="27233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1" name="pt131"/>
            <p:cNvSpPr/>
            <p:nvPr/>
          </p:nvSpPr>
          <p:spPr>
            <a:xfrm>
              <a:off x="2940385" y="27233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2" name="pt132"/>
            <p:cNvSpPr/>
            <p:nvPr/>
          </p:nvSpPr>
          <p:spPr>
            <a:xfrm>
              <a:off x="3100899" y="2509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3" name="pt133"/>
            <p:cNvSpPr/>
            <p:nvPr/>
          </p:nvSpPr>
          <p:spPr>
            <a:xfrm>
              <a:off x="2980513" y="2509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4" name="pt134"/>
            <p:cNvSpPr/>
            <p:nvPr/>
          </p:nvSpPr>
          <p:spPr>
            <a:xfrm>
              <a:off x="3207909" y="26163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5" name="pt135"/>
            <p:cNvSpPr/>
            <p:nvPr/>
          </p:nvSpPr>
          <p:spPr>
            <a:xfrm>
              <a:off x="3087523" y="26163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6" name="pt136"/>
            <p:cNvSpPr/>
            <p:nvPr/>
          </p:nvSpPr>
          <p:spPr>
            <a:xfrm>
              <a:off x="3181156" y="35793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7" name="pt137"/>
            <p:cNvSpPr/>
            <p:nvPr/>
          </p:nvSpPr>
          <p:spPr>
            <a:xfrm>
              <a:off x="3114275" y="35793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8" name="pt138"/>
            <p:cNvSpPr/>
            <p:nvPr/>
          </p:nvSpPr>
          <p:spPr>
            <a:xfrm>
              <a:off x="3047394" y="18673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9" name="pt139"/>
            <p:cNvSpPr/>
            <p:nvPr/>
          </p:nvSpPr>
          <p:spPr>
            <a:xfrm>
              <a:off x="2779870" y="18673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0" name="pt140"/>
            <p:cNvSpPr/>
            <p:nvPr/>
          </p:nvSpPr>
          <p:spPr>
            <a:xfrm>
              <a:off x="3207909" y="41143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1" name="pt141"/>
            <p:cNvSpPr/>
            <p:nvPr/>
          </p:nvSpPr>
          <p:spPr>
            <a:xfrm>
              <a:off x="3167780" y="41143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2" name="pt142"/>
            <p:cNvSpPr/>
            <p:nvPr/>
          </p:nvSpPr>
          <p:spPr>
            <a:xfrm>
              <a:off x="2967137" y="55053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3" name="pt143"/>
            <p:cNvSpPr/>
            <p:nvPr/>
          </p:nvSpPr>
          <p:spPr>
            <a:xfrm>
              <a:off x="2953761" y="55053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4" name="pt144"/>
            <p:cNvSpPr/>
            <p:nvPr/>
          </p:nvSpPr>
          <p:spPr>
            <a:xfrm>
              <a:off x="3207909" y="42213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5" name="pt145"/>
            <p:cNvSpPr/>
            <p:nvPr/>
          </p:nvSpPr>
          <p:spPr>
            <a:xfrm>
              <a:off x="3167780" y="42213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6" name="pt146"/>
            <p:cNvSpPr/>
            <p:nvPr/>
          </p:nvSpPr>
          <p:spPr>
            <a:xfrm>
              <a:off x="3207909" y="50773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7" name="pt147"/>
            <p:cNvSpPr/>
            <p:nvPr/>
          </p:nvSpPr>
          <p:spPr>
            <a:xfrm>
              <a:off x="3181156" y="50773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8" name="pt148"/>
            <p:cNvSpPr/>
            <p:nvPr/>
          </p:nvSpPr>
          <p:spPr>
            <a:xfrm>
              <a:off x="3207909"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9" name="pt149"/>
            <p:cNvSpPr/>
            <p:nvPr/>
          </p:nvSpPr>
          <p:spPr>
            <a:xfrm>
              <a:off x="3141028"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0" name="pt150"/>
            <p:cNvSpPr/>
            <p:nvPr/>
          </p:nvSpPr>
          <p:spPr>
            <a:xfrm>
              <a:off x="3167257" y="514367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51" name="pt151"/>
            <p:cNvSpPr/>
            <p:nvPr/>
          </p:nvSpPr>
          <p:spPr>
            <a:xfrm>
              <a:off x="3153881" y="514367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52" name="pt152"/>
            <p:cNvSpPr/>
            <p:nvPr/>
          </p:nvSpPr>
          <p:spPr>
            <a:xfrm>
              <a:off x="3006742" y="278969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53" name="pt153"/>
            <p:cNvSpPr/>
            <p:nvPr/>
          </p:nvSpPr>
          <p:spPr>
            <a:xfrm>
              <a:off x="2913109" y="278969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54" name="pt154"/>
            <p:cNvSpPr/>
            <p:nvPr/>
          </p:nvSpPr>
          <p:spPr>
            <a:xfrm>
              <a:off x="2872980" y="204069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55" name="pt155"/>
            <p:cNvSpPr/>
            <p:nvPr/>
          </p:nvSpPr>
          <p:spPr>
            <a:xfrm>
              <a:off x="2712466" y="204069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56" name="pt156"/>
            <p:cNvSpPr/>
            <p:nvPr/>
          </p:nvSpPr>
          <p:spPr>
            <a:xfrm>
              <a:off x="3167257" y="225469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57" name="pt157"/>
            <p:cNvSpPr/>
            <p:nvPr/>
          </p:nvSpPr>
          <p:spPr>
            <a:xfrm>
              <a:off x="3033495" y="225469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58" name="pt158"/>
            <p:cNvSpPr/>
            <p:nvPr/>
          </p:nvSpPr>
          <p:spPr>
            <a:xfrm>
              <a:off x="3033495" y="300369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59" name="pt159"/>
            <p:cNvSpPr/>
            <p:nvPr/>
          </p:nvSpPr>
          <p:spPr>
            <a:xfrm>
              <a:off x="2953237" y="300369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60" name="pt160"/>
            <p:cNvSpPr/>
            <p:nvPr/>
          </p:nvSpPr>
          <p:spPr>
            <a:xfrm>
              <a:off x="3127128" y="396668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61" name="pt161"/>
            <p:cNvSpPr/>
            <p:nvPr/>
          </p:nvSpPr>
          <p:spPr>
            <a:xfrm>
              <a:off x="3086999" y="396668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62" name="pt162"/>
            <p:cNvSpPr/>
            <p:nvPr/>
          </p:nvSpPr>
          <p:spPr>
            <a:xfrm>
              <a:off x="3167257" y="428768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63" name="pt163"/>
            <p:cNvSpPr/>
            <p:nvPr/>
          </p:nvSpPr>
          <p:spPr>
            <a:xfrm>
              <a:off x="3140504" y="428768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64" name="pt164"/>
            <p:cNvSpPr/>
            <p:nvPr/>
          </p:nvSpPr>
          <p:spPr>
            <a:xfrm>
              <a:off x="3113752" y="525067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65" name="pt165"/>
            <p:cNvSpPr/>
            <p:nvPr/>
          </p:nvSpPr>
          <p:spPr>
            <a:xfrm>
              <a:off x="3100376" y="525067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66" name="pt166"/>
            <p:cNvSpPr/>
            <p:nvPr/>
          </p:nvSpPr>
          <p:spPr>
            <a:xfrm>
              <a:off x="3167257" y="375268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67" name="pt167"/>
            <p:cNvSpPr/>
            <p:nvPr/>
          </p:nvSpPr>
          <p:spPr>
            <a:xfrm>
              <a:off x="3113752" y="375268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68" name="pt168"/>
            <p:cNvSpPr/>
            <p:nvPr/>
          </p:nvSpPr>
          <p:spPr>
            <a:xfrm>
              <a:off x="2979990" y="321769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69" name="pt169"/>
            <p:cNvSpPr/>
            <p:nvPr/>
          </p:nvSpPr>
          <p:spPr>
            <a:xfrm>
              <a:off x="2913109" y="321769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0" name="pt170"/>
            <p:cNvSpPr/>
            <p:nvPr/>
          </p:nvSpPr>
          <p:spPr>
            <a:xfrm>
              <a:off x="3140504" y="439468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71" name="pt171"/>
            <p:cNvSpPr/>
            <p:nvPr/>
          </p:nvSpPr>
          <p:spPr>
            <a:xfrm>
              <a:off x="3113752" y="439468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2" name="pt172"/>
            <p:cNvSpPr/>
            <p:nvPr/>
          </p:nvSpPr>
          <p:spPr>
            <a:xfrm>
              <a:off x="2872980" y="214769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73" name="pt173"/>
            <p:cNvSpPr/>
            <p:nvPr/>
          </p:nvSpPr>
          <p:spPr>
            <a:xfrm>
              <a:off x="2712466" y="214769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4" name="pt174"/>
            <p:cNvSpPr/>
            <p:nvPr/>
          </p:nvSpPr>
          <p:spPr>
            <a:xfrm>
              <a:off x="3167257" y="450168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75" name="pt175"/>
            <p:cNvSpPr/>
            <p:nvPr/>
          </p:nvSpPr>
          <p:spPr>
            <a:xfrm>
              <a:off x="3140504" y="450168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6" name="pt176"/>
            <p:cNvSpPr/>
            <p:nvPr/>
          </p:nvSpPr>
          <p:spPr>
            <a:xfrm>
              <a:off x="3100376" y="535767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77" name="pt177"/>
            <p:cNvSpPr/>
            <p:nvPr/>
          </p:nvSpPr>
          <p:spPr>
            <a:xfrm>
              <a:off x="3086999" y="535767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8" name="pt178"/>
            <p:cNvSpPr/>
            <p:nvPr/>
          </p:nvSpPr>
          <p:spPr>
            <a:xfrm>
              <a:off x="3127128" y="236169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79" name="pt179"/>
            <p:cNvSpPr/>
            <p:nvPr/>
          </p:nvSpPr>
          <p:spPr>
            <a:xfrm>
              <a:off x="2993366" y="236169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80" name="pt180"/>
            <p:cNvSpPr/>
            <p:nvPr/>
          </p:nvSpPr>
          <p:spPr>
            <a:xfrm>
              <a:off x="3046871" y="332469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81" name="pt181"/>
            <p:cNvSpPr/>
            <p:nvPr/>
          </p:nvSpPr>
          <p:spPr>
            <a:xfrm>
              <a:off x="2979990" y="332469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82" name="pt182"/>
            <p:cNvSpPr/>
            <p:nvPr/>
          </p:nvSpPr>
          <p:spPr>
            <a:xfrm>
              <a:off x="3140504" y="460868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83" name="pt183"/>
            <p:cNvSpPr/>
            <p:nvPr/>
          </p:nvSpPr>
          <p:spPr>
            <a:xfrm>
              <a:off x="3113752" y="460868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84" name="pt184"/>
            <p:cNvSpPr/>
            <p:nvPr/>
          </p:nvSpPr>
          <p:spPr>
            <a:xfrm>
              <a:off x="2926485" y="193369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85" name="pt185"/>
            <p:cNvSpPr/>
            <p:nvPr/>
          </p:nvSpPr>
          <p:spPr>
            <a:xfrm>
              <a:off x="2725842" y="193369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86" name="pt186"/>
            <p:cNvSpPr/>
            <p:nvPr/>
          </p:nvSpPr>
          <p:spPr>
            <a:xfrm>
              <a:off x="3167257" y="385968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87" name="pt187"/>
            <p:cNvSpPr/>
            <p:nvPr/>
          </p:nvSpPr>
          <p:spPr>
            <a:xfrm>
              <a:off x="3113752" y="385968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88" name="pt188"/>
            <p:cNvSpPr/>
            <p:nvPr/>
          </p:nvSpPr>
          <p:spPr>
            <a:xfrm>
              <a:off x="3140504" y="471568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89" name="pt189"/>
            <p:cNvSpPr/>
            <p:nvPr/>
          </p:nvSpPr>
          <p:spPr>
            <a:xfrm>
              <a:off x="3113752" y="471568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90" name="pt190"/>
            <p:cNvSpPr/>
            <p:nvPr/>
          </p:nvSpPr>
          <p:spPr>
            <a:xfrm>
              <a:off x="3167257" y="482268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91" name="pt191"/>
            <p:cNvSpPr/>
            <p:nvPr/>
          </p:nvSpPr>
          <p:spPr>
            <a:xfrm>
              <a:off x="3140504" y="482268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92" name="pt192"/>
            <p:cNvSpPr/>
            <p:nvPr/>
          </p:nvSpPr>
          <p:spPr>
            <a:xfrm>
              <a:off x="3100376" y="492967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93" name="pt193"/>
            <p:cNvSpPr/>
            <p:nvPr/>
          </p:nvSpPr>
          <p:spPr>
            <a:xfrm>
              <a:off x="3073623" y="492967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94" name="pt194"/>
            <p:cNvSpPr/>
            <p:nvPr/>
          </p:nvSpPr>
          <p:spPr>
            <a:xfrm>
              <a:off x="3127128" y="289669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95" name="pt195"/>
            <p:cNvSpPr/>
            <p:nvPr/>
          </p:nvSpPr>
          <p:spPr>
            <a:xfrm>
              <a:off x="3033495" y="289669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96" name="pt196"/>
            <p:cNvSpPr/>
            <p:nvPr/>
          </p:nvSpPr>
          <p:spPr>
            <a:xfrm>
              <a:off x="3020118" y="311069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97" name="pt197"/>
            <p:cNvSpPr/>
            <p:nvPr/>
          </p:nvSpPr>
          <p:spPr>
            <a:xfrm>
              <a:off x="2939861" y="311069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98" name="pt198"/>
            <p:cNvSpPr/>
            <p:nvPr/>
          </p:nvSpPr>
          <p:spPr>
            <a:xfrm>
              <a:off x="3140504" y="343168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99" name="pt199"/>
            <p:cNvSpPr/>
            <p:nvPr/>
          </p:nvSpPr>
          <p:spPr>
            <a:xfrm>
              <a:off x="3073623" y="343168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0" name="pt200"/>
            <p:cNvSpPr/>
            <p:nvPr/>
          </p:nvSpPr>
          <p:spPr>
            <a:xfrm>
              <a:off x="3006742" y="268269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01" name="pt201"/>
            <p:cNvSpPr/>
            <p:nvPr/>
          </p:nvSpPr>
          <p:spPr>
            <a:xfrm>
              <a:off x="2899733" y="268269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2" name="pt202"/>
            <p:cNvSpPr/>
            <p:nvPr/>
          </p:nvSpPr>
          <p:spPr>
            <a:xfrm>
              <a:off x="3060247" y="246869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03" name="pt203"/>
            <p:cNvSpPr/>
            <p:nvPr/>
          </p:nvSpPr>
          <p:spPr>
            <a:xfrm>
              <a:off x="2939861" y="246869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4" name="pt204"/>
            <p:cNvSpPr/>
            <p:nvPr/>
          </p:nvSpPr>
          <p:spPr>
            <a:xfrm>
              <a:off x="3167257" y="257569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05" name="pt205"/>
            <p:cNvSpPr/>
            <p:nvPr/>
          </p:nvSpPr>
          <p:spPr>
            <a:xfrm>
              <a:off x="3046871" y="257569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6" name="pt206"/>
            <p:cNvSpPr/>
            <p:nvPr/>
          </p:nvSpPr>
          <p:spPr>
            <a:xfrm>
              <a:off x="3140504" y="353868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07" name="pt207"/>
            <p:cNvSpPr/>
            <p:nvPr/>
          </p:nvSpPr>
          <p:spPr>
            <a:xfrm>
              <a:off x="3073623" y="35386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8" name="pt208"/>
            <p:cNvSpPr/>
            <p:nvPr/>
          </p:nvSpPr>
          <p:spPr>
            <a:xfrm>
              <a:off x="3006742" y="182670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09" name="pt209"/>
            <p:cNvSpPr/>
            <p:nvPr/>
          </p:nvSpPr>
          <p:spPr>
            <a:xfrm>
              <a:off x="2739218" y="182670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0" name="pt210"/>
            <p:cNvSpPr/>
            <p:nvPr/>
          </p:nvSpPr>
          <p:spPr>
            <a:xfrm>
              <a:off x="3167257" y="407368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11" name="pt211"/>
            <p:cNvSpPr/>
            <p:nvPr/>
          </p:nvSpPr>
          <p:spPr>
            <a:xfrm>
              <a:off x="3127128" y="407368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2" name="pt212"/>
            <p:cNvSpPr/>
            <p:nvPr/>
          </p:nvSpPr>
          <p:spPr>
            <a:xfrm>
              <a:off x="2926485" y="546467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13" name="pt213"/>
            <p:cNvSpPr/>
            <p:nvPr/>
          </p:nvSpPr>
          <p:spPr>
            <a:xfrm>
              <a:off x="2913109" y="546467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4" name="pt214"/>
            <p:cNvSpPr/>
            <p:nvPr/>
          </p:nvSpPr>
          <p:spPr>
            <a:xfrm>
              <a:off x="3167257" y="418068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15" name="pt215"/>
            <p:cNvSpPr/>
            <p:nvPr/>
          </p:nvSpPr>
          <p:spPr>
            <a:xfrm>
              <a:off x="3127128" y="418068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6" name="pt216"/>
            <p:cNvSpPr/>
            <p:nvPr/>
          </p:nvSpPr>
          <p:spPr>
            <a:xfrm>
              <a:off x="3167257" y="503667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17" name="pt217"/>
            <p:cNvSpPr/>
            <p:nvPr/>
          </p:nvSpPr>
          <p:spPr>
            <a:xfrm>
              <a:off x="3140504" y="503667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8" name="pt218"/>
            <p:cNvSpPr/>
            <p:nvPr/>
          </p:nvSpPr>
          <p:spPr>
            <a:xfrm>
              <a:off x="3167257" y="364568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19" name="pt219"/>
            <p:cNvSpPr/>
            <p:nvPr/>
          </p:nvSpPr>
          <p:spPr>
            <a:xfrm>
              <a:off x="3100376" y="36456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0" name="tx220"/>
            <p:cNvSpPr/>
            <p:nvPr/>
          </p:nvSpPr>
          <p:spPr>
            <a:xfrm>
              <a:off x="3323741" y="514749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21" name="tx221"/>
            <p:cNvSpPr/>
            <p:nvPr/>
          </p:nvSpPr>
          <p:spPr>
            <a:xfrm>
              <a:off x="3323741" y="2793514"/>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-7%</a:t>
              </a:r>
            </a:p>
          </p:txBody>
        </p:sp>
        <p:sp>
          <p:nvSpPr>
            <p:cNvPr id="222" name="tx222"/>
            <p:cNvSpPr/>
            <p:nvPr/>
          </p:nvSpPr>
          <p:spPr>
            <a:xfrm>
              <a:off x="3291645" y="2044519"/>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-12%</a:t>
              </a:r>
            </a:p>
          </p:txBody>
        </p:sp>
        <p:sp>
          <p:nvSpPr>
            <p:cNvPr id="223" name="tx223"/>
            <p:cNvSpPr/>
            <p:nvPr/>
          </p:nvSpPr>
          <p:spPr>
            <a:xfrm>
              <a:off x="3291645" y="2258518"/>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-10%</a:t>
              </a:r>
            </a:p>
          </p:txBody>
        </p:sp>
        <p:sp>
          <p:nvSpPr>
            <p:cNvPr id="224" name="tx224"/>
            <p:cNvSpPr/>
            <p:nvPr/>
          </p:nvSpPr>
          <p:spPr>
            <a:xfrm>
              <a:off x="3323741" y="3007513"/>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225" name="tx225"/>
            <p:cNvSpPr/>
            <p:nvPr/>
          </p:nvSpPr>
          <p:spPr>
            <a:xfrm>
              <a:off x="3323741" y="397050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26" name="tx226"/>
            <p:cNvSpPr/>
            <p:nvPr/>
          </p:nvSpPr>
          <p:spPr>
            <a:xfrm>
              <a:off x="3323741" y="4291504"/>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27" name="tx227"/>
            <p:cNvSpPr/>
            <p:nvPr/>
          </p:nvSpPr>
          <p:spPr>
            <a:xfrm>
              <a:off x="3323741" y="5254498"/>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28" name="tx228"/>
            <p:cNvSpPr/>
            <p:nvPr/>
          </p:nvSpPr>
          <p:spPr>
            <a:xfrm>
              <a:off x="3323741" y="3756508"/>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229" name="tx229"/>
            <p:cNvSpPr/>
            <p:nvPr/>
          </p:nvSpPr>
          <p:spPr>
            <a:xfrm>
              <a:off x="3323741" y="3221511"/>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230" name="tx230"/>
            <p:cNvSpPr/>
            <p:nvPr/>
          </p:nvSpPr>
          <p:spPr>
            <a:xfrm>
              <a:off x="3323741" y="4398504"/>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31" name="tx231"/>
            <p:cNvSpPr/>
            <p:nvPr/>
          </p:nvSpPr>
          <p:spPr>
            <a:xfrm>
              <a:off x="3291645" y="2151518"/>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-12%</a:t>
              </a:r>
            </a:p>
          </p:txBody>
        </p:sp>
        <p:sp>
          <p:nvSpPr>
            <p:cNvPr id="232" name="tx232"/>
            <p:cNvSpPr/>
            <p:nvPr/>
          </p:nvSpPr>
          <p:spPr>
            <a:xfrm>
              <a:off x="3323741" y="4505503"/>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33" name="tx233"/>
            <p:cNvSpPr/>
            <p:nvPr/>
          </p:nvSpPr>
          <p:spPr>
            <a:xfrm>
              <a:off x="3323741" y="536149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34" name="tx234"/>
            <p:cNvSpPr/>
            <p:nvPr/>
          </p:nvSpPr>
          <p:spPr>
            <a:xfrm>
              <a:off x="3291645" y="2365517"/>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-10%</a:t>
              </a:r>
            </a:p>
          </p:txBody>
        </p:sp>
        <p:sp>
          <p:nvSpPr>
            <p:cNvPr id="235" name="tx235"/>
            <p:cNvSpPr/>
            <p:nvPr/>
          </p:nvSpPr>
          <p:spPr>
            <a:xfrm>
              <a:off x="3323741" y="3328511"/>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236" name="tx236"/>
            <p:cNvSpPr/>
            <p:nvPr/>
          </p:nvSpPr>
          <p:spPr>
            <a:xfrm>
              <a:off x="3323741" y="461250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37" name="tx237"/>
            <p:cNvSpPr/>
            <p:nvPr/>
          </p:nvSpPr>
          <p:spPr>
            <a:xfrm>
              <a:off x="3291645" y="1937520"/>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-15%</a:t>
              </a:r>
            </a:p>
          </p:txBody>
        </p:sp>
        <p:sp>
          <p:nvSpPr>
            <p:cNvPr id="238" name="tx238"/>
            <p:cNvSpPr/>
            <p:nvPr/>
          </p:nvSpPr>
          <p:spPr>
            <a:xfrm>
              <a:off x="3323741" y="386350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239" name="tx239"/>
            <p:cNvSpPr/>
            <p:nvPr/>
          </p:nvSpPr>
          <p:spPr>
            <a:xfrm>
              <a:off x="3323741" y="471950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40" name="tx240"/>
            <p:cNvSpPr/>
            <p:nvPr/>
          </p:nvSpPr>
          <p:spPr>
            <a:xfrm>
              <a:off x="3323741" y="4826501"/>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41" name="tx241"/>
            <p:cNvSpPr/>
            <p:nvPr/>
          </p:nvSpPr>
          <p:spPr>
            <a:xfrm>
              <a:off x="3323741" y="493350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42" name="tx242"/>
            <p:cNvSpPr/>
            <p:nvPr/>
          </p:nvSpPr>
          <p:spPr>
            <a:xfrm>
              <a:off x="3323741" y="2900513"/>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-7%</a:t>
              </a:r>
            </a:p>
          </p:txBody>
        </p:sp>
        <p:sp>
          <p:nvSpPr>
            <p:cNvPr id="243" name="tx243"/>
            <p:cNvSpPr/>
            <p:nvPr/>
          </p:nvSpPr>
          <p:spPr>
            <a:xfrm>
              <a:off x="3323741" y="311451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244" name="tx244"/>
            <p:cNvSpPr/>
            <p:nvPr/>
          </p:nvSpPr>
          <p:spPr>
            <a:xfrm>
              <a:off x="3323741" y="343551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245" name="tx245"/>
            <p:cNvSpPr/>
            <p:nvPr/>
          </p:nvSpPr>
          <p:spPr>
            <a:xfrm>
              <a:off x="3323741" y="268651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246" name="tx246"/>
            <p:cNvSpPr/>
            <p:nvPr/>
          </p:nvSpPr>
          <p:spPr>
            <a:xfrm>
              <a:off x="3323741" y="247251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-9%</a:t>
              </a:r>
            </a:p>
          </p:txBody>
        </p:sp>
        <p:sp>
          <p:nvSpPr>
            <p:cNvPr id="247" name="tx247"/>
            <p:cNvSpPr/>
            <p:nvPr/>
          </p:nvSpPr>
          <p:spPr>
            <a:xfrm>
              <a:off x="3323741" y="257951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-9%</a:t>
              </a:r>
            </a:p>
          </p:txBody>
        </p:sp>
        <p:sp>
          <p:nvSpPr>
            <p:cNvPr id="248" name="tx248"/>
            <p:cNvSpPr/>
            <p:nvPr/>
          </p:nvSpPr>
          <p:spPr>
            <a:xfrm>
              <a:off x="3323741" y="354250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249" name="tx249"/>
            <p:cNvSpPr/>
            <p:nvPr/>
          </p:nvSpPr>
          <p:spPr>
            <a:xfrm>
              <a:off x="3291645" y="1830521"/>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-20%</a:t>
              </a:r>
            </a:p>
          </p:txBody>
        </p:sp>
        <p:sp>
          <p:nvSpPr>
            <p:cNvPr id="250" name="tx250"/>
            <p:cNvSpPr/>
            <p:nvPr/>
          </p:nvSpPr>
          <p:spPr>
            <a:xfrm>
              <a:off x="3323741" y="407750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51" name="tx251"/>
            <p:cNvSpPr/>
            <p:nvPr/>
          </p:nvSpPr>
          <p:spPr>
            <a:xfrm>
              <a:off x="3323741" y="546849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52" name="tx252"/>
            <p:cNvSpPr/>
            <p:nvPr/>
          </p:nvSpPr>
          <p:spPr>
            <a:xfrm>
              <a:off x="3323741" y="418450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53" name="tx253"/>
            <p:cNvSpPr/>
            <p:nvPr/>
          </p:nvSpPr>
          <p:spPr>
            <a:xfrm>
              <a:off x="3323741" y="504049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54" name="tx254"/>
            <p:cNvSpPr/>
            <p:nvPr/>
          </p:nvSpPr>
          <p:spPr>
            <a:xfrm>
              <a:off x="3323741" y="364950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255" name="rc255"/>
            <p:cNvSpPr/>
            <p:nvPr/>
          </p:nvSpPr>
          <p:spPr>
            <a:xfrm>
              <a:off x="1807907" y="1807652"/>
              <a:ext cx="1765659" cy="3766375"/>
            </a:xfrm>
            <a:prstGeom prst="rect">
              <a:avLst/>
            </a:prstGeom>
            <a:noFill/>
            <a:ln w="13550" cap="rnd">
              <a:solidFill>
                <a:srgbClr val="999999">
                  <a:alpha val="100000"/>
                </a:srgbClr>
              </a:solidFill>
              <a:prstDash val="solid"/>
              <a:round/>
            </a:ln>
          </p:spPr>
          <p:txBody>
            <a:bodyPr/>
            <a:lstStyle/>
            <a:p/>
          </p:txBody>
        </p:sp>
        <p:sp>
          <p:nvSpPr>
            <p:cNvPr id="256" name="pl256"/>
            <p:cNvSpPr/>
            <p:nvPr/>
          </p:nvSpPr>
          <p:spPr>
            <a:xfrm>
              <a:off x="4718761" y="5425354"/>
              <a:ext cx="1765659" cy="0"/>
            </a:xfrm>
            <a:custGeom>
              <a:avLst/>
              <a:pathLst>
                <a:path w="1765659" h="0">
                  <a:moveTo>
                    <a:pt x="0" y="0"/>
                  </a:moveTo>
                  <a:lnTo>
                    <a:pt x="1765659" y="0"/>
                  </a:lnTo>
                  <a:lnTo>
                    <a:pt x="1765659" y="0"/>
                  </a:lnTo>
                </a:path>
              </a:pathLst>
            </a:custGeom>
            <a:ln w="13550" cap="flat">
              <a:solidFill>
                <a:srgbClr val="EBEBEB">
                  <a:alpha val="100000"/>
                </a:srgbClr>
              </a:solidFill>
              <a:prstDash val="solid"/>
              <a:round/>
            </a:ln>
          </p:spPr>
          <p:txBody>
            <a:bodyPr/>
            <a:lstStyle/>
            <a:p/>
          </p:txBody>
        </p:sp>
        <p:sp>
          <p:nvSpPr>
            <p:cNvPr id="257" name="pl257"/>
            <p:cNvSpPr/>
            <p:nvPr/>
          </p:nvSpPr>
          <p:spPr>
            <a:xfrm>
              <a:off x="4718761" y="5177567"/>
              <a:ext cx="1765659" cy="0"/>
            </a:xfrm>
            <a:custGeom>
              <a:avLst/>
              <a:pathLst>
                <a:path w="1765659" h="0">
                  <a:moveTo>
                    <a:pt x="0" y="0"/>
                  </a:moveTo>
                  <a:lnTo>
                    <a:pt x="1765659" y="0"/>
                  </a:lnTo>
                  <a:lnTo>
                    <a:pt x="1765659" y="0"/>
                  </a:lnTo>
                </a:path>
              </a:pathLst>
            </a:custGeom>
            <a:ln w="13550" cap="flat">
              <a:solidFill>
                <a:srgbClr val="EBEBEB">
                  <a:alpha val="100000"/>
                </a:srgbClr>
              </a:solidFill>
              <a:prstDash val="solid"/>
              <a:round/>
            </a:ln>
          </p:spPr>
          <p:txBody>
            <a:bodyPr/>
            <a:lstStyle/>
            <a:p/>
          </p:txBody>
        </p:sp>
        <p:sp>
          <p:nvSpPr>
            <p:cNvPr id="258" name="pl258"/>
            <p:cNvSpPr/>
            <p:nvPr/>
          </p:nvSpPr>
          <p:spPr>
            <a:xfrm>
              <a:off x="4718761" y="4929779"/>
              <a:ext cx="1765659" cy="0"/>
            </a:xfrm>
            <a:custGeom>
              <a:avLst/>
              <a:pathLst>
                <a:path w="1765659" h="0">
                  <a:moveTo>
                    <a:pt x="0" y="0"/>
                  </a:moveTo>
                  <a:lnTo>
                    <a:pt x="1765659" y="0"/>
                  </a:lnTo>
                  <a:lnTo>
                    <a:pt x="1765659" y="0"/>
                  </a:lnTo>
                </a:path>
              </a:pathLst>
            </a:custGeom>
            <a:ln w="13550" cap="flat">
              <a:solidFill>
                <a:srgbClr val="EBEBEB">
                  <a:alpha val="100000"/>
                </a:srgbClr>
              </a:solidFill>
              <a:prstDash val="solid"/>
              <a:round/>
            </a:ln>
          </p:spPr>
          <p:txBody>
            <a:bodyPr/>
            <a:lstStyle/>
            <a:p/>
          </p:txBody>
        </p:sp>
        <p:sp>
          <p:nvSpPr>
            <p:cNvPr id="259" name="pl259"/>
            <p:cNvSpPr/>
            <p:nvPr/>
          </p:nvSpPr>
          <p:spPr>
            <a:xfrm>
              <a:off x="4718761" y="4681991"/>
              <a:ext cx="1765659" cy="0"/>
            </a:xfrm>
            <a:custGeom>
              <a:avLst/>
              <a:pathLst>
                <a:path w="1765659" h="0">
                  <a:moveTo>
                    <a:pt x="0" y="0"/>
                  </a:moveTo>
                  <a:lnTo>
                    <a:pt x="1765659" y="0"/>
                  </a:lnTo>
                  <a:lnTo>
                    <a:pt x="1765659" y="0"/>
                  </a:lnTo>
                </a:path>
              </a:pathLst>
            </a:custGeom>
            <a:ln w="13550" cap="flat">
              <a:solidFill>
                <a:srgbClr val="EBEBEB">
                  <a:alpha val="100000"/>
                </a:srgbClr>
              </a:solidFill>
              <a:prstDash val="solid"/>
              <a:round/>
            </a:ln>
          </p:spPr>
          <p:txBody>
            <a:bodyPr/>
            <a:lstStyle/>
            <a:p/>
          </p:txBody>
        </p:sp>
        <p:sp>
          <p:nvSpPr>
            <p:cNvPr id="260" name="pl260"/>
            <p:cNvSpPr/>
            <p:nvPr/>
          </p:nvSpPr>
          <p:spPr>
            <a:xfrm>
              <a:off x="4718761" y="4434203"/>
              <a:ext cx="1765659" cy="0"/>
            </a:xfrm>
            <a:custGeom>
              <a:avLst/>
              <a:pathLst>
                <a:path w="1765659" h="0">
                  <a:moveTo>
                    <a:pt x="0" y="0"/>
                  </a:moveTo>
                  <a:lnTo>
                    <a:pt x="1765659" y="0"/>
                  </a:lnTo>
                  <a:lnTo>
                    <a:pt x="1765659" y="0"/>
                  </a:lnTo>
                </a:path>
              </a:pathLst>
            </a:custGeom>
            <a:ln w="13550" cap="flat">
              <a:solidFill>
                <a:srgbClr val="EBEBEB">
                  <a:alpha val="100000"/>
                </a:srgbClr>
              </a:solidFill>
              <a:prstDash val="solid"/>
              <a:round/>
            </a:ln>
          </p:spPr>
          <p:txBody>
            <a:bodyPr/>
            <a:lstStyle/>
            <a:p/>
          </p:txBody>
        </p:sp>
        <p:sp>
          <p:nvSpPr>
            <p:cNvPr id="261" name="pl261"/>
            <p:cNvSpPr/>
            <p:nvPr/>
          </p:nvSpPr>
          <p:spPr>
            <a:xfrm>
              <a:off x="4718761" y="4186415"/>
              <a:ext cx="1765659" cy="0"/>
            </a:xfrm>
            <a:custGeom>
              <a:avLst/>
              <a:pathLst>
                <a:path w="1765659" h="0">
                  <a:moveTo>
                    <a:pt x="0" y="0"/>
                  </a:moveTo>
                  <a:lnTo>
                    <a:pt x="1765659" y="0"/>
                  </a:lnTo>
                  <a:lnTo>
                    <a:pt x="1765659" y="0"/>
                  </a:lnTo>
                </a:path>
              </a:pathLst>
            </a:custGeom>
            <a:ln w="13550" cap="flat">
              <a:solidFill>
                <a:srgbClr val="EBEBEB">
                  <a:alpha val="100000"/>
                </a:srgbClr>
              </a:solidFill>
              <a:prstDash val="solid"/>
              <a:round/>
            </a:ln>
          </p:spPr>
          <p:txBody>
            <a:bodyPr/>
            <a:lstStyle/>
            <a:p/>
          </p:txBody>
        </p:sp>
        <p:sp>
          <p:nvSpPr>
            <p:cNvPr id="262" name="pl262"/>
            <p:cNvSpPr/>
            <p:nvPr/>
          </p:nvSpPr>
          <p:spPr>
            <a:xfrm>
              <a:off x="4718761" y="3938627"/>
              <a:ext cx="1765659" cy="0"/>
            </a:xfrm>
            <a:custGeom>
              <a:avLst/>
              <a:pathLst>
                <a:path w="1765659" h="0">
                  <a:moveTo>
                    <a:pt x="0" y="0"/>
                  </a:moveTo>
                  <a:lnTo>
                    <a:pt x="1765659" y="0"/>
                  </a:lnTo>
                  <a:lnTo>
                    <a:pt x="1765659" y="0"/>
                  </a:lnTo>
                </a:path>
              </a:pathLst>
            </a:custGeom>
            <a:ln w="13550" cap="flat">
              <a:solidFill>
                <a:srgbClr val="EBEBEB">
                  <a:alpha val="100000"/>
                </a:srgbClr>
              </a:solidFill>
              <a:prstDash val="solid"/>
              <a:round/>
            </a:ln>
          </p:spPr>
          <p:txBody>
            <a:bodyPr/>
            <a:lstStyle/>
            <a:p/>
          </p:txBody>
        </p:sp>
        <p:sp>
          <p:nvSpPr>
            <p:cNvPr id="263" name="pl263"/>
            <p:cNvSpPr/>
            <p:nvPr/>
          </p:nvSpPr>
          <p:spPr>
            <a:xfrm>
              <a:off x="4718761" y="3690839"/>
              <a:ext cx="1765659" cy="0"/>
            </a:xfrm>
            <a:custGeom>
              <a:avLst/>
              <a:pathLst>
                <a:path w="1765659" h="0">
                  <a:moveTo>
                    <a:pt x="0" y="0"/>
                  </a:moveTo>
                  <a:lnTo>
                    <a:pt x="1765659" y="0"/>
                  </a:lnTo>
                  <a:lnTo>
                    <a:pt x="1765659" y="0"/>
                  </a:lnTo>
                </a:path>
              </a:pathLst>
            </a:custGeom>
            <a:ln w="13550" cap="flat">
              <a:solidFill>
                <a:srgbClr val="EBEBEB">
                  <a:alpha val="100000"/>
                </a:srgbClr>
              </a:solidFill>
              <a:prstDash val="solid"/>
              <a:round/>
            </a:ln>
          </p:spPr>
          <p:txBody>
            <a:bodyPr/>
            <a:lstStyle/>
            <a:p/>
          </p:txBody>
        </p:sp>
        <p:sp>
          <p:nvSpPr>
            <p:cNvPr id="264" name="pl264"/>
            <p:cNvSpPr/>
            <p:nvPr/>
          </p:nvSpPr>
          <p:spPr>
            <a:xfrm>
              <a:off x="4718761" y="3443052"/>
              <a:ext cx="1765659" cy="0"/>
            </a:xfrm>
            <a:custGeom>
              <a:avLst/>
              <a:pathLst>
                <a:path w="1765659" h="0">
                  <a:moveTo>
                    <a:pt x="0" y="0"/>
                  </a:moveTo>
                  <a:lnTo>
                    <a:pt x="1765659" y="0"/>
                  </a:lnTo>
                  <a:lnTo>
                    <a:pt x="1765659" y="0"/>
                  </a:lnTo>
                </a:path>
              </a:pathLst>
            </a:custGeom>
            <a:ln w="13550" cap="flat">
              <a:solidFill>
                <a:srgbClr val="EBEBEB">
                  <a:alpha val="100000"/>
                </a:srgbClr>
              </a:solidFill>
              <a:prstDash val="solid"/>
              <a:round/>
            </a:ln>
          </p:spPr>
          <p:txBody>
            <a:bodyPr/>
            <a:lstStyle/>
            <a:p/>
          </p:txBody>
        </p:sp>
        <p:sp>
          <p:nvSpPr>
            <p:cNvPr id="265" name="pl265"/>
            <p:cNvSpPr/>
            <p:nvPr/>
          </p:nvSpPr>
          <p:spPr>
            <a:xfrm>
              <a:off x="4718761" y="3195264"/>
              <a:ext cx="1765659" cy="0"/>
            </a:xfrm>
            <a:custGeom>
              <a:avLst/>
              <a:pathLst>
                <a:path w="1765659" h="0">
                  <a:moveTo>
                    <a:pt x="0" y="0"/>
                  </a:moveTo>
                  <a:lnTo>
                    <a:pt x="1765659" y="0"/>
                  </a:lnTo>
                  <a:lnTo>
                    <a:pt x="1765659" y="0"/>
                  </a:lnTo>
                </a:path>
              </a:pathLst>
            </a:custGeom>
            <a:ln w="13550" cap="flat">
              <a:solidFill>
                <a:srgbClr val="EBEBEB">
                  <a:alpha val="100000"/>
                </a:srgbClr>
              </a:solidFill>
              <a:prstDash val="solid"/>
              <a:round/>
            </a:ln>
          </p:spPr>
          <p:txBody>
            <a:bodyPr/>
            <a:lstStyle/>
            <a:p/>
          </p:txBody>
        </p:sp>
        <p:sp>
          <p:nvSpPr>
            <p:cNvPr id="266" name="pl266"/>
            <p:cNvSpPr/>
            <p:nvPr/>
          </p:nvSpPr>
          <p:spPr>
            <a:xfrm>
              <a:off x="4718761" y="2947476"/>
              <a:ext cx="1765659" cy="0"/>
            </a:xfrm>
            <a:custGeom>
              <a:avLst/>
              <a:pathLst>
                <a:path w="1765659" h="0">
                  <a:moveTo>
                    <a:pt x="0" y="0"/>
                  </a:moveTo>
                  <a:lnTo>
                    <a:pt x="1765659" y="0"/>
                  </a:lnTo>
                  <a:lnTo>
                    <a:pt x="1765659" y="0"/>
                  </a:lnTo>
                </a:path>
              </a:pathLst>
            </a:custGeom>
            <a:ln w="13550" cap="flat">
              <a:solidFill>
                <a:srgbClr val="EBEBEB">
                  <a:alpha val="100000"/>
                </a:srgbClr>
              </a:solidFill>
              <a:prstDash val="solid"/>
              <a:round/>
            </a:ln>
          </p:spPr>
          <p:txBody>
            <a:bodyPr/>
            <a:lstStyle/>
            <a:p/>
          </p:txBody>
        </p:sp>
        <p:sp>
          <p:nvSpPr>
            <p:cNvPr id="267" name="pl267"/>
            <p:cNvSpPr/>
            <p:nvPr/>
          </p:nvSpPr>
          <p:spPr>
            <a:xfrm>
              <a:off x="4718761" y="2699688"/>
              <a:ext cx="1765659" cy="0"/>
            </a:xfrm>
            <a:custGeom>
              <a:avLst/>
              <a:pathLst>
                <a:path w="1765659" h="0">
                  <a:moveTo>
                    <a:pt x="0" y="0"/>
                  </a:moveTo>
                  <a:lnTo>
                    <a:pt x="1765659" y="0"/>
                  </a:lnTo>
                  <a:lnTo>
                    <a:pt x="1765659" y="0"/>
                  </a:lnTo>
                </a:path>
              </a:pathLst>
            </a:custGeom>
            <a:ln w="13550" cap="flat">
              <a:solidFill>
                <a:srgbClr val="EBEBEB">
                  <a:alpha val="100000"/>
                </a:srgbClr>
              </a:solidFill>
              <a:prstDash val="solid"/>
              <a:round/>
            </a:ln>
          </p:spPr>
          <p:txBody>
            <a:bodyPr/>
            <a:lstStyle/>
            <a:p/>
          </p:txBody>
        </p:sp>
        <p:sp>
          <p:nvSpPr>
            <p:cNvPr id="268" name="pl268"/>
            <p:cNvSpPr/>
            <p:nvPr/>
          </p:nvSpPr>
          <p:spPr>
            <a:xfrm>
              <a:off x="4718761" y="2451900"/>
              <a:ext cx="1765659" cy="0"/>
            </a:xfrm>
            <a:custGeom>
              <a:avLst/>
              <a:pathLst>
                <a:path w="1765659" h="0">
                  <a:moveTo>
                    <a:pt x="0" y="0"/>
                  </a:moveTo>
                  <a:lnTo>
                    <a:pt x="1765659" y="0"/>
                  </a:lnTo>
                  <a:lnTo>
                    <a:pt x="1765659" y="0"/>
                  </a:lnTo>
                </a:path>
              </a:pathLst>
            </a:custGeom>
            <a:ln w="13550" cap="flat">
              <a:solidFill>
                <a:srgbClr val="EBEBEB">
                  <a:alpha val="100000"/>
                </a:srgbClr>
              </a:solidFill>
              <a:prstDash val="solid"/>
              <a:round/>
            </a:ln>
          </p:spPr>
          <p:txBody>
            <a:bodyPr/>
            <a:lstStyle/>
            <a:p/>
          </p:txBody>
        </p:sp>
        <p:sp>
          <p:nvSpPr>
            <p:cNvPr id="269" name="pl269"/>
            <p:cNvSpPr/>
            <p:nvPr/>
          </p:nvSpPr>
          <p:spPr>
            <a:xfrm>
              <a:off x="4718761" y="2204112"/>
              <a:ext cx="1765659" cy="0"/>
            </a:xfrm>
            <a:custGeom>
              <a:avLst/>
              <a:pathLst>
                <a:path w="1765659" h="0">
                  <a:moveTo>
                    <a:pt x="0" y="0"/>
                  </a:moveTo>
                  <a:lnTo>
                    <a:pt x="1765659" y="0"/>
                  </a:lnTo>
                  <a:lnTo>
                    <a:pt x="1765659" y="0"/>
                  </a:lnTo>
                </a:path>
              </a:pathLst>
            </a:custGeom>
            <a:ln w="13550" cap="flat">
              <a:solidFill>
                <a:srgbClr val="EBEBEB">
                  <a:alpha val="100000"/>
                </a:srgbClr>
              </a:solidFill>
              <a:prstDash val="solid"/>
              <a:round/>
            </a:ln>
          </p:spPr>
          <p:txBody>
            <a:bodyPr/>
            <a:lstStyle/>
            <a:p/>
          </p:txBody>
        </p:sp>
        <p:sp>
          <p:nvSpPr>
            <p:cNvPr id="270" name="pl270"/>
            <p:cNvSpPr/>
            <p:nvPr/>
          </p:nvSpPr>
          <p:spPr>
            <a:xfrm>
              <a:off x="4718761" y="1956325"/>
              <a:ext cx="1765659" cy="0"/>
            </a:xfrm>
            <a:custGeom>
              <a:avLst/>
              <a:pathLst>
                <a:path w="1765659" h="0">
                  <a:moveTo>
                    <a:pt x="0" y="0"/>
                  </a:moveTo>
                  <a:lnTo>
                    <a:pt x="1765659" y="0"/>
                  </a:lnTo>
                  <a:lnTo>
                    <a:pt x="1765659" y="0"/>
                  </a:lnTo>
                </a:path>
              </a:pathLst>
            </a:custGeom>
            <a:ln w="13550" cap="flat">
              <a:solidFill>
                <a:srgbClr val="EBEBEB">
                  <a:alpha val="100000"/>
                </a:srgbClr>
              </a:solidFill>
              <a:prstDash val="solid"/>
              <a:round/>
            </a:ln>
          </p:spPr>
          <p:txBody>
            <a:bodyPr/>
            <a:lstStyle/>
            <a:p/>
          </p:txBody>
        </p:sp>
        <p:sp>
          <p:nvSpPr>
            <p:cNvPr id="271" name="pl271"/>
            <p:cNvSpPr/>
            <p:nvPr/>
          </p:nvSpPr>
          <p:spPr>
            <a:xfrm>
              <a:off x="479901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72" name="pl272"/>
            <p:cNvSpPr/>
            <p:nvPr/>
          </p:nvSpPr>
          <p:spPr>
            <a:xfrm>
              <a:off x="506654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73" name="pl273"/>
            <p:cNvSpPr/>
            <p:nvPr/>
          </p:nvSpPr>
          <p:spPr>
            <a:xfrm>
              <a:off x="533406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74" name="pl274"/>
            <p:cNvSpPr/>
            <p:nvPr/>
          </p:nvSpPr>
          <p:spPr>
            <a:xfrm>
              <a:off x="560159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75" name="pl275"/>
            <p:cNvSpPr/>
            <p:nvPr/>
          </p:nvSpPr>
          <p:spPr>
            <a:xfrm>
              <a:off x="5869114"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76" name="pl276"/>
            <p:cNvSpPr/>
            <p:nvPr/>
          </p:nvSpPr>
          <p:spPr>
            <a:xfrm>
              <a:off x="613663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77" name="pl277"/>
            <p:cNvSpPr/>
            <p:nvPr/>
          </p:nvSpPr>
          <p:spPr>
            <a:xfrm>
              <a:off x="5788857" y="1956325"/>
              <a:ext cx="307652" cy="0"/>
            </a:xfrm>
            <a:custGeom>
              <a:avLst/>
              <a:pathLst>
                <a:path w="307652" h="0">
                  <a:moveTo>
                    <a:pt x="0" y="0"/>
                  </a:moveTo>
                  <a:lnTo>
                    <a:pt x="307652" y="0"/>
                  </a:lnTo>
                </a:path>
              </a:pathLst>
            </a:custGeom>
            <a:ln w="81303" cap="flat">
              <a:solidFill>
                <a:srgbClr val="E8E8E8">
                  <a:alpha val="100000"/>
                </a:srgbClr>
              </a:solidFill>
              <a:prstDash val="solid"/>
              <a:round/>
            </a:ln>
          </p:spPr>
          <p:txBody>
            <a:bodyPr/>
            <a:lstStyle/>
            <a:p/>
          </p:txBody>
        </p:sp>
        <p:sp>
          <p:nvSpPr>
            <p:cNvPr id="278" name="pl278"/>
            <p:cNvSpPr/>
            <p:nvPr/>
          </p:nvSpPr>
          <p:spPr>
            <a:xfrm>
              <a:off x="5855738" y="2204112"/>
              <a:ext cx="254147" cy="0"/>
            </a:xfrm>
            <a:custGeom>
              <a:avLst/>
              <a:pathLst>
                <a:path w="254147" h="0">
                  <a:moveTo>
                    <a:pt x="0" y="0"/>
                  </a:moveTo>
                  <a:lnTo>
                    <a:pt x="254147" y="0"/>
                  </a:lnTo>
                </a:path>
              </a:pathLst>
            </a:custGeom>
            <a:ln w="81303" cap="flat">
              <a:solidFill>
                <a:srgbClr val="E8E8E8">
                  <a:alpha val="100000"/>
                </a:srgbClr>
              </a:solidFill>
              <a:prstDash val="solid"/>
              <a:round/>
            </a:ln>
          </p:spPr>
          <p:txBody>
            <a:bodyPr/>
            <a:lstStyle/>
            <a:p/>
          </p:txBody>
        </p:sp>
        <p:sp>
          <p:nvSpPr>
            <p:cNvPr id="279" name="pl279"/>
            <p:cNvSpPr/>
            <p:nvPr/>
          </p:nvSpPr>
          <p:spPr>
            <a:xfrm>
              <a:off x="6002876" y="2451900"/>
              <a:ext cx="107009" cy="0"/>
            </a:xfrm>
            <a:custGeom>
              <a:avLst/>
              <a:pathLst>
                <a:path w="107009" h="0">
                  <a:moveTo>
                    <a:pt x="0" y="0"/>
                  </a:moveTo>
                  <a:lnTo>
                    <a:pt x="107009" y="0"/>
                  </a:lnTo>
                </a:path>
              </a:pathLst>
            </a:custGeom>
            <a:ln w="81303" cap="flat">
              <a:solidFill>
                <a:srgbClr val="E8E8E8">
                  <a:alpha val="100000"/>
                </a:srgbClr>
              </a:solidFill>
              <a:prstDash val="solid"/>
              <a:round/>
            </a:ln>
          </p:spPr>
          <p:txBody>
            <a:bodyPr/>
            <a:lstStyle/>
            <a:p/>
          </p:txBody>
        </p:sp>
        <p:sp>
          <p:nvSpPr>
            <p:cNvPr id="280" name="pl280"/>
            <p:cNvSpPr/>
            <p:nvPr/>
          </p:nvSpPr>
          <p:spPr>
            <a:xfrm>
              <a:off x="5828986" y="2699688"/>
              <a:ext cx="93633" cy="0"/>
            </a:xfrm>
            <a:custGeom>
              <a:avLst/>
              <a:pathLst>
                <a:path w="93633" h="0">
                  <a:moveTo>
                    <a:pt x="0" y="0"/>
                  </a:moveTo>
                  <a:lnTo>
                    <a:pt x="93633" y="0"/>
                  </a:lnTo>
                </a:path>
              </a:pathLst>
            </a:custGeom>
            <a:ln w="81303" cap="flat">
              <a:solidFill>
                <a:srgbClr val="E8E8E8">
                  <a:alpha val="100000"/>
                </a:srgbClr>
              </a:solidFill>
              <a:prstDash val="solid"/>
              <a:round/>
            </a:ln>
          </p:spPr>
          <p:txBody>
            <a:bodyPr/>
            <a:lstStyle/>
            <a:p/>
          </p:txBody>
        </p:sp>
        <p:sp>
          <p:nvSpPr>
            <p:cNvPr id="281" name="pl281"/>
            <p:cNvSpPr/>
            <p:nvPr/>
          </p:nvSpPr>
          <p:spPr>
            <a:xfrm>
              <a:off x="5989500" y="2947476"/>
              <a:ext cx="80257" cy="0"/>
            </a:xfrm>
            <a:custGeom>
              <a:avLst/>
              <a:pathLst>
                <a:path w="80257" h="0">
                  <a:moveTo>
                    <a:pt x="0" y="0"/>
                  </a:moveTo>
                  <a:lnTo>
                    <a:pt x="80257" y="0"/>
                  </a:lnTo>
                </a:path>
              </a:pathLst>
            </a:custGeom>
            <a:ln w="81303" cap="flat">
              <a:solidFill>
                <a:srgbClr val="E8E8E8">
                  <a:alpha val="100000"/>
                </a:srgbClr>
              </a:solidFill>
              <a:prstDash val="solid"/>
              <a:round/>
            </a:ln>
          </p:spPr>
          <p:txBody>
            <a:bodyPr/>
            <a:lstStyle/>
            <a:p/>
          </p:txBody>
        </p:sp>
        <p:sp>
          <p:nvSpPr>
            <p:cNvPr id="282" name="pl282"/>
            <p:cNvSpPr/>
            <p:nvPr/>
          </p:nvSpPr>
          <p:spPr>
            <a:xfrm>
              <a:off x="5922619" y="3195264"/>
              <a:ext cx="66881" cy="0"/>
            </a:xfrm>
            <a:custGeom>
              <a:avLst/>
              <a:pathLst>
                <a:path w="66881" h="0">
                  <a:moveTo>
                    <a:pt x="0" y="0"/>
                  </a:moveTo>
                  <a:lnTo>
                    <a:pt x="66881" y="0"/>
                  </a:lnTo>
                </a:path>
              </a:pathLst>
            </a:custGeom>
            <a:ln w="81303" cap="flat">
              <a:solidFill>
                <a:srgbClr val="E8E8E8">
                  <a:alpha val="100000"/>
                </a:srgbClr>
              </a:solidFill>
              <a:prstDash val="solid"/>
              <a:round/>
            </a:ln>
          </p:spPr>
          <p:txBody>
            <a:bodyPr/>
            <a:lstStyle/>
            <a:p/>
          </p:txBody>
        </p:sp>
        <p:sp>
          <p:nvSpPr>
            <p:cNvPr id="283" name="pl283"/>
            <p:cNvSpPr/>
            <p:nvPr/>
          </p:nvSpPr>
          <p:spPr>
            <a:xfrm>
              <a:off x="6069757" y="3443052"/>
              <a:ext cx="53504" cy="0"/>
            </a:xfrm>
            <a:custGeom>
              <a:avLst/>
              <a:pathLst>
                <a:path w="53504" h="0">
                  <a:moveTo>
                    <a:pt x="0" y="0"/>
                  </a:moveTo>
                  <a:lnTo>
                    <a:pt x="53504" y="0"/>
                  </a:lnTo>
                </a:path>
              </a:pathLst>
            </a:custGeom>
            <a:ln w="81303" cap="flat">
              <a:solidFill>
                <a:srgbClr val="E8E8E8">
                  <a:alpha val="100000"/>
                </a:srgbClr>
              </a:solidFill>
              <a:prstDash val="solid"/>
              <a:round/>
            </a:ln>
          </p:spPr>
          <p:txBody>
            <a:bodyPr/>
            <a:lstStyle/>
            <a:p/>
          </p:txBody>
        </p:sp>
        <p:sp>
          <p:nvSpPr>
            <p:cNvPr id="284" name="pl284"/>
            <p:cNvSpPr/>
            <p:nvPr/>
          </p:nvSpPr>
          <p:spPr>
            <a:xfrm>
              <a:off x="6083134" y="3690839"/>
              <a:ext cx="40128" cy="0"/>
            </a:xfrm>
            <a:custGeom>
              <a:avLst/>
              <a:pathLst>
                <a:path w="40128" h="0">
                  <a:moveTo>
                    <a:pt x="0" y="0"/>
                  </a:moveTo>
                  <a:lnTo>
                    <a:pt x="40128" y="0"/>
                  </a:lnTo>
                </a:path>
              </a:pathLst>
            </a:custGeom>
            <a:ln w="81303" cap="flat">
              <a:solidFill>
                <a:srgbClr val="E8E8E8">
                  <a:alpha val="100000"/>
                </a:srgbClr>
              </a:solidFill>
              <a:prstDash val="solid"/>
              <a:round/>
            </a:ln>
          </p:spPr>
          <p:txBody>
            <a:bodyPr/>
            <a:lstStyle/>
            <a:p/>
          </p:txBody>
        </p:sp>
        <p:sp>
          <p:nvSpPr>
            <p:cNvPr id="285" name="pl285"/>
            <p:cNvSpPr/>
            <p:nvPr/>
          </p:nvSpPr>
          <p:spPr>
            <a:xfrm>
              <a:off x="6083134" y="3938627"/>
              <a:ext cx="40128" cy="0"/>
            </a:xfrm>
            <a:custGeom>
              <a:avLst/>
              <a:pathLst>
                <a:path w="40128" h="0">
                  <a:moveTo>
                    <a:pt x="0" y="0"/>
                  </a:moveTo>
                  <a:lnTo>
                    <a:pt x="40128" y="0"/>
                  </a:lnTo>
                </a:path>
              </a:pathLst>
            </a:custGeom>
            <a:ln w="81303" cap="flat">
              <a:solidFill>
                <a:srgbClr val="E8E8E8">
                  <a:alpha val="100000"/>
                </a:srgbClr>
              </a:solidFill>
              <a:prstDash val="solid"/>
              <a:round/>
            </a:ln>
          </p:spPr>
          <p:txBody>
            <a:bodyPr/>
            <a:lstStyle/>
            <a:p/>
          </p:txBody>
        </p:sp>
        <p:sp>
          <p:nvSpPr>
            <p:cNvPr id="286" name="pl286"/>
            <p:cNvSpPr/>
            <p:nvPr/>
          </p:nvSpPr>
          <p:spPr>
            <a:xfrm>
              <a:off x="6043005" y="4186415"/>
              <a:ext cx="40128" cy="0"/>
            </a:xfrm>
            <a:custGeom>
              <a:avLst/>
              <a:pathLst>
                <a:path w="40128" h="0">
                  <a:moveTo>
                    <a:pt x="0" y="0"/>
                  </a:moveTo>
                  <a:lnTo>
                    <a:pt x="40128" y="0"/>
                  </a:lnTo>
                </a:path>
              </a:pathLst>
            </a:custGeom>
            <a:ln w="81303" cap="flat">
              <a:solidFill>
                <a:srgbClr val="E8E8E8">
                  <a:alpha val="100000"/>
                </a:srgbClr>
              </a:solidFill>
              <a:prstDash val="solid"/>
              <a:round/>
            </a:ln>
          </p:spPr>
          <p:txBody>
            <a:bodyPr/>
            <a:lstStyle/>
            <a:p/>
          </p:txBody>
        </p:sp>
        <p:sp>
          <p:nvSpPr>
            <p:cNvPr id="287" name="pl287"/>
            <p:cNvSpPr/>
            <p:nvPr/>
          </p:nvSpPr>
          <p:spPr>
            <a:xfrm>
              <a:off x="6083134" y="4434203"/>
              <a:ext cx="40128" cy="0"/>
            </a:xfrm>
            <a:custGeom>
              <a:avLst/>
              <a:pathLst>
                <a:path w="40128" h="0">
                  <a:moveTo>
                    <a:pt x="0" y="0"/>
                  </a:moveTo>
                  <a:lnTo>
                    <a:pt x="40128" y="0"/>
                  </a:lnTo>
                </a:path>
              </a:pathLst>
            </a:custGeom>
            <a:ln w="81303" cap="flat">
              <a:solidFill>
                <a:srgbClr val="E8E8E8">
                  <a:alpha val="100000"/>
                </a:srgbClr>
              </a:solidFill>
              <a:prstDash val="solid"/>
              <a:round/>
            </a:ln>
          </p:spPr>
          <p:txBody>
            <a:bodyPr/>
            <a:lstStyle/>
            <a:p/>
          </p:txBody>
        </p:sp>
        <p:sp>
          <p:nvSpPr>
            <p:cNvPr id="288" name="pl288"/>
            <p:cNvSpPr/>
            <p:nvPr/>
          </p:nvSpPr>
          <p:spPr>
            <a:xfrm>
              <a:off x="6083134" y="4681991"/>
              <a:ext cx="26752" cy="0"/>
            </a:xfrm>
            <a:custGeom>
              <a:avLst/>
              <a:pathLst>
                <a:path w="26752" h="0">
                  <a:moveTo>
                    <a:pt x="0" y="0"/>
                  </a:moveTo>
                  <a:lnTo>
                    <a:pt x="26752" y="0"/>
                  </a:lnTo>
                </a:path>
              </a:pathLst>
            </a:custGeom>
            <a:ln w="81303" cap="flat">
              <a:solidFill>
                <a:srgbClr val="E8E8E8">
                  <a:alpha val="100000"/>
                </a:srgbClr>
              </a:solidFill>
              <a:prstDash val="solid"/>
              <a:round/>
            </a:ln>
          </p:spPr>
          <p:txBody>
            <a:bodyPr/>
            <a:lstStyle/>
            <a:p/>
          </p:txBody>
        </p:sp>
        <p:sp>
          <p:nvSpPr>
            <p:cNvPr id="289" name="pl289"/>
            <p:cNvSpPr/>
            <p:nvPr/>
          </p:nvSpPr>
          <p:spPr>
            <a:xfrm>
              <a:off x="6096510" y="4929779"/>
              <a:ext cx="26752" cy="0"/>
            </a:xfrm>
            <a:custGeom>
              <a:avLst/>
              <a:pathLst>
                <a:path w="26752" h="0">
                  <a:moveTo>
                    <a:pt x="0" y="0"/>
                  </a:moveTo>
                  <a:lnTo>
                    <a:pt x="26752" y="0"/>
                  </a:lnTo>
                </a:path>
              </a:pathLst>
            </a:custGeom>
            <a:ln w="81303" cap="flat">
              <a:solidFill>
                <a:srgbClr val="E8E8E8">
                  <a:alpha val="100000"/>
                </a:srgbClr>
              </a:solidFill>
              <a:prstDash val="solid"/>
              <a:round/>
            </a:ln>
          </p:spPr>
          <p:txBody>
            <a:bodyPr/>
            <a:lstStyle/>
            <a:p/>
          </p:txBody>
        </p:sp>
        <p:sp>
          <p:nvSpPr>
            <p:cNvPr id="290" name="pl290"/>
            <p:cNvSpPr/>
            <p:nvPr/>
          </p:nvSpPr>
          <p:spPr>
            <a:xfrm>
              <a:off x="6083134" y="5177567"/>
              <a:ext cx="13376" cy="0"/>
            </a:xfrm>
            <a:custGeom>
              <a:avLst/>
              <a:pathLst>
                <a:path w="13376" h="0">
                  <a:moveTo>
                    <a:pt x="0" y="0"/>
                  </a:moveTo>
                  <a:lnTo>
                    <a:pt x="13376" y="0"/>
                  </a:lnTo>
                </a:path>
              </a:pathLst>
            </a:custGeom>
            <a:ln w="81303" cap="flat">
              <a:solidFill>
                <a:srgbClr val="E8E8E8">
                  <a:alpha val="100000"/>
                </a:srgbClr>
              </a:solidFill>
              <a:prstDash val="solid"/>
              <a:round/>
            </a:ln>
          </p:spPr>
          <p:txBody>
            <a:bodyPr/>
            <a:lstStyle/>
            <a:p/>
          </p:txBody>
        </p:sp>
        <p:sp>
          <p:nvSpPr>
            <p:cNvPr id="291" name="pl291"/>
            <p:cNvSpPr/>
            <p:nvPr/>
          </p:nvSpPr>
          <p:spPr>
            <a:xfrm>
              <a:off x="6109886" y="5425354"/>
              <a:ext cx="13376" cy="0"/>
            </a:xfrm>
            <a:custGeom>
              <a:avLst/>
              <a:pathLst>
                <a:path w="13376" h="0">
                  <a:moveTo>
                    <a:pt x="0" y="0"/>
                  </a:moveTo>
                  <a:lnTo>
                    <a:pt x="13376" y="0"/>
                  </a:lnTo>
                </a:path>
              </a:pathLst>
            </a:custGeom>
            <a:ln w="81303" cap="flat">
              <a:solidFill>
                <a:srgbClr val="E8E8E8">
                  <a:alpha val="100000"/>
                </a:srgbClr>
              </a:solidFill>
              <a:prstDash val="solid"/>
              <a:round/>
            </a:ln>
          </p:spPr>
          <p:txBody>
            <a:bodyPr/>
            <a:lstStyle/>
            <a:p/>
          </p:txBody>
        </p:sp>
        <p:sp>
          <p:nvSpPr>
            <p:cNvPr id="292" name="pt292"/>
            <p:cNvSpPr/>
            <p:nvPr/>
          </p:nvSpPr>
          <p:spPr>
            <a:xfrm>
              <a:off x="6065257" y="34385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3" name="pt293"/>
            <p:cNvSpPr/>
            <p:nvPr/>
          </p:nvSpPr>
          <p:spPr>
            <a:xfrm>
              <a:off x="6118762" y="34385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4" name="pt294"/>
            <p:cNvSpPr/>
            <p:nvPr/>
          </p:nvSpPr>
          <p:spPr>
            <a:xfrm>
              <a:off x="6078634"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5" name="pt295"/>
            <p:cNvSpPr/>
            <p:nvPr/>
          </p:nvSpPr>
          <p:spPr>
            <a:xfrm>
              <a:off x="6118762"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6" name="pt296"/>
            <p:cNvSpPr/>
            <p:nvPr/>
          </p:nvSpPr>
          <p:spPr>
            <a:xfrm>
              <a:off x="5851238" y="21996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7" name="pt297"/>
            <p:cNvSpPr/>
            <p:nvPr/>
          </p:nvSpPr>
          <p:spPr>
            <a:xfrm>
              <a:off x="6105386" y="21996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8" name="pt298"/>
            <p:cNvSpPr/>
            <p:nvPr/>
          </p:nvSpPr>
          <p:spPr>
            <a:xfrm>
              <a:off x="6078634" y="5173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9" name="pt299"/>
            <p:cNvSpPr/>
            <p:nvPr/>
          </p:nvSpPr>
          <p:spPr>
            <a:xfrm>
              <a:off x="6092010" y="5173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0" name="pt300"/>
            <p:cNvSpPr/>
            <p:nvPr/>
          </p:nvSpPr>
          <p:spPr>
            <a:xfrm>
              <a:off x="6078634" y="39341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1" name="pt301"/>
            <p:cNvSpPr/>
            <p:nvPr/>
          </p:nvSpPr>
          <p:spPr>
            <a:xfrm>
              <a:off x="6118762" y="39341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2" name="pt302"/>
            <p:cNvSpPr/>
            <p:nvPr/>
          </p:nvSpPr>
          <p:spPr>
            <a:xfrm>
              <a:off x="5824486" y="26951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3" name="pt303"/>
            <p:cNvSpPr/>
            <p:nvPr/>
          </p:nvSpPr>
          <p:spPr>
            <a:xfrm>
              <a:off x="5918119" y="26951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4" name="pt304"/>
            <p:cNvSpPr/>
            <p:nvPr/>
          </p:nvSpPr>
          <p:spPr>
            <a:xfrm>
              <a:off x="6038505" y="41819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5" name="pt305"/>
            <p:cNvSpPr/>
            <p:nvPr/>
          </p:nvSpPr>
          <p:spPr>
            <a:xfrm>
              <a:off x="6078634" y="41819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6" name="pt306"/>
            <p:cNvSpPr/>
            <p:nvPr/>
          </p:nvSpPr>
          <p:spPr>
            <a:xfrm>
              <a:off x="5998376" y="24474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7" name="pt307"/>
            <p:cNvSpPr/>
            <p:nvPr/>
          </p:nvSpPr>
          <p:spPr>
            <a:xfrm>
              <a:off x="6105386" y="24474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8" name="pt308"/>
            <p:cNvSpPr/>
            <p:nvPr/>
          </p:nvSpPr>
          <p:spPr>
            <a:xfrm>
              <a:off x="5784357" y="19518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9" name="pt309"/>
            <p:cNvSpPr/>
            <p:nvPr/>
          </p:nvSpPr>
          <p:spPr>
            <a:xfrm>
              <a:off x="6092010" y="19518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0" name="pt310"/>
            <p:cNvSpPr/>
            <p:nvPr/>
          </p:nvSpPr>
          <p:spPr>
            <a:xfrm>
              <a:off x="6105386" y="54208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1" name="pt311"/>
            <p:cNvSpPr/>
            <p:nvPr/>
          </p:nvSpPr>
          <p:spPr>
            <a:xfrm>
              <a:off x="6118762" y="54208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2" name="pt312"/>
            <p:cNvSpPr/>
            <p:nvPr/>
          </p:nvSpPr>
          <p:spPr>
            <a:xfrm>
              <a:off x="6078634" y="46774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3" name="pt313"/>
            <p:cNvSpPr/>
            <p:nvPr/>
          </p:nvSpPr>
          <p:spPr>
            <a:xfrm>
              <a:off x="6105386" y="46774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4" name="pt314"/>
            <p:cNvSpPr/>
            <p:nvPr/>
          </p:nvSpPr>
          <p:spPr>
            <a:xfrm>
              <a:off x="5918119" y="31907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5" name="pt315"/>
            <p:cNvSpPr/>
            <p:nvPr/>
          </p:nvSpPr>
          <p:spPr>
            <a:xfrm>
              <a:off x="5985000" y="31907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6" name="pt316"/>
            <p:cNvSpPr/>
            <p:nvPr/>
          </p:nvSpPr>
          <p:spPr>
            <a:xfrm>
              <a:off x="6092010" y="49252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7" name="pt317"/>
            <p:cNvSpPr/>
            <p:nvPr/>
          </p:nvSpPr>
          <p:spPr>
            <a:xfrm>
              <a:off x="6118762" y="49252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8" name="pt318"/>
            <p:cNvSpPr/>
            <p:nvPr/>
          </p:nvSpPr>
          <p:spPr>
            <a:xfrm>
              <a:off x="5985000" y="29429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9" name="pt319"/>
            <p:cNvSpPr/>
            <p:nvPr/>
          </p:nvSpPr>
          <p:spPr>
            <a:xfrm>
              <a:off x="6065257" y="29429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0" name="pt320"/>
            <p:cNvSpPr/>
            <p:nvPr/>
          </p:nvSpPr>
          <p:spPr>
            <a:xfrm>
              <a:off x="6078634" y="4429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1" name="pt321"/>
            <p:cNvSpPr/>
            <p:nvPr/>
          </p:nvSpPr>
          <p:spPr>
            <a:xfrm>
              <a:off x="6118762" y="4429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2" name="pt322"/>
            <p:cNvSpPr/>
            <p:nvPr/>
          </p:nvSpPr>
          <p:spPr>
            <a:xfrm>
              <a:off x="6024606" y="339790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23" name="pt323"/>
            <p:cNvSpPr/>
            <p:nvPr/>
          </p:nvSpPr>
          <p:spPr>
            <a:xfrm>
              <a:off x="6078110" y="339790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24" name="pt324"/>
            <p:cNvSpPr/>
            <p:nvPr/>
          </p:nvSpPr>
          <p:spPr>
            <a:xfrm>
              <a:off x="6037982" y="364568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25" name="pt325"/>
            <p:cNvSpPr/>
            <p:nvPr/>
          </p:nvSpPr>
          <p:spPr>
            <a:xfrm>
              <a:off x="6078110" y="36456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26" name="pt326"/>
            <p:cNvSpPr/>
            <p:nvPr/>
          </p:nvSpPr>
          <p:spPr>
            <a:xfrm>
              <a:off x="5810586" y="215896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27" name="pt327"/>
            <p:cNvSpPr/>
            <p:nvPr/>
          </p:nvSpPr>
          <p:spPr>
            <a:xfrm>
              <a:off x="6064734" y="215896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28" name="pt328"/>
            <p:cNvSpPr/>
            <p:nvPr/>
          </p:nvSpPr>
          <p:spPr>
            <a:xfrm>
              <a:off x="6037982" y="513241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29" name="pt329"/>
            <p:cNvSpPr/>
            <p:nvPr/>
          </p:nvSpPr>
          <p:spPr>
            <a:xfrm>
              <a:off x="6051358" y="513241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0" name="pt330"/>
            <p:cNvSpPr/>
            <p:nvPr/>
          </p:nvSpPr>
          <p:spPr>
            <a:xfrm>
              <a:off x="6037982" y="389347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31" name="pt331"/>
            <p:cNvSpPr/>
            <p:nvPr/>
          </p:nvSpPr>
          <p:spPr>
            <a:xfrm>
              <a:off x="6078110" y="389347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2" name="pt332"/>
            <p:cNvSpPr/>
            <p:nvPr/>
          </p:nvSpPr>
          <p:spPr>
            <a:xfrm>
              <a:off x="5783834" y="265453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33" name="pt333"/>
            <p:cNvSpPr/>
            <p:nvPr/>
          </p:nvSpPr>
          <p:spPr>
            <a:xfrm>
              <a:off x="5877467" y="265453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4" name="pt334"/>
            <p:cNvSpPr/>
            <p:nvPr/>
          </p:nvSpPr>
          <p:spPr>
            <a:xfrm>
              <a:off x="5997853" y="414126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35" name="pt335"/>
            <p:cNvSpPr/>
            <p:nvPr/>
          </p:nvSpPr>
          <p:spPr>
            <a:xfrm>
              <a:off x="6037982" y="414126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6" name="pt336"/>
            <p:cNvSpPr/>
            <p:nvPr/>
          </p:nvSpPr>
          <p:spPr>
            <a:xfrm>
              <a:off x="5957725" y="240674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37" name="pt337"/>
            <p:cNvSpPr/>
            <p:nvPr/>
          </p:nvSpPr>
          <p:spPr>
            <a:xfrm>
              <a:off x="6064734" y="240674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8" name="pt338"/>
            <p:cNvSpPr/>
            <p:nvPr/>
          </p:nvSpPr>
          <p:spPr>
            <a:xfrm>
              <a:off x="5743705" y="191117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39" name="pt339"/>
            <p:cNvSpPr/>
            <p:nvPr/>
          </p:nvSpPr>
          <p:spPr>
            <a:xfrm>
              <a:off x="6051358" y="191117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0" name="pt340"/>
            <p:cNvSpPr/>
            <p:nvPr/>
          </p:nvSpPr>
          <p:spPr>
            <a:xfrm>
              <a:off x="6064734" y="538020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1" name="pt341"/>
            <p:cNvSpPr/>
            <p:nvPr/>
          </p:nvSpPr>
          <p:spPr>
            <a:xfrm>
              <a:off x="6078110" y="538020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2" name="pt342"/>
            <p:cNvSpPr/>
            <p:nvPr/>
          </p:nvSpPr>
          <p:spPr>
            <a:xfrm>
              <a:off x="6037982" y="463683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3" name="pt343"/>
            <p:cNvSpPr/>
            <p:nvPr/>
          </p:nvSpPr>
          <p:spPr>
            <a:xfrm>
              <a:off x="6064734" y="463683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4" name="pt344"/>
            <p:cNvSpPr/>
            <p:nvPr/>
          </p:nvSpPr>
          <p:spPr>
            <a:xfrm>
              <a:off x="5877467" y="315011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5" name="pt345"/>
            <p:cNvSpPr/>
            <p:nvPr/>
          </p:nvSpPr>
          <p:spPr>
            <a:xfrm>
              <a:off x="5944348" y="315011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6" name="pt346"/>
            <p:cNvSpPr/>
            <p:nvPr/>
          </p:nvSpPr>
          <p:spPr>
            <a:xfrm>
              <a:off x="6051358" y="488462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7" name="pt347"/>
            <p:cNvSpPr/>
            <p:nvPr/>
          </p:nvSpPr>
          <p:spPr>
            <a:xfrm>
              <a:off x="6078110" y="488462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8" name="pt348"/>
            <p:cNvSpPr/>
            <p:nvPr/>
          </p:nvSpPr>
          <p:spPr>
            <a:xfrm>
              <a:off x="5944348" y="290232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9" name="pt349"/>
            <p:cNvSpPr/>
            <p:nvPr/>
          </p:nvSpPr>
          <p:spPr>
            <a:xfrm>
              <a:off x="6024606" y="290232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0" name="pt350"/>
            <p:cNvSpPr/>
            <p:nvPr/>
          </p:nvSpPr>
          <p:spPr>
            <a:xfrm>
              <a:off x="6037982" y="438905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1" name="pt351"/>
            <p:cNvSpPr/>
            <p:nvPr/>
          </p:nvSpPr>
          <p:spPr>
            <a:xfrm>
              <a:off x="6078110" y="438905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2" name="tx352"/>
            <p:cNvSpPr/>
            <p:nvPr/>
          </p:nvSpPr>
          <p:spPr>
            <a:xfrm>
              <a:off x="6220101" y="3401721"/>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353" name="tx353"/>
            <p:cNvSpPr/>
            <p:nvPr/>
          </p:nvSpPr>
          <p:spPr>
            <a:xfrm>
              <a:off x="6220101" y="3649509"/>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354" name="tx354"/>
            <p:cNvSpPr/>
            <p:nvPr/>
          </p:nvSpPr>
          <p:spPr>
            <a:xfrm>
              <a:off x="6188006" y="2162781"/>
              <a:ext cx="298551"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+19%</a:t>
              </a:r>
            </a:p>
          </p:txBody>
        </p:sp>
        <p:sp>
          <p:nvSpPr>
            <p:cNvPr id="355" name="tx355"/>
            <p:cNvSpPr/>
            <p:nvPr/>
          </p:nvSpPr>
          <p:spPr>
            <a:xfrm>
              <a:off x="6220101" y="5136236"/>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356" name="tx356"/>
            <p:cNvSpPr/>
            <p:nvPr/>
          </p:nvSpPr>
          <p:spPr>
            <a:xfrm>
              <a:off x="6220101" y="3897296"/>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357" name="tx357"/>
            <p:cNvSpPr/>
            <p:nvPr/>
          </p:nvSpPr>
          <p:spPr>
            <a:xfrm>
              <a:off x="6220101" y="2658357"/>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+7%</a:t>
              </a:r>
            </a:p>
          </p:txBody>
        </p:sp>
        <p:sp>
          <p:nvSpPr>
            <p:cNvPr id="358" name="tx358"/>
            <p:cNvSpPr/>
            <p:nvPr/>
          </p:nvSpPr>
          <p:spPr>
            <a:xfrm>
              <a:off x="6220101" y="4145084"/>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359" name="tx359"/>
            <p:cNvSpPr/>
            <p:nvPr/>
          </p:nvSpPr>
          <p:spPr>
            <a:xfrm>
              <a:off x="6220101" y="2410569"/>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360" name="tx360"/>
            <p:cNvSpPr/>
            <p:nvPr/>
          </p:nvSpPr>
          <p:spPr>
            <a:xfrm>
              <a:off x="6188006" y="1914994"/>
              <a:ext cx="298551"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+23%</a:t>
              </a:r>
            </a:p>
          </p:txBody>
        </p:sp>
        <p:sp>
          <p:nvSpPr>
            <p:cNvPr id="361" name="tx361"/>
            <p:cNvSpPr/>
            <p:nvPr/>
          </p:nvSpPr>
          <p:spPr>
            <a:xfrm>
              <a:off x="6220101" y="5384024"/>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362" name="tx362"/>
            <p:cNvSpPr/>
            <p:nvPr/>
          </p:nvSpPr>
          <p:spPr>
            <a:xfrm>
              <a:off x="6220101" y="4640660"/>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363" name="tx363"/>
            <p:cNvSpPr/>
            <p:nvPr/>
          </p:nvSpPr>
          <p:spPr>
            <a:xfrm>
              <a:off x="6220101" y="3153933"/>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364" name="tx364"/>
            <p:cNvSpPr/>
            <p:nvPr/>
          </p:nvSpPr>
          <p:spPr>
            <a:xfrm>
              <a:off x="6220101" y="4888448"/>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365" name="tx365"/>
            <p:cNvSpPr/>
            <p:nvPr/>
          </p:nvSpPr>
          <p:spPr>
            <a:xfrm>
              <a:off x="6220101" y="2906145"/>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366" name="tx366"/>
            <p:cNvSpPr/>
            <p:nvPr/>
          </p:nvSpPr>
          <p:spPr>
            <a:xfrm>
              <a:off x="6220101" y="4392872"/>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367" name="rc367"/>
            <p:cNvSpPr/>
            <p:nvPr/>
          </p:nvSpPr>
          <p:spPr>
            <a:xfrm>
              <a:off x="4718761" y="1807652"/>
              <a:ext cx="1765659" cy="3766375"/>
            </a:xfrm>
            <a:prstGeom prst="rect">
              <a:avLst/>
            </a:prstGeom>
            <a:noFill/>
            <a:ln w="13550" cap="rnd">
              <a:solidFill>
                <a:srgbClr val="999999">
                  <a:alpha val="100000"/>
                </a:srgbClr>
              </a:solidFill>
              <a:prstDash val="solid"/>
              <a:round/>
            </a:ln>
          </p:spPr>
          <p:txBody>
            <a:bodyPr/>
            <a:lstStyle/>
            <a:p/>
          </p:txBody>
        </p:sp>
        <p:sp>
          <p:nvSpPr>
            <p:cNvPr id="368" name="pl368"/>
            <p:cNvSpPr/>
            <p:nvPr/>
          </p:nvSpPr>
          <p:spPr>
            <a:xfrm>
              <a:off x="7308751" y="5298439"/>
              <a:ext cx="1765659" cy="0"/>
            </a:xfrm>
            <a:custGeom>
              <a:avLst/>
              <a:pathLst>
                <a:path w="1765659" h="0">
                  <a:moveTo>
                    <a:pt x="0" y="0"/>
                  </a:moveTo>
                  <a:lnTo>
                    <a:pt x="1765659" y="0"/>
                  </a:lnTo>
                  <a:lnTo>
                    <a:pt x="1765659" y="0"/>
                  </a:lnTo>
                </a:path>
              </a:pathLst>
            </a:custGeom>
            <a:ln w="13550" cap="flat">
              <a:solidFill>
                <a:srgbClr val="EBEBEB">
                  <a:alpha val="100000"/>
                </a:srgbClr>
              </a:solidFill>
              <a:prstDash val="solid"/>
              <a:round/>
            </a:ln>
          </p:spPr>
          <p:txBody>
            <a:bodyPr/>
            <a:lstStyle/>
            <a:p/>
          </p:txBody>
        </p:sp>
        <p:sp>
          <p:nvSpPr>
            <p:cNvPr id="369" name="pl369"/>
            <p:cNvSpPr/>
            <p:nvPr/>
          </p:nvSpPr>
          <p:spPr>
            <a:xfrm>
              <a:off x="7308751" y="4839125"/>
              <a:ext cx="1765659" cy="0"/>
            </a:xfrm>
            <a:custGeom>
              <a:avLst/>
              <a:pathLst>
                <a:path w="1765659" h="0">
                  <a:moveTo>
                    <a:pt x="0" y="0"/>
                  </a:moveTo>
                  <a:lnTo>
                    <a:pt x="1765659" y="0"/>
                  </a:lnTo>
                  <a:lnTo>
                    <a:pt x="1765659" y="0"/>
                  </a:lnTo>
                </a:path>
              </a:pathLst>
            </a:custGeom>
            <a:ln w="13550" cap="flat">
              <a:solidFill>
                <a:srgbClr val="EBEBEB">
                  <a:alpha val="100000"/>
                </a:srgbClr>
              </a:solidFill>
              <a:prstDash val="solid"/>
              <a:round/>
            </a:ln>
          </p:spPr>
          <p:txBody>
            <a:bodyPr/>
            <a:lstStyle/>
            <a:p/>
          </p:txBody>
        </p:sp>
        <p:sp>
          <p:nvSpPr>
            <p:cNvPr id="370" name="pl370"/>
            <p:cNvSpPr/>
            <p:nvPr/>
          </p:nvSpPr>
          <p:spPr>
            <a:xfrm>
              <a:off x="7308751" y="4379811"/>
              <a:ext cx="1765659" cy="0"/>
            </a:xfrm>
            <a:custGeom>
              <a:avLst/>
              <a:pathLst>
                <a:path w="1765659" h="0">
                  <a:moveTo>
                    <a:pt x="0" y="0"/>
                  </a:moveTo>
                  <a:lnTo>
                    <a:pt x="1765659" y="0"/>
                  </a:lnTo>
                  <a:lnTo>
                    <a:pt x="1765659" y="0"/>
                  </a:lnTo>
                </a:path>
              </a:pathLst>
            </a:custGeom>
            <a:ln w="13550" cap="flat">
              <a:solidFill>
                <a:srgbClr val="EBEBEB">
                  <a:alpha val="100000"/>
                </a:srgbClr>
              </a:solidFill>
              <a:prstDash val="solid"/>
              <a:round/>
            </a:ln>
          </p:spPr>
          <p:txBody>
            <a:bodyPr/>
            <a:lstStyle/>
            <a:p/>
          </p:txBody>
        </p:sp>
        <p:sp>
          <p:nvSpPr>
            <p:cNvPr id="371" name="pl371"/>
            <p:cNvSpPr/>
            <p:nvPr/>
          </p:nvSpPr>
          <p:spPr>
            <a:xfrm>
              <a:off x="7308751" y="3920496"/>
              <a:ext cx="1765659" cy="0"/>
            </a:xfrm>
            <a:custGeom>
              <a:avLst/>
              <a:pathLst>
                <a:path w="1765659" h="0">
                  <a:moveTo>
                    <a:pt x="0" y="0"/>
                  </a:moveTo>
                  <a:lnTo>
                    <a:pt x="1765659" y="0"/>
                  </a:lnTo>
                  <a:lnTo>
                    <a:pt x="1765659" y="0"/>
                  </a:lnTo>
                </a:path>
              </a:pathLst>
            </a:custGeom>
            <a:ln w="13550" cap="flat">
              <a:solidFill>
                <a:srgbClr val="EBEBEB">
                  <a:alpha val="100000"/>
                </a:srgbClr>
              </a:solidFill>
              <a:prstDash val="solid"/>
              <a:round/>
            </a:ln>
          </p:spPr>
          <p:txBody>
            <a:bodyPr/>
            <a:lstStyle/>
            <a:p/>
          </p:txBody>
        </p:sp>
        <p:sp>
          <p:nvSpPr>
            <p:cNvPr id="372" name="pl372"/>
            <p:cNvSpPr/>
            <p:nvPr/>
          </p:nvSpPr>
          <p:spPr>
            <a:xfrm>
              <a:off x="7308751" y="3461182"/>
              <a:ext cx="1765659" cy="0"/>
            </a:xfrm>
            <a:custGeom>
              <a:avLst/>
              <a:pathLst>
                <a:path w="1765659" h="0">
                  <a:moveTo>
                    <a:pt x="0" y="0"/>
                  </a:moveTo>
                  <a:lnTo>
                    <a:pt x="1765659" y="0"/>
                  </a:lnTo>
                  <a:lnTo>
                    <a:pt x="1765659" y="0"/>
                  </a:lnTo>
                </a:path>
              </a:pathLst>
            </a:custGeom>
            <a:ln w="13550" cap="flat">
              <a:solidFill>
                <a:srgbClr val="EBEBEB">
                  <a:alpha val="100000"/>
                </a:srgbClr>
              </a:solidFill>
              <a:prstDash val="solid"/>
              <a:round/>
            </a:ln>
          </p:spPr>
          <p:txBody>
            <a:bodyPr/>
            <a:lstStyle/>
            <a:p/>
          </p:txBody>
        </p:sp>
        <p:sp>
          <p:nvSpPr>
            <p:cNvPr id="373" name="pl373"/>
            <p:cNvSpPr/>
            <p:nvPr/>
          </p:nvSpPr>
          <p:spPr>
            <a:xfrm>
              <a:off x="7308751" y="3001868"/>
              <a:ext cx="1765659" cy="0"/>
            </a:xfrm>
            <a:custGeom>
              <a:avLst/>
              <a:pathLst>
                <a:path w="1765659" h="0">
                  <a:moveTo>
                    <a:pt x="0" y="0"/>
                  </a:moveTo>
                  <a:lnTo>
                    <a:pt x="1765659" y="0"/>
                  </a:lnTo>
                  <a:lnTo>
                    <a:pt x="1765659" y="0"/>
                  </a:lnTo>
                </a:path>
              </a:pathLst>
            </a:custGeom>
            <a:ln w="13550" cap="flat">
              <a:solidFill>
                <a:srgbClr val="EBEBEB">
                  <a:alpha val="100000"/>
                </a:srgbClr>
              </a:solidFill>
              <a:prstDash val="solid"/>
              <a:round/>
            </a:ln>
          </p:spPr>
          <p:txBody>
            <a:bodyPr/>
            <a:lstStyle/>
            <a:p/>
          </p:txBody>
        </p:sp>
        <p:sp>
          <p:nvSpPr>
            <p:cNvPr id="374" name="pl374"/>
            <p:cNvSpPr/>
            <p:nvPr/>
          </p:nvSpPr>
          <p:spPr>
            <a:xfrm>
              <a:off x="7308751" y="2542554"/>
              <a:ext cx="1765659" cy="0"/>
            </a:xfrm>
            <a:custGeom>
              <a:avLst/>
              <a:pathLst>
                <a:path w="1765659" h="0">
                  <a:moveTo>
                    <a:pt x="0" y="0"/>
                  </a:moveTo>
                  <a:lnTo>
                    <a:pt x="1765659" y="0"/>
                  </a:lnTo>
                  <a:lnTo>
                    <a:pt x="1765659" y="0"/>
                  </a:lnTo>
                </a:path>
              </a:pathLst>
            </a:custGeom>
            <a:ln w="13550" cap="flat">
              <a:solidFill>
                <a:srgbClr val="EBEBEB">
                  <a:alpha val="100000"/>
                </a:srgbClr>
              </a:solidFill>
              <a:prstDash val="solid"/>
              <a:round/>
            </a:ln>
          </p:spPr>
          <p:txBody>
            <a:bodyPr/>
            <a:lstStyle/>
            <a:p/>
          </p:txBody>
        </p:sp>
        <p:sp>
          <p:nvSpPr>
            <p:cNvPr id="375" name="pl375"/>
            <p:cNvSpPr/>
            <p:nvPr/>
          </p:nvSpPr>
          <p:spPr>
            <a:xfrm>
              <a:off x="7308751" y="2083240"/>
              <a:ext cx="1765659" cy="0"/>
            </a:xfrm>
            <a:custGeom>
              <a:avLst/>
              <a:pathLst>
                <a:path w="1765659" h="0">
                  <a:moveTo>
                    <a:pt x="0" y="0"/>
                  </a:moveTo>
                  <a:lnTo>
                    <a:pt x="1765659" y="0"/>
                  </a:lnTo>
                  <a:lnTo>
                    <a:pt x="1765659" y="0"/>
                  </a:lnTo>
                </a:path>
              </a:pathLst>
            </a:custGeom>
            <a:ln w="13550" cap="flat">
              <a:solidFill>
                <a:srgbClr val="EBEBEB">
                  <a:alpha val="100000"/>
                </a:srgbClr>
              </a:solidFill>
              <a:prstDash val="solid"/>
              <a:round/>
            </a:ln>
          </p:spPr>
          <p:txBody>
            <a:bodyPr/>
            <a:lstStyle/>
            <a:p/>
          </p:txBody>
        </p:sp>
        <p:sp>
          <p:nvSpPr>
            <p:cNvPr id="376" name="pl376"/>
            <p:cNvSpPr/>
            <p:nvPr/>
          </p:nvSpPr>
          <p:spPr>
            <a:xfrm>
              <a:off x="738900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77" name="pl377"/>
            <p:cNvSpPr/>
            <p:nvPr/>
          </p:nvSpPr>
          <p:spPr>
            <a:xfrm>
              <a:off x="7656533"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78" name="pl378"/>
            <p:cNvSpPr/>
            <p:nvPr/>
          </p:nvSpPr>
          <p:spPr>
            <a:xfrm>
              <a:off x="7924057"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79" name="pl379"/>
            <p:cNvSpPr/>
            <p:nvPr/>
          </p:nvSpPr>
          <p:spPr>
            <a:xfrm>
              <a:off x="819158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80" name="pl380"/>
            <p:cNvSpPr/>
            <p:nvPr/>
          </p:nvSpPr>
          <p:spPr>
            <a:xfrm>
              <a:off x="845910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81" name="pl381"/>
            <p:cNvSpPr/>
            <p:nvPr/>
          </p:nvSpPr>
          <p:spPr>
            <a:xfrm>
              <a:off x="872662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82" name="pl382"/>
            <p:cNvSpPr/>
            <p:nvPr/>
          </p:nvSpPr>
          <p:spPr>
            <a:xfrm>
              <a:off x="8699877" y="2083240"/>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83" name="pl383"/>
            <p:cNvSpPr/>
            <p:nvPr/>
          </p:nvSpPr>
          <p:spPr>
            <a:xfrm>
              <a:off x="8699877" y="2542554"/>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84" name="pl384"/>
            <p:cNvSpPr/>
            <p:nvPr/>
          </p:nvSpPr>
          <p:spPr>
            <a:xfrm>
              <a:off x="8713253" y="3001868"/>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85" name="pl385"/>
            <p:cNvSpPr/>
            <p:nvPr/>
          </p:nvSpPr>
          <p:spPr>
            <a:xfrm>
              <a:off x="8713253" y="3461182"/>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86" name="pl386"/>
            <p:cNvSpPr/>
            <p:nvPr/>
          </p:nvSpPr>
          <p:spPr>
            <a:xfrm>
              <a:off x="8686501" y="3920496"/>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87" name="pl387"/>
            <p:cNvSpPr/>
            <p:nvPr/>
          </p:nvSpPr>
          <p:spPr>
            <a:xfrm>
              <a:off x="8713253" y="4379811"/>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88" name="pl388"/>
            <p:cNvSpPr/>
            <p:nvPr/>
          </p:nvSpPr>
          <p:spPr>
            <a:xfrm>
              <a:off x="8713253" y="4839125"/>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89" name="pl389"/>
            <p:cNvSpPr/>
            <p:nvPr/>
          </p:nvSpPr>
          <p:spPr>
            <a:xfrm>
              <a:off x="8713253" y="529843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90" name="pt390"/>
            <p:cNvSpPr/>
            <p:nvPr/>
          </p:nvSpPr>
          <p:spPr>
            <a:xfrm>
              <a:off x="8695377" y="20787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1" name="pt391"/>
            <p:cNvSpPr/>
            <p:nvPr/>
          </p:nvSpPr>
          <p:spPr>
            <a:xfrm>
              <a:off x="8695377" y="20787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2" name="pt392"/>
            <p:cNvSpPr/>
            <p:nvPr/>
          </p:nvSpPr>
          <p:spPr>
            <a:xfrm>
              <a:off x="8695377" y="25380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3" name="pt393"/>
            <p:cNvSpPr/>
            <p:nvPr/>
          </p:nvSpPr>
          <p:spPr>
            <a:xfrm>
              <a:off x="8695377" y="25380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4" name="pt394"/>
            <p:cNvSpPr/>
            <p:nvPr/>
          </p:nvSpPr>
          <p:spPr>
            <a:xfrm>
              <a:off x="8708753" y="29973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5" name="pt395"/>
            <p:cNvSpPr/>
            <p:nvPr/>
          </p:nvSpPr>
          <p:spPr>
            <a:xfrm>
              <a:off x="8708753" y="29973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6" name="pt396"/>
            <p:cNvSpPr/>
            <p:nvPr/>
          </p:nvSpPr>
          <p:spPr>
            <a:xfrm>
              <a:off x="8708753" y="34566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7" name="pt397"/>
            <p:cNvSpPr/>
            <p:nvPr/>
          </p:nvSpPr>
          <p:spPr>
            <a:xfrm>
              <a:off x="8708753" y="34566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8" name="pt398"/>
            <p:cNvSpPr/>
            <p:nvPr/>
          </p:nvSpPr>
          <p:spPr>
            <a:xfrm>
              <a:off x="8682001" y="39159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9" name="pt399"/>
            <p:cNvSpPr/>
            <p:nvPr/>
          </p:nvSpPr>
          <p:spPr>
            <a:xfrm>
              <a:off x="8682001" y="39159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0" name="pt400"/>
            <p:cNvSpPr/>
            <p:nvPr/>
          </p:nvSpPr>
          <p:spPr>
            <a:xfrm>
              <a:off x="8708753" y="43753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1" name="pt401"/>
            <p:cNvSpPr/>
            <p:nvPr/>
          </p:nvSpPr>
          <p:spPr>
            <a:xfrm>
              <a:off x="8708753" y="43753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2" name="pt402"/>
            <p:cNvSpPr/>
            <p:nvPr/>
          </p:nvSpPr>
          <p:spPr>
            <a:xfrm>
              <a:off x="8708753" y="48346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3" name="pt403"/>
            <p:cNvSpPr/>
            <p:nvPr/>
          </p:nvSpPr>
          <p:spPr>
            <a:xfrm>
              <a:off x="8708753" y="48346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4" name="pt404"/>
            <p:cNvSpPr/>
            <p:nvPr/>
          </p:nvSpPr>
          <p:spPr>
            <a:xfrm>
              <a:off x="8708753" y="52939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5" name="pt405"/>
            <p:cNvSpPr/>
            <p:nvPr/>
          </p:nvSpPr>
          <p:spPr>
            <a:xfrm>
              <a:off x="8708753" y="52939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6" name="pt406"/>
            <p:cNvSpPr/>
            <p:nvPr/>
          </p:nvSpPr>
          <p:spPr>
            <a:xfrm>
              <a:off x="8654725" y="203808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7" name="pt407"/>
            <p:cNvSpPr/>
            <p:nvPr/>
          </p:nvSpPr>
          <p:spPr>
            <a:xfrm>
              <a:off x="8654725" y="20380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8" name="pt408"/>
            <p:cNvSpPr/>
            <p:nvPr/>
          </p:nvSpPr>
          <p:spPr>
            <a:xfrm>
              <a:off x="8654725" y="249740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9" name="pt409"/>
            <p:cNvSpPr/>
            <p:nvPr/>
          </p:nvSpPr>
          <p:spPr>
            <a:xfrm>
              <a:off x="8654725" y="249740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0" name="pt410"/>
            <p:cNvSpPr/>
            <p:nvPr/>
          </p:nvSpPr>
          <p:spPr>
            <a:xfrm>
              <a:off x="8668101" y="295671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1" name="pt411"/>
            <p:cNvSpPr/>
            <p:nvPr/>
          </p:nvSpPr>
          <p:spPr>
            <a:xfrm>
              <a:off x="8668101" y="295671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2" name="pt412"/>
            <p:cNvSpPr/>
            <p:nvPr/>
          </p:nvSpPr>
          <p:spPr>
            <a:xfrm>
              <a:off x="8668101" y="341603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3" name="pt413"/>
            <p:cNvSpPr/>
            <p:nvPr/>
          </p:nvSpPr>
          <p:spPr>
            <a:xfrm>
              <a:off x="8668101" y="341603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4" name="pt414"/>
            <p:cNvSpPr/>
            <p:nvPr/>
          </p:nvSpPr>
          <p:spPr>
            <a:xfrm>
              <a:off x="8641349" y="387534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5" name="pt415"/>
            <p:cNvSpPr/>
            <p:nvPr/>
          </p:nvSpPr>
          <p:spPr>
            <a:xfrm>
              <a:off x="8641349" y="387534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6" name="pt416"/>
            <p:cNvSpPr/>
            <p:nvPr/>
          </p:nvSpPr>
          <p:spPr>
            <a:xfrm>
              <a:off x="8668101" y="433465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7" name="pt417"/>
            <p:cNvSpPr/>
            <p:nvPr/>
          </p:nvSpPr>
          <p:spPr>
            <a:xfrm>
              <a:off x="8668101" y="433465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8" name="pt418"/>
            <p:cNvSpPr/>
            <p:nvPr/>
          </p:nvSpPr>
          <p:spPr>
            <a:xfrm>
              <a:off x="8668101" y="479397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9" name="pt419"/>
            <p:cNvSpPr/>
            <p:nvPr/>
          </p:nvSpPr>
          <p:spPr>
            <a:xfrm>
              <a:off x="8668101" y="479397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0" name="pt420"/>
            <p:cNvSpPr/>
            <p:nvPr/>
          </p:nvSpPr>
          <p:spPr>
            <a:xfrm>
              <a:off x="8668101" y="525328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1" name="pt421"/>
            <p:cNvSpPr/>
            <p:nvPr/>
          </p:nvSpPr>
          <p:spPr>
            <a:xfrm>
              <a:off x="8668101" y="525328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2" name="tx422"/>
            <p:cNvSpPr/>
            <p:nvPr/>
          </p:nvSpPr>
          <p:spPr>
            <a:xfrm>
              <a:off x="8843833" y="2041909"/>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3" name="tx423"/>
            <p:cNvSpPr/>
            <p:nvPr/>
          </p:nvSpPr>
          <p:spPr>
            <a:xfrm>
              <a:off x="8843833" y="2501223"/>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4" name="tx424"/>
            <p:cNvSpPr/>
            <p:nvPr/>
          </p:nvSpPr>
          <p:spPr>
            <a:xfrm>
              <a:off x="8843833" y="2960537"/>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5" name="tx425"/>
            <p:cNvSpPr/>
            <p:nvPr/>
          </p:nvSpPr>
          <p:spPr>
            <a:xfrm>
              <a:off x="8843833" y="3419852"/>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6" name="tx426"/>
            <p:cNvSpPr/>
            <p:nvPr/>
          </p:nvSpPr>
          <p:spPr>
            <a:xfrm>
              <a:off x="8843833" y="3879166"/>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7" name="tx427"/>
            <p:cNvSpPr/>
            <p:nvPr/>
          </p:nvSpPr>
          <p:spPr>
            <a:xfrm>
              <a:off x="8843833" y="4338480"/>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8" name="tx428"/>
            <p:cNvSpPr/>
            <p:nvPr/>
          </p:nvSpPr>
          <p:spPr>
            <a:xfrm>
              <a:off x="8843833" y="4797794"/>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9" name="tx429"/>
            <p:cNvSpPr/>
            <p:nvPr/>
          </p:nvSpPr>
          <p:spPr>
            <a:xfrm>
              <a:off x="8843833" y="5257108"/>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30" name="rc430"/>
            <p:cNvSpPr/>
            <p:nvPr/>
          </p:nvSpPr>
          <p:spPr>
            <a:xfrm>
              <a:off x="7308751" y="1807652"/>
              <a:ext cx="1765659" cy="3766375"/>
            </a:xfrm>
            <a:prstGeom prst="rect">
              <a:avLst/>
            </a:prstGeom>
            <a:noFill/>
            <a:ln w="13550" cap="rnd">
              <a:solidFill>
                <a:srgbClr val="999999">
                  <a:alpha val="100000"/>
                </a:srgbClr>
              </a:solidFill>
              <a:prstDash val="solid"/>
              <a:round/>
            </a:ln>
          </p:spPr>
          <p:txBody>
            <a:bodyPr/>
            <a:lstStyle/>
            <a:p/>
          </p:txBody>
        </p:sp>
        <p:sp>
          <p:nvSpPr>
            <p:cNvPr id="431" name="rc431"/>
            <p:cNvSpPr/>
            <p:nvPr/>
          </p:nvSpPr>
          <p:spPr>
            <a:xfrm>
              <a:off x="1807907" y="1592799"/>
              <a:ext cx="1765659"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432" name="tx432"/>
            <p:cNvSpPr/>
            <p:nvPr/>
          </p:nvSpPr>
          <p:spPr>
            <a:xfrm>
              <a:off x="2451575" y="1660221"/>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Decrease</a:t>
              </a:r>
            </a:p>
          </p:txBody>
        </p:sp>
        <p:sp>
          <p:nvSpPr>
            <p:cNvPr id="433" name="rc433"/>
            <p:cNvSpPr/>
            <p:nvPr/>
          </p:nvSpPr>
          <p:spPr>
            <a:xfrm>
              <a:off x="4718761" y="1592799"/>
              <a:ext cx="1765659"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434" name="tx434"/>
            <p:cNvSpPr/>
            <p:nvPr/>
          </p:nvSpPr>
          <p:spPr>
            <a:xfrm>
              <a:off x="5387209" y="1660221"/>
              <a:ext cx="4287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Increase</a:t>
              </a:r>
            </a:p>
          </p:txBody>
        </p:sp>
        <p:sp>
          <p:nvSpPr>
            <p:cNvPr id="435" name="rc435"/>
            <p:cNvSpPr/>
            <p:nvPr/>
          </p:nvSpPr>
          <p:spPr>
            <a:xfrm>
              <a:off x="7308751" y="1592799"/>
              <a:ext cx="1765659"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436" name="tx436"/>
            <p:cNvSpPr/>
            <p:nvPr/>
          </p:nvSpPr>
          <p:spPr>
            <a:xfrm>
              <a:off x="8045597" y="1660221"/>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Same</a:t>
              </a:r>
            </a:p>
          </p:txBody>
        </p:sp>
        <p:sp>
          <p:nvSpPr>
            <p:cNvPr id="437" name="pl437"/>
            <p:cNvSpPr/>
            <p:nvPr/>
          </p:nvSpPr>
          <p:spPr>
            <a:xfrm>
              <a:off x="1807907" y="5574027"/>
              <a:ext cx="1765659" cy="0"/>
            </a:xfrm>
            <a:custGeom>
              <a:avLst/>
              <a:pathLst>
                <a:path w="1765659" h="0">
                  <a:moveTo>
                    <a:pt x="0" y="0"/>
                  </a:moveTo>
                  <a:lnTo>
                    <a:pt x="1765659" y="0"/>
                  </a:lnTo>
                </a:path>
              </a:pathLst>
            </a:custGeom>
            <a:ln w="8130" cap="flat">
              <a:solidFill>
                <a:srgbClr val="000000">
                  <a:alpha val="100000"/>
                </a:srgbClr>
              </a:solidFill>
              <a:prstDash val="solid"/>
              <a:round/>
            </a:ln>
          </p:spPr>
          <p:txBody>
            <a:bodyPr/>
            <a:lstStyle/>
            <a:p/>
          </p:txBody>
        </p:sp>
        <p:sp>
          <p:nvSpPr>
            <p:cNvPr id="438" name="pl438"/>
            <p:cNvSpPr/>
            <p:nvPr/>
          </p:nvSpPr>
          <p:spPr>
            <a:xfrm>
              <a:off x="1888164"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39" name="pl439"/>
            <p:cNvSpPr/>
            <p:nvPr/>
          </p:nvSpPr>
          <p:spPr>
            <a:xfrm>
              <a:off x="215568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40" name="pl440"/>
            <p:cNvSpPr/>
            <p:nvPr/>
          </p:nvSpPr>
          <p:spPr>
            <a:xfrm>
              <a:off x="2423213"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41" name="pl441"/>
            <p:cNvSpPr/>
            <p:nvPr/>
          </p:nvSpPr>
          <p:spPr>
            <a:xfrm>
              <a:off x="2690737"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42" name="pl442"/>
            <p:cNvSpPr/>
            <p:nvPr/>
          </p:nvSpPr>
          <p:spPr>
            <a:xfrm>
              <a:off x="295826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43" name="pl443"/>
            <p:cNvSpPr/>
            <p:nvPr/>
          </p:nvSpPr>
          <p:spPr>
            <a:xfrm>
              <a:off x="322578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44" name="tx444"/>
            <p:cNvSpPr/>
            <p:nvPr/>
          </p:nvSpPr>
          <p:spPr>
            <a:xfrm>
              <a:off x="1857075"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45" name="tx445"/>
            <p:cNvSpPr/>
            <p:nvPr/>
          </p:nvSpPr>
          <p:spPr>
            <a:xfrm>
              <a:off x="2093509"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446" name="tx446"/>
            <p:cNvSpPr/>
            <p:nvPr/>
          </p:nvSpPr>
          <p:spPr>
            <a:xfrm>
              <a:off x="2361033"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447" name="tx447"/>
            <p:cNvSpPr/>
            <p:nvPr/>
          </p:nvSpPr>
          <p:spPr>
            <a:xfrm>
              <a:off x="2628557"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448" name="tx448"/>
            <p:cNvSpPr/>
            <p:nvPr/>
          </p:nvSpPr>
          <p:spPr>
            <a:xfrm>
              <a:off x="2896082"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449" name="tx449"/>
            <p:cNvSpPr/>
            <p:nvPr/>
          </p:nvSpPr>
          <p:spPr>
            <a:xfrm>
              <a:off x="3132516"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50" name="pl450"/>
            <p:cNvSpPr/>
            <p:nvPr/>
          </p:nvSpPr>
          <p:spPr>
            <a:xfrm>
              <a:off x="4718761" y="5574027"/>
              <a:ext cx="1765659" cy="0"/>
            </a:xfrm>
            <a:custGeom>
              <a:avLst/>
              <a:pathLst>
                <a:path w="1765659" h="0">
                  <a:moveTo>
                    <a:pt x="0" y="0"/>
                  </a:moveTo>
                  <a:lnTo>
                    <a:pt x="1765659" y="0"/>
                  </a:lnTo>
                </a:path>
              </a:pathLst>
            </a:custGeom>
            <a:ln w="8130" cap="flat">
              <a:solidFill>
                <a:srgbClr val="000000">
                  <a:alpha val="100000"/>
                </a:srgbClr>
              </a:solidFill>
              <a:prstDash val="solid"/>
              <a:round/>
            </a:ln>
          </p:spPr>
          <p:txBody>
            <a:bodyPr/>
            <a:lstStyle/>
            <a:p/>
          </p:txBody>
        </p:sp>
        <p:sp>
          <p:nvSpPr>
            <p:cNvPr id="451" name="pl451"/>
            <p:cNvSpPr/>
            <p:nvPr/>
          </p:nvSpPr>
          <p:spPr>
            <a:xfrm>
              <a:off x="479901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52" name="pl452"/>
            <p:cNvSpPr/>
            <p:nvPr/>
          </p:nvSpPr>
          <p:spPr>
            <a:xfrm>
              <a:off x="506654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53" name="pl453"/>
            <p:cNvSpPr/>
            <p:nvPr/>
          </p:nvSpPr>
          <p:spPr>
            <a:xfrm>
              <a:off x="533406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54" name="pl454"/>
            <p:cNvSpPr/>
            <p:nvPr/>
          </p:nvSpPr>
          <p:spPr>
            <a:xfrm>
              <a:off x="560159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55" name="pl455"/>
            <p:cNvSpPr/>
            <p:nvPr/>
          </p:nvSpPr>
          <p:spPr>
            <a:xfrm>
              <a:off x="5869114"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56" name="pl456"/>
            <p:cNvSpPr/>
            <p:nvPr/>
          </p:nvSpPr>
          <p:spPr>
            <a:xfrm>
              <a:off x="613663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57" name="tx457"/>
            <p:cNvSpPr/>
            <p:nvPr/>
          </p:nvSpPr>
          <p:spPr>
            <a:xfrm>
              <a:off x="4767928"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58" name="tx458"/>
            <p:cNvSpPr/>
            <p:nvPr/>
          </p:nvSpPr>
          <p:spPr>
            <a:xfrm>
              <a:off x="5004363"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459" name="tx459"/>
            <p:cNvSpPr/>
            <p:nvPr/>
          </p:nvSpPr>
          <p:spPr>
            <a:xfrm>
              <a:off x="5271887"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460" name="tx460"/>
            <p:cNvSpPr/>
            <p:nvPr/>
          </p:nvSpPr>
          <p:spPr>
            <a:xfrm>
              <a:off x="5539411"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461" name="tx461"/>
            <p:cNvSpPr/>
            <p:nvPr/>
          </p:nvSpPr>
          <p:spPr>
            <a:xfrm>
              <a:off x="5806935"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462" name="tx462"/>
            <p:cNvSpPr/>
            <p:nvPr/>
          </p:nvSpPr>
          <p:spPr>
            <a:xfrm>
              <a:off x="6043370"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63" name="pl463"/>
            <p:cNvSpPr/>
            <p:nvPr/>
          </p:nvSpPr>
          <p:spPr>
            <a:xfrm>
              <a:off x="7308751" y="5574027"/>
              <a:ext cx="1765659" cy="0"/>
            </a:xfrm>
            <a:custGeom>
              <a:avLst/>
              <a:pathLst>
                <a:path w="1765659" h="0">
                  <a:moveTo>
                    <a:pt x="0" y="0"/>
                  </a:moveTo>
                  <a:lnTo>
                    <a:pt x="1765659" y="0"/>
                  </a:lnTo>
                </a:path>
              </a:pathLst>
            </a:custGeom>
            <a:ln w="8130" cap="flat">
              <a:solidFill>
                <a:srgbClr val="000000">
                  <a:alpha val="100000"/>
                </a:srgbClr>
              </a:solidFill>
              <a:prstDash val="solid"/>
              <a:round/>
            </a:ln>
          </p:spPr>
          <p:txBody>
            <a:bodyPr/>
            <a:lstStyle/>
            <a:p/>
          </p:txBody>
        </p:sp>
        <p:sp>
          <p:nvSpPr>
            <p:cNvPr id="464" name="pl464"/>
            <p:cNvSpPr/>
            <p:nvPr/>
          </p:nvSpPr>
          <p:spPr>
            <a:xfrm>
              <a:off x="738900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65" name="pl465"/>
            <p:cNvSpPr/>
            <p:nvPr/>
          </p:nvSpPr>
          <p:spPr>
            <a:xfrm>
              <a:off x="7656533"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66" name="pl466"/>
            <p:cNvSpPr/>
            <p:nvPr/>
          </p:nvSpPr>
          <p:spPr>
            <a:xfrm>
              <a:off x="7924057"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67" name="pl467"/>
            <p:cNvSpPr/>
            <p:nvPr/>
          </p:nvSpPr>
          <p:spPr>
            <a:xfrm>
              <a:off x="819158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68" name="pl468"/>
            <p:cNvSpPr/>
            <p:nvPr/>
          </p:nvSpPr>
          <p:spPr>
            <a:xfrm>
              <a:off x="845910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69" name="pl469"/>
            <p:cNvSpPr/>
            <p:nvPr/>
          </p:nvSpPr>
          <p:spPr>
            <a:xfrm>
              <a:off x="872662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70" name="tx470"/>
            <p:cNvSpPr/>
            <p:nvPr/>
          </p:nvSpPr>
          <p:spPr>
            <a:xfrm>
              <a:off x="7357919"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71" name="tx471"/>
            <p:cNvSpPr/>
            <p:nvPr/>
          </p:nvSpPr>
          <p:spPr>
            <a:xfrm>
              <a:off x="7594354"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472" name="tx472"/>
            <p:cNvSpPr/>
            <p:nvPr/>
          </p:nvSpPr>
          <p:spPr>
            <a:xfrm>
              <a:off x="7861878"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473" name="tx473"/>
            <p:cNvSpPr/>
            <p:nvPr/>
          </p:nvSpPr>
          <p:spPr>
            <a:xfrm>
              <a:off x="8129402"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474" name="tx474"/>
            <p:cNvSpPr/>
            <p:nvPr/>
          </p:nvSpPr>
          <p:spPr>
            <a:xfrm>
              <a:off x="8396926"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475" name="tx475"/>
            <p:cNvSpPr/>
            <p:nvPr/>
          </p:nvSpPr>
          <p:spPr>
            <a:xfrm>
              <a:off x="8633360"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76" name="tx476"/>
            <p:cNvSpPr/>
            <p:nvPr/>
          </p:nvSpPr>
          <p:spPr>
            <a:xfrm>
              <a:off x="6895629" y="5258434"/>
              <a:ext cx="3312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Tuvalu</a:t>
              </a:r>
            </a:p>
          </p:txBody>
        </p:sp>
        <p:sp>
          <p:nvSpPr>
            <p:cNvPr id="477" name="tx477"/>
            <p:cNvSpPr/>
            <p:nvPr/>
          </p:nvSpPr>
          <p:spPr>
            <a:xfrm>
              <a:off x="6554009" y="4799120"/>
              <a:ext cx="67290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Turkmenistan</a:t>
              </a:r>
            </a:p>
          </p:txBody>
        </p:sp>
        <p:sp>
          <p:nvSpPr>
            <p:cNvPr id="478" name="tx478"/>
            <p:cNvSpPr/>
            <p:nvPr/>
          </p:nvSpPr>
          <p:spPr>
            <a:xfrm>
              <a:off x="6719424" y="4339806"/>
              <a:ext cx="5074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Vincent</a:t>
              </a:r>
            </a:p>
          </p:txBody>
        </p:sp>
        <p:sp>
          <p:nvSpPr>
            <p:cNvPr id="479" name="tx479"/>
            <p:cNvSpPr/>
            <p:nvPr/>
          </p:nvSpPr>
          <p:spPr>
            <a:xfrm>
              <a:off x="6773556" y="3880491"/>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Mauritius</a:t>
              </a:r>
            </a:p>
          </p:txBody>
        </p:sp>
        <p:sp>
          <p:nvSpPr>
            <p:cNvPr id="480" name="tx480"/>
            <p:cNvSpPr/>
            <p:nvPr/>
          </p:nvSpPr>
          <p:spPr>
            <a:xfrm>
              <a:off x="7034252" y="3421177"/>
              <a:ext cx="1926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Iran</a:t>
              </a:r>
            </a:p>
          </p:txBody>
        </p:sp>
        <p:sp>
          <p:nvSpPr>
            <p:cNvPr id="481" name="tx481"/>
            <p:cNvSpPr/>
            <p:nvPr/>
          </p:nvSpPr>
          <p:spPr>
            <a:xfrm>
              <a:off x="6959728" y="2961863"/>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Cuba</a:t>
              </a:r>
            </a:p>
          </p:txBody>
        </p:sp>
        <p:sp>
          <p:nvSpPr>
            <p:cNvPr id="482" name="tx482"/>
            <p:cNvSpPr/>
            <p:nvPr/>
          </p:nvSpPr>
          <p:spPr>
            <a:xfrm>
              <a:off x="6736066" y="2502549"/>
              <a:ext cx="4908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Botswana</a:t>
              </a:r>
            </a:p>
          </p:txBody>
        </p:sp>
        <p:sp>
          <p:nvSpPr>
            <p:cNvPr id="483" name="tx483"/>
            <p:cNvSpPr/>
            <p:nvPr/>
          </p:nvSpPr>
          <p:spPr>
            <a:xfrm>
              <a:off x="6847988" y="2043235"/>
              <a:ext cx="37892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Belarus</a:t>
              </a:r>
            </a:p>
          </p:txBody>
        </p:sp>
        <p:sp>
          <p:nvSpPr>
            <p:cNvPr id="484" name="tx484"/>
            <p:cNvSpPr/>
            <p:nvPr/>
          </p:nvSpPr>
          <p:spPr>
            <a:xfrm>
              <a:off x="4196001" y="5385349"/>
              <a:ext cx="4409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Maldives</a:t>
              </a:r>
            </a:p>
          </p:txBody>
        </p:sp>
        <p:sp>
          <p:nvSpPr>
            <p:cNvPr id="485" name="tx485"/>
            <p:cNvSpPr/>
            <p:nvPr/>
          </p:nvSpPr>
          <p:spPr>
            <a:xfrm>
              <a:off x="3643155" y="5137562"/>
              <a:ext cx="9937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Dominican Republic</a:t>
              </a:r>
            </a:p>
          </p:txBody>
        </p:sp>
        <p:sp>
          <p:nvSpPr>
            <p:cNvPr id="486" name="tx486"/>
            <p:cNvSpPr/>
            <p:nvPr/>
          </p:nvSpPr>
          <p:spPr>
            <a:xfrm>
              <a:off x="4282778" y="4889774"/>
              <a:ext cx="3541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Samoa</a:t>
              </a:r>
            </a:p>
          </p:txBody>
        </p:sp>
        <p:sp>
          <p:nvSpPr>
            <p:cNvPr id="487" name="tx487"/>
            <p:cNvSpPr/>
            <p:nvPr/>
          </p:nvSpPr>
          <p:spPr>
            <a:xfrm>
              <a:off x="3829418" y="4641986"/>
              <a:ext cx="80750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Marshall Islands</a:t>
              </a:r>
            </a:p>
          </p:txBody>
        </p:sp>
        <p:sp>
          <p:nvSpPr>
            <p:cNvPr id="488" name="tx488"/>
            <p:cNvSpPr/>
            <p:nvPr/>
          </p:nvSpPr>
          <p:spPr>
            <a:xfrm>
              <a:off x="4179359" y="4394198"/>
              <a:ext cx="45756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Viet Nam</a:t>
              </a:r>
            </a:p>
          </p:txBody>
        </p:sp>
        <p:sp>
          <p:nvSpPr>
            <p:cNvPr id="489" name="tx489"/>
            <p:cNvSpPr/>
            <p:nvPr/>
          </p:nvSpPr>
          <p:spPr>
            <a:xfrm>
              <a:off x="4444261" y="4146410"/>
              <a:ext cx="1926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Iraq</a:t>
              </a:r>
            </a:p>
          </p:txBody>
        </p:sp>
        <p:sp>
          <p:nvSpPr>
            <p:cNvPr id="490" name="tx490"/>
            <p:cNvSpPr/>
            <p:nvPr/>
          </p:nvSpPr>
          <p:spPr>
            <a:xfrm>
              <a:off x="4065425" y="3898622"/>
              <a:ext cx="5715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El Salvador</a:t>
              </a:r>
            </a:p>
          </p:txBody>
        </p:sp>
        <p:sp>
          <p:nvSpPr>
            <p:cNvPr id="491" name="tx491"/>
            <p:cNvSpPr/>
            <p:nvPr/>
          </p:nvSpPr>
          <p:spPr>
            <a:xfrm>
              <a:off x="4220782" y="3650834"/>
              <a:ext cx="4161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Armenia</a:t>
              </a:r>
            </a:p>
          </p:txBody>
        </p:sp>
        <p:sp>
          <p:nvSpPr>
            <p:cNvPr id="492" name="tx492"/>
            <p:cNvSpPr/>
            <p:nvPr/>
          </p:nvSpPr>
          <p:spPr>
            <a:xfrm>
              <a:off x="4289087" y="3403047"/>
              <a:ext cx="3478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Algeria</a:t>
              </a:r>
            </a:p>
          </p:txBody>
        </p:sp>
        <p:sp>
          <p:nvSpPr>
            <p:cNvPr id="493" name="tx493"/>
            <p:cNvSpPr/>
            <p:nvPr/>
          </p:nvSpPr>
          <p:spPr>
            <a:xfrm>
              <a:off x="4282961" y="3155259"/>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Mexico</a:t>
              </a:r>
            </a:p>
          </p:txBody>
        </p:sp>
        <p:sp>
          <p:nvSpPr>
            <p:cNvPr id="494" name="tx494"/>
            <p:cNvSpPr/>
            <p:nvPr/>
          </p:nvSpPr>
          <p:spPr>
            <a:xfrm>
              <a:off x="4251871" y="2907471"/>
              <a:ext cx="38505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Ukraine</a:t>
              </a:r>
            </a:p>
          </p:txBody>
        </p:sp>
        <p:sp>
          <p:nvSpPr>
            <p:cNvPr id="495" name="tx495"/>
            <p:cNvSpPr/>
            <p:nvPr/>
          </p:nvSpPr>
          <p:spPr>
            <a:xfrm>
              <a:off x="3742093" y="2659683"/>
              <a:ext cx="894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Equatorial Guinea</a:t>
              </a:r>
            </a:p>
          </p:txBody>
        </p:sp>
        <p:sp>
          <p:nvSpPr>
            <p:cNvPr id="496" name="tx496"/>
            <p:cNvSpPr/>
            <p:nvPr/>
          </p:nvSpPr>
          <p:spPr>
            <a:xfrm>
              <a:off x="4295122" y="2411895"/>
              <a:ext cx="341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Jordan</a:t>
              </a:r>
            </a:p>
          </p:txBody>
        </p:sp>
        <p:sp>
          <p:nvSpPr>
            <p:cNvPr id="497" name="tx497"/>
            <p:cNvSpPr/>
            <p:nvPr/>
          </p:nvSpPr>
          <p:spPr>
            <a:xfrm>
              <a:off x="4357576" y="2164107"/>
              <a:ext cx="2793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Brazil</a:t>
              </a:r>
            </a:p>
          </p:txBody>
        </p:sp>
        <p:sp>
          <p:nvSpPr>
            <p:cNvPr id="498" name="tx498"/>
            <p:cNvSpPr/>
            <p:nvPr/>
          </p:nvSpPr>
          <p:spPr>
            <a:xfrm>
              <a:off x="4369737" y="1916320"/>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Libya</a:t>
              </a:r>
            </a:p>
          </p:txBody>
        </p:sp>
        <p:sp>
          <p:nvSpPr>
            <p:cNvPr id="499" name="tx499"/>
            <p:cNvSpPr/>
            <p:nvPr/>
          </p:nvSpPr>
          <p:spPr>
            <a:xfrm>
              <a:off x="1247749" y="5469823"/>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Suriname</a:t>
              </a:r>
            </a:p>
          </p:txBody>
        </p:sp>
        <p:sp>
          <p:nvSpPr>
            <p:cNvPr id="500" name="tx500"/>
            <p:cNvSpPr/>
            <p:nvPr/>
          </p:nvSpPr>
          <p:spPr>
            <a:xfrm>
              <a:off x="1291000" y="5362823"/>
              <a:ext cx="43507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Grenada</a:t>
              </a:r>
            </a:p>
          </p:txBody>
        </p:sp>
        <p:sp>
          <p:nvSpPr>
            <p:cNvPr id="501" name="tx501"/>
            <p:cNvSpPr/>
            <p:nvPr/>
          </p:nvSpPr>
          <p:spPr>
            <a:xfrm>
              <a:off x="1254058" y="5255824"/>
              <a:ext cx="4720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Colombia</a:t>
              </a:r>
            </a:p>
          </p:txBody>
        </p:sp>
        <p:sp>
          <p:nvSpPr>
            <p:cNvPr id="502" name="tx502"/>
            <p:cNvSpPr/>
            <p:nvPr/>
          </p:nvSpPr>
          <p:spPr>
            <a:xfrm>
              <a:off x="1353271" y="5148825"/>
              <a:ext cx="3728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Albania</a:t>
              </a:r>
            </a:p>
          </p:txBody>
        </p:sp>
        <p:sp>
          <p:nvSpPr>
            <p:cNvPr id="503" name="tx503"/>
            <p:cNvSpPr/>
            <p:nvPr/>
          </p:nvSpPr>
          <p:spPr>
            <a:xfrm>
              <a:off x="1421485" y="5041825"/>
              <a:ext cx="3045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Tonga</a:t>
              </a:r>
            </a:p>
          </p:txBody>
        </p:sp>
        <p:sp>
          <p:nvSpPr>
            <p:cNvPr id="504" name="tx504"/>
            <p:cNvSpPr/>
            <p:nvPr/>
          </p:nvSpPr>
          <p:spPr>
            <a:xfrm>
              <a:off x="1129425" y="4934826"/>
              <a:ext cx="5966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Montenegro</a:t>
              </a:r>
            </a:p>
          </p:txBody>
        </p:sp>
        <p:sp>
          <p:nvSpPr>
            <p:cNvPr id="505" name="tx505"/>
            <p:cNvSpPr/>
            <p:nvPr/>
          </p:nvSpPr>
          <p:spPr>
            <a:xfrm>
              <a:off x="1272529" y="4827827"/>
              <a:ext cx="4535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Mongolia</a:t>
              </a:r>
            </a:p>
          </p:txBody>
        </p:sp>
        <p:sp>
          <p:nvSpPr>
            <p:cNvPr id="506" name="tx506"/>
            <p:cNvSpPr/>
            <p:nvPr/>
          </p:nvSpPr>
          <p:spPr>
            <a:xfrm>
              <a:off x="1185753" y="4720827"/>
              <a:ext cx="5403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Micronesia</a:t>
              </a:r>
            </a:p>
          </p:txBody>
        </p:sp>
        <p:sp>
          <p:nvSpPr>
            <p:cNvPr id="507" name="tx507"/>
            <p:cNvSpPr/>
            <p:nvPr/>
          </p:nvSpPr>
          <p:spPr>
            <a:xfrm>
              <a:off x="1309928" y="4613828"/>
              <a:ext cx="4161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Jamaica</a:t>
              </a:r>
            </a:p>
          </p:txBody>
        </p:sp>
        <p:sp>
          <p:nvSpPr>
            <p:cNvPr id="508" name="tx508"/>
            <p:cNvSpPr/>
            <p:nvPr/>
          </p:nvSpPr>
          <p:spPr>
            <a:xfrm>
              <a:off x="1328399" y="4506829"/>
              <a:ext cx="3976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Georgia</a:t>
              </a:r>
            </a:p>
          </p:txBody>
        </p:sp>
        <p:sp>
          <p:nvSpPr>
            <p:cNvPr id="509" name="tx509"/>
            <p:cNvSpPr/>
            <p:nvPr/>
          </p:nvSpPr>
          <p:spPr>
            <a:xfrm>
              <a:off x="1583517" y="4399830"/>
              <a:ext cx="14255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Fiji</a:t>
              </a:r>
            </a:p>
          </p:txBody>
        </p:sp>
        <p:sp>
          <p:nvSpPr>
            <p:cNvPr id="510" name="tx510"/>
            <p:cNvSpPr/>
            <p:nvPr/>
          </p:nvSpPr>
          <p:spPr>
            <a:xfrm>
              <a:off x="1434104" y="4292830"/>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China</a:t>
              </a:r>
            </a:p>
          </p:txBody>
        </p:sp>
        <p:sp>
          <p:nvSpPr>
            <p:cNvPr id="511" name="tx511"/>
            <p:cNvSpPr/>
            <p:nvPr/>
          </p:nvSpPr>
          <p:spPr>
            <a:xfrm>
              <a:off x="1297401" y="4185831"/>
              <a:ext cx="4286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Thailand</a:t>
              </a:r>
            </a:p>
          </p:txBody>
        </p:sp>
        <p:sp>
          <p:nvSpPr>
            <p:cNvPr id="512" name="tx512"/>
            <p:cNvSpPr/>
            <p:nvPr/>
          </p:nvSpPr>
          <p:spPr>
            <a:xfrm>
              <a:off x="1253875" y="4078832"/>
              <a:ext cx="4721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Sri Lanka</a:t>
              </a:r>
            </a:p>
          </p:txBody>
        </p:sp>
        <p:sp>
          <p:nvSpPr>
            <p:cNvPr id="513" name="tx513"/>
            <p:cNvSpPr/>
            <p:nvPr/>
          </p:nvSpPr>
          <p:spPr>
            <a:xfrm>
              <a:off x="1135643" y="3971832"/>
              <a:ext cx="5904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Cabo Verde</a:t>
              </a:r>
            </a:p>
          </p:txBody>
        </p:sp>
        <p:sp>
          <p:nvSpPr>
            <p:cNvPr id="514" name="tx514"/>
            <p:cNvSpPr/>
            <p:nvPr/>
          </p:nvSpPr>
          <p:spPr>
            <a:xfrm>
              <a:off x="1285148" y="3864833"/>
              <a:ext cx="4409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Malaysia</a:t>
              </a:r>
            </a:p>
          </p:txBody>
        </p:sp>
        <p:sp>
          <p:nvSpPr>
            <p:cNvPr id="515" name="tx515"/>
            <p:cNvSpPr/>
            <p:nvPr/>
          </p:nvSpPr>
          <p:spPr>
            <a:xfrm>
              <a:off x="1260368" y="3757834"/>
              <a:ext cx="4657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Dominica</a:t>
              </a:r>
            </a:p>
          </p:txBody>
        </p:sp>
        <p:sp>
          <p:nvSpPr>
            <p:cNvPr id="516" name="tx516"/>
            <p:cNvSpPr/>
            <p:nvPr/>
          </p:nvSpPr>
          <p:spPr>
            <a:xfrm>
              <a:off x="1363878" y="3650834"/>
              <a:ext cx="36219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Turkiye</a:t>
              </a:r>
            </a:p>
          </p:txBody>
        </p:sp>
        <p:sp>
          <p:nvSpPr>
            <p:cNvPr id="517" name="tx517"/>
            <p:cNvSpPr/>
            <p:nvPr/>
          </p:nvSpPr>
          <p:spPr>
            <a:xfrm>
              <a:off x="1403014" y="3543835"/>
              <a:ext cx="32305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Serbia</a:t>
              </a:r>
            </a:p>
          </p:txBody>
        </p:sp>
        <p:sp>
          <p:nvSpPr>
            <p:cNvPr id="518" name="tx518"/>
            <p:cNvSpPr/>
            <p:nvPr/>
          </p:nvSpPr>
          <p:spPr>
            <a:xfrm>
              <a:off x="1489973" y="3436836"/>
              <a:ext cx="236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Peru</a:t>
              </a:r>
            </a:p>
          </p:txBody>
        </p:sp>
        <p:sp>
          <p:nvSpPr>
            <p:cNvPr id="519" name="tx519"/>
            <p:cNvSpPr/>
            <p:nvPr/>
          </p:nvSpPr>
          <p:spPr>
            <a:xfrm>
              <a:off x="1241257" y="3329837"/>
              <a:ext cx="4848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Indonesia</a:t>
              </a:r>
            </a:p>
          </p:txBody>
        </p:sp>
        <p:sp>
          <p:nvSpPr>
            <p:cNvPr id="520" name="tx520"/>
            <p:cNvSpPr/>
            <p:nvPr/>
          </p:nvSpPr>
          <p:spPr>
            <a:xfrm>
              <a:off x="1309745" y="3222837"/>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Ecuador</a:t>
              </a:r>
            </a:p>
          </p:txBody>
        </p:sp>
        <p:sp>
          <p:nvSpPr>
            <p:cNvPr id="521" name="tx521"/>
            <p:cNvSpPr/>
            <p:nvPr/>
          </p:nvSpPr>
          <p:spPr>
            <a:xfrm>
              <a:off x="1247566" y="3115838"/>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Paraguay</a:t>
              </a:r>
            </a:p>
          </p:txBody>
        </p:sp>
        <p:sp>
          <p:nvSpPr>
            <p:cNvPr id="522" name="tx522"/>
            <p:cNvSpPr/>
            <p:nvPr/>
          </p:nvSpPr>
          <p:spPr>
            <a:xfrm>
              <a:off x="508182" y="3008839"/>
              <a:ext cx="121788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Bosnia and Herzegovina</a:t>
              </a:r>
            </a:p>
          </p:txBody>
        </p:sp>
        <p:sp>
          <p:nvSpPr>
            <p:cNvPr id="523" name="tx523"/>
            <p:cNvSpPr/>
            <p:nvPr/>
          </p:nvSpPr>
          <p:spPr>
            <a:xfrm>
              <a:off x="874857" y="2901839"/>
              <a:ext cx="8512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North Macedonia</a:t>
              </a:r>
            </a:p>
          </p:txBody>
        </p:sp>
        <p:sp>
          <p:nvSpPr>
            <p:cNvPr id="524" name="tx524"/>
            <p:cNvSpPr/>
            <p:nvPr/>
          </p:nvSpPr>
          <p:spPr>
            <a:xfrm>
              <a:off x="1247566" y="2794840"/>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Argentina</a:t>
              </a:r>
            </a:p>
          </p:txBody>
        </p:sp>
        <p:sp>
          <p:nvSpPr>
            <p:cNvPr id="525" name="tx525"/>
            <p:cNvSpPr/>
            <p:nvPr/>
          </p:nvSpPr>
          <p:spPr>
            <a:xfrm>
              <a:off x="1185661" y="2687841"/>
              <a:ext cx="54041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Philippines</a:t>
              </a:r>
            </a:p>
          </p:txBody>
        </p:sp>
        <p:sp>
          <p:nvSpPr>
            <p:cNvPr id="526" name="tx526"/>
            <p:cNvSpPr/>
            <p:nvPr/>
          </p:nvSpPr>
          <p:spPr>
            <a:xfrm>
              <a:off x="1322181" y="2580841"/>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Lucia</a:t>
              </a:r>
            </a:p>
          </p:txBody>
        </p:sp>
        <p:sp>
          <p:nvSpPr>
            <p:cNvPr id="527" name="tx527"/>
            <p:cNvSpPr/>
            <p:nvPr/>
          </p:nvSpPr>
          <p:spPr>
            <a:xfrm>
              <a:off x="1303619" y="2473842"/>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Moldova</a:t>
              </a:r>
            </a:p>
          </p:txBody>
        </p:sp>
        <p:sp>
          <p:nvSpPr>
            <p:cNvPr id="528" name="tx528"/>
            <p:cNvSpPr/>
            <p:nvPr/>
          </p:nvSpPr>
          <p:spPr>
            <a:xfrm>
              <a:off x="1179260" y="2366843"/>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Guatemala</a:t>
              </a:r>
            </a:p>
          </p:txBody>
        </p:sp>
        <p:sp>
          <p:nvSpPr>
            <p:cNvPr id="529" name="tx529"/>
            <p:cNvSpPr/>
            <p:nvPr/>
          </p:nvSpPr>
          <p:spPr>
            <a:xfrm>
              <a:off x="1421759" y="2259844"/>
              <a:ext cx="3043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Belize</a:t>
              </a:r>
            </a:p>
          </p:txBody>
        </p:sp>
        <p:sp>
          <p:nvSpPr>
            <p:cNvPr id="530" name="tx530"/>
            <p:cNvSpPr/>
            <p:nvPr/>
          </p:nvSpPr>
          <p:spPr>
            <a:xfrm>
              <a:off x="1390395" y="2152844"/>
              <a:ext cx="335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Gabon</a:t>
              </a:r>
            </a:p>
          </p:txBody>
        </p:sp>
        <p:sp>
          <p:nvSpPr>
            <p:cNvPr id="531" name="tx531"/>
            <p:cNvSpPr/>
            <p:nvPr/>
          </p:nvSpPr>
          <p:spPr>
            <a:xfrm>
              <a:off x="1198005" y="2045845"/>
              <a:ext cx="52806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Azerbaijan</a:t>
              </a:r>
            </a:p>
          </p:txBody>
        </p:sp>
        <p:sp>
          <p:nvSpPr>
            <p:cNvPr id="532" name="tx532"/>
            <p:cNvSpPr/>
            <p:nvPr/>
          </p:nvSpPr>
          <p:spPr>
            <a:xfrm>
              <a:off x="1141953" y="1938846"/>
              <a:ext cx="5841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Kazakhstan</a:t>
              </a:r>
            </a:p>
          </p:txBody>
        </p:sp>
        <p:sp>
          <p:nvSpPr>
            <p:cNvPr id="533" name="tx533"/>
            <p:cNvSpPr/>
            <p:nvPr/>
          </p:nvSpPr>
          <p:spPr>
            <a:xfrm>
              <a:off x="1123299" y="1831846"/>
              <a:ext cx="6027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South Africa</a:t>
              </a:r>
            </a:p>
          </p:txBody>
        </p:sp>
        <p:sp>
          <p:nvSpPr>
            <p:cNvPr id="534" name="tx534"/>
            <p:cNvSpPr/>
            <p:nvPr/>
          </p:nvSpPr>
          <p:spPr>
            <a:xfrm>
              <a:off x="4309537" y="6192124"/>
              <a:ext cx="104854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 in:</a:t>
              </a:r>
            </a:p>
          </p:txBody>
        </p:sp>
        <p:sp>
          <p:nvSpPr>
            <p:cNvPr id="535" name="pt535"/>
            <p:cNvSpPr/>
            <p:nvPr/>
          </p:nvSpPr>
          <p:spPr>
            <a:xfrm>
              <a:off x="5465143" y="6169888"/>
              <a:ext cx="144506" cy="144506"/>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536" name="pt536"/>
            <p:cNvSpPr/>
            <p:nvPr/>
          </p:nvSpPr>
          <p:spPr>
            <a:xfrm>
              <a:off x="6072494" y="6169888"/>
              <a:ext cx="144506" cy="144506"/>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537" name="tx537"/>
            <p:cNvSpPr/>
            <p:nvPr/>
          </p:nvSpPr>
          <p:spPr>
            <a:xfrm>
              <a:off x="5716713"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2019</a:t>
              </a:r>
            </a:p>
          </p:txBody>
        </p:sp>
        <p:sp>
          <p:nvSpPr>
            <p:cNvPr id="538" name="tx538"/>
            <p:cNvSpPr/>
            <p:nvPr/>
          </p:nvSpPr>
          <p:spPr>
            <a:xfrm>
              <a:off x="6324064"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539" name="tx539"/>
            <p:cNvSpPr/>
            <p:nvPr/>
          </p:nvSpPr>
          <p:spPr>
            <a:xfrm>
              <a:off x="1807907" y="1368037"/>
              <a:ext cx="445788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DTP1 coverage (%) and change, by country, 2019 and 2025</a:t>
              </a:r>
            </a:p>
          </p:txBody>
        </p:sp>
        <p:sp>
          <p:nvSpPr>
            <p:cNvPr id="540" name="tx540"/>
            <p:cNvSpPr/>
            <p:nvPr/>
          </p:nvSpPr>
          <p:spPr>
            <a:xfrm>
              <a:off x="4912427" y="64910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541" name="tx541"/>
            <p:cNvSpPr/>
            <p:nvPr/>
          </p:nvSpPr>
          <p:spPr>
            <a:xfrm>
              <a:off x="5475606" y="6611748"/>
              <a:ext cx="35988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Change in coverage between 2019 and 2025 indicated to the right.</a:t>
              </a:r>
            </a:p>
          </p:txBody>
        </p:sp>
      </p:grpSp>
      <p:sp>
        <p:nvSpPr>
          <p:cNvPr id="54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DTP1 coverage in 2019 and 2025, and change in coverage between the two years.
Overall, 35 out of 58 (60%) countries in UMICs had a decline in coverage. The largest decline was in South Africa (-20 percentage points), followed by Kazakhstan (-15 percentage points).
There were 15 (26%) countries with an increase in DTP1 coverage. Coverage remained the same in 8 countries between 2019 and 2025.
</a:t>
            </a:r>
          </a:p>
        </p:txBody>
      </p:sp>
      <p:sp>
        <p:nvSpPr>
          <p:cNvPr id="543"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Between 2019 and 2025, DTP1 coverage increased in 15 countries and decreased in 35 countries.</a:t>
            </a:r>
          </a:p>
        </p:txBody>
      </p:sp>
      <p:grpSp xmlns:pic="http://schemas.openxmlformats.org/drawingml/2006/picture">
        <p:nvGrpSpPr>
          <p:cNvPr id="544" name=""/>
          <p:cNvGrpSpPr/>
          <p:nvPr/>
        </p:nvGrpSpPr>
        <p:grpSpPr>
          <a:xfrm>
            <a:off x="292608" y="1005840"/>
            <a:ext cx="8595360" cy="28575"/>
            <a:chOff x="292608" y="1005840"/>
            <a:chExt cx="8595360" cy="28575"/>
          </a:xfrm>
        </p:grpSpPr>
        <p:sp>
          <p:nvSpPr>
            <p:cNvPr id="545"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546"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1807907" y="5456328"/>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5" name="pl5"/>
            <p:cNvSpPr/>
            <p:nvPr/>
          </p:nvSpPr>
          <p:spPr>
            <a:xfrm>
              <a:off x="1807907" y="5260163"/>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6" name="pl6"/>
            <p:cNvSpPr/>
            <p:nvPr/>
          </p:nvSpPr>
          <p:spPr>
            <a:xfrm>
              <a:off x="1807907" y="5063997"/>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7" name="pl7"/>
            <p:cNvSpPr/>
            <p:nvPr/>
          </p:nvSpPr>
          <p:spPr>
            <a:xfrm>
              <a:off x="1807907" y="4867832"/>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8" name="pl8"/>
            <p:cNvSpPr/>
            <p:nvPr/>
          </p:nvSpPr>
          <p:spPr>
            <a:xfrm>
              <a:off x="1807907" y="4671666"/>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9" name="pl9"/>
            <p:cNvSpPr/>
            <p:nvPr/>
          </p:nvSpPr>
          <p:spPr>
            <a:xfrm>
              <a:off x="1807907" y="4475501"/>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0" name="pl10"/>
            <p:cNvSpPr/>
            <p:nvPr/>
          </p:nvSpPr>
          <p:spPr>
            <a:xfrm>
              <a:off x="1807907" y="4279336"/>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1" name="pl11"/>
            <p:cNvSpPr/>
            <p:nvPr/>
          </p:nvSpPr>
          <p:spPr>
            <a:xfrm>
              <a:off x="1807907" y="4083170"/>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2" name="pl12"/>
            <p:cNvSpPr/>
            <p:nvPr/>
          </p:nvSpPr>
          <p:spPr>
            <a:xfrm>
              <a:off x="1807907" y="3887005"/>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3" name="pl13"/>
            <p:cNvSpPr/>
            <p:nvPr/>
          </p:nvSpPr>
          <p:spPr>
            <a:xfrm>
              <a:off x="1807907" y="3690839"/>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4" name="pl14"/>
            <p:cNvSpPr/>
            <p:nvPr/>
          </p:nvSpPr>
          <p:spPr>
            <a:xfrm>
              <a:off x="1807907" y="3494674"/>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5" name="pl15"/>
            <p:cNvSpPr/>
            <p:nvPr/>
          </p:nvSpPr>
          <p:spPr>
            <a:xfrm>
              <a:off x="1807907" y="3298509"/>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6" name="pl16"/>
            <p:cNvSpPr/>
            <p:nvPr/>
          </p:nvSpPr>
          <p:spPr>
            <a:xfrm>
              <a:off x="1807907" y="3102343"/>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7" name="pl17"/>
            <p:cNvSpPr/>
            <p:nvPr/>
          </p:nvSpPr>
          <p:spPr>
            <a:xfrm>
              <a:off x="1807907" y="2906178"/>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8" name="pl18"/>
            <p:cNvSpPr/>
            <p:nvPr/>
          </p:nvSpPr>
          <p:spPr>
            <a:xfrm>
              <a:off x="1807907" y="2710013"/>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9" name="pl19"/>
            <p:cNvSpPr/>
            <p:nvPr/>
          </p:nvSpPr>
          <p:spPr>
            <a:xfrm>
              <a:off x="1807907" y="2513847"/>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0" name="pl20"/>
            <p:cNvSpPr/>
            <p:nvPr/>
          </p:nvSpPr>
          <p:spPr>
            <a:xfrm>
              <a:off x="1807907" y="2317682"/>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1" name="pl21"/>
            <p:cNvSpPr/>
            <p:nvPr/>
          </p:nvSpPr>
          <p:spPr>
            <a:xfrm>
              <a:off x="1807907" y="2121516"/>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2" name="pl22"/>
            <p:cNvSpPr/>
            <p:nvPr/>
          </p:nvSpPr>
          <p:spPr>
            <a:xfrm>
              <a:off x="1807907" y="1925351"/>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3" name="pl23"/>
            <p:cNvSpPr/>
            <p:nvPr/>
          </p:nvSpPr>
          <p:spPr>
            <a:xfrm>
              <a:off x="188480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214111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2397433"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265374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291006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316638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2986960" y="1925351"/>
              <a:ext cx="128157" cy="0"/>
            </a:xfrm>
            <a:custGeom>
              <a:avLst/>
              <a:pathLst>
                <a:path w="128157" h="0">
                  <a:moveTo>
                    <a:pt x="0" y="0"/>
                  </a:moveTo>
                  <a:lnTo>
                    <a:pt x="128157" y="0"/>
                  </a:lnTo>
                </a:path>
              </a:pathLst>
            </a:custGeom>
            <a:ln w="81303" cap="flat">
              <a:solidFill>
                <a:srgbClr val="E8E8E8">
                  <a:alpha val="100000"/>
                </a:srgbClr>
              </a:solidFill>
              <a:prstDash val="solid"/>
              <a:round/>
            </a:ln>
          </p:spPr>
          <p:txBody>
            <a:bodyPr/>
            <a:lstStyle/>
            <a:p/>
          </p:txBody>
        </p:sp>
        <p:sp>
          <p:nvSpPr>
            <p:cNvPr id="30" name="pl30"/>
            <p:cNvSpPr/>
            <p:nvPr/>
          </p:nvSpPr>
          <p:spPr>
            <a:xfrm>
              <a:off x="2743460" y="2121516"/>
              <a:ext cx="115342" cy="0"/>
            </a:xfrm>
            <a:custGeom>
              <a:avLst/>
              <a:pathLst>
                <a:path w="115342" h="0">
                  <a:moveTo>
                    <a:pt x="0" y="0"/>
                  </a:moveTo>
                  <a:lnTo>
                    <a:pt x="115342" y="0"/>
                  </a:lnTo>
                </a:path>
              </a:pathLst>
            </a:custGeom>
            <a:ln w="81303" cap="flat">
              <a:solidFill>
                <a:srgbClr val="E8E8E8">
                  <a:alpha val="100000"/>
                </a:srgbClr>
              </a:solidFill>
              <a:prstDash val="solid"/>
              <a:round/>
            </a:ln>
          </p:spPr>
          <p:txBody>
            <a:bodyPr/>
            <a:lstStyle/>
            <a:p/>
          </p:txBody>
        </p:sp>
        <p:sp>
          <p:nvSpPr>
            <p:cNvPr id="31" name="pl31"/>
            <p:cNvSpPr/>
            <p:nvPr/>
          </p:nvSpPr>
          <p:spPr>
            <a:xfrm>
              <a:off x="3038223" y="2317682"/>
              <a:ext cx="115342" cy="0"/>
            </a:xfrm>
            <a:custGeom>
              <a:avLst/>
              <a:pathLst>
                <a:path w="115342" h="0">
                  <a:moveTo>
                    <a:pt x="0" y="0"/>
                  </a:moveTo>
                  <a:lnTo>
                    <a:pt x="115342" y="0"/>
                  </a:lnTo>
                </a:path>
              </a:pathLst>
            </a:custGeom>
            <a:ln w="81303" cap="flat">
              <a:solidFill>
                <a:srgbClr val="E8E8E8">
                  <a:alpha val="100000"/>
                </a:srgbClr>
              </a:solidFill>
              <a:prstDash val="solid"/>
              <a:round/>
            </a:ln>
          </p:spPr>
          <p:txBody>
            <a:bodyPr/>
            <a:lstStyle/>
            <a:p/>
          </p:txBody>
        </p:sp>
        <p:sp>
          <p:nvSpPr>
            <p:cNvPr id="32" name="pl32"/>
            <p:cNvSpPr/>
            <p:nvPr/>
          </p:nvSpPr>
          <p:spPr>
            <a:xfrm>
              <a:off x="2948512" y="2513847"/>
              <a:ext cx="102526" cy="0"/>
            </a:xfrm>
            <a:custGeom>
              <a:avLst/>
              <a:pathLst>
                <a:path w="102526" h="0">
                  <a:moveTo>
                    <a:pt x="0" y="0"/>
                  </a:moveTo>
                  <a:lnTo>
                    <a:pt x="102526" y="0"/>
                  </a:lnTo>
                </a:path>
              </a:pathLst>
            </a:custGeom>
            <a:ln w="81303" cap="flat">
              <a:solidFill>
                <a:srgbClr val="E8E8E8">
                  <a:alpha val="100000"/>
                </a:srgbClr>
              </a:solidFill>
              <a:prstDash val="solid"/>
              <a:round/>
            </a:ln>
          </p:spPr>
          <p:txBody>
            <a:bodyPr/>
            <a:lstStyle/>
            <a:p/>
          </p:txBody>
        </p:sp>
        <p:sp>
          <p:nvSpPr>
            <p:cNvPr id="33" name="pl33"/>
            <p:cNvSpPr/>
            <p:nvPr/>
          </p:nvSpPr>
          <p:spPr>
            <a:xfrm>
              <a:off x="2910065" y="2710013"/>
              <a:ext cx="89710" cy="0"/>
            </a:xfrm>
            <a:custGeom>
              <a:avLst/>
              <a:pathLst>
                <a:path w="89710" h="0">
                  <a:moveTo>
                    <a:pt x="0" y="0"/>
                  </a:moveTo>
                  <a:lnTo>
                    <a:pt x="89710" y="0"/>
                  </a:lnTo>
                </a:path>
              </a:pathLst>
            </a:custGeom>
            <a:ln w="81303" cap="flat">
              <a:solidFill>
                <a:srgbClr val="E8E8E8">
                  <a:alpha val="100000"/>
                </a:srgbClr>
              </a:solidFill>
              <a:prstDash val="solid"/>
              <a:round/>
            </a:ln>
          </p:spPr>
          <p:txBody>
            <a:bodyPr/>
            <a:lstStyle/>
            <a:p/>
          </p:txBody>
        </p:sp>
        <p:sp>
          <p:nvSpPr>
            <p:cNvPr id="34" name="pl34"/>
            <p:cNvSpPr/>
            <p:nvPr/>
          </p:nvSpPr>
          <p:spPr>
            <a:xfrm>
              <a:off x="2910065" y="2906178"/>
              <a:ext cx="76894" cy="0"/>
            </a:xfrm>
            <a:custGeom>
              <a:avLst/>
              <a:pathLst>
                <a:path w="76894" h="0">
                  <a:moveTo>
                    <a:pt x="0" y="0"/>
                  </a:moveTo>
                  <a:lnTo>
                    <a:pt x="76894" y="0"/>
                  </a:lnTo>
                </a:path>
              </a:pathLst>
            </a:custGeom>
            <a:ln w="81303" cap="flat">
              <a:solidFill>
                <a:srgbClr val="E8E8E8">
                  <a:alpha val="100000"/>
                </a:srgbClr>
              </a:solidFill>
              <a:prstDash val="solid"/>
              <a:round/>
            </a:ln>
          </p:spPr>
          <p:txBody>
            <a:bodyPr/>
            <a:lstStyle/>
            <a:p/>
          </p:txBody>
        </p:sp>
        <p:sp>
          <p:nvSpPr>
            <p:cNvPr id="35" name="pl35"/>
            <p:cNvSpPr/>
            <p:nvPr/>
          </p:nvSpPr>
          <p:spPr>
            <a:xfrm>
              <a:off x="2935696" y="3102343"/>
              <a:ext cx="64078" cy="0"/>
            </a:xfrm>
            <a:custGeom>
              <a:avLst/>
              <a:pathLst>
                <a:path w="64078" h="0">
                  <a:moveTo>
                    <a:pt x="0" y="0"/>
                  </a:moveTo>
                  <a:lnTo>
                    <a:pt x="64078" y="0"/>
                  </a:lnTo>
                </a:path>
              </a:pathLst>
            </a:custGeom>
            <a:ln w="81303" cap="flat">
              <a:solidFill>
                <a:srgbClr val="E8E8E8">
                  <a:alpha val="100000"/>
                </a:srgbClr>
              </a:solidFill>
              <a:prstDash val="solid"/>
              <a:round/>
            </a:ln>
          </p:spPr>
          <p:txBody>
            <a:bodyPr/>
            <a:lstStyle/>
            <a:p/>
          </p:txBody>
        </p:sp>
        <p:sp>
          <p:nvSpPr>
            <p:cNvPr id="36" name="pl36"/>
            <p:cNvSpPr/>
            <p:nvPr/>
          </p:nvSpPr>
          <p:spPr>
            <a:xfrm>
              <a:off x="3102302" y="3298509"/>
              <a:ext cx="51263" cy="0"/>
            </a:xfrm>
            <a:custGeom>
              <a:avLst/>
              <a:pathLst>
                <a:path w="51263" h="0">
                  <a:moveTo>
                    <a:pt x="0" y="0"/>
                  </a:moveTo>
                  <a:lnTo>
                    <a:pt x="51263" y="0"/>
                  </a:lnTo>
                </a:path>
              </a:pathLst>
            </a:custGeom>
            <a:ln w="81303" cap="flat">
              <a:solidFill>
                <a:srgbClr val="E8E8E8">
                  <a:alpha val="100000"/>
                </a:srgbClr>
              </a:solidFill>
              <a:prstDash val="solid"/>
              <a:round/>
            </a:ln>
          </p:spPr>
          <p:txBody>
            <a:bodyPr/>
            <a:lstStyle/>
            <a:p/>
          </p:txBody>
        </p:sp>
        <p:sp>
          <p:nvSpPr>
            <p:cNvPr id="37" name="pl37"/>
            <p:cNvSpPr/>
            <p:nvPr/>
          </p:nvSpPr>
          <p:spPr>
            <a:xfrm>
              <a:off x="3025407" y="3494674"/>
              <a:ext cx="51263" cy="0"/>
            </a:xfrm>
            <a:custGeom>
              <a:avLst/>
              <a:pathLst>
                <a:path w="51263" h="0">
                  <a:moveTo>
                    <a:pt x="0" y="0"/>
                  </a:moveTo>
                  <a:lnTo>
                    <a:pt x="51263" y="0"/>
                  </a:lnTo>
                </a:path>
              </a:pathLst>
            </a:custGeom>
            <a:ln w="81303" cap="flat">
              <a:solidFill>
                <a:srgbClr val="E8E8E8">
                  <a:alpha val="100000"/>
                </a:srgbClr>
              </a:solidFill>
              <a:prstDash val="solid"/>
              <a:round/>
            </a:ln>
          </p:spPr>
          <p:txBody>
            <a:bodyPr/>
            <a:lstStyle/>
            <a:p/>
          </p:txBody>
        </p:sp>
        <p:sp>
          <p:nvSpPr>
            <p:cNvPr id="38" name="pl38"/>
            <p:cNvSpPr/>
            <p:nvPr/>
          </p:nvSpPr>
          <p:spPr>
            <a:xfrm>
              <a:off x="2897249" y="3690839"/>
              <a:ext cx="38447" cy="0"/>
            </a:xfrm>
            <a:custGeom>
              <a:avLst/>
              <a:pathLst>
                <a:path w="38447" h="0">
                  <a:moveTo>
                    <a:pt x="0" y="0"/>
                  </a:moveTo>
                  <a:lnTo>
                    <a:pt x="38447" y="0"/>
                  </a:lnTo>
                </a:path>
              </a:pathLst>
            </a:custGeom>
            <a:ln w="81303" cap="flat">
              <a:solidFill>
                <a:srgbClr val="E8E8E8">
                  <a:alpha val="100000"/>
                </a:srgbClr>
              </a:solidFill>
              <a:prstDash val="solid"/>
              <a:round/>
            </a:ln>
          </p:spPr>
          <p:txBody>
            <a:bodyPr/>
            <a:lstStyle/>
            <a:p/>
          </p:txBody>
        </p:sp>
        <p:sp>
          <p:nvSpPr>
            <p:cNvPr id="39" name="pl39"/>
            <p:cNvSpPr/>
            <p:nvPr/>
          </p:nvSpPr>
          <p:spPr>
            <a:xfrm>
              <a:off x="3063854" y="3887005"/>
              <a:ext cx="38447" cy="0"/>
            </a:xfrm>
            <a:custGeom>
              <a:avLst/>
              <a:pathLst>
                <a:path w="38447" h="0">
                  <a:moveTo>
                    <a:pt x="0" y="0"/>
                  </a:moveTo>
                  <a:lnTo>
                    <a:pt x="38447" y="0"/>
                  </a:lnTo>
                </a:path>
              </a:pathLst>
            </a:custGeom>
            <a:ln w="81303" cap="flat">
              <a:solidFill>
                <a:srgbClr val="E8E8E8">
                  <a:alpha val="100000"/>
                </a:srgbClr>
              </a:solidFill>
              <a:prstDash val="solid"/>
              <a:round/>
            </a:ln>
          </p:spPr>
          <p:txBody>
            <a:bodyPr/>
            <a:lstStyle/>
            <a:p/>
          </p:txBody>
        </p:sp>
        <p:sp>
          <p:nvSpPr>
            <p:cNvPr id="40" name="pl40"/>
            <p:cNvSpPr/>
            <p:nvPr/>
          </p:nvSpPr>
          <p:spPr>
            <a:xfrm>
              <a:off x="2730644" y="4083170"/>
              <a:ext cx="25631" cy="0"/>
            </a:xfrm>
            <a:custGeom>
              <a:avLst/>
              <a:pathLst>
                <a:path w="25631" h="0">
                  <a:moveTo>
                    <a:pt x="0" y="0"/>
                  </a:moveTo>
                  <a:lnTo>
                    <a:pt x="25631" y="0"/>
                  </a:lnTo>
                </a:path>
              </a:pathLst>
            </a:custGeom>
            <a:ln w="81303" cap="flat">
              <a:solidFill>
                <a:srgbClr val="E8E8E8">
                  <a:alpha val="100000"/>
                </a:srgbClr>
              </a:solidFill>
              <a:prstDash val="solid"/>
              <a:round/>
            </a:ln>
          </p:spPr>
          <p:txBody>
            <a:bodyPr/>
            <a:lstStyle/>
            <a:p/>
          </p:txBody>
        </p:sp>
        <p:sp>
          <p:nvSpPr>
            <p:cNvPr id="41" name="pl41"/>
            <p:cNvSpPr/>
            <p:nvPr/>
          </p:nvSpPr>
          <p:spPr>
            <a:xfrm>
              <a:off x="3115118" y="4279336"/>
              <a:ext cx="25631" cy="0"/>
            </a:xfrm>
            <a:custGeom>
              <a:avLst/>
              <a:pathLst>
                <a:path w="25631" h="0">
                  <a:moveTo>
                    <a:pt x="0" y="0"/>
                  </a:moveTo>
                  <a:lnTo>
                    <a:pt x="25631" y="0"/>
                  </a:lnTo>
                </a:path>
              </a:pathLst>
            </a:custGeom>
            <a:ln w="81303" cap="flat">
              <a:solidFill>
                <a:srgbClr val="E8E8E8">
                  <a:alpha val="100000"/>
                </a:srgbClr>
              </a:solidFill>
              <a:prstDash val="solid"/>
              <a:round/>
            </a:ln>
          </p:spPr>
          <p:txBody>
            <a:bodyPr/>
            <a:lstStyle/>
            <a:p/>
          </p:txBody>
        </p:sp>
        <p:sp>
          <p:nvSpPr>
            <p:cNvPr id="42" name="pl42"/>
            <p:cNvSpPr/>
            <p:nvPr/>
          </p:nvSpPr>
          <p:spPr>
            <a:xfrm>
              <a:off x="3127933" y="4475501"/>
              <a:ext cx="25631" cy="0"/>
            </a:xfrm>
            <a:custGeom>
              <a:avLst/>
              <a:pathLst>
                <a:path w="25631" h="0">
                  <a:moveTo>
                    <a:pt x="0" y="0"/>
                  </a:moveTo>
                  <a:lnTo>
                    <a:pt x="25631" y="0"/>
                  </a:lnTo>
                </a:path>
              </a:pathLst>
            </a:custGeom>
            <a:ln w="81303" cap="flat">
              <a:solidFill>
                <a:srgbClr val="E8E8E8">
                  <a:alpha val="100000"/>
                </a:srgbClr>
              </a:solidFill>
              <a:prstDash val="solid"/>
              <a:round/>
            </a:ln>
          </p:spPr>
          <p:txBody>
            <a:bodyPr/>
            <a:lstStyle/>
            <a:p/>
          </p:txBody>
        </p:sp>
        <p:sp>
          <p:nvSpPr>
            <p:cNvPr id="43" name="pl43"/>
            <p:cNvSpPr/>
            <p:nvPr/>
          </p:nvSpPr>
          <p:spPr>
            <a:xfrm>
              <a:off x="3089486" y="4671666"/>
              <a:ext cx="25631" cy="0"/>
            </a:xfrm>
            <a:custGeom>
              <a:avLst/>
              <a:pathLst>
                <a:path w="25631" h="0">
                  <a:moveTo>
                    <a:pt x="0" y="0"/>
                  </a:moveTo>
                  <a:lnTo>
                    <a:pt x="25631" y="0"/>
                  </a:lnTo>
                </a:path>
              </a:pathLst>
            </a:custGeom>
            <a:ln w="81303" cap="flat">
              <a:solidFill>
                <a:srgbClr val="E8E8E8">
                  <a:alpha val="100000"/>
                </a:srgbClr>
              </a:solidFill>
              <a:prstDash val="solid"/>
              <a:round/>
            </a:ln>
          </p:spPr>
          <p:txBody>
            <a:bodyPr/>
            <a:lstStyle/>
            <a:p/>
          </p:txBody>
        </p:sp>
        <p:sp>
          <p:nvSpPr>
            <p:cNvPr id="44" name="pl44"/>
            <p:cNvSpPr/>
            <p:nvPr/>
          </p:nvSpPr>
          <p:spPr>
            <a:xfrm>
              <a:off x="3140749" y="4867832"/>
              <a:ext cx="12815" cy="0"/>
            </a:xfrm>
            <a:custGeom>
              <a:avLst/>
              <a:pathLst>
                <a:path w="12815" h="0">
                  <a:moveTo>
                    <a:pt x="0" y="0"/>
                  </a:moveTo>
                  <a:lnTo>
                    <a:pt x="12815" y="0"/>
                  </a:lnTo>
                </a:path>
              </a:pathLst>
            </a:custGeom>
            <a:ln w="81303" cap="flat">
              <a:solidFill>
                <a:srgbClr val="E8E8E8">
                  <a:alpha val="100000"/>
                </a:srgbClr>
              </a:solidFill>
              <a:prstDash val="solid"/>
              <a:round/>
            </a:ln>
          </p:spPr>
          <p:txBody>
            <a:bodyPr/>
            <a:lstStyle/>
            <a:p/>
          </p:txBody>
        </p:sp>
        <p:sp>
          <p:nvSpPr>
            <p:cNvPr id="45" name="pl45"/>
            <p:cNvSpPr/>
            <p:nvPr/>
          </p:nvSpPr>
          <p:spPr>
            <a:xfrm>
              <a:off x="3102302" y="5063997"/>
              <a:ext cx="12815" cy="0"/>
            </a:xfrm>
            <a:custGeom>
              <a:avLst/>
              <a:pathLst>
                <a:path w="12815" h="0">
                  <a:moveTo>
                    <a:pt x="0" y="0"/>
                  </a:moveTo>
                  <a:lnTo>
                    <a:pt x="12815" y="0"/>
                  </a:lnTo>
                </a:path>
              </a:pathLst>
            </a:custGeom>
            <a:ln w="81303" cap="flat">
              <a:solidFill>
                <a:srgbClr val="E8E8E8">
                  <a:alpha val="100000"/>
                </a:srgbClr>
              </a:solidFill>
              <a:prstDash val="solid"/>
              <a:round/>
            </a:ln>
          </p:spPr>
          <p:txBody>
            <a:bodyPr/>
            <a:lstStyle/>
            <a:p/>
          </p:txBody>
        </p:sp>
        <p:sp>
          <p:nvSpPr>
            <p:cNvPr id="46" name="pl46"/>
            <p:cNvSpPr/>
            <p:nvPr/>
          </p:nvSpPr>
          <p:spPr>
            <a:xfrm>
              <a:off x="3115118" y="5260163"/>
              <a:ext cx="12815" cy="0"/>
            </a:xfrm>
            <a:custGeom>
              <a:avLst/>
              <a:pathLst>
                <a:path w="12815" h="0">
                  <a:moveTo>
                    <a:pt x="0" y="0"/>
                  </a:moveTo>
                  <a:lnTo>
                    <a:pt x="12815" y="0"/>
                  </a:lnTo>
                </a:path>
              </a:pathLst>
            </a:custGeom>
            <a:ln w="81303" cap="flat">
              <a:solidFill>
                <a:srgbClr val="E8E8E8">
                  <a:alpha val="100000"/>
                </a:srgbClr>
              </a:solidFill>
              <a:prstDash val="solid"/>
              <a:round/>
            </a:ln>
          </p:spPr>
          <p:txBody>
            <a:bodyPr/>
            <a:lstStyle/>
            <a:p/>
          </p:txBody>
        </p:sp>
        <p:sp>
          <p:nvSpPr>
            <p:cNvPr id="47" name="pl47"/>
            <p:cNvSpPr/>
            <p:nvPr/>
          </p:nvSpPr>
          <p:spPr>
            <a:xfrm>
              <a:off x="3102302" y="5456328"/>
              <a:ext cx="12815" cy="0"/>
            </a:xfrm>
            <a:custGeom>
              <a:avLst/>
              <a:pathLst>
                <a:path w="12815" h="0">
                  <a:moveTo>
                    <a:pt x="0" y="0"/>
                  </a:moveTo>
                  <a:lnTo>
                    <a:pt x="12815" y="0"/>
                  </a:lnTo>
                </a:path>
              </a:pathLst>
            </a:custGeom>
            <a:ln w="81303" cap="flat">
              <a:solidFill>
                <a:srgbClr val="E8E8E8">
                  <a:alpha val="100000"/>
                </a:srgbClr>
              </a:solidFill>
              <a:prstDash val="solid"/>
              <a:round/>
            </a:ln>
          </p:spPr>
          <p:txBody>
            <a:bodyPr/>
            <a:lstStyle/>
            <a:p/>
          </p:txBody>
        </p:sp>
        <p:sp>
          <p:nvSpPr>
            <p:cNvPr id="48" name="pt48"/>
            <p:cNvSpPr/>
            <p:nvPr/>
          </p:nvSpPr>
          <p:spPr>
            <a:xfrm>
              <a:off x="3149065" y="48633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 name="pt49"/>
            <p:cNvSpPr/>
            <p:nvPr/>
          </p:nvSpPr>
          <p:spPr>
            <a:xfrm>
              <a:off x="3136249" y="48633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 name="pt50"/>
            <p:cNvSpPr/>
            <p:nvPr/>
          </p:nvSpPr>
          <p:spPr>
            <a:xfrm>
              <a:off x="3046539" y="2509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 name="pt51"/>
            <p:cNvSpPr/>
            <p:nvPr/>
          </p:nvSpPr>
          <p:spPr>
            <a:xfrm>
              <a:off x="2944012" y="2509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 name="pt52"/>
            <p:cNvSpPr/>
            <p:nvPr/>
          </p:nvSpPr>
          <p:spPr>
            <a:xfrm>
              <a:off x="3110618" y="50594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 name="pt53"/>
            <p:cNvSpPr/>
            <p:nvPr/>
          </p:nvSpPr>
          <p:spPr>
            <a:xfrm>
              <a:off x="3097802" y="50594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4" name="pt54"/>
            <p:cNvSpPr/>
            <p:nvPr/>
          </p:nvSpPr>
          <p:spPr>
            <a:xfrm>
              <a:off x="2995275" y="27055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5" name="pt55"/>
            <p:cNvSpPr/>
            <p:nvPr/>
          </p:nvSpPr>
          <p:spPr>
            <a:xfrm>
              <a:off x="2905565" y="27055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6" name="pt56"/>
            <p:cNvSpPr/>
            <p:nvPr/>
          </p:nvSpPr>
          <p:spPr>
            <a:xfrm>
              <a:off x="3110618" y="19208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7" name="pt57"/>
            <p:cNvSpPr/>
            <p:nvPr/>
          </p:nvSpPr>
          <p:spPr>
            <a:xfrm>
              <a:off x="2982460" y="19208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8" name="pt58"/>
            <p:cNvSpPr/>
            <p:nvPr/>
          </p:nvSpPr>
          <p:spPr>
            <a:xfrm>
              <a:off x="3123433" y="52556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9" name="pt59"/>
            <p:cNvSpPr/>
            <p:nvPr/>
          </p:nvSpPr>
          <p:spPr>
            <a:xfrm>
              <a:off x="3110618" y="52556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0" name="pt60"/>
            <p:cNvSpPr/>
            <p:nvPr/>
          </p:nvSpPr>
          <p:spPr>
            <a:xfrm>
              <a:off x="3149065" y="32940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1" name="pt61"/>
            <p:cNvSpPr/>
            <p:nvPr/>
          </p:nvSpPr>
          <p:spPr>
            <a:xfrm>
              <a:off x="3097802" y="32940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2" name="pt62"/>
            <p:cNvSpPr/>
            <p:nvPr/>
          </p:nvSpPr>
          <p:spPr>
            <a:xfrm>
              <a:off x="2751775" y="40786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3" name="pt63"/>
            <p:cNvSpPr/>
            <p:nvPr/>
          </p:nvSpPr>
          <p:spPr>
            <a:xfrm>
              <a:off x="2726144" y="40786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4" name="pt64"/>
            <p:cNvSpPr/>
            <p:nvPr/>
          </p:nvSpPr>
          <p:spPr>
            <a:xfrm>
              <a:off x="3110618" y="54518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5" name="pt65"/>
            <p:cNvSpPr/>
            <p:nvPr/>
          </p:nvSpPr>
          <p:spPr>
            <a:xfrm>
              <a:off x="3097802" y="54518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6" name="pt66"/>
            <p:cNvSpPr/>
            <p:nvPr/>
          </p:nvSpPr>
          <p:spPr>
            <a:xfrm>
              <a:off x="3072170" y="34901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7" name="pt67"/>
            <p:cNvSpPr/>
            <p:nvPr/>
          </p:nvSpPr>
          <p:spPr>
            <a:xfrm>
              <a:off x="3020907" y="34901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8" name="pt68"/>
            <p:cNvSpPr/>
            <p:nvPr/>
          </p:nvSpPr>
          <p:spPr>
            <a:xfrm>
              <a:off x="2931196"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9" name="pt69"/>
            <p:cNvSpPr/>
            <p:nvPr/>
          </p:nvSpPr>
          <p:spPr>
            <a:xfrm>
              <a:off x="2892749"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0" name="pt70"/>
            <p:cNvSpPr/>
            <p:nvPr/>
          </p:nvSpPr>
          <p:spPr>
            <a:xfrm>
              <a:off x="2995275" y="30978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1" name="pt71"/>
            <p:cNvSpPr/>
            <p:nvPr/>
          </p:nvSpPr>
          <p:spPr>
            <a:xfrm>
              <a:off x="2931196" y="30978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2" name="pt72"/>
            <p:cNvSpPr/>
            <p:nvPr/>
          </p:nvSpPr>
          <p:spPr>
            <a:xfrm>
              <a:off x="3149065" y="23131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3" name="pt73"/>
            <p:cNvSpPr/>
            <p:nvPr/>
          </p:nvSpPr>
          <p:spPr>
            <a:xfrm>
              <a:off x="3033723" y="23131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4" name="pt74"/>
            <p:cNvSpPr/>
            <p:nvPr/>
          </p:nvSpPr>
          <p:spPr>
            <a:xfrm>
              <a:off x="3097802" y="38825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5" name="pt75"/>
            <p:cNvSpPr/>
            <p:nvPr/>
          </p:nvSpPr>
          <p:spPr>
            <a:xfrm>
              <a:off x="3059354" y="38825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6" name="pt76"/>
            <p:cNvSpPr/>
            <p:nvPr/>
          </p:nvSpPr>
          <p:spPr>
            <a:xfrm>
              <a:off x="2854302" y="21170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7" name="pt77"/>
            <p:cNvSpPr/>
            <p:nvPr/>
          </p:nvSpPr>
          <p:spPr>
            <a:xfrm>
              <a:off x="2738960" y="21170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8" name="pt78"/>
            <p:cNvSpPr/>
            <p:nvPr/>
          </p:nvSpPr>
          <p:spPr>
            <a:xfrm>
              <a:off x="3136249" y="4274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9" name="pt79"/>
            <p:cNvSpPr/>
            <p:nvPr/>
          </p:nvSpPr>
          <p:spPr>
            <a:xfrm>
              <a:off x="3110618" y="4274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0" name="pt80"/>
            <p:cNvSpPr/>
            <p:nvPr/>
          </p:nvSpPr>
          <p:spPr>
            <a:xfrm>
              <a:off x="2982460" y="29016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1" name="pt81"/>
            <p:cNvSpPr/>
            <p:nvPr/>
          </p:nvSpPr>
          <p:spPr>
            <a:xfrm>
              <a:off x="2905565" y="29016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2" name="pt82"/>
            <p:cNvSpPr/>
            <p:nvPr/>
          </p:nvSpPr>
          <p:spPr>
            <a:xfrm>
              <a:off x="3149065" y="44710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3" name="pt83"/>
            <p:cNvSpPr/>
            <p:nvPr/>
          </p:nvSpPr>
          <p:spPr>
            <a:xfrm>
              <a:off x="3123433" y="44710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4" name="pt84"/>
            <p:cNvSpPr/>
            <p:nvPr/>
          </p:nvSpPr>
          <p:spPr>
            <a:xfrm>
              <a:off x="3110618" y="46671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5" name="pt85"/>
            <p:cNvSpPr/>
            <p:nvPr/>
          </p:nvSpPr>
          <p:spPr>
            <a:xfrm>
              <a:off x="3084986" y="46671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6" name="pt86"/>
            <p:cNvSpPr/>
            <p:nvPr/>
          </p:nvSpPr>
          <p:spPr>
            <a:xfrm>
              <a:off x="3108413" y="482268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87" name="pt87"/>
            <p:cNvSpPr/>
            <p:nvPr/>
          </p:nvSpPr>
          <p:spPr>
            <a:xfrm>
              <a:off x="3095597" y="482268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88" name="pt88"/>
            <p:cNvSpPr/>
            <p:nvPr/>
          </p:nvSpPr>
          <p:spPr>
            <a:xfrm>
              <a:off x="3005887" y="246869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89" name="pt89"/>
            <p:cNvSpPr/>
            <p:nvPr/>
          </p:nvSpPr>
          <p:spPr>
            <a:xfrm>
              <a:off x="2903360" y="246869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90" name="pt90"/>
            <p:cNvSpPr/>
            <p:nvPr/>
          </p:nvSpPr>
          <p:spPr>
            <a:xfrm>
              <a:off x="3069966" y="501884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91" name="pt91"/>
            <p:cNvSpPr/>
            <p:nvPr/>
          </p:nvSpPr>
          <p:spPr>
            <a:xfrm>
              <a:off x="3057150" y="501884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92" name="pt92"/>
            <p:cNvSpPr/>
            <p:nvPr/>
          </p:nvSpPr>
          <p:spPr>
            <a:xfrm>
              <a:off x="2954624" y="266486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93" name="pt93"/>
            <p:cNvSpPr/>
            <p:nvPr/>
          </p:nvSpPr>
          <p:spPr>
            <a:xfrm>
              <a:off x="2864913" y="266486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94" name="pt94"/>
            <p:cNvSpPr/>
            <p:nvPr/>
          </p:nvSpPr>
          <p:spPr>
            <a:xfrm>
              <a:off x="3069966" y="188019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95" name="pt95"/>
            <p:cNvSpPr/>
            <p:nvPr/>
          </p:nvSpPr>
          <p:spPr>
            <a:xfrm>
              <a:off x="2941808" y="188019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96" name="pt96"/>
            <p:cNvSpPr/>
            <p:nvPr/>
          </p:nvSpPr>
          <p:spPr>
            <a:xfrm>
              <a:off x="3082781" y="521501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97" name="pt97"/>
            <p:cNvSpPr/>
            <p:nvPr/>
          </p:nvSpPr>
          <p:spPr>
            <a:xfrm>
              <a:off x="3069966" y="521501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98" name="pt98"/>
            <p:cNvSpPr/>
            <p:nvPr/>
          </p:nvSpPr>
          <p:spPr>
            <a:xfrm>
              <a:off x="3108413" y="325335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99" name="pt99"/>
            <p:cNvSpPr/>
            <p:nvPr/>
          </p:nvSpPr>
          <p:spPr>
            <a:xfrm>
              <a:off x="3057150" y="325335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0" name="pt100"/>
            <p:cNvSpPr/>
            <p:nvPr/>
          </p:nvSpPr>
          <p:spPr>
            <a:xfrm>
              <a:off x="2711124" y="403801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01" name="pt101"/>
            <p:cNvSpPr/>
            <p:nvPr/>
          </p:nvSpPr>
          <p:spPr>
            <a:xfrm>
              <a:off x="2685492" y="403801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2" name="pt102"/>
            <p:cNvSpPr/>
            <p:nvPr/>
          </p:nvSpPr>
          <p:spPr>
            <a:xfrm>
              <a:off x="3069966" y="541117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03" name="pt103"/>
            <p:cNvSpPr/>
            <p:nvPr/>
          </p:nvSpPr>
          <p:spPr>
            <a:xfrm>
              <a:off x="3057150" y="541117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4" name="pt104"/>
            <p:cNvSpPr/>
            <p:nvPr/>
          </p:nvSpPr>
          <p:spPr>
            <a:xfrm>
              <a:off x="3031518" y="344952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05" name="pt105"/>
            <p:cNvSpPr/>
            <p:nvPr/>
          </p:nvSpPr>
          <p:spPr>
            <a:xfrm>
              <a:off x="2980255" y="344952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6" name="pt106"/>
            <p:cNvSpPr/>
            <p:nvPr/>
          </p:nvSpPr>
          <p:spPr>
            <a:xfrm>
              <a:off x="2890545" y="364568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07" name="pt107"/>
            <p:cNvSpPr/>
            <p:nvPr/>
          </p:nvSpPr>
          <p:spPr>
            <a:xfrm>
              <a:off x="2852097" y="36456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8" name="pt108"/>
            <p:cNvSpPr/>
            <p:nvPr/>
          </p:nvSpPr>
          <p:spPr>
            <a:xfrm>
              <a:off x="2954624" y="305719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09" name="pt109"/>
            <p:cNvSpPr/>
            <p:nvPr/>
          </p:nvSpPr>
          <p:spPr>
            <a:xfrm>
              <a:off x="2890545" y="305719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0" name="pt110"/>
            <p:cNvSpPr/>
            <p:nvPr/>
          </p:nvSpPr>
          <p:spPr>
            <a:xfrm>
              <a:off x="3108413" y="227253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11" name="pt111"/>
            <p:cNvSpPr/>
            <p:nvPr/>
          </p:nvSpPr>
          <p:spPr>
            <a:xfrm>
              <a:off x="2993071" y="227253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2" name="pt112"/>
            <p:cNvSpPr/>
            <p:nvPr/>
          </p:nvSpPr>
          <p:spPr>
            <a:xfrm>
              <a:off x="3057150" y="384185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13" name="pt113"/>
            <p:cNvSpPr/>
            <p:nvPr/>
          </p:nvSpPr>
          <p:spPr>
            <a:xfrm>
              <a:off x="3018702" y="384185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4" name="pt114"/>
            <p:cNvSpPr/>
            <p:nvPr/>
          </p:nvSpPr>
          <p:spPr>
            <a:xfrm>
              <a:off x="2813650" y="207636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15" name="pt115"/>
            <p:cNvSpPr/>
            <p:nvPr/>
          </p:nvSpPr>
          <p:spPr>
            <a:xfrm>
              <a:off x="2698308" y="207636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6" name="pt116"/>
            <p:cNvSpPr/>
            <p:nvPr/>
          </p:nvSpPr>
          <p:spPr>
            <a:xfrm>
              <a:off x="3095597" y="423418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17" name="pt117"/>
            <p:cNvSpPr/>
            <p:nvPr/>
          </p:nvSpPr>
          <p:spPr>
            <a:xfrm>
              <a:off x="3069966" y="423418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8" name="pt118"/>
            <p:cNvSpPr/>
            <p:nvPr/>
          </p:nvSpPr>
          <p:spPr>
            <a:xfrm>
              <a:off x="2941808" y="286102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19" name="pt119"/>
            <p:cNvSpPr/>
            <p:nvPr/>
          </p:nvSpPr>
          <p:spPr>
            <a:xfrm>
              <a:off x="2864913" y="286102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0" name="pt120"/>
            <p:cNvSpPr/>
            <p:nvPr/>
          </p:nvSpPr>
          <p:spPr>
            <a:xfrm>
              <a:off x="3108413" y="443034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21" name="pt121"/>
            <p:cNvSpPr/>
            <p:nvPr/>
          </p:nvSpPr>
          <p:spPr>
            <a:xfrm>
              <a:off x="3082781" y="443034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2" name="pt122"/>
            <p:cNvSpPr/>
            <p:nvPr/>
          </p:nvSpPr>
          <p:spPr>
            <a:xfrm>
              <a:off x="3069966" y="462651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23" name="pt123"/>
            <p:cNvSpPr/>
            <p:nvPr/>
          </p:nvSpPr>
          <p:spPr>
            <a:xfrm>
              <a:off x="3044334" y="462651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4" name="tx124"/>
            <p:cNvSpPr/>
            <p:nvPr/>
          </p:nvSpPr>
          <p:spPr>
            <a:xfrm>
              <a:off x="3255930" y="4826501"/>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25" name="tx125"/>
            <p:cNvSpPr/>
            <p:nvPr/>
          </p:nvSpPr>
          <p:spPr>
            <a:xfrm>
              <a:off x="3255930" y="247251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126" name="tx126"/>
            <p:cNvSpPr/>
            <p:nvPr/>
          </p:nvSpPr>
          <p:spPr>
            <a:xfrm>
              <a:off x="3255930" y="502266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27" name="tx127"/>
            <p:cNvSpPr/>
            <p:nvPr/>
          </p:nvSpPr>
          <p:spPr>
            <a:xfrm>
              <a:off x="3255930" y="266868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-7%</a:t>
              </a:r>
            </a:p>
          </p:txBody>
        </p:sp>
        <p:sp>
          <p:nvSpPr>
            <p:cNvPr id="128" name="tx128"/>
            <p:cNvSpPr/>
            <p:nvPr/>
          </p:nvSpPr>
          <p:spPr>
            <a:xfrm>
              <a:off x="3223835" y="1884020"/>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-10%</a:t>
              </a:r>
            </a:p>
          </p:txBody>
        </p:sp>
        <p:sp>
          <p:nvSpPr>
            <p:cNvPr id="129" name="tx129"/>
            <p:cNvSpPr/>
            <p:nvPr/>
          </p:nvSpPr>
          <p:spPr>
            <a:xfrm>
              <a:off x="3255930" y="521883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30" name="tx130"/>
            <p:cNvSpPr/>
            <p:nvPr/>
          </p:nvSpPr>
          <p:spPr>
            <a:xfrm>
              <a:off x="3255930" y="3257178"/>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131" name="tx131"/>
            <p:cNvSpPr/>
            <p:nvPr/>
          </p:nvSpPr>
          <p:spPr>
            <a:xfrm>
              <a:off x="3255930" y="404183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132" name="tx132"/>
            <p:cNvSpPr/>
            <p:nvPr/>
          </p:nvSpPr>
          <p:spPr>
            <a:xfrm>
              <a:off x="3255930" y="541499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33" name="tx133"/>
            <p:cNvSpPr/>
            <p:nvPr/>
          </p:nvSpPr>
          <p:spPr>
            <a:xfrm>
              <a:off x="3255930" y="3453343"/>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134" name="tx134"/>
            <p:cNvSpPr/>
            <p:nvPr/>
          </p:nvSpPr>
          <p:spPr>
            <a:xfrm>
              <a:off x="3255930" y="364950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135" name="tx135"/>
            <p:cNvSpPr/>
            <p:nvPr/>
          </p:nvSpPr>
          <p:spPr>
            <a:xfrm>
              <a:off x="3255930" y="306101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136" name="tx136"/>
            <p:cNvSpPr/>
            <p:nvPr/>
          </p:nvSpPr>
          <p:spPr>
            <a:xfrm>
              <a:off x="3255930" y="2276351"/>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-9%</a:t>
              </a:r>
            </a:p>
          </p:txBody>
        </p:sp>
        <p:sp>
          <p:nvSpPr>
            <p:cNvPr id="137" name="tx137"/>
            <p:cNvSpPr/>
            <p:nvPr/>
          </p:nvSpPr>
          <p:spPr>
            <a:xfrm>
              <a:off x="3255930" y="3845674"/>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138" name="tx138"/>
            <p:cNvSpPr/>
            <p:nvPr/>
          </p:nvSpPr>
          <p:spPr>
            <a:xfrm>
              <a:off x="3255930" y="208018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-9%</a:t>
              </a:r>
            </a:p>
          </p:txBody>
        </p:sp>
        <p:sp>
          <p:nvSpPr>
            <p:cNvPr id="139" name="tx139"/>
            <p:cNvSpPr/>
            <p:nvPr/>
          </p:nvSpPr>
          <p:spPr>
            <a:xfrm>
              <a:off x="3255930" y="423800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140" name="tx140"/>
            <p:cNvSpPr/>
            <p:nvPr/>
          </p:nvSpPr>
          <p:spPr>
            <a:xfrm>
              <a:off x="3255930" y="286484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141" name="tx141"/>
            <p:cNvSpPr/>
            <p:nvPr/>
          </p:nvSpPr>
          <p:spPr>
            <a:xfrm>
              <a:off x="3255930" y="443417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142" name="tx142"/>
            <p:cNvSpPr/>
            <p:nvPr/>
          </p:nvSpPr>
          <p:spPr>
            <a:xfrm>
              <a:off x="3255930" y="463033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143" name="rc143"/>
            <p:cNvSpPr/>
            <p:nvPr/>
          </p:nvSpPr>
          <p:spPr>
            <a:xfrm>
              <a:off x="1807907" y="1807652"/>
              <a:ext cx="1691684" cy="3766375"/>
            </a:xfrm>
            <a:prstGeom prst="rect">
              <a:avLst/>
            </a:prstGeom>
            <a:noFill/>
            <a:ln w="13550" cap="rnd">
              <a:solidFill>
                <a:srgbClr val="999999">
                  <a:alpha val="100000"/>
                </a:srgbClr>
              </a:solidFill>
              <a:prstDash val="solid"/>
              <a:round/>
            </a:ln>
          </p:spPr>
          <p:txBody>
            <a:bodyPr/>
            <a:lstStyle/>
            <a:p/>
          </p:txBody>
        </p:sp>
        <p:sp>
          <p:nvSpPr>
            <p:cNvPr id="144" name="pl144"/>
            <p:cNvSpPr/>
            <p:nvPr/>
          </p:nvSpPr>
          <p:spPr>
            <a:xfrm>
              <a:off x="4545848" y="5414884"/>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45" name="pl145"/>
            <p:cNvSpPr/>
            <p:nvPr/>
          </p:nvSpPr>
          <p:spPr>
            <a:xfrm>
              <a:off x="4545848" y="5149647"/>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46" name="pl146"/>
            <p:cNvSpPr/>
            <p:nvPr/>
          </p:nvSpPr>
          <p:spPr>
            <a:xfrm>
              <a:off x="4545848" y="4884409"/>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47" name="pl147"/>
            <p:cNvSpPr/>
            <p:nvPr/>
          </p:nvSpPr>
          <p:spPr>
            <a:xfrm>
              <a:off x="4545848" y="4619171"/>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48" name="pl148"/>
            <p:cNvSpPr/>
            <p:nvPr/>
          </p:nvSpPr>
          <p:spPr>
            <a:xfrm>
              <a:off x="4545848" y="4353934"/>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49" name="pl149"/>
            <p:cNvSpPr/>
            <p:nvPr/>
          </p:nvSpPr>
          <p:spPr>
            <a:xfrm>
              <a:off x="4545848" y="4088696"/>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50" name="pl150"/>
            <p:cNvSpPr/>
            <p:nvPr/>
          </p:nvSpPr>
          <p:spPr>
            <a:xfrm>
              <a:off x="4545848" y="3823458"/>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51" name="pl151"/>
            <p:cNvSpPr/>
            <p:nvPr/>
          </p:nvSpPr>
          <p:spPr>
            <a:xfrm>
              <a:off x="4545848" y="3558221"/>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52" name="pl152"/>
            <p:cNvSpPr/>
            <p:nvPr/>
          </p:nvSpPr>
          <p:spPr>
            <a:xfrm>
              <a:off x="4545848" y="3292983"/>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53" name="pl153"/>
            <p:cNvSpPr/>
            <p:nvPr/>
          </p:nvSpPr>
          <p:spPr>
            <a:xfrm>
              <a:off x="4545848" y="3027745"/>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54" name="pl154"/>
            <p:cNvSpPr/>
            <p:nvPr/>
          </p:nvSpPr>
          <p:spPr>
            <a:xfrm>
              <a:off x="4545848" y="2762508"/>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55" name="pl155"/>
            <p:cNvSpPr/>
            <p:nvPr/>
          </p:nvSpPr>
          <p:spPr>
            <a:xfrm>
              <a:off x="4545848" y="2497270"/>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56" name="pl156"/>
            <p:cNvSpPr/>
            <p:nvPr/>
          </p:nvSpPr>
          <p:spPr>
            <a:xfrm>
              <a:off x="4545848" y="2232032"/>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57" name="pl157"/>
            <p:cNvSpPr/>
            <p:nvPr/>
          </p:nvSpPr>
          <p:spPr>
            <a:xfrm>
              <a:off x="4545848" y="1966794"/>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58" name="pl158"/>
            <p:cNvSpPr/>
            <p:nvPr/>
          </p:nvSpPr>
          <p:spPr>
            <a:xfrm>
              <a:off x="462274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59" name="pl159"/>
            <p:cNvSpPr/>
            <p:nvPr/>
          </p:nvSpPr>
          <p:spPr>
            <a:xfrm>
              <a:off x="487905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60" name="pl160"/>
            <p:cNvSpPr/>
            <p:nvPr/>
          </p:nvSpPr>
          <p:spPr>
            <a:xfrm>
              <a:off x="5135374"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61" name="pl161"/>
            <p:cNvSpPr/>
            <p:nvPr/>
          </p:nvSpPr>
          <p:spPr>
            <a:xfrm>
              <a:off x="539169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62" name="pl162"/>
            <p:cNvSpPr/>
            <p:nvPr/>
          </p:nvSpPr>
          <p:spPr>
            <a:xfrm>
              <a:off x="564800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63" name="pl163"/>
            <p:cNvSpPr/>
            <p:nvPr/>
          </p:nvSpPr>
          <p:spPr>
            <a:xfrm>
              <a:off x="590432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64" name="pl164"/>
            <p:cNvSpPr/>
            <p:nvPr/>
          </p:nvSpPr>
          <p:spPr>
            <a:xfrm>
              <a:off x="5583927" y="1966794"/>
              <a:ext cx="115342" cy="0"/>
            </a:xfrm>
            <a:custGeom>
              <a:avLst/>
              <a:pathLst>
                <a:path w="115342" h="0">
                  <a:moveTo>
                    <a:pt x="0" y="0"/>
                  </a:moveTo>
                  <a:lnTo>
                    <a:pt x="115342" y="0"/>
                  </a:lnTo>
                </a:path>
              </a:pathLst>
            </a:custGeom>
            <a:ln w="81303" cap="flat">
              <a:solidFill>
                <a:srgbClr val="E8E8E8">
                  <a:alpha val="100000"/>
                </a:srgbClr>
              </a:solidFill>
              <a:prstDash val="solid"/>
              <a:round/>
            </a:ln>
          </p:spPr>
          <p:txBody>
            <a:bodyPr/>
            <a:lstStyle/>
            <a:p/>
          </p:txBody>
        </p:sp>
        <p:sp>
          <p:nvSpPr>
            <p:cNvPr id="165" name="pl165"/>
            <p:cNvSpPr/>
            <p:nvPr/>
          </p:nvSpPr>
          <p:spPr>
            <a:xfrm>
              <a:off x="5776163" y="2232032"/>
              <a:ext cx="102526" cy="0"/>
            </a:xfrm>
            <a:custGeom>
              <a:avLst/>
              <a:pathLst>
                <a:path w="102526" h="0">
                  <a:moveTo>
                    <a:pt x="0" y="0"/>
                  </a:moveTo>
                  <a:lnTo>
                    <a:pt x="102526" y="0"/>
                  </a:lnTo>
                </a:path>
              </a:pathLst>
            </a:custGeom>
            <a:ln w="81303" cap="flat">
              <a:solidFill>
                <a:srgbClr val="E8E8E8">
                  <a:alpha val="100000"/>
                </a:srgbClr>
              </a:solidFill>
              <a:prstDash val="solid"/>
              <a:round/>
            </a:ln>
          </p:spPr>
          <p:txBody>
            <a:bodyPr/>
            <a:lstStyle/>
            <a:p/>
          </p:txBody>
        </p:sp>
        <p:sp>
          <p:nvSpPr>
            <p:cNvPr id="166" name="pl166"/>
            <p:cNvSpPr/>
            <p:nvPr/>
          </p:nvSpPr>
          <p:spPr>
            <a:xfrm>
              <a:off x="5776163" y="2497270"/>
              <a:ext cx="89710" cy="0"/>
            </a:xfrm>
            <a:custGeom>
              <a:avLst/>
              <a:pathLst>
                <a:path w="89710" h="0">
                  <a:moveTo>
                    <a:pt x="0" y="0"/>
                  </a:moveTo>
                  <a:lnTo>
                    <a:pt x="89710" y="0"/>
                  </a:lnTo>
                </a:path>
              </a:pathLst>
            </a:custGeom>
            <a:ln w="81303" cap="flat">
              <a:solidFill>
                <a:srgbClr val="E8E8E8">
                  <a:alpha val="100000"/>
                </a:srgbClr>
              </a:solidFill>
              <a:prstDash val="solid"/>
              <a:round/>
            </a:ln>
          </p:spPr>
          <p:txBody>
            <a:bodyPr/>
            <a:lstStyle/>
            <a:p/>
          </p:txBody>
        </p:sp>
        <p:sp>
          <p:nvSpPr>
            <p:cNvPr id="167" name="pl167"/>
            <p:cNvSpPr/>
            <p:nvPr/>
          </p:nvSpPr>
          <p:spPr>
            <a:xfrm>
              <a:off x="5686453" y="2762508"/>
              <a:ext cx="76894" cy="0"/>
            </a:xfrm>
            <a:custGeom>
              <a:avLst/>
              <a:pathLst>
                <a:path w="76894" h="0">
                  <a:moveTo>
                    <a:pt x="0" y="0"/>
                  </a:moveTo>
                  <a:lnTo>
                    <a:pt x="76894" y="0"/>
                  </a:lnTo>
                </a:path>
              </a:pathLst>
            </a:custGeom>
            <a:ln w="81303" cap="flat">
              <a:solidFill>
                <a:srgbClr val="E8E8E8">
                  <a:alpha val="100000"/>
                </a:srgbClr>
              </a:solidFill>
              <a:prstDash val="solid"/>
              <a:round/>
            </a:ln>
          </p:spPr>
          <p:txBody>
            <a:bodyPr/>
            <a:lstStyle/>
            <a:p/>
          </p:txBody>
        </p:sp>
        <p:sp>
          <p:nvSpPr>
            <p:cNvPr id="168" name="pl168"/>
            <p:cNvSpPr/>
            <p:nvPr/>
          </p:nvSpPr>
          <p:spPr>
            <a:xfrm>
              <a:off x="5763348" y="3027745"/>
              <a:ext cx="64078" cy="0"/>
            </a:xfrm>
            <a:custGeom>
              <a:avLst/>
              <a:pathLst>
                <a:path w="64078" h="0">
                  <a:moveTo>
                    <a:pt x="0" y="0"/>
                  </a:moveTo>
                  <a:lnTo>
                    <a:pt x="64078" y="0"/>
                  </a:lnTo>
                </a:path>
              </a:pathLst>
            </a:custGeom>
            <a:ln w="81303" cap="flat">
              <a:solidFill>
                <a:srgbClr val="E8E8E8">
                  <a:alpha val="100000"/>
                </a:srgbClr>
              </a:solidFill>
              <a:prstDash val="solid"/>
              <a:round/>
            </a:ln>
          </p:spPr>
          <p:txBody>
            <a:bodyPr/>
            <a:lstStyle/>
            <a:p/>
          </p:txBody>
        </p:sp>
        <p:sp>
          <p:nvSpPr>
            <p:cNvPr id="169" name="pl169"/>
            <p:cNvSpPr/>
            <p:nvPr/>
          </p:nvSpPr>
          <p:spPr>
            <a:xfrm>
              <a:off x="5417321" y="3292983"/>
              <a:ext cx="38447" cy="0"/>
            </a:xfrm>
            <a:custGeom>
              <a:avLst/>
              <a:pathLst>
                <a:path w="38447" h="0">
                  <a:moveTo>
                    <a:pt x="0" y="0"/>
                  </a:moveTo>
                  <a:lnTo>
                    <a:pt x="38447" y="0"/>
                  </a:lnTo>
                </a:path>
              </a:pathLst>
            </a:custGeom>
            <a:ln w="81303" cap="flat">
              <a:solidFill>
                <a:srgbClr val="E8E8E8">
                  <a:alpha val="100000"/>
                </a:srgbClr>
              </a:solidFill>
              <a:prstDash val="solid"/>
              <a:round/>
            </a:ln>
          </p:spPr>
          <p:txBody>
            <a:bodyPr/>
            <a:lstStyle/>
            <a:p/>
          </p:txBody>
        </p:sp>
        <p:sp>
          <p:nvSpPr>
            <p:cNvPr id="170" name="pl170"/>
            <p:cNvSpPr/>
            <p:nvPr/>
          </p:nvSpPr>
          <p:spPr>
            <a:xfrm>
              <a:off x="5865874" y="3558221"/>
              <a:ext cx="25631" cy="0"/>
            </a:xfrm>
            <a:custGeom>
              <a:avLst/>
              <a:pathLst>
                <a:path w="25631" h="0">
                  <a:moveTo>
                    <a:pt x="0" y="0"/>
                  </a:moveTo>
                  <a:lnTo>
                    <a:pt x="25631" y="0"/>
                  </a:lnTo>
                </a:path>
              </a:pathLst>
            </a:custGeom>
            <a:ln w="81303" cap="flat">
              <a:solidFill>
                <a:srgbClr val="E8E8E8">
                  <a:alpha val="100000"/>
                </a:srgbClr>
              </a:solidFill>
              <a:prstDash val="solid"/>
              <a:round/>
            </a:ln>
          </p:spPr>
          <p:txBody>
            <a:bodyPr/>
            <a:lstStyle/>
            <a:p/>
          </p:txBody>
        </p:sp>
        <p:sp>
          <p:nvSpPr>
            <p:cNvPr id="171" name="pl171"/>
            <p:cNvSpPr/>
            <p:nvPr/>
          </p:nvSpPr>
          <p:spPr>
            <a:xfrm>
              <a:off x="5840242" y="3823458"/>
              <a:ext cx="25631" cy="0"/>
            </a:xfrm>
            <a:custGeom>
              <a:avLst/>
              <a:pathLst>
                <a:path w="25631" h="0">
                  <a:moveTo>
                    <a:pt x="0" y="0"/>
                  </a:moveTo>
                  <a:lnTo>
                    <a:pt x="25631" y="0"/>
                  </a:lnTo>
                </a:path>
              </a:pathLst>
            </a:custGeom>
            <a:ln w="81303" cap="flat">
              <a:solidFill>
                <a:srgbClr val="E8E8E8">
                  <a:alpha val="100000"/>
                </a:srgbClr>
              </a:solidFill>
              <a:prstDash val="solid"/>
              <a:round/>
            </a:ln>
          </p:spPr>
          <p:txBody>
            <a:bodyPr/>
            <a:lstStyle/>
            <a:p/>
          </p:txBody>
        </p:sp>
        <p:sp>
          <p:nvSpPr>
            <p:cNvPr id="172" name="pl172"/>
            <p:cNvSpPr/>
            <p:nvPr/>
          </p:nvSpPr>
          <p:spPr>
            <a:xfrm>
              <a:off x="5686453" y="4088696"/>
              <a:ext cx="25631" cy="0"/>
            </a:xfrm>
            <a:custGeom>
              <a:avLst/>
              <a:pathLst>
                <a:path w="25631" h="0">
                  <a:moveTo>
                    <a:pt x="0" y="0"/>
                  </a:moveTo>
                  <a:lnTo>
                    <a:pt x="25631" y="0"/>
                  </a:lnTo>
                </a:path>
              </a:pathLst>
            </a:custGeom>
            <a:ln w="81303" cap="flat">
              <a:solidFill>
                <a:srgbClr val="E8E8E8">
                  <a:alpha val="100000"/>
                </a:srgbClr>
              </a:solidFill>
              <a:prstDash val="solid"/>
              <a:round/>
            </a:ln>
          </p:spPr>
          <p:txBody>
            <a:bodyPr/>
            <a:lstStyle/>
            <a:p/>
          </p:txBody>
        </p:sp>
        <p:sp>
          <p:nvSpPr>
            <p:cNvPr id="173" name="pl173"/>
            <p:cNvSpPr/>
            <p:nvPr/>
          </p:nvSpPr>
          <p:spPr>
            <a:xfrm>
              <a:off x="5814611" y="4353934"/>
              <a:ext cx="25631" cy="0"/>
            </a:xfrm>
            <a:custGeom>
              <a:avLst/>
              <a:pathLst>
                <a:path w="25631" h="0">
                  <a:moveTo>
                    <a:pt x="0" y="0"/>
                  </a:moveTo>
                  <a:lnTo>
                    <a:pt x="25631" y="0"/>
                  </a:lnTo>
                </a:path>
              </a:pathLst>
            </a:custGeom>
            <a:ln w="81303" cap="flat">
              <a:solidFill>
                <a:srgbClr val="E8E8E8">
                  <a:alpha val="100000"/>
                </a:srgbClr>
              </a:solidFill>
              <a:prstDash val="solid"/>
              <a:round/>
            </a:ln>
          </p:spPr>
          <p:txBody>
            <a:bodyPr/>
            <a:lstStyle/>
            <a:p/>
          </p:txBody>
        </p:sp>
        <p:sp>
          <p:nvSpPr>
            <p:cNvPr id="174" name="pl174"/>
            <p:cNvSpPr/>
            <p:nvPr/>
          </p:nvSpPr>
          <p:spPr>
            <a:xfrm>
              <a:off x="5878690" y="4619171"/>
              <a:ext cx="12815" cy="0"/>
            </a:xfrm>
            <a:custGeom>
              <a:avLst/>
              <a:pathLst>
                <a:path w="12815" h="0">
                  <a:moveTo>
                    <a:pt x="0" y="0"/>
                  </a:moveTo>
                  <a:lnTo>
                    <a:pt x="12815" y="0"/>
                  </a:lnTo>
                </a:path>
              </a:pathLst>
            </a:custGeom>
            <a:ln w="81303" cap="flat">
              <a:solidFill>
                <a:srgbClr val="E8E8E8">
                  <a:alpha val="100000"/>
                </a:srgbClr>
              </a:solidFill>
              <a:prstDash val="solid"/>
              <a:round/>
            </a:ln>
          </p:spPr>
          <p:txBody>
            <a:bodyPr/>
            <a:lstStyle/>
            <a:p/>
          </p:txBody>
        </p:sp>
        <p:sp>
          <p:nvSpPr>
            <p:cNvPr id="175" name="pl175"/>
            <p:cNvSpPr/>
            <p:nvPr/>
          </p:nvSpPr>
          <p:spPr>
            <a:xfrm>
              <a:off x="5878690" y="4884409"/>
              <a:ext cx="12815" cy="0"/>
            </a:xfrm>
            <a:custGeom>
              <a:avLst/>
              <a:pathLst>
                <a:path w="12815" h="0">
                  <a:moveTo>
                    <a:pt x="0" y="0"/>
                  </a:moveTo>
                  <a:lnTo>
                    <a:pt x="12815" y="0"/>
                  </a:lnTo>
                </a:path>
              </a:pathLst>
            </a:custGeom>
            <a:ln w="81303" cap="flat">
              <a:solidFill>
                <a:srgbClr val="E8E8E8">
                  <a:alpha val="100000"/>
                </a:srgbClr>
              </a:solidFill>
              <a:prstDash val="solid"/>
              <a:round/>
            </a:ln>
          </p:spPr>
          <p:txBody>
            <a:bodyPr/>
            <a:lstStyle/>
            <a:p/>
          </p:txBody>
        </p:sp>
        <p:sp>
          <p:nvSpPr>
            <p:cNvPr id="176" name="pl176"/>
            <p:cNvSpPr/>
            <p:nvPr/>
          </p:nvSpPr>
          <p:spPr>
            <a:xfrm>
              <a:off x="5878690" y="5149647"/>
              <a:ext cx="12815" cy="0"/>
            </a:xfrm>
            <a:custGeom>
              <a:avLst/>
              <a:pathLst>
                <a:path w="12815" h="0">
                  <a:moveTo>
                    <a:pt x="0" y="0"/>
                  </a:moveTo>
                  <a:lnTo>
                    <a:pt x="12815" y="0"/>
                  </a:lnTo>
                </a:path>
              </a:pathLst>
            </a:custGeom>
            <a:ln w="81303" cap="flat">
              <a:solidFill>
                <a:srgbClr val="E8E8E8">
                  <a:alpha val="100000"/>
                </a:srgbClr>
              </a:solidFill>
              <a:prstDash val="solid"/>
              <a:round/>
            </a:ln>
          </p:spPr>
          <p:txBody>
            <a:bodyPr/>
            <a:lstStyle/>
            <a:p/>
          </p:txBody>
        </p:sp>
        <p:sp>
          <p:nvSpPr>
            <p:cNvPr id="177" name="pl177"/>
            <p:cNvSpPr/>
            <p:nvPr/>
          </p:nvSpPr>
          <p:spPr>
            <a:xfrm>
              <a:off x="5865874" y="5414884"/>
              <a:ext cx="12815" cy="0"/>
            </a:xfrm>
            <a:custGeom>
              <a:avLst/>
              <a:pathLst>
                <a:path w="12815" h="0">
                  <a:moveTo>
                    <a:pt x="0" y="0"/>
                  </a:moveTo>
                  <a:lnTo>
                    <a:pt x="12815" y="0"/>
                  </a:lnTo>
                </a:path>
              </a:pathLst>
            </a:custGeom>
            <a:ln w="81303" cap="flat">
              <a:solidFill>
                <a:srgbClr val="E8E8E8">
                  <a:alpha val="100000"/>
                </a:srgbClr>
              </a:solidFill>
              <a:prstDash val="solid"/>
              <a:round/>
            </a:ln>
          </p:spPr>
          <p:txBody>
            <a:bodyPr/>
            <a:lstStyle/>
            <a:p/>
          </p:txBody>
        </p:sp>
        <p:sp>
          <p:nvSpPr>
            <p:cNvPr id="178" name="pt178"/>
            <p:cNvSpPr/>
            <p:nvPr/>
          </p:nvSpPr>
          <p:spPr>
            <a:xfrm>
              <a:off x="5874190" y="4614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9" name="pt179"/>
            <p:cNvSpPr/>
            <p:nvPr/>
          </p:nvSpPr>
          <p:spPr>
            <a:xfrm>
              <a:off x="5887005" y="4614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0" name="pt180"/>
            <p:cNvSpPr/>
            <p:nvPr/>
          </p:nvSpPr>
          <p:spPr>
            <a:xfrm>
              <a:off x="5861374" y="35537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1" name="pt181"/>
            <p:cNvSpPr/>
            <p:nvPr/>
          </p:nvSpPr>
          <p:spPr>
            <a:xfrm>
              <a:off x="5887005" y="35537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2" name="pt182"/>
            <p:cNvSpPr/>
            <p:nvPr/>
          </p:nvSpPr>
          <p:spPr>
            <a:xfrm>
              <a:off x="5771663" y="22275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3" name="pt183"/>
            <p:cNvSpPr/>
            <p:nvPr/>
          </p:nvSpPr>
          <p:spPr>
            <a:xfrm>
              <a:off x="5874190" y="22275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4" name="pt184"/>
            <p:cNvSpPr/>
            <p:nvPr/>
          </p:nvSpPr>
          <p:spPr>
            <a:xfrm>
              <a:off x="5758848" y="30232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5" name="pt185"/>
            <p:cNvSpPr/>
            <p:nvPr/>
          </p:nvSpPr>
          <p:spPr>
            <a:xfrm>
              <a:off x="5822927" y="30232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6" name="pt186"/>
            <p:cNvSpPr/>
            <p:nvPr/>
          </p:nvSpPr>
          <p:spPr>
            <a:xfrm>
              <a:off x="5874190" y="48799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7" name="pt187"/>
            <p:cNvSpPr/>
            <p:nvPr/>
          </p:nvSpPr>
          <p:spPr>
            <a:xfrm>
              <a:off x="5887005" y="48799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5579427" y="19622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5694769" y="19622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0" name="pt190"/>
            <p:cNvSpPr/>
            <p:nvPr/>
          </p:nvSpPr>
          <p:spPr>
            <a:xfrm>
              <a:off x="5412821" y="32884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5451269" y="32884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5835742" y="38189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5861374" y="38189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5681953" y="40841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5707584" y="40841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5874190" y="51451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5887005" y="51451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5861374" y="54103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5874190" y="54103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5771663" y="24927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1" name="pt201"/>
            <p:cNvSpPr/>
            <p:nvPr/>
          </p:nvSpPr>
          <p:spPr>
            <a:xfrm>
              <a:off x="5861374" y="24927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2" name="pt202"/>
            <p:cNvSpPr/>
            <p:nvPr/>
          </p:nvSpPr>
          <p:spPr>
            <a:xfrm>
              <a:off x="5810111" y="43494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3" name="pt203"/>
            <p:cNvSpPr/>
            <p:nvPr/>
          </p:nvSpPr>
          <p:spPr>
            <a:xfrm>
              <a:off x="5835742" y="43494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4" name="pt204"/>
            <p:cNvSpPr/>
            <p:nvPr/>
          </p:nvSpPr>
          <p:spPr>
            <a:xfrm>
              <a:off x="5681953" y="27580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5" name="pt205"/>
            <p:cNvSpPr/>
            <p:nvPr/>
          </p:nvSpPr>
          <p:spPr>
            <a:xfrm>
              <a:off x="5758848" y="27580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6" name="pt206"/>
            <p:cNvSpPr/>
            <p:nvPr/>
          </p:nvSpPr>
          <p:spPr>
            <a:xfrm>
              <a:off x="5833538" y="457402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07" name="pt207"/>
            <p:cNvSpPr/>
            <p:nvPr/>
          </p:nvSpPr>
          <p:spPr>
            <a:xfrm>
              <a:off x="5846354" y="457402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8" name="pt208"/>
            <p:cNvSpPr/>
            <p:nvPr/>
          </p:nvSpPr>
          <p:spPr>
            <a:xfrm>
              <a:off x="5820722" y="351306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09" name="pt209"/>
            <p:cNvSpPr/>
            <p:nvPr/>
          </p:nvSpPr>
          <p:spPr>
            <a:xfrm>
              <a:off x="5846354" y="351306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0" name="pt210"/>
            <p:cNvSpPr/>
            <p:nvPr/>
          </p:nvSpPr>
          <p:spPr>
            <a:xfrm>
              <a:off x="5731012" y="218688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11" name="pt211"/>
            <p:cNvSpPr/>
            <p:nvPr/>
          </p:nvSpPr>
          <p:spPr>
            <a:xfrm>
              <a:off x="5833538" y="218688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2" name="pt212"/>
            <p:cNvSpPr/>
            <p:nvPr/>
          </p:nvSpPr>
          <p:spPr>
            <a:xfrm>
              <a:off x="5718196" y="298259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13" name="pt213"/>
            <p:cNvSpPr/>
            <p:nvPr/>
          </p:nvSpPr>
          <p:spPr>
            <a:xfrm>
              <a:off x="5782275" y="298259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4" name="pt214"/>
            <p:cNvSpPr/>
            <p:nvPr/>
          </p:nvSpPr>
          <p:spPr>
            <a:xfrm>
              <a:off x="5833538" y="483925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15" name="pt215"/>
            <p:cNvSpPr/>
            <p:nvPr/>
          </p:nvSpPr>
          <p:spPr>
            <a:xfrm>
              <a:off x="5846354" y="483925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6" name="pt216"/>
            <p:cNvSpPr/>
            <p:nvPr/>
          </p:nvSpPr>
          <p:spPr>
            <a:xfrm>
              <a:off x="5538775" y="192164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17" name="pt217"/>
            <p:cNvSpPr/>
            <p:nvPr/>
          </p:nvSpPr>
          <p:spPr>
            <a:xfrm>
              <a:off x="5654117" y="192164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8" name="pt218"/>
            <p:cNvSpPr/>
            <p:nvPr/>
          </p:nvSpPr>
          <p:spPr>
            <a:xfrm>
              <a:off x="5372169" y="324783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19" name="pt219"/>
            <p:cNvSpPr/>
            <p:nvPr/>
          </p:nvSpPr>
          <p:spPr>
            <a:xfrm>
              <a:off x="5410617" y="324783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0" name="pt220"/>
            <p:cNvSpPr/>
            <p:nvPr/>
          </p:nvSpPr>
          <p:spPr>
            <a:xfrm>
              <a:off x="5795090" y="377830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21" name="pt221"/>
            <p:cNvSpPr/>
            <p:nvPr/>
          </p:nvSpPr>
          <p:spPr>
            <a:xfrm>
              <a:off x="5820722" y="377830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2" name="pt222"/>
            <p:cNvSpPr/>
            <p:nvPr/>
          </p:nvSpPr>
          <p:spPr>
            <a:xfrm>
              <a:off x="5641301" y="404354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23" name="pt223"/>
            <p:cNvSpPr/>
            <p:nvPr/>
          </p:nvSpPr>
          <p:spPr>
            <a:xfrm>
              <a:off x="5666933" y="404354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4" name="pt224"/>
            <p:cNvSpPr/>
            <p:nvPr/>
          </p:nvSpPr>
          <p:spPr>
            <a:xfrm>
              <a:off x="5833538" y="510449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25" name="pt225"/>
            <p:cNvSpPr/>
            <p:nvPr/>
          </p:nvSpPr>
          <p:spPr>
            <a:xfrm>
              <a:off x="5846354" y="510449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6" name="pt226"/>
            <p:cNvSpPr/>
            <p:nvPr/>
          </p:nvSpPr>
          <p:spPr>
            <a:xfrm>
              <a:off x="5820722" y="536973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27" name="pt227"/>
            <p:cNvSpPr/>
            <p:nvPr/>
          </p:nvSpPr>
          <p:spPr>
            <a:xfrm>
              <a:off x="5833538" y="536973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8" name="pt228"/>
            <p:cNvSpPr/>
            <p:nvPr/>
          </p:nvSpPr>
          <p:spPr>
            <a:xfrm>
              <a:off x="5731012" y="245211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29" name="pt229"/>
            <p:cNvSpPr/>
            <p:nvPr/>
          </p:nvSpPr>
          <p:spPr>
            <a:xfrm>
              <a:off x="5820722" y="245211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0" name="pt230"/>
            <p:cNvSpPr/>
            <p:nvPr/>
          </p:nvSpPr>
          <p:spPr>
            <a:xfrm>
              <a:off x="5769459" y="430878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31" name="pt231"/>
            <p:cNvSpPr/>
            <p:nvPr/>
          </p:nvSpPr>
          <p:spPr>
            <a:xfrm>
              <a:off x="5795090" y="430878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2" name="pt232"/>
            <p:cNvSpPr/>
            <p:nvPr/>
          </p:nvSpPr>
          <p:spPr>
            <a:xfrm>
              <a:off x="5641301" y="271735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33" name="pt233"/>
            <p:cNvSpPr/>
            <p:nvPr/>
          </p:nvSpPr>
          <p:spPr>
            <a:xfrm>
              <a:off x="5718196" y="271735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4" name="tx234"/>
            <p:cNvSpPr/>
            <p:nvPr/>
          </p:nvSpPr>
          <p:spPr>
            <a:xfrm>
              <a:off x="5979378" y="4577841"/>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35" name="tx235"/>
            <p:cNvSpPr/>
            <p:nvPr/>
          </p:nvSpPr>
          <p:spPr>
            <a:xfrm>
              <a:off x="5979378" y="3516890"/>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36" name="tx236"/>
            <p:cNvSpPr/>
            <p:nvPr/>
          </p:nvSpPr>
          <p:spPr>
            <a:xfrm>
              <a:off x="5979378" y="2190701"/>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237" name="tx237"/>
            <p:cNvSpPr/>
            <p:nvPr/>
          </p:nvSpPr>
          <p:spPr>
            <a:xfrm>
              <a:off x="5979378" y="2986414"/>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238" name="tx238"/>
            <p:cNvSpPr/>
            <p:nvPr/>
          </p:nvSpPr>
          <p:spPr>
            <a:xfrm>
              <a:off x="5979378" y="4843078"/>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39" name="tx239"/>
            <p:cNvSpPr/>
            <p:nvPr/>
          </p:nvSpPr>
          <p:spPr>
            <a:xfrm>
              <a:off x="5979378" y="1925464"/>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+9%</a:t>
              </a:r>
            </a:p>
          </p:txBody>
        </p:sp>
        <p:sp>
          <p:nvSpPr>
            <p:cNvPr id="240" name="tx240"/>
            <p:cNvSpPr/>
            <p:nvPr/>
          </p:nvSpPr>
          <p:spPr>
            <a:xfrm>
              <a:off x="5979378" y="3251652"/>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41" name="tx241"/>
            <p:cNvSpPr/>
            <p:nvPr/>
          </p:nvSpPr>
          <p:spPr>
            <a:xfrm>
              <a:off x="5979378" y="3782127"/>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42" name="tx242"/>
            <p:cNvSpPr/>
            <p:nvPr/>
          </p:nvSpPr>
          <p:spPr>
            <a:xfrm>
              <a:off x="5979378" y="4047365"/>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43" name="tx243"/>
            <p:cNvSpPr/>
            <p:nvPr/>
          </p:nvSpPr>
          <p:spPr>
            <a:xfrm>
              <a:off x="5979378" y="5108316"/>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44" name="tx244"/>
            <p:cNvSpPr/>
            <p:nvPr/>
          </p:nvSpPr>
          <p:spPr>
            <a:xfrm>
              <a:off x="5979378" y="5373554"/>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45" name="tx245"/>
            <p:cNvSpPr/>
            <p:nvPr/>
          </p:nvSpPr>
          <p:spPr>
            <a:xfrm>
              <a:off x="5979378" y="2455939"/>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+7%</a:t>
              </a:r>
            </a:p>
          </p:txBody>
        </p:sp>
        <p:sp>
          <p:nvSpPr>
            <p:cNvPr id="246" name="tx246"/>
            <p:cNvSpPr/>
            <p:nvPr/>
          </p:nvSpPr>
          <p:spPr>
            <a:xfrm>
              <a:off x="5979378" y="4312603"/>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47" name="tx247"/>
            <p:cNvSpPr/>
            <p:nvPr/>
          </p:nvSpPr>
          <p:spPr>
            <a:xfrm>
              <a:off x="5979378" y="2721177"/>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248" name="rc248"/>
            <p:cNvSpPr/>
            <p:nvPr/>
          </p:nvSpPr>
          <p:spPr>
            <a:xfrm>
              <a:off x="4545848" y="1807652"/>
              <a:ext cx="1691684" cy="3766375"/>
            </a:xfrm>
            <a:prstGeom prst="rect">
              <a:avLst/>
            </a:prstGeom>
            <a:noFill/>
            <a:ln w="13550" cap="rnd">
              <a:solidFill>
                <a:srgbClr val="999999">
                  <a:alpha val="100000"/>
                </a:srgbClr>
              </a:solidFill>
              <a:prstDash val="solid"/>
              <a:round/>
            </a:ln>
          </p:spPr>
          <p:txBody>
            <a:bodyPr/>
            <a:lstStyle/>
            <a:p/>
          </p:txBody>
        </p:sp>
        <p:sp>
          <p:nvSpPr>
            <p:cNvPr id="249" name="pl249"/>
            <p:cNvSpPr/>
            <p:nvPr/>
          </p:nvSpPr>
          <p:spPr>
            <a:xfrm>
              <a:off x="7382726" y="5484352"/>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50" name="pl250"/>
            <p:cNvSpPr/>
            <p:nvPr/>
          </p:nvSpPr>
          <p:spPr>
            <a:xfrm>
              <a:off x="7382726" y="5334892"/>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51" name="pl251"/>
            <p:cNvSpPr/>
            <p:nvPr/>
          </p:nvSpPr>
          <p:spPr>
            <a:xfrm>
              <a:off x="7382726" y="5185433"/>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52" name="pl252"/>
            <p:cNvSpPr/>
            <p:nvPr/>
          </p:nvSpPr>
          <p:spPr>
            <a:xfrm>
              <a:off x="7382726" y="5035974"/>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53" name="pl253"/>
            <p:cNvSpPr/>
            <p:nvPr/>
          </p:nvSpPr>
          <p:spPr>
            <a:xfrm>
              <a:off x="7382726" y="4886514"/>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54" name="pl254"/>
            <p:cNvSpPr/>
            <p:nvPr/>
          </p:nvSpPr>
          <p:spPr>
            <a:xfrm>
              <a:off x="7382726" y="4737055"/>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55" name="pl255"/>
            <p:cNvSpPr/>
            <p:nvPr/>
          </p:nvSpPr>
          <p:spPr>
            <a:xfrm>
              <a:off x="7382726" y="4587595"/>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56" name="pl256"/>
            <p:cNvSpPr/>
            <p:nvPr/>
          </p:nvSpPr>
          <p:spPr>
            <a:xfrm>
              <a:off x="7382726" y="4438136"/>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57" name="pl257"/>
            <p:cNvSpPr/>
            <p:nvPr/>
          </p:nvSpPr>
          <p:spPr>
            <a:xfrm>
              <a:off x="7382726" y="4288677"/>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58" name="pl258"/>
            <p:cNvSpPr/>
            <p:nvPr/>
          </p:nvSpPr>
          <p:spPr>
            <a:xfrm>
              <a:off x="7382726" y="4139217"/>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59" name="pl259"/>
            <p:cNvSpPr/>
            <p:nvPr/>
          </p:nvSpPr>
          <p:spPr>
            <a:xfrm>
              <a:off x="7382726" y="3989758"/>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60" name="pl260"/>
            <p:cNvSpPr/>
            <p:nvPr/>
          </p:nvSpPr>
          <p:spPr>
            <a:xfrm>
              <a:off x="7382726" y="3840299"/>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61" name="pl261"/>
            <p:cNvSpPr/>
            <p:nvPr/>
          </p:nvSpPr>
          <p:spPr>
            <a:xfrm>
              <a:off x="7382726" y="3690839"/>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62" name="pl262"/>
            <p:cNvSpPr/>
            <p:nvPr/>
          </p:nvSpPr>
          <p:spPr>
            <a:xfrm>
              <a:off x="7382726" y="3541380"/>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63" name="pl263"/>
            <p:cNvSpPr/>
            <p:nvPr/>
          </p:nvSpPr>
          <p:spPr>
            <a:xfrm>
              <a:off x="7382726" y="3391921"/>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64" name="pl264"/>
            <p:cNvSpPr/>
            <p:nvPr/>
          </p:nvSpPr>
          <p:spPr>
            <a:xfrm>
              <a:off x="7382726" y="3242461"/>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65" name="pl265"/>
            <p:cNvSpPr/>
            <p:nvPr/>
          </p:nvSpPr>
          <p:spPr>
            <a:xfrm>
              <a:off x="7382726" y="3093002"/>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66" name="pl266"/>
            <p:cNvSpPr/>
            <p:nvPr/>
          </p:nvSpPr>
          <p:spPr>
            <a:xfrm>
              <a:off x="7382726" y="2943543"/>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67" name="pl267"/>
            <p:cNvSpPr/>
            <p:nvPr/>
          </p:nvSpPr>
          <p:spPr>
            <a:xfrm>
              <a:off x="7382726" y="2794083"/>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68" name="pl268"/>
            <p:cNvSpPr/>
            <p:nvPr/>
          </p:nvSpPr>
          <p:spPr>
            <a:xfrm>
              <a:off x="7382726" y="2644624"/>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69" name="pl269"/>
            <p:cNvSpPr/>
            <p:nvPr/>
          </p:nvSpPr>
          <p:spPr>
            <a:xfrm>
              <a:off x="7382726" y="2495165"/>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70" name="pl270"/>
            <p:cNvSpPr/>
            <p:nvPr/>
          </p:nvSpPr>
          <p:spPr>
            <a:xfrm>
              <a:off x="7382726" y="2345705"/>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71" name="pl271"/>
            <p:cNvSpPr/>
            <p:nvPr/>
          </p:nvSpPr>
          <p:spPr>
            <a:xfrm>
              <a:off x="7382726" y="2196246"/>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72" name="pl272"/>
            <p:cNvSpPr/>
            <p:nvPr/>
          </p:nvSpPr>
          <p:spPr>
            <a:xfrm>
              <a:off x="7382726" y="2046787"/>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73" name="pl273"/>
            <p:cNvSpPr/>
            <p:nvPr/>
          </p:nvSpPr>
          <p:spPr>
            <a:xfrm>
              <a:off x="7382726" y="1897327"/>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74" name="pl274"/>
            <p:cNvSpPr/>
            <p:nvPr/>
          </p:nvSpPr>
          <p:spPr>
            <a:xfrm>
              <a:off x="745962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75" name="pl275"/>
            <p:cNvSpPr/>
            <p:nvPr/>
          </p:nvSpPr>
          <p:spPr>
            <a:xfrm>
              <a:off x="7715937"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76" name="pl276"/>
            <p:cNvSpPr/>
            <p:nvPr/>
          </p:nvSpPr>
          <p:spPr>
            <a:xfrm>
              <a:off x="7972253"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77" name="pl277"/>
            <p:cNvSpPr/>
            <p:nvPr/>
          </p:nvSpPr>
          <p:spPr>
            <a:xfrm>
              <a:off x="822856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78" name="pl278"/>
            <p:cNvSpPr/>
            <p:nvPr/>
          </p:nvSpPr>
          <p:spPr>
            <a:xfrm>
              <a:off x="8484884"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79" name="pl279"/>
            <p:cNvSpPr/>
            <p:nvPr/>
          </p:nvSpPr>
          <p:spPr>
            <a:xfrm>
              <a:off x="874120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80" name="pl280"/>
            <p:cNvSpPr/>
            <p:nvPr/>
          </p:nvSpPr>
          <p:spPr>
            <a:xfrm>
              <a:off x="8484884" y="1897327"/>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81" name="pl281"/>
            <p:cNvSpPr/>
            <p:nvPr/>
          </p:nvSpPr>
          <p:spPr>
            <a:xfrm>
              <a:off x="8292647" y="2046787"/>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82" name="pl282"/>
            <p:cNvSpPr/>
            <p:nvPr/>
          </p:nvSpPr>
          <p:spPr>
            <a:xfrm>
              <a:off x="8715568" y="2196246"/>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83" name="pl283"/>
            <p:cNvSpPr/>
            <p:nvPr/>
          </p:nvSpPr>
          <p:spPr>
            <a:xfrm>
              <a:off x="8600226" y="2345705"/>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84" name="pl284"/>
            <p:cNvSpPr/>
            <p:nvPr/>
          </p:nvSpPr>
          <p:spPr>
            <a:xfrm>
              <a:off x="8715568" y="2495165"/>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85" name="pl285"/>
            <p:cNvSpPr/>
            <p:nvPr/>
          </p:nvSpPr>
          <p:spPr>
            <a:xfrm>
              <a:off x="8651489" y="2644624"/>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86" name="pl286"/>
            <p:cNvSpPr/>
            <p:nvPr/>
          </p:nvSpPr>
          <p:spPr>
            <a:xfrm>
              <a:off x="8702753" y="2794083"/>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87" name="pl287"/>
            <p:cNvSpPr/>
            <p:nvPr/>
          </p:nvSpPr>
          <p:spPr>
            <a:xfrm>
              <a:off x="8728384" y="2943543"/>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88" name="pl288"/>
            <p:cNvSpPr/>
            <p:nvPr/>
          </p:nvSpPr>
          <p:spPr>
            <a:xfrm>
              <a:off x="8702753" y="3093002"/>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89" name="pl289"/>
            <p:cNvSpPr/>
            <p:nvPr/>
          </p:nvSpPr>
          <p:spPr>
            <a:xfrm>
              <a:off x="8677121" y="3242461"/>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90" name="pl290"/>
            <p:cNvSpPr/>
            <p:nvPr/>
          </p:nvSpPr>
          <p:spPr>
            <a:xfrm>
              <a:off x="8651489" y="3391921"/>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91" name="pl291"/>
            <p:cNvSpPr/>
            <p:nvPr/>
          </p:nvSpPr>
          <p:spPr>
            <a:xfrm>
              <a:off x="8728384" y="3541380"/>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92" name="pl292"/>
            <p:cNvSpPr/>
            <p:nvPr/>
          </p:nvSpPr>
          <p:spPr>
            <a:xfrm>
              <a:off x="8715568" y="369083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93" name="pl293"/>
            <p:cNvSpPr/>
            <p:nvPr/>
          </p:nvSpPr>
          <p:spPr>
            <a:xfrm>
              <a:off x="8702753" y="384029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94" name="pl294"/>
            <p:cNvSpPr/>
            <p:nvPr/>
          </p:nvSpPr>
          <p:spPr>
            <a:xfrm>
              <a:off x="8702753" y="3989758"/>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95" name="pl295"/>
            <p:cNvSpPr/>
            <p:nvPr/>
          </p:nvSpPr>
          <p:spPr>
            <a:xfrm>
              <a:off x="8638674" y="4139217"/>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96" name="pl296"/>
            <p:cNvSpPr/>
            <p:nvPr/>
          </p:nvSpPr>
          <p:spPr>
            <a:xfrm>
              <a:off x="8510516" y="4288677"/>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97" name="pl297"/>
            <p:cNvSpPr/>
            <p:nvPr/>
          </p:nvSpPr>
          <p:spPr>
            <a:xfrm>
              <a:off x="8638674" y="4438136"/>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98" name="pl298"/>
            <p:cNvSpPr/>
            <p:nvPr/>
          </p:nvSpPr>
          <p:spPr>
            <a:xfrm>
              <a:off x="8728384" y="4587595"/>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99" name="pl299"/>
            <p:cNvSpPr/>
            <p:nvPr/>
          </p:nvSpPr>
          <p:spPr>
            <a:xfrm>
              <a:off x="8728384" y="4737055"/>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0" name="pl300"/>
            <p:cNvSpPr/>
            <p:nvPr/>
          </p:nvSpPr>
          <p:spPr>
            <a:xfrm>
              <a:off x="8689937" y="4886514"/>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1" name="pl301"/>
            <p:cNvSpPr/>
            <p:nvPr/>
          </p:nvSpPr>
          <p:spPr>
            <a:xfrm>
              <a:off x="8728384" y="5035974"/>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2" name="pl302"/>
            <p:cNvSpPr/>
            <p:nvPr/>
          </p:nvSpPr>
          <p:spPr>
            <a:xfrm>
              <a:off x="8728384" y="5185433"/>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3" name="pl303"/>
            <p:cNvSpPr/>
            <p:nvPr/>
          </p:nvSpPr>
          <p:spPr>
            <a:xfrm>
              <a:off x="8677121" y="5334892"/>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4" name="pl304"/>
            <p:cNvSpPr/>
            <p:nvPr/>
          </p:nvSpPr>
          <p:spPr>
            <a:xfrm>
              <a:off x="8728384" y="5484352"/>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5" name="pt305"/>
            <p:cNvSpPr/>
            <p:nvPr/>
          </p:nvSpPr>
          <p:spPr>
            <a:xfrm>
              <a:off x="8480384" y="18928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6" name="pt306"/>
            <p:cNvSpPr/>
            <p:nvPr/>
          </p:nvSpPr>
          <p:spPr>
            <a:xfrm>
              <a:off x="8480384" y="18928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7" name="pt307"/>
            <p:cNvSpPr/>
            <p:nvPr/>
          </p:nvSpPr>
          <p:spPr>
            <a:xfrm>
              <a:off x="8288147" y="20422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8" name="pt308"/>
            <p:cNvSpPr/>
            <p:nvPr/>
          </p:nvSpPr>
          <p:spPr>
            <a:xfrm>
              <a:off x="8288147" y="20422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9" name="pt309"/>
            <p:cNvSpPr/>
            <p:nvPr/>
          </p:nvSpPr>
          <p:spPr>
            <a:xfrm>
              <a:off x="8711068" y="21917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0" name="pt310"/>
            <p:cNvSpPr/>
            <p:nvPr/>
          </p:nvSpPr>
          <p:spPr>
            <a:xfrm>
              <a:off x="8711068" y="21917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1" name="pt311"/>
            <p:cNvSpPr/>
            <p:nvPr/>
          </p:nvSpPr>
          <p:spPr>
            <a:xfrm>
              <a:off x="8595726" y="2341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2" name="pt312"/>
            <p:cNvSpPr/>
            <p:nvPr/>
          </p:nvSpPr>
          <p:spPr>
            <a:xfrm>
              <a:off x="8595726" y="2341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3" name="pt313"/>
            <p:cNvSpPr/>
            <p:nvPr/>
          </p:nvSpPr>
          <p:spPr>
            <a:xfrm>
              <a:off x="8711068" y="24906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4" name="pt314"/>
            <p:cNvSpPr/>
            <p:nvPr/>
          </p:nvSpPr>
          <p:spPr>
            <a:xfrm>
              <a:off x="8711068" y="24906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5" name="pt315"/>
            <p:cNvSpPr/>
            <p:nvPr/>
          </p:nvSpPr>
          <p:spPr>
            <a:xfrm>
              <a:off x="8646989" y="26401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6" name="pt316"/>
            <p:cNvSpPr/>
            <p:nvPr/>
          </p:nvSpPr>
          <p:spPr>
            <a:xfrm>
              <a:off x="8646989" y="26401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7" name="pt317"/>
            <p:cNvSpPr/>
            <p:nvPr/>
          </p:nvSpPr>
          <p:spPr>
            <a:xfrm>
              <a:off x="8698253" y="2789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8" name="pt318"/>
            <p:cNvSpPr/>
            <p:nvPr/>
          </p:nvSpPr>
          <p:spPr>
            <a:xfrm>
              <a:off x="8698253" y="2789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9" name="pt319"/>
            <p:cNvSpPr/>
            <p:nvPr/>
          </p:nvSpPr>
          <p:spPr>
            <a:xfrm>
              <a:off x="8723884" y="29390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0" name="pt320"/>
            <p:cNvSpPr/>
            <p:nvPr/>
          </p:nvSpPr>
          <p:spPr>
            <a:xfrm>
              <a:off x="8723884" y="29390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1" name="pt321"/>
            <p:cNvSpPr/>
            <p:nvPr/>
          </p:nvSpPr>
          <p:spPr>
            <a:xfrm>
              <a:off x="8698253" y="30885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2" name="pt322"/>
            <p:cNvSpPr/>
            <p:nvPr/>
          </p:nvSpPr>
          <p:spPr>
            <a:xfrm>
              <a:off x="8698253" y="30885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3" name="pt323"/>
            <p:cNvSpPr/>
            <p:nvPr/>
          </p:nvSpPr>
          <p:spPr>
            <a:xfrm>
              <a:off x="8672621" y="32379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4" name="pt324"/>
            <p:cNvSpPr/>
            <p:nvPr/>
          </p:nvSpPr>
          <p:spPr>
            <a:xfrm>
              <a:off x="8672621" y="32379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5" name="pt325"/>
            <p:cNvSpPr/>
            <p:nvPr/>
          </p:nvSpPr>
          <p:spPr>
            <a:xfrm>
              <a:off x="8646989" y="33874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6" name="pt326"/>
            <p:cNvSpPr/>
            <p:nvPr/>
          </p:nvSpPr>
          <p:spPr>
            <a:xfrm>
              <a:off x="8646989" y="33874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7" name="pt327"/>
            <p:cNvSpPr/>
            <p:nvPr/>
          </p:nvSpPr>
          <p:spPr>
            <a:xfrm>
              <a:off x="8723884" y="35368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8" name="pt328"/>
            <p:cNvSpPr/>
            <p:nvPr/>
          </p:nvSpPr>
          <p:spPr>
            <a:xfrm>
              <a:off x="8723884" y="35368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9" name="pt329"/>
            <p:cNvSpPr/>
            <p:nvPr/>
          </p:nvSpPr>
          <p:spPr>
            <a:xfrm>
              <a:off x="8711068"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0" name="pt330"/>
            <p:cNvSpPr/>
            <p:nvPr/>
          </p:nvSpPr>
          <p:spPr>
            <a:xfrm>
              <a:off x="8711068"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1" name="pt331"/>
            <p:cNvSpPr/>
            <p:nvPr/>
          </p:nvSpPr>
          <p:spPr>
            <a:xfrm>
              <a:off x="8698253" y="38357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2" name="pt332"/>
            <p:cNvSpPr/>
            <p:nvPr/>
          </p:nvSpPr>
          <p:spPr>
            <a:xfrm>
              <a:off x="8698253" y="38357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3" name="pt333"/>
            <p:cNvSpPr/>
            <p:nvPr/>
          </p:nvSpPr>
          <p:spPr>
            <a:xfrm>
              <a:off x="8698253" y="39852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4" name="pt334"/>
            <p:cNvSpPr/>
            <p:nvPr/>
          </p:nvSpPr>
          <p:spPr>
            <a:xfrm>
              <a:off x="8698253" y="39852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5" name="pt335"/>
            <p:cNvSpPr/>
            <p:nvPr/>
          </p:nvSpPr>
          <p:spPr>
            <a:xfrm>
              <a:off x="8634174" y="41347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6" name="pt336"/>
            <p:cNvSpPr/>
            <p:nvPr/>
          </p:nvSpPr>
          <p:spPr>
            <a:xfrm>
              <a:off x="8634174" y="41347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7" name="pt337"/>
            <p:cNvSpPr/>
            <p:nvPr/>
          </p:nvSpPr>
          <p:spPr>
            <a:xfrm>
              <a:off x="8506016" y="42841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8" name="pt338"/>
            <p:cNvSpPr/>
            <p:nvPr/>
          </p:nvSpPr>
          <p:spPr>
            <a:xfrm>
              <a:off x="8506016" y="42841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9" name="pt339"/>
            <p:cNvSpPr/>
            <p:nvPr/>
          </p:nvSpPr>
          <p:spPr>
            <a:xfrm>
              <a:off x="8634174" y="44336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0" name="pt340"/>
            <p:cNvSpPr/>
            <p:nvPr/>
          </p:nvSpPr>
          <p:spPr>
            <a:xfrm>
              <a:off x="8634174" y="44336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1" name="pt341"/>
            <p:cNvSpPr/>
            <p:nvPr/>
          </p:nvSpPr>
          <p:spPr>
            <a:xfrm>
              <a:off x="8723884" y="47325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2" name="pt342"/>
            <p:cNvSpPr/>
            <p:nvPr/>
          </p:nvSpPr>
          <p:spPr>
            <a:xfrm>
              <a:off x="8723884" y="47325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3" name="pt343"/>
            <p:cNvSpPr/>
            <p:nvPr/>
          </p:nvSpPr>
          <p:spPr>
            <a:xfrm>
              <a:off x="8723884" y="45830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4" name="pt344"/>
            <p:cNvSpPr/>
            <p:nvPr/>
          </p:nvSpPr>
          <p:spPr>
            <a:xfrm>
              <a:off x="8723884" y="45830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5" name="pt345"/>
            <p:cNvSpPr/>
            <p:nvPr/>
          </p:nvSpPr>
          <p:spPr>
            <a:xfrm>
              <a:off x="8685437" y="48820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6" name="pt346"/>
            <p:cNvSpPr/>
            <p:nvPr/>
          </p:nvSpPr>
          <p:spPr>
            <a:xfrm>
              <a:off x="8685437" y="48820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7" name="pt347"/>
            <p:cNvSpPr/>
            <p:nvPr/>
          </p:nvSpPr>
          <p:spPr>
            <a:xfrm>
              <a:off x="8723884" y="5031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8" name="pt348"/>
            <p:cNvSpPr/>
            <p:nvPr/>
          </p:nvSpPr>
          <p:spPr>
            <a:xfrm>
              <a:off x="8723884" y="5031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9" name="pt349"/>
            <p:cNvSpPr/>
            <p:nvPr/>
          </p:nvSpPr>
          <p:spPr>
            <a:xfrm>
              <a:off x="8723884" y="51809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0" name="pt350"/>
            <p:cNvSpPr/>
            <p:nvPr/>
          </p:nvSpPr>
          <p:spPr>
            <a:xfrm>
              <a:off x="8723884" y="51809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1" name="pt351"/>
            <p:cNvSpPr/>
            <p:nvPr/>
          </p:nvSpPr>
          <p:spPr>
            <a:xfrm>
              <a:off x="8672621" y="53303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2" name="pt352"/>
            <p:cNvSpPr/>
            <p:nvPr/>
          </p:nvSpPr>
          <p:spPr>
            <a:xfrm>
              <a:off x="8672621" y="53303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3" name="pt353"/>
            <p:cNvSpPr/>
            <p:nvPr/>
          </p:nvSpPr>
          <p:spPr>
            <a:xfrm>
              <a:off x="8723884" y="54798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4" name="pt354"/>
            <p:cNvSpPr/>
            <p:nvPr/>
          </p:nvSpPr>
          <p:spPr>
            <a:xfrm>
              <a:off x="8723884" y="54798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5" name="pt355"/>
            <p:cNvSpPr/>
            <p:nvPr/>
          </p:nvSpPr>
          <p:spPr>
            <a:xfrm>
              <a:off x="8439732" y="185217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56" name="pt356"/>
            <p:cNvSpPr/>
            <p:nvPr/>
          </p:nvSpPr>
          <p:spPr>
            <a:xfrm>
              <a:off x="8439732" y="185217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7" name="pt357"/>
            <p:cNvSpPr/>
            <p:nvPr/>
          </p:nvSpPr>
          <p:spPr>
            <a:xfrm>
              <a:off x="8247495" y="200163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58" name="pt358"/>
            <p:cNvSpPr/>
            <p:nvPr/>
          </p:nvSpPr>
          <p:spPr>
            <a:xfrm>
              <a:off x="8247495" y="200163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9" name="pt359"/>
            <p:cNvSpPr/>
            <p:nvPr/>
          </p:nvSpPr>
          <p:spPr>
            <a:xfrm>
              <a:off x="8670417" y="215109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0" name="pt360"/>
            <p:cNvSpPr/>
            <p:nvPr/>
          </p:nvSpPr>
          <p:spPr>
            <a:xfrm>
              <a:off x="8670417" y="215109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1" name="pt361"/>
            <p:cNvSpPr/>
            <p:nvPr/>
          </p:nvSpPr>
          <p:spPr>
            <a:xfrm>
              <a:off x="8555074" y="230055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2" name="pt362"/>
            <p:cNvSpPr/>
            <p:nvPr/>
          </p:nvSpPr>
          <p:spPr>
            <a:xfrm>
              <a:off x="8555074" y="230055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3" name="pt363"/>
            <p:cNvSpPr/>
            <p:nvPr/>
          </p:nvSpPr>
          <p:spPr>
            <a:xfrm>
              <a:off x="8670417" y="245001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4" name="pt364"/>
            <p:cNvSpPr/>
            <p:nvPr/>
          </p:nvSpPr>
          <p:spPr>
            <a:xfrm>
              <a:off x="8670417" y="245001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5" name="pt365"/>
            <p:cNvSpPr/>
            <p:nvPr/>
          </p:nvSpPr>
          <p:spPr>
            <a:xfrm>
              <a:off x="8606338" y="259947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6" name="pt366"/>
            <p:cNvSpPr/>
            <p:nvPr/>
          </p:nvSpPr>
          <p:spPr>
            <a:xfrm>
              <a:off x="8606338" y="259947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7" name="pt367"/>
            <p:cNvSpPr/>
            <p:nvPr/>
          </p:nvSpPr>
          <p:spPr>
            <a:xfrm>
              <a:off x="8657601" y="274893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8" name="pt368"/>
            <p:cNvSpPr/>
            <p:nvPr/>
          </p:nvSpPr>
          <p:spPr>
            <a:xfrm>
              <a:off x="8657601" y="274893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9" name="pt369"/>
            <p:cNvSpPr/>
            <p:nvPr/>
          </p:nvSpPr>
          <p:spPr>
            <a:xfrm>
              <a:off x="8683232" y="289839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0" name="pt370"/>
            <p:cNvSpPr/>
            <p:nvPr/>
          </p:nvSpPr>
          <p:spPr>
            <a:xfrm>
              <a:off x="8683232" y="289839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1" name="pt371"/>
            <p:cNvSpPr/>
            <p:nvPr/>
          </p:nvSpPr>
          <p:spPr>
            <a:xfrm>
              <a:off x="8657601" y="304785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2" name="pt372"/>
            <p:cNvSpPr/>
            <p:nvPr/>
          </p:nvSpPr>
          <p:spPr>
            <a:xfrm>
              <a:off x="8657601" y="304785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3" name="pt373"/>
            <p:cNvSpPr/>
            <p:nvPr/>
          </p:nvSpPr>
          <p:spPr>
            <a:xfrm>
              <a:off x="8631969" y="319731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4" name="pt374"/>
            <p:cNvSpPr/>
            <p:nvPr/>
          </p:nvSpPr>
          <p:spPr>
            <a:xfrm>
              <a:off x="8631969" y="319731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5" name="pt375"/>
            <p:cNvSpPr/>
            <p:nvPr/>
          </p:nvSpPr>
          <p:spPr>
            <a:xfrm>
              <a:off x="8606338" y="334676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6" name="pt376"/>
            <p:cNvSpPr/>
            <p:nvPr/>
          </p:nvSpPr>
          <p:spPr>
            <a:xfrm>
              <a:off x="8606338" y="334676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7" name="pt377"/>
            <p:cNvSpPr/>
            <p:nvPr/>
          </p:nvSpPr>
          <p:spPr>
            <a:xfrm>
              <a:off x="8683232" y="349622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8" name="pt378"/>
            <p:cNvSpPr/>
            <p:nvPr/>
          </p:nvSpPr>
          <p:spPr>
            <a:xfrm>
              <a:off x="8683232" y="349622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9" name="pt379"/>
            <p:cNvSpPr/>
            <p:nvPr/>
          </p:nvSpPr>
          <p:spPr>
            <a:xfrm>
              <a:off x="8670417" y="364568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0" name="pt380"/>
            <p:cNvSpPr/>
            <p:nvPr/>
          </p:nvSpPr>
          <p:spPr>
            <a:xfrm>
              <a:off x="8670417" y="36456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1" name="pt381"/>
            <p:cNvSpPr/>
            <p:nvPr/>
          </p:nvSpPr>
          <p:spPr>
            <a:xfrm>
              <a:off x="8657601" y="379514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2" name="pt382"/>
            <p:cNvSpPr/>
            <p:nvPr/>
          </p:nvSpPr>
          <p:spPr>
            <a:xfrm>
              <a:off x="8657601" y="379514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3" name="pt383"/>
            <p:cNvSpPr/>
            <p:nvPr/>
          </p:nvSpPr>
          <p:spPr>
            <a:xfrm>
              <a:off x="8657601" y="394460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4" name="pt384"/>
            <p:cNvSpPr/>
            <p:nvPr/>
          </p:nvSpPr>
          <p:spPr>
            <a:xfrm>
              <a:off x="8657601" y="394460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5" name="pt385"/>
            <p:cNvSpPr/>
            <p:nvPr/>
          </p:nvSpPr>
          <p:spPr>
            <a:xfrm>
              <a:off x="8593522" y="409406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6" name="pt386"/>
            <p:cNvSpPr/>
            <p:nvPr/>
          </p:nvSpPr>
          <p:spPr>
            <a:xfrm>
              <a:off x="8593522" y="409406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7" name="pt387"/>
            <p:cNvSpPr/>
            <p:nvPr/>
          </p:nvSpPr>
          <p:spPr>
            <a:xfrm>
              <a:off x="8465364" y="424352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8" name="pt388"/>
            <p:cNvSpPr/>
            <p:nvPr/>
          </p:nvSpPr>
          <p:spPr>
            <a:xfrm>
              <a:off x="8465364" y="424352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9" name="pt389"/>
            <p:cNvSpPr/>
            <p:nvPr/>
          </p:nvSpPr>
          <p:spPr>
            <a:xfrm>
              <a:off x="8593522" y="439298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0" name="pt390"/>
            <p:cNvSpPr/>
            <p:nvPr/>
          </p:nvSpPr>
          <p:spPr>
            <a:xfrm>
              <a:off x="8593522" y="439298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1" name="pt391"/>
            <p:cNvSpPr/>
            <p:nvPr/>
          </p:nvSpPr>
          <p:spPr>
            <a:xfrm>
              <a:off x="8683232" y="469190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2" name="pt392"/>
            <p:cNvSpPr/>
            <p:nvPr/>
          </p:nvSpPr>
          <p:spPr>
            <a:xfrm>
              <a:off x="8683232" y="469190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3" name="pt393"/>
            <p:cNvSpPr/>
            <p:nvPr/>
          </p:nvSpPr>
          <p:spPr>
            <a:xfrm>
              <a:off x="8683232" y="454244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4" name="pt394"/>
            <p:cNvSpPr/>
            <p:nvPr/>
          </p:nvSpPr>
          <p:spPr>
            <a:xfrm>
              <a:off x="8683232" y="454244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5" name="pt395"/>
            <p:cNvSpPr/>
            <p:nvPr/>
          </p:nvSpPr>
          <p:spPr>
            <a:xfrm>
              <a:off x="8644785" y="484136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6" name="pt396"/>
            <p:cNvSpPr/>
            <p:nvPr/>
          </p:nvSpPr>
          <p:spPr>
            <a:xfrm>
              <a:off x="8644785" y="484136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7" name="pt397"/>
            <p:cNvSpPr/>
            <p:nvPr/>
          </p:nvSpPr>
          <p:spPr>
            <a:xfrm>
              <a:off x="8683232" y="499082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8" name="pt398"/>
            <p:cNvSpPr/>
            <p:nvPr/>
          </p:nvSpPr>
          <p:spPr>
            <a:xfrm>
              <a:off x="8683232" y="499082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9" name="pt399"/>
            <p:cNvSpPr/>
            <p:nvPr/>
          </p:nvSpPr>
          <p:spPr>
            <a:xfrm>
              <a:off x="8683232" y="514028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0" name="pt400"/>
            <p:cNvSpPr/>
            <p:nvPr/>
          </p:nvSpPr>
          <p:spPr>
            <a:xfrm>
              <a:off x="8683232" y="514028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1" name="pt401"/>
            <p:cNvSpPr/>
            <p:nvPr/>
          </p:nvSpPr>
          <p:spPr>
            <a:xfrm>
              <a:off x="8631969" y="528974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2" name="pt402"/>
            <p:cNvSpPr/>
            <p:nvPr/>
          </p:nvSpPr>
          <p:spPr>
            <a:xfrm>
              <a:off x="8631969" y="528974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3" name="pt403"/>
            <p:cNvSpPr/>
            <p:nvPr/>
          </p:nvSpPr>
          <p:spPr>
            <a:xfrm>
              <a:off x="8683232" y="543920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4" name="pt404"/>
            <p:cNvSpPr/>
            <p:nvPr/>
          </p:nvSpPr>
          <p:spPr>
            <a:xfrm>
              <a:off x="8683232" y="543920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5" name="tx405"/>
            <p:cNvSpPr/>
            <p:nvPr/>
          </p:nvSpPr>
          <p:spPr>
            <a:xfrm>
              <a:off x="8849998" y="1855997"/>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06" name="tx406"/>
            <p:cNvSpPr/>
            <p:nvPr/>
          </p:nvSpPr>
          <p:spPr>
            <a:xfrm>
              <a:off x="8849998" y="2005456"/>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07" name="tx407"/>
            <p:cNvSpPr/>
            <p:nvPr/>
          </p:nvSpPr>
          <p:spPr>
            <a:xfrm>
              <a:off x="8849998" y="2154915"/>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08" name="tx408"/>
            <p:cNvSpPr/>
            <p:nvPr/>
          </p:nvSpPr>
          <p:spPr>
            <a:xfrm>
              <a:off x="8849998" y="2304375"/>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09" name="tx409"/>
            <p:cNvSpPr/>
            <p:nvPr/>
          </p:nvSpPr>
          <p:spPr>
            <a:xfrm>
              <a:off x="8849998" y="2453834"/>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10" name="tx410"/>
            <p:cNvSpPr/>
            <p:nvPr/>
          </p:nvSpPr>
          <p:spPr>
            <a:xfrm>
              <a:off x="8849998" y="2603293"/>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11" name="tx411"/>
            <p:cNvSpPr/>
            <p:nvPr/>
          </p:nvSpPr>
          <p:spPr>
            <a:xfrm>
              <a:off x="8849998" y="2752753"/>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12" name="tx412"/>
            <p:cNvSpPr/>
            <p:nvPr/>
          </p:nvSpPr>
          <p:spPr>
            <a:xfrm>
              <a:off x="8849998" y="2902212"/>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13" name="tx413"/>
            <p:cNvSpPr/>
            <p:nvPr/>
          </p:nvSpPr>
          <p:spPr>
            <a:xfrm>
              <a:off x="8849998" y="3051671"/>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14" name="tx414"/>
            <p:cNvSpPr/>
            <p:nvPr/>
          </p:nvSpPr>
          <p:spPr>
            <a:xfrm>
              <a:off x="8849998" y="3201131"/>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15" name="tx415"/>
            <p:cNvSpPr/>
            <p:nvPr/>
          </p:nvSpPr>
          <p:spPr>
            <a:xfrm>
              <a:off x="8849998" y="3350590"/>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16" name="tx416"/>
            <p:cNvSpPr/>
            <p:nvPr/>
          </p:nvSpPr>
          <p:spPr>
            <a:xfrm>
              <a:off x="8849998" y="3500049"/>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17" name="tx417"/>
            <p:cNvSpPr/>
            <p:nvPr/>
          </p:nvSpPr>
          <p:spPr>
            <a:xfrm>
              <a:off x="8849998" y="3649509"/>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18" name="tx418"/>
            <p:cNvSpPr/>
            <p:nvPr/>
          </p:nvSpPr>
          <p:spPr>
            <a:xfrm>
              <a:off x="8849998" y="3798968"/>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19" name="tx419"/>
            <p:cNvSpPr/>
            <p:nvPr/>
          </p:nvSpPr>
          <p:spPr>
            <a:xfrm>
              <a:off x="8849998" y="3948427"/>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0" name="tx420"/>
            <p:cNvSpPr/>
            <p:nvPr/>
          </p:nvSpPr>
          <p:spPr>
            <a:xfrm>
              <a:off x="8849998" y="4097887"/>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1" name="tx421"/>
            <p:cNvSpPr/>
            <p:nvPr/>
          </p:nvSpPr>
          <p:spPr>
            <a:xfrm>
              <a:off x="8849998" y="4247346"/>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2" name="tx422"/>
            <p:cNvSpPr/>
            <p:nvPr/>
          </p:nvSpPr>
          <p:spPr>
            <a:xfrm>
              <a:off x="8849998" y="4396805"/>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3" name="tx423"/>
            <p:cNvSpPr/>
            <p:nvPr/>
          </p:nvSpPr>
          <p:spPr>
            <a:xfrm>
              <a:off x="8849998" y="4695724"/>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4" name="tx424"/>
            <p:cNvSpPr/>
            <p:nvPr/>
          </p:nvSpPr>
          <p:spPr>
            <a:xfrm>
              <a:off x="8849998" y="4546265"/>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5" name="tx425"/>
            <p:cNvSpPr/>
            <p:nvPr/>
          </p:nvSpPr>
          <p:spPr>
            <a:xfrm>
              <a:off x="8849998" y="4845183"/>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6" name="tx426"/>
            <p:cNvSpPr/>
            <p:nvPr/>
          </p:nvSpPr>
          <p:spPr>
            <a:xfrm>
              <a:off x="8849998" y="4994643"/>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7" name="tx427"/>
            <p:cNvSpPr/>
            <p:nvPr/>
          </p:nvSpPr>
          <p:spPr>
            <a:xfrm>
              <a:off x="8849998" y="5144102"/>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8" name="tx428"/>
            <p:cNvSpPr/>
            <p:nvPr/>
          </p:nvSpPr>
          <p:spPr>
            <a:xfrm>
              <a:off x="8849998" y="5293561"/>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9" name="tx429"/>
            <p:cNvSpPr/>
            <p:nvPr/>
          </p:nvSpPr>
          <p:spPr>
            <a:xfrm>
              <a:off x="8849998" y="5443021"/>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30" name="rc430"/>
            <p:cNvSpPr/>
            <p:nvPr/>
          </p:nvSpPr>
          <p:spPr>
            <a:xfrm>
              <a:off x="7382726" y="1807652"/>
              <a:ext cx="1691684" cy="3766375"/>
            </a:xfrm>
            <a:prstGeom prst="rect">
              <a:avLst/>
            </a:prstGeom>
            <a:noFill/>
            <a:ln w="13550" cap="rnd">
              <a:solidFill>
                <a:srgbClr val="999999">
                  <a:alpha val="100000"/>
                </a:srgbClr>
              </a:solidFill>
              <a:prstDash val="solid"/>
              <a:round/>
            </a:ln>
          </p:spPr>
          <p:txBody>
            <a:bodyPr/>
            <a:lstStyle/>
            <a:p/>
          </p:txBody>
        </p:sp>
        <p:sp>
          <p:nvSpPr>
            <p:cNvPr id="431" name="rc431"/>
            <p:cNvSpPr/>
            <p:nvPr/>
          </p:nvSpPr>
          <p:spPr>
            <a:xfrm>
              <a:off x="1807907" y="1592799"/>
              <a:ext cx="1691684"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432" name="tx432"/>
            <p:cNvSpPr/>
            <p:nvPr/>
          </p:nvSpPr>
          <p:spPr>
            <a:xfrm>
              <a:off x="2414588" y="1660221"/>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Decrease</a:t>
              </a:r>
            </a:p>
          </p:txBody>
        </p:sp>
        <p:sp>
          <p:nvSpPr>
            <p:cNvPr id="433" name="rc433"/>
            <p:cNvSpPr/>
            <p:nvPr/>
          </p:nvSpPr>
          <p:spPr>
            <a:xfrm>
              <a:off x="4545848" y="1592799"/>
              <a:ext cx="1691684"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434" name="tx434"/>
            <p:cNvSpPr/>
            <p:nvPr/>
          </p:nvSpPr>
          <p:spPr>
            <a:xfrm>
              <a:off x="5177309" y="1660221"/>
              <a:ext cx="4287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Increase</a:t>
              </a:r>
            </a:p>
          </p:txBody>
        </p:sp>
        <p:sp>
          <p:nvSpPr>
            <p:cNvPr id="435" name="rc435"/>
            <p:cNvSpPr/>
            <p:nvPr/>
          </p:nvSpPr>
          <p:spPr>
            <a:xfrm>
              <a:off x="7382726" y="1592799"/>
              <a:ext cx="1691684"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436" name="tx436"/>
            <p:cNvSpPr/>
            <p:nvPr/>
          </p:nvSpPr>
          <p:spPr>
            <a:xfrm>
              <a:off x="8082584" y="1660221"/>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Same</a:t>
              </a:r>
            </a:p>
          </p:txBody>
        </p:sp>
        <p:sp>
          <p:nvSpPr>
            <p:cNvPr id="437" name="pl437"/>
            <p:cNvSpPr/>
            <p:nvPr/>
          </p:nvSpPr>
          <p:spPr>
            <a:xfrm>
              <a:off x="1807907" y="5574027"/>
              <a:ext cx="1691684" cy="0"/>
            </a:xfrm>
            <a:custGeom>
              <a:avLst/>
              <a:pathLst>
                <a:path w="1691684" h="0">
                  <a:moveTo>
                    <a:pt x="0" y="0"/>
                  </a:moveTo>
                  <a:lnTo>
                    <a:pt x="1691684" y="0"/>
                  </a:lnTo>
                </a:path>
              </a:pathLst>
            </a:custGeom>
            <a:ln w="8130" cap="flat">
              <a:solidFill>
                <a:srgbClr val="000000">
                  <a:alpha val="100000"/>
                </a:srgbClr>
              </a:solidFill>
              <a:prstDash val="solid"/>
              <a:round/>
            </a:ln>
          </p:spPr>
          <p:txBody>
            <a:bodyPr/>
            <a:lstStyle/>
            <a:p/>
          </p:txBody>
        </p:sp>
        <p:sp>
          <p:nvSpPr>
            <p:cNvPr id="438" name="pl438"/>
            <p:cNvSpPr/>
            <p:nvPr/>
          </p:nvSpPr>
          <p:spPr>
            <a:xfrm>
              <a:off x="188480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39" name="pl439"/>
            <p:cNvSpPr/>
            <p:nvPr/>
          </p:nvSpPr>
          <p:spPr>
            <a:xfrm>
              <a:off x="214111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40" name="pl440"/>
            <p:cNvSpPr/>
            <p:nvPr/>
          </p:nvSpPr>
          <p:spPr>
            <a:xfrm>
              <a:off x="2397433"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41" name="pl441"/>
            <p:cNvSpPr/>
            <p:nvPr/>
          </p:nvSpPr>
          <p:spPr>
            <a:xfrm>
              <a:off x="265374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42" name="pl442"/>
            <p:cNvSpPr/>
            <p:nvPr/>
          </p:nvSpPr>
          <p:spPr>
            <a:xfrm>
              <a:off x="291006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43" name="pl443"/>
            <p:cNvSpPr/>
            <p:nvPr/>
          </p:nvSpPr>
          <p:spPr>
            <a:xfrm>
              <a:off x="316638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44" name="tx444"/>
            <p:cNvSpPr/>
            <p:nvPr/>
          </p:nvSpPr>
          <p:spPr>
            <a:xfrm>
              <a:off x="1853712"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45" name="tx445"/>
            <p:cNvSpPr/>
            <p:nvPr/>
          </p:nvSpPr>
          <p:spPr>
            <a:xfrm>
              <a:off x="2078938"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446" name="tx446"/>
            <p:cNvSpPr/>
            <p:nvPr/>
          </p:nvSpPr>
          <p:spPr>
            <a:xfrm>
              <a:off x="2335254"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447" name="tx447"/>
            <p:cNvSpPr/>
            <p:nvPr/>
          </p:nvSpPr>
          <p:spPr>
            <a:xfrm>
              <a:off x="2591570"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448" name="tx448"/>
            <p:cNvSpPr/>
            <p:nvPr/>
          </p:nvSpPr>
          <p:spPr>
            <a:xfrm>
              <a:off x="2847886"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449" name="tx449"/>
            <p:cNvSpPr/>
            <p:nvPr/>
          </p:nvSpPr>
          <p:spPr>
            <a:xfrm>
              <a:off x="3073112"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50" name="pl450"/>
            <p:cNvSpPr/>
            <p:nvPr/>
          </p:nvSpPr>
          <p:spPr>
            <a:xfrm>
              <a:off x="4545848" y="5574027"/>
              <a:ext cx="1691684" cy="0"/>
            </a:xfrm>
            <a:custGeom>
              <a:avLst/>
              <a:pathLst>
                <a:path w="1691684" h="0">
                  <a:moveTo>
                    <a:pt x="0" y="0"/>
                  </a:moveTo>
                  <a:lnTo>
                    <a:pt x="1691684" y="0"/>
                  </a:lnTo>
                </a:path>
              </a:pathLst>
            </a:custGeom>
            <a:ln w="8130" cap="flat">
              <a:solidFill>
                <a:srgbClr val="000000">
                  <a:alpha val="100000"/>
                </a:srgbClr>
              </a:solidFill>
              <a:prstDash val="solid"/>
              <a:round/>
            </a:ln>
          </p:spPr>
          <p:txBody>
            <a:bodyPr/>
            <a:lstStyle/>
            <a:p/>
          </p:txBody>
        </p:sp>
        <p:sp>
          <p:nvSpPr>
            <p:cNvPr id="451" name="pl451"/>
            <p:cNvSpPr/>
            <p:nvPr/>
          </p:nvSpPr>
          <p:spPr>
            <a:xfrm>
              <a:off x="462274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52" name="pl452"/>
            <p:cNvSpPr/>
            <p:nvPr/>
          </p:nvSpPr>
          <p:spPr>
            <a:xfrm>
              <a:off x="487905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53" name="pl453"/>
            <p:cNvSpPr/>
            <p:nvPr/>
          </p:nvSpPr>
          <p:spPr>
            <a:xfrm>
              <a:off x="5135374"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54" name="pl454"/>
            <p:cNvSpPr/>
            <p:nvPr/>
          </p:nvSpPr>
          <p:spPr>
            <a:xfrm>
              <a:off x="539169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55" name="pl455"/>
            <p:cNvSpPr/>
            <p:nvPr/>
          </p:nvSpPr>
          <p:spPr>
            <a:xfrm>
              <a:off x="564800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56" name="pl456"/>
            <p:cNvSpPr/>
            <p:nvPr/>
          </p:nvSpPr>
          <p:spPr>
            <a:xfrm>
              <a:off x="590432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57" name="tx457"/>
            <p:cNvSpPr/>
            <p:nvPr/>
          </p:nvSpPr>
          <p:spPr>
            <a:xfrm>
              <a:off x="4591653"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58" name="tx458"/>
            <p:cNvSpPr/>
            <p:nvPr/>
          </p:nvSpPr>
          <p:spPr>
            <a:xfrm>
              <a:off x="4816879"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459" name="tx459"/>
            <p:cNvSpPr/>
            <p:nvPr/>
          </p:nvSpPr>
          <p:spPr>
            <a:xfrm>
              <a:off x="5073195"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460" name="tx460"/>
            <p:cNvSpPr/>
            <p:nvPr/>
          </p:nvSpPr>
          <p:spPr>
            <a:xfrm>
              <a:off x="5329511"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461" name="tx461"/>
            <p:cNvSpPr/>
            <p:nvPr/>
          </p:nvSpPr>
          <p:spPr>
            <a:xfrm>
              <a:off x="5585826"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462" name="tx462"/>
            <p:cNvSpPr/>
            <p:nvPr/>
          </p:nvSpPr>
          <p:spPr>
            <a:xfrm>
              <a:off x="5811052"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63" name="pl463"/>
            <p:cNvSpPr/>
            <p:nvPr/>
          </p:nvSpPr>
          <p:spPr>
            <a:xfrm>
              <a:off x="7382726" y="5574027"/>
              <a:ext cx="1691684" cy="0"/>
            </a:xfrm>
            <a:custGeom>
              <a:avLst/>
              <a:pathLst>
                <a:path w="1691684" h="0">
                  <a:moveTo>
                    <a:pt x="0" y="0"/>
                  </a:moveTo>
                  <a:lnTo>
                    <a:pt x="1691684" y="0"/>
                  </a:lnTo>
                </a:path>
              </a:pathLst>
            </a:custGeom>
            <a:ln w="8130" cap="flat">
              <a:solidFill>
                <a:srgbClr val="000000">
                  <a:alpha val="100000"/>
                </a:srgbClr>
              </a:solidFill>
              <a:prstDash val="solid"/>
              <a:round/>
            </a:ln>
          </p:spPr>
          <p:txBody>
            <a:bodyPr/>
            <a:lstStyle/>
            <a:p/>
          </p:txBody>
        </p:sp>
        <p:sp>
          <p:nvSpPr>
            <p:cNvPr id="464" name="pl464"/>
            <p:cNvSpPr/>
            <p:nvPr/>
          </p:nvSpPr>
          <p:spPr>
            <a:xfrm>
              <a:off x="745962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65" name="pl465"/>
            <p:cNvSpPr/>
            <p:nvPr/>
          </p:nvSpPr>
          <p:spPr>
            <a:xfrm>
              <a:off x="7715937"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66" name="pl466"/>
            <p:cNvSpPr/>
            <p:nvPr/>
          </p:nvSpPr>
          <p:spPr>
            <a:xfrm>
              <a:off x="7972253"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67" name="pl467"/>
            <p:cNvSpPr/>
            <p:nvPr/>
          </p:nvSpPr>
          <p:spPr>
            <a:xfrm>
              <a:off x="822856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68" name="pl468"/>
            <p:cNvSpPr/>
            <p:nvPr/>
          </p:nvSpPr>
          <p:spPr>
            <a:xfrm>
              <a:off x="8484884"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69" name="pl469"/>
            <p:cNvSpPr/>
            <p:nvPr/>
          </p:nvSpPr>
          <p:spPr>
            <a:xfrm>
              <a:off x="874120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70" name="tx470"/>
            <p:cNvSpPr/>
            <p:nvPr/>
          </p:nvSpPr>
          <p:spPr>
            <a:xfrm>
              <a:off x="7428531"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71" name="tx471"/>
            <p:cNvSpPr/>
            <p:nvPr/>
          </p:nvSpPr>
          <p:spPr>
            <a:xfrm>
              <a:off x="7653758"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472" name="tx472"/>
            <p:cNvSpPr/>
            <p:nvPr/>
          </p:nvSpPr>
          <p:spPr>
            <a:xfrm>
              <a:off x="7910073"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473" name="tx473"/>
            <p:cNvSpPr/>
            <p:nvPr/>
          </p:nvSpPr>
          <p:spPr>
            <a:xfrm>
              <a:off x="8166389"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474" name="tx474"/>
            <p:cNvSpPr/>
            <p:nvPr/>
          </p:nvSpPr>
          <p:spPr>
            <a:xfrm>
              <a:off x="8422705"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475" name="tx475"/>
            <p:cNvSpPr/>
            <p:nvPr/>
          </p:nvSpPr>
          <p:spPr>
            <a:xfrm>
              <a:off x="8647931"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76" name="tx476"/>
            <p:cNvSpPr/>
            <p:nvPr/>
          </p:nvSpPr>
          <p:spPr>
            <a:xfrm>
              <a:off x="6843325" y="5444347"/>
              <a:ext cx="45756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Viet Nam</a:t>
              </a:r>
            </a:p>
          </p:txBody>
        </p:sp>
        <p:sp>
          <p:nvSpPr>
            <p:cNvPr id="477" name="tx477"/>
            <p:cNvSpPr/>
            <p:nvPr/>
          </p:nvSpPr>
          <p:spPr>
            <a:xfrm>
              <a:off x="6915837" y="5294887"/>
              <a:ext cx="38505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Ukraine</a:t>
              </a:r>
            </a:p>
          </p:txBody>
        </p:sp>
        <p:sp>
          <p:nvSpPr>
            <p:cNvPr id="478" name="tx478"/>
            <p:cNvSpPr/>
            <p:nvPr/>
          </p:nvSpPr>
          <p:spPr>
            <a:xfrm>
              <a:off x="6969604" y="5145428"/>
              <a:ext cx="3312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Tuvalu</a:t>
              </a:r>
            </a:p>
          </p:txBody>
        </p:sp>
        <p:sp>
          <p:nvSpPr>
            <p:cNvPr id="479" name="tx479"/>
            <p:cNvSpPr/>
            <p:nvPr/>
          </p:nvSpPr>
          <p:spPr>
            <a:xfrm>
              <a:off x="6627984" y="4995969"/>
              <a:ext cx="67290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Turkmenistan</a:t>
              </a:r>
            </a:p>
          </p:txBody>
        </p:sp>
        <p:sp>
          <p:nvSpPr>
            <p:cNvPr id="480" name="tx480"/>
            <p:cNvSpPr/>
            <p:nvPr/>
          </p:nvSpPr>
          <p:spPr>
            <a:xfrm>
              <a:off x="6872220" y="4846509"/>
              <a:ext cx="4286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Thailand</a:t>
              </a:r>
            </a:p>
          </p:txBody>
        </p:sp>
        <p:sp>
          <p:nvSpPr>
            <p:cNvPr id="481" name="tx481"/>
            <p:cNvSpPr/>
            <p:nvPr/>
          </p:nvSpPr>
          <p:spPr>
            <a:xfrm>
              <a:off x="6793399" y="4697050"/>
              <a:ext cx="5074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Vincent</a:t>
              </a:r>
            </a:p>
          </p:txBody>
        </p:sp>
        <p:sp>
          <p:nvSpPr>
            <p:cNvPr id="482" name="tx482"/>
            <p:cNvSpPr/>
            <p:nvPr/>
          </p:nvSpPr>
          <p:spPr>
            <a:xfrm>
              <a:off x="6946744" y="4547590"/>
              <a:ext cx="3541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Samoa</a:t>
              </a:r>
            </a:p>
          </p:txBody>
        </p:sp>
        <p:sp>
          <p:nvSpPr>
            <p:cNvPr id="483" name="tx483"/>
            <p:cNvSpPr/>
            <p:nvPr/>
          </p:nvSpPr>
          <p:spPr>
            <a:xfrm>
              <a:off x="7064793" y="4398131"/>
              <a:ext cx="236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Peru</a:t>
              </a:r>
            </a:p>
          </p:txBody>
        </p:sp>
        <p:sp>
          <p:nvSpPr>
            <p:cNvPr id="484" name="tx484"/>
            <p:cNvSpPr/>
            <p:nvPr/>
          </p:nvSpPr>
          <p:spPr>
            <a:xfrm>
              <a:off x="6822385" y="4248672"/>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Paraguay</a:t>
              </a:r>
            </a:p>
          </p:txBody>
        </p:sp>
        <p:sp>
          <p:nvSpPr>
            <p:cNvPr id="485" name="tx485"/>
            <p:cNvSpPr/>
            <p:nvPr/>
          </p:nvSpPr>
          <p:spPr>
            <a:xfrm>
              <a:off x="6704245" y="4099212"/>
              <a:ext cx="5966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Montenegro</a:t>
              </a:r>
            </a:p>
          </p:txBody>
        </p:sp>
        <p:sp>
          <p:nvSpPr>
            <p:cNvPr id="486" name="tx486"/>
            <p:cNvSpPr/>
            <p:nvPr/>
          </p:nvSpPr>
          <p:spPr>
            <a:xfrm>
              <a:off x="6847348" y="3949753"/>
              <a:ext cx="4535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Mongolia</a:t>
              </a:r>
            </a:p>
          </p:txBody>
        </p:sp>
        <p:sp>
          <p:nvSpPr>
            <p:cNvPr id="487" name="tx487"/>
            <p:cNvSpPr/>
            <p:nvPr/>
          </p:nvSpPr>
          <p:spPr>
            <a:xfrm>
              <a:off x="6847531" y="3800294"/>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Mauritius</a:t>
              </a:r>
            </a:p>
          </p:txBody>
        </p:sp>
        <p:sp>
          <p:nvSpPr>
            <p:cNvPr id="488" name="tx488"/>
            <p:cNvSpPr/>
            <p:nvPr/>
          </p:nvSpPr>
          <p:spPr>
            <a:xfrm>
              <a:off x="6493384" y="3650834"/>
              <a:ext cx="80750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Marshall Islands</a:t>
              </a:r>
            </a:p>
          </p:txBody>
        </p:sp>
        <p:sp>
          <p:nvSpPr>
            <p:cNvPr id="489" name="tx489"/>
            <p:cNvSpPr/>
            <p:nvPr/>
          </p:nvSpPr>
          <p:spPr>
            <a:xfrm>
              <a:off x="6859967" y="3501375"/>
              <a:ext cx="4409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Maldives</a:t>
              </a:r>
            </a:p>
          </p:txBody>
        </p:sp>
        <p:sp>
          <p:nvSpPr>
            <p:cNvPr id="490" name="tx490"/>
            <p:cNvSpPr/>
            <p:nvPr/>
          </p:nvSpPr>
          <p:spPr>
            <a:xfrm>
              <a:off x="6865819" y="3351916"/>
              <a:ext cx="43507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Grenada</a:t>
              </a:r>
            </a:p>
          </p:txBody>
        </p:sp>
        <p:sp>
          <p:nvSpPr>
            <p:cNvPr id="491" name="tx491"/>
            <p:cNvSpPr/>
            <p:nvPr/>
          </p:nvSpPr>
          <p:spPr>
            <a:xfrm>
              <a:off x="7158336" y="3202456"/>
              <a:ext cx="14255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Fiji</a:t>
              </a:r>
            </a:p>
          </p:txBody>
        </p:sp>
        <p:sp>
          <p:nvSpPr>
            <p:cNvPr id="492" name="tx492"/>
            <p:cNvSpPr/>
            <p:nvPr/>
          </p:nvSpPr>
          <p:spPr>
            <a:xfrm>
              <a:off x="6307121" y="3052997"/>
              <a:ext cx="9937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Dominican Republic</a:t>
              </a:r>
            </a:p>
          </p:txBody>
        </p:sp>
        <p:sp>
          <p:nvSpPr>
            <p:cNvPr id="493" name="tx493"/>
            <p:cNvSpPr/>
            <p:nvPr/>
          </p:nvSpPr>
          <p:spPr>
            <a:xfrm>
              <a:off x="7033703" y="2903538"/>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Cuba</a:t>
              </a:r>
            </a:p>
          </p:txBody>
        </p:sp>
        <p:sp>
          <p:nvSpPr>
            <p:cNvPr id="494" name="tx494"/>
            <p:cNvSpPr/>
            <p:nvPr/>
          </p:nvSpPr>
          <p:spPr>
            <a:xfrm>
              <a:off x="7008923" y="2754078"/>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China</a:t>
              </a:r>
            </a:p>
          </p:txBody>
        </p:sp>
        <p:sp>
          <p:nvSpPr>
            <p:cNvPr id="495" name="tx495"/>
            <p:cNvSpPr/>
            <p:nvPr/>
          </p:nvSpPr>
          <p:spPr>
            <a:xfrm>
              <a:off x="6710463" y="2604619"/>
              <a:ext cx="5904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Cabo Verde</a:t>
              </a:r>
            </a:p>
          </p:txBody>
        </p:sp>
        <p:sp>
          <p:nvSpPr>
            <p:cNvPr id="496" name="tx496"/>
            <p:cNvSpPr/>
            <p:nvPr/>
          </p:nvSpPr>
          <p:spPr>
            <a:xfrm>
              <a:off x="6810041" y="2455160"/>
              <a:ext cx="4908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Botswana</a:t>
              </a:r>
            </a:p>
          </p:txBody>
        </p:sp>
        <p:sp>
          <p:nvSpPr>
            <p:cNvPr id="497" name="tx497"/>
            <p:cNvSpPr/>
            <p:nvPr/>
          </p:nvSpPr>
          <p:spPr>
            <a:xfrm>
              <a:off x="6996578" y="2305700"/>
              <a:ext cx="3043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Belize</a:t>
              </a:r>
            </a:p>
          </p:txBody>
        </p:sp>
        <p:sp>
          <p:nvSpPr>
            <p:cNvPr id="498" name="tx498"/>
            <p:cNvSpPr/>
            <p:nvPr/>
          </p:nvSpPr>
          <p:spPr>
            <a:xfrm>
              <a:off x="6921963" y="2156241"/>
              <a:ext cx="37892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Belarus</a:t>
              </a:r>
            </a:p>
          </p:txBody>
        </p:sp>
        <p:sp>
          <p:nvSpPr>
            <p:cNvPr id="499" name="tx499"/>
            <p:cNvSpPr/>
            <p:nvPr/>
          </p:nvSpPr>
          <p:spPr>
            <a:xfrm>
              <a:off x="6772825" y="2006782"/>
              <a:ext cx="52806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Azerbaijan</a:t>
              </a:r>
            </a:p>
          </p:txBody>
        </p:sp>
        <p:sp>
          <p:nvSpPr>
            <p:cNvPr id="500" name="tx500"/>
            <p:cNvSpPr/>
            <p:nvPr/>
          </p:nvSpPr>
          <p:spPr>
            <a:xfrm>
              <a:off x="6822385" y="1857322"/>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Argentina</a:t>
              </a:r>
            </a:p>
          </p:txBody>
        </p:sp>
        <p:sp>
          <p:nvSpPr>
            <p:cNvPr id="501" name="tx501"/>
            <p:cNvSpPr/>
            <p:nvPr/>
          </p:nvSpPr>
          <p:spPr>
            <a:xfrm>
              <a:off x="4122209" y="5374879"/>
              <a:ext cx="341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Jordan</a:t>
              </a:r>
            </a:p>
          </p:txBody>
        </p:sp>
        <p:sp>
          <p:nvSpPr>
            <p:cNvPr id="502" name="tx502"/>
            <p:cNvSpPr/>
            <p:nvPr/>
          </p:nvSpPr>
          <p:spPr>
            <a:xfrm>
              <a:off x="4271348" y="5109642"/>
              <a:ext cx="1926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Iran</a:t>
              </a:r>
            </a:p>
          </p:txBody>
        </p:sp>
        <p:sp>
          <p:nvSpPr>
            <p:cNvPr id="503" name="tx503"/>
            <p:cNvSpPr/>
            <p:nvPr/>
          </p:nvSpPr>
          <p:spPr>
            <a:xfrm>
              <a:off x="3892512" y="4844404"/>
              <a:ext cx="5715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El Salvador</a:t>
              </a:r>
            </a:p>
          </p:txBody>
        </p:sp>
        <p:sp>
          <p:nvSpPr>
            <p:cNvPr id="504" name="tx504"/>
            <p:cNvSpPr/>
            <p:nvPr/>
          </p:nvSpPr>
          <p:spPr>
            <a:xfrm>
              <a:off x="4116174" y="4579166"/>
              <a:ext cx="3478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Algeria</a:t>
              </a:r>
            </a:p>
          </p:txBody>
        </p:sp>
        <p:sp>
          <p:nvSpPr>
            <p:cNvPr id="505" name="tx505"/>
            <p:cNvSpPr/>
            <p:nvPr/>
          </p:nvSpPr>
          <p:spPr>
            <a:xfrm>
              <a:off x="4023088" y="4313929"/>
              <a:ext cx="4409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Malaysia</a:t>
              </a:r>
            </a:p>
          </p:txBody>
        </p:sp>
        <p:sp>
          <p:nvSpPr>
            <p:cNvPr id="506" name="tx506"/>
            <p:cNvSpPr/>
            <p:nvPr/>
          </p:nvSpPr>
          <p:spPr>
            <a:xfrm>
              <a:off x="3979197" y="4048691"/>
              <a:ext cx="4848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Indonesia</a:t>
              </a:r>
            </a:p>
          </p:txBody>
        </p:sp>
        <p:sp>
          <p:nvSpPr>
            <p:cNvPr id="507" name="tx507"/>
            <p:cNvSpPr/>
            <p:nvPr/>
          </p:nvSpPr>
          <p:spPr>
            <a:xfrm>
              <a:off x="4066340" y="3783453"/>
              <a:ext cx="3976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Georgia</a:t>
              </a:r>
            </a:p>
          </p:txBody>
        </p:sp>
        <p:sp>
          <p:nvSpPr>
            <p:cNvPr id="508" name="tx508"/>
            <p:cNvSpPr/>
            <p:nvPr/>
          </p:nvSpPr>
          <p:spPr>
            <a:xfrm>
              <a:off x="4047869" y="3518216"/>
              <a:ext cx="4161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Armenia</a:t>
              </a:r>
            </a:p>
          </p:txBody>
        </p:sp>
        <p:sp>
          <p:nvSpPr>
            <p:cNvPr id="509" name="tx509"/>
            <p:cNvSpPr/>
            <p:nvPr/>
          </p:nvSpPr>
          <p:spPr>
            <a:xfrm>
              <a:off x="4128336" y="3252978"/>
              <a:ext cx="335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Gabon</a:t>
              </a:r>
            </a:p>
          </p:txBody>
        </p:sp>
        <p:sp>
          <p:nvSpPr>
            <p:cNvPr id="510" name="tx510"/>
            <p:cNvSpPr/>
            <p:nvPr/>
          </p:nvSpPr>
          <p:spPr>
            <a:xfrm>
              <a:off x="3991999" y="2987740"/>
              <a:ext cx="4720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Colombia</a:t>
              </a:r>
            </a:p>
          </p:txBody>
        </p:sp>
        <p:sp>
          <p:nvSpPr>
            <p:cNvPr id="511" name="tx511"/>
            <p:cNvSpPr/>
            <p:nvPr/>
          </p:nvSpPr>
          <p:spPr>
            <a:xfrm>
              <a:off x="4110048" y="2722503"/>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Mexico</a:t>
              </a:r>
            </a:p>
          </p:txBody>
        </p:sp>
        <p:sp>
          <p:nvSpPr>
            <p:cNvPr id="512" name="tx512"/>
            <p:cNvSpPr/>
            <p:nvPr/>
          </p:nvSpPr>
          <p:spPr>
            <a:xfrm>
              <a:off x="4196824" y="2457265"/>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Libya</a:t>
              </a:r>
            </a:p>
          </p:txBody>
        </p:sp>
        <p:sp>
          <p:nvSpPr>
            <p:cNvPr id="513" name="tx513"/>
            <p:cNvSpPr/>
            <p:nvPr/>
          </p:nvSpPr>
          <p:spPr>
            <a:xfrm>
              <a:off x="4184663" y="2192027"/>
              <a:ext cx="2793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Brazil</a:t>
              </a:r>
            </a:p>
          </p:txBody>
        </p:sp>
        <p:sp>
          <p:nvSpPr>
            <p:cNvPr id="514" name="tx514"/>
            <p:cNvSpPr/>
            <p:nvPr/>
          </p:nvSpPr>
          <p:spPr>
            <a:xfrm>
              <a:off x="3569180" y="1926789"/>
              <a:ext cx="894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Equatorial Guinea</a:t>
              </a:r>
            </a:p>
          </p:txBody>
        </p:sp>
        <p:sp>
          <p:nvSpPr>
            <p:cNvPr id="515" name="tx515"/>
            <p:cNvSpPr/>
            <p:nvPr/>
          </p:nvSpPr>
          <p:spPr>
            <a:xfrm>
              <a:off x="1185753" y="5416323"/>
              <a:ext cx="5403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Micronesia</a:t>
              </a:r>
            </a:p>
          </p:txBody>
        </p:sp>
        <p:sp>
          <p:nvSpPr>
            <p:cNvPr id="516" name="tx516"/>
            <p:cNvSpPr/>
            <p:nvPr/>
          </p:nvSpPr>
          <p:spPr>
            <a:xfrm>
              <a:off x="1533407" y="5220158"/>
              <a:ext cx="1926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Iraq</a:t>
              </a:r>
            </a:p>
          </p:txBody>
        </p:sp>
        <p:sp>
          <p:nvSpPr>
            <p:cNvPr id="517" name="tx517"/>
            <p:cNvSpPr/>
            <p:nvPr/>
          </p:nvSpPr>
          <p:spPr>
            <a:xfrm>
              <a:off x="1260368" y="5023992"/>
              <a:ext cx="4657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Dominica</a:t>
              </a:r>
            </a:p>
          </p:txBody>
        </p:sp>
        <p:sp>
          <p:nvSpPr>
            <p:cNvPr id="518" name="tx518"/>
            <p:cNvSpPr/>
            <p:nvPr/>
          </p:nvSpPr>
          <p:spPr>
            <a:xfrm>
              <a:off x="1353271" y="4827827"/>
              <a:ext cx="3728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Albania</a:t>
              </a:r>
            </a:p>
          </p:txBody>
        </p:sp>
        <p:sp>
          <p:nvSpPr>
            <p:cNvPr id="519" name="tx519"/>
            <p:cNvSpPr/>
            <p:nvPr/>
          </p:nvSpPr>
          <p:spPr>
            <a:xfrm>
              <a:off x="1363878" y="4631661"/>
              <a:ext cx="36219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Turkiye</a:t>
              </a:r>
            </a:p>
          </p:txBody>
        </p:sp>
        <p:sp>
          <p:nvSpPr>
            <p:cNvPr id="520" name="tx520"/>
            <p:cNvSpPr/>
            <p:nvPr/>
          </p:nvSpPr>
          <p:spPr>
            <a:xfrm>
              <a:off x="1421485" y="4435496"/>
              <a:ext cx="3045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Tonga</a:t>
              </a:r>
            </a:p>
          </p:txBody>
        </p:sp>
        <p:sp>
          <p:nvSpPr>
            <p:cNvPr id="521" name="tx521"/>
            <p:cNvSpPr/>
            <p:nvPr/>
          </p:nvSpPr>
          <p:spPr>
            <a:xfrm>
              <a:off x="1253875" y="4239331"/>
              <a:ext cx="4721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Sri Lanka</a:t>
              </a:r>
            </a:p>
          </p:txBody>
        </p:sp>
        <p:sp>
          <p:nvSpPr>
            <p:cNvPr id="522" name="tx522"/>
            <p:cNvSpPr/>
            <p:nvPr/>
          </p:nvSpPr>
          <p:spPr>
            <a:xfrm>
              <a:off x="1141953" y="4043165"/>
              <a:ext cx="5841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Kazakhstan</a:t>
              </a:r>
            </a:p>
          </p:txBody>
        </p:sp>
        <p:sp>
          <p:nvSpPr>
            <p:cNvPr id="523" name="tx523"/>
            <p:cNvSpPr/>
            <p:nvPr/>
          </p:nvSpPr>
          <p:spPr>
            <a:xfrm>
              <a:off x="1403014" y="3847000"/>
              <a:ext cx="32305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Serbia</a:t>
              </a:r>
            </a:p>
          </p:txBody>
        </p:sp>
        <p:sp>
          <p:nvSpPr>
            <p:cNvPr id="524" name="tx524"/>
            <p:cNvSpPr/>
            <p:nvPr/>
          </p:nvSpPr>
          <p:spPr>
            <a:xfrm>
              <a:off x="1185661" y="3650834"/>
              <a:ext cx="54041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Philippines</a:t>
              </a:r>
            </a:p>
          </p:txBody>
        </p:sp>
        <p:sp>
          <p:nvSpPr>
            <p:cNvPr id="525" name="tx525"/>
            <p:cNvSpPr/>
            <p:nvPr/>
          </p:nvSpPr>
          <p:spPr>
            <a:xfrm>
              <a:off x="874857" y="3454669"/>
              <a:ext cx="8512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North Macedonia</a:t>
              </a:r>
            </a:p>
          </p:txBody>
        </p:sp>
        <p:sp>
          <p:nvSpPr>
            <p:cNvPr id="526" name="tx526"/>
            <p:cNvSpPr/>
            <p:nvPr/>
          </p:nvSpPr>
          <p:spPr>
            <a:xfrm>
              <a:off x="1309928" y="3258504"/>
              <a:ext cx="4161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Jamaica</a:t>
              </a:r>
            </a:p>
          </p:txBody>
        </p:sp>
        <p:sp>
          <p:nvSpPr>
            <p:cNvPr id="527" name="tx527"/>
            <p:cNvSpPr/>
            <p:nvPr/>
          </p:nvSpPr>
          <p:spPr>
            <a:xfrm>
              <a:off x="1303619" y="3062338"/>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Moldova</a:t>
              </a:r>
            </a:p>
          </p:txBody>
        </p:sp>
        <p:sp>
          <p:nvSpPr>
            <p:cNvPr id="528" name="tx528"/>
            <p:cNvSpPr/>
            <p:nvPr/>
          </p:nvSpPr>
          <p:spPr>
            <a:xfrm>
              <a:off x="1247749" y="2866173"/>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Suriname</a:t>
              </a:r>
            </a:p>
          </p:txBody>
        </p:sp>
        <p:sp>
          <p:nvSpPr>
            <p:cNvPr id="529" name="tx529"/>
            <p:cNvSpPr/>
            <p:nvPr/>
          </p:nvSpPr>
          <p:spPr>
            <a:xfrm>
              <a:off x="1309745" y="2670008"/>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Ecuador</a:t>
              </a:r>
            </a:p>
          </p:txBody>
        </p:sp>
        <p:sp>
          <p:nvSpPr>
            <p:cNvPr id="530" name="tx530"/>
            <p:cNvSpPr/>
            <p:nvPr/>
          </p:nvSpPr>
          <p:spPr>
            <a:xfrm>
              <a:off x="508182" y="2473842"/>
              <a:ext cx="121788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Bosnia and Herzegovina</a:t>
              </a:r>
            </a:p>
          </p:txBody>
        </p:sp>
        <p:sp>
          <p:nvSpPr>
            <p:cNvPr id="531" name="tx531"/>
            <p:cNvSpPr/>
            <p:nvPr/>
          </p:nvSpPr>
          <p:spPr>
            <a:xfrm>
              <a:off x="1322181" y="2277677"/>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Lucia</a:t>
              </a:r>
            </a:p>
          </p:txBody>
        </p:sp>
        <p:sp>
          <p:nvSpPr>
            <p:cNvPr id="532" name="tx532"/>
            <p:cNvSpPr/>
            <p:nvPr/>
          </p:nvSpPr>
          <p:spPr>
            <a:xfrm>
              <a:off x="1123299" y="2081511"/>
              <a:ext cx="6027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South Africa</a:t>
              </a:r>
            </a:p>
          </p:txBody>
        </p:sp>
        <p:sp>
          <p:nvSpPr>
            <p:cNvPr id="533" name="tx533"/>
            <p:cNvSpPr/>
            <p:nvPr/>
          </p:nvSpPr>
          <p:spPr>
            <a:xfrm>
              <a:off x="1179260" y="1885346"/>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Guatemala</a:t>
              </a:r>
            </a:p>
          </p:txBody>
        </p:sp>
        <p:sp>
          <p:nvSpPr>
            <p:cNvPr id="534" name="tx534"/>
            <p:cNvSpPr/>
            <p:nvPr/>
          </p:nvSpPr>
          <p:spPr>
            <a:xfrm>
              <a:off x="4309537" y="6192124"/>
              <a:ext cx="104854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 in:</a:t>
              </a:r>
            </a:p>
          </p:txBody>
        </p:sp>
        <p:sp>
          <p:nvSpPr>
            <p:cNvPr id="535" name="pt535"/>
            <p:cNvSpPr/>
            <p:nvPr/>
          </p:nvSpPr>
          <p:spPr>
            <a:xfrm>
              <a:off x="5465143" y="6169888"/>
              <a:ext cx="144506" cy="144506"/>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536" name="pt536"/>
            <p:cNvSpPr/>
            <p:nvPr/>
          </p:nvSpPr>
          <p:spPr>
            <a:xfrm>
              <a:off x="6072494" y="6169888"/>
              <a:ext cx="144506" cy="144506"/>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537" name="tx537"/>
            <p:cNvSpPr/>
            <p:nvPr/>
          </p:nvSpPr>
          <p:spPr>
            <a:xfrm>
              <a:off x="5716713"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2024</a:t>
              </a:r>
            </a:p>
          </p:txBody>
        </p:sp>
        <p:sp>
          <p:nvSpPr>
            <p:cNvPr id="538" name="tx538"/>
            <p:cNvSpPr/>
            <p:nvPr/>
          </p:nvSpPr>
          <p:spPr>
            <a:xfrm>
              <a:off x="6324064"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539" name="tx539"/>
            <p:cNvSpPr/>
            <p:nvPr/>
          </p:nvSpPr>
          <p:spPr>
            <a:xfrm>
              <a:off x="1807907" y="1368037"/>
              <a:ext cx="445788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DTP1 coverage (%) and change, by country, 2024 and 2025</a:t>
              </a:r>
            </a:p>
          </p:txBody>
        </p:sp>
        <p:sp>
          <p:nvSpPr>
            <p:cNvPr id="540" name="tx540"/>
            <p:cNvSpPr/>
            <p:nvPr/>
          </p:nvSpPr>
          <p:spPr>
            <a:xfrm>
              <a:off x="4912427" y="64910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541" name="tx541"/>
            <p:cNvSpPr/>
            <p:nvPr/>
          </p:nvSpPr>
          <p:spPr>
            <a:xfrm>
              <a:off x="5475606" y="6611748"/>
              <a:ext cx="35988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Change in coverage between 2024 and 2025 indicated to the right.</a:t>
              </a:r>
            </a:p>
          </p:txBody>
        </p:sp>
      </p:grpSp>
      <p:sp>
        <p:nvSpPr>
          <p:cNvPr id="54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DTP1 coverage in 2024 and 2025, and change in coverage between the two years.
Overall, 19 out of 58 (33%) countries in UMICs had a decline in coverage. The largest decline was in Guatemala (-10 percentage points), followed by St Lucia and South Africa (-9 percentage points).
There were 14 (24%) countries with an increase in DTP1 coverage. Coverage remained the same in 25 countries between 2024 and 2025.
</a:t>
            </a:r>
          </a:p>
        </p:txBody>
      </p:sp>
      <p:sp>
        <p:nvSpPr>
          <p:cNvPr id="543"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Between 2024 and 2025, DTP1 coverage increased in 14 countries and decreased in 19 countries.</a:t>
            </a:r>
          </a:p>
        </p:txBody>
      </p:sp>
      <p:grpSp xmlns:pic="http://schemas.openxmlformats.org/drawingml/2006/picture">
        <p:nvGrpSpPr>
          <p:cNvPr id="544" name=""/>
          <p:cNvGrpSpPr/>
          <p:nvPr/>
        </p:nvGrpSpPr>
        <p:grpSpPr>
          <a:xfrm>
            <a:off x="292608" y="1005840"/>
            <a:ext cx="8595360" cy="28575"/>
            <a:chOff x="292608" y="1005840"/>
            <a:chExt cx="8595360" cy="28575"/>
          </a:xfrm>
        </p:grpSpPr>
        <p:sp>
          <p:nvSpPr>
            <p:cNvPr id="545"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546"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1298448"/>
            <a:ext cx="8869680" cy="54864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DTP1 coverage in countries in UMICs from lowest to highest coverage, and the rank of the top 10 countries with the most zero-dose children, based on absolute numbers.
In 2025, DTP1 coverage ranged from 65% in Azerbaijan and Gabon to 99% in Viet Nam, Iran, Algeria, Turkmenistan, El Salvador, Cuba, Armenia, Maldives, Samoa, St Vincent, and Tuvalu.
41 out of 58 (71%) countries had coverage of at least 90%.
Indonesia had DTP1 coverage of 85% and the highest absolute number of zero-dose children in the group, followed by Philippines.
Large cohort countries may have high numbers of zero-dose children despite high vaccine coverage. It is advantageous to look at both coverage and absolute numbers of unvaccinated children to ensure vulnerable countries with small birth cohorts are not missed.</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Azerbaijan, Gabon, and Kazakhstan had the lowest DTP1 coverage, while Indonesia and Philippines had the highest number of zero-dose children, highlighting the need to consider both coverage and absolute numbers to identify all vulnerable populations.</a:t>
            </a:r>
          </a:p>
        </p:txBody>
      </p:sp>
      <p:grpSp xmlns:pic="http://schemas.openxmlformats.org/drawingml/2006/picture">
        <p:nvGrpSpPr>
          <p:cNvPr id="5" name=""/>
          <p:cNvGrpSpPr/>
          <p:nvPr/>
        </p:nvGrpSpPr>
        <p:grpSpPr>
          <a:xfrm>
            <a:off x="292608" y="1005840"/>
            <a:ext cx="8595360" cy="28575"/>
            <a:chOff x="292608" y="1005840"/>
            <a:chExt cx="8595360" cy="28575"/>
          </a:xfrm>
        </p:grpSpPr>
        <p:sp>
          <p:nvSpPr>
            <p:cNvPr id="6"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7"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g4"/>
            <p:cNvSpPr/>
            <p:nvPr/>
          </p:nvSpPr>
          <p:spPr>
            <a:xfrm>
              <a:off x="2455415" y="2201902"/>
              <a:ext cx="1742037" cy="1719083"/>
            </a:xfrm>
            <a:custGeom>
              <a:avLst/>
              <a:pathLst>
                <a:path w="1742037" h="1719083">
                  <a:moveTo>
                    <a:pt x="451639" y="1719083"/>
                  </a:moveTo>
                  <a:lnTo>
                    <a:pt x="513086" y="1715573"/>
                  </a:lnTo>
                  <a:lnTo>
                    <a:pt x="574534" y="1712064"/>
                  </a:lnTo>
                  <a:lnTo>
                    <a:pt x="635981" y="1708555"/>
                  </a:lnTo>
                  <a:lnTo>
                    <a:pt x="697429" y="1705046"/>
                  </a:lnTo>
                  <a:lnTo>
                    <a:pt x="758877" y="1701536"/>
                  </a:lnTo>
                  <a:lnTo>
                    <a:pt x="820324" y="1698027"/>
                  </a:lnTo>
                  <a:lnTo>
                    <a:pt x="881772" y="1694518"/>
                  </a:lnTo>
                  <a:lnTo>
                    <a:pt x="943219" y="1691009"/>
                  </a:lnTo>
                  <a:lnTo>
                    <a:pt x="1004667" y="1687499"/>
                  </a:lnTo>
                  <a:lnTo>
                    <a:pt x="1066114" y="1683990"/>
                  </a:lnTo>
                  <a:lnTo>
                    <a:pt x="1127562" y="1680481"/>
                  </a:lnTo>
                  <a:lnTo>
                    <a:pt x="1189009" y="1676971"/>
                  </a:lnTo>
                  <a:lnTo>
                    <a:pt x="1250457" y="1673462"/>
                  </a:lnTo>
                  <a:lnTo>
                    <a:pt x="1311904" y="1669953"/>
                  </a:lnTo>
                  <a:lnTo>
                    <a:pt x="1373352" y="1666444"/>
                  </a:lnTo>
                  <a:lnTo>
                    <a:pt x="1434799" y="1662934"/>
                  </a:lnTo>
                  <a:lnTo>
                    <a:pt x="1496247" y="1659425"/>
                  </a:lnTo>
                  <a:lnTo>
                    <a:pt x="1557694" y="1655916"/>
                  </a:lnTo>
                  <a:lnTo>
                    <a:pt x="1619142" y="1652407"/>
                  </a:lnTo>
                  <a:lnTo>
                    <a:pt x="1680590" y="1648897"/>
                  </a:lnTo>
                  <a:lnTo>
                    <a:pt x="1742037" y="1645388"/>
                  </a:lnTo>
                  <a:lnTo>
                    <a:pt x="1737584" y="1585527"/>
                  </a:lnTo>
                  <a:lnTo>
                    <a:pt x="1731075" y="1525854"/>
                  </a:lnTo>
                  <a:lnTo>
                    <a:pt x="1722517" y="1466441"/>
                  </a:lnTo>
                  <a:lnTo>
                    <a:pt x="1711921" y="1407357"/>
                  </a:lnTo>
                  <a:lnTo>
                    <a:pt x="1699298" y="1348672"/>
                  </a:lnTo>
                  <a:lnTo>
                    <a:pt x="1684664" y="1290457"/>
                  </a:lnTo>
                  <a:lnTo>
                    <a:pt x="1668037" y="1232779"/>
                  </a:lnTo>
                  <a:lnTo>
                    <a:pt x="1649436" y="1175707"/>
                  </a:lnTo>
                  <a:lnTo>
                    <a:pt x="1628882" y="1119309"/>
                  </a:lnTo>
                  <a:lnTo>
                    <a:pt x="1606401" y="1063651"/>
                  </a:lnTo>
                  <a:lnTo>
                    <a:pt x="1582019" y="1008799"/>
                  </a:lnTo>
                  <a:lnTo>
                    <a:pt x="1555764" y="954819"/>
                  </a:lnTo>
                  <a:lnTo>
                    <a:pt x="1527668" y="901773"/>
                  </a:lnTo>
                  <a:lnTo>
                    <a:pt x="1497764" y="849726"/>
                  </a:lnTo>
                  <a:lnTo>
                    <a:pt x="1466088" y="798737"/>
                  </a:lnTo>
                  <a:lnTo>
                    <a:pt x="1432676" y="748869"/>
                  </a:lnTo>
                  <a:lnTo>
                    <a:pt x="1397569" y="700179"/>
                  </a:lnTo>
                  <a:lnTo>
                    <a:pt x="1360808" y="652726"/>
                  </a:lnTo>
                  <a:lnTo>
                    <a:pt x="1322437" y="606565"/>
                  </a:lnTo>
                  <a:lnTo>
                    <a:pt x="1282500" y="561751"/>
                  </a:lnTo>
                  <a:lnTo>
                    <a:pt x="1241046" y="518337"/>
                  </a:lnTo>
                  <a:lnTo>
                    <a:pt x="1198123" y="476375"/>
                  </a:lnTo>
                  <a:lnTo>
                    <a:pt x="1153782" y="435915"/>
                  </a:lnTo>
                  <a:lnTo>
                    <a:pt x="1108075" y="397003"/>
                  </a:lnTo>
                  <a:lnTo>
                    <a:pt x="1061057" y="359687"/>
                  </a:lnTo>
                  <a:lnTo>
                    <a:pt x="1012784" y="324009"/>
                  </a:lnTo>
                  <a:lnTo>
                    <a:pt x="963312" y="290014"/>
                  </a:lnTo>
                  <a:lnTo>
                    <a:pt x="912699" y="257740"/>
                  </a:lnTo>
                  <a:lnTo>
                    <a:pt x="861007" y="227226"/>
                  </a:lnTo>
                  <a:lnTo>
                    <a:pt x="808295" y="198509"/>
                  </a:lnTo>
                  <a:lnTo>
                    <a:pt x="754627" y="171621"/>
                  </a:lnTo>
                  <a:lnTo>
                    <a:pt x="700066" y="146595"/>
                  </a:lnTo>
                  <a:lnTo>
                    <a:pt x="644676" y="123461"/>
                  </a:lnTo>
                  <a:lnTo>
                    <a:pt x="588524" y="102246"/>
                  </a:lnTo>
                  <a:lnTo>
                    <a:pt x="531675" y="82975"/>
                  </a:lnTo>
                  <a:lnTo>
                    <a:pt x="474196" y="65670"/>
                  </a:lnTo>
                  <a:lnTo>
                    <a:pt x="416157" y="50353"/>
                  </a:lnTo>
                  <a:lnTo>
                    <a:pt x="357625" y="37042"/>
                  </a:lnTo>
                  <a:lnTo>
                    <a:pt x="298670" y="25751"/>
                  </a:lnTo>
                  <a:lnTo>
                    <a:pt x="239361" y="16495"/>
                  </a:lnTo>
                  <a:lnTo>
                    <a:pt x="179769" y="9285"/>
                  </a:lnTo>
                  <a:lnTo>
                    <a:pt x="119964" y="4128"/>
                  </a:lnTo>
                  <a:lnTo>
                    <a:pt x="60017" y="1032"/>
                  </a:lnTo>
                  <a:lnTo>
                    <a:pt x="0" y="0"/>
                  </a:lnTo>
                  <a:lnTo>
                    <a:pt x="0" y="61547"/>
                  </a:lnTo>
                  <a:lnTo>
                    <a:pt x="0" y="123095"/>
                  </a:lnTo>
                  <a:lnTo>
                    <a:pt x="0" y="184642"/>
                  </a:lnTo>
                  <a:lnTo>
                    <a:pt x="0" y="246190"/>
                  </a:lnTo>
                  <a:lnTo>
                    <a:pt x="0" y="307738"/>
                  </a:lnTo>
                  <a:lnTo>
                    <a:pt x="0" y="369285"/>
                  </a:lnTo>
                  <a:lnTo>
                    <a:pt x="0" y="430833"/>
                  </a:lnTo>
                  <a:lnTo>
                    <a:pt x="0" y="492381"/>
                  </a:lnTo>
                  <a:lnTo>
                    <a:pt x="0" y="553928"/>
                  </a:lnTo>
                  <a:lnTo>
                    <a:pt x="0" y="615476"/>
                  </a:lnTo>
                  <a:lnTo>
                    <a:pt x="0" y="677024"/>
                  </a:lnTo>
                  <a:lnTo>
                    <a:pt x="0" y="738571"/>
                  </a:lnTo>
                  <a:lnTo>
                    <a:pt x="0" y="800119"/>
                  </a:lnTo>
                  <a:lnTo>
                    <a:pt x="0" y="861667"/>
                  </a:lnTo>
                  <a:lnTo>
                    <a:pt x="0" y="923214"/>
                  </a:lnTo>
                  <a:lnTo>
                    <a:pt x="0" y="984762"/>
                  </a:lnTo>
                  <a:lnTo>
                    <a:pt x="0" y="1046310"/>
                  </a:lnTo>
                  <a:lnTo>
                    <a:pt x="0" y="1107857"/>
                  </a:lnTo>
                  <a:lnTo>
                    <a:pt x="0" y="1169405"/>
                  </a:lnTo>
                  <a:lnTo>
                    <a:pt x="0" y="1230953"/>
                  </a:lnTo>
                  <a:lnTo>
                    <a:pt x="0" y="1292500"/>
                  </a:lnTo>
                  <a:lnTo>
                    <a:pt x="62056" y="1296777"/>
                  </a:lnTo>
                  <a:lnTo>
                    <a:pt x="122939" y="1309526"/>
                  </a:lnTo>
                  <a:lnTo>
                    <a:pt x="181498" y="1330507"/>
                  </a:lnTo>
                  <a:lnTo>
                    <a:pt x="236625" y="1359322"/>
                  </a:lnTo>
                  <a:lnTo>
                    <a:pt x="287278" y="1395427"/>
                  </a:lnTo>
                  <a:lnTo>
                    <a:pt x="332500" y="1438140"/>
                  </a:lnTo>
                  <a:lnTo>
                    <a:pt x="371434" y="1486652"/>
                  </a:lnTo>
                  <a:lnTo>
                    <a:pt x="403346" y="1540046"/>
                  </a:lnTo>
                  <a:lnTo>
                    <a:pt x="427631" y="1597313"/>
                  </a:lnTo>
                  <a:lnTo>
                    <a:pt x="443831" y="1657371"/>
                  </a:lnTo>
                  <a:close/>
                </a:path>
              </a:pathLst>
            </a:custGeom>
            <a:solidFill>
              <a:srgbClr val="7ED7D1">
                <a:alpha val="100000"/>
              </a:srgbClr>
            </a:solidFill>
            <a:ln w="13550" cap="flat">
              <a:solidFill>
                <a:srgbClr val="000000">
                  <a:alpha val="100000"/>
                </a:srgbClr>
              </a:solidFill>
              <a:prstDash val="solid"/>
              <a:miter/>
            </a:ln>
          </p:spPr>
          <p:txBody>
            <a:bodyPr/>
            <a:lstStyle/>
            <a:p/>
          </p:txBody>
        </p:sp>
        <p:sp>
          <p:nvSpPr>
            <p:cNvPr id="5" name="pg5"/>
            <p:cNvSpPr/>
            <p:nvPr/>
          </p:nvSpPr>
          <p:spPr>
            <a:xfrm>
              <a:off x="2763690" y="3847291"/>
              <a:ext cx="1436448" cy="1376485"/>
            </a:xfrm>
            <a:custGeom>
              <a:avLst/>
              <a:pathLst>
                <a:path w="1436448" h="1376485">
                  <a:moveTo>
                    <a:pt x="0" y="430561"/>
                  </a:moveTo>
                  <a:lnTo>
                    <a:pt x="41942" y="475605"/>
                  </a:lnTo>
                  <a:lnTo>
                    <a:pt x="83884" y="520649"/>
                  </a:lnTo>
                  <a:lnTo>
                    <a:pt x="125826" y="565693"/>
                  </a:lnTo>
                  <a:lnTo>
                    <a:pt x="167768" y="610737"/>
                  </a:lnTo>
                  <a:lnTo>
                    <a:pt x="209711" y="655781"/>
                  </a:lnTo>
                  <a:lnTo>
                    <a:pt x="251653" y="700825"/>
                  </a:lnTo>
                  <a:lnTo>
                    <a:pt x="293595" y="745869"/>
                  </a:lnTo>
                  <a:lnTo>
                    <a:pt x="335537" y="790913"/>
                  </a:lnTo>
                  <a:lnTo>
                    <a:pt x="377479" y="835957"/>
                  </a:lnTo>
                  <a:lnTo>
                    <a:pt x="419422" y="881001"/>
                  </a:lnTo>
                  <a:lnTo>
                    <a:pt x="461364" y="926045"/>
                  </a:lnTo>
                  <a:lnTo>
                    <a:pt x="503306" y="971089"/>
                  </a:lnTo>
                  <a:lnTo>
                    <a:pt x="545248" y="1016133"/>
                  </a:lnTo>
                  <a:lnTo>
                    <a:pt x="587190" y="1061177"/>
                  </a:lnTo>
                  <a:lnTo>
                    <a:pt x="629133" y="1106221"/>
                  </a:lnTo>
                  <a:lnTo>
                    <a:pt x="671075" y="1151265"/>
                  </a:lnTo>
                  <a:lnTo>
                    <a:pt x="713017" y="1196309"/>
                  </a:lnTo>
                  <a:lnTo>
                    <a:pt x="754959" y="1241353"/>
                  </a:lnTo>
                  <a:lnTo>
                    <a:pt x="796901" y="1286397"/>
                  </a:lnTo>
                  <a:lnTo>
                    <a:pt x="838844" y="1331441"/>
                  </a:lnTo>
                  <a:lnTo>
                    <a:pt x="880786" y="1376485"/>
                  </a:lnTo>
                  <a:lnTo>
                    <a:pt x="924896" y="1333942"/>
                  </a:lnTo>
                  <a:lnTo>
                    <a:pt x="967485" y="1289876"/>
                  </a:lnTo>
                  <a:lnTo>
                    <a:pt x="1008500" y="1244342"/>
                  </a:lnTo>
                  <a:lnTo>
                    <a:pt x="1047891" y="1197396"/>
                  </a:lnTo>
                  <a:lnTo>
                    <a:pt x="1085610" y="1149095"/>
                  </a:lnTo>
                  <a:lnTo>
                    <a:pt x="1121608" y="1099499"/>
                  </a:lnTo>
                  <a:lnTo>
                    <a:pt x="1155843" y="1048670"/>
                  </a:lnTo>
                  <a:lnTo>
                    <a:pt x="1188272" y="996670"/>
                  </a:lnTo>
                  <a:lnTo>
                    <a:pt x="1218855" y="943563"/>
                  </a:lnTo>
                  <a:lnTo>
                    <a:pt x="1247554" y="889416"/>
                  </a:lnTo>
                  <a:lnTo>
                    <a:pt x="1274334" y="834293"/>
                  </a:lnTo>
                  <a:lnTo>
                    <a:pt x="1299161" y="778265"/>
                  </a:lnTo>
                  <a:lnTo>
                    <a:pt x="1322006" y="721399"/>
                  </a:lnTo>
                  <a:lnTo>
                    <a:pt x="1342840" y="663765"/>
                  </a:lnTo>
                  <a:lnTo>
                    <a:pt x="1361637" y="605436"/>
                  </a:lnTo>
                  <a:lnTo>
                    <a:pt x="1378374" y="546483"/>
                  </a:lnTo>
                  <a:lnTo>
                    <a:pt x="1393031" y="486978"/>
                  </a:lnTo>
                  <a:lnTo>
                    <a:pt x="1405589" y="426996"/>
                  </a:lnTo>
                  <a:lnTo>
                    <a:pt x="1416032" y="366609"/>
                  </a:lnTo>
                  <a:lnTo>
                    <a:pt x="1424349" y="305893"/>
                  </a:lnTo>
                  <a:lnTo>
                    <a:pt x="1430529" y="244922"/>
                  </a:lnTo>
                  <a:lnTo>
                    <a:pt x="1434564" y="183772"/>
                  </a:lnTo>
                  <a:lnTo>
                    <a:pt x="1436448" y="122517"/>
                  </a:lnTo>
                  <a:lnTo>
                    <a:pt x="1436181" y="61235"/>
                  </a:lnTo>
                  <a:lnTo>
                    <a:pt x="1433762" y="0"/>
                  </a:lnTo>
                  <a:lnTo>
                    <a:pt x="1372314" y="3509"/>
                  </a:lnTo>
                  <a:lnTo>
                    <a:pt x="1310867" y="7018"/>
                  </a:lnTo>
                  <a:lnTo>
                    <a:pt x="1249419" y="10527"/>
                  </a:lnTo>
                  <a:lnTo>
                    <a:pt x="1187972" y="14037"/>
                  </a:lnTo>
                  <a:lnTo>
                    <a:pt x="1126524" y="17546"/>
                  </a:lnTo>
                  <a:lnTo>
                    <a:pt x="1065077" y="21055"/>
                  </a:lnTo>
                  <a:lnTo>
                    <a:pt x="1003629" y="24564"/>
                  </a:lnTo>
                  <a:lnTo>
                    <a:pt x="942182" y="28074"/>
                  </a:lnTo>
                  <a:lnTo>
                    <a:pt x="880734" y="31583"/>
                  </a:lnTo>
                  <a:lnTo>
                    <a:pt x="819287" y="35092"/>
                  </a:lnTo>
                  <a:lnTo>
                    <a:pt x="757839" y="38601"/>
                  </a:lnTo>
                  <a:lnTo>
                    <a:pt x="696391" y="42111"/>
                  </a:lnTo>
                  <a:lnTo>
                    <a:pt x="634944" y="45620"/>
                  </a:lnTo>
                  <a:lnTo>
                    <a:pt x="573496" y="49129"/>
                  </a:lnTo>
                  <a:lnTo>
                    <a:pt x="512049" y="52638"/>
                  </a:lnTo>
                  <a:lnTo>
                    <a:pt x="450601" y="56148"/>
                  </a:lnTo>
                  <a:lnTo>
                    <a:pt x="389154" y="59657"/>
                  </a:lnTo>
                  <a:lnTo>
                    <a:pt x="327706" y="63166"/>
                  </a:lnTo>
                  <a:lnTo>
                    <a:pt x="266259" y="66675"/>
                  </a:lnTo>
                  <a:lnTo>
                    <a:pt x="204811" y="70185"/>
                  </a:lnTo>
                  <a:lnTo>
                    <a:pt x="143364" y="73694"/>
                  </a:lnTo>
                  <a:lnTo>
                    <a:pt x="142297" y="139831"/>
                  </a:lnTo>
                  <a:lnTo>
                    <a:pt x="131597" y="205105"/>
                  </a:lnTo>
                  <a:lnTo>
                    <a:pt x="111493" y="268121"/>
                  </a:lnTo>
                  <a:lnTo>
                    <a:pt x="82415" y="327532"/>
                  </a:lnTo>
                  <a:lnTo>
                    <a:pt x="44983" y="382067"/>
                  </a:lnTo>
                  <a:close/>
                </a:path>
              </a:pathLst>
            </a:custGeom>
            <a:solidFill>
              <a:srgbClr val="66B0FF">
                <a:alpha val="100000"/>
              </a:srgbClr>
            </a:solidFill>
            <a:ln w="13550" cap="flat">
              <a:solidFill>
                <a:srgbClr val="000000">
                  <a:alpha val="100000"/>
                </a:srgbClr>
              </a:solidFill>
              <a:prstDash val="solid"/>
              <a:miter/>
            </a:ln>
          </p:spPr>
          <p:txBody>
            <a:bodyPr/>
            <a:lstStyle/>
            <a:p/>
          </p:txBody>
        </p:sp>
        <p:sp>
          <p:nvSpPr>
            <p:cNvPr id="6" name="pg6"/>
            <p:cNvSpPr/>
            <p:nvPr/>
          </p:nvSpPr>
          <p:spPr>
            <a:xfrm>
              <a:off x="2234849" y="4277852"/>
              <a:ext cx="1409627" cy="1413643"/>
            </a:xfrm>
            <a:custGeom>
              <a:avLst/>
              <a:pathLst>
                <a:path w="1409627" h="1413643">
                  <a:moveTo>
                    <a:pt x="163382" y="117672"/>
                  </a:moveTo>
                  <a:lnTo>
                    <a:pt x="155602" y="178726"/>
                  </a:lnTo>
                  <a:lnTo>
                    <a:pt x="147822" y="239780"/>
                  </a:lnTo>
                  <a:lnTo>
                    <a:pt x="140041" y="300834"/>
                  </a:lnTo>
                  <a:lnTo>
                    <a:pt x="132261" y="361888"/>
                  </a:lnTo>
                  <a:lnTo>
                    <a:pt x="124481" y="422942"/>
                  </a:lnTo>
                  <a:lnTo>
                    <a:pt x="116701" y="483996"/>
                  </a:lnTo>
                  <a:lnTo>
                    <a:pt x="108921" y="545050"/>
                  </a:lnTo>
                  <a:lnTo>
                    <a:pt x="101141" y="606104"/>
                  </a:lnTo>
                  <a:lnTo>
                    <a:pt x="93361" y="667158"/>
                  </a:lnTo>
                  <a:lnTo>
                    <a:pt x="85581" y="728212"/>
                  </a:lnTo>
                  <a:lnTo>
                    <a:pt x="77801" y="789266"/>
                  </a:lnTo>
                  <a:lnTo>
                    <a:pt x="70020" y="850320"/>
                  </a:lnTo>
                  <a:lnTo>
                    <a:pt x="62240" y="911374"/>
                  </a:lnTo>
                  <a:lnTo>
                    <a:pt x="54460" y="972428"/>
                  </a:lnTo>
                  <a:lnTo>
                    <a:pt x="46680" y="1033481"/>
                  </a:lnTo>
                  <a:lnTo>
                    <a:pt x="38900" y="1094535"/>
                  </a:lnTo>
                  <a:lnTo>
                    <a:pt x="31120" y="1155589"/>
                  </a:lnTo>
                  <a:lnTo>
                    <a:pt x="23340" y="1216643"/>
                  </a:lnTo>
                  <a:lnTo>
                    <a:pt x="15560" y="1277697"/>
                  </a:lnTo>
                  <a:lnTo>
                    <a:pt x="7780" y="1338751"/>
                  </a:lnTo>
                  <a:lnTo>
                    <a:pt x="0" y="1399805"/>
                  </a:lnTo>
                  <a:lnTo>
                    <a:pt x="60807" y="1406473"/>
                  </a:lnTo>
                  <a:lnTo>
                    <a:pt x="121812" y="1411005"/>
                  </a:lnTo>
                  <a:lnTo>
                    <a:pt x="182937" y="1413396"/>
                  </a:lnTo>
                  <a:lnTo>
                    <a:pt x="244109" y="1413643"/>
                  </a:lnTo>
                  <a:lnTo>
                    <a:pt x="305252" y="1411746"/>
                  </a:lnTo>
                  <a:lnTo>
                    <a:pt x="366291" y="1407706"/>
                  </a:lnTo>
                  <a:lnTo>
                    <a:pt x="427150" y="1401529"/>
                  </a:lnTo>
                  <a:lnTo>
                    <a:pt x="487756" y="1393223"/>
                  </a:lnTo>
                  <a:lnTo>
                    <a:pt x="548033" y="1382798"/>
                  </a:lnTo>
                  <a:lnTo>
                    <a:pt x="607908" y="1370266"/>
                  </a:lnTo>
                  <a:lnTo>
                    <a:pt x="667307" y="1355643"/>
                  </a:lnTo>
                  <a:lnTo>
                    <a:pt x="726157" y="1338947"/>
                  </a:lnTo>
                  <a:lnTo>
                    <a:pt x="784385" y="1320198"/>
                  </a:lnTo>
                  <a:lnTo>
                    <a:pt x="841921" y="1299420"/>
                  </a:lnTo>
                  <a:lnTo>
                    <a:pt x="898692" y="1276638"/>
                  </a:lnTo>
                  <a:lnTo>
                    <a:pt x="954630" y="1251879"/>
                  </a:lnTo>
                  <a:lnTo>
                    <a:pt x="1009666" y="1225175"/>
                  </a:lnTo>
                  <a:lnTo>
                    <a:pt x="1063733" y="1196559"/>
                  </a:lnTo>
                  <a:lnTo>
                    <a:pt x="1116762" y="1166065"/>
                  </a:lnTo>
                  <a:lnTo>
                    <a:pt x="1168691" y="1133730"/>
                  </a:lnTo>
                  <a:lnTo>
                    <a:pt x="1219453" y="1099596"/>
                  </a:lnTo>
                  <a:lnTo>
                    <a:pt x="1268989" y="1063702"/>
                  </a:lnTo>
                  <a:lnTo>
                    <a:pt x="1317235" y="1026095"/>
                  </a:lnTo>
                  <a:lnTo>
                    <a:pt x="1364134" y="986820"/>
                  </a:lnTo>
                  <a:lnTo>
                    <a:pt x="1409627" y="945924"/>
                  </a:lnTo>
                  <a:lnTo>
                    <a:pt x="1367685" y="900880"/>
                  </a:lnTo>
                  <a:lnTo>
                    <a:pt x="1325743" y="855836"/>
                  </a:lnTo>
                  <a:lnTo>
                    <a:pt x="1283801" y="810792"/>
                  </a:lnTo>
                  <a:lnTo>
                    <a:pt x="1241858" y="765748"/>
                  </a:lnTo>
                  <a:lnTo>
                    <a:pt x="1199916" y="720704"/>
                  </a:lnTo>
                  <a:lnTo>
                    <a:pt x="1157974" y="675660"/>
                  </a:lnTo>
                  <a:lnTo>
                    <a:pt x="1116032" y="630616"/>
                  </a:lnTo>
                  <a:lnTo>
                    <a:pt x="1074090" y="585572"/>
                  </a:lnTo>
                  <a:lnTo>
                    <a:pt x="1032147" y="540528"/>
                  </a:lnTo>
                  <a:lnTo>
                    <a:pt x="990205" y="495484"/>
                  </a:lnTo>
                  <a:lnTo>
                    <a:pt x="948263" y="450440"/>
                  </a:lnTo>
                  <a:lnTo>
                    <a:pt x="906321" y="405396"/>
                  </a:lnTo>
                  <a:lnTo>
                    <a:pt x="864379" y="360352"/>
                  </a:lnTo>
                  <a:lnTo>
                    <a:pt x="822436" y="315308"/>
                  </a:lnTo>
                  <a:lnTo>
                    <a:pt x="780494" y="270264"/>
                  </a:lnTo>
                  <a:lnTo>
                    <a:pt x="738552" y="225220"/>
                  </a:lnTo>
                  <a:lnTo>
                    <a:pt x="696610" y="180176"/>
                  </a:lnTo>
                  <a:lnTo>
                    <a:pt x="654668" y="135132"/>
                  </a:lnTo>
                  <a:lnTo>
                    <a:pt x="612725" y="90088"/>
                  </a:lnTo>
                  <a:lnTo>
                    <a:pt x="570783" y="45044"/>
                  </a:lnTo>
                  <a:lnTo>
                    <a:pt x="528841" y="0"/>
                  </a:lnTo>
                  <a:lnTo>
                    <a:pt x="477365" y="41347"/>
                  </a:lnTo>
                  <a:lnTo>
                    <a:pt x="420418" y="74761"/>
                  </a:lnTo>
                  <a:lnTo>
                    <a:pt x="359214" y="99530"/>
                  </a:lnTo>
                  <a:lnTo>
                    <a:pt x="295057" y="115126"/>
                  </a:lnTo>
                  <a:lnTo>
                    <a:pt x="229312" y="121217"/>
                  </a:lnTo>
                  <a:close/>
                </a:path>
              </a:pathLst>
            </a:custGeom>
            <a:solidFill>
              <a:srgbClr val="822E1C">
                <a:alpha val="100000"/>
              </a:srgbClr>
            </a:solidFill>
            <a:ln w="13550" cap="flat">
              <a:solidFill>
                <a:srgbClr val="000000">
                  <a:alpha val="100000"/>
                </a:srgbClr>
              </a:solidFill>
              <a:prstDash val="solid"/>
              <a:miter/>
            </a:ln>
          </p:spPr>
          <p:txBody>
            <a:bodyPr/>
            <a:lstStyle/>
            <a:p/>
          </p:txBody>
        </p:sp>
        <p:sp>
          <p:nvSpPr>
            <p:cNvPr id="7" name="pg7"/>
            <p:cNvSpPr/>
            <p:nvPr/>
          </p:nvSpPr>
          <p:spPr>
            <a:xfrm>
              <a:off x="1297109" y="4285101"/>
              <a:ext cx="1101121" cy="1392556"/>
            </a:xfrm>
            <a:custGeom>
              <a:avLst/>
              <a:pathLst>
                <a:path w="1101121" h="1392556">
                  <a:moveTo>
                    <a:pt x="858004" y="0"/>
                  </a:moveTo>
                  <a:lnTo>
                    <a:pt x="817146" y="46030"/>
                  </a:lnTo>
                  <a:lnTo>
                    <a:pt x="776289" y="92060"/>
                  </a:lnTo>
                  <a:lnTo>
                    <a:pt x="735432" y="138091"/>
                  </a:lnTo>
                  <a:lnTo>
                    <a:pt x="694574" y="184121"/>
                  </a:lnTo>
                  <a:lnTo>
                    <a:pt x="653717" y="230151"/>
                  </a:lnTo>
                  <a:lnTo>
                    <a:pt x="612860" y="276182"/>
                  </a:lnTo>
                  <a:lnTo>
                    <a:pt x="572002" y="322212"/>
                  </a:lnTo>
                  <a:lnTo>
                    <a:pt x="531145" y="368242"/>
                  </a:lnTo>
                  <a:lnTo>
                    <a:pt x="490288" y="414273"/>
                  </a:lnTo>
                  <a:lnTo>
                    <a:pt x="449430" y="460303"/>
                  </a:lnTo>
                  <a:lnTo>
                    <a:pt x="408573" y="506333"/>
                  </a:lnTo>
                  <a:lnTo>
                    <a:pt x="367716" y="552364"/>
                  </a:lnTo>
                  <a:lnTo>
                    <a:pt x="326858" y="598394"/>
                  </a:lnTo>
                  <a:lnTo>
                    <a:pt x="286001" y="644424"/>
                  </a:lnTo>
                  <a:lnTo>
                    <a:pt x="245144" y="690455"/>
                  </a:lnTo>
                  <a:lnTo>
                    <a:pt x="204286" y="736485"/>
                  </a:lnTo>
                  <a:lnTo>
                    <a:pt x="163429" y="782515"/>
                  </a:lnTo>
                  <a:lnTo>
                    <a:pt x="122572" y="828546"/>
                  </a:lnTo>
                  <a:lnTo>
                    <a:pt x="81714" y="874576"/>
                  </a:lnTo>
                  <a:lnTo>
                    <a:pt x="40857" y="920606"/>
                  </a:lnTo>
                  <a:lnTo>
                    <a:pt x="0" y="966637"/>
                  </a:lnTo>
                  <a:lnTo>
                    <a:pt x="46704" y="1006643"/>
                  </a:lnTo>
                  <a:lnTo>
                    <a:pt x="94790" y="1044980"/>
                  </a:lnTo>
                  <a:lnTo>
                    <a:pt x="144196" y="1081598"/>
                  </a:lnTo>
                  <a:lnTo>
                    <a:pt x="194863" y="1116452"/>
                  </a:lnTo>
                  <a:lnTo>
                    <a:pt x="246726" y="1149499"/>
                  </a:lnTo>
                  <a:lnTo>
                    <a:pt x="299721" y="1180698"/>
                  </a:lnTo>
                  <a:lnTo>
                    <a:pt x="353783" y="1210010"/>
                  </a:lnTo>
                  <a:lnTo>
                    <a:pt x="408844" y="1237399"/>
                  </a:lnTo>
                  <a:lnTo>
                    <a:pt x="464836" y="1262830"/>
                  </a:lnTo>
                  <a:lnTo>
                    <a:pt x="521690" y="1286273"/>
                  </a:lnTo>
                  <a:lnTo>
                    <a:pt x="579334" y="1307697"/>
                  </a:lnTo>
                  <a:lnTo>
                    <a:pt x="637697" y="1327077"/>
                  </a:lnTo>
                  <a:lnTo>
                    <a:pt x="696708" y="1344389"/>
                  </a:lnTo>
                  <a:lnTo>
                    <a:pt x="756291" y="1359610"/>
                  </a:lnTo>
                  <a:lnTo>
                    <a:pt x="816374" y="1372722"/>
                  </a:lnTo>
                  <a:lnTo>
                    <a:pt x="876882" y="1383708"/>
                  </a:lnTo>
                  <a:lnTo>
                    <a:pt x="937739" y="1392556"/>
                  </a:lnTo>
                  <a:lnTo>
                    <a:pt x="945519" y="1331502"/>
                  </a:lnTo>
                  <a:lnTo>
                    <a:pt x="953299" y="1270448"/>
                  </a:lnTo>
                  <a:lnTo>
                    <a:pt x="961079" y="1209394"/>
                  </a:lnTo>
                  <a:lnTo>
                    <a:pt x="968859" y="1148340"/>
                  </a:lnTo>
                  <a:lnTo>
                    <a:pt x="976640" y="1087286"/>
                  </a:lnTo>
                  <a:lnTo>
                    <a:pt x="984420" y="1026232"/>
                  </a:lnTo>
                  <a:lnTo>
                    <a:pt x="992200" y="965178"/>
                  </a:lnTo>
                  <a:lnTo>
                    <a:pt x="999980" y="904124"/>
                  </a:lnTo>
                  <a:lnTo>
                    <a:pt x="1007760" y="843070"/>
                  </a:lnTo>
                  <a:lnTo>
                    <a:pt x="1015540" y="782016"/>
                  </a:lnTo>
                  <a:lnTo>
                    <a:pt x="1023320" y="720962"/>
                  </a:lnTo>
                  <a:lnTo>
                    <a:pt x="1031100" y="659909"/>
                  </a:lnTo>
                  <a:lnTo>
                    <a:pt x="1038880" y="598855"/>
                  </a:lnTo>
                  <a:lnTo>
                    <a:pt x="1046661" y="537801"/>
                  </a:lnTo>
                  <a:lnTo>
                    <a:pt x="1054441" y="476747"/>
                  </a:lnTo>
                  <a:lnTo>
                    <a:pt x="1062221" y="415693"/>
                  </a:lnTo>
                  <a:lnTo>
                    <a:pt x="1070001" y="354639"/>
                  </a:lnTo>
                  <a:lnTo>
                    <a:pt x="1077781" y="293585"/>
                  </a:lnTo>
                  <a:lnTo>
                    <a:pt x="1085561" y="232531"/>
                  </a:lnTo>
                  <a:lnTo>
                    <a:pt x="1093341" y="171477"/>
                  </a:lnTo>
                  <a:lnTo>
                    <a:pt x="1101121" y="110423"/>
                  </a:lnTo>
                  <a:lnTo>
                    <a:pt x="1034792" y="96864"/>
                  </a:lnTo>
                  <a:lnTo>
                    <a:pt x="971230" y="73558"/>
                  </a:lnTo>
                  <a:lnTo>
                    <a:pt x="911857" y="41027"/>
                  </a:lnTo>
                  <a:close/>
                </a:path>
              </a:pathLst>
            </a:custGeom>
            <a:solidFill>
              <a:srgbClr val="1C7F93">
                <a:alpha val="100000"/>
              </a:srgbClr>
            </a:solidFill>
            <a:ln w="13550" cap="flat">
              <a:solidFill>
                <a:srgbClr val="000000">
                  <a:alpha val="100000"/>
                </a:srgbClr>
              </a:solidFill>
              <a:prstDash val="solid"/>
              <a:miter/>
            </a:ln>
          </p:spPr>
          <p:txBody>
            <a:bodyPr/>
            <a:lstStyle/>
            <a:p/>
          </p:txBody>
        </p:sp>
        <p:sp>
          <p:nvSpPr>
            <p:cNvPr id="8" name="pg8"/>
            <p:cNvSpPr/>
            <p:nvPr/>
          </p:nvSpPr>
          <p:spPr>
            <a:xfrm>
              <a:off x="811128" y="4098155"/>
              <a:ext cx="1343984" cy="1153583"/>
            </a:xfrm>
            <a:custGeom>
              <a:avLst/>
              <a:pathLst>
                <a:path w="1343984" h="1153583">
                  <a:moveTo>
                    <a:pt x="1217989" y="0"/>
                  </a:moveTo>
                  <a:lnTo>
                    <a:pt x="1159990" y="20595"/>
                  </a:lnTo>
                  <a:lnTo>
                    <a:pt x="1101990" y="41190"/>
                  </a:lnTo>
                  <a:lnTo>
                    <a:pt x="1043991" y="61786"/>
                  </a:lnTo>
                  <a:lnTo>
                    <a:pt x="985991" y="82381"/>
                  </a:lnTo>
                  <a:lnTo>
                    <a:pt x="927992" y="102977"/>
                  </a:lnTo>
                  <a:lnTo>
                    <a:pt x="869992" y="123572"/>
                  </a:lnTo>
                  <a:lnTo>
                    <a:pt x="811993" y="144167"/>
                  </a:lnTo>
                  <a:lnTo>
                    <a:pt x="753993" y="164763"/>
                  </a:lnTo>
                  <a:lnTo>
                    <a:pt x="695994" y="185358"/>
                  </a:lnTo>
                  <a:lnTo>
                    <a:pt x="637994" y="205954"/>
                  </a:lnTo>
                  <a:lnTo>
                    <a:pt x="579995" y="226549"/>
                  </a:lnTo>
                  <a:lnTo>
                    <a:pt x="521995" y="247144"/>
                  </a:lnTo>
                  <a:lnTo>
                    <a:pt x="463996" y="267740"/>
                  </a:lnTo>
                  <a:lnTo>
                    <a:pt x="405996" y="288335"/>
                  </a:lnTo>
                  <a:lnTo>
                    <a:pt x="347997" y="308931"/>
                  </a:lnTo>
                  <a:lnTo>
                    <a:pt x="289997" y="329526"/>
                  </a:lnTo>
                  <a:lnTo>
                    <a:pt x="231998" y="350121"/>
                  </a:lnTo>
                  <a:lnTo>
                    <a:pt x="173998" y="370717"/>
                  </a:lnTo>
                  <a:lnTo>
                    <a:pt x="115999" y="391312"/>
                  </a:lnTo>
                  <a:lnTo>
                    <a:pt x="57999" y="411908"/>
                  </a:lnTo>
                  <a:lnTo>
                    <a:pt x="0" y="432503"/>
                  </a:lnTo>
                  <a:lnTo>
                    <a:pt x="22064" y="491267"/>
                  </a:lnTo>
                  <a:lnTo>
                    <a:pt x="46228" y="549198"/>
                  </a:lnTo>
                  <a:lnTo>
                    <a:pt x="72460" y="606224"/>
                  </a:lnTo>
                  <a:lnTo>
                    <a:pt x="100727" y="662268"/>
                  </a:lnTo>
                  <a:lnTo>
                    <a:pt x="130990" y="717260"/>
                  </a:lnTo>
                  <a:lnTo>
                    <a:pt x="163212" y="771128"/>
                  </a:lnTo>
                  <a:lnTo>
                    <a:pt x="197351" y="823802"/>
                  </a:lnTo>
                  <a:lnTo>
                    <a:pt x="233362" y="875214"/>
                  </a:lnTo>
                  <a:lnTo>
                    <a:pt x="271199" y="925297"/>
                  </a:lnTo>
                  <a:lnTo>
                    <a:pt x="310813" y="973987"/>
                  </a:lnTo>
                  <a:lnTo>
                    <a:pt x="352153" y="1021221"/>
                  </a:lnTo>
                  <a:lnTo>
                    <a:pt x="395165" y="1066938"/>
                  </a:lnTo>
                  <a:lnTo>
                    <a:pt x="439793" y="1111077"/>
                  </a:lnTo>
                  <a:lnTo>
                    <a:pt x="485980" y="1153583"/>
                  </a:lnTo>
                  <a:lnTo>
                    <a:pt x="526837" y="1107553"/>
                  </a:lnTo>
                  <a:lnTo>
                    <a:pt x="567695" y="1061523"/>
                  </a:lnTo>
                  <a:lnTo>
                    <a:pt x="608552" y="1015492"/>
                  </a:lnTo>
                  <a:lnTo>
                    <a:pt x="649409" y="969462"/>
                  </a:lnTo>
                  <a:lnTo>
                    <a:pt x="690267" y="923432"/>
                  </a:lnTo>
                  <a:lnTo>
                    <a:pt x="731124" y="877401"/>
                  </a:lnTo>
                  <a:lnTo>
                    <a:pt x="771981" y="831371"/>
                  </a:lnTo>
                  <a:lnTo>
                    <a:pt x="812839" y="785341"/>
                  </a:lnTo>
                  <a:lnTo>
                    <a:pt x="853696" y="739310"/>
                  </a:lnTo>
                  <a:lnTo>
                    <a:pt x="894553" y="693280"/>
                  </a:lnTo>
                  <a:lnTo>
                    <a:pt x="935411" y="647250"/>
                  </a:lnTo>
                  <a:lnTo>
                    <a:pt x="976268" y="601219"/>
                  </a:lnTo>
                  <a:lnTo>
                    <a:pt x="1017125" y="555189"/>
                  </a:lnTo>
                  <a:lnTo>
                    <a:pt x="1057983" y="509159"/>
                  </a:lnTo>
                  <a:lnTo>
                    <a:pt x="1098840" y="463128"/>
                  </a:lnTo>
                  <a:lnTo>
                    <a:pt x="1139698" y="417098"/>
                  </a:lnTo>
                  <a:lnTo>
                    <a:pt x="1180555" y="371068"/>
                  </a:lnTo>
                  <a:lnTo>
                    <a:pt x="1221412" y="325037"/>
                  </a:lnTo>
                  <a:lnTo>
                    <a:pt x="1262270" y="279007"/>
                  </a:lnTo>
                  <a:lnTo>
                    <a:pt x="1303127" y="232977"/>
                  </a:lnTo>
                  <a:lnTo>
                    <a:pt x="1343984" y="186946"/>
                  </a:lnTo>
                  <a:lnTo>
                    <a:pt x="1291673" y="132010"/>
                  </a:lnTo>
                  <a:lnTo>
                    <a:pt x="1249278" y="69105"/>
                  </a:lnTo>
                  <a:close/>
                </a:path>
              </a:pathLst>
            </a:custGeom>
            <a:solidFill>
              <a:srgbClr val="AAF400">
                <a:alpha val="100000"/>
              </a:srgbClr>
            </a:solidFill>
            <a:ln w="13550" cap="flat">
              <a:solidFill>
                <a:srgbClr val="000000">
                  <a:alpha val="100000"/>
                </a:srgbClr>
              </a:solidFill>
              <a:prstDash val="solid"/>
              <a:miter/>
            </a:ln>
          </p:spPr>
          <p:txBody>
            <a:bodyPr/>
            <a:lstStyle/>
            <a:p/>
          </p:txBody>
        </p:sp>
        <p:sp>
          <p:nvSpPr>
            <p:cNvPr id="9" name="pg9"/>
            <p:cNvSpPr/>
            <p:nvPr/>
          </p:nvSpPr>
          <p:spPr>
            <a:xfrm>
              <a:off x="711507" y="3961851"/>
              <a:ext cx="1317610" cy="568806"/>
            </a:xfrm>
            <a:custGeom>
              <a:avLst/>
              <a:pathLst>
                <a:path w="1317610" h="568806">
                  <a:moveTo>
                    <a:pt x="1291783" y="0"/>
                  </a:moveTo>
                  <a:lnTo>
                    <a:pt x="1230269" y="2050"/>
                  </a:lnTo>
                  <a:lnTo>
                    <a:pt x="1168756" y="4101"/>
                  </a:lnTo>
                  <a:lnTo>
                    <a:pt x="1107242" y="6152"/>
                  </a:lnTo>
                  <a:lnTo>
                    <a:pt x="1045729" y="8202"/>
                  </a:lnTo>
                  <a:lnTo>
                    <a:pt x="984215" y="10253"/>
                  </a:lnTo>
                  <a:lnTo>
                    <a:pt x="922702" y="12304"/>
                  </a:lnTo>
                  <a:lnTo>
                    <a:pt x="861188" y="14355"/>
                  </a:lnTo>
                  <a:lnTo>
                    <a:pt x="799675" y="16405"/>
                  </a:lnTo>
                  <a:lnTo>
                    <a:pt x="738161" y="18456"/>
                  </a:lnTo>
                  <a:lnTo>
                    <a:pt x="676648" y="20507"/>
                  </a:lnTo>
                  <a:lnTo>
                    <a:pt x="615134" y="22557"/>
                  </a:lnTo>
                  <a:lnTo>
                    <a:pt x="553621" y="24608"/>
                  </a:lnTo>
                  <a:lnTo>
                    <a:pt x="492107" y="26659"/>
                  </a:lnTo>
                  <a:lnTo>
                    <a:pt x="430594" y="28710"/>
                  </a:lnTo>
                  <a:lnTo>
                    <a:pt x="369080" y="30760"/>
                  </a:lnTo>
                  <a:lnTo>
                    <a:pt x="307567" y="32811"/>
                  </a:lnTo>
                  <a:lnTo>
                    <a:pt x="246053" y="34862"/>
                  </a:lnTo>
                  <a:lnTo>
                    <a:pt x="184540" y="36913"/>
                  </a:lnTo>
                  <a:lnTo>
                    <a:pt x="123026" y="38963"/>
                  </a:lnTo>
                  <a:lnTo>
                    <a:pt x="61513" y="41014"/>
                  </a:lnTo>
                  <a:lnTo>
                    <a:pt x="0" y="43065"/>
                  </a:lnTo>
                  <a:lnTo>
                    <a:pt x="3008" y="102677"/>
                  </a:lnTo>
                  <a:lnTo>
                    <a:pt x="8054" y="162151"/>
                  </a:lnTo>
                  <a:lnTo>
                    <a:pt x="15131" y="221418"/>
                  </a:lnTo>
                  <a:lnTo>
                    <a:pt x="24231" y="280408"/>
                  </a:lnTo>
                  <a:lnTo>
                    <a:pt x="35344" y="339052"/>
                  </a:lnTo>
                  <a:lnTo>
                    <a:pt x="48455" y="397282"/>
                  </a:lnTo>
                  <a:lnTo>
                    <a:pt x="63551" y="455029"/>
                  </a:lnTo>
                  <a:lnTo>
                    <a:pt x="80613" y="512226"/>
                  </a:lnTo>
                  <a:lnTo>
                    <a:pt x="99621" y="568806"/>
                  </a:lnTo>
                  <a:lnTo>
                    <a:pt x="157620" y="548211"/>
                  </a:lnTo>
                  <a:lnTo>
                    <a:pt x="215620" y="527616"/>
                  </a:lnTo>
                  <a:lnTo>
                    <a:pt x="273619" y="507020"/>
                  </a:lnTo>
                  <a:lnTo>
                    <a:pt x="331619" y="486425"/>
                  </a:lnTo>
                  <a:lnTo>
                    <a:pt x="389618" y="465829"/>
                  </a:lnTo>
                  <a:lnTo>
                    <a:pt x="447618" y="445234"/>
                  </a:lnTo>
                  <a:lnTo>
                    <a:pt x="505617" y="424639"/>
                  </a:lnTo>
                  <a:lnTo>
                    <a:pt x="563617" y="404043"/>
                  </a:lnTo>
                  <a:lnTo>
                    <a:pt x="621616" y="383448"/>
                  </a:lnTo>
                  <a:lnTo>
                    <a:pt x="679616" y="362852"/>
                  </a:lnTo>
                  <a:lnTo>
                    <a:pt x="737615" y="342257"/>
                  </a:lnTo>
                  <a:lnTo>
                    <a:pt x="795615" y="321662"/>
                  </a:lnTo>
                  <a:lnTo>
                    <a:pt x="853614" y="301066"/>
                  </a:lnTo>
                  <a:lnTo>
                    <a:pt x="911614" y="280471"/>
                  </a:lnTo>
                  <a:lnTo>
                    <a:pt x="969613" y="259875"/>
                  </a:lnTo>
                  <a:lnTo>
                    <a:pt x="1027613" y="239280"/>
                  </a:lnTo>
                  <a:lnTo>
                    <a:pt x="1085612" y="218685"/>
                  </a:lnTo>
                  <a:lnTo>
                    <a:pt x="1143612" y="198089"/>
                  </a:lnTo>
                  <a:lnTo>
                    <a:pt x="1201611" y="177494"/>
                  </a:lnTo>
                  <a:lnTo>
                    <a:pt x="1259611" y="156898"/>
                  </a:lnTo>
                  <a:lnTo>
                    <a:pt x="1317610" y="136303"/>
                  </a:lnTo>
                  <a:lnTo>
                    <a:pt x="1299440" y="69147"/>
                  </a:lnTo>
                  <a:close/>
                </a:path>
              </a:pathLst>
            </a:custGeom>
            <a:solidFill>
              <a:srgbClr val="DEA0FD">
                <a:alpha val="100000"/>
              </a:srgbClr>
            </a:solidFill>
            <a:ln w="13550" cap="flat">
              <a:solidFill>
                <a:srgbClr val="000000">
                  <a:alpha val="100000"/>
                </a:srgbClr>
              </a:solidFill>
              <a:prstDash val="solid"/>
              <a:miter/>
            </a:ln>
          </p:spPr>
          <p:txBody>
            <a:bodyPr/>
            <a:lstStyle/>
            <a:p/>
          </p:txBody>
        </p:sp>
        <p:sp>
          <p:nvSpPr>
            <p:cNvPr id="10" name="pg10"/>
            <p:cNvSpPr/>
            <p:nvPr/>
          </p:nvSpPr>
          <p:spPr>
            <a:xfrm>
              <a:off x="710564" y="3601576"/>
              <a:ext cx="1301416" cy="403340"/>
            </a:xfrm>
            <a:custGeom>
              <a:avLst/>
              <a:pathLst>
                <a:path w="1301416" h="403340">
                  <a:moveTo>
                    <a:pt x="1301416" y="255705"/>
                  </a:moveTo>
                  <a:lnTo>
                    <a:pt x="1241085" y="243528"/>
                  </a:lnTo>
                  <a:lnTo>
                    <a:pt x="1180754" y="231352"/>
                  </a:lnTo>
                  <a:lnTo>
                    <a:pt x="1120423" y="219175"/>
                  </a:lnTo>
                  <a:lnTo>
                    <a:pt x="1060091" y="206999"/>
                  </a:lnTo>
                  <a:lnTo>
                    <a:pt x="999760" y="194823"/>
                  </a:lnTo>
                  <a:lnTo>
                    <a:pt x="939429" y="182646"/>
                  </a:lnTo>
                  <a:lnTo>
                    <a:pt x="879098" y="170470"/>
                  </a:lnTo>
                  <a:lnTo>
                    <a:pt x="818767" y="158293"/>
                  </a:lnTo>
                  <a:lnTo>
                    <a:pt x="758436" y="146117"/>
                  </a:lnTo>
                  <a:lnTo>
                    <a:pt x="698104" y="133940"/>
                  </a:lnTo>
                  <a:lnTo>
                    <a:pt x="637773" y="121764"/>
                  </a:lnTo>
                  <a:lnTo>
                    <a:pt x="577442" y="109587"/>
                  </a:lnTo>
                  <a:lnTo>
                    <a:pt x="517111" y="97411"/>
                  </a:lnTo>
                  <a:lnTo>
                    <a:pt x="456780" y="85235"/>
                  </a:lnTo>
                  <a:lnTo>
                    <a:pt x="396449" y="73058"/>
                  </a:lnTo>
                  <a:lnTo>
                    <a:pt x="336117" y="60882"/>
                  </a:lnTo>
                  <a:lnTo>
                    <a:pt x="275786" y="48705"/>
                  </a:lnTo>
                  <a:lnTo>
                    <a:pt x="215455" y="36529"/>
                  </a:lnTo>
                  <a:lnTo>
                    <a:pt x="155124" y="24352"/>
                  </a:lnTo>
                  <a:lnTo>
                    <a:pt x="94793" y="12176"/>
                  </a:lnTo>
                  <a:lnTo>
                    <a:pt x="34462" y="0"/>
                  </a:lnTo>
                  <a:lnTo>
                    <a:pt x="22373" y="66513"/>
                  </a:lnTo>
                  <a:lnTo>
                    <a:pt x="12871" y="133445"/>
                  </a:lnTo>
                  <a:lnTo>
                    <a:pt x="5968" y="200694"/>
                  </a:lnTo>
                  <a:lnTo>
                    <a:pt x="1675" y="268161"/>
                  </a:lnTo>
                  <a:lnTo>
                    <a:pt x="0" y="335743"/>
                  </a:lnTo>
                  <a:lnTo>
                    <a:pt x="943" y="403340"/>
                  </a:lnTo>
                  <a:lnTo>
                    <a:pt x="62456" y="401289"/>
                  </a:lnTo>
                  <a:lnTo>
                    <a:pt x="123970" y="399238"/>
                  </a:lnTo>
                  <a:lnTo>
                    <a:pt x="185483" y="397187"/>
                  </a:lnTo>
                  <a:lnTo>
                    <a:pt x="246997" y="395137"/>
                  </a:lnTo>
                  <a:lnTo>
                    <a:pt x="308510" y="393086"/>
                  </a:lnTo>
                  <a:lnTo>
                    <a:pt x="370024" y="391035"/>
                  </a:lnTo>
                  <a:lnTo>
                    <a:pt x="431537" y="388985"/>
                  </a:lnTo>
                  <a:lnTo>
                    <a:pt x="493051" y="386934"/>
                  </a:lnTo>
                  <a:lnTo>
                    <a:pt x="554564" y="384883"/>
                  </a:lnTo>
                  <a:lnTo>
                    <a:pt x="616078" y="382832"/>
                  </a:lnTo>
                  <a:lnTo>
                    <a:pt x="677591" y="380782"/>
                  </a:lnTo>
                  <a:lnTo>
                    <a:pt x="739105" y="378731"/>
                  </a:lnTo>
                  <a:lnTo>
                    <a:pt x="800618" y="376680"/>
                  </a:lnTo>
                  <a:lnTo>
                    <a:pt x="862131" y="374629"/>
                  </a:lnTo>
                  <a:lnTo>
                    <a:pt x="923645" y="372579"/>
                  </a:lnTo>
                  <a:lnTo>
                    <a:pt x="985158" y="370528"/>
                  </a:lnTo>
                  <a:lnTo>
                    <a:pt x="1046672" y="368477"/>
                  </a:lnTo>
                  <a:lnTo>
                    <a:pt x="1108185" y="366427"/>
                  </a:lnTo>
                  <a:lnTo>
                    <a:pt x="1169699" y="364376"/>
                  </a:lnTo>
                  <a:lnTo>
                    <a:pt x="1231212" y="362325"/>
                  </a:lnTo>
                  <a:lnTo>
                    <a:pt x="1292726" y="360274"/>
                  </a:lnTo>
                  <a:close/>
                </a:path>
              </a:pathLst>
            </a:custGeom>
            <a:solidFill>
              <a:srgbClr val="C075A6">
                <a:alpha val="100000"/>
              </a:srgbClr>
            </a:solidFill>
            <a:ln w="13550" cap="flat">
              <a:solidFill>
                <a:srgbClr val="000000">
                  <a:alpha val="100000"/>
                </a:srgbClr>
              </a:solidFill>
              <a:prstDash val="solid"/>
              <a:miter/>
            </a:ln>
          </p:spPr>
          <p:txBody>
            <a:bodyPr/>
            <a:lstStyle/>
            <a:p/>
          </p:txBody>
        </p:sp>
        <p:sp>
          <p:nvSpPr>
            <p:cNvPr id="11" name="pg11"/>
            <p:cNvSpPr/>
            <p:nvPr/>
          </p:nvSpPr>
          <p:spPr>
            <a:xfrm>
              <a:off x="745026" y="3358759"/>
              <a:ext cx="1284474" cy="498522"/>
            </a:xfrm>
            <a:custGeom>
              <a:avLst/>
              <a:pathLst>
                <a:path w="1284474" h="498522">
                  <a:moveTo>
                    <a:pt x="1284474" y="435569"/>
                  </a:moveTo>
                  <a:lnTo>
                    <a:pt x="1226527" y="414828"/>
                  </a:lnTo>
                  <a:lnTo>
                    <a:pt x="1168579" y="394086"/>
                  </a:lnTo>
                  <a:lnTo>
                    <a:pt x="1110632" y="373345"/>
                  </a:lnTo>
                  <a:lnTo>
                    <a:pt x="1052684" y="352604"/>
                  </a:lnTo>
                  <a:lnTo>
                    <a:pt x="994737" y="331862"/>
                  </a:lnTo>
                  <a:lnTo>
                    <a:pt x="936789" y="311121"/>
                  </a:lnTo>
                  <a:lnTo>
                    <a:pt x="878842" y="290379"/>
                  </a:lnTo>
                  <a:lnTo>
                    <a:pt x="820894" y="269638"/>
                  </a:lnTo>
                  <a:lnTo>
                    <a:pt x="762947" y="248896"/>
                  </a:lnTo>
                  <a:lnTo>
                    <a:pt x="704999" y="228155"/>
                  </a:lnTo>
                  <a:lnTo>
                    <a:pt x="647052" y="207414"/>
                  </a:lnTo>
                  <a:lnTo>
                    <a:pt x="589104" y="186672"/>
                  </a:lnTo>
                  <a:lnTo>
                    <a:pt x="531157" y="165931"/>
                  </a:lnTo>
                  <a:lnTo>
                    <a:pt x="473210" y="145189"/>
                  </a:lnTo>
                  <a:lnTo>
                    <a:pt x="415262" y="124448"/>
                  </a:lnTo>
                  <a:lnTo>
                    <a:pt x="357315" y="103707"/>
                  </a:lnTo>
                  <a:lnTo>
                    <a:pt x="299367" y="82965"/>
                  </a:lnTo>
                  <a:lnTo>
                    <a:pt x="241420" y="62224"/>
                  </a:lnTo>
                  <a:lnTo>
                    <a:pt x="183472" y="41482"/>
                  </a:lnTo>
                  <a:lnTo>
                    <a:pt x="125525" y="20741"/>
                  </a:lnTo>
                  <a:lnTo>
                    <a:pt x="67577" y="0"/>
                  </a:lnTo>
                  <a:lnTo>
                    <a:pt x="47402" y="59748"/>
                  </a:lnTo>
                  <a:lnTo>
                    <a:pt x="29398" y="120186"/>
                  </a:lnTo>
                  <a:lnTo>
                    <a:pt x="13591" y="181236"/>
                  </a:lnTo>
                  <a:lnTo>
                    <a:pt x="0" y="242817"/>
                  </a:lnTo>
                  <a:lnTo>
                    <a:pt x="60331" y="254993"/>
                  </a:lnTo>
                  <a:lnTo>
                    <a:pt x="120662" y="267169"/>
                  </a:lnTo>
                  <a:lnTo>
                    <a:pt x="180993" y="279346"/>
                  </a:lnTo>
                  <a:lnTo>
                    <a:pt x="241324" y="291522"/>
                  </a:lnTo>
                  <a:lnTo>
                    <a:pt x="301655" y="303699"/>
                  </a:lnTo>
                  <a:lnTo>
                    <a:pt x="361986" y="315875"/>
                  </a:lnTo>
                  <a:lnTo>
                    <a:pt x="422318" y="328052"/>
                  </a:lnTo>
                  <a:lnTo>
                    <a:pt x="482649" y="340228"/>
                  </a:lnTo>
                  <a:lnTo>
                    <a:pt x="542980" y="352405"/>
                  </a:lnTo>
                  <a:lnTo>
                    <a:pt x="603311" y="364581"/>
                  </a:lnTo>
                  <a:lnTo>
                    <a:pt x="663642" y="376757"/>
                  </a:lnTo>
                  <a:lnTo>
                    <a:pt x="723973" y="388934"/>
                  </a:lnTo>
                  <a:lnTo>
                    <a:pt x="784305" y="401110"/>
                  </a:lnTo>
                  <a:lnTo>
                    <a:pt x="844636" y="413287"/>
                  </a:lnTo>
                  <a:lnTo>
                    <a:pt x="904967" y="425463"/>
                  </a:lnTo>
                  <a:lnTo>
                    <a:pt x="965298" y="437640"/>
                  </a:lnTo>
                  <a:lnTo>
                    <a:pt x="1025629" y="449816"/>
                  </a:lnTo>
                  <a:lnTo>
                    <a:pt x="1085960" y="461992"/>
                  </a:lnTo>
                  <a:lnTo>
                    <a:pt x="1146292" y="474169"/>
                  </a:lnTo>
                  <a:lnTo>
                    <a:pt x="1206623" y="486345"/>
                  </a:lnTo>
                  <a:lnTo>
                    <a:pt x="1266954" y="498522"/>
                  </a:lnTo>
                  <a:close/>
                </a:path>
              </a:pathLst>
            </a:custGeom>
            <a:solidFill>
              <a:srgbClr val="F7E1A0">
                <a:alpha val="100000"/>
              </a:srgbClr>
            </a:solidFill>
            <a:ln w="13550" cap="flat">
              <a:solidFill>
                <a:srgbClr val="000000">
                  <a:alpha val="100000"/>
                </a:srgbClr>
              </a:solidFill>
              <a:prstDash val="solid"/>
              <a:miter/>
            </a:ln>
          </p:spPr>
          <p:txBody>
            <a:bodyPr/>
            <a:lstStyle/>
            <a:p/>
          </p:txBody>
        </p:sp>
        <p:sp>
          <p:nvSpPr>
            <p:cNvPr id="12" name="pg12"/>
            <p:cNvSpPr/>
            <p:nvPr/>
          </p:nvSpPr>
          <p:spPr>
            <a:xfrm>
              <a:off x="812604" y="3162612"/>
              <a:ext cx="1238692" cy="631717"/>
            </a:xfrm>
            <a:custGeom>
              <a:avLst/>
              <a:pathLst>
                <a:path w="1238692" h="631717">
                  <a:moveTo>
                    <a:pt x="1238692" y="580864"/>
                  </a:moveTo>
                  <a:lnTo>
                    <a:pt x="1183710" y="553203"/>
                  </a:lnTo>
                  <a:lnTo>
                    <a:pt x="1128728" y="525543"/>
                  </a:lnTo>
                  <a:lnTo>
                    <a:pt x="1073746" y="497883"/>
                  </a:lnTo>
                  <a:lnTo>
                    <a:pt x="1018763" y="470223"/>
                  </a:lnTo>
                  <a:lnTo>
                    <a:pt x="963781" y="442563"/>
                  </a:lnTo>
                  <a:lnTo>
                    <a:pt x="908799" y="414902"/>
                  </a:lnTo>
                  <a:lnTo>
                    <a:pt x="853817" y="387242"/>
                  </a:lnTo>
                  <a:lnTo>
                    <a:pt x="798835" y="359582"/>
                  </a:lnTo>
                  <a:lnTo>
                    <a:pt x="743853" y="331922"/>
                  </a:lnTo>
                  <a:lnTo>
                    <a:pt x="688871" y="304262"/>
                  </a:lnTo>
                  <a:lnTo>
                    <a:pt x="633889" y="276601"/>
                  </a:lnTo>
                  <a:lnTo>
                    <a:pt x="578907" y="248941"/>
                  </a:lnTo>
                  <a:lnTo>
                    <a:pt x="523925" y="221281"/>
                  </a:lnTo>
                  <a:lnTo>
                    <a:pt x="468943" y="193621"/>
                  </a:lnTo>
                  <a:lnTo>
                    <a:pt x="413961" y="165961"/>
                  </a:lnTo>
                  <a:lnTo>
                    <a:pt x="358979" y="138300"/>
                  </a:lnTo>
                  <a:lnTo>
                    <a:pt x="303997" y="110640"/>
                  </a:lnTo>
                  <a:lnTo>
                    <a:pt x="249014" y="82980"/>
                  </a:lnTo>
                  <a:lnTo>
                    <a:pt x="194032" y="55320"/>
                  </a:lnTo>
                  <a:lnTo>
                    <a:pt x="139050" y="27660"/>
                  </a:lnTo>
                  <a:lnTo>
                    <a:pt x="84068" y="0"/>
                  </a:lnTo>
                  <a:lnTo>
                    <a:pt x="53385" y="64220"/>
                  </a:lnTo>
                  <a:lnTo>
                    <a:pt x="25347" y="129639"/>
                  </a:lnTo>
                  <a:lnTo>
                    <a:pt x="0" y="196147"/>
                  </a:lnTo>
                  <a:lnTo>
                    <a:pt x="57947" y="216888"/>
                  </a:lnTo>
                  <a:lnTo>
                    <a:pt x="115894" y="237630"/>
                  </a:lnTo>
                  <a:lnTo>
                    <a:pt x="173842" y="258371"/>
                  </a:lnTo>
                  <a:lnTo>
                    <a:pt x="231789" y="279112"/>
                  </a:lnTo>
                  <a:lnTo>
                    <a:pt x="289737" y="299854"/>
                  </a:lnTo>
                  <a:lnTo>
                    <a:pt x="347684" y="320595"/>
                  </a:lnTo>
                  <a:lnTo>
                    <a:pt x="405632" y="341337"/>
                  </a:lnTo>
                  <a:lnTo>
                    <a:pt x="463579" y="362078"/>
                  </a:lnTo>
                  <a:lnTo>
                    <a:pt x="521527" y="382820"/>
                  </a:lnTo>
                  <a:lnTo>
                    <a:pt x="579474" y="403561"/>
                  </a:lnTo>
                  <a:lnTo>
                    <a:pt x="637422" y="424302"/>
                  </a:lnTo>
                  <a:lnTo>
                    <a:pt x="695369" y="445044"/>
                  </a:lnTo>
                  <a:lnTo>
                    <a:pt x="753316" y="465785"/>
                  </a:lnTo>
                  <a:lnTo>
                    <a:pt x="811264" y="486527"/>
                  </a:lnTo>
                  <a:lnTo>
                    <a:pt x="869211" y="507268"/>
                  </a:lnTo>
                  <a:lnTo>
                    <a:pt x="927159" y="528009"/>
                  </a:lnTo>
                  <a:lnTo>
                    <a:pt x="985106" y="548751"/>
                  </a:lnTo>
                  <a:lnTo>
                    <a:pt x="1043054" y="569492"/>
                  </a:lnTo>
                  <a:lnTo>
                    <a:pt x="1101001" y="590234"/>
                  </a:lnTo>
                  <a:lnTo>
                    <a:pt x="1158949" y="610975"/>
                  </a:lnTo>
                  <a:lnTo>
                    <a:pt x="1216896" y="631717"/>
                  </a:lnTo>
                  <a:close/>
                </a:path>
              </a:pathLst>
            </a:custGeom>
            <a:solidFill>
              <a:srgbClr val="FC1CBF">
                <a:alpha val="100000"/>
              </a:srgbClr>
            </a:solidFill>
            <a:ln w="13550" cap="flat">
              <a:solidFill>
                <a:srgbClr val="000000">
                  <a:alpha val="100000"/>
                </a:srgbClr>
              </a:solidFill>
              <a:prstDash val="solid"/>
              <a:miter/>
            </a:ln>
          </p:spPr>
          <p:txBody>
            <a:bodyPr/>
            <a:lstStyle/>
            <a:p/>
          </p:txBody>
        </p:sp>
        <p:sp>
          <p:nvSpPr>
            <p:cNvPr id="13" name="pg13"/>
            <p:cNvSpPr/>
            <p:nvPr/>
          </p:nvSpPr>
          <p:spPr>
            <a:xfrm>
              <a:off x="896673" y="2980407"/>
              <a:ext cx="1182081" cy="763069"/>
            </a:xfrm>
            <a:custGeom>
              <a:avLst/>
              <a:pathLst>
                <a:path w="1182081" h="763069">
                  <a:moveTo>
                    <a:pt x="1182081" y="715830"/>
                  </a:moveTo>
                  <a:lnTo>
                    <a:pt x="1130835" y="681743"/>
                  </a:lnTo>
                  <a:lnTo>
                    <a:pt x="1079589" y="647656"/>
                  </a:lnTo>
                  <a:lnTo>
                    <a:pt x="1028342" y="613569"/>
                  </a:lnTo>
                  <a:lnTo>
                    <a:pt x="977096" y="579481"/>
                  </a:lnTo>
                  <a:lnTo>
                    <a:pt x="925850" y="545394"/>
                  </a:lnTo>
                  <a:lnTo>
                    <a:pt x="874604" y="511307"/>
                  </a:lnTo>
                  <a:lnTo>
                    <a:pt x="823357" y="477220"/>
                  </a:lnTo>
                  <a:lnTo>
                    <a:pt x="772111" y="443133"/>
                  </a:lnTo>
                  <a:lnTo>
                    <a:pt x="720865" y="409046"/>
                  </a:lnTo>
                  <a:lnTo>
                    <a:pt x="669619" y="374958"/>
                  </a:lnTo>
                  <a:lnTo>
                    <a:pt x="618372" y="340871"/>
                  </a:lnTo>
                  <a:lnTo>
                    <a:pt x="567126" y="306784"/>
                  </a:lnTo>
                  <a:lnTo>
                    <a:pt x="515880" y="272697"/>
                  </a:lnTo>
                  <a:lnTo>
                    <a:pt x="464634" y="238610"/>
                  </a:lnTo>
                  <a:lnTo>
                    <a:pt x="413387" y="204523"/>
                  </a:lnTo>
                  <a:lnTo>
                    <a:pt x="362141" y="170435"/>
                  </a:lnTo>
                  <a:lnTo>
                    <a:pt x="310895" y="136348"/>
                  </a:lnTo>
                  <a:lnTo>
                    <a:pt x="259649" y="102261"/>
                  </a:lnTo>
                  <a:lnTo>
                    <a:pt x="208402" y="68174"/>
                  </a:lnTo>
                  <a:lnTo>
                    <a:pt x="157156" y="34087"/>
                  </a:lnTo>
                  <a:lnTo>
                    <a:pt x="105910" y="0"/>
                  </a:lnTo>
                  <a:lnTo>
                    <a:pt x="68169" y="59295"/>
                  </a:lnTo>
                  <a:lnTo>
                    <a:pt x="32846" y="120063"/>
                  </a:lnTo>
                  <a:lnTo>
                    <a:pt x="0" y="182205"/>
                  </a:lnTo>
                  <a:lnTo>
                    <a:pt x="54982" y="209865"/>
                  </a:lnTo>
                  <a:lnTo>
                    <a:pt x="109964" y="237525"/>
                  </a:lnTo>
                  <a:lnTo>
                    <a:pt x="164946" y="265185"/>
                  </a:lnTo>
                  <a:lnTo>
                    <a:pt x="219928" y="292845"/>
                  </a:lnTo>
                  <a:lnTo>
                    <a:pt x="274910" y="320505"/>
                  </a:lnTo>
                  <a:lnTo>
                    <a:pt x="329892" y="348166"/>
                  </a:lnTo>
                  <a:lnTo>
                    <a:pt x="384874" y="375826"/>
                  </a:lnTo>
                  <a:lnTo>
                    <a:pt x="439856" y="403486"/>
                  </a:lnTo>
                  <a:lnTo>
                    <a:pt x="494838" y="431146"/>
                  </a:lnTo>
                  <a:lnTo>
                    <a:pt x="549820" y="458806"/>
                  </a:lnTo>
                  <a:lnTo>
                    <a:pt x="604802" y="486467"/>
                  </a:lnTo>
                  <a:lnTo>
                    <a:pt x="659784" y="514127"/>
                  </a:lnTo>
                  <a:lnTo>
                    <a:pt x="714766" y="541787"/>
                  </a:lnTo>
                  <a:lnTo>
                    <a:pt x="769748" y="569447"/>
                  </a:lnTo>
                  <a:lnTo>
                    <a:pt x="824731" y="597107"/>
                  </a:lnTo>
                  <a:lnTo>
                    <a:pt x="879713" y="624768"/>
                  </a:lnTo>
                  <a:lnTo>
                    <a:pt x="934695" y="652428"/>
                  </a:lnTo>
                  <a:lnTo>
                    <a:pt x="989677" y="680088"/>
                  </a:lnTo>
                  <a:lnTo>
                    <a:pt x="1044659" y="707748"/>
                  </a:lnTo>
                  <a:lnTo>
                    <a:pt x="1099641" y="735408"/>
                  </a:lnTo>
                  <a:lnTo>
                    <a:pt x="1154623" y="763069"/>
                  </a:lnTo>
                  <a:close/>
                </a:path>
              </a:pathLst>
            </a:custGeom>
            <a:solidFill>
              <a:srgbClr val="FA0087">
                <a:alpha val="100000"/>
              </a:srgbClr>
            </a:solidFill>
            <a:ln w="13550" cap="flat">
              <a:solidFill>
                <a:srgbClr val="000000">
                  <a:alpha val="100000"/>
                </a:srgbClr>
              </a:solidFill>
              <a:prstDash val="solid"/>
              <a:miter/>
            </a:ln>
          </p:spPr>
          <p:txBody>
            <a:bodyPr/>
            <a:lstStyle/>
            <a:p/>
          </p:txBody>
        </p:sp>
        <p:sp>
          <p:nvSpPr>
            <p:cNvPr id="14" name="pg14"/>
            <p:cNvSpPr/>
            <p:nvPr/>
          </p:nvSpPr>
          <p:spPr>
            <a:xfrm>
              <a:off x="1002583" y="2819538"/>
              <a:ext cx="1107527" cy="876699"/>
            </a:xfrm>
            <a:custGeom>
              <a:avLst/>
              <a:pathLst>
                <a:path w="1107527" h="876699">
                  <a:moveTo>
                    <a:pt x="1107527" y="834992"/>
                  </a:moveTo>
                  <a:lnTo>
                    <a:pt x="1060547" y="795231"/>
                  </a:lnTo>
                  <a:lnTo>
                    <a:pt x="1013567" y="755469"/>
                  </a:lnTo>
                  <a:lnTo>
                    <a:pt x="966586" y="715708"/>
                  </a:lnTo>
                  <a:lnTo>
                    <a:pt x="919606" y="675946"/>
                  </a:lnTo>
                  <a:lnTo>
                    <a:pt x="872626" y="636184"/>
                  </a:lnTo>
                  <a:lnTo>
                    <a:pt x="825646" y="596423"/>
                  </a:lnTo>
                  <a:lnTo>
                    <a:pt x="778666" y="556661"/>
                  </a:lnTo>
                  <a:lnTo>
                    <a:pt x="731686" y="516900"/>
                  </a:lnTo>
                  <a:lnTo>
                    <a:pt x="684706" y="477138"/>
                  </a:lnTo>
                  <a:lnTo>
                    <a:pt x="637726" y="437377"/>
                  </a:lnTo>
                  <a:lnTo>
                    <a:pt x="590745" y="397615"/>
                  </a:lnTo>
                  <a:lnTo>
                    <a:pt x="543765" y="357854"/>
                  </a:lnTo>
                  <a:lnTo>
                    <a:pt x="496785" y="318092"/>
                  </a:lnTo>
                  <a:lnTo>
                    <a:pt x="449805" y="278330"/>
                  </a:lnTo>
                  <a:lnTo>
                    <a:pt x="402825" y="238569"/>
                  </a:lnTo>
                  <a:lnTo>
                    <a:pt x="355845" y="198807"/>
                  </a:lnTo>
                  <a:lnTo>
                    <a:pt x="308865" y="159046"/>
                  </a:lnTo>
                  <a:lnTo>
                    <a:pt x="261884" y="119284"/>
                  </a:lnTo>
                  <a:lnTo>
                    <a:pt x="214904" y="79523"/>
                  </a:lnTo>
                  <a:lnTo>
                    <a:pt x="167924" y="39761"/>
                  </a:lnTo>
                  <a:lnTo>
                    <a:pt x="120944" y="0"/>
                  </a:lnTo>
                  <a:lnTo>
                    <a:pt x="78576" y="52058"/>
                  </a:lnTo>
                  <a:lnTo>
                    <a:pt x="38241" y="105707"/>
                  </a:lnTo>
                  <a:lnTo>
                    <a:pt x="0" y="160868"/>
                  </a:lnTo>
                  <a:lnTo>
                    <a:pt x="51246" y="194955"/>
                  </a:lnTo>
                  <a:lnTo>
                    <a:pt x="102492" y="229043"/>
                  </a:lnTo>
                  <a:lnTo>
                    <a:pt x="153738" y="263130"/>
                  </a:lnTo>
                  <a:lnTo>
                    <a:pt x="204985" y="297217"/>
                  </a:lnTo>
                  <a:lnTo>
                    <a:pt x="256231" y="331304"/>
                  </a:lnTo>
                  <a:lnTo>
                    <a:pt x="307477" y="365391"/>
                  </a:lnTo>
                  <a:lnTo>
                    <a:pt x="358723" y="399478"/>
                  </a:lnTo>
                  <a:lnTo>
                    <a:pt x="409970" y="433566"/>
                  </a:lnTo>
                  <a:lnTo>
                    <a:pt x="461216" y="467653"/>
                  </a:lnTo>
                  <a:lnTo>
                    <a:pt x="512462" y="501740"/>
                  </a:lnTo>
                  <a:lnTo>
                    <a:pt x="563708" y="535827"/>
                  </a:lnTo>
                  <a:lnTo>
                    <a:pt x="614955" y="569914"/>
                  </a:lnTo>
                  <a:lnTo>
                    <a:pt x="666201" y="604002"/>
                  </a:lnTo>
                  <a:lnTo>
                    <a:pt x="717447" y="638089"/>
                  </a:lnTo>
                  <a:lnTo>
                    <a:pt x="768693" y="672176"/>
                  </a:lnTo>
                  <a:lnTo>
                    <a:pt x="819940" y="706263"/>
                  </a:lnTo>
                  <a:lnTo>
                    <a:pt x="871186" y="740350"/>
                  </a:lnTo>
                  <a:lnTo>
                    <a:pt x="922432" y="774437"/>
                  </a:lnTo>
                  <a:lnTo>
                    <a:pt x="973678" y="808525"/>
                  </a:lnTo>
                  <a:lnTo>
                    <a:pt x="1024925" y="842612"/>
                  </a:lnTo>
                  <a:lnTo>
                    <a:pt x="1076171" y="876699"/>
                  </a:lnTo>
                  <a:close/>
                </a:path>
              </a:pathLst>
            </a:custGeom>
            <a:solidFill>
              <a:srgbClr val="1CBE4F">
                <a:alpha val="100000"/>
              </a:srgbClr>
            </a:solidFill>
            <a:ln w="13550" cap="flat">
              <a:solidFill>
                <a:srgbClr val="000000">
                  <a:alpha val="100000"/>
                </a:srgbClr>
              </a:solidFill>
              <a:prstDash val="solid"/>
              <a:miter/>
            </a:ln>
          </p:spPr>
          <p:txBody>
            <a:bodyPr/>
            <a:lstStyle/>
            <a:p/>
          </p:txBody>
        </p:sp>
        <p:sp>
          <p:nvSpPr>
            <p:cNvPr id="15" name="pg15"/>
            <p:cNvSpPr/>
            <p:nvPr/>
          </p:nvSpPr>
          <p:spPr>
            <a:xfrm>
              <a:off x="1123528" y="2682911"/>
              <a:ext cx="1019995" cy="971619"/>
            </a:xfrm>
            <a:custGeom>
              <a:avLst/>
              <a:pathLst>
                <a:path w="1019995" h="971619">
                  <a:moveTo>
                    <a:pt x="1019995" y="936197"/>
                  </a:moveTo>
                  <a:lnTo>
                    <a:pt x="977561" y="891617"/>
                  </a:lnTo>
                  <a:lnTo>
                    <a:pt x="935126" y="847036"/>
                  </a:lnTo>
                  <a:lnTo>
                    <a:pt x="892692" y="802455"/>
                  </a:lnTo>
                  <a:lnTo>
                    <a:pt x="850258" y="757874"/>
                  </a:lnTo>
                  <a:lnTo>
                    <a:pt x="807824" y="713293"/>
                  </a:lnTo>
                  <a:lnTo>
                    <a:pt x="765390" y="668712"/>
                  </a:lnTo>
                  <a:lnTo>
                    <a:pt x="722955" y="624131"/>
                  </a:lnTo>
                  <a:lnTo>
                    <a:pt x="680521" y="579551"/>
                  </a:lnTo>
                  <a:lnTo>
                    <a:pt x="638087" y="534970"/>
                  </a:lnTo>
                  <a:lnTo>
                    <a:pt x="595653" y="490389"/>
                  </a:lnTo>
                  <a:lnTo>
                    <a:pt x="553219" y="445808"/>
                  </a:lnTo>
                  <a:lnTo>
                    <a:pt x="510784" y="401227"/>
                  </a:lnTo>
                  <a:lnTo>
                    <a:pt x="468350" y="356646"/>
                  </a:lnTo>
                  <a:lnTo>
                    <a:pt x="425916" y="312065"/>
                  </a:lnTo>
                  <a:lnTo>
                    <a:pt x="383482" y="267485"/>
                  </a:lnTo>
                  <a:lnTo>
                    <a:pt x="341048" y="222904"/>
                  </a:lnTo>
                  <a:lnTo>
                    <a:pt x="298613" y="178323"/>
                  </a:lnTo>
                  <a:lnTo>
                    <a:pt x="256179" y="133742"/>
                  </a:lnTo>
                  <a:lnTo>
                    <a:pt x="213745" y="89161"/>
                  </a:lnTo>
                  <a:lnTo>
                    <a:pt x="171311" y="44580"/>
                  </a:lnTo>
                  <a:lnTo>
                    <a:pt x="128877" y="0"/>
                  </a:lnTo>
                  <a:lnTo>
                    <a:pt x="84292" y="43990"/>
                  </a:lnTo>
                  <a:lnTo>
                    <a:pt x="41314" y="89552"/>
                  </a:lnTo>
                  <a:lnTo>
                    <a:pt x="0" y="136627"/>
                  </a:lnTo>
                  <a:lnTo>
                    <a:pt x="46980" y="176388"/>
                  </a:lnTo>
                  <a:lnTo>
                    <a:pt x="93960" y="216150"/>
                  </a:lnTo>
                  <a:lnTo>
                    <a:pt x="140940" y="255911"/>
                  </a:lnTo>
                  <a:lnTo>
                    <a:pt x="187920" y="295673"/>
                  </a:lnTo>
                  <a:lnTo>
                    <a:pt x="234900" y="335434"/>
                  </a:lnTo>
                  <a:lnTo>
                    <a:pt x="281880" y="375196"/>
                  </a:lnTo>
                  <a:lnTo>
                    <a:pt x="328860" y="414958"/>
                  </a:lnTo>
                  <a:lnTo>
                    <a:pt x="375841" y="454719"/>
                  </a:lnTo>
                  <a:lnTo>
                    <a:pt x="422821" y="494481"/>
                  </a:lnTo>
                  <a:lnTo>
                    <a:pt x="469801" y="534242"/>
                  </a:lnTo>
                  <a:lnTo>
                    <a:pt x="516781" y="574004"/>
                  </a:lnTo>
                  <a:lnTo>
                    <a:pt x="563761" y="613765"/>
                  </a:lnTo>
                  <a:lnTo>
                    <a:pt x="610741" y="653527"/>
                  </a:lnTo>
                  <a:lnTo>
                    <a:pt x="657721" y="693288"/>
                  </a:lnTo>
                  <a:lnTo>
                    <a:pt x="704701" y="733050"/>
                  </a:lnTo>
                  <a:lnTo>
                    <a:pt x="751682" y="772812"/>
                  </a:lnTo>
                  <a:lnTo>
                    <a:pt x="798662" y="812573"/>
                  </a:lnTo>
                  <a:lnTo>
                    <a:pt x="845642" y="852335"/>
                  </a:lnTo>
                  <a:lnTo>
                    <a:pt x="892622" y="892096"/>
                  </a:lnTo>
                  <a:lnTo>
                    <a:pt x="939602" y="931858"/>
                  </a:lnTo>
                  <a:lnTo>
                    <a:pt x="986582" y="971619"/>
                  </a:lnTo>
                  <a:close/>
                </a:path>
              </a:pathLst>
            </a:custGeom>
            <a:solidFill>
              <a:srgbClr val="FBE426">
                <a:alpha val="100000"/>
              </a:srgbClr>
            </a:solidFill>
            <a:ln w="13550" cap="flat">
              <a:solidFill>
                <a:srgbClr val="000000">
                  <a:alpha val="100000"/>
                </a:srgbClr>
              </a:solidFill>
              <a:prstDash val="solid"/>
              <a:miter/>
            </a:ln>
          </p:spPr>
          <p:txBody>
            <a:bodyPr/>
            <a:lstStyle/>
            <a:p/>
          </p:txBody>
        </p:sp>
        <p:sp>
          <p:nvSpPr>
            <p:cNvPr id="16" name="pg16"/>
            <p:cNvSpPr/>
            <p:nvPr/>
          </p:nvSpPr>
          <p:spPr>
            <a:xfrm>
              <a:off x="1252405" y="2571322"/>
              <a:ext cx="924657" cy="1047787"/>
            </a:xfrm>
            <a:custGeom>
              <a:avLst/>
              <a:pathLst>
                <a:path w="924657" h="1047787">
                  <a:moveTo>
                    <a:pt x="924657" y="1018856"/>
                  </a:moveTo>
                  <a:lnTo>
                    <a:pt x="886786" y="970339"/>
                  </a:lnTo>
                  <a:lnTo>
                    <a:pt x="848915" y="921822"/>
                  </a:lnTo>
                  <a:lnTo>
                    <a:pt x="811044" y="873305"/>
                  </a:lnTo>
                  <a:lnTo>
                    <a:pt x="773173" y="824788"/>
                  </a:lnTo>
                  <a:lnTo>
                    <a:pt x="735302" y="776271"/>
                  </a:lnTo>
                  <a:lnTo>
                    <a:pt x="697431" y="727754"/>
                  </a:lnTo>
                  <a:lnTo>
                    <a:pt x="659560" y="679237"/>
                  </a:lnTo>
                  <a:lnTo>
                    <a:pt x="621689" y="630720"/>
                  </a:lnTo>
                  <a:lnTo>
                    <a:pt x="583817" y="582203"/>
                  </a:lnTo>
                  <a:lnTo>
                    <a:pt x="545946" y="533686"/>
                  </a:lnTo>
                  <a:lnTo>
                    <a:pt x="508075" y="485169"/>
                  </a:lnTo>
                  <a:lnTo>
                    <a:pt x="470204" y="436652"/>
                  </a:lnTo>
                  <a:lnTo>
                    <a:pt x="432333" y="388135"/>
                  </a:lnTo>
                  <a:lnTo>
                    <a:pt x="394462" y="339618"/>
                  </a:lnTo>
                  <a:lnTo>
                    <a:pt x="356591" y="291101"/>
                  </a:lnTo>
                  <a:lnTo>
                    <a:pt x="318720" y="242584"/>
                  </a:lnTo>
                  <a:lnTo>
                    <a:pt x="280849" y="194067"/>
                  </a:lnTo>
                  <a:lnTo>
                    <a:pt x="242978" y="145550"/>
                  </a:lnTo>
                  <a:lnTo>
                    <a:pt x="205107" y="97033"/>
                  </a:lnTo>
                  <a:lnTo>
                    <a:pt x="167236" y="48516"/>
                  </a:lnTo>
                  <a:lnTo>
                    <a:pt x="129365" y="0"/>
                  </a:lnTo>
                  <a:lnTo>
                    <a:pt x="63316" y="54210"/>
                  </a:lnTo>
                  <a:lnTo>
                    <a:pt x="0" y="111589"/>
                  </a:lnTo>
                  <a:lnTo>
                    <a:pt x="42434" y="156170"/>
                  </a:lnTo>
                  <a:lnTo>
                    <a:pt x="84868" y="200750"/>
                  </a:lnTo>
                  <a:lnTo>
                    <a:pt x="127302" y="245331"/>
                  </a:lnTo>
                  <a:lnTo>
                    <a:pt x="169736" y="289912"/>
                  </a:lnTo>
                  <a:lnTo>
                    <a:pt x="212171" y="334493"/>
                  </a:lnTo>
                  <a:lnTo>
                    <a:pt x="254605" y="379074"/>
                  </a:lnTo>
                  <a:lnTo>
                    <a:pt x="297039" y="423655"/>
                  </a:lnTo>
                  <a:lnTo>
                    <a:pt x="339473" y="468236"/>
                  </a:lnTo>
                  <a:lnTo>
                    <a:pt x="381907" y="512816"/>
                  </a:lnTo>
                  <a:lnTo>
                    <a:pt x="424342" y="557397"/>
                  </a:lnTo>
                  <a:lnTo>
                    <a:pt x="466776" y="601978"/>
                  </a:lnTo>
                  <a:lnTo>
                    <a:pt x="509210" y="646559"/>
                  </a:lnTo>
                  <a:lnTo>
                    <a:pt x="551644" y="691140"/>
                  </a:lnTo>
                  <a:lnTo>
                    <a:pt x="594078" y="735721"/>
                  </a:lnTo>
                  <a:lnTo>
                    <a:pt x="636513" y="780302"/>
                  </a:lnTo>
                  <a:lnTo>
                    <a:pt x="678947" y="824882"/>
                  </a:lnTo>
                  <a:lnTo>
                    <a:pt x="721381" y="869463"/>
                  </a:lnTo>
                  <a:lnTo>
                    <a:pt x="763815" y="914044"/>
                  </a:lnTo>
                  <a:lnTo>
                    <a:pt x="806249" y="958625"/>
                  </a:lnTo>
                  <a:lnTo>
                    <a:pt x="848684" y="1003206"/>
                  </a:lnTo>
                  <a:lnTo>
                    <a:pt x="891118" y="1047787"/>
                  </a:lnTo>
                  <a:close/>
                </a:path>
              </a:pathLst>
            </a:custGeom>
            <a:solidFill>
              <a:srgbClr val="B10DA1">
                <a:alpha val="100000"/>
              </a:srgbClr>
            </a:solidFill>
            <a:ln w="13550" cap="flat">
              <a:solidFill>
                <a:srgbClr val="000000">
                  <a:alpha val="100000"/>
                </a:srgbClr>
              </a:solidFill>
              <a:prstDash val="solid"/>
              <a:miter/>
            </a:ln>
          </p:spPr>
          <p:txBody>
            <a:bodyPr/>
            <a:lstStyle/>
            <a:p/>
          </p:txBody>
        </p:sp>
        <p:sp>
          <p:nvSpPr>
            <p:cNvPr id="17" name="pg17"/>
            <p:cNvSpPr/>
            <p:nvPr/>
          </p:nvSpPr>
          <p:spPr>
            <a:xfrm>
              <a:off x="1381770" y="2474996"/>
              <a:ext cx="830652" cy="1115182"/>
            </a:xfrm>
            <a:custGeom>
              <a:avLst/>
              <a:pathLst>
                <a:path w="830652" h="1115182">
                  <a:moveTo>
                    <a:pt x="830652" y="1090209"/>
                  </a:moveTo>
                  <a:lnTo>
                    <a:pt x="797591" y="1038294"/>
                  </a:lnTo>
                  <a:lnTo>
                    <a:pt x="764531" y="986379"/>
                  </a:lnTo>
                  <a:lnTo>
                    <a:pt x="731471" y="934465"/>
                  </a:lnTo>
                  <a:lnTo>
                    <a:pt x="698411" y="882550"/>
                  </a:lnTo>
                  <a:lnTo>
                    <a:pt x="665351" y="830635"/>
                  </a:lnTo>
                  <a:lnTo>
                    <a:pt x="632290" y="778720"/>
                  </a:lnTo>
                  <a:lnTo>
                    <a:pt x="599230" y="726806"/>
                  </a:lnTo>
                  <a:lnTo>
                    <a:pt x="566170" y="674891"/>
                  </a:lnTo>
                  <a:lnTo>
                    <a:pt x="533110" y="622976"/>
                  </a:lnTo>
                  <a:lnTo>
                    <a:pt x="500050" y="571062"/>
                  </a:lnTo>
                  <a:lnTo>
                    <a:pt x="466990" y="519147"/>
                  </a:lnTo>
                  <a:lnTo>
                    <a:pt x="433929" y="467232"/>
                  </a:lnTo>
                  <a:lnTo>
                    <a:pt x="400869" y="415317"/>
                  </a:lnTo>
                  <a:lnTo>
                    <a:pt x="367809" y="363403"/>
                  </a:lnTo>
                  <a:lnTo>
                    <a:pt x="334749" y="311488"/>
                  </a:lnTo>
                  <a:lnTo>
                    <a:pt x="301689" y="259573"/>
                  </a:lnTo>
                  <a:lnTo>
                    <a:pt x="268629" y="207658"/>
                  </a:lnTo>
                  <a:lnTo>
                    <a:pt x="235568" y="155744"/>
                  </a:lnTo>
                  <a:lnTo>
                    <a:pt x="202508" y="103829"/>
                  </a:lnTo>
                  <a:lnTo>
                    <a:pt x="169448" y="51914"/>
                  </a:lnTo>
                  <a:lnTo>
                    <a:pt x="136388" y="0"/>
                  </a:lnTo>
                  <a:lnTo>
                    <a:pt x="67041" y="46530"/>
                  </a:lnTo>
                  <a:lnTo>
                    <a:pt x="0" y="96326"/>
                  </a:lnTo>
                  <a:lnTo>
                    <a:pt x="37871" y="144843"/>
                  </a:lnTo>
                  <a:lnTo>
                    <a:pt x="75742" y="193360"/>
                  </a:lnTo>
                  <a:lnTo>
                    <a:pt x="113613" y="241877"/>
                  </a:lnTo>
                  <a:lnTo>
                    <a:pt x="151484" y="290394"/>
                  </a:lnTo>
                  <a:lnTo>
                    <a:pt x="189355" y="338911"/>
                  </a:lnTo>
                  <a:lnTo>
                    <a:pt x="227226" y="387428"/>
                  </a:lnTo>
                  <a:lnTo>
                    <a:pt x="265097" y="435945"/>
                  </a:lnTo>
                  <a:lnTo>
                    <a:pt x="302968" y="484461"/>
                  </a:lnTo>
                  <a:lnTo>
                    <a:pt x="340839" y="532978"/>
                  </a:lnTo>
                  <a:lnTo>
                    <a:pt x="378710" y="581495"/>
                  </a:lnTo>
                  <a:lnTo>
                    <a:pt x="416581" y="630012"/>
                  </a:lnTo>
                  <a:lnTo>
                    <a:pt x="454452" y="678529"/>
                  </a:lnTo>
                  <a:lnTo>
                    <a:pt x="492323" y="727046"/>
                  </a:lnTo>
                  <a:lnTo>
                    <a:pt x="530194" y="775563"/>
                  </a:lnTo>
                  <a:lnTo>
                    <a:pt x="568065" y="824080"/>
                  </a:lnTo>
                  <a:lnTo>
                    <a:pt x="605936" y="872597"/>
                  </a:lnTo>
                  <a:lnTo>
                    <a:pt x="643807" y="921114"/>
                  </a:lnTo>
                  <a:lnTo>
                    <a:pt x="681678" y="969631"/>
                  </a:lnTo>
                  <a:lnTo>
                    <a:pt x="719549" y="1018148"/>
                  </a:lnTo>
                  <a:lnTo>
                    <a:pt x="757421" y="1066665"/>
                  </a:lnTo>
                  <a:lnTo>
                    <a:pt x="795292" y="1115182"/>
                  </a:lnTo>
                  <a:close/>
                </a:path>
              </a:pathLst>
            </a:custGeom>
            <a:solidFill>
              <a:srgbClr val="85660D">
                <a:alpha val="100000"/>
              </a:srgbClr>
            </a:solidFill>
            <a:ln w="13550" cap="flat">
              <a:solidFill>
                <a:srgbClr val="000000">
                  <a:alpha val="100000"/>
                </a:srgbClr>
              </a:solidFill>
              <a:prstDash val="solid"/>
              <a:miter/>
            </a:ln>
          </p:spPr>
          <p:txBody>
            <a:bodyPr/>
            <a:lstStyle/>
            <a:p/>
          </p:txBody>
        </p:sp>
        <p:sp>
          <p:nvSpPr>
            <p:cNvPr id="18" name="pg18"/>
            <p:cNvSpPr/>
            <p:nvPr/>
          </p:nvSpPr>
          <p:spPr>
            <a:xfrm>
              <a:off x="1518159" y="2392687"/>
              <a:ext cx="731574" cy="1172518"/>
            </a:xfrm>
            <a:custGeom>
              <a:avLst/>
              <a:pathLst>
                <a:path w="731574" h="1172518">
                  <a:moveTo>
                    <a:pt x="731574" y="1151179"/>
                  </a:moveTo>
                  <a:lnTo>
                    <a:pt x="703590" y="1096361"/>
                  </a:lnTo>
                  <a:lnTo>
                    <a:pt x="675607" y="1041543"/>
                  </a:lnTo>
                  <a:lnTo>
                    <a:pt x="647623" y="986725"/>
                  </a:lnTo>
                  <a:lnTo>
                    <a:pt x="619639" y="931906"/>
                  </a:lnTo>
                  <a:lnTo>
                    <a:pt x="591655" y="877088"/>
                  </a:lnTo>
                  <a:lnTo>
                    <a:pt x="563671" y="822270"/>
                  </a:lnTo>
                  <a:lnTo>
                    <a:pt x="535687" y="767452"/>
                  </a:lnTo>
                  <a:lnTo>
                    <a:pt x="507704" y="712634"/>
                  </a:lnTo>
                  <a:lnTo>
                    <a:pt x="479720" y="657816"/>
                  </a:lnTo>
                  <a:lnTo>
                    <a:pt x="451736" y="602998"/>
                  </a:lnTo>
                  <a:lnTo>
                    <a:pt x="423752" y="548180"/>
                  </a:lnTo>
                  <a:lnTo>
                    <a:pt x="395768" y="493362"/>
                  </a:lnTo>
                  <a:lnTo>
                    <a:pt x="367784" y="438544"/>
                  </a:lnTo>
                  <a:lnTo>
                    <a:pt x="339801" y="383726"/>
                  </a:lnTo>
                  <a:lnTo>
                    <a:pt x="311817" y="328908"/>
                  </a:lnTo>
                  <a:lnTo>
                    <a:pt x="283833" y="274090"/>
                  </a:lnTo>
                  <a:lnTo>
                    <a:pt x="255849" y="219272"/>
                  </a:lnTo>
                  <a:lnTo>
                    <a:pt x="227865" y="164454"/>
                  </a:lnTo>
                  <a:lnTo>
                    <a:pt x="199881" y="109636"/>
                  </a:lnTo>
                  <a:lnTo>
                    <a:pt x="171898" y="54818"/>
                  </a:lnTo>
                  <a:lnTo>
                    <a:pt x="143914" y="0"/>
                  </a:lnTo>
                  <a:lnTo>
                    <a:pt x="70978" y="39444"/>
                  </a:lnTo>
                  <a:lnTo>
                    <a:pt x="0" y="82309"/>
                  </a:lnTo>
                  <a:lnTo>
                    <a:pt x="33060" y="134224"/>
                  </a:lnTo>
                  <a:lnTo>
                    <a:pt x="66120" y="186138"/>
                  </a:lnTo>
                  <a:lnTo>
                    <a:pt x="99180" y="238053"/>
                  </a:lnTo>
                  <a:lnTo>
                    <a:pt x="132240" y="289968"/>
                  </a:lnTo>
                  <a:lnTo>
                    <a:pt x="165300" y="341882"/>
                  </a:lnTo>
                  <a:lnTo>
                    <a:pt x="198361" y="393797"/>
                  </a:lnTo>
                  <a:lnTo>
                    <a:pt x="231421" y="445712"/>
                  </a:lnTo>
                  <a:lnTo>
                    <a:pt x="264481" y="497627"/>
                  </a:lnTo>
                  <a:lnTo>
                    <a:pt x="297541" y="549541"/>
                  </a:lnTo>
                  <a:lnTo>
                    <a:pt x="330601" y="601456"/>
                  </a:lnTo>
                  <a:lnTo>
                    <a:pt x="363661" y="653371"/>
                  </a:lnTo>
                  <a:lnTo>
                    <a:pt x="396722" y="705286"/>
                  </a:lnTo>
                  <a:lnTo>
                    <a:pt x="429782" y="757200"/>
                  </a:lnTo>
                  <a:lnTo>
                    <a:pt x="462842" y="809115"/>
                  </a:lnTo>
                  <a:lnTo>
                    <a:pt x="495902" y="861030"/>
                  </a:lnTo>
                  <a:lnTo>
                    <a:pt x="528962" y="912944"/>
                  </a:lnTo>
                  <a:lnTo>
                    <a:pt x="562022" y="964859"/>
                  </a:lnTo>
                  <a:lnTo>
                    <a:pt x="595083" y="1016774"/>
                  </a:lnTo>
                  <a:lnTo>
                    <a:pt x="628143" y="1068689"/>
                  </a:lnTo>
                  <a:lnTo>
                    <a:pt x="661203" y="1120603"/>
                  </a:lnTo>
                  <a:lnTo>
                    <a:pt x="694263" y="1172518"/>
                  </a:lnTo>
                  <a:close/>
                </a:path>
              </a:pathLst>
            </a:custGeom>
            <a:solidFill>
              <a:srgbClr val="1C8356">
                <a:alpha val="100000"/>
              </a:srgbClr>
            </a:solidFill>
            <a:ln w="13550" cap="flat">
              <a:solidFill>
                <a:srgbClr val="000000">
                  <a:alpha val="100000"/>
                </a:srgbClr>
              </a:solidFill>
              <a:prstDash val="solid"/>
              <a:miter/>
            </a:ln>
          </p:spPr>
          <p:txBody>
            <a:bodyPr/>
            <a:lstStyle/>
            <a:p/>
          </p:txBody>
        </p:sp>
        <p:sp>
          <p:nvSpPr>
            <p:cNvPr id="19" name="pg19"/>
            <p:cNvSpPr/>
            <p:nvPr/>
          </p:nvSpPr>
          <p:spPr>
            <a:xfrm>
              <a:off x="1662073" y="2351022"/>
              <a:ext cx="610356" cy="1192844"/>
            </a:xfrm>
            <a:custGeom>
              <a:avLst/>
              <a:pathLst>
                <a:path w="610356" h="1192844">
                  <a:moveTo>
                    <a:pt x="610356" y="1182042"/>
                  </a:moveTo>
                  <a:lnTo>
                    <a:pt x="585460" y="1125754"/>
                  </a:lnTo>
                  <a:lnTo>
                    <a:pt x="560564" y="1069466"/>
                  </a:lnTo>
                  <a:lnTo>
                    <a:pt x="535668" y="1013178"/>
                  </a:lnTo>
                  <a:lnTo>
                    <a:pt x="510772" y="956891"/>
                  </a:lnTo>
                  <a:lnTo>
                    <a:pt x="485877" y="900603"/>
                  </a:lnTo>
                  <a:lnTo>
                    <a:pt x="460981" y="844315"/>
                  </a:lnTo>
                  <a:lnTo>
                    <a:pt x="436085" y="788028"/>
                  </a:lnTo>
                  <a:lnTo>
                    <a:pt x="411189" y="731740"/>
                  </a:lnTo>
                  <a:lnTo>
                    <a:pt x="386293" y="675452"/>
                  </a:lnTo>
                  <a:lnTo>
                    <a:pt x="361397" y="619164"/>
                  </a:lnTo>
                  <a:lnTo>
                    <a:pt x="336501" y="562877"/>
                  </a:lnTo>
                  <a:lnTo>
                    <a:pt x="311605" y="506589"/>
                  </a:lnTo>
                  <a:lnTo>
                    <a:pt x="286709" y="450301"/>
                  </a:lnTo>
                  <a:lnTo>
                    <a:pt x="261813" y="394014"/>
                  </a:lnTo>
                  <a:lnTo>
                    <a:pt x="236917" y="337726"/>
                  </a:lnTo>
                  <a:lnTo>
                    <a:pt x="212021" y="281438"/>
                  </a:lnTo>
                  <a:lnTo>
                    <a:pt x="187125" y="225150"/>
                  </a:lnTo>
                  <a:lnTo>
                    <a:pt x="162230" y="168863"/>
                  </a:lnTo>
                  <a:lnTo>
                    <a:pt x="137334" y="112575"/>
                  </a:lnTo>
                  <a:lnTo>
                    <a:pt x="112438" y="56287"/>
                  </a:lnTo>
                  <a:lnTo>
                    <a:pt x="87542" y="0"/>
                  </a:lnTo>
                  <a:lnTo>
                    <a:pt x="0" y="41664"/>
                  </a:lnTo>
                  <a:lnTo>
                    <a:pt x="27983" y="96482"/>
                  </a:lnTo>
                  <a:lnTo>
                    <a:pt x="55967" y="151301"/>
                  </a:lnTo>
                  <a:lnTo>
                    <a:pt x="83951" y="206119"/>
                  </a:lnTo>
                  <a:lnTo>
                    <a:pt x="111935" y="260937"/>
                  </a:lnTo>
                  <a:lnTo>
                    <a:pt x="139919" y="315755"/>
                  </a:lnTo>
                  <a:lnTo>
                    <a:pt x="167903" y="370573"/>
                  </a:lnTo>
                  <a:lnTo>
                    <a:pt x="195886" y="425391"/>
                  </a:lnTo>
                  <a:lnTo>
                    <a:pt x="223870" y="480209"/>
                  </a:lnTo>
                  <a:lnTo>
                    <a:pt x="251854" y="535027"/>
                  </a:lnTo>
                  <a:lnTo>
                    <a:pt x="279838" y="589845"/>
                  </a:lnTo>
                  <a:lnTo>
                    <a:pt x="307822" y="644663"/>
                  </a:lnTo>
                  <a:lnTo>
                    <a:pt x="335806" y="699481"/>
                  </a:lnTo>
                  <a:lnTo>
                    <a:pt x="363789" y="754299"/>
                  </a:lnTo>
                  <a:lnTo>
                    <a:pt x="391773" y="809117"/>
                  </a:lnTo>
                  <a:lnTo>
                    <a:pt x="419757" y="863935"/>
                  </a:lnTo>
                  <a:lnTo>
                    <a:pt x="447741" y="918753"/>
                  </a:lnTo>
                  <a:lnTo>
                    <a:pt x="475725" y="973571"/>
                  </a:lnTo>
                  <a:lnTo>
                    <a:pt x="503709" y="1028389"/>
                  </a:lnTo>
                  <a:lnTo>
                    <a:pt x="531692" y="1083207"/>
                  </a:lnTo>
                  <a:lnTo>
                    <a:pt x="559676" y="1138026"/>
                  </a:lnTo>
                  <a:lnTo>
                    <a:pt x="587660" y="1192844"/>
                  </a:lnTo>
                  <a:close/>
                </a:path>
              </a:pathLst>
            </a:custGeom>
            <a:solidFill>
              <a:srgbClr val="C4451C">
                <a:alpha val="100000"/>
              </a:srgbClr>
            </a:solidFill>
            <a:ln w="13550" cap="flat">
              <a:solidFill>
                <a:srgbClr val="000000">
                  <a:alpha val="100000"/>
                </a:srgbClr>
              </a:solidFill>
              <a:prstDash val="solid"/>
              <a:miter/>
            </a:ln>
          </p:spPr>
          <p:txBody>
            <a:bodyPr/>
            <a:lstStyle/>
            <a:p/>
          </p:txBody>
        </p:sp>
        <p:sp>
          <p:nvSpPr>
            <p:cNvPr id="20" name="pg20"/>
            <p:cNvSpPr/>
            <p:nvPr/>
          </p:nvSpPr>
          <p:spPr>
            <a:xfrm>
              <a:off x="1749615" y="2314963"/>
              <a:ext cx="545609" cy="1218100"/>
            </a:xfrm>
            <a:custGeom>
              <a:avLst/>
              <a:pathLst>
                <a:path w="545609" h="1218100">
                  <a:moveTo>
                    <a:pt x="545609" y="1208752"/>
                  </a:moveTo>
                  <a:lnTo>
                    <a:pt x="523814" y="1151192"/>
                  </a:lnTo>
                  <a:lnTo>
                    <a:pt x="502020" y="1093632"/>
                  </a:lnTo>
                  <a:lnTo>
                    <a:pt x="480225" y="1036073"/>
                  </a:lnTo>
                  <a:lnTo>
                    <a:pt x="458430" y="978513"/>
                  </a:lnTo>
                  <a:lnTo>
                    <a:pt x="436636" y="920953"/>
                  </a:lnTo>
                  <a:lnTo>
                    <a:pt x="414841" y="863394"/>
                  </a:lnTo>
                  <a:lnTo>
                    <a:pt x="393047" y="805834"/>
                  </a:lnTo>
                  <a:lnTo>
                    <a:pt x="371252" y="748275"/>
                  </a:lnTo>
                  <a:lnTo>
                    <a:pt x="349457" y="690715"/>
                  </a:lnTo>
                  <a:lnTo>
                    <a:pt x="327663" y="633155"/>
                  </a:lnTo>
                  <a:lnTo>
                    <a:pt x="305868" y="575596"/>
                  </a:lnTo>
                  <a:lnTo>
                    <a:pt x="284074" y="518036"/>
                  </a:lnTo>
                  <a:lnTo>
                    <a:pt x="262279" y="460476"/>
                  </a:lnTo>
                  <a:lnTo>
                    <a:pt x="240484" y="402917"/>
                  </a:lnTo>
                  <a:lnTo>
                    <a:pt x="218690" y="345357"/>
                  </a:lnTo>
                  <a:lnTo>
                    <a:pt x="196895" y="287798"/>
                  </a:lnTo>
                  <a:lnTo>
                    <a:pt x="175101" y="230238"/>
                  </a:lnTo>
                  <a:lnTo>
                    <a:pt x="153306" y="172678"/>
                  </a:lnTo>
                  <a:lnTo>
                    <a:pt x="131511" y="115119"/>
                  </a:lnTo>
                  <a:lnTo>
                    <a:pt x="109717" y="57559"/>
                  </a:lnTo>
                  <a:lnTo>
                    <a:pt x="87922" y="0"/>
                  </a:lnTo>
                  <a:lnTo>
                    <a:pt x="0" y="36058"/>
                  </a:lnTo>
                  <a:lnTo>
                    <a:pt x="24895" y="92346"/>
                  </a:lnTo>
                  <a:lnTo>
                    <a:pt x="49791" y="148633"/>
                  </a:lnTo>
                  <a:lnTo>
                    <a:pt x="74687" y="204921"/>
                  </a:lnTo>
                  <a:lnTo>
                    <a:pt x="99583" y="261209"/>
                  </a:lnTo>
                  <a:lnTo>
                    <a:pt x="124479" y="317497"/>
                  </a:lnTo>
                  <a:lnTo>
                    <a:pt x="149375" y="373784"/>
                  </a:lnTo>
                  <a:lnTo>
                    <a:pt x="174271" y="430072"/>
                  </a:lnTo>
                  <a:lnTo>
                    <a:pt x="199167" y="486360"/>
                  </a:lnTo>
                  <a:lnTo>
                    <a:pt x="224063" y="542647"/>
                  </a:lnTo>
                  <a:lnTo>
                    <a:pt x="248959" y="598935"/>
                  </a:lnTo>
                  <a:lnTo>
                    <a:pt x="273855" y="655223"/>
                  </a:lnTo>
                  <a:lnTo>
                    <a:pt x="298751" y="711511"/>
                  </a:lnTo>
                  <a:lnTo>
                    <a:pt x="323647" y="767798"/>
                  </a:lnTo>
                  <a:lnTo>
                    <a:pt x="348542" y="824086"/>
                  </a:lnTo>
                  <a:lnTo>
                    <a:pt x="373438" y="880374"/>
                  </a:lnTo>
                  <a:lnTo>
                    <a:pt x="398334" y="936661"/>
                  </a:lnTo>
                  <a:lnTo>
                    <a:pt x="423230" y="992949"/>
                  </a:lnTo>
                  <a:lnTo>
                    <a:pt x="448126" y="1049237"/>
                  </a:lnTo>
                  <a:lnTo>
                    <a:pt x="473022" y="1105525"/>
                  </a:lnTo>
                  <a:lnTo>
                    <a:pt x="497918" y="1161812"/>
                  </a:lnTo>
                  <a:lnTo>
                    <a:pt x="522814" y="1218100"/>
                  </a:lnTo>
                  <a:close/>
                </a:path>
              </a:pathLst>
            </a:custGeom>
            <a:solidFill>
              <a:srgbClr val="325A9B">
                <a:alpha val="100000"/>
              </a:srgbClr>
            </a:solidFill>
            <a:ln w="13550" cap="flat">
              <a:solidFill>
                <a:srgbClr val="000000">
                  <a:alpha val="100000"/>
                </a:srgbClr>
              </a:solidFill>
              <a:prstDash val="solid"/>
              <a:miter/>
            </a:ln>
          </p:spPr>
          <p:txBody>
            <a:bodyPr/>
            <a:lstStyle/>
            <a:p/>
          </p:txBody>
        </p:sp>
        <p:sp>
          <p:nvSpPr>
            <p:cNvPr id="21" name="pg21"/>
            <p:cNvSpPr/>
            <p:nvPr/>
          </p:nvSpPr>
          <p:spPr>
            <a:xfrm>
              <a:off x="1837538" y="2284828"/>
              <a:ext cx="480075" cy="1238886"/>
            </a:xfrm>
            <a:custGeom>
              <a:avLst/>
              <a:pathLst>
                <a:path w="480075" h="1238886">
                  <a:moveTo>
                    <a:pt x="480075" y="1231074"/>
                  </a:moveTo>
                  <a:lnTo>
                    <a:pt x="461326" y="1172451"/>
                  </a:lnTo>
                  <a:lnTo>
                    <a:pt x="442578" y="1113829"/>
                  </a:lnTo>
                  <a:lnTo>
                    <a:pt x="423829" y="1055206"/>
                  </a:lnTo>
                  <a:lnTo>
                    <a:pt x="405080" y="996583"/>
                  </a:lnTo>
                  <a:lnTo>
                    <a:pt x="386332" y="937961"/>
                  </a:lnTo>
                  <a:lnTo>
                    <a:pt x="367583" y="879338"/>
                  </a:lnTo>
                  <a:lnTo>
                    <a:pt x="348835" y="820716"/>
                  </a:lnTo>
                  <a:lnTo>
                    <a:pt x="330086" y="762093"/>
                  </a:lnTo>
                  <a:lnTo>
                    <a:pt x="311338" y="703470"/>
                  </a:lnTo>
                  <a:lnTo>
                    <a:pt x="292589" y="644848"/>
                  </a:lnTo>
                  <a:lnTo>
                    <a:pt x="273841" y="586225"/>
                  </a:lnTo>
                  <a:lnTo>
                    <a:pt x="255092" y="527603"/>
                  </a:lnTo>
                  <a:lnTo>
                    <a:pt x="236344" y="468980"/>
                  </a:lnTo>
                  <a:lnTo>
                    <a:pt x="217595" y="410358"/>
                  </a:lnTo>
                  <a:lnTo>
                    <a:pt x="198847" y="351735"/>
                  </a:lnTo>
                  <a:lnTo>
                    <a:pt x="180098" y="293112"/>
                  </a:lnTo>
                  <a:lnTo>
                    <a:pt x="161350" y="234490"/>
                  </a:lnTo>
                  <a:lnTo>
                    <a:pt x="142601" y="175867"/>
                  </a:lnTo>
                  <a:lnTo>
                    <a:pt x="123853" y="117245"/>
                  </a:lnTo>
                  <a:lnTo>
                    <a:pt x="105104" y="58622"/>
                  </a:lnTo>
                  <a:lnTo>
                    <a:pt x="86356" y="0"/>
                  </a:lnTo>
                  <a:lnTo>
                    <a:pt x="0" y="30134"/>
                  </a:lnTo>
                  <a:lnTo>
                    <a:pt x="21794" y="87694"/>
                  </a:lnTo>
                  <a:lnTo>
                    <a:pt x="43589" y="145254"/>
                  </a:lnTo>
                  <a:lnTo>
                    <a:pt x="65383" y="202813"/>
                  </a:lnTo>
                  <a:lnTo>
                    <a:pt x="87178" y="260373"/>
                  </a:lnTo>
                  <a:lnTo>
                    <a:pt x="108972" y="317933"/>
                  </a:lnTo>
                  <a:lnTo>
                    <a:pt x="130767" y="375492"/>
                  </a:lnTo>
                  <a:lnTo>
                    <a:pt x="152562" y="433052"/>
                  </a:lnTo>
                  <a:lnTo>
                    <a:pt x="174356" y="490611"/>
                  </a:lnTo>
                  <a:lnTo>
                    <a:pt x="196151" y="548171"/>
                  </a:lnTo>
                  <a:lnTo>
                    <a:pt x="217945" y="605731"/>
                  </a:lnTo>
                  <a:lnTo>
                    <a:pt x="239740" y="663290"/>
                  </a:lnTo>
                  <a:lnTo>
                    <a:pt x="261535" y="720850"/>
                  </a:lnTo>
                  <a:lnTo>
                    <a:pt x="283329" y="778410"/>
                  </a:lnTo>
                  <a:lnTo>
                    <a:pt x="305124" y="835969"/>
                  </a:lnTo>
                  <a:lnTo>
                    <a:pt x="326918" y="893529"/>
                  </a:lnTo>
                  <a:lnTo>
                    <a:pt x="348713" y="951088"/>
                  </a:lnTo>
                  <a:lnTo>
                    <a:pt x="370508" y="1008648"/>
                  </a:lnTo>
                  <a:lnTo>
                    <a:pt x="392302" y="1066208"/>
                  </a:lnTo>
                  <a:lnTo>
                    <a:pt x="414097" y="1123767"/>
                  </a:lnTo>
                  <a:lnTo>
                    <a:pt x="435891" y="1181327"/>
                  </a:lnTo>
                  <a:lnTo>
                    <a:pt x="457686" y="1238886"/>
                  </a:lnTo>
                  <a:close/>
                </a:path>
              </a:pathLst>
            </a:custGeom>
            <a:solidFill>
              <a:srgbClr val="F8A19F">
                <a:alpha val="100000"/>
              </a:srgbClr>
            </a:solidFill>
            <a:ln w="13550" cap="flat">
              <a:solidFill>
                <a:srgbClr val="000000">
                  <a:alpha val="100000"/>
                </a:srgbClr>
              </a:solidFill>
              <a:prstDash val="solid"/>
              <a:miter/>
            </a:ln>
          </p:spPr>
          <p:txBody>
            <a:bodyPr/>
            <a:lstStyle/>
            <a:p/>
          </p:txBody>
        </p:sp>
        <p:sp>
          <p:nvSpPr>
            <p:cNvPr id="22" name="pg22"/>
            <p:cNvSpPr/>
            <p:nvPr/>
          </p:nvSpPr>
          <p:spPr>
            <a:xfrm>
              <a:off x="1923894" y="2260128"/>
              <a:ext cx="415633" cy="1255774"/>
            </a:xfrm>
            <a:custGeom>
              <a:avLst/>
              <a:pathLst>
                <a:path w="415633" h="1255774">
                  <a:moveTo>
                    <a:pt x="415633" y="1249370"/>
                  </a:moveTo>
                  <a:lnTo>
                    <a:pt x="399866" y="1189876"/>
                  </a:lnTo>
                  <a:lnTo>
                    <a:pt x="384099" y="1130382"/>
                  </a:lnTo>
                  <a:lnTo>
                    <a:pt x="368332" y="1070888"/>
                  </a:lnTo>
                  <a:lnTo>
                    <a:pt x="352565" y="1011395"/>
                  </a:lnTo>
                  <a:lnTo>
                    <a:pt x="336798" y="951901"/>
                  </a:lnTo>
                  <a:lnTo>
                    <a:pt x="321031" y="892407"/>
                  </a:lnTo>
                  <a:lnTo>
                    <a:pt x="305264" y="832913"/>
                  </a:lnTo>
                  <a:lnTo>
                    <a:pt x="289497" y="773419"/>
                  </a:lnTo>
                  <a:lnTo>
                    <a:pt x="273730" y="713925"/>
                  </a:lnTo>
                  <a:lnTo>
                    <a:pt x="257963" y="654432"/>
                  </a:lnTo>
                  <a:lnTo>
                    <a:pt x="242196" y="594938"/>
                  </a:lnTo>
                  <a:lnTo>
                    <a:pt x="226429" y="535444"/>
                  </a:lnTo>
                  <a:lnTo>
                    <a:pt x="210662" y="475950"/>
                  </a:lnTo>
                  <a:lnTo>
                    <a:pt x="194895" y="416456"/>
                  </a:lnTo>
                  <a:lnTo>
                    <a:pt x="179128" y="356962"/>
                  </a:lnTo>
                  <a:lnTo>
                    <a:pt x="163361" y="297469"/>
                  </a:lnTo>
                  <a:lnTo>
                    <a:pt x="147594" y="237975"/>
                  </a:lnTo>
                  <a:lnTo>
                    <a:pt x="131827" y="178481"/>
                  </a:lnTo>
                  <a:lnTo>
                    <a:pt x="116060" y="118987"/>
                  </a:lnTo>
                  <a:lnTo>
                    <a:pt x="100293" y="59493"/>
                  </a:lnTo>
                  <a:lnTo>
                    <a:pt x="84526" y="0"/>
                  </a:lnTo>
                  <a:lnTo>
                    <a:pt x="0" y="24699"/>
                  </a:lnTo>
                  <a:lnTo>
                    <a:pt x="18748" y="83322"/>
                  </a:lnTo>
                  <a:lnTo>
                    <a:pt x="37497" y="141945"/>
                  </a:lnTo>
                  <a:lnTo>
                    <a:pt x="56245" y="200567"/>
                  </a:lnTo>
                  <a:lnTo>
                    <a:pt x="74994" y="259190"/>
                  </a:lnTo>
                  <a:lnTo>
                    <a:pt x="93742" y="317812"/>
                  </a:lnTo>
                  <a:lnTo>
                    <a:pt x="112491" y="376435"/>
                  </a:lnTo>
                  <a:lnTo>
                    <a:pt x="131239" y="435058"/>
                  </a:lnTo>
                  <a:lnTo>
                    <a:pt x="149988" y="493680"/>
                  </a:lnTo>
                  <a:lnTo>
                    <a:pt x="168736" y="552303"/>
                  </a:lnTo>
                  <a:lnTo>
                    <a:pt x="187485" y="610925"/>
                  </a:lnTo>
                  <a:lnTo>
                    <a:pt x="206233" y="669548"/>
                  </a:lnTo>
                  <a:lnTo>
                    <a:pt x="224982" y="728170"/>
                  </a:lnTo>
                  <a:lnTo>
                    <a:pt x="243730" y="786793"/>
                  </a:lnTo>
                  <a:lnTo>
                    <a:pt x="262479" y="845416"/>
                  </a:lnTo>
                  <a:lnTo>
                    <a:pt x="281227" y="904038"/>
                  </a:lnTo>
                  <a:lnTo>
                    <a:pt x="299976" y="962661"/>
                  </a:lnTo>
                  <a:lnTo>
                    <a:pt x="318724" y="1021283"/>
                  </a:lnTo>
                  <a:lnTo>
                    <a:pt x="337473" y="1079906"/>
                  </a:lnTo>
                  <a:lnTo>
                    <a:pt x="356221" y="1138528"/>
                  </a:lnTo>
                  <a:lnTo>
                    <a:pt x="374970" y="1197151"/>
                  </a:lnTo>
                  <a:lnTo>
                    <a:pt x="393718" y="1255774"/>
                  </a:lnTo>
                  <a:close/>
                </a:path>
              </a:pathLst>
            </a:custGeom>
            <a:solidFill>
              <a:srgbClr val="AA0DFE">
                <a:alpha val="100000"/>
              </a:srgbClr>
            </a:solidFill>
            <a:ln w="13550" cap="flat">
              <a:solidFill>
                <a:srgbClr val="000000">
                  <a:alpha val="100000"/>
                </a:srgbClr>
              </a:solidFill>
              <a:prstDash val="solid"/>
              <a:miter/>
            </a:ln>
          </p:spPr>
          <p:txBody>
            <a:bodyPr/>
            <a:lstStyle/>
            <a:p/>
          </p:txBody>
        </p:sp>
        <p:sp>
          <p:nvSpPr>
            <p:cNvPr id="23" name="pg23"/>
            <p:cNvSpPr/>
            <p:nvPr/>
          </p:nvSpPr>
          <p:spPr>
            <a:xfrm>
              <a:off x="2008420" y="2247392"/>
              <a:ext cx="344373" cy="1262107"/>
            </a:xfrm>
            <a:custGeom>
              <a:avLst/>
              <a:pathLst>
                <a:path w="344373" h="1262107">
                  <a:moveTo>
                    <a:pt x="344373" y="1258805"/>
                  </a:moveTo>
                  <a:lnTo>
                    <a:pt x="330411" y="1198862"/>
                  </a:lnTo>
                  <a:lnTo>
                    <a:pt x="316449" y="1138918"/>
                  </a:lnTo>
                  <a:lnTo>
                    <a:pt x="302487" y="1078975"/>
                  </a:lnTo>
                  <a:lnTo>
                    <a:pt x="288525" y="1019032"/>
                  </a:lnTo>
                  <a:lnTo>
                    <a:pt x="274563" y="959089"/>
                  </a:lnTo>
                  <a:lnTo>
                    <a:pt x="260601" y="899146"/>
                  </a:lnTo>
                  <a:lnTo>
                    <a:pt x="246639" y="839203"/>
                  </a:lnTo>
                  <a:lnTo>
                    <a:pt x="232676" y="779260"/>
                  </a:lnTo>
                  <a:lnTo>
                    <a:pt x="218714" y="719317"/>
                  </a:lnTo>
                  <a:lnTo>
                    <a:pt x="204752" y="659374"/>
                  </a:lnTo>
                  <a:lnTo>
                    <a:pt x="190790" y="599431"/>
                  </a:lnTo>
                  <a:lnTo>
                    <a:pt x="176828" y="539487"/>
                  </a:lnTo>
                  <a:lnTo>
                    <a:pt x="162866" y="479544"/>
                  </a:lnTo>
                  <a:lnTo>
                    <a:pt x="148904" y="419601"/>
                  </a:lnTo>
                  <a:lnTo>
                    <a:pt x="134942" y="359658"/>
                  </a:lnTo>
                  <a:lnTo>
                    <a:pt x="120980" y="299715"/>
                  </a:lnTo>
                  <a:lnTo>
                    <a:pt x="107018" y="239772"/>
                  </a:lnTo>
                  <a:lnTo>
                    <a:pt x="93056" y="179829"/>
                  </a:lnTo>
                  <a:lnTo>
                    <a:pt x="79094" y="119886"/>
                  </a:lnTo>
                  <a:lnTo>
                    <a:pt x="65132" y="59943"/>
                  </a:lnTo>
                  <a:lnTo>
                    <a:pt x="51170" y="0"/>
                  </a:lnTo>
                  <a:lnTo>
                    <a:pt x="0" y="12736"/>
                  </a:lnTo>
                  <a:lnTo>
                    <a:pt x="15766" y="72230"/>
                  </a:lnTo>
                  <a:lnTo>
                    <a:pt x="31533" y="131724"/>
                  </a:lnTo>
                  <a:lnTo>
                    <a:pt x="47300" y="191218"/>
                  </a:lnTo>
                  <a:lnTo>
                    <a:pt x="63067" y="250712"/>
                  </a:lnTo>
                  <a:lnTo>
                    <a:pt x="78834" y="310205"/>
                  </a:lnTo>
                  <a:lnTo>
                    <a:pt x="94601" y="369699"/>
                  </a:lnTo>
                  <a:lnTo>
                    <a:pt x="110368" y="429193"/>
                  </a:lnTo>
                  <a:lnTo>
                    <a:pt x="126135" y="488687"/>
                  </a:lnTo>
                  <a:lnTo>
                    <a:pt x="141902" y="548181"/>
                  </a:lnTo>
                  <a:lnTo>
                    <a:pt x="157669" y="607675"/>
                  </a:lnTo>
                  <a:lnTo>
                    <a:pt x="173436" y="667168"/>
                  </a:lnTo>
                  <a:lnTo>
                    <a:pt x="189203" y="726662"/>
                  </a:lnTo>
                  <a:lnTo>
                    <a:pt x="204970" y="786156"/>
                  </a:lnTo>
                  <a:lnTo>
                    <a:pt x="220737" y="845650"/>
                  </a:lnTo>
                  <a:lnTo>
                    <a:pt x="236504" y="905144"/>
                  </a:lnTo>
                  <a:lnTo>
                    <a:pt x="252271" y="964638"/>
                  </a:lnTo>
                  <a:lnTo>
                    <a:pt x="268038" y="1024131"/>
                  </a:lnTo>
                  <a:lnTo>
                    <a:pt x="283805" y="1083625"/>
                  </a:lnTo>
                  <a:lnTo>
                    <a:pt x="299572" y="1143119"/>
                  </a:lnTo>
                  <a:lnTo>
                    <a:pt x="315339" y="1202613"/>
                  </a:lnTo>
                  <a:lnTo>
                    <a:pt x="331106" y="1262107"/>
                  </a:lnTo>
                  <a:close/>
                </a:path>
              </a:pathLst>
            </a:custGeom>
            <a:solidFill>
              <a:srgbClr val="F6222E">
                <a:alpha val="100000"/>
              </a:srgbClr>
            </a:solidFill>
            <a:ln w="13550" cap="flat">
              <a:solidFill>
                <a:srgbClr val="000000">
                  <a:alpha val="100000"/>
                </a:srgbClr>
              </a:solidFill>
              <a:prstDash val="solid"/>
              <a:miter/>
            </a:ln>
          </p:spPr>
          <p:txBody>
            <a:bodyPr/>
            <a:lstStyle/>
            <a:p/>
          </p:txBody>
        </p:sp>
        <p:sp>
          <p:nvSpPr>
            <p:cNvPr id="24" name="pg24"/>
            <p:cNvSpPr/>
            <p:nvPr/>
          </p:nvSpPr>
          <p:spPr>
            <a:xfrm>
              <a:off x="2059591" y="2236543"/>
              <a:ext cx="306130" cy="1269653"/>
            </a:xfrm>
            <a:custGeom>
              <a:avLst/>
              <a:pathLst>
                <a:path w="306130" h="1269653">
                  <a:moveTo>
                    <a:pt x="306130" y="1266840"/>
                  </a:moveTo>
                  <a:lnTo>
                    <a:pt x="293927" y="1206515"/>
                  </a:lnTo>
                  <a:lnTo>
                    <a:pt x="281724" y="1146189"/>
                  </a:lnTo>
                  <a:lnTo>
                    <a:pt x="269521" y="1085863"/>
                  </a:lnTo>
                  <a:lnTo>
                    <a:pt x="257317" y="1025537"/>
                  </a:lnTo>
                  <a:lnTo>
                    <a:pt x="245114" y="965212"/>
                  </a:lnTo>
                  <a:lnTo>
                    <a:pt x="232911" y="904886"/>
                  </a:lnTo>
                  <a:lnTo>
                    <a:pt x="220708" y="844560"/>
                  </a:lnTo>
                  <a:lnTo>
                    <a:pt x="208505" y="784234"/>
                  </a:lnTo>
                  <a:lnTo>
                    <a:pt x="196302" y="723909"/>
                  </a:lnTo>
                  <a:lnTo>
                    <a:pt x="184098" y="663583"/>
                  </a:lnTo>
                  <a:lnTo>
                    <a:pt x="171895" y="603257"/>
                  </a:lnTo>
                  <a:lnTo>
                    <a:pt x="159692" y="542931"/>
                  </a:lnTo>
                  <a:lnTo>
                    <a:pt x="147489" y="482606"/>
                  </a:lnTo>
                  <a:lnTo>
                    <a:pt x="135286" y="422280"/>
                  </a:lnTo>
                  <a:lnTo>
                    <a:pt x="123083" y="361954"/>
                  </a:lnTo>
                  <a:lnTo>
                    <a:pt x="110879" y="301628"/>
                  </a:lnTo>
                  <a:lnTo>
                    <a:pt x="98676" y="241303"/>
                  </a:lnTo>
                  <a:lnTo>
                    <a:pt x="86473" y="180977"/>
                  </a:lnTo>
                  <a:lnTo>
                    <a:pt x="74270" y="120651"/>
                  </a:lnTo>
                  <a:lnTo>
                    <a:pt x="62067" y="60325"/>
                  </a:lnTo>
                  <a:lnTo>
                    <a:pt x="49864" y="0"/>
                  </a:lnTo>
                  <a:lnTo>
                    <a:pt x="0" y="10848"/>
                  </a:lnTo>
                  <a:lnTo>
                    <a:pt x="13962" y="70791"/>
                  </a:lnTo>
                  <a:lnTo>
                    <a:pt x="27924" y="130734"/>
                  </a:lnTo>
                  <a:lnTo>
                    <a:pt x="41886" y="190677"/>
                  </a:lnTo>
                  <a:lnTo>
                    <a:pt x="55848" y="250620"/>
                  </a:lnTo>
                  <a:lnTo>
                    <a:pt x="69810" y="310563"/>
                  </a:lnTo>
                  <a:lnTo>
                    <a:pt x="83772" y="370506"/>
                  </a:lnTo>
                  <a:lnTo>
                    <a:pt x="97734" y="430449"/>
                  </a:lnTo>
                  <a:lnTo>
                    <a:pt x="111696" y="490393"/>
                  </a:lnTo>
                  <a:lnTo>
                    <a:pt x="125658" y="550336"/>
                  </a:lnTo>
                  <a:lnTo>
                    <a:pt x="139620" y="610279"/>
                  </a:lnTo>
                  <a:lnTo>
                    <a:pt x="153582" y="670222"/>
                  </a:lnTo>
                  <a:lnTo>
                    <a:pt x="167544" y="730165"/>
                  </a:lnTo>
                  <a:lnTo>
                    <a:pt x="181506" y="790108"/>
                  </a:lnTo>
                  <a:lnTo>
                    <a:pt x="195468" y="850051"/>
                  </a:lnTo>
                  <a:lnTo>
                    <a:pt x="209430" y="909994"/>
                  </a:lnTo>
                  <a:lnTo>
                    <a:pt x="223392" y="969937"/>
                  </a:lnTo>
                  <a:lnTo>
                    <a:pt x="237354" y="1029880"/>
                  </a:lnTo>
                  <a:lnTo>
                    <a:pt x="251316" y="1089824"/>
                  </a:lnTo>
                  <a:lnTo>
                    <a:pt x="265278" y="1149767"/>
                  </a:lnTo>
                  <a:lnTo>
                    <a:pt x="279240" y="1209710"/>
                  </a:lnTo>
                  <a:lnTo>
                    <a:pt x="293202" y="1269653"/>
                  </a:lnTo>
                  <a:close/>
                </a:path>
              </a:pathLst>
            </a:custGeom>
            <a:solidFill>
              <a:srgbClr val="2ED9FF">
                <a:alpha val="100000"/>
              </a:srgbClr>
            </a:solidFill>
            <a:ln w="13550" cap="flat">
              <a:solidFill>
                <a:srgbClr val="000000">
                  <a:alpha val="100000"/>
                </a:srgbClr>
              </a:solidFill>
              <a:prstDash val="solid"/>
              <a:miter/>
            </a:ln>
          </p:spPr>
          <p:txBody>
            <a:bodyPr/>
            <a:lstStyle/>
            <a:p/>
          </p:txBody>
        </p:sp>
        <p:sp>
          <p:nvSpPr>
            <p:cNvPr id="25" name="pg25"/>
            <p:cNvSpPr/>
            <p:nvPr/>
          </p:nvSpPr>
          <p:spPr>
            <a:xfrm>
              <a:off x="2109455" y="2228206"/>
              <a:ext cx="267708" cy="1275178"/>
            </a:xfrm>
            <a:custGeom>
              <a:avLst/>
              <a:pathLst>
                <a:path w="267708" h="1275178">
                  <a:moveTo>
                    <a:pt x="267708" y="1273016"/>
                  </a:moveTo>
                  <a:lnTo>
                    <a:pt x="257061" y="1212397"/>
                  </a:lnTo>
                  <a:lnTo>
                    <a:pt x="246415" y="1151777"/>
                  </a:lnTo>
                  <a:lnTo>
                    <a:pt x="235768" y="1091157"/>
                  </a:lnTo>
                  <a:lnTo>
                    <a:pt x="225122" y="1030537"/>
                  </a:lnTo>
                  <a:lnTo>
                    <a:pt x="214475" y="969917"/>
                  </a:lnTo>
                  <a:lnTo>
                    <a:pt x="203829" y="909297"/>
                  </a:lnTo>
                  <a:lnTo>
                    <a:pt x="193182" y="848677"/>
                  </a:lnTo>
                  <a:lnTo>
                    <a:pt x="182536" y="788058"/>
                  </a:lnTo>
                  <a:lnTo>
                    <a:pt x="171890" y="727438"/>
                  </a:lnTo>
                  <a:lnTo>
                    <a:pt x="161243" y="666818"/>
                  </a:lnTo>
                  <a:lnTo>
                    <a:pt x="150597" y="606198"/>
                  </a:lnTo>
                  <a:lnTo>
                    <a:pt x="139950" y="545578"/>
                  </a:lnTo>
                  <a:lnTo>
                    <a:pt x="129304" y="484958"/>
                  </a:lnTo>
                  <a:lnTo>
                    <a:pt x="118657" y="424338"/>
                  </a:lnTo>
                  <a:lnTo>
                    <a:pt x="108011" y="363719"/>
                  </a:lnTo>
                  <a:lnTo>
                    <a:pt x="97364" y="303099"/>
                  </a:lnTo>
                  <a:lnTo>
                    <a:pt x="86718" y="242479"/>
                  </a:lnTo>
                  <a:lnTo>
                    <a:pt x="76071" y="181859"/>
                  </a:lnTo>
                  <a:lnTo>
                    <a:pt x="65425" y="121239"/>
                  </a:lnTo>
                  <a:lnTo>
                    <a:pt x="54778" y="60619"/>
                  </a:lnTo>
                  <a:lnTo>
                    <a:pt x="44132" y="0"/>
                  </a:lnTo>
                  <a:lnTo>
                    <a:pt x="0" y="8337"/>
                  </a:lnTo>
                  <a:lnTo>
                    <a:pt x="12203" y="68663"/>
                  </a:lnTo>
                  <a:lnTo>
                    <a:pt x="24406" y="128989"/>
                  </a:lnTo>
                  <a:lnTo>
                    <a:pt x="36609" y="189314"/>
                  </a:lnTo>
                  <a:lnTo>
                    <a:pt x="48812" y="249640"/>
                  </a:lnTo>
                  <a:lnTo>
                    <a:pt x="61015" y="309966"/>
                  </a:lnTo>
                  <a:lnTo>
                    <a:pt x="73219" y="370292"/>
                  </a:lnTo>
                  <a:lnTo>
                    <a:pt x="85422" y="430617"/>
                  </a:lnTo>
                  <a:lnTo>
                    <a:pt x="97625" y="490943"/>
                  </a:lnTo>
                  <a:lnTo>
                    <a:pt x="109828" y="551269"/>
                  </a:lnTo>
                  <a:lnTo>
                    <a:pt x="122031" y="611595"/>
                  </a:lnTo>
                  <a:lnTo>
                    <a:pt x="134234" y="671920"/>
                  </a:lnTo>
                  <a:lnTo>
                    <a:pt x="146438" y="732246"/>
                  </a:lnTo>
                  <a:lnTo>
                    <a:pt x="158641" y="792572"/>
                  </a:lnTo>
                  <a:lnTo>
                    <a:pt x="170844" y="852898"/>
                  </a:lnTo>
                  <a:lnTo>
                    <a:pt x="183047" y="913224"/>
                  </a:lnTo>
                  <a:lnTo>
                    <a:pt x="195250" y="973549"/>
                  </a:lnTo>
                  <a:lnTo>
                    <a:pt x="207453" y="1033875"/>
                  </a:lnTo>
                  <a:lnTo>
                    <a:pt x="219657" y="1094201"/>
                  </a:lnTo>
                  <a:lnTo>
                    <a:pt x="231860" y="1154527"/>
                  </a:lnTo>
                  <a:lnTo>
                    <a:pt x="244063" y="1214852"/>
                  </a:lnTo>
                  <a:lnTo>
                    <a:pt x="256266" y="1275178"/>
                  </a:lnTo>
                  <a:close/>
                </a:path>
              </a:pathLst>
            </a:custGeom>
            <a:solidFill>
              <a:srgbClr val="782AB6">
                <a:alpha val="100000"/>
              </a:srgbClr>
            </a:solidFill>
            <a:ln w="13550" cap="flat">
              <a:solidFill>
                <a:srgbClr val="000000">
                  <a:alpha val="100000"/>
                </a:srgbClr>
              </a:solidFill>
              <a:prstDash val="solid"/>
              <a:miter/>
            </a:ln>
          </p:spPr>
          <p:txBody>
            <a:bodyPr/>
            <a:lstStyle/>
            <a:p/>
          </p:txBody>
        </p:sp>
        <p:sp>
          <p:nvSpPr>
            <p:cNvPr id="26" name="pg26"/>
            <p:cNvSpPr/>
            <p:nvPr/>
          </p:nvSpPr>
          <p:spPr>
            <a:xfrm>
              <a:off x="2153587" y="2221127"/>
              <a:ext cx="234861" cy="1280095"/>
            </a:xfrm>
            <a:custGeom>
              <a:avLst/>
              <a:pathLst>
                <a:path w="234861" h="1280095">
                  <a:moveTo>
                    <a:pt x="234861" y="1278260"/>
                  </a:moveTo>
                  <a:lnTo>
                    <a:pt x="225750" y="1217391"/>
                  </a:lnTo>
                  <a:lnTo>
                    <a:pt x="216639" y="1156521"/>
                  </a:lnTo>
                  <a:lnTo>
                    <a:pt x="207528" y="1095651"/>
                  </a:lnTo>
                  <a:lnTo>
                    <a:pt x="198416" y="1034782"/>
                  </a:lnTo>
                  <a:lnTo>
                    <a:pt x="189305" y="973912"/>
                  </a:lnTo>
                  <a:lnTo>
                    <a:pt x="180194" y="913043"/>
                  </a:lnTo>
                  <a:lnTo>
                    <a:pt x="171083" y="852173"/>
                  </a:lnTo>
                  <a:lnTo>
                    <a:pt x="161972" y="791304"/>
                  </a:lnTo>
                  <a:lnTo>
                    <a:pt x="152861" y="730434"/>
                  </a:lnTo>
                  <a:lnTo>
                    <a:pt x="143750" y="669565"/>
                  </a:lnTo>
                  <a:lnTo>
                    <a:pt x="134639" y="608695"/>
                  </a:lnTo>
                  <a:lnTo>
                    <a:pt x="125528" y="547825"/>
                  </a:lnTo>
                  <a:lnTo>
                    <a:pt x="116417" y="486956"/>
                  </a:lnTo>
                  <a:lnTo>
                    <a:pt x="107306" y="426086"/>
                  </a:lnTo>
                  <a:lnTo>
                    <a:pt x="98195" y="365217"/>
                  </a:lnTo>
                  <a:lnTo>
                    <a:pt x="89084" y="304347"/>
                  </a:lnTo>
                  <a:lnTo>
                    <a:pt x="79972" y="243478"/>
                  </a:lnTo>
                  <a:lnTo>
                    <a:pt x="70861" y="182608"/>
                  </a:lnTo>
                  <a:lnTo>
                    <a:pt x="61750" y="121739"/>
                  </a:lnTo>
                  <a:lnTo>
                    <a:pt x="52639" y="60869"/>
                  </a:lnTo>
                  <a:lnTo>
                    <a:pt x="43528" y="0"/>
                  </a:lnTo>
                  <a:lnTo>
                    <a:pt x="0" y="7078"/>
                  </a:lnTo>
                  <a:lnTo>
                    <a:pt x="10646" y="67698"/>
                  </a:lnTo>
                  <a:lnTo>
                    <a:pt x="21292" y="128318"/>
                  </a:lnTo>
                  <a:lnTo>
                    <a:pt x="31939" y="188938"/>
                  </a:lnTo>
                  <a:lnTo>
                    <a:pt x="42585" y="249558"/>
                  </a:lnTo>
                  <a:lnTo>
                    <a:pt x="53232" y="310178"/>
                  </a:lnTo>
                  <a:lnTo>
                    <a:pt x="63878" y="370798"/>
                  </a:lnTo>
                  <a:lnTo>
                    <a:pt x="74525" y="431417"/>
                  </a:lnTo>
                  <a:lnTo>
                    <a:pt x="85171" y="492037"/>
                  </a:lnTo>
                  <a:lnTo>
                    <a:pt x="95818" y="552657"/>
                  </a:lnTo>
                  <a:lnTo>
                    <a:pt x="106464" y="613277"/>
                  </a:lnTo>
                  <a:lnTo>
                    <a:pt x="117111" y="673897"/>
                  </a:lnTo>
                  <a:lnTo>
                    <a:pt x="127757" y="734517"/>
                  </a:lnTo>
                  <a:lnTo>
                    <a:pt x="138404" y="795137"/>
                  </a:lnTo>
                  <a:lnTo>
                    <a:pt x="149050" y="855756"/>
                  </a:lnTo>
                  <a:lnTo>
                    <a:pt x="159697" y="916376"/>
                  </a:lnTo>
                  <a:lnTo>
                    <a:pt x="170343" y="976996"/>
                  </a:lnTo>
                  <a:lnTo>
                    <a:pt x="180990" y="1037616"/>
                  </a:lnTo>
                  <a:lnTo>
                    <a:pt x="191636" y="1098236"/>
                  </a:lnTo>
                  <a:lnTo>
                    <a:pt x="202283" y="1158856"/>
                  </a:lnTo>
                  <a:lnTo>
                    <a:pt x="212929" y="1219476"/>
                  </a:lnTo>
                  <a:lnTo>
                    <a:pt x="223576" y="1280095"/>
                  </a:lnTo>
                  <a:close/>
                </a:path>
              </a:pathLst>
            </a:custGeom>
            <a:solidFill>
              <a:srgbClr val="90AD1C">
                <a:alpha val="100000"/>
              </a:srgbClr>
            </a:solidFill>
            <a:ln w="13550" cap="flat">
              <a:solidFill>
                <a:srgbClr val="000000">
                  <a:alpha val="100000"/>
                </a:srgbClr>
              </a:solidFill>
              <a:prstDash val="solid"/>
              <a:miter/>
            </a:ln>
          </p:spPr>
          <p:txBody>
            <a:bodyPr/>
            <a:lstStyle/>
            <a:p/>
          </p:txBody>
        </p:sp>
        <p:sp>
          <p:nvSpPr>
            <p:cNvPr id="27" name="pg27"/>
            <p:cNvSpPr/>
            <p:nvPr/>
          </p:nvSpPr>
          <p:spPr>
            <a:xfrm>
              <a:off x="2197115" y="2216240"/>
              <a:ext cx="200425" cy="1283147"/>
            </a:xfrm>
            <a:custGeom>
              <a:avLst/>
              <a:pathLst>
                <a:path w="200425" h="1283147">
                  <a:moveTo>
                    <a:pt x="200425" y="1281880"/>
                  </a:moveTo>
                  <a:lnTo>
                    <a:pt x="192552" y="1220838"/>
                  </a:lnTo>
                  <a:lnTo>
                    <a:pt x="184678" y="1159796"/>
                  </a:lnTo>
                  <a:lnTo>
                    <a:pt x="176804" y="1098754"/>
                  </a:lnTo>
                  <a:lnTo>
                    <a:pt x="168930" y="1037712"/>
                  </a:lnTo>
                  <a:lnTo>
                    <a:pt x="161056" y="976670"/>
                  </a:lnTo>
                  <a:lnTo>
                    <a:pt x="153182" y="915628"/>
                  </a:lnTo>
                  <a:lnTo>
                    <a:pt x="145308" y="854586"/>
                  </a:lnTo>
                  <a:lnTo>
                    <a:pt x="137434" y="793544"/>
                  </a:lnTo>
                  <a:lnTo>
                    <a:pt x="129560" y="732503"/>
                  </a:lnTo>
                  <a:lnTo>
                    <a:pt x="121686" y="671461"/>
                  </a:lnTo>
                  <a:lnTo>
                    <a:pt x="113812" y="610419"/>
                  </a:lnTo>
                  <a:lnTo>
                    <a:pt x="105939" y="549377"/>
                  </a:lnTo>
                  <a:lnTo>
                    <a:pt x="98065" y="488335"/>
                  </a:lnTo>
                  <a:lnTo>
                    <a:pt x="90191" y="427293"/>
                  </a:lnTo>
                  <a:lnTo>
                    <a:pt x="82317" y="366251"/>
                  </a:lnTo>
                  <a:lnTo>
                    <a:pt x="74443" y="305209"/>
                  </a:lnTo>
                  <a:lnTo>
                    <a:pt x="66569" y="244167"/>
                  </a:lnTo>
                  <a:lnTo>
                    <a:pt x="58695" y="183125"/>
                  </a:lnTo>
                  <a:lnTo>
                    <a:pt x="50821" y="122083"/>
                  </a:lnTo>
                  <a:lnTo>
                    <a:pt x="42947" y="61041"/>
                  </a:lnTo>
                  <a:lnTo>
                    <a:pt x="35073" y="0"/>
                  </a:lnTo>
                  <a:lnTo>
                    <a:pt x="0" y="4886"/>
                  </a:lnTo>
                  <a:lnTo>
                    <a:pt x="9111" y="65756"/>
                  </a:lnTo>
                  <a:lnTo>
                    <a:pt x="18222" y="126625"/>
                  </a:lnTo>
                  <a:lnTo>
                    <a:pt x="27333" y="187495"/>
                  </a:lnTo>
                  <a:lnTo>
                    <a:pt x="36444" y="248364"/>
                  </a:lnTo>
                  <a:lnTo>
                    <a:pt x="45555" y="309234"/>
                  </a:lnTo>
                  <a:lnTo>
                    <a:pt x="54666" y="370103"/>
                  </a:lnTo>
                  <a:lnTo>
                    <a:pt x="63777" y="430973"/>
                  </a:lnTo>
                  <a:lnTo>
                    <a:pt x="72888" y="491842"/>
                  </a:lnTo>
                  <a:lnTo>
                    <a:pt x="81999" y="552712"/>
                  </a:lnTo>
                  <a:lnTo>
                    <a:pt x="91110" y="613582"/>
                  </a:lnTo>
                  <a:lnTo>
                    <a:pt x="100221" y="674451"/>
                  </a:lnTo>
                  <a:lnTo>
                    <a:pt x="109332" y="735321"/>
                  </a:lnTo>
                  <a:lnTo>
                    <a:pt x="118444" y="796190"/>
                  </a:lnTo>
                  <a:lnTo>
                    <a:pt x="127555" y="857060"/>
                  </a:lnTo>
                  <a:lnTo>
                    <a:pt x="136666" y="917929"/>
                  </a:lnTo>
                  <a:lnTo>
                    <a:pt x="145777" y="978799"/>
                  </a:lnTo>
                  <a:lnTo>
                    <a:pt x="154888" y="1039668"/>
                  </a:lnTo>
                  <a:lnTo>
                    <a:pt x="163999" y="1100538"/>
                  </a:lnTo>
                  <a:lnTo>
                    <a:pt x="173110" y="1161408"/>
                  </a:lnTo>
                  <a:lnTo>
                    <a:pt x="182221" y="1222277"/>
                  </a:lnTo>
                  <a:lnTo>
                    <a:pt x="191332" y="1283147"/>
                  </a:lnTo>
                  <a:close/>
                </a:path>
              </a:pathLst>
            </a:custGeom>
            <a:solidFill>
              <a:srgbClr val="B00068">
                <a:alpha val="100000"/>
              </a:srgbClr>
            </a:solidFill>
            <a:ln w="13550" cap="flat">
              <a:solidFill>
                <a:srgbClr val="000000">
                  <a:alpha val="100000"/>
                </a:srgbClr>
              </a:solidFill>
              <a:prstDash val="solid"/>
              <a:miter/>
            </a:ln>
          </p:spPr>
          <p:txBody>
            <a:bodyPr/>
            <a:lstStyle/>
            <a:p/>
          </p:txBody>
        </p:sp>
        <p:sp>
          <p:nvSpPr>
            <p:cNvPr id="28" name="pg28"/>
            <p:cNvSpPr/>
            <p:nvPr/>
          </p:nvSpPr>
          <p:spPr>
            <a:xfrm>
              <a:off x="2232189" y="2212229"/>
              <a:ext cx="174081" cy="1285891"/>
            </a:xfrm>
            <a:custGeom>
              <a:avLst/>
              <a:pathLst>
                <a:path w="174081" h="1285891">
                  <a:moveTo>
                    <a:pt x="174081" y="1284851"/>
                  </a:moveTo>
                  <a:lnTo>
                    <a:pt x="167395" y="1223667"/>
                  </a:lnTo>
                  <a:lnTo>
                    <a:pt x="160708" y="1162484"/>
                  </a:lnTo>
                  <a:lnTo>
                    <a:pt x="154022" y="1101301"/>
                  </a:lnTo>
                  <a:lnTo>
                    <a:pt x="147336" y="1040117"/>
                  </a:lnTo>
                  <a:lnTo>
                    <a:pt x="140650" y="978934"/>
                  </a:lnTo>
                  <a:lnTo>
                    <a:pt x="133963" y="917750"/>
                  </a:lnTo>
                  <a:lnTo>
                    <a:pt x="127277" y="856567"/>
                  </a:lnTo>
                  <a:lnTo>
                    <a:pt x="120591" y="795384"/>
                  </a:lnTo>
                  <a:lnTo>
                    <a:pt x="113905" y="734200"/>
                  </a:lnTo>
                  <a:lnTo>
                    <a:pt x="107218" y="673017"/>
                  </a:lnTo>
                  <a:lnTo>
                    <a:pt x="100532" y="611833"/>
                  </a:lnTo>
                  <a:lnTo>
                    <a:pt x="93846" y="550650"/>
                  </a:lnTo>
                  <a:lnTo>
                    <a:pt x="87160" y="489467"/>
                  </a:lnTo>
                  <a:lnTo>
                    <a:pt x="80473" y="428283"/>
                  </a:lnTo>
                  <a:lnTo>
                    <a:pt x="73787" y="367100"/>
                  </a:lnTo>
                  <a:lnTo>
                    <a:pt x="67101" y="305916"/>
                  </a:lnTo>
                  <a:lnTo>
                    <a:pt x="60415" y="244733"/>
                  </a:lnTo>
                  <a:lnTo>
                    <a:pt x="53729" y="183550"/>
                  </a:lnTo>
                  <a:lnTo>
                    <a:pt x="47042" y="122366"/>
                  </a:lnTo>
                  <a:lnTo>
                    <a:pt x="40356" y="61183"/>
                  </a:lnTo>
                  <a:lnTo>
                    <a:pt x="33670" y="0"/>
                  </a:lnTo>
                  <a:lnTo>
                    <a:pt x="0" y="4010"/>
                  </a:lnTo>
                  <a:lnTo>
                    <a:pt x="7873" y="65052"/>
                  </a:lnTo>
                  <a:lnTo>
                    <a:pt x="15747" y="126094"/>
                  </a:lnTo>
                  <a:lnTo>
                    <a:pt x="23621" y="187136"/>
                  </a:lnTo>
                  <a:lnTo>
                    <a:pt x="31495" y="248178"/>
                  </a:lnTo>
                  <a:lnTo>
                    <a:pt x="39369" y="309220"/>
                  </a:lnTo>
                  <a:lnTo>
                    <a:pt x="47243" y="370262"/>
                  </a:lnTo>
                  <a:lnTo>
                    <a:pt x="55117" y="431304"/>
                  </a:lnTo>
                  <a:lnTo>
                    <a:pt x="62991" y="492346"/>
                  </a:lnTo>
                  <a:lnTo>
                    <a:pt x="70865" y="553388"/>
                  </a:lnTo>
                  <a:lnTo>
                    <a:pt x="78739" y="614430"/>
                  </a:lnTo>
                  <a:lnTo>
                    <a:pt x="86612" y="675472"/>
                  </a:lnTo>
                  <a:lnTo>
                    <a:pt x="94486" y="736514"/>
                  </a:lnTo>
                  <a:lnTo>
                    <a:pt x="102360" y="797555"/>
                  </a:lnTo>
                  <a:lnTo>
                    <a:pt x="110234" y="858597"/>
                  </a:lnTo>
                  <a:lnTo>
                    <a:pt x="118108" y="919639"/>
                  </a:lnTo>
                  <a:lnTo>
                    <a:pt x="125982" y="980681"/>
                  </a:lnTo>
                  <a:lnTo>
                    <a:pt x="133856" y="1041723"/>
                  </a:lnTo>
                  <a:lnTo>
                    <a:pt x="141730" y="1102765"/>
                  </a:lnTo>
                  <a:lnTo>
                    <a:pt x="149604" y="1163807"/>
                  </a:lnTo>
                  <a:lnTo>
                    <a:pt x="157478" y="1224849"/>
                  </a:lnTo>
                  <a:lnTo>
                    <a:pt x="165352" y="1285891"/>
                  </a:lnTo>
                  <a:close/>
                </a:path>
              </a:pathLst>
            </a:custGeom>
            <a:solidFill>
              <a:srgbClr val="FEAF16">
                <a:alpha val="100000"/>
              </a:srgbClr>
            </a:solidFill>
            <a:ln w="13550" cap="flat">
              <a:solidFill>
                <a:srgbClr val="000000">
                  <a:alpha val="100000"/>
                </a:srgbClr>
              </a:solidFill>
              <a:prstDash val="solid"/>
              <a:miter/>
            </a:ln>
          </p:spPr>
          <p:txBody>
            <a:bodyPr/>
            <a:lstStyle/>
            <a:p/>
          </p:txBody>
        </p:sp>
        <p:sp>
          <p:nvSpPr>
            <p:cNvPr id="29" name="pg29"/>
            <p:cNvSpPr/>
            <p:nvPr/>
          </p:nvSpPr>
          <p:spPr>
            <a:xfrm>
              <a:off x="2265860" y="2209835"/>
              <a:ext cx="146468" cy="1287245"/>
            </a:xfrm>
            <a:custGeom>
              <a:avLst/>
              <a:pathLst>
                <a:path w="146468" h="1287245">
                  <a:moveTo>
                    <a:pt x="146468" y="1286624"/>
                  </a:moveTo>
                  <a:lnTo>
                    <a:pt x="140606" y="1225357"/>
                  </a:lnTo>
                  <a:lnTo>
                    <a:pt x="134744" y="1164089"/>
                  </a:lnTo>
                  <a:lnTo>
                    <a:pt x="128882" y="1102821"/>
                  </a:lnTo>
                  <a:lnTo>
                    <a:pt x="123020" y="1041553"/>
                  </a:lnTo>
                  <a:lnTo>
                    <a:pt x="117158" y="980285"/>
                  </a:lnTo>
                  <a:lnTo>
                    <a:pt x="111295" y="919017"/>
                  </a:lnTo>
                  <a:lnTo>
                    <a:pt x="105433" y="857749"/>
                  </a:lnTo>
                  <a:lnTo>
                    <a:pt x="99571" y="796482"/>
                  </a:lnTo>
                  <a:lnTo>
                    <a:pt x="93709" y="735214"/>
                  </a:lnTo>
                  <a:lnTo>
                    <a:pt x="87847" y="673946"/>
                  </a:lnTo>
                  <a:lnTo>
                    <a:pt x="81985" y="612678"/>
                  </a:lnTo>
                  <a:lnTo>
                    <a:pt x="76123" y="551410"/>
                  </a:lnTo>
                  <a:lnTo>
                    <a:pt x="70261" y="490142"/>
                  </a:lnTo>
                  <a:lnTo>
                    <a:pt x="64399" y="428874"/>
                  </a:lnTo>
                  <a:lnTo>
                    <a:pt x="58536" y="367607"/>
                  </a:lnTo>
                  <a:lnTo>
                    <a:pt x="52674" y="306339"/>
                  </a:lnTo>
                  <a:lnTo>
                    <a:pt x="46812" y="245071"/>
                  </a:lnTo>
                  <a:lnTo>
                    <a:pt x="40950" y="183803"/>
                  </a:lnTo>
                  <a:lnTo>
                    <a:pt x="35088" y="122535"/>
                  </a:lnTo>
                  <a:lnTo>
                    <a:pt x="29226" y="61267"/>
                  </a:lnTo>
                  <a:lnTo>
                    <a:pt x="23364" y="0"/>
                  </a:lnTo>
                  <a:lnTo>
                    <a:pt x="0" y="2394"/>
                  </a:lnTo>
                  <a:lnTo>
                    <a:pt x="6686" y="63577"/>
                  </a:lnTo>
                  <a:lnTo>
                    <a:pt x="13372" y="124761"/>
                  </a:lnTo>
                  <a:lnTo>
                    <a:pt x="20058" y="185944"/>
                  </a:lnTo>
                  <a:lnTo>
                    <a:pt x="26744" y="247127"/>
                  </a:lnTo>
                  <a:lnTo>
                    <a:pt x="33431" y="308311"/>
                  </a:lnTo>
                  <a:lnTo>
                    <a:pt x="40117" y="369494"/>
                  </a:lnTo>
                  <a:lnTo>
                    <a:pt x="46803" y="430678"/>
                  </a:lnTo>
                  <a:lnTo>
                    <a:pt x="53489" y="491861"/>
                  </a:lnTo>
                  <a:lnTo>
                    <a:pt x="60176" y="553044"/>
                  </a:lnTo>
                  <a:lnTo>
                    <a:pt x="66862" y="614228"/>
                  </a:lnTo>
                  <a:lnTo>
                    <a:pt x="73548" y="675411"/>
                  </a:lnTo>
                  <a:lnTo>
                    <a:pt x="80234" y="736595"/>
                  </a:lnTo>
                  <a:lnTo>
                    <a:pt x="86921" y="797778"/>
                  </a:lnTo>
                  <a:lnTo>
                    <a:pt x="93607" y="858961"/>
                  </a:lnTo>
                  <a:lnTo>
                    <a:pt x="100293" y="920145"/>
                  </a:lnTo>
                  <a:lnTo>
                    <a:pt x="106979" y="981328"/>
                  </a:lnTo>
                  <a:lnTo>
                    <a:pt x="113666" y="1042512"/>
                  </a:lnTo>
                  <a:lnTo>
                    <a:pt x="120352" y="1103695"/>
                  </a:lnTo>
                  <a:lnTo>
                    <a:pt x="127038" y="1164878"/>
                  </a:lnTo>
                  <a:lnTo>
                    <a:pt x="133724" y="1226062"/>
                  </a:lnTo>
                  <a:lnTo>
                    <a:pt x="140411" y="1287245"/>
                  </a:lnTo>
                  <a:close/>
                </a:path>
              </a:pathLst>
            </a:custGeom>
            <a:solidFill>
              <a:srgbClr val="3283FE">
                <a:alpha val="100000"/>
              </a:srgbClr>
            </a:solidFill>
            <a:ln w="13550" cap="flat">
              <a:solidFill>
                <a:srgbClr val="000000">
                  <a:alpha val="100000"/>
                </a:srgbClr>
              </a:solidFill>
              <a:prstDash val="solid"/>
              <a:miter/>
            </a:ln>
          </p:spPr>
          <p:txBody>
            <a:bodyPr/>
            <a:lstStyle/>
            <a:p/>
          </p:txBody>
        </p:sp>
        <p:sp>
          <p:nvSpPr>
            <p:cNvPr id="30" name="pg30"/>
            <p:cNvSpPr/>
            <p:nvPr/>
          </p:nvSpPr>
          <p:spPr>
            <a:xfrm>
              <a:off x="2289224" y="2207856"/>
              <a:ext cx="128853" cy="1288604"/>
            </a:xfrm>
            <a:custGeom>
              <a:avLst/>
              <a:pathLst>
                <a:path w="128853" h="1288604">
                  <a:moveTo>
                    <a:pt x="128853" y="1288090"/>
                  </a:moveTo>
                  <a:lnTo>
                    <a:pt x="123773" y="1226753"/>
                  </a:lnTo>
                  <a:lnTo>
                    <a:pt x="118693" y="1165415"/>
                  </a:lnTo>
                  <a:lnTo>
                    <a:pt x="113613" y="1104077"/>
                  </a:lnTo>
                  <a:lnTo>
                    <a:pt x="108533" y="1042740"/>
                  </a:lnTo>
                  <a:lnTo>
                    <a:pt x="103454" y="981402"/>
                  </a:lnTo>
                  <a:lnTo>
                    <a:pt x="98374" y="920064"/>
                  </a:lnTo>
                  <a:lnTo>
                    <a:pt x="93294" y="858727"/>
                  </a:lnTo>
                  <a:lnTo>
                    <a:pt x="88214" y="797389"/>
                  </a:lnTo>
                  <a:lnTo>
                    <a:pt x="83134" y="736051"/>
                  </a:lnTo>
                  <a:lnTo>
                    <a:pt x="78054" y="674714"/>
                  </a:lnTo>
                  <a:lnTo>
                    <a:pt x="72974" y="613376"/>
                  </a:lnTo>
                  <a:lnTo>
                    <a:pt x="67894" y="552038"/>
                  </a:lnTo>
                  <a:lnTo>
                    <a:pt x="62814" y="490701"/>
                  </a:lnTo>
                  <a:lnTo>
                    <a:pt x="57734" y="429363"/>
                  </a:lnTo>
                  <a:lnTo>
                    <a:pt x="52655" y="368025"/>
                  </a:lnTo>
                  <a:lnTo>
                    <a:pt x="47575" y="306688"/>
                  </a:lnTo>
                  <a:lnTo>
                    <a:pt x="42495" y="245350"/>
                  </a:lnTo>
                  <a:lnTo>
                    <a:pt x="37415" y="184012"/>
                  </a:lnTo>
                  <a:lnTo>
                    <a:pt x="32335" y="122675"/>
                  </a:lnTo>
                  <a:lnTo>
                    <a:pt x="27255" y="61337"/>
                  </a:lnTo>
                  <a:lnTo>
                    <a:pt x="22175" y="0"/>
                  </a:lnTo>
                  <a:lnTo>
                    <a:pt x="0" y="1979"/>
                  </a:lnTo>
                  <a:lnTo>
                    <a:pt x="5862" y="63246"/>
                  </a:lnTo>
                  <a:lnTo>
                    <a:pt x="11724" y="124514"/>
                  </a:lnTo>
                  <a:lnTo>
                    <a:pt x="17586" y="185782"/>
                  </a:lnTo>
                  <a:lnTo>
                    <a:pt x="23448" y="247050"/>
                  </a:lnTo>
                  <a:lnTo>
                    <a:pt x="29310" y="308318"/>
                  </a:lnTo>
                  <a:lnTo>
                    <a:pt x="35172" y="369586"/>
                  </a:lnTo>
                  <a:lnTo>
                    <a:pt x="41034" y="430854"/>
                  </a:lnTo>
                  <a:lnTo>
                    <a:pt x="46896" y="492121"/>
                  </a:lnTo>
                  <a:lnTo>
                    <a:pt x="52758" y="553389"/>
                  </a:lnTo>
                  <a:lnTo>
                    <a:pt x="58621" y="614657"/>
                  </a:lnTo>
                  <a:lnTo>
                    <a:pt x="64483" y="675925"/>
                  </a:lnTo>
                  <a:lnTo>
                    <a:pt x="70345" y="737193"/>
                  </a:lnTo>
                  <a:lnTo>
                    <a:pt x="76207" y="798461"/>
                  </a:lnTo>
                  <a:lnTo>
                    <a:pt x="82069" y="859729"/>
                  </a:lnTo>
                  <a:lnTo>
                    <a:pt x="87931" y="920996"/>
                  </a:lnTo>
                  <a:lnTo>
                    <a:pt x="93793" y="982264"/>
                  </a:lnTo>
                  <a:lnTo>
                    <a:pt x="99655" y="1043532"/>
                  </a:lnTo>
                  <a:lnTo>
                    <a:pt x="105517" y="1104800"/>
                  </a:lnTo>
                  <a:lnTo>
                    <a:pt x="111380" y="1166068"/>
                  </a:lnTo>
                  <a:lnTo>
                    <a:pt x="117242" y="1227336"/>
                  </a:lnTo>
                  <a:lnTo>
                    <a:pt x="123104" y="1288604"/>
                  </a:lnTo>
                  <a:close/>
                </a:path>
              </a:pathLst>
            </a:custGeom>
            <a:solidFill>
              <a:srgbClr val="00CC99">
                <a:alpha val="100000"/>
              </a:srgbClr>
            </a:solidFill>
            <a:ln w="13550" cap="flat">
              <a:solidFill>
                <a:srgbClr val="000000">
                  <a:alpha val="100000"/>
                </a:srgbClr>
              </a:solidFill>
              <a:prstDash val="solid"/>
              <a:miter/>
            </a:ln>
          </p:spPr>
          <p:txBody>
            <a:bodyPr/>
            <a:lstStyle/>
            <a:p/>
          </p:txBody>
        </p:sp>
        <p:sp>
          <p:nvSpPr>
            <p:cNvPr id="31" name="pg31"/>
            <p:cNvSpPr/>
            <p:nvPr/>
          </p:nvSpPr>
          <p:spPr>
            <a:xfrm>
              <a:off x="2311400" y="2206416"/>
              <a:ext cx="111497" cy="1289530"/>
            </a:xfrm>
            <a:custGeom>
              <a:avLst/>
              <a:pathLst>
                <a:path w="111497" h="1289530">
                  <a:moveTo>
                    <a:pt x="111497" y="1289157"/>
                  </a:moveTo>
                  <a:lnTo>
                    <a:pt x="107073" y="1227768"/>
                  </a:lnTo>
                  <a:lnTo>
                    <a:pt x="102649" y="1166380"/>
                  </a:lnTo>
                  <a:lnTo>
                    <a:pt x="98225" y="1104992"/>
                  </a:lnTo>
                  <a:lnTo>
                    <a:pt x="93801" y="1043603"/>
                  </a:lnTo>
                  <a:lnTo>
                    <a:pt x="89377" y="982215"/>
                  </a:lnTo>
                  <a:lnTo>
                    <a:pt x="84953" y="920826"/>
                  </a:lnTo>
                  <a:lnTo>
                    <a:pt x="80529" y="859438"/>
                  </a:lnTo>
                  <a:lnTo>
                    <a:pt x="76105" y="798049"/>
                  </a:lnTo>
                  <a:lnTo>
                    <a:pt x="71681" y="736661"/>
                  </a:lnTo>
                  <a:lnTo>
                    <a:pt x="67257" y="675272"/>
                  </a:lnTo>
                  <a:lnTo>
                    <a:pt x="62833" y="613884"/>
                  </a:lnTo>
                  <a:lnTo>
                    <a:pt x="58408" y="552496"/>
                  </a:lnTo>
                  <a:lnTo>
                    <a:pt x="53984" y="491107"/>
                  </a:lnTo>
                  <a:lnTo>
                    <a:pt x="49560" y="429719"/>
                  </a:lnTo>
                  <a:lnTo>
                    <a:pt x="45136" y="368330"/>
                  </a:lnTo>
                  <a:lnTo>
                    <a:pt x="40712" y="306942"/>
                  </a:lnTo>
                  <a:lnTo>
                    <a:pt x="36288" y="245553"/>
                  </a:lnTo>
                  <a:lnTo>
                    <a:pt x="31864" y="184165"/>
                  </a:lnTo>
                  <a:lnTo>
                    <a:pt x="27440" y="122776"/>
                  </a:lnTo>
                  <a:lnTo>
                    <a:pt x="23016" y="61388"/>
                  </a:lnTo>
                  <a:lnTo>
                    <a:pt x="18592" y="0"/>
                  </a:lnTo>
                  <a:lnTo>
                    <a:pt x="0" y="1439"/>
                  </a:lnTo>
                  <a:lnTo>
                    <a:pt x="5079" y="62777"/>
                  </a:lnTo>
                  <a:lnTo>
                    <a:pt x="10159" y="124115"/>
                  </a:lnTo>
                  <a:lnTo>
                    <a:pt x="15239" y="185452"/>
                  </a:lnTo>
                  <a:lnTo>
                    <a:pt x="20319" y="246790"/>
                  </a:lnTo>
                  <a:lnTo>
                    <a:pt x="25399" y="308128"/>
                  </a:lnTo>
                  <a:lnTo>
                    <a:pt x="30479" y="369465"/>
                  </a:lnTo>
                  <a:lnTo>
                    <a:pt x="35559" y="430803"/>
                  </a:lnTo>
                  <a:lnTo>
                    <a:pt x="40639" y="492141"/>
                  </a:lnTo>
                  <a:lnTo>
                    <a:pt x="45719" y="553478"/>
                  </a:lnTo>
                  <a:lnTo>
                    <a:pt x="50798" y="614816"/>
                  </a:lnTo>
                  <a:lnTo>
                    <a:pt x="55878" y="676154"/>
                  </a:lnTo>
                  <a:lnTo>
                    <a:pt x="60958" y="737491"/>
                  </a:lnTo>
                  <a:lnTo>
                    <a:pt x="66038" y="798829"/>
                  </a:lnTo>
                  <a:lnTo>
                    <a:pt x="71118" y="860167"/>
                  </a:lnTo>
                  <a:lnTo>
                    <a:pt x="76198" y="921504"/>
                  </a:lnTo>
                  <a:lnTo>
                    <a:pt x="81278" y="982842"/>
                  </a:lnTo>
                  <a:lnTo>
                    <a:pt x="86358" y="1044180"/>
                  </a:lnTo>
                  <a:lnTo>
                    <a:pt x="91438" y="1105517"/>
                  </a:lnTo>
                  <a:lnTo>
                    <a:pt x="96518" y="1166855"/>
                  </a:lnTo>
                  <a:lnTo>
                    <a:pt x="101597" y="1228193"/>
                  </a:lnTo>
                  <a:lnTo>
                    <a:pt x="106677" y="1289530"/>
                  </a:lnTo>
                  <a:close/>
                </a:path>
              </a:pathLst>
            </a:custGeom>
            <a:solidFill>
              <a:srgbClr val="FE00FA">
                <a:alpha val="100000"/>
              </a:srgbClr>
            </a:solidFill>
            <a:ln w="13550" cap="flat">
              <a:solidFill>
                <a:srgbClr val="000000">
                  <a:alpha val="100000"/>
                </a:srgbClr>
              </a:solidFill>
              <a:prstDash val="solid"/>
              <a:miter/>
            </a:ln>
          </p:spPr>
          <p:txBody>
            <a:bodyPr/>
            <a:lstStyle/>
            <a:p/>
          </p:txBody>
        </p:sp>
        <p:sp>
          <p:nvSpPr>
            <p:cNvPr id="32" name="pg32"/>
            <p:cNvSpPr/>
            <p:nvPr/>
          </p:nvSpPr>
          <p:spPr>
            <a:xfrm>
              <a:off x="2329992" y="2205186"/>
              <a:ext cx="97685" cy="1290387"/>
            </a:xfrm>
            <a:custGeom>
              <a:avLst/>
              <a:pathLst>
                <a:path w="97685" h="1290387">
                  <a:moveTo>
                    <a:pt x="97685" y="1290068"/>
                  </a:moveTo>
                  <a:lnTo>
                    <a:pt x="93911" y="1228637"/>
                  </a:lnTo>
                  <a:lnTo>
                    <a:pt x="90137" y="1167205"/>
                  </a:lnTo>
                  <a:lnTo>
                    <a:pt x="86363" y="1105773"/>
                  </a:lnTo>
                  <a:lnTo>
                    <a:pt x="82589" y="1044341"/>
                  </a:lnTo>
                  <a:lnTo>
                    <a:pt x="78815" y="982909"/>
                  </a:lnTo>
                  <a:lnTo>
                    <a:pt x="75041" y="921477"/>
                  </a:lnTo>
                  <a:lnTo>
                    <a:pt x="71267" y="860045"/>
                  </a:lnTo>
                  <a:lnTo>
                    <a:pt x="67494" y="798614"/>
                  </a:lnTo>
                  <a:lnTo>
                    <a:pt x="63720" y="737182"/>
                  </a:lnTo>
                  <a:lnTo>
                    <a:pt x="59946" y="675750"/>
                  </a:lnTo>
                  <a:lnTo>
                    <a:pt x="56172" y="614318"/>
                  </a:lnTo>
                  <a:lnTo>
                    <a:pt x="52398" y="552886"/>
                  </a:lnTo>
                  <a:lnTo>
                    <a:pt x="48624" y="491454"/>
                  </a:lnTo>
                  <a:lnTo>
                    <a:pt x="44850" y="430022"/>
                  </a:lnTo>
                  <a:lnTo>
                    <a:pt x="41076" y="368591"/>
                  </a:lnTo>
                  <a:lnTo>
                    <a:pt x="37303" y="307159"/>
                  </a:lnTo>
                  <a:lnTo>
                    <a:pt x="33529" y="245727"/>
                  </a:lnTo>
                  <a:lnTo>
                    <a:pt x="29755" y="184295"/>
                  </a:lnTo>
                  <a:lnTo>
                    <a:pt x="25981" y="122863"/>
                  </a:lnTo>
                  <a:lnTo>
                    <a:pt x="22207" y="61431"/>
                  </a:lnTo>
                  <a:lnTo>
                    <a:pt x="18433" y="0"/>
                  </a:lnTo>
                  <a:lnTo>
                    <a:pt x="0" y="1230"/>
                  </a:lnTo>
                  <a:lnTo>
                    <a:pt x="4424" y="62618"/>
                  </a:lnTo>
                  <a:lnTo>
                    <a:pt x="8848" y="124007"/>
                  </a:lnTo>
                  <a:lnTo>
                    <a:pt x="13272" y="185395"/>
                  </a:lnTo>
                  <a:lnTo>
                    <a:pt x="17696" y="246784"/>
                  </a:lnTo>
                  <a:lnTo>
                    <a:pt x="22120" y="308172"/>
                  </a:lnTo>
                  <a:lnTo>
                    <a:pt x="26544" y="369561"/>
                  </a:lnTo>
                  <a:lnTo>
                    <a:pt x="30968" y="430949"/>
                  </a:lnTo>
                  <a:lnTo>
                    <a:pt x="35392" y="492338"/>
                  </a:lnTo>
                  <a:lnTo>
                    <a:pt x="39816" y="553726"/>
                  </a:lnTo>
                  <a:lnTo>
                    <a:pt x="44240" y="615114"/>
                  </a:lnTo>
                  <a:lnTo>
                    <a:pt x="48664" y="676503"/>
                  </a:lnTo>
                  <a:lnTo>
                    <a:pt x="53089" y="737891"/>
                  </a:lnTo>
                  <a:lnTo>
                    <a:pt x="57513" y="799280"/>
                  </a:lnTo>
                  <a:lnTo>
                    <a:pt x="61937" y="860668"/>
                  </a:lnTo>
                  <a:lnTo>
                    <a:pt x="66361" y="922057"/>
                  </a:lnTo>
                  <a:lnTo>
                    <a:pt x="70785" y="983445"/>
                  </a:lnTo>
                  <a:lnTo>
                    <a:pt x="75209" y="1044834"/>
                  </a:lnTo>
                  <a:lnTo>
                    <a:pt x="79633" y="1106222"/>
                  </a:lnTo>
                  <a:lnTo>
                    <a:pt x="84057" y="1167610"/>
                  </a:lnTo>
                  <a:lnTo>
                    <a:pt x="88481" y="1228999"/>
                  </a:lnTo>
                  <a:lnTo>
                    <a:pt x="92905" y="1290387"/>
                  </a:lnTo>
                  <a:close/>
                </a:path>
              </a:pathLst>
            </a:custGeom>
            <a:solidFill>
              <a:srgbClr val="3B00FB">
                <a:alpha val="100000"/>
              </a:srgbClr>
            </a:solidFill>
            <a:ln w="13550" cap="flat">
              <a:solidFill>
                <a:srgbClr val="000000">
                  <a:alpha val="100000"/>
                </a:srgbClr>
              </a:solidFill>
              <a:prstDash val="solid"/>
              <a:miter/>
            </a:ln>
          </p:spPr>
          <p:txBody>
            <a:bodyPr/>
            <a:lstStyle/>
            <a:p/>
          </p:txBody>
        </p:sp>
        <p:sp>
          <p:nvSpPr>
            <p:cNvPr id="33" name="pg33"/>
            <p:cNvSpPr/>
            <p:nvPr/>
          </p:nvSpPr>
          <p:spPr>
            <a:xfrm>
              <a:off x="2348426" y="2204251"/>
              <a:ext cx="83527" cy="1291003"/>
            </a:xfrm>
            <a:custGeom>
              <a:avLst/>
              <a:pathLst>
                <a:path w="83527" h="1291003">
                  <a:moveTo>
                    <a:pt x="83527" y="1290761"/>
                  </a:moveTo>
                  <a:lnTo>
                    <a:pt x="80335" y="1229296"/>
                  </a:lnTo>
                  <a:lnTo>
                    <a:pt x="77143" y="1167831"/>
                  </a:lnTo>
                  <a:lnTo>
                    <a:pt x="73951" y="1106366"/>
                  </a:lnTo>
                  <a:lnTo>
                    <a:pt x="70758" y="1044902"/>
                  </a:lnTo>
                  <a:lnTo>
                    <a:pt x="67566" y="983437"/>
                  </a:lnTo>
                  <a:lnTo>
                    <a:pt x="64374" y="921972"/>
                  </a:lnTo>
                  <a:lnTo>
                    <a:pt x="61182" y="860507"/>
                  </a:lnTo>
                  <a:lnTo>
                    <a:pt x="57990" y="799042"/>
                  </a:lnTo>
                  <a:lnTo>
                    <a:pt x="54798" y="737577"/>
                  </a:lnTo>
                  <a:lnTo>
                    <a:pt x="51606" y="676113"/>
                  </a:lnTo>
                  <a:lnTo>
                    <a:pt x="48414" y="614648"/>
                  </a:lnTo>
                  <a:lnTo>
                    <a:pt x="45222" y="553183"/>
                  </a:lnTo>
                  <a:lnTo>
                    <a:pt x="42030" y="491718"/>
                  </a:lnTo>
                  <a:lnTo>
                    <a:pt x="38838" y="430253"/>
                  </a:lnTo>
                  <a:lnTo>
                    <a:pt x="35645" y="368788"/>
                  </a:lnTo>
                  <a:lnTo>
                    <a:pt x="32453" y="307324"/>
                  </a:lnTo>
                  <a:lnTo>
                    <a:pt x="29261" y="245859"/>
                  </a:lnTo>
                  <a:lnTo>
                    <a:pt x="26069" y="184394"/>
                  </a:lnTo>
                  <a:lnTo>
                    <a:pt x="22877" y="122929"/>
                  </a:lnTo>
                  <a:lnTo>
                    <a:pt x="19685" y="61464"/>
                  </a:lnTo>
                  <a:lnTo>
                    <a:pt x="16493" y="0"/>
                  </a:lnTo>
                  <a:lnTo>
                    <a:pt x="0" y="934"/>
                  </a:lnTo>
                  <a:lnTo>
                    <a:pt x="3773" y="62366"/>
                  </a:lnTo>
                  <a:lnTo>
                    <a:pt x="7547" y="123798"/>
                  </a:lnTo>
                  <a:lnTo>
                    <a:pt x="11321" y="185230"/>
                  </a:lnTo>
                  <a:lnTo>
                    <a:pt x="15095" y="246662"/>
                  </a:lnTo>
                  <a:lnTo>
                    <a:pt x="18869" y="308094"/>
                  </a:lnTo>
                  <a:lnTo>
                    <a:pt x="22643" y="369525"/>
                  </a:lnTo>
                  <a:lnTo>
                    <a:pt x="26417" y="430957"/>
                  </a:lnTo>
                  <a:lnTo>
                    <a:pt x="30190" y="492389"/>
                  </a:lnTo>
                  <a:lnTo>
                    <a:pt x="33964" y="553821"/>
                  </a:lnTo>
                  <a:lnTo>
                    <a:pt x="37738" y="615253"/>
                  </a:lnTo>
                  <a:lnTo>
                    <a:pt x="41512" y="676685"/>
                  </a:lnTo>
                  <a:lnTo>
                    <a:pt x="45286" y="738117"/>
                  </a:lnTo>
                  <a:lnTo>
                    <a:pt x="49060" y="799548"/>
                  </a:lnTo>
                  <a:lnTo>
                    <a:pt x="52834" y="860980"/>
                  </a:lnTo>
                  <a:lnTo>
                    <a:pt x="56608" y="922412"/>
                  </a:lnTo>
                  <a:lnTo>
                    <a:pt x="60381" y="983844"/>
                  </a:lnTo>
                  <a:lnTo>
                    <a:pt x="64155" y="1045276"/>
                  </a:lnTo>
                  <a:lnTo>
                    <a:pt x="67929" y="1106708"/>
                  </a:lnTo>
                  <a:lnTo>
                    <a:pt x="71703" y="1168140"/>
                  </a:lnTo>
                  <a:lnTo>
                    <a:pt x="75477" y="1229571"/>
                  </a:lnTo>
                  <a:lnTo>
                    <a:pt x="79251" y="1291003"/>
                  </a:lnTo>
                  <a:close/>
                </a:path>
              </a:pathLst>
            </a:custGeom>
            <a:solidFill>
              <a:srgbClr val="F26A21">
                <a:alpha val="100000"/>
              </a:srgbClr>
            </a:solidFill>
            <a:ln w="13550" cap="flat">
              <a:solidFill>
                <a:srgbClr val="000000">
                  <a:alpha val="100000"/>
                </a:srgbClr>
              </a:solidFill>
              <a:prstDash val="solid"/>
              <a:miter/>
            </a:ln>
          </p:spPr>
          <p:txBody>
            <a:bodyPr/>
            <a:lstStyle/>
            <a:p/>
          </p:txBody>
        </p:sp>
        <p:sp>
          <p:nvSpPr>
            <p:cNvPr id="34" name="pg34"/>
            <p:cNvSpPr/>
            <p:nvPr/>
          </p:nvSpPr>
          <p:spPr>
            <a:xfrm>
              <a:off x="2364919" y="2201902"/>
              <a:ext cx="90495" cy="1293109"/>
            </a:xfrm>
            <a:custGeom>
              <a:avLst/>
              <a:pathLst>
                <a:path w="90495" h="1293109">
                  <a:moveTo>
                    <a:pt x="90495" y="1292500"/>
                  </a:moveTo>
                  <a:lnTo>
                    <a:pt x="90495" y="1230953"/>
                  </a:lnTo>
                  <a:lnTo>
                    <a:pt x="90495" y="1169405"/>
                  </a:lnTo>
                  <a:lnTo>
                    <a:pt x="90495" y="1107857"/>
                  </a:lnTo>
                  <a:lnTo>
                    <a:pt x="90495" y="1046310"/>
                  </a:lnTo>
                  <a:lnTo>
                    <a:pt x="90495" y="984762"/>
                  </a:lnTo>
                  <a:lnTo>
                    <a:pt x="90495" y="923214"/>
                  </a:lnTo>
                  <a:lnTo>
                    <a:pt x="90495" y="861667"/>
                  </a:lnTo>
                  <a:lnTo>
                    <a:pt x="90495" y="800119"/>
                  </a:lnTo>
                  <a:lnTo>
                    <a:pt x="90495" y="738571"/>
                  </a:lnTo>
                  <a:lnTo>
                    <a:pt x="90495" y="677024"/>
                  </a:lnTo>
                  <a:lnTo>
                    <a:pt x="90495" y="615476"/>
                  </a:lnTo>
                  <a:lnTo>
                    <a:pt x="90495" y="553928"/>
                  </a:lnTo>
                  <a:lnTo>
                    <a:pt x="90495" y="492381"/>
                  </a:lnTo>
                  <a:lnTo>
                    <a:pt x="90495" y="430833"/>
                  </a:lnTo>
                  <a:lnTo>
                    <a:pt x="90495" y="369285"/>
                  </a:lnTo>
                  <a:lnTo>
                    <a:pt x="90495" y="307738"/>
                  </a:lnTo>
                  <a:lnTo>
                    <a:pt x="90495" y="246190"/>
                  </a:lnTo>
                  <a:lnTo>
                    <a:pt x="90495" y="184642"/>
                  </a:lnTo>
                  <a:lnTo>
                    <a:pt x="90495" y="123095"/>
                  </a:lnTo>
                  <a:lnTo>
                    <a:pt x="90495" y="61547"/>
                  </a:lnTo>
                  <a:lnTo>
                    <a:pt x="90495" y="0"/>
                  </a:lnTo>
                  <a:lnTo>
                    <a:pt x="0" y="2348"/>
                  </a:lnTo>
                  <a:lnTo>
                    <a:pt x="3192" y="63813"/>
                  </a:lnTo>
                  <a:lnTo>
                    <a:pt x="6384" y="125277"/>
                  </a:lnTo>
                  <a:lnTo>
                    <a:pt x="9576" y="186742"/>
                  </a:lnTo>
                  <a:lnTo>
                    <a:pt x="12768" y="248207"/>
                  </a:lnTo>
                  <a:lnTo>
                    <a:pt x="15960" y="309672"/>
                  </a:lnTo>
                  <a:lnTo>
                    <a:pt x="19152" y="371137"/>
                  </a:lnTo>
                  <a:lnTo>
                    <a:pt x="22344" y="432602"/>
                  </a:lnTo>
                  <a:lnTo>
                    <a:pt x="25536" y="494066"/>
                  </a:lnTo>
                  <a:lnTo>
                    <a:pt x="28728" y="555531"/>
                  </a:lnTo>
                  <a:lnTo>
                    <a:pt x="31920" y="616996"/>
                  </a:lnTo>
                  <a:lnTo>
                    <a:pt x="35112" y="678461"/>
                  </a:lnTo>
                  <a:lnTo>
                    <a:pt x="38305" y="739926"/>
                  </a:lnTo>
                  <a:lnTo>
                    <a:pt x="41497" y="801391"/>
                  </a:lnTo>
                  <a:lnTo>
                    <a:pt x="44689" y="862855"/>
                  </a:lnTo>
                  <a:lnTo>
                    <a:pt x="47881" y="924320"/>
                  </a:lnTo>
                  <a:lnTo>
                    <a:pt x="51073" y="985785"/>
                  </a:lnTo>
                  <a:lnTo>
                    <a:pt x="54265" y="1047250"/>
                  </a:lnTo>
                  <a:lnTo>
                    <a:pt x="57457" y="1108715"/>
                  </a:lnTo>
                  <a:lnTo>
                    <a:pt x="60649" y="1170179"/>
                  </a:lnTo>
                  <a:lnTo>
                    <a:pt x="63841" y="1231644"/>
                  </a:lnTo>
                  <a:lnTo>
                    <a:pt x="67033" y="1293109"/>
                  </a:lnTo>
                  <a:close/>
                </a:path>
              </a:pathLst>
            </a:custGeom>
            <a:solidFill>
              <a:srgbClr val="E8E8E8">
                <a:alpha val="100000"/>
              </a:srgbClr>
            </a:solidFill>
            <a:ln w="13550" cap="flat">
              <a:solidFill>
                <a:srgbClr val="000000">
                  <a:alpha val="100000"/>
                </a:srgbClr>
              </a:solidFill>
              <a:prstDash val="solid"/>
              <a:miter/>
            </a:ln>
          </p:spPr>
          <p:txBody>
            <a:bodyPr/>
            <a:lstStyle/>
            <a:p/>
          </p:txBody>
        </p:sp>
        <p:sp>
          <p:nvSpPr>
            <p:cNvPr id="35" name="tx35"/>
            <p:cNvSpPr/>
            <p:nvPr/>
          </p:nvSpPr>
          <p:spPr>
            <a:xfrm>
              <a:off x="2208481" y="3869192"/>
              <a:ext cx="493867" cy="155173"/>
            </a:xfrm>
            <a:prstGeom prst="rect">
              <a:avLst/>
            </a:prstGeom>
            <a:noFill/>
          </p:spPr>
          <p:txBody>
            <a:bodyPr lIns="0" rIns="0" tIns="0" bIns="0" anchorCtr="1" anchor="ctr" wrap="none"/>
            <a:lstStyle/>
            <a:p>
              <a:pPr algn="l" marL="0" marR="0" indent="0">
                <a:spcBef>
                  <a:spcPts val="0"/>
                </a:spcBef>
                <a:spcAft>
                  <a:spcPts val="0"/>
                </a:spcAft>
              </a:pPr>
              <a:r>
                <a:rPr sz="1707" i="0" b="1">
                  <a:solidFill>
                    <a:srgbClr val="000000">
                      <a:alpha val="100000"/>
                    </a:srgbClr>
                  </a:solidFill>
                  <a:latin typeface="Arial"/>
                  <a:cs typeface="Arial"/>
                </a:rPr>
                <a:t>2.7m</a:t>
              </a:r>
            </a:p>
          </p:txBody>
        </p:sp>
        <p:sp>
          <p:nvSpPr>
            <p:cNvPr id="36" name="tx36"/>
            <p:cNvSpPr/>
            <p:nvPr/>
          </p:nvSpPr>
          <p:spPr>
            <a:xfrm>
              <a:off x="4708510" y="2106318"/>
              <a:ext cx="291309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 DTP1 unvaccinated (% of total unvaccinated)</a:t>
              </a:r>
            </a:p>
          </p:txBody>
        </p:sp>
        <p:sp>
          <p:nvSpPr>
            <p:cNvPr id="37" name="rc37"/>
            <p:cNvSpPr/>
            <p:nvPr/>
          </p:nvSpPr>
          <p:spPr>
            <a:xfrm>
              <a:off x="4717510" y="2299665"/>
              <a:ext cx="201456" cy="201456"/>
            </a:xfrm>
            <a:prstGeom prst="rect">
              <a:avLst/>
            </a:prstGeom>
            <a:solidFill>
              <a:srgbClr val="7ED7D1">
                <a:alpha val="100000"/>
              </a:srgbClr>
            </a:solidFill>
            <a:ln w="13550" cap="flat">
              <a:solidFill>
                <a:srgbClr val="000000">
                  <a:alpha val="100000"/>
                </a:srgbClr>
              </a:solidFill>
              <a:prstDash val="solid"/>
              <a:miter/>
            </a:ln>
          </p:spPr>
          <p:txBody>
            <a:bodyPr/>
            <a:lstStyle/>
            <a:p/>
          </p:txBody>
        </p:sp>
        <p:sp>
          <p:nvSpPr>
            <p:cNvPr id="38" name="rc38"/>
            <p:cNvSpPr/>
            <p:nvPr/>
          </p:nvSpPr>
          <p:spPr>
            <a:xfrm>
              <a:off x="4717510" y="2519121"/>
              <a:ext cx="201456" cy="201456"/>
            </a:xfrm>
            <a:prstGeom prst="rect">
              <a:avLst/>
            </a:prstGeom>
            <a:solidFill>
              <a:srgbClr val="66B0FF">
                <a:alpha val="100000"/>
              </a:srgbClr>
            </a:solidFill>
            <a:ln w="13550" cap="flat">
              <a:solidFill>
                <a:srgbClr val="000000">
                  <a:alpha val="100000"/>
                </a:srgbClr>
              </a:solidFill>
              <a:prstDash val="solid"/>
              <a:miter/>
            </a:ln>
          </p:spPr>
          <p:txBody>
            <a:bodyPr/>
            <a:lstStyle/>
            <a:p/>
          </p:txBody>
        </p:sp>
        <p:sp>
          <p:nvSpPr>
            <p:cNvPr id="39" name="rc39"/>
            <p:cNvSpPr/>
            <p:nvPr/>
          </p:nvSpPr>
          <p:spPr>
            <a:xfrm>
              <a:off x="4717510" y="2738577"/>
              <a:ext cx="201456" cy="201456"/>
            </a:xfrm>
            <a:prstGeom prst="rect">
              <a:avLst/>
            </a:prstGeom>
            <a:solidFill>
              <a:srgbClr val="822E1C">
                <a:alpha val="100000"/>
              </a:srgbClr>
            </a:solidFill>
            <a:ln w="13550" cap="flat">
              <a:solidFill>
                <a:srgbClr val="000000">
                  <a:alpha val="100000"/>
                </a:srgbClr>
              </a:solidFill>
              <a:prstDash val="solid"/>
              <a:miter/>
            </a:ln>
          </p:spPr>
          <p:txBody>
            <a:bodyPr/>
            <a:lstStyle/>
            <a:p/>
          </p:txBody>
        </p:sp>
        <p:sp>
          <p:nvSpPr>
            <p:cNvPr id="40" name="rc40"/>
            <p:cNvSpPr/>
            <p:nvPr/>
          </p:nvSpPr>
          <p:spPr>
            <a:xfrm>
              <a:off x="4717510" y="2958033"/>
              <a:ext cx="201456" cy="201456"/>
            </a:xfrm>
            <a:prstGeom prst="rect">
              <a:avLst/>
            </a:prstGeom>
            <a:solidFill>
              <a:srgbClr val="1C7F93">
                <a:alpha val="100000"/>
              </a:srgbClr>
            </a:solidFill>
            <a:ln w="13550" cap="flat">
              <a:solidFill>
                <a:srgbClr val="000000">
                  <a:alpha val="100000"/>
                </a:srgbClr>
              </a:solidFill>
              <a:prstDash val="solid"/>
              <a:miter/>
            </a:ln>
          </p:spPr>
          <p:txBody>
            <a:bodyPr/>
            <a:lstStyle/>
            <a:p/>
          </p:txBody>
        </p:sp>
        <p:sp>
          <p:nvSpPr>
            <p:cNvPr id="41" name="rc41"/>
            <p:cNvSpPr/>
            <p:nvPr/>
          </p:nvSpPr>
          <p:spPr>
            <a:xfrm>
              <a:off x="4717510" y="3177489"/>
              <a:ext cx="201456" cy="201456"/>
            </a:xfrm>
            <a:prstGeom prst="rect">
              <a:avLst/>
            </a:prstGeom>
            <a:solidFill>
              <a:srgbClr val="AAF400">
                <a:alpha val="100000"/>
              </a:srgbClr>
            </a:solidFill>
            <a:ln w="13550" cap="flat">
              <a:solidFill>
                <a:srgbClr val="000000">
                  <a:alpha val="100000"/>
                </a:srgbClr>
              </a:solidFill>
              <a:prstDash val="solid"/>
              <a:miter/>
            </a:ln>
          </p:spPr>
          <p:txBody>
            <a:bodyPr/>
            <a:lstStyle/>
            <a:p/>
          </p:txBody>
        </p:sp>
        <p:sp>
          <p:nvSpPr>
            <p:cNvPr id="42" name="rc42"/>
            <p:cNvSpPr/>
            <p:nvPr/>
          </p:nvSpPr>
          <p:spPr>
            <a:xfrm>
              <a:off x="4717510" y="3396945"/>
              <a:ext cx="201456" cy="201456"/>
            </a:xfrm>
            <a:prstGeom prst="rect">
              <a:avLst/>
            </a:prstGeom>
            <a:solidFill>
              <a:srgbClr val="DEA0FD">
                <a:alpha val="100000"/>
              </a:srgbClr>
            </a:solidFill>
            <a:ln w="13550" cap="flat">
              <a:solidFill>
                <a:srgbClr val="000000">
                  <a:alpha val="100000"/>
                </a:srgbClr>
              </a:solidFill>
              <a:prstDash val="solid"/>
              <a:miter/>
            </a:ln>
          </p:spPr>
          <p:txBody>
            <a:bodyPr/>
            <a:lstStyle/>
            <a:p/>
          </p:txBody>
        </p:sp>
        <p:sp>
          <p:nvSpPr>
            <p:cNvPr id="43" name="rc43"/>
            <p:cNvSpPr/>
            <p:nvPr/>
          </p:nvSpPr>
          <p:spPr>
            <a:xfrm>
              <a:off x="4717510" y="3616401"/>
              <a:ext cx="201456" cy="201456"/>
            </a:xfrm>
            <a:prstGeom prst="rect">
              <a:avLst/>
            </a:prstGeom>
            <a:solidFill>
              <a:srgbClr val="C075A6">
                <a:alpha val="100000"/>
              </a:srgbClr>
            </a:solidFill>
            <a:ln w="13550" cap="flat">
              <a:solidFill>
                <a:srgbClr val="000000">
                  <a:alpha val="100000"/>
                </a:srgbClr>
              </a:solidFill>
              <a:prstDash val="solid"/>
              <a:miter/>
            </a:ln>
          </p:spPr>
          <p:txBody>
            <a:bodyPr/>
            <a:lstStyle/>
            <a:p/>
          </p:txBody>
        </p:sp>
        <p:sp>
          <p:nvSpPr>
            <p:cNvPr id="44" name="rc44"/>
            <p:cNvSpPr/>
            <p:nvPr/>
          </p:nvSpPr>
          <p:spPr>
            <a:xfrm>
              <a:off x="4717510" y="3835857"/>
              <a:ext cx="201456" cy="201456"/>
            </a:xfrm>
            <a:prstGeom prst="rect">
              <a:avLst/>
            </a:prstGeom>
            <a:solidFill>
              <a:srgbClr val="F7E1A0">
                <a:alpha val="100000"/>
              </a:srgbClr>
            </a:solidFill>
            <a:ln w="13550" cap="flat">
              <a:solidFill>
                <a:srgbClr val="000000">
                  <a:alpha val="100000"/>
                </a:srgbClr>
              </a:solidFill>
              <a:prstDash val="solid"/>
              <a:miter/>
            </a:ln>
          </p:spPr>
          <p:txBody>
            <a:bodyPr/>
            <a:lstStyle/>
            <a:p/>
          </p:txBody>
        </p:sp>
        <p:sp>
          <p:nvSpPr>
            <p:cNvPr id="45" name="rc45"/>
            <p:cNvSpPr/>
            <p:nvPr/>
          </p:nvSpPr>
          <p:spPr>
            <a:xfrm>
              <a:off x="4717510" y="4055313"/>
              <a:ext cx="201456" cy="201456"/>
            </a:xfrm>
            <a:prstGeom prst="rect">
              <a:avLst/>
            </a:prstGeom>
            <a:solidFill>
              <a:srgbClr val="FC1CBF">
                <a:alpha val="100000"/>
              </a:srgbClr>
            </a:solidFill>
            <a:ln w="13550" cap="flat">
              <a:solidFill>
                <a:srgbClr val="000000">
                  <a:alpha val="100000"/>
                </a:srgbClr>
              </a:solidFill>
              <a:prstDash val="solid"/>
              <a:miter/>
            </a:ln>
          </p:spPr>
          <p:txBody>
            <a:bodyPr/>
            <a:lstStyle/>
            <a:p/>
          </p:txBody>
        </p:sp>
        <p:sp>
          <p:nvSpPr>
            <p:cNvPr id="46" name="rc46"/>
            <p:cNvSpPr/>
            <p:nvPr/>
          </p:nvSpPr>
          <p:spPr>
            <a:xfrm>
              <a:off x="4717510" y="4274769"/>
              <a:ext cx="201456" cy="201456"/>
            </a:xfrm>
            <a:prstGeom prst="rect">
              <a:avLst/>
            </a:prstGeom>
            <a:solidFill>
              <a:srgbClr val="FA0087">
                <a:alpha val="100000"/>
              </a:srgbClr>
            </a:solidFill>
            <a:ln w="13550" cap="flat">
              <a:solidFill>
                <a:srgbClr val="000000">
                  <a:alpha val="100000"/>
                </a:srgbClr>
              </a:solidFill>
              <a:prstDash val="solid"/>
              <a:miter/>
            </a:ln>
          </p:spPr>
          <p:txBody>
            <a:bodyPr/>
            <a:lstStyle/>
            <a:p/>
          </p:txBody>
        </p:sp>
        <p:sp>
          <p:nvSpPr>
            <p:cNvPr id="47" name="rc47"/>
            <p:cNvSpPr/>
            <p:nvPr/>
          </p:nvSpPr>
          <p:spPr>
            <a:xfrm>
              <a:off x="4717510" y="4494225"/>
              <a:ext cx="201456" cy="201456"/>
            </a:xfrm>
            <a:prstGeom prst="rect">
              <a:avLst/>
            </a:prstGeom>
            <a:solidFill>
              <a:srgbClr val="1CBE4F">
                <a:alpha val="100000"/>
              </a:srgbClr>
            </a:solidFill>
            <a:ln w="13550" cap="flat">
              <a:solidFill>
                <a:srgbClr val="000000">
                  <a:alpha val="100000"/>
                </a:srgbClr>
              </a:solidFill>
              <a:prstDash val="solid"/>
              <a:miter/>
            </a:ln>
          </p:spPr>
          <p:txBody>
            <a:bodyPr/>
            <a:lstStyle/>
            <a:p/>
          </p:txBody>
        </p:sp>
        <p:sp>
          <p:nvSpPr>
            <p:cNvPr id="48" name="rc48"/>
            <p:cNvSpPr/>
            <p:nvPr/>
          </p:nvSpPr>
          <p:spPr>
            <a:xfrm>
              <a:off x="4717510" y="4713681"/>
              <a:ext cx="201456" cy="201456"/>
            </a:xfrm>
            <a:prstGeom prst="rect">
              <a:avLst/>
            </a:prstGeom>
            <a:solidFill>
              <a:srgbClr val="FBE426">
                <a:alpha val="100000"/>
              </a:srgbClr>
            </a:solidFill>
            <a:ln w="13550" cap="flat">
              <a:solidFill>
                <a:srgbClr val="000000">
                  <a:alpha val="100000"/>
                </a:srgbClr>
              </a:solidFill>
              <a:prstDash val="solid"/>
              <a:miter/>
            </a:ln>
          </p:spPr>
          <p:txBody>
            <a:bodyPr/>
            <a:lstStyle/>
            <a:p/>
          </p:txBody>
        </p:sp>
        <p:sp>
          <p:nvSpPr>
            <p:cNvPr id="49" name="rc49"/>
            <p:cNvSpPr/>
            <p:nvPr/>
          </p:nvSpPr>
          <p:spPr>
            <a:xfrm>
              <a:off x="4717510" y="4933137"/>
              <a:ext cx="201456" cy="201456"/>
            </a:xfrm>
            <a:prstGeom prst="rect">
              <a:avLst/>
            </a:prstGeom>
            <a:solidFill>
              <a:srgbClr val="B10DA1">
                <a:alpha val="100000"/>
              </a:srgbClr>
            </a:solidFill>
            <a:ln w="13550" cap="flat">
              <a:solidFill>
                <a:srgbClr val="000000">
                  <a:alpha val="100000"/>
                </a:srgbClr>
              </a:solidFill>
              <a:prstDash val="solid"/>
              <a:miter/>
            </a:ln>
          </p:spPr>
          <p:txBody>
            <a:bodyPr/>
            <a:lstStyle/>
            <a:p/>
          </p:txBody>
        </p:sp>
        <p:sp>
          <p:nvSpPr>
            <p:cNvPr id="50" name="rc50"/>
            <p:cNvSpPr/>
            <p:nvPr/>
          </p:nvSpPr>
          <p:spPr>
            <a:xfrm>
              <a:off x="4717510" y="5152593"/>
              <a:ext cx="201456" cy="201456"/>
            </a:xfrm>
            <a:prstGeom prst="rect">
              <a:avLst/>
            </a:prstGeom>
            <a:solidFill>
              <a:srgbClr val="85660D">
                <a:alpha val="100000"/>
              </a:srgbClr>
            </a:solidFill>
            <a:ln w="13550" cap="flat">
              <a:solidFill>
                <a:srgbClr val="000000">
                  <a:alpha val="100000"/>
                </a:srgbClr>
              </a:solidFill>
              <a:prstDash val="solid"/>
              <a:miter/>
            </a:ln>
          </p:spPr>
          <p:txBody>
            <a:bodyPr/>
            <a:lstStyle/>
            <a:p/>
          </p:txBody>
        </p:sp>
        <p:sp>
          <p:nvSpPr>
            <p:cNvPr id="51" name="rc51"/>
            <p:cNvSpPr/>
            <p:nvPr/>
          </p:nvSpPr>
          <p:spPr>
            <a:xfrm>
              <a:off x="4717510" y="5372049"/>
              <a:ext cx="201456" cy="201456"/>
            </a:xfrm>
            <a:prstGeom prst="rect">
              <a:avLst/>
            </a:prstGeom>
            <a:solidFill>
              <a:srgbClr val="1C8356">
                <a:alpha val="100000"/>
              </a:srgbClr>
            </a:solidFill>
            <a:ln w="13550" cap="flat">
              <a:solidFill>
                <a:srgbClr val="000000">
                  <a:alpha val="100000"/>
                </a:srgbClr>
              </a:solidFill>
              <a:prstDash val="solid"/>
              <a:miter/>
            </a:ln>
          </p:spPr>
          <p:txBody>
            <a:bodyPr/>
            <a:lstStyle/>
            <a:p/>
          </p:txBody>
        </p:sp>
        <p:sp>
          <p:nvSpPr>
            <p:cNvPr id="52" name="rc52"/>
            <p:cNvSpPr/>
            <p:nvPr/>
          </p:nvSpPr>
          <p:spPr>
            <a:xfrm>
              <a:off x="4717510" y="5591505"/>
              <a:ext cx="201456" cy="201456"/>
            </a:xfrm>
            <a:prstGeom prst="rect">
              <a:avLst/>
            </a:prstGeom>
            <a:solidFill>
              <a:srgbClr val="C4451C">
                <a:alpha val="100000"/>
              </a:srgbClr>
            </a:solidFill>
            <a:ln w="13550" cap="flat">
              <a:solidFill>
                <a:srgbClr val="000000">
                  <a:alpha val="100000"/>
                </a:srgbClr>
              </a:solidFill>
              <a:prstDash val="solid"/>
              <a:miter/>
            </a:ln>
          </p:spPr>
          <p:txBody>
            <a:bodyPr/>
            <a:lstStyle/>
            <a:p/>
          </p:txBody>
        </p:sp>
        <p:sp>
          <p:nvSpPr>
            <p:cNvPr id="53" name="rc53"/>
            <p:cNvSpPr/>
            <p:nvPr/>
          </p:nvSpPr>
          <p:spPr>
            <a:xfrm>
              <a:off x="6729379" y="2299665"/>
              <a:ext cx="201456" cy="201456"/>
            </a:xfrm>
            <a:prstGeom prst="rect">
              <a:avLst/>
            </a:prstGeom>
            <a:solidFill>
              <a:srgbClr val="325A9B">
                <a:alpha val="100000"/>
              </a:srgbClr>
            </a:solidFill>
            <a:ln w="13550" cap="flat">
              <a:solidFill>
                <a:srgbClr val="000000">
                  <a:alpha val="100000"/>
                </a:srgbClr>
              </a:solidFill>
              <a:prstDash val="solid"/>
              <a:miter/>
            </a:ln>
          </p:spPr>
          <p:txBody>
            <a:bodyPr/>
            <a:lstStyle/>
            <a:p/>
          </p:txBody>
        </p:sp>
        <p:sp>
          <p:nvSpPr>
            <p:cNvPr id="54" name="rc54"/>
            <p:cNvSpPr/>
            <p:nvPr/>
          </p:nvSpPr>
          <p:spPr>
            <a:xfrm>
              <a:off x="6729379" y="2519121"/>
              <a:ext cx="201456" cy="201456"/>
            </a:xfrm>
            <a:prstGeom prst="rect">
              <a:avLst/>
            </a:prstGeom>
            <a:solidFill>
              <a:srgbClr val="F8A19F">
                <a:alpha val="100000"/>
              </a:srgbClr>
            </a:solidFill>
            <a:ln w="13550" cap="flat">
              <a:solidFill>
                <a:srgbClr val="000000">
                  <a:alpha val="100000"/>
                </a:srgbClr>
              </a:solidFill>
              <a:prstDash val="solid"/>
              <a:miter/>
            </a:ln>
          </p:spPr>
          <p:txBody>
            <a:bodyPr/>
            <a:lstStyle/>
            <a:p/>
          </p:txBody>
        </p:sp>
        <p:sp>
          <p:nvSpPr>
            <p:cNvPr id="55" name="rc55"/>
            <p:cNvSpPr/>
            <p:nvPr/>
          </p:nvSpPr>
          <p:spPr>
            <a:xfrm>
              <a:off x="6729379" y="2738577"/>
              <a:ext cx="201456" cy="201456"/>
            </a:xfrm>
            <a:prstGeom prst="rect">
              <a:avLst/>
            </a:prstGeom>
            <a:solidFill>
              <a:srgbClr val="AA0DFE">
                <a:alpha val="100000"/>
              </a:srgbClr>
            </a:solidFill>
            <a:ln w="13550" cap="flat">
              <a:solidFill>
                <a:srgbClr val="000000">
                  <a:alpha val="100000"/>
                </a:srgbClr>
              </a:solidFill>
              <a:prstDash val="solid"/>
              <a:miter/>
            </a:ln>
          </p:spPr>
          <p:txBody>
            <a:bodyPr/>
            <a:lstStyle/>
            <a:p/>
          </p:txBody>
        </p:sp>
        <p:sp>
          <p:nvSpPr>
            <p:cNvPr id="56" name="rc56"/>
            <p:cNvSpPr/>
            <p:nvPr/>
          </p:nvSpPr>
          <p:spPr>
            <a:xfrm>
              <a:off x="6729379" y="2958033"/>
              <a:ext cx="201456" cy="201456"/>
            </a:xfrm>
            <a:prstGeom prst="rect">
              <a:avLst/>
            </a:prstGeom>
            <a:solidFill>
              <a:srgbClr val="F6222E">
                <a:alpha val="100000"/>
              </a:srgbClr>
            </a:solidFill>
            <a:ln w="13550" cap="flat">
              <a:solidFill>
                <a:srgbClr val="000000">
                  <a:alpha val="100000"/>
                </a:srgbClr>
              </a:solidFill>
              <a:prstDash val="solid"/>
              <a:miter/>
            </a:ln>
          </p:spPr>
          <p:txBody>
            <a:bodyPr/>
            <a:lstStyle/>
            <a:p/>
          </p:txBody>
        </p:sp>
        <p:sp>
          <p:nvSpPr>
            <p:cNvPr id="57" name="rc57"/>
            <p:cNvSpPr/>
            <p:nvPr/>
          </p:nvSpPr>
          <p:spPr>
            <a:xfrm>
              <a:off x="6729379" y="3177489"/>
              <a:ext cx="201456" cy="201456"/>
            </a:xfrm>
            <a:prstGeom prst="rect">
              <a:avLst/>
            </a:prstGeom>
            <a:solidFill>
              <a:srgbClr val="2ED9FF">
                <a:alpha val="100000"/>
              </a:srgbClr>
            </a:solidFill>
            <a:ln w="13550" cap="flat">
              <a:solidFill>
                <a:srgbClr val="000000">
                  <a:alpha val="100000"/>
                </a:srgbClr>
              </a:solidFill>
              <a:prstDash val="solid"/>
              <a:miter/>
            </a:ln>
          </p:spPr>
          <p:txBody>
            <a:bodyPr/>
            <a:lstStyle/>
            <a:p/>
          </p:txBody>
        </p:sp>
        <p:sp>
          <p:nvSpPr>
            <p:cNvPr id="58" name="rc58"/>
            <p:cNvSpPr/>
            <p:nvPr/>
          </p:nvSpPr>
          <p:spPr>
            <a:xfrm>
              <a:off x="6729379" y="3396945"/>
              <a:ext cx="201456" cy="201456"/>
            </a:xfrm>
            <a:prstGeom prst="rect">
              <a:avLst/>
            </a:prstGeom>
            <a:solidFill>
              <a:srgbClr val="782AB6">
                <a:alpha val="100000"/>
              </a:srgbClr>
            </a:solidFill>
            <a:ln w="13550" cap="flat">
              <a:solidFill>
                <a:srgbClr val="000000">
                  <a:alpha val="100000"/>
                </a:srgbClr>
              </a:solidFill>
              <a:prstDash val="solid"/>
              <a:miter/>
            </a:ln>
          </p:spPr>
          <p:txBody>
            <a:bodyPr/>
            <a:lstStyle/>
            <a:p/>
          </p:txBody>
        </p:sp>
        <p:sp>
          <p:nvSpPr>
            <p:cNvPr id="59" name="rc59"/>
            <p:cNvSpPr/>
            <p:nvPr/>
          </p:nvSpPr>
          <p:spPr>
            <a:xfrm>
              <a:off x="6729379" y="3616401"/>
              <a:ext cx="201456" cy="201456"/>
            </a:xfrm>
            <a:prstGeom prst="rect">
              <a:avLst/>
            </a:prstGeom>
            <a:solidFill>
              <a:srgbClr val="90AD1C">
                <a:alpha val="100000"/>
              </a:srgbClr>
            </a:solidFill>
            <a:ln w="13550" cap="flat">
              <a:solidFill>
                <a:srgbClr val="000000">
                  <a:alpha val="100000"/>
                </a:srgbClr>
              </a:solidFill>
              <a:prstDash val="solid"/>
              <a:miter/>
            </a:ln>
          </p:spPr>
          <p:txBody>
            <a:bodyPr/>
            <a:lstStyle/>
            <a:p/>
          </p:txBody>
        </p:sp>
        <p:sp>
          <p:nvSpPr>
            <p:cNvPr id="60" name="rc60"/>
            <p:cNvSpPr/>
            <p:nvPr/>
          </p:nvSpPr>
          <p:spPr>
            <a:xfrm>
              <a:off x="6729379" y="3835857"/>
              <a:ext cx="201456" cy="201456"/>
            </a:xfrm>
            <a:prstGeom prst="rect">
              <a:avLst/>
            </a:prstGeom>
            <a:solidFill>
              <a:srgbClr val="B00068">
                <a:alpha val="100000"/>
              </a:srgbClr>
            </a:solidFill>
            <a:ln w="13550" cap="flat">
              <a:solidFill>
                <a:srgbClr val="000000">
                  <a:alpha val="100000"/>
                </a:srgbClr>
              </a:solidFill>
              <a:prstDash val="solid"/>
              <a:miter/>
            </a:ln>
          </p:spPr>
          <p:txBody>
            <a:bodyPr/>
            <a:lstStyle/>
            <a:p/>
          </p:txBody>
        </p:sp>
        <p:sp>
          <p:nvSpPr>
            <p:cNvPr id="61" name="rc61"/>
            <p:cNvSpPr/>
            <p:nvPr/>
          </p:nvSpPr>
          <p:spPr>
            <a:xfrm>
              <a:off x="6729379" y="4055313"/>
              <a:ext cx="201456" cy="201456"/>
            </a:xfrm>
            <a:prstGeom prst="rect">
              <a:avLst/>
            </a:prstGeom>
            <a:solidFill>
              <a:srgbClr val="FEAF16">
                <a:alpha val="100000"/>
              </a:srgbClr>
            </a:solidFill>
            <a:ln w="13550" cap="flat">
              <a:solidFill>
                <a:srgbClr val="000000">
                  <a:alpha val="100000"/>
                </a:srgbClr>
              </a:solidFill>
              <a:prstDash val="solid"/>
              <a:miter/>
            </a:ln>
          </p:spPr>
          <p:txBody>
            <a:bodyPr/>
            <a:lstStyle/>
            <a:p/>
          </p:txBody>
        </p:sp>
        <p:sp>
          <p:nvSpPr>
            <p:cNvPr id="62" name="rc62"/>
            <p:cNvSpPr/>
            <p:nvPr/>
          </p:nvSpPr>
          <p:spPr>
            <a:xfrm>
              <a:off x="6729379" y="4274769"/>
              <a:ext cx="201456" cy="201456"/>
            </a:xfrm>
            <a:prstGeom prst="rect">
              <a:avLst/>
            </a:prstGeom>
            <a:solidFill>
              <a:srgbClr val="3283FE">
                <a:alpha val="100000"/>
              </a:srgbClr>
            </a:solidFill>
            <a:ln w="13550" cap="flat">
              <a:solidFill>
                <a:srgbClr val="000000">
                  <a:alpha val="100000"/>
                </a:srgbClr>
              </a:solidFill>
              <a:prstDash val="solid"/>
              <a:miter/>
            </a:ln>
          </p:spPr>
          <p:txBody>
            <a:bodyPr/>
            <a:lstStyle/>
            <a:p/>
          </p:txBody>
        </p:sp>
        <p:sp>
          <p:nvSpPr>
            <p:cNvPr id="63" name="rc63"/>
            <p:cNvSpPr/>
            <p:nvPr/>
          </p:nvSpPr>
          <p:spPr>
            <a:xfrm>
              <a:off x="6729379" y="4494225"/>
              <a:ext cx="201456" cy="201456"/>
            </a:xfrm>
            <a:prstGeom prst="rect">
              <a:avLst/>
            </a:prstGeom>
            <a:solidFill>
              <a:srgbClr val="00CC99">
                <a:alpha val="100000"/>
              </a:srgbClr>
            </a:solidFill>
            <a:ln w="13550" cap="flat">
              <a:solidFill>
                <a:srgbClr val="000000">
                  <a:alpha val="100000"/>
                </a:srgbClr>
              </a:solidFill>
              <a:prstDash val="solid"/>
              <a:miter/>
            </a:ln>
          </p:spPr>
          <p:txBody>
            <a:bodyPr/>
            <a:lstStyle/>
            <a:p/>
          </p:txBody>
        </p:sp>
        <p:sp>
          <p:nvSpPr>
            <p:cNvPr id="64" name="rc64"/>
            <p:cNvSpPr/>
            <p:nvPr/>
          </p:nvSpPr>
          <p:spPr>
            <a:xfrm>
              <a:off x="6729379" y="4713681"/>
              <a:ext cx="201456" cy="201456"/>
            </a:xfrm>
            <a:prstGeom prst="rect">
              <a:avLst/>
            </a:prstGeom>
            <a:solidFill>
              <a:srgbClr val="FE00FA">
                <a:alpha val="100000"/>
              </a:srgbClr>
            </a:solidFill>
            <a:ln w="13550" cap="flat">
              <a:solidFill>
                <a:srgbClr val="000000">
                  <a:alpha val="100000"/>
                </a:srgbClr>
              </a:solidFill>
              <a:prstDash val="solid"/>
              <a:miter/>
            </a:ln>
          </p:spPr>
          <p:txBody>
            <a:bodyPr/>
            <a:lstStyle/>
            <a:p/>
          </p:txBody>
        </p:sp>
        <p:sp>
          <p:nvSpPr>
            <p:cNvPr id="65" name="rc65"/>
            <p:cNvSpPr/>
            <p:nvPr/>
          </p:nvSpPr>
          <p:spPr>
            <a:xfrm>
              <a:off x="6729379" y="4933137"/>
              <a:ext cx="201456" cy="201456"/>
            </a:xfrm>
            <a:prstGeom prst="rect">
              <a:avLst/>
            </a:prstGeom>
            <a:solidFill>
              <a:srgbClr val="3B00FB">
                <a:alpha val="100000"/>
              </a:srgbClr>
            </a:solidFill>
            <a:ln w="13550" cap="flat">
              <a:solidFill>
                <a:srgbClr val="000000">
                  <a:alpha val="100000"/>
                </a:srgbClr>
              </a:solidFill>
              <a:prstDash val="solid"/>
              <a:miter/>
            </a:ln>
          </p:spPr>
          <p:txBody>
            <a:bodyPr/>
            <a:lstStyle/>
            <a:p/>
          </p:txBody>
        </p:sp>
        <p:sp>
          <p:nvSpPr>
            <p:cNvPr id="66" name="rc66"/>
            <p:cNvSpPr/>
            <p:nvPr/>
          </p:nvSpPr>
          <p:spPr>
            <a:xfrm>
              <a:off x="6729379" y="5152593"/>
              <a:ext cx="201456" cy="201456"/>
            </a:xfrm>
            <a:prstGeom prst="rect">
              <a:avLst/>
            </a:prstGeom>
            <a:solidFill>
              <a:srgbClr val="F26A21">
                <a:alpha val="100000"/>
              </a:srgbClr>
            </a:solidFill>
            <a:ln w="13550" cap="flat">
              <a:solidFill>
                <a:srgbClr val="000000">
                  <a:alpha val="100000"/>
                </a:srgbClr>
              </a:solidFill>
              <a:prstDash val="solid"/>
              <a:miter/>
            </a:ln>
          </p:spPr>
          <p:txBody>
            <a:bodyPr/>
            <a:lstStyle/>
            <a:p/>
          </p:txBody>
        </p:sp>
        <p:sp>
          <p:nvSpPr>
            <p:cNvPr id="67" name="rc67"/>
            <p:cNvSpPr/>
            <p:nvPr/>
          </p:nvSpPr>
          <p:spPr>
            <a:xfrm>
              <a:off x="6729379" y="5372049"/>
              <a:ext cx="201456" cy="201456"/>
            </a:xfrm>
            <a:prstGeom prst="rect">
              <a:avLst/>
            </a:prstGeom>
            <a:solidFill>
              <a:srgbClr val="E8E8E8">
                <a:alpha val="100000"/>
              </a:srgbClr>
            </a:solidFill>
            <a:ln w="13550" cap="flat">
              <a:solidFill>
                <a:srgbClr val="000000">
                  <a:alpha val="100000"/>
                </a:srgbClr>
              </a:solidFill>
              <a:prstDash val="solid"/>
              <a:miter/>
            </a:ln>
          </p:spPr>
          <p:txBody>
            <a:bodyPr/>
            <a:lstStyle/>
            <a:p/>
          </p:txBody>
        </p:sp>
        <p:sp>
          <p:nvSpPr>
            <p:cNvPr id="68" name="tx68"/>
            <p:cNvSpPr/>
            <p:nvPr/>
          </p:nvSpPr>
          <p:spPr>
            <a:xfrm>
              <a:off x="4997555" y="2360388"/>
              <a:ext cx="15352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 Indonesia: 657,000 (24.1%) </a:t>
              </a:r>
            </a:p>
          </p:txBody>
        </p:sp>
        <p:sp>
          <p:nvSpPr>
            <p:cNvPr id="69" name="tx69"/>
            <p:cNvSpPr/>
            <p:nvPr/>
          </p:nvSpPr>
          <p:spPr>
            <a:xfrm>
              <a:off x="4997555" y="2579844"/>
              <a:ext cx="14976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 Philippines: 381,000 (14%) </a:t>
              </a:r>
            </a:p>
          </p:txBody>
        </p:sp>
        <p:sp>
          <p:nvSpPr>
            <p:cNvPr id="70" name="tx70"/>
            <p:cNvSpPr/>
            <p:nvPr/>
          </p:nvSpPr>
          <p:spPr>
            <a:xfrm>
              <a:off x="4997555" y="2799300"/>
              <a:ext cx="165323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 South Africa: 380,000 (13.9%) </a:t>
              </a:r>
            </a:p>
          </p:txBody>
        </p:sp>
        <p:sp>
          <p:nvSpPr>
            <p:cNvPr id="71" name="tx71"/>
            <p:cNvSpPr/>
            <p:nvPr/>
          </p:nvSpPr>
          <p:spPr>
            <a:xfrm>
              <a:off x="4997555" y="3018756"/>
              <a:ext cx="128025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4) China: 260,000 (9.5%) </a:t>
              </a:r>
            </a:p>
          </p:txBody>
        </p:sp>
        <p:sp>
          <p:nvSpPr>
            <p:cNvPr id="72" name="tx72"/>
            <p:cNvSpPr/>
            <p:nvPr/>
          </p:nvSpPr>
          <p:spPr>
            <a:xfrm>
              <a:off x="4997555" y="3238212"/>
              <a:ext cx="124897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5) Mexico: 218,000 (8%) </a:t>
              </a:r>
            </a:p>
          </p:txBody>
        </p:sp>
        <p:sp>
          <p:nvSpPr>
            <p:cNvPr id="73" name="tx73"/>
            <p:cNvSpPr/>
            <p:nvPr/>
          </p:nvSpPr>
          <p:spPr>
            <a:xfrm>
              <a:off x="4997555" y="3457668"/>
              <a:ext cx="15724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 Kazakhstan: 134,000 (4.9%) </a:t>
              </a:r>
            </a:p>
          </p:txBody>
        </p:sp>
        <p:sp>
          <p:nvSpPr>
            <p:cNvPr id="74" name="tx74"/>
            <p:cNvSpPr/>
            <p:nvPr/>
          </p:nvSpPr>
          <p:spPr>
            <a:xfrm>
              <a:off x="4997555" y="3677124"/>
              <a:ext cx="14606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 Argentina: 101,000 (3.7%) </a:t>
              </a:r>
            </a:p>
          </p:txBody>
        </p:sp>
        <p:sp>
          <p:nvSpPr>
            <p:cNvPr id="75" name="tx75"/>
            <p:cNvSpPr/>
            <p:nvPr/>
          </p:nvSpPr>
          <p:spPr>
            <a:xfrm>
              <a:off x="4997555" y="3896580"/>
              <a:ext cx="12862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 Turkiye: 63,000 (2.3%) </a:t>
              </a:r>
            </a:p>
          </p:txBody>
        </p:sp>
        <p:sp>
          <p:nvSpPr>
            <p:cNvPr id="76" name="tx76"/>
            <p:cNvSpPr/>
            <p:nvPr/>
          </p:nvSpPr>
          <p:spPr>
            <a:xfrm>
              <a:off x="4997555" y="4116036"/>
              <a:ext cx="134243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 Ecuador: 53,000 (1.9%) </a:t>
              </a:r>
            </a:p>
          </p:txBody>
        </p:sp>
        <p:sp>
          <p:nvSpPr>
            <p:cNvPr id="77" name="tx77"/>
            <p:cNvSpPr/>
            <p:nvPr/>
          </p:nvSpPr>
          <p:spPr>
            <a:xfrm>
              <a:off x="4997555" y="4335492"/>
              <a:ext cx="153509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 Guatemala: 52,000 (1.9%) </a:t>
              </a:r>
            </a:p>
          </p:txBody>
        </p:sp>
        <p:sp>
          <p:nvSpPr>
            <p:cNvPr id="78" name="tx78"/>
            <p:cNvSpPr/>
            <p:nvPr/>
          </p:nvSpPr>
          <p:spPr>
            <a:xfrm>
              <a:off x="4997555" y="4554948"/>
              <a:ext cx="12593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11) Brazil: 50,000 (1.8%) </a:t>
              </a:r>
            </a:p>
          </p:txBody>
        </p:sp>
        <p:sp>
          <p:nvSpPr>
            <p:cNvPr id="79" name="tx79"/>
            <p:cNvSpPr/>
            <p:nvPr/>
          </p:nvSpPr>
          <p:spPr>
            <a:xfrm>
              <a:off x="4997555" y="4774404"/>
              <a:ext cx="11809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12) Iraq: 47,000 (1.7%) </a:t>
              </a:r>
            </a:p>
          </p:txBody>
        </p:sp>
        <p:sp>
          <p:nvSpPr>
            <p:cNvPr id="80" name="tx80"/>
            <p:cNvSpPr/>
            <p:nvPr/>
          </p:nvSpPr>
          <p:spPr>
            <a:xfrm>
              <a:off x="4997555" y="4993860"/>
              <a:ext cx="122438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13) Peru: 42,000 (1.6%) </a:t>
              </a:r>
            </a:p>
          </p:txBody>
        </p:sp>
        <p:sp>
          <p:nvSpPr>
            <p:cNvPr id="81" name="tx81"/>
            <p:cNvSpPr/>
            <p:nvPr/>
          </p:nvSpPr>
          <p:spPr>
            <a:xfrm>
              <a:off x="4997555" y="5213316"/>
              <a:ext cx="15102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14) Azerbaijan: 42,000 (1.5%) </a:t>
              </a:r>
            </a:p>
          </p:txBody>
        </p:sp>
        <p:sp>
          <p:nvSpPr>
            <p:cNvPr id="82" name="tx82"/>
            <p:cNvSpPr/>
            <p:nvPr/>
          </p:nvSpPr>
          <p:spPr>
            <a:xfrm>
              <a:off x="4997555" y="5432772"/>
              <a:ext cx="14602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15) Colombia: 41,000 (1.5%) </a:t>
              </a:r>
            </a:p>
          </p:txBody>
        </p:sp>
        <p:sp>
          <p:nvSpPr>
            <p:cNvPr id="83" name="tx83"/>
            <p:cNvSpPr/>
            <p:nvPr/>
          </p:nvSpPr>
          <p:spPr>
            <a:xfrm>
              <a:off x="4997555" y="5652228"/>
              <a:ext cx="143880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16) Paraguay: 24,000 (&lt;1%) </a:t>
              </a:r>
            </a:p>
          </p:txBody>
        </p:sp>
        <p:sp>
          <p:nvSpPr>
            <p:cNvPr id="84" name="tx84"/>
            <p:cNvSpPr/>
            <p:nvPr/>
          </p:nvSpPr>
          <p:spPr>
            <a:xfrm>
              <a:off x="7009424" y="2360388"/>
              <a:ext cx="12959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17) Gabon: 24,000 (&lt;1%) </a:t>
              </a:r>
            </a:p>
          </p:txBody>
        </p:sp>
        <p:sp>
          <p:nvSpPr>
            <p:cNvPr id="85" name="tx85"/>
            <p:cNvSpPr/>
            <p:nvPr/>
          </p:nvSpPr>
          <p:spPr>
            <a:xfrm>
              <a:off x="7009424" y="2579844"/>
              <a:ext cx="13869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18) Thailand: 23,000 (&lt;1%) </a:t>
              </a:r>
            </a:p>
          </p:txBody>
        </p:sp>
        <p:sp>
          <p:nvSpPr>
            <p:cNvPr id="86" name="tx86"/>
            <p:cNvSpPr/>
            <p:nvPr/>
          </p:nvSpPr>
          <p:spPr>
            <a:xfrm>
              <a:off x="7009424" y="2799300"/>
              <a:ext cx="14012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19) Malaysia: 22,000 (&lt;1%) </a:t>
              </a:r>
            </a:p>
          </p:txBody>
        </p:sp>
        <p:sp>
          <p:nvSpPr>
            <p:cNvPr id="87" name="tx87"/>
            <p:cNvSpPr/>
            <p:nvPr/>
          </p:nvSpPr>
          <p:spPr>
            <a:xfrm>
              <a:off x="7009424" y="3018756"/>
              <a:ext cx="14178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 Viet Nam: 13,000 (&lt;1%) </a:t>
              </a:r>
            </a:p>
          </p:txBody>
        </p:sp>
        <p:sp>
          <p:nvSpPr>
            <p:cNvPr id="88" name="tx88"/>
            <p:cNvSpPr/>
            <p:nvPr/>
          </p:nvSpPr>
          <p:spPr>
            <a:xfrm>
              <a:off x="7009424" y="3238212"/>
              <a:ext cx="143249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21) Sri Lanka: 13,000 (&lt;1%) </a:t>
              </a:r>
            </a:p>
          </p:txBody>
        </p:sp>
        <p:sp>
          <p:nvSpPr>
            <p:cNvPr id="89" name="tx89"/>
            <p:cNvSpPr/>
            <p:nvPr/>
          </p:nvSpPr>
          <p:spPr>
            <a:xfrm>
              <a:off x="7009424" y="3457668"/>
              <a:ext cx="114464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22) Iran: 11,000 (&lt;1%) </a:t>
              </a:r>
            </a:p>
          </p:txBody>
        </p:sp>
        <p:sp>
          <p:nvSpPr>
            <p:cNvPr id="90" name="tx90"/>
            <p:cNvSpPr/>
            <p:nvPr/>
          </p:nvSpPr>
          <p:spPr>
            <a:xfrm>
              <a:off x="7009424" y="3677124"/>
              <a:ext cx="133703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23) Ukraine: 11,000 (&lt;1%) </a:t>
              </a:r>
            </a:p>
          </p:txBody>
        </p:sp>
        <p:sp>
          <p:nvSpPr>
            <p:cNvPr id="91" name="tx91"/>
            <p:cNvSpPr/>
            <p:nvPr/>
          </p:nvSpPr>
          <p:spPr>
            <a:xfrm>
              <a:off x="7009424" y="3896580"/>
              <a:ext cx="17929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24) Equatorial Guinea: 9,000 (&lt;1%) </a:t>
              </a:r>
            </a:p>
          </p:txBody>
        </p:sp>
        <p:sp>
          <p:nvSpPr>
            <p:cNvPr id="92" name="tx92"/>
            <p:cNvSpPr/>
            <p:nvPr/>
          </p:nvSpPr>
          <p:spPr>
            <a:xfrm>
              <a:off x="7009424" y="4116036"/>
              <a:ext cx="12398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25) Algeria: 8,000 (&lt;1%) </a:t>
              </a:r>
            </a:p>
          </p:txBody>
        </p:sp>
        <p:sp>
          <p:nvSpPr>
            <p:cNvPr id="93" name="tx93"/>
            <p:cNvSpPr/>
            <p:nvPr/>
          </p:nvSpPr>
          <p:spPr>
            <a:xfrm>
              <a:off x="7009424" y="4335492"/>
              <a:ext cx="189189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26) Dominican Republic: 6,000 (&lt;1%) </a:t>
              </a:r>
            </a:p>
          </p:txBody>
        </p:sp>
        <p:sp>
          <p:nvSpPr>
            <p:cNvPr id="94" name="tx94"/>
            <p:cNvSpPr/>
            <p:nvPr/>
          </p:nvSpPr>
          <p:spPr>
            <a:xfrm>
              <a:off x="7009424" y="4554948"/>
              <a:ext cx="13205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27) Moldova: 6,000 (&lt;1%) </a:t>
              </a:r>
            </a:p>
          </p:txBody>
        </p:sp>
        <p:sp>
          <p:nvSpPr>
            <p:cNvPr id="95" name="tx95"/>
            <p:cNvSpPr/>
            <p:nvPr/>
          </p:nvSpPr>
          <p:spPr>
            <a:xfrm>
              <a:off x="7009424" y="4774404"/>
              <a:ext cx="122118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28) Serbia: 5,000 (&lt;1%) </a:t>
              </a:r>
            </a:p>
          </p:txBody>
        </p:sp>
        <p:sp>
          <p:nvSpPr>
            <p:cNvPr id="96" name="tx96"/>
            <p:cNvSpPr/>
            <p:nvPr/>
          </p:nvSpPr>
          <p:spPr>
            <a:xfrm>
              <a:off x="7009424" y="4993860"/>
              <a:ext cx="12399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29) Jordan: 5,000 (&lt;1%) </a:t>
              </a:r>
            </a:p>
          </p:txBody>
        </p:sp>
        <p:sp>
          <p:nvSpPr>
            <p:cNvPr id="97" name="tx97"/>
            <p:cNvSpPr/>
            <p:nvPr/>
          </p:nvSpPr>
          <p:spPr>
            <a:xfrm>
              <a:off x="7009424" y="5213316"/>
              <a:ext cx="21160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30) Bosnia and Herzegovina: 4,000 (&lt;1%) </a:t>
              </a:r>
            </a:p>
          </p:txBody>
        </p:sp>
        <p:sp>
          <p:nvSpPr>
            <p:cNvPr id="98" name="tx98"/>
            <p:cNvSpPr/>
            <p:nvPr/>
          </p:nvSpPr>
          <p:spPr>
            <a:xfrm>
              <a:off x="7009424" y="5432772"/>
              <a:ext cx="213457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31) Remaining 28 countries: 23,000 (&lt;1%) </a:t>
              </a:r>
            </a:p>
          </p:txBody>
        </p:sp>
        <p:sp>
          <p:nvSpPr>
            <p:cNvPr id="99" name="tx99"/>
            <p:cNvSpPr/>
            <p:nvPr/>
          </p:nvSpPr>
          <p:spPr>
            <a:xfrm>
              <a:off x="274320" y="1610510"/>
              <a:ext cx="3492093"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 DTP1 unvaccinated (% of total unvaccinated)</a:t>
              </a:r>
            </a:p>
          </p:txBody>
        </p:sp>
        <p:sp>
          <p:nvSpPr>
            <p:cNvPr id="100" name="tx100"/>
            <p:cNvSpPr/>
            <p:nvPr/>
          </p:nvSpPr>
          <p:spPr>
            <a:xfrm>
              <a:off x="474527" y="6197463"/>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01" name="tx101"/>
            <p:cNvSpPr/>
            <p:nvPr/>
          </p:nvSpPr>
          <p:spPr>
            <a:xfrm>
              <a:off x="615802" y="6318163"/>
              <a:ext cx="402070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Number in legend corresponds to group ranking based on highest to lowest</a:t>
              </a:r>
            </a:p>
          </p:txBody>
        </p:sp>
        <p:sp>
          <p:nvSpPr>
            <p:cNvPr id="102" name="tx102"/>
            <p:cNvSpPr/>
            <p:nvPr/>
          </p:nvSpPr>
          <p:spPr>
            <a:xfrm>
              <a:off x="1019966" y="6438864"/>
              <a:ext cx="36165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absolute number of unvaccinated children and reflects order of pie slices.</a:t>
              </a:r>
            </a:p>
          </p:txBody>
        </p:sp>
      </p:grpSp>
      <p:sp>
        <p:nvSpPr>
          <p:cNvPr id="10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3 countries accounted for over half (52%) of all zero-dose children in UMICs.
Indonesia had the highest number of children who did not receive DTP1 (n=657,000), which is approximately 24.1% of all zero-dose children in UMICs (n=2.7 million).
The number of unvaccinated children is influenced by both the birth cohort size and programme performance. As a result, countries with large birth cohorts may still have a high number of unvaccinated children, even if coverage rates are high. At the same time, countries with high coverage will also have a greater absolute number of children who are vaccinated. Please refer to the heatmaps for country-specific coverage.</a:t>
            </a:r>
          </a:p>
        </p:txBody>
      </p:sp>
      <p:sp>
        <p:nvSpPr>
          <p:cNvPr id="10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3 countries accounted for over half of all zero-dose children in UMICs, with Indonesia contributing the highest share.</a:t>
            </a:r>
          </a:p>
        </p:txBody>
      </p:sp>
      <p:grpSp xmlns:pic="http://schemas.openxmlformats.org/drawingml/2006/picture">
        <p:nvGrpSpPr>
          <p:cNvPr id="105" name=""/>
          <p:cNvGrpSpPr/>
          <p:nvPr/>
        </p:nvGrpSpPr>
        <p:grpSpPr>
          <a:xfrm>
            <a:off x="292608" y="914400"/>
            <a:ext cx="8595360" cy="28575"/>
            <a:chOff x="292608" y="914400"/>
            <a:chExt cx="8595360" cy="28575"/>
          </a:xfrm>
        </p:grpSpPr>
        <p:sp>
          <p:nvSpPr>
            <p:cNvPr id="106" name="rc3"/>
            <p:cNvSpPr/>
            <p:nvPr/>
          </p:nvSpPr>
          <p:spPr>
            <a:xfrm>
              <a:off x="292608" y="91440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07" name="rc4"/>
            <p:cNvSpPr/>
            <p:nvPr/>
          </p:nvSpPr>
          <p:spPr>
            <a:xfrm>
              <a:off x="292608" y="914400"/>
              <a:ext cx="8595360" cy="28575"/>
            </a:xfrm>
            <a:prstGeom prst="rect">
              <a:avLst/>
            </a:prstGeom>
            <a:solidFill>
              <a:srgbClr val="000000">
                <a:alpha val="100000"/>
              </a:srgbClr>
            </a:solidFill>
          </p:spPr>
          <p:txBody>
            <a:bodyPr/>
            <a:lstStyle/>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31873" y="4435688"/>
              <a:ext cx="8242537" cy="0"/>
            </a:xfrm>
            <a:custGeom>
              <a:avLst/>
              <a:pathLst>
                <a:path w="8242537" h="0">
                  <a:moveTo>
                    <a:pt x="0" y="0"/>
                  </a:moveTo>
                  <a:lnTo>
                    <a:pt x="8242537" y="0"/>
                  </a:lnTo>
                  <a:lnTo>
                    <a:pt x="8242537" y="0"/>
                  </a:lnTo>
                </a:path>
              </a:pathLst>
            </a:custGeom>
            <a:ln w="6775" cap="flat">
              <a:solidFill>
                <a:srgbClr val="EBEBEB">
                  <a:alpha val="100000"/>
                </a:srgbClr>
              </a:solidFill>
              <a:prstDash val="solid"/>
              <a:round/>
            </a:ln>
          </p:spPr>
          <p:txBody>
            <a:bodyPr/>
            <a:lstStyle/>
            <a:p/>
          </p:txBody>
        </p:sp>
        <p:sp>
          <p:nvSpPr>
            <p:cNvPr id="5" name="pl5"/>
            <p:cNvSpPr/>
            <p:nvPr/>
          </p:nvSpPr>
          <p:spPr>
            <a:xfrm>
              <a:off x="831873" y="3540918"/>
              <a:ext cx="8242537" cy="0"/>
            </a:xfrm>
            <a:custGeom>
              <a:avLst/>
              <a:pathLst>
                <a:path w="8242537" h="0">
                  <a:moveTo>
                    <a:pt x="0" y="0"/>
                  </a:moveTo>
                  <a:lnTo>
                    <a:pt x="8242537" y="0"/>
                  </a:lnTo>
                  <a:lnTo>
                    <a:pt x="8242537" y="0"/>
                  </a:lnTo>
                </a:path>
              </a:pathLst>
            </a:custGeom>
            <a:ln w="6775" cap="flat">
              <a:solidFill>
                <a:srgbClr val="EBEBEB">
                  <a:alpha val="100000"/>
                </a:srgbClr>
              </a:solidFill>
              <a:prstDash val="solid"/>
              <a:round/>
            </a:ln>
          </p:spPr>
          <p:txBody>
            <a:bodyPr/>
            <a:lstStyle/>
            <a:p/>
          </p:txBody>
        </p:sp>
        <p:sp>
          <p:nvSpPr>
            <p:cNvPr id="6" name="pl6"/>
            <p:cNvSpPr/>
            <p:nvPr/>
          </p:nvSpPr>
          <p:spPr>
            <a:xfrm>
              <a:off x="831873" y="2646148"/>
              <a:ext cx="8242537" cy="0"/>
            </a:xfrm>
            <a:custGeom>
              <a:avLst/>
              <a:pathLst>
                <a:path w="8242537" h="0">
                  <a:moveTo>
                    <a:pt x="0" y="0"/>
                  </a:moveTo>
                  <a:lnTo>
                    <a:pt x="8242537" y="0"/>
                  </a:lnTo>
                  <a:lnTo>
                    <a:pt x="8242537" y="0"/>
                  </a:lnTo>
                </a:path>
              </a:pathLst>
            </a:custGeom>
            <a:ln w="6775" cap="flat">
              <a:solidFill>
                <a:srgbClr val="EBEBEB">
                  <a:alpha val="100000"/>
                </a:srgbClr>
              </a:solidFill>
              <a:prstDash val="solid"/>
              <a:round/>
            </a:ln>
          </p:spPr>
          <p:txBody>
            <a:bodyPr/>
            <a:lstStyle/>
            <a:p/>
          </p:txBody>
        </p:sp>
        <p:sp>
          <p:nvSpPr>
            <p:cNvPr id="7" name="pl7"/>
            <p:cNvSpPr/>
            <p:nvPr/>
          </p:nvSpPr>
          <p:spPr>
            <a:xfrm>
              <a:off x="831873" y="1751378"/>
              <a:ext cx="8242537" cy="0"/>
            </a:xfrm>
            <a:custGeom>
              <a:avLst/>
              <a:pathLst>
                <a:path w="8242537" h="0">
                  <a:moveTo>
                    <a:pt x="0" y="0"/>
                  </a:moveTo>
                  <a:lnTo>
                    <a:pt x="8242537" y="0"/>
                  </a:lnTo>
                  <a:lnTo>
                    <a:pt x="8242537" y="0"/>
                  </a:lnTo>
                </a:path>
              </a:pathLst>
            </a:custGeom>
            <a:ln w="6775" cap="flat">
              <a:solidFill>
                <a:srgbClr val="EBEBEB">
                  <a:alpha val="100000"/>
                </a:srgbClr>
              </a:solidFill>
              <a:prstDash val="solid"/>
              <a:round/>
            </a:ln>
          </p:spPr>
          <p:txBody>
            <a:bodyPr/>
            <a:lstStyle/>
            <a:p/>
          </p:txBody>
        </p:sp>
        <p:sp>
          <p:nvSpPr>
            <p:cNvPr id="8" name="pl8"/>
            <p:cNvSpPr/>
            <p:nvPr/>
          </p:nvSpPr>
          <p:spPr>
            <a:xfrm>
              <a:off x="831873" y="4883073"/>
              <a:ext cx="8242537" cy="0"/>
            </a:xfrm>
            <a:custGeom>
              <a:avLst/>
              <a:pathLst>
                <a:path w="8242537" h="0">
                  <a:moveTo>
                    <a:pt x="0" y="0"/>
                  </a:moveTo>
                  <a:lnTo>
                    <a:pt x="8242537" y="0"/>
                  </a:lnTo>
                  <a:lnTo>
                    <a:pt x="8242537" y="0"/>
                  </a:lnTo>
                </a:path>
              </a:pathLst>
            </a:custGeom>
            <a:ln w="13550" cap="flat">
              <a:solidFill>
                <a:srgbClr val="EBEBEB">
                  <a:alpha val="100000"/>
                </a:srgbClr>
              </a:solidFill>
              <a:prstDash val="solid"/>
              <a:round/>
            </a:ln>
          </p:spPr>
          <p:txBody>
            <a:bodyPr/>
            <a:lstStyle/>
            <a:p/>
          </p:txBody>
        </p:sp>
        <p:sp>
          <p:nvSpPr>
            <p:cNvPr id="9" name="pl9"/>
            <p:cNvSpPr/>
            <p:nvPr/>
          </p:nvSpPr>
          <p:spPr>
            <a:xfrm>
              <a:off x="831873" y="3988303"/>
              <a:ext cx="8242537" cy="0"/>
            </a:xfrm>
            <a:custGeom>
              <a:avLst/>
              <a:pathLst>
                <a:path w="8242537" h="0">
                  <a:moveTo>
                    <a:pt x="0" y="0"/>
                  </a:moveTo>
                  <a:lnTo>
                    <a:pt x="8242537" y="0"/>
                  </a:lnTo>
                  <a:lnTo>
                    <a:pt x="8242537" y="0"/>
                  </a:lnTo>
                </a:path>
              </a:pathLst>
            </a:custGeom>
            <a:ln w="13550" cap="flat">
              <a:solidFill>
                <a:srgbClr val="EBEBEB">
                  <a:alpha val="100000"/>
                </a:srgbClr>
              </a:solidFill>
              <a:prstDash val="solid"/>
              <a:round/>
            </a:ln>
          </p:spPr>
          <p:txBody>
            <a:bodyPr/>
            <a:lstStyle/>
            <a:p/>
          </p:txBody>
        </p:sp>
        <p:sp>
          <p:nvSpPr>
            <p:cNvPr id="10" name="pl10"/>
            <p:cNvSpPr/>
            <p:nvPr/>
          </p:nvSpPr>
          <p:spPr>
            <a:xfrm>
              <a:off x="831873" y="3093533"/>
              <a:ext cx="8242537" cy="0"/>
            </a:xfrm>
            <a:custGeom>
              <a:avLst/>
              <a:pathLst>
                <a:path w="8242537" h="0">
                  <a:moveTo>
                    <a:pt x="0" y="0"/>
                  </a:moveTo>
                  <a:lnTo>
                    <a:pt x="8242537" y="0"/>
                  </a:lnTo>
                  <a:lnTo>
                    <a:pt x="8242537" y="0"/>
                  </a:lnTo>
                </a:path>
              </a:pathLst>
            </a:custGeom>
            <a:ln w="13550" cap="flat">
              <a:solidFill>
                <a:srgbClr val="EBEBEB">
                  <a:alpha val="100000"/>
                </a:srgbClr>
              </a:solidFill>
              <a:prstDash val="solid"/>
              <a:round/>
            </a:ln>
          </p:spPr>
          <p:txBody>
            <a:bodyPr/>
            <a:lstStyle/>
            <a:p/>
          </p:txBody>
        </p:sp>
        <p:sp>
          <p:nvSpPr>
            <p:cNvPr id="11" name="pl11"/>
            <p:cNvSpPr/>
            <p:nvPr/>
          </p:nvSpPr>
          <p:spPr>
            <a:xfrm>
              <a:off x="831873" y="2198763"/>
              <a:ext cx="8242537" cy="0"/>
            </a:xfrm>
            <a:custGeom>
              <a:avLst/>
              <a:pathLst>
                <a:path w="8242537" h="0">
                  <a:moveTo>
                    <a:pt x="0" y="0"/>
                  </a:moveTo>
                  <a:lnTo>
                    <a:pt x="8242537" y="0"/>
                  </a:lnTo>
                  <a:lnTo>
                    <a:pt x="8242537" y="0"/>
                  </a:lnTo>
                </a:path>
              </a:pathLst>
            </a:custGeom>
            <a:ln w="13550" cap="flat">
              <a:solidFill>
                <a:srgbClr val="EBEBEB">
                  <a:alpha val="100000"/>
                </a:srgbClr>
              </a:solidFill>
              <a:prstDash val="solid"/>
              <a:round/>
            </a:ln>
          </p:spPr>
          <p:txBody>
            <a:bodyPr/>
            <a:lstStyle/>
            <a:p/>
          </p:txBody>
        </p:sp>
        <p:sp>
          <p:nvSpPr>
            <p:cNvPr id="12" name="pl12"/>
            <p:cNvSpPr/>
            <p:nvPr/>
          </p:nvSpPr>
          <p:spPr>
            <a:xfrm>
              <a:off x="916848"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13" name="pl13"/>
            <p:cNvSpPr/>
            <p:nvPr/>
          </p:nvSpPr>
          <p:spPr>
            <a:xfrm>
              <a:off x="1058472"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1200097"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1341721"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1483345"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624970"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766594"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1908218"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2049843"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191467"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333092"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2474716"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2616340"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2757965"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2899589"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3041213"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3182838"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3324462"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3466086"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3607711"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3749335"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3890959"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4032584"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4174208"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4315832"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4457457"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4599081"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39" name="pl39"/>
            <p:cNvSpPr/>
            <p:nvPr/>
          </p:nvSpPr>
          <p:spPr>
            <a:xfrm>
              <a:off x="4740705"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40" name="pl40"/>
            <p:cNvSpPr/>
            <p:nvPr/>
          </p:nvSpPr>
          <p:spPr>
            <a:xfrm>
              <a:off x="4882330"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41" name="pl41"/>
            <p:cNvSpPr/>
            <p:nvPr/>
          </p:nvSpPr>
          <p:spPr>
            <a:xfrm>
              <a:off x="5023954"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42" name="pl42"/>
            <p:cNvSpPr/>
            <p:nvPr/>
          </p:nvSpPr>
          <p:spPr>
            <a:xfrm>
              <a:off x="5165578"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43" name="pl43"/>
            <p:cNvSpPr/>
            <p:nvPr/>
          </p:nvSpPr>
          <p:spPr>
            <a:xfrm>
              <a:off x="5307203"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5448827"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5590452"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5732076"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47" name="pl47"/>
            <p:cNvSpPr/>
            <p:nvPr/>
          </p:nvSpPr>
          <p:spPr>
            <a:xfrm>
              <a:off x="5873700"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48" name="pl48"/>
            <p:cNvSpPr/>
            <p:nvPr/>
          </p:nvSpPr>
          <p:spPr>
            <a:xfrm>
              <a:off x="6015325"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49" name="pl49"/>
            <p:cNvSpPr/>
            <p:nvPr/>
          </p:nvSpPr>
          <p:spPr>
            <a:xfrm>
              <a:off x="6156949"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50" name="pl50"/>
            <p:cNvSpPr/>
            <p:nvPr/>
          </p:nvSpPr>
          <p:spPr>
            <a:xfrm>
              <a:off x="6298573"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51" name="pl51"/>
            <p:cNvSpPr/>
            <p:nvPr/>
          </p:nvSpPr>
          <p:spPr>
            <a:xfrm>
              <a:off x="6440198"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52" name="pl52"/>
            <p:cNvSpPr/>
            <p:nvPr/>
          </p:nvSpPr>
          <p:spPr>
            <a:xfrm>
              <a:off x="6581822"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53" name="pl53"/>
            <p:cNvSpPr/>
            <p:nvPr/>
          </p:nvSpPr>
          <p:spPr>
            <a:xfrm>
              <a:off x="6723446"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54" name="pl54"/>
            <p:cNvSpPr/>
            <p:nvPr/>
          </p:nvSpPr>
          <p:spPr>
            <a:xfrm>
              <a:off x="6865071"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55" name="pl55"/>
            <p:cNvSpPr/>
            <p:nvPr/>
          </p:nvSpPr>
          <p:spPr>
            <a:xfrm>
              <a:off x="7006695"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56" name="pl56"/>
            <p:cNvSpPr/>
            <p:nvPr/>
          </p:nvSpPr>
          <p:spPr>
            <a:xfrm>
              <a:off x="7148319"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57" name="pl57"/>
            <p:cNvSpPr/>
            <p:nvPr/>
          </p:nvSpPr>
          <p:spPr>
            <a:xfrm>
              <a:off x="7289944"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58" name="pl58"/>
            <p:cNvSpPr/>
            <p:nvPr/>
          </p:nvSpPr>
          <p:spPr>
            <a:xfrm>
              <a:off x="7431568"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59" name="pl59"/>
            <p:cNvSpPr/>
            <p:nvPr/>
          </p:nvSpPr>
          <p:spPr>
            <a:xfrm>
              <a:off x="7573192"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60" name="pl60"/>
            <p:cNvSpPr/>
            <p:nvPr/>
          </p:nvSpPr>
          <p:spPr>
            <a:xfrm>
              <a:off x="7714817"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61" name="pl61"/>
            <p:cNvSpPr/>
            <p:nvPr/>
          </p:nvSpPr>
          <p:spPr>
            <a:xfrm>
              <a:off x="7856441"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62" name="pl62"/>
            <p:cNvSpPr/>
            <p:nvPr/>
          </p:nvSpPr>
          <p:spPr>
            <a:xfrm>
              <a:off x="7998065"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63" name="pl63"/>
            <p:cNvSpPr/>
            <p:nvPr/>
          </p:nvSpPr>
          <p:spPr>
            <a:xfrm>
              <a:off x="8139690"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64" name="pl64"/>
            <p:cNvSpPr/>
            <p:nvPr/>
          </p:nvSpPr>
          <p:spPr>
            <a:xfrm>
              <a:off x="8281314"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65" name="pl65"/>
            <p:cNvSpPr/>
            <p:nvPr/>
          </p:nvSpPr>
          <p:spPr>
            <a:xfrm>
              <a:off x="8422938"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66" name="pl66"/>
            <p:cNvSpPr/>
            <p:nvPr/>
          </p:nvSpPr>
          <p:spPr>
            <a:xfrm>
              <a:off x="8564563"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67" name="pl67"/>
            <p:cNvSpPr/>
            <p:nvPr/>
          </p:nvSpPr>
          <p:spPr>
            <a:xfrm>
              <a:off x="8706187"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68" name="pl68"/>
            <p:cNvSpPr/>
            <p:nvPr/>
          </p:nvSpPr>
          <p:spPr>
            <a:xfrm>
              <a:off x="8847812"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8989436"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70" name="rc70"/>
            <p:cNvSpPr/>
            <p:nvPr/>
          </p:nvSpPr>
          <p:spPr>
            <a:xfrm>
              <a:off x="7084588" y="4880635"/>
              <a:ext cx="127461" cy="2438"/>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71" name="rc71"/>
            <p:cNvSpPr/>
            <p:nvPr/>
          </p:nvSpPr>
          <p:spPr>
            <a:xfrm>
              <a:off x="4252101" y="4845358"/>
              <a:ext cx="127461" cy="37714"/>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72" name="rc72"/>
            <p:cNvSpPr/>
            <p:nvPr/>
          </p:nvSpPr>
          <p:spPr>
            <a:xfrm>
              <a:off x="1702863" y="4431903"/>
              <a:ext cx="127461" cy="451169"/>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73" name="rc73"/>
            <p:cNvSpPr/>
            <p:nvPr/>
          </p:nvSpPr>
          <p:spPr>
            <a:xfrm>
              <a:off x="7367837" y="4881521"/>
              <a:ext cx="127461" cy="1552"/>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74" name="rc74"/>
            <p:cNvSpPr/>
            <p:nvPr/>
          </p:nvSpPr>
          <p:spPr>
            <a:xfrm>
              <a:off x="2694234" y="4697287"/>
              <a:ext cx="127461" cy="185785"/>
            </a:xfrm>
            <a:prstGeom prst="rect">
              <a:avLst/>
            </a:prstGeom>
            <a:solidFill>
              <a:srgbClr val="E2231A">
                <a:alpha val="100000"/>
              </a:srgbClr>
            </a:solidFill>
            <a:ln w="13550" cap="flat">
              <a:solidFill>
                <a:srgbClr val="000000">
                  <a:alpha val="100000"/>
                </a:srgbClr>
              </a:solidFill>
              <a:prstDash val="solid"/>
              <a:miter/>
            </a:ln>
          </p:spPr>
          <p:txBody>
            <a:bodyPr/>
            <a:lstStyle/>
            <a:p/>
          </p:txBody>
        </p:sp>
        <p:sp>
          <p:nvSpPr>
            <p:cNvPr id="75" name="rc75"/>
            <p:cNvSpPr/>
            <p:nvPr/>
          </p:nvSpPr>
          <p:spPr>
            <a:xfrm>
              <a:off x="6093218" y="4877508"/>
              <a:ext cx="127461" cy="5565"/>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76" name="rc76"/>
            <p:cNvSpPr/>
            <p:nvPr/>
          </p:nvSpPr>
          <p:spPr>
            <a:xfrm>
              <a:off x="6659715" y="4879400"/>
              <a:ext cx="127461" cy="3673"/>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77" name="rc77"/>
            <p:cNvSpPr/>
            <p:nvPr/>
          </p:nvSpPr>
          <p:spPr>
            <a:xfrm>
              <a:off x="4960223" y="4864699"/>
              <a:ext cx="127461" cy="18374"/>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78" name="rc78"/>
            <p:cNvSpPr/>
            <p:nvPr/>
          </p:nvSpPr>
          <p:spPr>
            <a:xfrm>
              <a:off x="6234842" y="4877731"/>
              <a:ext cx="127461" cy="5341"/>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79" name="rc79"/>
            <p:cNvSpPr/>
            <p:nvPr/>
          </p:nvSpPr>
          <p:spPr>
            <a:xfrm>
              <a:off x="2269361" y="4659099"/>
              <a:ext cx="127461" cy="223974"/>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80" name="rc80"/>
            <p:cNvSpPr/>
            <p:nvPr/>
          </p:nvSpPr>
          <p:spPr>
            <a:xfrm>
              <a:off x="7226213" y="4881096"/>
              <a:ext cx="127461" cy="1977"/>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81" name="rc81"/>
            <p:cNvSpPr/>
            <p:nvPr/>
          </p:nvSpPr>
          <p:spPr>
            <a:xfrm>
              <a:off x="1277990" y="3720230"/>
              <a:ext cx="127461" cy="1162842"/>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82" name="rc82"/>
            <p:cNvSpPr/>
            <p:nvPr/>
          </p:nvSpPr>
          <p:spPr>
            <a:xfrm>
              <a:off x="2835858" y="4698607"/>
              <a:ext cx="127461" cy="184465"/>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83" name="rc83"/>
            <p:cNvSpPr/>
            <p:nvPr/>
          </p:nvSpPr>
          <p:spPr>
            <a:xfrm>
              <a:off x="6518091" y="4878908"/>
              <a:ext cx="127461" cy="4165"/>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84" name="rc84"/>
            <p:cNvSpPr/>
            <p:nvPr/>
          </p:nvSpPr>
          <p:spPr>
            <a:xfrm>
              <a:off x="8500832" y="4882916"/>
              <a:ext cx="127461" cy="156"/>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85" name="rc85"/>
            <p:cNvSpPr/>
            <p:nvPr/>
          </p:nvSpPr>
          <p:spPr>
            <a:xfrm>
              <a:off x="4393726" y="4856950"/>
              <a:ext cx="127461" cy="26122"/>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86" name="rc86"/>
            <p:cNvSpPr/>
            <p:nvPr/>
          </p:nvSpPr>
          <p:spPr>
            <a:xfrm>
              <a:off x="1986112" y="4645570"/>
              <a:ext cx="127461" cy="237503"/>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87" name="rc87"/>
            <p:cNvSpPr/>
            <p:nvPr/>
          </p:nvSpPr>
          <p:spPr>
            <a:xfrm>
              <a:off x="6376467" y="4878729"/>
              <a:ext cx="127461" cy="4344"/>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88" name="rc88"/>
            <p:cNvSpPr/>
            <p:nvPr/>
          </p:nvSpPr>
          <p:spPr>
            <a:xfrm>
              <a:off x="4110477" y="4843685"/>
              <a:ext cx="127461" cy="39387"/>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89" name="rc89"/>
            <p:cNvSpPr/>
            <p:nvPr/>
          </p:nvSpPr>
          <p:spPr>
            <a:xfrm>
              <a:off x="6801340" y="4879445"/>
              <a:ext cx="127461" cy="3628"/>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90" name="rc90"/>
            <p:cNvSpPr/>
            <p:nvPr/>
          </p:nvSpPr>
          <p:spPr>
            <a:xfrm>
              <a:off x="3119107" y="4777365"/>
              <a:ext cx="127461" cy="105708"/>
            </a:xfrm>
            <a:prstGeom prst="rect">
              <a:avLst/>
            </a:prstGeom>
            <a:solidFill>
              <a:srgbClr val="E2231A">
                <a:alpha val="100000"/>
              </a:srgbClr>
            </a:solidFill>
            <a:ln w="13550" cap="flat">
              <a:solidFill>
                <a:srgbClr val="000000">
                  <a:alpha val="100000"/>
                </a:srgbClr>
              </a:solidFill>
              <a:prstDash val="solid"/>
              <a:miter/>
            </a:ln>
          </p:spPr>
          <p:txBody>
            <a:bodyPr/>
            <a:lstStyle/>
            <a:p/>
          </p:txBody>
        </p:sp>
        <p:sp>
          <p:nvSpPr>
            <p:cNvPr id="91" name="rc91"/>
            <p:cNvSpPr/>
            <p:nvPr/>
          </p:nvSpPr>
          <p:spPr>
            <a:xfrm>
              <a:off x="5951594" y="4877454"/>
              <a:ext cx="127461" cy="5619"/>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92" name="rc92"/>
            <p:cNvSpPr/>
            <p:nvPr/>
          </p:nvSpPr>
          <p:spPr>
            <a:xfrm>
              <a:off x="7934334" y="4882666"/>
              <a:ext cx="127461" cy="407"/>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93" name="rc93"/>
            <p:cNvSpPr/>
            <p:nvPr/>
          </p:nvSpPr>
          <p:spPr>
            <a:xfrm>
              <a:off x="2127736" y="4648527"/>
              <a:ext cx="127461" cy="234546"/>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94" name="rc94"/>
            <p:cNvSpPr/>
            <p:nvPr/>
          </p:nvSpPr>
          <p:spPr>
            <a:xfrm>
              <a:off x="853117" y="1945329"/>
              <a:ext cx="127461" cy="2937744"/>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95" name="rc95"/>
            <p:cNvSpPr/>
            <p:nvPr/>
          </p:nvSpPr>
          <p:spPr>
            <a:xfrm>
              <a:off x="3827228" y="4833118"/>
              <a:ext cx="127461" cy="49955"/>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96" name="rc96"/>
            <p:cNvSpPr/>
            <p:nvPr/>
          </p:nvSpPr>
          <p:spPr>
            <a:xfrm>
              <a:off x="2410985" y="4674073"/>
              <a:ext cx="127461" cy="209000"/>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97" name="rc97"/>
            <p:cNvSpPr/>
            <p:nvPr/>
          </p:nvSpPr>
          <p:spPr>
            <a:xfrm>
              <a:off x="5668345" y="4876045"/>
              <a:ext cx="127461" cy="7028"/>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98" name="rc98"/>
            <p:cNvSpPr/>
            <p:nvPr/>
          </p:nvSpPr>
          <p:spPr>
            <a:xfrm>
              <a:off x="4818599" y="4862525"/>
              <a:ext cx="127461" cy="20548"/>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99" name="rc99"/>
            <p:cNvSpPr/>
            <p:nvPr/>
          </p:nvSpPr>
          <p:spPr>
            <a:xfrm>
              <a:off x="1561239" y="4285564"/>
              <a:ext cx="127461" cy="597509"/>
            </a:xfrm>
            <a:prstGeom prst="rect">
              <a:avLst/>
            </a:prstGeom>
            <a:solidFill>
              <a:srgbClr val="E2231A">
                <a:alpha val="100000"/>
              </a:srgbClr>
            </a:solidFill>
            <a:ln w="13550" cap="flat">
              <a:solidFill>
                <a:srgbClr val="000000">
                  <a:alpha val="100000"/>
                </a:srgbClr>
              </a:solidFill>
              <a:prstDash val="solid"/>
              <a:miter/>
            </a:ln>
          </p:spPr>
          <p:txBody>
            <a:bodyPr/>
            <a:lstStyle/>
            <a:p/>
          </p:txBody>
        </p:sp>
        <p:sp>
          <p:nvSpPr>
            <p:cNvPr id="100" name="rc100"/>
            <p:cNvSpPr/>
            <p:nvPr/>
          </p:nvSpPr>
          <p:spPr>
            <a:xfrm>
              <a:off x="5101848" y="4867083"/>
              <a:ext cx="127461" cy="15989"/>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01" name="rc101"/>
            <p:cNvSpPr/>
            <p:nvPr/>
          </p:nvSpPr>
          <p:spPr>
            <a:xfrm>
              <a:off x="3402355" y="4785118"/>
              <a:ext cx="127461" cy="97954"/>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02" name="rc102"/>
            <p:cNvSpPr/>
            <p:nvPr/>
          </p:nvSpPr>
          <p:spPr>
            <a:xfrm>
              <a:off x="8217583" y="4882831"/>
              <a:ext cx="127461" cy="241"/>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03" name="rc103"/>
            <p:cNvSpPr/>
            <p:nvPr/>
          </p:nvSpPr>
          <p:spPr>
            <a:xfrm>
              <a:off x="8642456" y="4883010"/>
              <a:ext cx="127461" cy="62"/>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04" name="rc104"/>
            <p:cNvSpPr/>
            <p:nvPr/>
          </p:nvSpPr>
          <p:spPr>
            <a:xfrm>
              <a:off x="7509461" y="4881556"/>
              <a:ext cx="127461" cy="1516"/>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05" name="rc105"/>
            <p:cNvSpPr/>
            <p:nvPr/>
          </p:nvSpPr>
          <p:spPr>
            <a:xfrm>
              <a:off x="1419614" y="3905622"/>
              <a:ext cx="127461" cy="977451"/>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106" name="rc106"/>
            <p:cNvSpPr/>
            <p:nvPr/>
          </p:nvSpPr>
          <p:spPr>
            <a:xfrm>
              <a:off x="7792710" y="4882518"/>
              <a:ext cx="127461" cy="554"/>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07" name="rc107"/>
            <p:cNvSpPr/>
            <p:nvPr/>
          </p:nvSpPr>
          <p:spPr>
            <a:xfrm>
              <a:off x="5385096" y="4874890"/>
              <a:ext cx="127461" cy="8182"/>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08" name="rc108"/>
            <p:cNvSpPr/>
            <p:nvPr/>
          </p:nvSpPr>
          <p:spPr>
            <a:xfrm>
              <a:off x="6942964" y="4880581"/>
              <a:ext cx="127461" cy="2491"/>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109" name="rc109"/>
            <p:cNvSpPr/>
            <p:nvPr/>
          </p:nvSpPr>
          <p:spPr>
            <a:xfrm>
              <a:off x="5526721" y="4875087"/>
              <a:ext cx="127461" cy="7985"/>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110" name="rc110"/>
            <p:cNvSpPr/>
            <p:nvPr/>
          </p:nvSpPr>
          <p:spPr>
            <a:xfrm>
              <a:off x="2977482" y="4775226"/>
              <a:ext cx="127461" cy="107846"/>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111" name="rc111"/>
            <p:cNvSpPr/>
            <p:nvPr/>
          </p:nvSpPr>
          <p:spPr>
            <a:xfrm>
              <a:off x="2552609" y="4692979"/>
              <a:ext cx="127461" cy="190093"/>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112" name="rc112"/>
            <p:cNvSpPr/>
            <p:nvPr/>
          </p:nvSpPr>
          <p:spPr>
            <a:xfrm>
              <a:off x="994741" y="3178957"/>
              <a:ext cx="127461" cy="1704116"/>
            </a:xfrm>
            <a:prstGeom prst="rect">
              <a:avLst/>
            </a:prstGeom>
            <a:solidFill>
              <a:srgbClr val="FFA500">
                <a:alpha val="100000"/>
              </a:srgbClr>
            </a:solidFill>
            <a:ln w="13550" cap="flat">
              <a:solidFill>
                <a:srgbClr val="000000">
                  <a:alpha val="100000"/>
                </a:srgbClr>
              </a:solidFill>
              <a:prstDash val="solid"/>
              <a:miter/>
            </a:ln>
          </p:spPr>
          <p:txBody>
            <a:bodyPr/>
            <a:lstStyle/>
            <a:p/>
          </p:txBody>
        </p:sp>
        <p:sp>
          <p:nvSpPr>
            <p:cNvPr id="113" name="rc113"/>
            <p:cNvSpPr/>
            <p:nvPr/>
          </p:nvSpPr>
          <p:spPr>
            <a:xfrm>
              <a:off x="4535350" y="4858310"/>
              <a:ext cx="127461" cy="24762"/>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114" name="rc114"/>
            <p:cNvSpPr/>
            <p:nvPr/>
          </p:nvSpPr>
          <p:spPr>
            <a:xfrm>
              <a:off x="7651086" y="4882196"/>
              <a:ext cx="127461" cy="876"/>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115" name="rc115"/>
            <p:cNvSpPr/>
            <p:nvPr/>
          </p:nvSpPr>
          <p:spPr>
            <a:xfrm>
              <a:off x="8784081" y="4883019"/>
              <a:ext cx="127461" cy="53"/>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16" name="rc116"/>
            <p:cNvSpPr/>
            <p:nvPr/>
          </p:nvSpPr>
          <p:spPr>
            <a:xfrm>
              <a:off x="8359208" y="4882836"/>
              <a:ext cx="127461" cy="237"/>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17" name="rc117"/>
            <p:cNvSpPr/>
            <p:nvPr/>
          </p:nvSpPr>
          <p:spPr>
            <a:xfrm>
              <a:off x="4676974" y="4862332"/>
              <a:ext cx="127461" cy="20740"/>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118" name="rc118"/>
            <p:cNvSpPr/>
            <p:nvPr/>
          </p:nvSpPr>
          <p:spPr>
            <a:xfrm>
              <a:off x="1136366" y="3182039"/>
              <a:ext cx="127461" cy="1701033"/>
            </a:xfrm>
            <a:prstGeom prst="rect">
              <a:avLst/>
            </a:prstGeom>
            <a:solidFill>
              <a:srgbClr val="E2231A">
                <a:alpha val="100000"/>
              </a:srgbClr>
            </a:solidFill>
            <a:ln w="13550" cap="flat">
              <a:solidFill>
                <a:srgbClr val="000000">
                  <a:alpha val="100000"/>
                </a:srgbClr>
              </a:solidFill>
              <a:prstDash val="solid"/>
              <a:miter/>
            </a:ln>
          </p:spPr>
          <p:txBody>
            <a:bodyPr/>
            <a:lstStyle/>
            <a:p/>
          </p:txBody>
        </p:sp>
        <p:sp>
          <p:nvSpPr>
            <p:cNvPr id="119" name="rc119"/>
            <p:cNvSpPr/>
            <p:nvPr/>
          </p:nvSpPr>
          <p:spPr>
            <a:xfrm>
              <a:off x="3685604" y="4826313"/>
              <a:ext cx="127461" cy="56759"/>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20" name="rc120"/>
            <p:cNvSpPr/>
            <p:nvPr/>
          </p:nvSpPr>
          <p:spPr>
            <a:xfrm>
              <a:off x="5243472" y="4873450"/>
              <a:ext cx="127461" cy="9623"/>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121" name="rc121"/>
            <p:cNvSpPr/>
            <p:nvPr/>
          </p:nvSpPr>
          <p:spPr>
            <a:xfrm>
              <a:off x="3260731" y="4781333"/>
              <a:ext cx="127461" cy="101739"/>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22" name="rc122"/>
            <p:cNvSpPr/>
            <p:nvPr/>
          </p:nvSpPr>
          <p:spPr>
            <a:xfrm>
              <a:off x="8075959" y="4882760"/>
              <a:ext cx="127461" cy="313"/>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23" name="rc123"/>
            <p:cNvSpPr/>
            <p:nvPr/>
          </p:nvSpPr>
          <p:spPr>
            <a:xfrm>
              <a:off x="5809969" y="4876411"/>
              <a:ext cx="127461" cy="6661"/>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24" name="rc124"/>
            <p:cNvSpPr/>
            <p:nvPr/>
          </p:nvSpPr>
          <p:spPr>
            <a:xfrm>
              <a:off x="8925705" y="4883064"/>
              <a:ext cx="127461" cy="8"/>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25" name="rc125"/>
            <p:cNvSpPr/>
            <p:nvPr/>
          </p:nvSpPr>
          <p:spPr>
            <a:xfrm>
              <a:off x="1844488" y="4602495"/>
              <a:ext cx="127461" cy="280577"/>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126" name="rc126"/>
            <p:cNvSpPr/>
            <p:nvPr/>
          </p:nvSpPr>
          <p:spPr>
            <a:xfrm>
              <a:off x="3968853" y="4834022"/>
              <a:ext cx="127461" cy="49051"/>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27" name="rc127"/>
            <p:cNvSpPr/>
            <p:nvPr/>
          </p:nvSpPr>
          <p:spPr>
            <a:xfrm>
              <a:off x="3543980" y="4824421"/>
              <a:ext cx="127461" cy="58652"/>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28" name="tx128"/>
            <p:cNvSpPr/>
            <p:nvPr/>
          </p:nvSpPr>
          <p:spPr>
            <a:xfrm rot="-5400000">
              <a:off x="721029" y="2180659"/>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657,000</a:t>
              </a:r>
            </a:p>
          </p:txBody>
        </p:sp>
        <p:sp>
          <p:nvSpPr>
            <p:cNvPr id="129" name="tx129"/>
            <p:cNvSpPr/>
            <p:nvPr/>
          </p:nvSpPr>
          <p:spPr>
            <a:xfrm rot="-5400000">
              <a:off x="6981121" y="4607741"/>
              <a:ext cx="33439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&lt;1,000</a:t>
              </a:r>
            </a:p>
          </p:txBody>
        </p:sp>
        <p:sp>
          <p:nvSpPr>
            <p:cNvPr id="130" name="tx130"/>
            <p:cNvSpPr/>
            <p:nvPr/>
          </p:nvSpPr>
          <p:spPr>
            <a:xfrm rot="-5400000">
              <a:off x="4180273" y="4616758"/>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8,000</a:t>
              </a:r>
            </a:p>
          </p:txBody>
        </p:sp>
        <p:sp>
          <p:nvSpPr>
            <p:cNvPr id="131" name="tx131"/>
            <p:cNvSpPr/>
            <p:nvPr/>
          </p:nvSpPr>
          <p:spPr>
            <a:xfrm rot="-5400000">
              <a:off x="1570775" y="4118941"/>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101,000</a:t>
              </a:r>
            </a:p>
          </p:txBody>
        </p:sp>
        <p:sp>
          <p:nvSpPr>
            <p:cNvPr id="132" name="tx132"/>
            <p:cNvSpPr/>
            <p:nvPr/>
          </p:nvSpPr>
          <p:spPr>
            <a:xfrm rot="-5400000">
              <a:off x="7309541" y="4671867"/>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&lt;500</a:t>
              </a:r>
            </a:p>
          </p:txBody>
        </p:sp>
        <p:sp>
          <p:nvSpPr>
            <p:cNvPr id="133" name="tx133"/>
            <p:cNvSpPr/>
            <p:nvPr/>
          </p:nvSpPr>
          <p:spPr>
            <a:xfrm rot="-5400000">
              <a:off x="2592275" y="4426506"/>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42,000</a:t>
              </a:r>
            </a:p>
          </p:txBody>
        </p:sp>
        <p:sp>
          <p:nvSpPr>
            <p:cNvPr id="134" name="tx134"/>
            <p:cNvSpPr/>
            <p:nvPr/>
          </p:nvSpPr>
          <p:spPr>
            <a:xfrm rot="-5400000">
              <a:off x="6021389" y="4648908"/>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1,000</a:t>
              </a:r>
            </a:p>
          </p:txBody>
        </p:sp>
        <p:sp>
          <p:nvSpPr>
            <p:cNvPr id="135" name="tx135"/>
            <p:cNvSpPr/>
            <p:nvPr/>
          </p:nvSpPr>
          <p:spPr>
            <a:xfrm rot="-5400000">
              <a:off x="6556248" y="4606506"/>
              <a:ext cx="33439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&lt;1,000</a:t>
              </a:r>
            </a:p>
          </p:txBody>
        </p:sp>
        <p:sp>
          <p:nvSpPr>
            <p:cNvPr id="136" name="tx136"/>
            <p:cNvSpPr/>
            <p:nvPr/>
          </p:nvSpPr>
          <p:spPr>
            <a:xfrm rot="-5400000">
              <a:off x="4888394" y="4636099"/>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4,000</a:t>
              </a:r>
            </a:p>
          </p:txBody>
        </p:sp>
        <p:sp>
          <p:nvSpPr>
            <p:cNvPr id="137" name="tx137"/>
            <p:cNvSpPr/>
            <p:nvPr/>
          </p:nvSpPr>
          <p:spPr>
            <a:xfrm rot="-5400000">
              <a:off x="6163013" y="4649131"/>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1,000</a:t>
              </a:r>
            </a:p>
          </p:txBody>
        </p:sp>
        <p:sp>
          <p:nvSpPr>
            <p:cNvPr id="138" name="tx138"/>
            <p:cNvSpPr/>
            <p:nvPr/>
          </p:nvSpPr>
          <p:spPr>
            <a:xfrm rot="-5400000">
              <a:off x="2167402" y="4388317"/>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50,000</a:t>
              </a:r>
            </a:p>
          </p:txBody>
        </p:sp>
        <p:sp>
          <p:nvSpPr>
            <p:cNvPr id="139" name="tx139"/>
            <p:cNvSpPr/>
            <p:nvPr/>
          </p:nvSpPr>
          <p:spPr>
            <a:xfrm rot="-5400000">
              <a:off x="7167917" y="4671442"/>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&lt;500</a:t>
              </a:r>
            </a:p>
          </p:txBody>
        </p:sp>
        <p:sp>
          <p:nvSpPr>
            <p:cNvPr id="140" name="tx140"/>
            <p:cNvSpPr/>
            <p:nvPr/>
          </p:nvSpPr>
          <p:spPr>
            <a:xfrm rot="-5400000">
              <a:off x="1145902" y="3407267"/>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260,000</a:t>
              </a:r>
            </a:p>
          </p:txBody>
        </p:sp>
        <p:sp>
          <p:nvSpPr>
            <p:cNvPr id="141" name="tx141"/>
            <p:cNvSpPr/>
            <p:nvPr/>
          </p:nvSpPr>
          <p:spPr>
            <a:xfrm rot="-5400000">
              <a:off x="2733900" y="4427826"/>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41,000</a:t>
              </a:r>
            </a:p>
          </p:txBody>
        </p:sp>
        <p:sp>
          <p:nvSpPr>
            <p:cNvPr id="142" name="tx142"/>
            <p:cNvSpPr/>
            <p:nvPr/>
          </p:nvSpPr>
          <p:spPr>
            <a:xfrm rot="-5400000">
              <a:off x="6414624" y="4606014"/>
              <a:ext cx="33439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&lt;1,000</a:t>
              </a:r>
            </a:p>
          </p:txBody>
        </p:sp>
        <p:sp>
          <p:nvSpPr>
            <p:cNvPr id="143" name="tx143"/>
            <p:cNvSpPr/>
            <p:nvPr/>
          </p:nvSpPr>
          <p:spPr>
            <a:xfrm rot="-5400000">
              <a:off x="8442536" y="4673263"/>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a:t>
              </a:r>
            </a:p>
          </p:txBody>
        </p:sp>
        <p:sp>
          <p:nvSpPr>
            <p:cNvPr id="144" name="tx144"/>
            <p:cNvSpPr/>
            <p:nvPr/>
          </p:nvSpPr>
          <p:spPr>
            <a:xfrm rot="-5400000">
              <a:off x="4321897" y="4628350"/>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6,000</a:t>
              </a:r>
            </a:p>
          </p:txBody>
        </p:sp>
        <p:sp>
          <p:nvSpPr>
            <p:cNvPr id="145" name="tx145"/>
            <p:cNvSpPr/>
            <p:nvPr/>
          </p:nvSpPr>
          <p:spPr>
            <a:xfrm rot="-5400000">
              <a:off x="1884154" y="4374788"/>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53,000</a:t>
              </a:r>
            </a:p>
          </p:txBody>
        </p:sp>
        <p:sp>
          <p:nvSpPr>
            <p:cNvPr id="146" name="tx146"/>
            <p:cNvSpPr/>
            <p:nvPr/>
          </p:nvSpPr>
          <p:spPr>
            <a:xfrm rot="-5400000">
              <a:off x="6273000" y="4605835"/>
              <a:ext cx="33439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&lt;1,000</a:t>
              </a:r>
            </a:p>
          </p:txBody>
        </p:sp>
        <p:sp>
          <p:nvSpPr>
            <p:cNvPr id="147" name="tx147"/>
            <p:cNvSpPr/>
            <p:nvPr/>
          </p:nvSpPr>
          <p:spPr>
            <a:xfrm rot="-5400000">
              <a:off x="4038648" y="4615085"/>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9,000</a:t>
              </a:r>
            </a:p>
          </p:txBody>
        </p:sp>
        <p:sp>
          <p:nvSpPr>
            <p:cNvPr id="148" name="tx148"/>
            <p:cNvSpPr/>
            <p:nvPr/>
          </p:nvSpPr>
          <p:spPr>
            <a:xfrm rot="-5400000">
              <a:off x="6697873" y="4606551"/>
              <a:ext cx="33439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&lt;1,000</a:t>
              </a:r>
            </a:p>
          </p:txBody>
        </p:sp>
        <p:sp>
          <p:nvSpPr>
            <p:cNvPr id="149" name="tx149"/>
            <p:cNvSpPr/>
            <p:nvPr/>
          </p:nvSpPr>
          <p:spPr>
            <a:xfrm rot="-5400000">
              <a:off x="3017148" y="4506584"/>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24,000</a:t>
              </a:r>
            </a:p>
          </p:txBody>
        </p:sp>
        <p:sp>
          <p:nvSpPr>
            <p:cNvPr id="150" name="tx150"/>
            <p:cNvSpPr/>
            <p:nvPr/>
          </p:nvSpPr>
          <p:spPr>
            <a:xfrm rot="-5400000">
              <a:off x="5879765" y="4648854"/>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1,000</a:t>
              </a:r>
            </a:p>
          </p:txBody>
        </p:sp>
        <p:sp>
          <p:nvSpPr>
            <p:cNvPr id="151" name="tx151"/>
            <p:cNvSpPr/>
            <p:nvPr/>
          </p:nvSpPr>
          <p:spPr>
            <a:xfrm rot="-5400000">
              <a:off x="7876039" y="4673012"/>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a:t>
              </a:r>
            </a:p>
          </p:txBody>
        </p:sp>
        <p:sp>
          <p:nvSpPr>
            <p:cNvPr id="152" name="tx152"/>
            <p:cNvSpPr/>
            <p:nvPr/>
          </p:nvSpPr>
          <p:spPr>
            <a:xfrm rot="-5400000">
              <a:off x="2025778" y="4377746"/>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52,000</a:t>
              </a:r>
            </a:p>
          </p:txBody>
        </p:sp>
        <p:sp>
          <p:nvSpPr>
            <p:cNvPr id="153" name="tx153"/>
            <p:cNvSpPr/>
            <p:nvPr/>
          </p:nvSpPr>
          <p:spPr>
            <a:xfrm rot="-5400000">
              <a:off x="3729293" y="4567969"/>
              <a:ext cx="32333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11,000</a:t>
              </a:r>
            </a:p>
          </p:txBody>
        </p:sp>
        <p:sp>
          <p:nvSpPr>
            <p:cNvPr id="154" name="tx154"/>
            <p:cNvSpPr/>
            <p:nvPr/>
          </p:nvSpPr>
          <p:spPr>
            <a:xfrm rot="-5400000">
              <a:off x="2309027" y="4403291"/>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47,000</a:t>
              </a:r>
            </a:p>
          </p:txBody>
        </p:sp>
        <p:sp>
          <p:nvSpPr>
            <p:cNvPr id="155" name="tx155"/>
            <p:cNvSpPr/>
            <p:nvPr/>
          </p:nvSpPr>
          <p:spPr>
            <a:xfrm rot="-5400000">
              <a:off x="5596516" y="4647445"/>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2,000</a:t>
              </a:r>
            </a:p>
          </p:txBody>
        </p:sp>
        <p:sp>
          <p:nvSpPr>
            <p:cNvPr id="156" name="tx156"/>
            <p:cNvSpPr/>
            <p:nvPr/>
          </p:nvSpPr>
          <p:spPr>
            <a:xfrm rot="-5400000">
              <a:off x="4746770" y="4633925"/>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5,000</a:t>
              </a:r>
            </a:p>
          </p:txBody>
        </p:sp>
        <p:sp>
          <p:nvSpPr>
            <p:cNvPr id="157" name="tx157"/>
            <p:cNvSpPr/>
            <p:nvPr/>
          </p:nvSpPr>
          <p:spPr>
            <a:xfrm rot="-5400000">
              <a:off x="1429151" y="3972601"/>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134,000</a:t>
              </a:r>
            </a:p>
          </p:txBody>
        </p:sp>
        <p:sp>
          <p:nvSpPr>
            <p:cNvPr id="158" name="tx158"/>
            <p:cNvSpPr/>
            <p:nvPr/>
          </p:nvSpPr>
          <p:spPr>
            <a:xfrm rot="-5400000">
              <a:off x="5030019" y="4638483"/>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4,000</a:t>
              </a:r>
            </a:p>
          </p:txBody>
        </p:sp>
        <p:sp>
          <p:nvSpPr>
            <p:cNvPr id="159" name="tx159"/>
            <p:cNvSpPr/>
            <p:nvPr/>
          </p:nvSpPr>
          <p:spPr>
            <a:xfrm rot="-5400000">
              <a:off x="3300397" y="4514337"/>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22,000</a:t>
              </a:r>
            </a:p>
          </p:txBody>
        </p:sp>
        <p:sp>
          <p:nvSpPr>
            <p:cNvPr id="160" name="tx160"/>
            <p:cNvSpPr/>
            <p:nvPr/>
          </p:nvSpPr>
          <p:spPr>
            <a:xfrm rot="-5400000">
              <a:off x="8159287" y="4673178"/>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a:t>
              </a:r>
            </a:p>
          </p:txBody>
        </p:sp>
        <p:sp>
          <p:nvSpPr>
            <p:cNvPr id="161" name="tx161"/>
            <p:cNvSpPr/>
            <p:nvPr/>
          </p:nvSpPr>
          <p:spPr>
            <a:xfrm rot="-5400000">
              <a:off x="8584160" y="4673357"/>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a:t>
              </a:r>
            </a:p>
          </p:txBody>
        </p:sp>
        <p:sp>
          <p:nvSpPr>
            <p:cNvPr id="162" name="tx162"/>
            <p:cNvSpPr/>
            <p:nvPr/>
          </p:nvSpPr>
          <p:spPr>
            <a:xfrm rot="-5400000">
              <a:off x="7451166" y="4671903"/>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&lt;500</a:t>
              </a:r>
            </a:p>
          </p:txBody>
        </p:sp>
        <p:sp>
          <p:nvSpPr>
            <p:cNvPr id="163" name="tx163"/>
            <p:cNvSpPr/>
            <p:nvPr/>
          </p:nvSpPr>
          <p:spPr>
            <a:xfrm rot="-5400000">
              <a:off x="1287527" y="3592659"/>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218,000</a:t>
              </a:r>
            </a:p>
          </p:txBody>
        </p:sp>
        <p:sp>
          <p:nvSpPr>
            <p:cNvPr id="164" name="tx164"/>
            <p:cNvSpPr/>
            <p:nvPr/>
          </p:nvSpPr>
          <p:spPr>
            <a:xfrm rot="-5400000">
              <a:off x="7734414" y="4672865"/>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&lt;200</a:t>
              </a:r>
            </a:p>
          </p:txBody>
        </p:sp>
        <p:sp>
          <p:nvSpPr>
            <p:cNvPr id="165" name="tx165"/>
            <p:cNvSpPr/>
            <p:nvPr/>
          </p:nvSpPr>
          <p:spPr>
            <a:xfrm rot="-5400000">
              <a:off x="5313267" y="4646290"/>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2,000</a:t>
              </a:r>
            </a:p>
          </p:txBody>
        </p:sp>
        <p:sp>
          <p:nvSpPr>
            <p:cNvPr id="166" name="tx166"/>
            <p:cNvSpPr/>
            <p:nvPr/>
          </p:nvSpPr>
          <p:spPr>
            <a:xfrm rot="-5400000">
              <a:off x="6839497" y="4607688"/>
              <a:ext cx="33439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&lt;1,000</a:t>
              </a:r>
            </a:p>
          </p:txBody>
        </p:sp>
        <p:sp>
          <p:nvSpPr>
            <p:cNvPr id="167" name="tx167"/>
            <p:cNvSpPr/>
            <p:nvPr/>
          </p:nvSpPr>
          <p:spPr>
            <a:xfrm rot="-5400000">
              <a:off x="5454892" y="4646487"/>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2,000</a:t>
              </a:r>
            </a:p>
          </p:txBody>
        </p:sp>
        <p:sp>
          <p:nvSpPr>
            <p:cNvPr id="168" name="tx168"/>
            <p:cNvSpPr/>
            <p:nvPr/>
          </p:nvSpPr>
          <p:spPr>
            <a:xfrm rot="-5400000">
              <a:off x="2875524" y="4504445"/>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24,000</a:t>
              </a:r>
            </a:p>
          </p:txBody>
        </p:sp>
        <p:sp>
          <p:nvSpPr>
            <p:cNvPr id="169" name="tx169"/>
            <p:cNvSpPr/>
            <p:nvPr/>
          </p:nvSpPr>
          <p:spPr>
            <a:xfrm rot="-5400000">
              <a:off x="2450651" y="4422198"/>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42,000</a:t>
              </a:r>
            </a:p>
          </p:txBody>
        </p:sp>
        <p:sp>
          <p:nvSpPr>
            <p:cNvPr id="170" name="tx170"/>
            <p:cNvSpPr/>
            <p:nvPr/>
          </p:nvSpPr>
          <p:spPr>
            <a:xfrm rot="-5400000">
              <a:off x="862654" y="2865994"/>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381,000</a:t>
              </a:r>
            </a:p>
          </p:txBody>
        </p:sp>
        <p:sp>
          <p:nvSpPr>
            <p:cNvPr id="171" name="tx171"/>
            <p:cNvSpPr/>
            <p:nvPr/>
          </p:nvSpPr>
          <p:spPr>
            <a:xfrm rot="-5400000">
              <a:off x="4463521" y="4629710"/>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6,000</a:t>
              </a:r>
            </a:p>
          </p:txBody>
        </p:sp>
        <p:sp>
          <p:nvSpPr>
            <p:cNvPr id="172" name="tx172"/>
            <p:cNvSpPr/>
            <p:nvPr/>
          </p:nvSpPr>
          <p:spPr>
            <a:xfrm rot="-5400000">
              <a:off x="7592790" y="4672542"/>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&lt;200</a:t>
              </a:r>
            </a:p>
          </p:txBody>
        </p:sp>
        <p:sp>
          <p:nvSpPr>
            <p:cNvPr id="173" name="tx173"/>
            <p:cNvSpPr/>
            <p:nvPr/>
          </p:nvSpPr>
          <p:spPr>
            <a:xfrm rot="-5400000">
              <a:off x="8725785" y="4673366"/>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a:t>
              </a:r>
            </a:p>
          </p:txBody>
        </p:sp>
        <p:sp>
          <p:nvSpPr>
            <p:cNvPr id="174" name="tx174"/>
            <p:cNvSpPr/>
            <p:nvPr/>
          </p:nvSpPr>
          <p:spPr>
            <a:xfrm rot="-5400000">
              <a:off x="8300912" y="4673182"/>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a:t>
              </a:r>
            </a:p>
          </p:txBody>
        </p:sp>
        <p:sp>
          <p:nvSpPr>
            <p:cNvPr id="175" name="tx175"/>
            <p:cNvSpPr/>
            <p:nvPr/>
          </p:nvSpPr>
          <p:spPr>
            <a:xfrm rot="-5400000">
              <a:off x="4605146" y="4633732"/>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5,000</a:t>
              </a:r>
            </a:p>
          </p:txBody>
        </p:sp>
        <p:sp>
          <p:nvSpPr>
            <p:cNvPr id="176" name="tx176"/>
            <p:cNvSpPr/>
            <p:nvPr/>
          </p:nvSpPr>
          <p:spPr>
            <a:xfrm rot="-5400000">
              <a:off x="1004278" y="2869077"/>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380,000</a:t>
              </a:r>
            </a:p>
          </p:txBody>
        </p:sp>
        <p:sp>
          <p:nvSpPr>
            <p:cNvPr id="177" name="tx177"/>
            <p:cNvSpPr/>
            <p:nvPr/>
          </p:nvSpPr>
          <p:spPr>
            <a:xfrm rot="-5400000">
              <a:off x="3583646" y="4555532"/>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13,000</a:t>
              </a:r>
            </a:p>
          </p:txBody>
        </p:sp>
        <p:sp>
          <p:nvSpPr>
            <p:cNvPr id="178" name="tx178"/>
            <p:cNvSpPr/>
            <p:nvPr/>
          </p:nvSpPr>
          <p:spPr>
            <a:xfrm rot="-5400000">
              <a:off x="5171643" y="4644850"/>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2,000</a:t>
              </a:r>
            </a:p>
          </p:txBody>
        </p:sp>
        <p:sp>
          <p:nvSpPr>
            <p:cNvPr id="179" name="tx179"/>
            <p:cNvSpPr/>
            <p:nvPr/>
          </p:nvSpPr>
          <p:spPr>
            <a:xfrm rot="-5400000">
              <a:off x="3158773" y="4510552"/>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23,000</a:t>
              </a:r>
            </a:p>
          </p:txBody>
        </p:sp>
        <p:sp>
          <p:nvSpPr>
            <p:cNvPr id="180" name="tx180"/>
            <p:cNvSpPr/>
            <p:nvPr/>
          </p:nvSpPr>
          <p:spPr>
            <a:xfrm rot="-5400000">
              <a:off x="8017663" y="4673106"/>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a:t>
              </a:r>
            </a:p>
          </p:txBody>
        </p:sp>
        <p:sp>
          <p:nvSpPr>
            <p:cNvPr id="181" name="tx181"/>
            <p:cNvSpPr/>
            <p:nvPr/>
          </p:nvSpPr>
          <p:spPr>
            <a:xfrm rot="-5400000">
              <a:off x="5738140" y="4647811"/>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1,000</a:t>
              </a:r>
            </a:p>
          </p:txBody>
        </p:sp>
        <p:sp>
          <p:nvSpPr>
            <p:cNvPr id="182" name="tx182"/>
            <p:cNvSpPr/>
            <p:nvPr/>
          </p:nvSpPr>
          <p:spPr>
            <a:xfrm rot="-5400000">
              <a:off x="8867409" y="4673410"/>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a:t>
              </a:r>
            </a:p>
          </p:txBody>
        </p:sp>
        <p:sp>
          <p:nvSpPr>
            <p:cNvPr id="183" name="tx183"/>
            <p:cNvSpPr/>
            <p:nvPr/>
          </p:nvSpPr>
          <p:spPr>
            <a:xfrm rot="-5400000">
              <a:off x="1742529" y="4331714"/>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63,000</a:t>
              </a:r>
            </a:p>
          </p:txBody>
        </p:sp>
        <p:sp>
          <p:nvSpPr>
            <p:cNvPr id="184" name="tx184"/>
            <p:cNvSpPr/>
            <p:nvPr/>
          </p:nvSpPr>
          <p:spPr>
            <a:xfrm rot="-5400000">
              <a:off x="3870918" y="4568873"/>
              <a:ext cx="32333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11,000</a:t>
              </a:r>
            </a:p>
          </p:txBody>
        </p:sp>
        <p:sp>
          <p:nvSpPr>
            <p:cNvPr id="185" name="tx185"/>
            <p:cNvSpPr/>
            <p:nvPr/>
          </p:nvSpPr>
          <p:spPr>
            <a:xfrm rot="-5400000">
              <a:off x="3442021" y="4553640"/>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13,000</a:t>
              </a:r>
            </a:p>
          </p:txBody>
        </p:sp>
        <p:sp>
          <p:nvSpPr>
            <p:cNvPr id="186" name="tx186"/>
            <p:cNvSpPr/>
            <p:nvPr/>
          </p:nvSpPr>
          <p:spPr>
            <a:xfrm>
              <a:off x="632541" y="4843068"/>
              <a:ext cx="1367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0K</a:t>
              </a:r>
            </a:p>
          </p:txBody>
        </p:sp>
        <p:sp>
          <p:nvSpPr>
            <p:cNvPr id="187" name="tx187"/>
            <p:cNvSpPr/>
            <p:nvPr/>
          </p:nvSpPr>
          <p:spPr>
            <a:xfrm>
              <a:off x="508182" y="3948298"/>
              <a:ext cx="2610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200K</a:t>
              </a:r>
            </a:p>
          </p:txBody>
        </p:sp>
        <p:sp>
          <p:nvSpPr>
            <p:cNvPr id="188" name="tx188"/>
            <p:cNvSpPr/>
            <p:nvPr/>
          </p:nvSpPr>
          <p:spPr>
            <a:xfrm>
              <a:off x="508182" y="3053528"/>
              <a:ext cx="2610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400K</a:t>
              </a:r>
            </a:p>
          </p:txBody>
        </p:sp>
        <p:sp>
          <p:nvSpPr>
            <p:cNvPr id="189" name="tx189"/>
            <p:cNvSpPr/>
            <p:nvPr/>
          </p:nvSpPr>
          <p:spPr>
            <a:xfrm>
              <a:off x="508182" y="2158758"/>
              <a:ext cx="2610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600K</a:t>
              </a:r>
            </a:p>
          </p:txBody>
        </p:sp>
        <p:sp>
          <p:nvSpPr>
            <p:cNvPr id="190" name="tx190"/>
            <p:cNvSpPr/>
            <p:nvPr/>
          </p:nvSpPr>
          <p:spPr>
            <a:xfrm rot="-2700000">
              <a:off x="531320" y="5105394"/>
              <a:ext cx="4848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Indonesia</a:t>
              </a:r>
            </a:p>
          </p:txBody>
        </p:sp>
        <p:sp>
          <p:nvSpPr>
            <p:cNvPr id="191" name="tx191"/>
            <p:cNvSpPr/>
            <p:nvPr/>
          </p:nvSpPr>
          <p:spPr>
            <a:xfrm rot="-2700000">
              <a:off x="625491" y="5125050"/>
              <a:ext cx="54041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Philippines</a:t>
              </a:r>
            </a:p>
          </p:txBody>
        </p:sp>
        <p:sp>
          <p:nvSpPr>
            <p:cNvPr id="192" name="tx192"/>
            <p:cNvSpPr/>
            <p:nvPr/>
          </p:nvSpPr>
          <p:spPr>
            <a:xfrm rot="-2700000">
              <a:off x="713886" y="5147098"/>
              <a:ext cx="6027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South Africa</a:t>
              </a:r>
            </a:p>
          </p:txBody>
        </p:sp>
        <p:sp>
          <p:nvSpPr>
            <p:cNvPr id="193" name="tx193"/>
            <p:cNvSpPr/>
            <p:nvPr/>
          </p:nvSpPr>
          <p:spPr>
            <a:xfrm rot="-2700000">
              <a:off x="1120799" y="5037212"/>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China</a:t>
              </a:r>
            </a:p>
          </p:txBody>
        </p:sp>
        <p:sp>
          <p:nvSpPr>
            <p:cNvPr id="194" name="tx194"/>
            <p:cNvSpPr/>
            <p:nvPr/>
          </p:nvSpPr>
          <p:spPr>
            <a:xfrm rot="-2700000">
              <a:off x="1209506" y="5059131"/>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Mexico</a:t>
              </a:r>
            </a:p>
          </p:txBody>
        </p:sp>
        <p:sp>
          <p:nvSpPr>
            <p:cNvPr id="195" name="tx195"/>
            <p:cNvSpPr/>
            <p:nvPr/>
          </p:nvSpPr>
          <p:spPr>
            <a:xfrm rot="-2700000">
              <a:off x="1154681" y="5140503"/>
              <a:ext cx="5841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Kazakhstan</a:t>
              </a:r>
            </a:p>
          </p:txBody>
        </p:sp>
        <p:sp>
          <p:nvSpPr>
            <p:cNvPr id="196" name="tx196"/>
            <p:cNvSpPr/>
            <p:nvPr/>
          </p:nvSpPr>
          <p:spPr>
            <a:xfrm rot="-2700000">
              <a:off x="1386452" y="5103163"/>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Argentina</a:t>
              </a:r>
            </a:p>
          </p:txBody>
        </p:sp>
        <p:sp>
          <p:nvSpPr>
            <p:cNvPr id="197" name="tx197"/>
            <p:cNvSpPr/>
            <p:nvPr/>
          </p:nvSpPr>
          <p:spPr>
            <a:xfrm rot="-2700000">
              <a:off x="1627355" y="5062041"/>
              <a:ext cx="36219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Turkiye</a:t>
              </a:r>
            </a:p>
          </p:txBody>
        </p:sp>
        <p:sp>
          <p:nvSpPr>
            <p:cNvPr id="198" name="tx198"/>
            <p:cNvSpPr/>
            <p:nvPr/>
          </p:nvSpPr>
          <p:spPr>
            <a:xfrm rot="-2700000">
              <a:off x="1722774" y="5081179"/>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Ecuador</a:t>
              </a:r>
            </a:p>
          </p:txBody>
        </p:sp>
        <p:sp>
          <p:nvSpPr>
            <p:cNvPr id="199" name="tx199"/>
            <p:cNvSpPr/>
            <p:nvPr/>
          </p:nvSpPr>
          <p:spPr>
            <a:xfrm rot="-2700000">
              <a:off x="1753022" y="5127313"/>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Guatemala</a:t>
              </a:r>
            </a:p>
          </p:txBody>
        </p:sp>
        <p:sp>
          <p:nvSpPr>
            <p:cNvPr id="200" name="tx200"/>
            <p:cNvSpPr/>
            <p:nvPr/>
          </p:nvSpPr>
          <p:spPr>
            <a:xfrm rot="-2700000">
              <a:off x="2122940" y="5032751"/>
              <a:ext cx="2793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Brazil</a:t>
              </a:r>
            </a:p>
          </p:txBody>
        </p:sp>
        <p:sp>
          <p:nvSpPr>
            <p:cNvPr id="201" name="tx201"/>
            <p:cNvSpPr/>
            <p:nvPr/>
          </p:nvSpPr>
          <p:spPr>
            <a:xfrm rot="-2700000">
              <a:off x="2338555" y="5002103"/>
              <a:ext cx="1926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Iraq</a:t>
              </a:r>
            </a:p>
          </p:txBody>
        </p:sp>
        <p:sp>
          <p:nvSpPr>
            <p:cNvPr id="202" name="tx202"/>
            <p:cNvSpPr/>
            <p:nvPr/>
          </p:nvSpPr>
          <p:spPr>
            <a:xfrm rot="-2700000">
              <a:off x="2443106" y="5017459"/>
              <a:ext cx="236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Peru</a:t>
              </a:r>
            </a:p>
          </p:txBody>
        </p:sp>
        <p:sp>
          <p:nvSpPr>
            <p:cNvPr id="203" name="tx203"/>
            <p:cNvSpPr/>
            <p:nvPr/>
          </p:nvSpPr>
          <p:spPr>
            <a:xfrm rot="-2700000">
              <a:off x="2335520" y="5120685"/>
              <a:ext cx="52806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Azerbaijan</a:t>
              </a:r>
            </a:p>
          </p:txBody>
        </p:sp>
        <p:sp>
          <p:nvSpPr>
            <p:cNvPr id="204" name="tx204"/>
            <p:cNvSpPr/>
            <p:nvPr/>
          </p:nvSpPr>
          <p:spPr>
            <a:xfrm rot="-2700000">
              <a:off x="2524988" y="5100868"/>
              <a:ext cx="4720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Colombia</a:t>
              </a:r>
            </a:p>
          </p:txBody>
        </p:sp>
        <p:sp>
          <p:nvSpPr>
            <p:cNvPr id="205" name="tx205"/>
            <p:cNvSpPr/>
            <p:nvPr/>
          </p:nvSpPr>
          <p:spPr>
            <a:xfrm rot="-2700000">
              <a:off x="2661071" y="5103163"/>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Paraguay</a:t>
              </a:r>
            </a:p>
          </p:txBody>
        </p:sp>
        <p:sp>
          <p:nvSpPr>
            <p:cNvPr id="206" name="tx206"/>
            <p:cNvSpPr/>
            <p:nvPr/>
          </p:nvSpPr>
          <p:spPr>
            <a:xfrm rot="-2700000">
              <a:off x="2924608" y="5052665"/>
              <a:ext cx="335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Gabon</a:t>
              </a:r>
            </a:p>
          </p:txBody>
        </p:sp>
        <p:sp>
          <p:nvSpPr>
            <p:cNvPr id="207" name="tx207"/>
            <p:cNvSpPr/>
            <p:nvPr/>
          </p:nvSpPr>
          <p:spPr>
            <a:xfrm rot="-2700000">
              <a:off x="2986856" y="5085544"/>
              <a:ext cx="4286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Thailand</a:t>
              </a:r>
            </a:p>
          </p:txBody>
        </p:sp>
        <p:sp>
          <p:nvSpPr>
            <p:cNvPr id="208" name="tx208"/>
            <p:cNvSpPr/>
            <p:nvPr/>
          </p:nvSpPr>
          <p:spPr>
            <a:xfrm rot="-2700000">
              <a:off x="3118022" y="5089876"/>
              <a:ext cx="4409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Malaysia</a:t>
              </a:r>
            </a:p>
          </p:txBody>
        </p:sp>
        <p:sp>
          <p:nvSpPr>
            <p:cNvPr id="209" name="tx209"/>
            <p:cNvSpPr/>
            <p:nvPr/>
          </p:nvSpPr>
          <p:spPr>
            <a:xfrm rot="-2700000">
              <a:off x="3245442" y="5095760"/>
              <a:ext cx="45756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Viet Nam</a:t>
              </a:r>
            </a:p>
          </p:txBody>
        </p:sp>
        <p:sp>
          <p:nvSpPr>
            <p:cNvPr id="210" name="tx210"/>
            <p:cNvSpPr/>
            <p:nvPr/>
          </p:nvSpPr>
          <p:spPr>
            <a:xfrm rot="-2700000">
              <a:off x="3374578" y="5100932"/>
              <a:ext cx="4721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Sri Lanka</a:t>
              </a:r>
            </a:p>
          </p:txBody>
        </p:sp>
        <p:sp>
          <p:nvSpPr>
            <p:cNvPr id="211" name="tx211"/>
            <p:cNvSpPr/>
            <p:nvPr/>
          </p:nvSpPr>
          <p:spPr>
            <a:xfrm rot="-2700000">
              <a:off x="3754798" y="5002103"/>
              <a:ext cx="1926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Iran</a:t>
              </a:r>
            </a:p>
          </p:txBody>
        </p:sp>
        <p:sp>
          <p:nvSpPr>
            <p:cNvPr id="212" name="tx212"/>
            <p:cNvSpPr/>
            <p:nvPr/>
          </p:nvSpPr>
          <p:spPr>
            <a:xfrm rot="-2700000">
              <a:off x="3732207" y="5070123"/>
              <a:ext cx="38505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Ukraine</a:t>
              </a:r>
            </a:p>
          </p:txBody>
        </p:sp>
        <p:sp>
          <p:nvSpPr>
            <p:cNvPr id="213" name="tx213"/>
            <p:cNvSpPr/>
            <p:nvPr/>
          </p:nvSpPr>
          <p:spPr>
            <a:xfrm rot="-2700000">
              <a:off x="3438709" y="5250357"/>
              <a:ext cx="894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Equatorial Guinea</a:t>
              </a:r>
            </a:p>
          </p:txBody>
        </p:sp>
        <p:sp>
          <p:nvSpPr>
            <p:cNvPr id="214" name="tx214"/>
            <p:cNvSpPr/>
            <p:nvPr/>
          </p:nvSpPr>
          <p:spPr>
            <a:xfrm rot="-2700000">
              <a:off x="4047222" y="5056965"/>
              <a:ext cx="3478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Algeria</a:t>
              </a:r>
            </a:p>
          </p:txBody>
        </p:sp>
        <p:sp>
          <p:nvSpPr>
            <p:cNvPr id="215" name="tx215"/>
            <p:cNvSpPr/>
            <p:nvPr/>
          </p:nvSpPr>
          <p:spPr>
            <a:xfrm rot="-2700000">
              <a:off x="3637509" y="5285337"/>
              <a:ext cx="9937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Dominican Republic</a:t>
              </a:r>
            </a:p>
          </p:txBody>
        </p:sp>
        <p:sp>
          <p:nvSpPr>
            <p:cNvPr id="216" name="tx216"/>
            <p:cNvSpPr/>
            <p:nvPr/>
          </p:nvSpPr>
          <p:spPr>
            <a:xfrm rot="-2700000">
              <a:off x="4266783" y="5083346"/>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Moldova</a:t>
              </a:r>
            </a:p>
          </p:txBody>
        </p:sp>
        <p:sp>
          <p:nvSpPr>
            <p:cNvPr id="217" name="tx217"/>
            <p:cNvSpPr/>
            <p:nvPr/>
          </p:nvSpPr>
          <p:spPr>
            <a:xfrm rot="-2700000">
              <a:off x="4493246" y="5048204"/>
              <a:ext cx="32305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Serbia</a:t>
              </a:r>
            </a:p>
          </p:txBody>
        </p:sp>
        <p:sp>
          <p:nvSpPr>
            <p:cNvPr id="218" name="tx218"/>
            <p:cNvSpPr/>
            <p:nvPr/>
          </p:nvSpPr>
          <p:spPr>
            <a:xfrm rot="-2700000">
              <a:off x="4618871" y="5054831"/>
              <a:ext cx="341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Jordan</a:t>
              </a:r>
            </a:p>
          </p:txBody>
        </p:sp>
        <p:sp>
          <p:nvSpPr>
            <p:cNvPr id="219" name="tx219"/>
            <p:cNvSpPr/>
            <p:nvPr/>
          </p:nvSpPr>
          <p:spPr>
            <a:xfrm rot="-2700000">
              <a:off x="4012708" y="5364575"/>
              <a:ext cx="121788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Bosnia and Herzegovina</a:t>
              </a:r>
            </a:p>
          </p:txBody>
        </p:sp>
        <p:sp>
          <p:nvSpPr>
            <p:cNvPr id="220" name="tx220"/>
            <p:cNvSpPr/>
            <p:nvPr/>
          </p:nvSpPr>
          <p:spPr>
            <a:xfrm rot="-2700000">
              <a:off x="4965807" y="5028451"/>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Libya</a:t>
              </a:r>
            </a:p>
          </p:txBody>
        </p:sp>
        <p:sp>
          <p:nvSpPr>
            <p:cNvPr id="221" name="tx221"/>
            <p:cNvSpPr/>
            <p:nvPr/>
          </p:nvSpPr>
          <p:spPr>
            <a:xfrm rot="-2700000">
              <a:off x="4927217" y="5103099"/>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Suriname</a:t>
              </a:r>
            </a:p>
          </p:txBody>
        </p:sp>
        <p:sp>
          <p:nvSpPr>
            <p:cNvPr id="222" name="tx222"/>
            <p:cNvSpPr/>
            <p:nvPr/>
          </p:nvSpPr>
          <p:spPr>
            <a:xfrm rot="-2700000">
              <a:off x="5089992" y="5094337"/>
              <a:ext cx="4535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Mongolia</a:t>
              </a:r>
            </a:p>
          </p:txBody>
        </p:sp>
        <p:sp>
          <p:nvSpPr>
            <p:cNvPr id="223" name="tx223"/>
            <p:cNvSpPr/>
            <p:nvPr/>
          </p:nvSpPr>
          <p:spPr>
            <a:xfrm rot="-2700000">
              <a:off x="4892182" y="5234936"/>
              <a:ext cx="8512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North Macedonia</a:t>
              </a:r>
            </a:p>
          </p:txBody>
        </p:sp>
        <p:sp>
          <p:nvSpPr>
            <p:cNvPr id="224" name="tx224"/>
            <p:cNvSpPr/>
            <p:nvPr/>
          </p:nvSpPr>
          <p:spPr>
            <a:xfrm rot="-2700000">
              <a:off x="5405163" y="5081115"/>
              <a:ext cx="4161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Jamaica</a:t>
              </a:r>
            </a:p>
          </p:txBody>
        </p:sp>
        <p:sp>
          <p:nvSpPr>
            <p:cNvPr id="225" name="tx225"/>
            <p:cNvSpPr/>
            <p:nvPr/>
          </p:nvSpPr>
          <p:spPr>
            <a:xfrm rot="-2700000">
              <a:off x="5327626" y="5171894"/>
              <a:ext cx="67290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Turkmenistan</a:t>
              </a:r>
            </a:p>
          </p:txBody>
        </p:sp>
        <p:sp>
          <p:nvSpPr>
            <p:cNvPr id="226" name="tx226"/>
            <p:cNvSpPr/>
            <p:nvPr/>
          </p:nvSpPr>
          <p:spPr>
            <a:xfrm rot="-2700000">
              <a:off x="5704178" y="5074584"/>
              <a:ext cx="3976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Georgia</a:t>
              </a:r>
            </a:p>
          </p:txBody>
        </p:sp>
        <p:sp>
          <p:nvSpPr>
            <p:cNvPr id="227" name="tx227"/>
            <p:cNvSpPr/>
            <p:nvPr/>
          </p:nvSpPr>
          <p:spPr>
            <a:xfrm rot="-2700000">
              <a:off x="5861802" y="5067957"/>
              <a:ext cx="37892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Belarus</a:t>
              </a:r>
            </a:p>
          </p:txBody>
        </p:sp>
        <p:sp>
          <p:nvSpPr>
            <p:cNvPr id="228" name="tx228"/>
            <p:cNvSpPr/>
            <p:nvPr/>
          </p:nvSpPr>
          <p:spPr>
            <a:xfrm rot="-2700000">
              <a:off x="5907894" y="5107528"/>
              <a:ext cx="4908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Botswana</a:t>
              </a:r>
            </a:p>
          </p:txBody>
        </p:sp>
        <p:sp>
          <p:nvSpPr>
            <p:cNvPr id="229" name="tx229"/>
            <p:cNvSpPr/>
            <p:nvPr/>
          </p:nvSpPr>
          <p:spPr>
            <a:xfrm rot="-2700000">
              <a:off x="5980680" y="5136042"/>
              <a:ext cx="5715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El Salvador</a:t>
              </a:r>
            </a:p>
          </p:txBody>
        </p:sp>
        <p:sp>
          <p:nvSpPr>
            <p:cNvPr id="230" name="tx230"/>
            <p:cNvSpPr/>
            <p:nvPr/>
          </p:nvSpPr>
          <p:spPr>
            <a:xfrm rot="-2700000">
              <a:off x="6382051" y="5028451"/>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Cuba</a:t>
              </a:r>
            </a:p>
          </p:txBody>
        </p:sp>
        <p:sp>
          <p:nvSpPr>
            <p:cNvPr id="231" name="tx231"/>
            <p:cNvSpPr/>
            <p:nvPr/>
          </p:nvSpPr>
          <p:spPr>
            <a:xfrm rot="-2700000">
              <a:off x="6491987" y="5041577"/>
              <a:ext cx="3043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Belize</a:t>
              </a:r>
            </a:p>
          </p:txBody>
        </p:sp>
        <p:sp>
          <p:nvSpPr>
            <p:cNvPr id="232" name="tx232"/>
            <p:cNvSpPr/>
            <p:nvPr/>
          </p:nvSpPr>
          <p:spPr>
            <a:xfrm rot="-2700000">
              <a:off x="6771680" y="4984387"/>
              <a:ext cx="14255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Fiji</a:t>
              </a:r>
            </a:p>
          </p:txBody>
        </p:sp>
        <p:sp>
          <p:nvSpPr>
            <p:cNvPr id="233" name="tx233"/>
            <p:cNvSpPr/>
            <p:nvPr/>
          </p:nvSpPr>
          <p:spPr>
            <a:xfrm rot="-2700000">
              <a:off x="6525714" y="5144932"/>
              <a:ext cx="5966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Montenegro</a:t>
              </a:r>
            </a:p>
          </p:txBody>
        </p:sp>
        <p:sp>
          <p:nvSpPr>
            <p:cNvPr id="234" name="tx234"/>
            <p:cNvSpPr/>
            <p:nvPr/>
          </p:nvSpPr>
          <p:spPr>
            <a:xfrm rot="-2700000">
              <a:off x="6858402" y="5065791"/>
              <a:ext cx="3728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Albania</a:t>
              </a:r>
            </a:p>
          </p:txBody>
        </p:sp>
        <p:sp>
          <p:nvSpPr>
            <p:cNvPr id="235" name="tx235"/>
            <p:cNvSpPr/>
            <p:nvPr/>
          </p:nvSpPr>
          <p:spPr>
            <a:xfrm rot="-2700000">
              <a:off x="6814270" y="5142734"/>
              <a:ext cx="5904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Cabo Verde</a:t>
              </a:r>
            </a:p>
          </p:txBody>
        </p:sp>
        <p:sp>
          <p:nvSpPr>
            <p:cNvPr id="236" name="tx236"/>
            <p:cNvSpPr/>
            <p:nvPr/>
          </p:nvSpPr>
          <p:spPr>
            <a:xfrm rot="-2700000">
              <a:off x="7104655" y="5081115"/>
              <a:ext cx="4161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Armenia</a:t>
              </a:r>
            </a:p>
          </p:txBody>
        </p:sp>
        <p:sp>
          <p:nvSpPr>
            <p:cNvPr id="237" name="tx237"/>
            <p:cNvSpPr/>
            <p:nvPr/>
          </p:nvSpPr>
          <p:spPr>
            <a:xfrm rot="-2700000">
              <a:off x="7214514" y="5094273"/>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Mauritius</a:t>
              </a:r>
            </a:p>
          </p:txBody>
        </p:sp>
        <p:sp>
          <p:nvSpPr>
            <p:cNvPr id="238" name="tx238"/>
            <p:cNvSpPr/>
            <p:nvPr/>
          </p:nvSpPr>
          <p:spPr>
            <a:xfrm rot="-2700000">
              <a:off x="7398362" y="5076783"/>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Lucia</a:t>
              </a:r>
            </a:p>
          </p:txBody>
        </p:sp>
        <p:sp>
          <p:nvSpPr>
            <p:cNvPr id="239" name="tx239"/>
            <p:cNvSpPr/>
            <p:nvPr/>
          </p:nvSpPr>
          <p:spPr>
            <a:xfrm rot="-2700000">
              <a:off x="7423538" y="5125018"/>
              <a:ext cx="5403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Micronesia</a:t>
              </a:r>
            </a:p>
          </p:txBody>
        </p:sp>
        <p:sp>
          <p:nvSpPr>
            <p:cNvPr id="240" name="tx240"/>
            <p:cNvSpPr/>
            <p:nvPr/>
          </p:nvSpPr>
          <p:spPr>
            <a:xfrm rot="-2700000">
              <a:off x="7654996" y="5087807"/>
              <a:ext cx="43507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Grenada</a:t>
              </a:r>
            </a:p>
          </p:txBody>
        </p:sp>
        <p:sp>
          <p:nvSpPr>
            <p:cNvPr id="241" name="tx241"/>
            <p:cNvSpPr/>
            <p:nvPr/>
          </p:nvSpPr>
          <p:spPr>
            <a:xfrm rot="-2700000">
              <a:off x="7907997" y="5041674"/>
              <a:ext cx="3045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Tonga</a:t>
              </a:r>
            </a:p>
          </p:txBody>
        </p:sp>
        <p:sp>
          <p:nvSpPr>
            <p:cNvPr id="242" name="tx242"/>
            <p:cNvSpPr/>
            <p:nvPr/>
          </p:nvSpPr>
          <p:spPr>
            <a:xfrm rot="-2700000">
              <a:off x="7933250" y="5089876"/>
              <a:ext cx="4409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Maldives</a:t>
              </a:r>
            </a:p>
          </p:txBody>
        </p:sp>
        <p:sp>
          <p:nvSpPr>
            <p:cNvPr id="243" name="tx243"/>
            <p:cNvSpPr/>
            <p:nvPr/>
          </p:nvSpPr>
          <p:spPr>
            <a:xfrm rot="-2700000">
              <a:off x="8148943" y="5059196"/>
              <a:ext cx="3541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Samoa</a:t>
              </a:r>
            </a:p>
          </p:txBody>
        </p:sp>
        <p:sp>
          <p:nvSpPr>
            <p:cNvPr id="244" name="tx244"/>
            <p:cNvSpPr/>
            <p:nvPr/>
          </p:nvSpPr>
          <p:spPr>
            <a:xfrm rot="-2700000">
              <a:off x="8195347" y="5098637"/>
              <a:ext cx="4657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Dominica</a:t>
              </a:r>
            </a:p>
          </p:txBody>
        </p:sp>
        <p:sp>
          <p:nvSpPr>
            <p:cNvPr id="245" name="tx245"/>
            <p:cNvSpPr/>
            <p:nvPr/>
          </p:nvSpPr>
          <p:spPr>
            <a:xfrm rot="-2700000">
              <a:off x="8045225" y="5219483"/>
              <a:ext cx="80750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Marshall Islands</a:t>
              </a:r>
            </a:p>
          </p:txBody>
        </p:sp>
        <p:sp>
          <p:nvSpPr>
            <p:cNvPr id="246" name="tx246"/>
            <p:cNvSpPr/>
            <p:nvPr/>
          </p:nvSpPr>
          <p:spPr>
            <a:xfrm rot="-2700000">
              <a:off x="8442928" y="5113411"/>
              <a:ext cx="5074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Vincent</a:t>
              </a:r>
            </a:p>
          </p:txBody>
        </p:sp>
        <p:sp>
          <p:nvSpPr>
            <p:cNvPr id="247" name="tx247"/>
            <p:cNvSpPr/>
            <p:nvPr/>
          </p:nvSpPr>
          <p:spPr>
            <a:xfrm rot="-2700000">
              <a:off x="8734952" y="5051114"/>
              <a:ext cx="3312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Tuvalu</a:t>
              </a:r>
            </a:p>
          </p:txBody>
        </p:sp>
        <p:sp>
          <p:nvSpPr>
            <p:cNvPr id="248" name="tx248"/>
            <p:cNvSpPr/>
            <p:nvPr/>
          </p:nvSpPr>
          <p:spPr>
            <a:xfrm rot="-5400000">
              <a:off x="24920" y="3187918"/>
              <a:ext cx="73801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 zero-dose</a:t>
              </a:r>
            </a:p>
          </p:txBody>
        </p:sp>
        <p:sp>
          <p:nvSpPr>
            <p:cNvPr id="249" name="tx249"/>
            <p:cNvSpPr/>
            <p:nvPr/>
          </p:nvSpPr>
          <p:spPr>
            <a:xfrm>
              <a:off x="2728208" y="6312825"/>
              <a:ext cx="125803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DTP1 Coverage (%)</a:t>
              </a:r>
            </a:p>
          </p:txBody>
        </p:sp>
        <p:sp>
          <p:nvSpPr>
            <p:cNvPr id="250" name="rc250"/>
            <p:cNvSpPr/>
            <p:nvPr/>
          </p:nvSpPr>
          <p:spPr>
            <a:xfrm>
              <a:off x="4064828" y="6262114"/>
              <a:ext cx="201456" cy="201456"/>
            </a:xfrm>
            <a:prstGeom prst="rect">
              <a:avLst/>
            </a:prstGeom>
            <a:solidFill>
              <a:srgbClr val="E2231A">
                <a:alpha val="100000"/>
              </a:srgbClr>
            </a:solidFill>
            <a:ln w="13550" cap="flat">
              <a:solidFill>
                <a:srgbClr val="000000">
                  <a:alpha val="100000"/>
                </a:srgbClr>
              </a:solidFill>
              <a:prstDash val="solid"/>
              <a:miter/>
            </a:ln>
          </p:spPr>
          <p:txBody>
            <a:bodyPr/>
            <a:lstStyle/>
            <a:p/>
          </p:txBody>
        </p:sp>
        <p:sp>
          <p:nvSpPr>
            <p:cNvPr id="251" name="rc251"/>
            <p:cNvSpPr/>
            <p:nvPr/>
          </p:nvSpPr>
          <p:spPr>
            <a:xfrm>
              <a:off x="4709395" y="6262114"/>
              <a:ext cx="201456" cy="201456"/>
            </a:xfrm>
            <a:prstGeom prst="rect">
              <a:avLst/>
            </a:prstGeom>
            <a:solidFill>
              <a:srgbClr val="FFA500">
                <a:alpha val="100000"/>
              </a:srgbClr>
            </a:solidFill>
            <a:ln w="13550" cap="flat">
              <a:solidFill>
                <a:srgbClr val="000000">
                  <a:alpha val="100000"/>
                </a:srgbClr>
              </a:solidFill>
              <a:prstDash val="solid"/>
              <a:miter/>
            </a:ln>
          </p:spPr>
          <p:txBody>
            <a:bodyPr/>
            <a:lstStyle/>
            <a:p/>
          </p:txBody>
        </p:sp>
        <p:sp>
          <p:nvSpPr>
            <p:cNvPr id="252" name="rc252"/>
            <p:cNvSpPr/>
            <p:nvPr/>
          </p:nvSpPr>
          <p:spPr>
            <a:xfrm>
              <a:off x="5353962" y="6262114"/>
              <a:ext cx="201456" cy="201456"/>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253" name="rc253"/>
            <p:cNvSpPr/>
            <p:nvPr/>
          </p:nvSpPr>
          <p:spPr>
            <a:xfrm>
              <a:off x="5998529" y="6262114"/>
              <a:ext cx="201456" cy="201456"/>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254" name="rc254"/>
            <p:cNvSpPr/>
            <p:nvPr/>
          </p:nvSpPr>
          <p:spPr>
            <a:xfrm>
              <a:off x="6643096" y="6262114"/>
              <a:ext cx="201455" cy="201456"/>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255" name="tx255"/>
            <p:cNvSpPr/>
            <p:nvPr/>
          </p:nvSpPr>
          <p:spPr>
            <a:xfrm>
              <a:off x="4344873" y="6322837"/>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60-69</a:t>
              </a:r>
            </a:p>
          </p:txBody>
        </p:sp>
        <p:sp>
          <p:nvSpPr>
            <p:cNvPr id="256" name="tx256"/>
            <p:cNvSpPr/>
            <p:nvPr/>
          </p:nvSpPr>
          <p:spPr>
            <a:xfrm>
              <a:off x="4989440" y="6322837"/>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70-79</a:t>
              </a:r>
            </a:p>
          </p:txBody>
        </p:sp>
        <p:sp>
          <p:nvSpPr>
            <p:cNvPr id="257" name="tx257"/>
            <p:cNvSpPr/>
            <p:nvPr/>
          </p:nvSpPr>
          <p:spPr>
            <a:xfrm>
              <a:off x="5634007" y="6322837"/>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80-89</a:t>
              </a:r>
            </a:p>
          </p:txBody>
        </p:sp>
        <p:sp>
          <p:nvSpPr>
            <p:cNvPr id="258" name="tx258"/>
            <p:cNvSpPr/>
            <p:nvPr/>
          </p:nvSpPr>
          <p:spPr>
            <a:xfrm>
              <a:off x="6278574" y="6322837"/>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90-94</a:t>
              </a:r>
            </a:p>
          </p:txBody>
        </p:sp>
        <p:sp>
          <p:nvSpPr>
            <p:cNvPr id="259" name="tx259"/>
            <p:cNvSpPr/>
            <p:nvPr/>
          </p:nvSpPr>
          <p:spPr>
            <a:xfrm>
              <a:off x="6923141" y="6322837"/>
              <a:ext cx="2549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&gt;=95</a:t>
              </a:r>
            </a:p>
          </p:txBody>
        </p:sp>
        <p:sp>
          <p:nvSpPr>
            <p:cNvPr id="260" name="tx260"/>
            <p:cNvSpPr/>
            <p:nvPr/>
          </p:nvSpPr>
          <p:spPr>
            <a:xfrm>
              <a:off x="831873" y="1368037"/>
              <a:ext cx="4130984"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Number of zero-dose children, by country, UMICs, 2025</a:t>
              </a:r>
            </a:p>
          </p:txBody>
        </p:sp>
        <p:sp>
          <p:nvSpPr>
            <p:cNvPr id="261" name="tx261"/>
            <p:cNvSpPr/>
            <p:nvPr/>
          </p:nvSpPr>
          <p:spPr>
            <a:xfrm>
              <a:off x="4912427" y="66117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grpSp>
      <p:sp>
        <p:nvSpPr>
          <p:cNvPr id="26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number of zero-dose children in 2025, by country in UMICs. Bars are coloured based on DTP1 coverage.
In 2025, Indonesia had the highest absolute number of zero-dose children, with 85% DTP1 coverage.
The number of unvaccinated children is influenced by both the birth cohort size and programme performance. As a result, countries with large birth cohorts may still have a high number of unvaccinated children, even if coverage rates are high. At the same time, countries with high coverage will also have a greater absolute number of children who are vaccinated. Please refer to the heatmaps for country-specific coverage.</a:t>
            </a:r>
          </a:p>
        </p:txBody>
      </p:sp>
      <p:sp>
        <p:nvSpPr>
          <p:cNvPr id="263"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Approximately 75% of zero-dose children in UMICs live in just 7 countries, highlighting where intensified efforts could have the greatest regional impact on zero-dose numbers.</a:t>
            </a:r>
          </a:p>
        </p:txBody>
      </p:sp>
      <p:grpSp xmlns:pic="http://schemas.openxmlformats.org/drawingml/2006/picture">
        <p:nvGrpSpPr>
          <p:cNvPr id="264" name=""/>
          <p:cNvGrpSpPr/>
          <p:nvPr/>
        </p:nvGrpSpPr>
        <p:grpSpPr>
          <a:xfrm>
            <a:off x="292608" y="914400"/>
            <a:ext cx="8595360" cy="28575"/>
            <a:chOff x="292608" y="914400"/>
            <a:chExt cx="8595360" cy="28575"/>
          </a:xfrm>
        </p:grpSpPr>
        <p:sp>
          <p:nvSpPr>
            <p:cNvPr id="265" name="rc3"/>
            <p:cNvSpPr/>
            <p:nvPr/>
          </p:nvSpPr>
          <p:spPr>
            <a:xfrm>
              <a:off x="292608" y="91440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266" name="rc4"/>
            <p:cNvSpPr/>
            <p:nvPr/>
          </p:nvSpPr>
          <p:spPr>
            <a:xfrm>
              <a:off x="292608" y="914400"/>
              <a:ext cx="8595360" cy="28575"/>
            </a:xfrm>
            <a:prstGeom prst="rect">
              <a:avLst/>
            </a:prstGeom>
            <a:solidFill>
              <a:srgbClr val="000000">
                <a:alpha val="100000"/>
              </a:srgbClr>
            </a:solidFill>
          </p:spPr>
          <p:txBody>
            <a:bodyPr/>
            <a:lstStyle/>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69090" y="4597049"/>
              <a:ext cx="8205320" cy="0"/>
            </a:xfrm>
            <a:custGeom>
              <a:avLst/>
              <a:pathLst>
                <a:path w="8205320" h="0">
                  <a:moveTo>
                    <a:pt x="0" y="0"/>
                  </a:moveTo>
                  <a:lnTo>
                    <a:pt x="8205320" y="0"/>
                  </a:lnTo>
                  <a:lnTo>
                    <a:pt x="8205320" y="0"/>
                  </a:lnTo>
                </a:path>
              </a:pathLst>
            </a:custGeom>
            <a:ln w="6775" cap="flat">
              <a:solidFill>
                <a:srgbClr val="EBEBEB">
                  <a:alpha val="100000"/>
                </a:srgbClr>
              </a:solidFill>
              <a:prstDash val="solid"/>
              <a:round/>
            </a:ln>
          </p:spPr>
          <p:txBody>
            <a:bodyPr/>
            <a:lstStyle/>
            <a:p/>
          </p:txBody>
        </p:sp>
        <p:sp>
          <p:nvSpPr>
            <p:cNvPr id="5" name="pl5"/>
            <p:cNvSpPr/>
            <p:nvPr/>
          </p:nvSpPr>
          <p:spPr>
            <a:xfrm>
              <a:off x="869090" y="3473847"/>
              <a:ext cx="8205320" cy="0"/>
            </a:xfrm>
            <a:custGeom>
              <a:avLst/>
              <a:pathLst>
                <a:path w="8205320" h="0">
                  <a:moveTo>
                    <a:pt x="0" y="0"/>
                  </a:moveTo>
                  <a:lnTo>
                    <a:pt x="8205320" y="0"/>
                  </a:lnTo>
                  <a:lnTo>
                    <a:pt x="8205320" y="0"/>
                  </a:lnTo>
                </a:path>
              </a:pathLst>
            </a:custGeom>
            <a:ln w="6775" cap="flat">
              <a:solidFill>
                <a:srgbClr val="EBEBEB">
                  <a:alpha val="100000"/>
                </a:srgbClr>
              </a:solidFill>
              <a:prstDash val="solid"/>
              <a:round/>
            </a:ln>
          </p:spPr>
          <p:txBody>
            <a:bodyPr/>
            <a:lstStyle/>
            <a:p/>
          </p:txBody>
        </p:sp>
        <p:sp>
          <p:nvSpPr>
            <p:cNvPr id="6" name="pl6"/>
            <p:cNvSpPr/>
            <p:nvPr/>
          </p:nvSpPr>
          <p:spPr>
            <a:xfrm>
              <a:off x="869090" y="2350645"/>
              <a:ext cx="8205320" cy="0"/>
            </a:xfrm>
            <a:custGeom>
              <a:avLst/>
              <a:pathLst>
                <a:path w="8205320" h="0">
                  <a:moveTo>
                    <a:pt x="0" y="0"/>
                  </a:moveTo>
                  <a:lnTo>
                    <a:pt x="8205320" y="0"/>
                  </a:lnTo>
                  <a:lnTo>
                    <a:pt x="8205320" y="0"/>
                  </a:lnTo>
                </a:path>
              </a:pathLst>
            </a:custGeom>
            <a:ln w="6775" cap="flat">
              <a:solidFill>
                <a:srgbClr val="EBEBEB">
                  <a:alpha val="100000"/>
                </a:srgbClr>
              </a:solidFill>
              <a:prstDash val="solid"/>
              <a:round/>
            </a:ln>
          </p:spPr>
          <p:txBody>
            <a:bodyPr/>
            <a:lstStyle/>
            <a:p/>
          </p:txBody>
        </p:sp>
        <p:sp>
          <p:nvSpPr>
            <p:cNvPr id="7" name="pl7"/>
            <p:cNvSpPr/>
            <p:nvPr/>
          </p:nvSpPr>
          <p:spPr>
            <a:xfrm>
              <a:off x="869090" y="5158650"/>
              <a:ext cx="8205320" cy="0"/>
            </a:xfrm>
            <a:custGeom>
              <a:avLst/>
              <a:pathLst>
                <a:path w="8205320" h="0">
                  <a:moveTo>
                    <a:pt x="0" y="0"/>
                  </a:moveTo>
                  <a:lnTo>
                    <a:pt x="8205320" y="0"/>
                  </a:lnTo>
                  <a:lnTo>
                    <a:pt x="8205320" y="0"/>
                  </a:lnTo>
                </a:path>
              </a:pathLst>
            </a:custGeom>
            <a:ln w="13550" cap="flat">
              <a:solidFill>
                <a:srgbClr val="EBEBEB">
                  <a:alpha val="100000"/>
                </a:srgbClr>
              </a:solidFill>
              <a:prstDash val="solid"/>
              <a:round/>
            </a:ln>
          </p:spPr>
          <p:txBody>
            <a:bodyPr/>
            <a:lstStyle/>
            <a:p/>
          </p:txBody>
        </p:sp>
        <p:sp>
          <p:nvSpPr>
            <p:cNvPr id="8" name="pl8"/>
            <p:cNvSpPr/>
            <p:nvPr/>
          </p:nvSpPr>
          <p:spPr>
            <a:xfrm>
              <a:off x="869090" y="4035448"/>
              <a:ext cx="8205320" cy="0"/>
            </a:xfrm>
            <a:custGeom>
              <a:avLst/>
              <a:pathLst>
                <a:path w="8205320" h="0">
                  <a:moveTo>
                    <a:pt x="0" y="0"/>
                  </a:moveTo>
                  <a:lnTo>
                    <a:pt x="8205320" y="0"/>
                  </a:lnTo>
                  <a:lnTo>
                    <a:pt x="8205320" y="0"/>
                  </a:lnTo>
                </a:path>
              </a:pathLst>
            </a:custGeom>
            <a:ln w="13550" cap="flat">
              <a:solidFill>
                <a:srgbClr val="EBEBEB">
                  <a:alpha val="100000"/>
                </a:srgbClr>
              </a:solidFill>
              <a:prstDash val="solid"/>
              <a:round/>
            </a:ln>
          </p:spPr>
          <p:txBody>
            <a:bodyPr/>
            <a:lstStyle/>
            <a:p/>
          </p:txBody>
        </p:sp>
        <p:sp>
          <p:nvSpPr>
            <p:cNvPr id="9" name="pl9"/>
            <p:cNvSpPr/>
            <p:nvPr/>
          </p:nvSpPr>
          <p:spPr>
            <a:xfrm>
              <a:off x="869090" y="2912246"/>
              <a:ext cx="8205320" cy="0"/>
            </a:xfrm>
            <a:custGeom>
              <a:avLst/>
              <a:pathLst>
                <a:path w="8205320" h="0">
                  <a:moveTo>
                    <a:pt x="0" y="0"/>
                  </a:moveTo>
                  <a:lnTo>
                    <a:pt x="8205320" y="0"/>
                  </a:lnTo>
                  <a:lnTo>
                    <a:pt x="8205320" y="0"/>
                  </a:lnTo>
                </a:path>
              </a:pathLst>
            </a:custGeom>
            <a:ln w="13550" cap="flat">
              <a:solidFill>
                <a:srgbClr val="EBEBEB">
                  <a:alpha val="100000"/>
                </a:srgbClr>
              </a:solidFill>
              <a:prstDash val="solid"/>
              <a:round/>
            </a:ln>
          </p:spPr>
          <p:txBody>
            <a:bodyPr/>
            <a:lstStyle/>
            <a:p/>
          </p:txBody>
        </p:sp>
        <p:sp>
          <p:nvSpPr>
            <p:cNvPr id="10" name="pl10"/>
            <p:cNvSpPr/>
            <p:nvPr/>
          </p:nvSpPr>
          <p:spPr>
            <a:xfrm>
              <a:off x="869090" y="1789044"/>
              <a:ext cx="8205320" cy="0"/>
            </a:xfrm>
            <a:custGeom>
              <a:avLst/>
              <a:pathLst>
                <a:path w="8205320" h="0">
                  <a:moveTo>
                    <a:pt x="0" y="0"/>
                  </a:moveTo>
                  <a:lnTo>
                    <a:pt x="8205320" y="0"/>
                  </a:lnTo>
                  <a:lnTo>
                    <a:pt x="8205320" y="0"/>
                  </a:lnTo>
                </a:path>
              </a:pathLst>
            </a:custGeom>
            <a:ln w="13550" cap="flat">
              <a:solidFill>
                <a:srgbClr val="EBEBEB">
                  <a:alpha val="100000"/>
                </a:srgbClr>
              </a:solidFill>
              <a:prstDash val="solid"/>
              <a:round/>
            </a:ln>
          </p:spPr>
          <p:txBody>
            <a:bodyPr/>
            <a:lstStyle/>
            <a:p/>
          </p:txBody>
        </p:sp>
        <p:sp>
          <p:nvSpPr>
            <p:cNvPr id="11" name="pl11"/>
            <p:cNvSpPr/>
            <p:nvPr/>
          </p:nvSpPr>
          <p:spPr>
            <a:xfrm>
              <a:off x="953680"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12" name="pl12"/>
            <p:cNvSpPr/>
            <p:nvPr/>
          </p:nvSpPr>
          <p:spPr>
            <a:xfrm>
              <a:off x="1094665"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13" name="pl13"/>
            <p:cNvSpPr/>
            <p:nvPr/>
          </p:nvSpPr>
          <p:spPr>
            <a:xfrm>
              <a:off x="1235650"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1376635"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1517620"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1658605"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799590"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940575"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2081560"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2222545"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363529"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504514"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2645499"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2786484"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2927469"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3068454"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3209439"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3350424"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3491409"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3632393"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3773378"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3914363"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4055348"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4196333"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4337318"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4478303"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4619288"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4760273"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39" name="pl39"/>
            <p:cNvSpPr/>
            <p:nvPr/>
          </p:nvSpPr>
          <p:spPr>
            <a:xfrm>
              <a:off x="4901258"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40" name="pl40"/>
            <p:cNvSpPr/>
            <p:nvPr/>
          </p:nvSpPr>
          <p:spPr>
            <a:xfrm>
              <a:off x="5042242"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41" name="pl41"/>
            <p:cNvSpPr/>
            <p:nvPr/>
          </p:nvSpPr>
          <p:spPr>
            <a:xfrm>
              <a:off x="5183227"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42" name="pl42"/>
            <p:cNvSpPr/>
            <p:nvPr/>
          </p:nvSpPr>
          <p:spPr>
            <a:xfrm>
              <a:off x="5324212"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43" name="pl43"/>
            <p:cNvSpPr/>
            <p:nvPr/>
          </p:nvSpPr>
          <p:spPr>
            <a:xfrm>
              <a:off x="5465197"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5606182"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5747167"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5888152"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47" name="pl47"/>
            <p:cNvSpPr/>
            <p:nvPr/>
          </p:nvSpPr>
          <p:spPr>
            <a:xfrm>
              <a:off x="6029137"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48" name="pl48"/>
            <p:cNvSpPr/>
            <p:nvPr/>
          </p:nvSpPr>
          <p:spPr>
            <a:xfrm>
              <a:off x="6170122"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49" name="pl49"/>
            <p:cNvSpPr/>
            <p:nvPr/>
          </p:nvSpPr>
          <p:spPr>
            <a:xfrm>
              <a:off x="6311106"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50" name="pl50"/>
            <p:cNvSpPr/>
            <p:nvPr/>
          </p:nvSpPr>
          <p:spPr>
            <a:xfrm>
              <a:off x="6452091"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51" name="pl51"/>
            <p:cNvSpPr/>
            <p:nvPr/>
          </p:nvSpPr>
          <p:spPr>
            <a:xfrm>
              <a:off x="6593076"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52" name="pl52"/>
            <p:cNvSpPr/>
            <p:nvPr/>
          </p:nvSpPr>
          <p:spPr>
            <a:xfrm>
              <a:off x="6734061"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53" name="pl53"/>
            <p:cNvSpPr/>
            <p:nvPr/>
          </p:nvSpPr>
          <p:spPr>
            <a:xfrm>
              <a:off x="6875046"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54" name="pl54"/>
            <p:cNvSpPr/>
            <p:nvPr/>
          </p:nvSpPr>
          <p:spPr>
            <a:xfrm>
              <a:off x="7016031"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55" name="pl55"/>
            <p:cNvSpPr/>
            <p:nvPr/>
          </p:nvSpPr>
          <p:spPr>
            <a:xfrm>
              <a:off x="7157016"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56" name="pl56"/>
            <p:cNvSpPr/>
            <p:nvPr/>
          </p:nvSpPr>
          <p:spPr>
            <a:xfrm>
              <a:off x="7298001"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57" name="pl57"/>
            <p:cNvSpPr/>
            <p:nvPr/>
          </p:nvSpPr>
          <p:spPr>
            <a:xfrm>
              <a:off x="7438986"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58" name="pl58"/>
            <p:cNvSpPr/>
            <p:nvPr/>
          </p:nvSpPr>
          <p:spPr>
            <a:xfrm>
              <a:off x="7579971"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59" name="pl59"/>
            <p:cNvSpPr/>
            <p:nvPr/>
          </p:nvSpPr>
          <p:spPr>
            <a:xfrm>
              <a:off x="7720955"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60" name="pl60"/>
            <p:cNvSpPr/>
            <p:nvPr/>
          </p:nvSpPr>
          <p:spPr>
            <a:xfrm>
              <a:off x="7861940"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61" name="pl61"/>
            <p:cNvSpPr/>
            <p:nvPr/>
          </p:nvSpPr>
          <p:spPr>
            <a:xfrm>
              <a:off x="8002925"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62" name="pl62"/>
            <p:cNvSpPr/>
            <p:nvPr/>
          </p:nvSpPr>
          <p:spPr>
            <a:xfrm>
              <a:off x="8143910"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63" name="pl63"/>
            <p:cNvSpPr/>
            <p:nvPr/>
          </p:nvSpPr>
          <p:spPr>
            <a:xfrm>
              <a:off x="8284895"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64" name="pl64"/>
            <p:cNvSpPr/>
            <p:nvPr/>
          </p:nvSpPr>
          <p:spPr>
            <a:xfrm>
              <a:off x="8425880"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65" name="pl65"/>
            <p:cNvSpPr/>
            <p:nvPr/>
          </p:nvSpPr>
          <p:spPr>
            <a:xfrm>
              <a:off x="8566865"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66" name="pl66"/>
            <p:cNvSpPr/>
            <p:nvPr/>
          </p:nvSpPr>
          <p:spPr>
            <a:xfrm>
              <a:off x="8707850"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67" name="pl67"/>
            <p:cNvSpPr/>
            <p:nvPr/>
          </p:nvSpPr>
          <p:spPr>
            <a:xfrm>
              <a:off x="8848835"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68" name="pl68"/>
            <p:cNvSpPr/>
            <p:nvPr/>
          </p:nvSpPr>
          <p:spPr>
            <a:xfrm>
              <a:off x="8989820"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869090" y="2912246"/>
              <a:ext cx="8205320" cy="0"/>
            </a:xfrm>
            <a:custGeom>
              <a:avLst/>
              <a:pathLst>
                <a:path w="8205320" h="0">
                  <a:moveTo>
                    <a:pt x="0" y="0"/>
                  </a:moveTo>
                  <a:lnTo>
                    <a:pt x="8205320" y="0"/>
                  </a:lnTo>
                  <a:lnTo>
                    <a:pt x="8205320" y="0"/>
                  </a:lnTo>
                </a:path>
              </a:pathLst>
            </a:custGeom>
            <a:ln w="16260" cap="flat">
              <a:solidFill>
                <a:srgbClr val="7F7F7F">
                  <a:alpha val="100000"/>
                </a:srgbClr>
              </a:solidFill>
              <a:prstDash val="dash"/>
              <a:round/>
            </a:ln>
          </p:spPr>
          <p:txBody>
            <a:bodyPr/>
            <a:lstStyle/>
            <a:p/>
          </p:txBody>
        </p:sp>
        <p:sp>
          <p:nvSpPr>
            <p:cNvPr id="70" name="rc70"/>
            <p:cNvSpPr/>
            <p:nvPr/>
          </p:nvSpPr>
          <p:spPr>
            <a:xfrm>
              <a:off x="890237" y="2912246"/>
              <a:ext cx="126886" cy="2296453"/>
            </a:xfrm>
            <a:prstGeom prst="rect">
              <a:avLst/>
            </a:prstGeom>
            <a:solidFill>
              <a:srgbClr val="00833D">
                <a:alpha val="100000"/>
              </a:srgbClr>
            </a:solidFill>
          </p:spPr>
          <p:txBody>
            <a:bodyPr/>
            <a:lstStyle/>
            <a:p/>
          </p:txBody>
        </p:sp>
        <p:sp>
          <p:nvSpPr>
            <p:cNvPr id="71" name="rc71"/>
            <p:cNvSpPr/>
            <p:nvPr/>
          </p:nvSpPr>
          <p:spPr>
            <a:xfrm>
              <a:off x="1031222" y="2912246"/>
              <a:ext cx="126886" cy="1375192"/>
            </a:xfrm>
            <a:prstGeom prst="rect">
              <a:avLst/>
            </a:prstGeom>
            <a:solidFill>
              <a:srgbClr val="00833D">
                <a:alpha val="100000"/>
              </a:srgbClr>
            </a:solidFill>
          </p:spPr>
          <p:txBody>
            <a:bodyPr/>
            <a:lstStyle/>
            <a:p/>
          </p:txBody>
        </p:sp>
        <p:sp>
          <p:nvSpPr>
            <p:cNvPr id="72" name="rc72"/>
            <p:cNvSpPr/>
            <p:nvPr/>
          </p:nvSpPr>
          <p:spPr>
            <a:xfrm>
              <a:off x="1172207" y="2912246"/>
              <a:ext cx="126886" cy="1031380"/>
            </a:xfrm>
            <a:prstGeom prst="rect">
              <a:avLst/>
            </a:prstGeom>
            <a:solidFill>
              <a:srgbClr val="00833D">
                <a:alpha val="100000"/>
              </a:srgbClr>
            </a:solidFill>
          </p:spPr>
          <p:txBody>
            <a:bodyPr/>
            <a:lstStyle/>
            <a:p/>
          </p:txBody>
        </p:sp>
        <p:sp>
          <p:nvSpPr>
            <p:cNvPr id="73" name="rc73"/>
            <p:cNvSpPr/>
            <p:nvPr/>
          </p:nvSpPr>
          <p:spPr>
            <a:xfrm>
              <a:off x="1313192" y="2912246"/>
              <a:ext cx="126886" cy="395513"/>
            </a:xfrm>
            <a:prstGeom prst="rect">
              <a:avLst/>
            </a:prstGeom>
            <a:solidFill>
              <a:srgbClr val="00833D">
                <a:alpha val="100000"/>
              </a:srgbClr>
            </a:solidFill>
          </p:spPr>
          <p:txBody>
            <a:bodyPr/>
            <a:lstStyle/>
            <a:p/>
          </p:txBody>
        </p:sp>
        <p:sp>
          <p:nvSpPr>
            <p:cNvPr id="74" name="rc74"/>
            <p:cNvSpPr/>
            <p:nvPr/>
          </p:nvSpPr>
          <p:spPr>
            <a:xfrm>
              <a:off x="1454177" y="2912246"/>
              <a:ext cx="126886" cy="131100"/>
            </a:xfrm>
            <a:prstGeom prst="rect">
              <a:avLst/>
            </a:prstGeom>
            <a:solidFill>
              <a:srgbClr val="00833D">
                <a:alpha val="100000"/>
              </a:srgbClr>
            </a:solidFill>
          </p:spPr>
          <p:txBody>
            <a:bodyPr/>
            <a:lstStyle/>
            <a:p/>
          </p:txBody>
        </p:sp>
        <p:sp>
          <p:nvSpPr>
            <p:cNvPr id="75" name="rc75"/>
            <p:cNvSpPr/>
            <p:nvPr/>
          </p:nvSpPr>
          <p:spPr>
            <a:xfrm>
              <a:off x="1595162" y="2912246"/>
              <a:ext cx="126886" cy="100414"/>
            </a:xfrm>
            <a:prstGeom prst="rect">
              <a:avLst/>
            </a:prstGeom>
            <a:solidFill>
              <a:srgbClr val="00833D">
                <a:alpha val="100000"/>
              </a:srgbClr>
            </a:solidFill>
          </p:spPr>
          <p:txBody>
            <a:bodyPr/>
            <a:lstStyle/>
            <a:p/>
          </p:txBody>
        </p:sp>
        <p:sp>
          <p:nvSpPr>
            <p:cNvPr id="76" name="rc76"/>
            <p:cNvSpPr/>
            <p:nvPr/>
          </p:nvSpPr>
          <p:spPr>
            <a:xfrm>
              <a:off x="1736147" y="2912246"/>
              <a:ext cx="126886" cy="98179"/>
            </a:xfrm>
            <a:prstGeom prst="rect">
              <a:avLst/>
            </a:prstGeom>
            <a:solidFill>
              <a:srgbClr val="00833D">
                <a:alpha val="100000"/>
              </a:srgbClr>
            </a:solidFill>
          </p:spPr>
          <p:txBody>
            <a:bodyPr/>
            <a:lstStyle/>
            <a:p/>
          </p:txBody>
        </p:sp>
        <p:sp>
          <p:nvSpPr>
            <p:cNvPr id="77" name="rc77"/>
            <p:cNvSpPr/>
            <p:nvPr/>
          </p:nvSpPr>
          <p:spPr>
            <a:xfrm>
              <a:off x="1877132" y="2912246"/>
              <a:ext cx="126886" cy="95146"/>
            </a:xfrm>
            <a:prstGeom prst="rect">
              <a:avLst/>
            </a:prstGeom>
            <a:solidFill>
              <a:srgbClr val="00833D">
                <a:alpha val="100000"/>
              </a:srgbClr>
            </a:solidFill>
          </p:spPr>
          <p:txBody>
            <a:bodyPr/>
            <a:lstStyle/>
            <a:p/>
          </p:txBody>
        </p:sp>
        <p:sp>
          <p:nvSpPr>
            <p:cNvPr id="78" name="rc78"/>
            <p:cNvSpPr/>
            <p:nvPr/>
          </p:nvSpPr>
          <p:spPr>
            <a:xfrm>
              <a:off x="2018116" y="2912246"/>
              <a:ext cx="126886" cy="53936"/>
            </a:xfrm>
            <a:prstGeom prst="rect">
              <a:avLst/>
            </a:prstGeom>
            <a:solidFill>
              <a:srgbClr val="00833D">
                <a:alpha val="100000"/>
              </a:srgbClr>
            </a:solidFill>
          </p:spPr>
          <p:txBody>
            <a:bodyPr/>
            <a:lstStyle/>
            <a:p/>
          </p:txBody>
        </p:sp>
        <p:sp>
          <p:nvSpPr>
            <p:cNvPr id="79" name="rc79"/>
            <p:cNvSpPr/>
            <p:nvPr/>
          </p:nvSpPr>
          <p:spPr>
            <a:xfrm>
              <a:off x="2159101" y="2912246"/>
              <a:ext cx="126886" cy="36885"/>
            </a:xfrm>
            <a:prstGeom prst="rect">
              <a:avLst/>
            </a:prstGeom>
            <a:solidFill>
              <a:srgbClr val="00833D">
                <a:alpha val="100000"/>
              </a:srgbClr>
            </a:solidFill>
          </p:spPr>
          <p:txBody>
            <a:bodyPr/>
            <a:lstStyle/>
            <a:p/>
          </p:txBody>
        </p:sp>
        <p:sp>
          <p:nvSpPr>
            <p:cNvPr id="80" name="rc80"/>
            <p:cNvSpPr/>
            <p:nvPr/>
          </p:nvSpPr>
          <p:spPr>
            <a:xfrm>
              <a:off x="2300086" y="2912246"/>
              <a:ext cx="126886" cy="27192"/>
            </a:xfrm>
            <a:prstGeom prst="rect">
              <a:avLst/>
            </a:prstGeom>
            <a:solidFill>
              <a:srgbClr val="00833D">
                <a:alpha val="100000"/>
              </a:srgbClr>
            </a:solidFill>
          </p:spPr>
          <p:txBody>
            <a:bodyPr/>
            <a:lstStyle/>
            <a:p/>
          </p:txBody>
        </p:sp>
        <p:sp>
          <p:nvSpPr>
            <p:cNvPr id="81" name="rc81"/>
            <p:cNvSpPr/>
            <p:nvPr/>
          </p:nvSpPr>
          <p:spPr>
            <a:xfrm>
              <a:off x="2441071" y="2912246"/>
              <a:ext cx="126886" cy="21655"/>
            </a:xfrm>
            <a:prstGeom prst="rect">
              <a:avLst/>
            </a:prstGeom>
            <a:solidFill>
              <a:srgbClr val="00833D">
                <a:alpha val="100000"/>
              </a:srgbClr>
            </a:solidFill>
          </p:spPr>
          <p:txBody>
            <a:bodyPr/>
            <a:lstStyle/>
            <a:p/>
          </p:txBody>
        </p:sp>
        <p:sp>
          <p:nvSpPr>
            <p:cNvPr id="82" name="rc82"/>
            <p:cNvSpPr/>
            <p:nvPr/>
          </p:nvSpPr>
          <p:spPr>
            <a:xfrm>
              <a:off x="2582056" y="2912246"/>
              <a:ext cx="126886" cy="11119"/>
            </a:xfrm>
            <a:prstGeom prst="rect">
              <a:avLst/>
            </a:prstGeom>
            <a:solidFill>
              <a:srgbClr val="00833D">
                <a:alpha val="100000"/>
              </a:srgbClr>
            </a:solidFill>
          </p:spPr>
          <p:txBody>
            <a:bodyPr/>
            <a:lstStyle/>
            <a:p/>
          </p:txBody>
        </p:sp>
        <p:sp>
          <p:nvSpPr>
            <p:cNvPr id="83" name="rc83"/>
            <p:cNvSpPr/>
            <p:nvPr/>
          </p:nvSpPr>
          <p:spPr>
            <a:xfrm>
              <a:off x="2723041" y="2912246"/>
              <a:ext cx="126886" cy="9895"/>
            </a:xfrm>
            <a:prstGeom prst="rect">
              <a:avLst/>
            </a:prstGeom>
            <a:solidFill>
              <a:srgbClr val="00833D">
                <a:alpha val="100000"/>
              </a:srgbClr>
            </a:solidFill>
          </p:spPr>
          <p:txBody>
            <a:bodyPr/>
            <a:lstStyle/>
            <a:p/>
          </p:txBody>
        </p:sp>
        <p:sp>
          <p:nvSpPr>
            <p:cNvPr id="84" name="rc84"/>
            <p:cNvSpPr/>
            <p:nvPr/>
          </p:nvSpPr>
          <p:spPr>
            <a:xfrm>
              <a:off x="2864026" y="2912246"/>
              <a:ext cx="126886" cy="8233"/>
            </a:xfrm>
            <a:prstGeom prst="rect">
              <a:avLst/>
            </a:prstGeom>
            <a:solidFill>
              <a:srgbClr val="00833D">
                <a:alpha val="100000"/>
              </a:srgbClr>
            </a:solidFill>
          </p:spPr>
          <p:txBody>
            <a:bodyPr/>
            <a:lstStyle/>
            <a:p/>
          </p:txBody>
        </p:sp>
        <p:sp>
          <p:nvSpPr>
            <p:cNvPr id="85" name="rc85"/>
            <p:cNvSpPr/>
            <p:nvPr/>
          </p:nvSpPr>
          <p:spPr>
            <a:xfrm>
              <a:off x="3005011" y="2912246"/>
              <a:ext cx="126886" cy="4560"/>
            </a:xfrm>
            <a:prstGeom prst="rect">
              <a:avLst/>
            </a:prstGeom>
            <a:solidFill>
              <a:srgbClr val="00833D">
                <a:alpha val="100000"/>
              </a:srgbClr>
            </a:solidFill>
          </p:spPr>
          <p:txBody>
            <a:bodyPr/>
            <a:lstStyle/>
            <a:p/>
          </p:txBody>
        </p:sp>
        <p:sp>
          <p:nvSpPr>
            <p:cNvPr id="86" name="rc86"/>
            <p:cNvSpPr/>
            <p:nvPr/>
          </p:nvSpPr>
          <p:spPr>
            <a:xfrm>
              <a:off x="3145996" y="2912246"/>
              <a:ext cx="126886" cy="4110"/>
            </a:xfrm>
            <a:prstGeom prst="rect">
              <a:avLst/>
            </a:prstGeom>
            <a:solidFill>
              <a:srgbClr val="00833D">
                <a:alpha val="100000"/>
              </a:srgbClr>
            </a:solidFill>
          </p:spPr>
          <p:txBody>
            <a:bodyPr/>
            <a:lstStyle/>
            <a:p/>
          </p:txBody>
        </p:sp>
        <p:sp>
          <p:nvSpPr>
            <p:cNvPr id="87" name="rc87"/>
            <p:cNvSpPr/>
            <p:nvPr/>
          </p:nvSpPr>
          <p:spPr>
            <a:xfrm>
              <a:off x="3286980" y="2912246"/>
              <a:ext cx="126886" cy="2965"/>
            </a:xfrm>
            <a:prstGeom prst="rect">
              <a:avLst/>
            </a:prstGeom>
            <a:solidFill>
              <a:srgbClr val="00833D">
                <a:alpha val="100000"/>
              </a:srgbClr>
            </a:solidFill>
          </p:spPr>
          <p:txBody>
            <a:bodyPr/>
            <a:lstStyle/>
            <a:p/>
          </p:txBody>
        </p:sp>
        <p:sp>
          <p:nvSpPr>
            <p:cNvPr id="88" name="rc88"/>
            <p:cNvSpPr/>
            <p:nvPr/>
          </p:nvSpPr>
          <p:spPr>
            <a:xfrm>
              <a:off x="3427965" y="2912246"/>
              <a:ext cx="126886" cy="2785"/>
            </a:xfrm>
            <a:prstGeom prst="rect">
              <a:avLst/>
            </a:prstGeom>
            <a:solidFill>
              <a:srgbClr val="00833D">
                <a:alpha val="100000"/>
              </a:srgbClr>
            </a:solidFill>
          </p:spPr>
          <p:txBody>
            <a:bodyPr/>
            <a:lstStyle/>
            <a:p/>
          </p:txBody>
        </p:sp>
        <p:sp>
          <p:nvSpPr>
            <p:cNvPr id="89" name="rc89"/>
            <p:cNvSpPr/>
            <p:nvPr/>
          </p:nvSpPr>
          <p:spPr>
            <a:xfrm>
              <a:off x="3568950" y="2912246"/>
              <a:ext cx="126886" cy="1729"/>
            </a:xfrm>
            <a:prstGeom prst="rect">
              <a:avLst/>
            </a:prstGeom>
            <a:solidFill>
              <a:srgbClr val="00833D">
                <a:alpha val="100000"/>
              </a:srgbClr>
            </a:solidFill>
          </p:spPr>
          <p:txBody>
            <a:bodyPr/>
            <a:lstStyle/>
            <a:p/>
          </p:txBody>
        </p:sp>
        <p:sp>
          <p:nvSpPr>
            <p:cNvPr id="90" name="rc90"/>
            <p:cNvSpPr/>
            <p:nvPr/>
          </p:nvSpPr>
          <p:spPr>
            <a:xfrm>
              <a:off x="3709935" y="2912246"/>
              <a:ext cx="126886" cy="741"/>
            </a:xfrm>
            <a:prstGeom prst="rect">
              <a:avLst/>
            </a:prstGeom>
            <a:solidFill>
              <a:srgbClr val="00833D">
                <a:alpha val="100000"/>
              </a:srgbClr>
            </a:solidFill>
          </p:spPr>
          <p:txBody>
            <a:bodyPr/>
            <a:lstStyle/>
            <a:p/>
          </p:txBody>
        </p:sp>
        <p:sp>
          <p:nvSpPr>
            <p:cNvPr id="91" name="rc91"/>
            <p:cNvSpPr/>
            <p:nvPr/>
          </p:nvSpPr>
          <p:spPr>
            <a:xfrm>
              <a:off x="3850920" y="2912246"/>
              <a:ext cx="126886" cy="550"/>
            </a:xfrm>
            <a:prstGeom prst="rect">
              <a:avLst/>
            </a:prstGeom>
            <a:solidFill>
              <a:srgbClr val="00833D">
                <a:alpha val="100000"/>
              </a:srgbClr>
            </a:solidFill>
          </p:spPr>
          <p:txBody>
            <a:bodyPr/>
            <a:lstStyle/>
            <a:p/>
          </p:txBody>
        </p:sp>
        <p:sp>
          <p:nvSpPr>
            <p:cNvPr id="92" name="rc92"/>
            <p:cNvSpPr/>
            <p:nvPr/>
          </p:nvSpPr>
          <p:spPr>
            <a:xfrm>
              <a:off x="3991905" y="2912246"/>
              <a:ext cx="126886" cy="438"/>
            </a:xfrm>
            <a:prstGeom prst="rect">
              <a:avLst/>
            </a:prstGeom>
            <a:solidFill>
              <a:srgbClr val="00833D">
                <a:alpha val="100000"/>
              </a:srgbClr>
            </a:solidFill>
          </p:spPr>
          <p:txBody>
            <a:bodyPr/>
            <a:lstStyle/>
            <a:p/>
          </p:txBody>
        </p:sp>
        <p:sp>
          <p:nvSpPr>
            <p:cNvPr id="93" name="rc93"/>
            <p:cNvSpPr/>
            <p:nvPr/>
          </p:nvSpPr>
          <p:spPr>
            <a:xfrm>
              <a:off x="4132890" y="2912246"/>
              <a:ext cx="126886" cy="303"/>
            </a:xfrm>
            <a:prstGeom prst="rect">
              <a:avLst/>
            </a:prstGeom>
            <a:solidFill>
              <a:srgbClr val="00833D">
                <a:alpha val="100000"/>
              </a:srgbClr>
            </a:solidFill>
          </p:spPr>
          <p:txBody>
            <a:bodyPr/>
            <a:lstStyle/>
            <a:p/>
          </p:txBody>
        </p:sp>
        <p:sp>
          <p:nvSpPr>
            <p:cNvPr id="94" name="rc94"/>
            <p:cNvSpPr/>
            <p:nvPr/>
          </p:nvSpPr>
          <p:spPr>
            <a:xfrm>
              <a:off x="4273875" y="2912246"/>
              <a:ext cx="126886" cy="134"/>
            </a:xfrm>
            <a:prstGeom prst="rect">
              <a:avLst/>
            </a:prstGeom>
            <a:solidFill>
              <a:srgbClr val="00833D">
                <a:alpha val="100000"/>
              </a:srgbClr>
            </a:solidFill>
          </p:spPr>
          <p:txBody>
            <a:bodyPr/>
            <a:lstStyle/>
            <a:p/>
          </p:txBody>
        </p:sp>
        <p:sp>
          <p:nvSpPr>
            <p:cNvPr id="95" name="rc95"/>
            <p:cNvSpPr/>
            <p:nvPr/>
          </p:nvSpPr>
          <p:spPr>
            <a:xfrm>
              <a:off x="4414860" y="2912246"/>
              <a:ext cx="126886" cy="78"/>
            </a:xfrm>
            <a:prstGeom prst="rect">
              <a:avLst/>
            </a:prstGeom>
            <a:solidFill>
              <a:srgbClr val="00833D">
                <a:alpha val="100000"/>
              </a:srgbClr>
            </a:solidFill>
          </p:spPr>
          <p:txBody>
            <a:bodyPr/>
            <a:lstStyle/>
            <a:p/>
          </p:txBody>
        </p:sp>
        <p:sp>
          <p:nvSpPr>
            <p:cNvPr id="96" name="rc96"/>
            <p:cNvSpPr/>
            <p:nvPr/>
          </p:nvSpPr>
          <p:spPr>
            <a:xfrm>
              <a:off x="4555845" y="2912246"/>
              <a:ext cx="126886" cy="78"/>
            </a:xfrm>
            <a:prstGeom prst="rect">
              <a:avLst/>
            </a:prstGeom>
            <a:solidFill>
              <a:srgbClr val="00833D">
                <a:alpha val="100000"/>
              </a:srgbClr>
            </a:solidFill>
          </p:spPr>
          <p:txBody>
            <a:bodyPr/>
            <a:lstStyle/>
            <a:p/>
          </p:txBody>
        </p:sp>
        <p:sp>
          <p:nvSpPr>
            <p:cNvPr id="97" name="rc97"/>
            <p:cNvSpPr/>
            <p:nvPr/>
          </p:nvSpPr>
          <p:spPr>
            <a:xfrm>
              <a:off x="4696829" y="2912246"/>
              <a:ext cx="126886" cy="56"/>
            </a:xfrm>
            <a:prstGeom prst="rect">
              <a:avLst/>
            </a:prstGeom>
            <a:solidFill>
              <a:srgbClr val="00833D">
                <a:alpha val="100000"/>
              </a:srgbClr>
            </a:solidFill>
          </p:spPr>
          <p:txBody>
            <a:bodyPr/>
            <a:lstStyle/>
            <a:p/>
          </p:txBody>
        </p:sp>
        <p:sp>
          <p:nvSpPr>
            <p:cNvPr id="98" name="rc98"/>
            <p:cNvSpPr/>
            <p:nvPr/>
          </p:nvSpPr>
          <p:spPr>
            <a:xfrm>
              <a:off x="4837814" y="2912246"/>
              <a:ext cx="126886" cy="44"/>
            </a:xfrm>
            <a:prstGeom prst="rect">
              <a:avLst/>
            </a:prstGeom>
            <a:solidFill>
              <a:srgbClr val="00833D">
                <a:alpha val="100000"/>
              </a:srgbClr>
            </a:solidFill>
          </p:spPr>
          <p:txBody>
            <a:bodyPr/>
            <a:lstStyle/>
            <a:p/>
          </p:txBody>
        </p:sp>
        <p:sp>
          <p:nvSpPr>
            <p:cNvPr id="99" name="rc99"/>
            <p:cNvSpPr/>
            <p:nvPr/>
          </p:nvSpPr>
          <p:spPr>
            <a:xfrm>
              <a:off x="4978799" y="2912246"/>
              <a:ext cx="126886" cy="33"/>
            </a:xfrm>
            <a:prstGeom prst="rect">
              <a:avLst/>
            </a:prstGeom>
            <a:solidFill>
              <a:srgbClr val="00833D">
                <a:alpha val="100000"/>
              </a:srgbClr>
            </a:solidFill>
          </p:spPr>
          <p:txBody>
            <a:bodyPr/>
            <a:lstStyle/>
            <a:p/>
          </p:txBody>
        </p:sp>
        <p:sp>
          <p:nvSpPr>
            <p:cNvPr id="100" name="rc100"/>
            <p:cNvSpPr/>
            <p:nvPr/>
          </p:nvSpPr>
          <p:spPr>
            <a:xfrm>
              <a:off x="5119784" y="2912246"/>
              <a:ext cx="126886" cy="22"/>
            </a:xfrm>
            <a:prstGeom prst="rect">
              <a:avLst/>
            </a:prstGeom>
            <a:solidFill>
              <a:srgbClr val="00833D">
                <a:alpha val="100000"/>
              </a:srgbClr>
            </a:solidFill>
          </p:spPr>
          <p:txBody>
            <a:bodyPr/>
            <a:lstStyle/>
            <a:p/>
          </p:txBody>
        </p:sp>
        <p:sp>
          <p:nvSpPr>
            <p:cNvPr id="101" name="rc101"/>
            <p:cNvSpPr/>
            <p:nvPr/>
          </p:nvSpPr>
          <p:spPr>
            <a:xfrm>
              <a:off x="5260769" y="2912246"/>
              <a:ext cx="126886" cy="22"/>
            </a:xfrm>
            <a:prstGeom prst="rect">
              <a:avLst/>
            </a:prstGeom>
            <a:solidFill>
              <a:srgbClr val="00833D">
                <a:alpha val="100000"/>
              </a:srgbClr>
            </a:solidFill>
          </p:spPr>
          <p:txBody>
            <a:bodyPr/>
            <a:lstStyle/>
            <a:p/>
          </p:txBody>
        </p:sp>
        <p:sp>
          <p:nvSpPr>
            <p:cNvPr id="102" name="rc102"/>
            <p:cNvSpPr/>
            <p:nvPr/>
          </p:nvSpPr>
          <p:spPr>
            <a:xfrm>
              <a:off x="5401754" y="2912246"/>
              <a:ext cx="126886" cy="11"/>
            </a:xfrm>
            <a:prstGeom prst="rect">
              <a:avLst/>
            </a:prstGeom>
            <a:solidFill>
              <a:srgbClr val="00833D">
                <a:alpha val="100000"/>
              </a:srgbClr>
            </a:solidFill>
          </p:spPr>
          <p:txBody>
            <a:bodyPr/>
            <a:lstStyle/>
            <a:p/>
          </p:txBody>
        </p:sp>
        <p:sp>
          <p:nvSpPr>
            <p:cNvPr id="103" name="rc103"/>
            <p:cNvSpPr/>
            <p:nvPr/>
          </p:nvSpPr>
          <p:spPr>
            <a:xfrm>
              <a:off x="5542739" y="2912246"/>
              <a:ext cx="126886" cy="11"/>
            </a:xfrm>
            <a:prstGeom prst="rect">
              <a:avLst/>
            </a:prstGeom>
            <a:solidFill>
              <a:srgbClr val="00833D">
                <a:alpha val="100000"/>
              </a:srgbClr>
            </a:solidFill>
          </p:spPr>
          <p:txBody>
            <a:bodyPr/>
            <a:lstStyle/>
            <a:p/>
          </p:txBody>
        </p:sp>
        <p:sp>
          <p:nvSpPr>
            <p:cNvPr id="104" name="rc104"/>
            <p:cNvSpPr/>
            <p:nvPr/>
          </p:nvSpPr>
          <p:spPr>
            <a:xfrm>
              <a:off x="5683724" y="2912246"/>
              <a:ext cx="126886" cy="11"/>
            </a:xfrm>
            <a:prstGeom prst="rect">
              <a:avLst/>
            </a:prstGeom>
            <a:solidFill>
              <a:srgbClr val="00833D">
                <a:alpha val="100000"/>
              </a:srgbClr>
            </a:solidFill>
          </p:spPr>
          <p:txBody>
            <a:bodyPr/>
            <a:lstStyle/>
            <a:p/>
          </p:txBody>
        </p:sp>
        <p:sp>
          <p:nvSpPr>
            <p:cNvPr id="105" name="rc105"/>
            <p:cNvSpPr/>
            <p:nvPr/>
          </p:nvSpPr>
          <p:spPr>
            <a:xfrm>
              <a:off x="5965694" y="2912246"/>
              <a:ext cx="126886" cy="0"/>
            </a:xfrm>
            <a:prstGeom prst="rect">
              <a:avLst/>
            </a:prstGeom>
            <a:solidFill>
              <a:srgbClr val="00833D">
                <a:alpha val="100000"/>
              </a:srgbClr>
            </a:solidFill>
          </p:spPr>
          <p:txBody>
            <a:bodyPr/>
            <a:lstStyle/>
            <a:p/>
          </p:txBody>
        </p:sp>
        <p:sp>
          <p:nvSpPr>
            <p:cNvPr id="106" name="rc106"/>
            <p:cNvSpPr/>
            <p:nvPr/>
          </p:nvSpPr>
          <p:spPr>
            <a:xfrm>
              <a:off x="5824709" y="2912246"/>
              <a:ext cx="126886" cy="0"/>
            </a:xfrm>
            <a:prstGeom prst="rect">
              <a:avLst/>
            </a:prstGeom>
            <a:solidFill>
              <a:srgbClr val="00833D">
                <a:alpha val="100000"/>
              </a:srgbClr>
            </a:solidFill>
          </p:spPr>
          <p:txBody>
            <a:bodyPr/>
            <a:lstStyle/>
            <a:p/>
          </p:txBody>
        </p:sp>
        <p:sp>
          <p:nvSpPr>
            <p:cNvPr id="107" name="rc107"/>
            <p:cNvSpPr/>
            <p:nvPr/>
          </p:nvSpPr>
          <p:spPr>
            <a:xfrm>
              <a:off x="6106678" y="2912167"/>
              <a:ext cx="126886" cy="78"/>
            </a:xfrm>
            <a:prstGeom prst="rect">
              <a:avLst/>
            </a:prstGeom>
            <a:solidFill>
              <a:srgbClr val="00833D">
                <a:alpha val="100000"/>
              </a:srgbClr>
            </a:solidFill>
          </p:spPr>
          <p:txBody>
            <a:bodyPr/>
            <a:lstStyle/>
            <a:p/>
          </p:txBody>
        </p:sp>
        <p:sp>
          <p:nvSpPr>
            <p:cNvPr id="108" name="rc108"/>
            <p:cNvSpPr/>
            <p:nvPr/>
          </p:nvSpPr>
          <p:spPr>
            <a:xfrm>
              <a:off x="6247663" y="2911965"/>
              <a:ext cx="126886" cy="280"/>
            </a:xfrm>
            <a:prstGeom prst="rect">
              <a:avLst/>
            </a:prstGeom>
            <a:solidFill>
              <a:srgbClr val="00833D">
                <a:alpha val="100000"/>
              </a:srgbClr>
            </a:solidFill>
          </p:spPr>
          <p:txBody>
            <a:bodyPr/>
            <a:lstStyle/>
            <a:p/>
          </p:txBody>
        </p:sp>
        <p:sp>
          <p:nvSpPr>
            <p:cNvPr id="109" name="rc109"/>
            <p:cNvSpPr/>
            <p:nvPr/>
          </p:nvSpPr>
          <p:spPr>
            <a:xfrm>
              <a:off x="6388648" y="2911729"/>
              <a:ext cx="126886" cy="516"/>
            </a:xfrm>
            <a:prstGeom prst="rect">
              <a:avLst/>
            </a:prstGeom>
            <a:solidFill>
              <a:srgbClr val="00833D">
                <a:alpha val="100000"/>
              </a:srgbClr>
            </a:solidFill>
          </p:spPr>
          <p:txBody>
            <a:bodyPr/>
            <a:lstStyle/>
            <a:p/>
          </p:txBody>
        </p:sp>
        <p:sp>
          <p:nvSpPr>
            <p:cNvPr id="110" name="rc110"/>
            <p:cNvSpPr/>
            <p:nvPr/>
          </p:nvSpPr>
          <p:spPr>
            <a:xfrm>
              <a:off x="6529633" y="2910269"/>
              <a:ext cx="126886" cy="1976"/>
            </a:xfrm>
            <a:prstGeom prst="rect">
              <a:avLst/>
            </a:prstGeom>
            <a:solidFill>
              <a:srgbClr val="00833D">
                <a:alpha val="100000"/>
              </a:srgbClr>
            </a:solidFill>
          </p:spPr>
          <p:txBody>
            <a:bodyPr/>
            <a:lstStyle/>
            <a:p/>
          </p:txBody>
        </p:sp>
        <p:sp>
          <p:nvSpPr>
            <p:cNvPr id="111" name="rc111"/>
            <p:cNvSpPr/>
            <p:nvPr/>
          </p:nvSpPr>
          <p:spPr>
            <a:xfrm>
              <a:off x="6670618" y="2909281"/>
              <a:ext cx="126886" cy="2965"/>
            </a:xfrm>
            <a:prstGeom prst="rect">
              <a:avLst/>
            </a:prstGeom>
            <a:solidFill>
              <a:srgbClr val="00833D">
                <a:alpha val="100000"/>
              </a:srgbClr>
            </a:solidFill>
          </p:spPr>
          <p:txBody>
            <a:bodyPr/>
            <a:lstStyle/>
            <a:p/>
          </p:txBody>
        </p:sp>
        <p:sp>
          <p:nvSpPr>
            <p:cNvPr id="112" name="rc112"/>
            <p:cNvSpPr/>
            <p:nvPr/>
          </p:nvSpPr>
          <p:spPr>
            <a:xfrm>
              <a:off x="6811603" y="2908809"/>
              <a:ext cx="126886" cy="3436"/>
            </a:xfrm>
            <a:prstGeom prst="rect">
              <a:avLst/>
            </a:prstGeom>
            <a:solidFill>
              <a:srgbClr val="00833D">
                <a:alpha val="100000"/>
              </a:srgbClr>
            </a:solidFill>
          </p:spPr>
          <p:txBody>
            <a:bodyPr/>
            <a:lstStyle/>
            <a:p/>
          </p:txBody>
        </p:sp>
        <p:sp>
          <p:nvSpPr>
            <p:cNvPr id="113" name="rc113"/>
            <p:cNvSpPr/>
            <p:nvPr/>
          </p:nvSpPr>
          <p:spPr>
            <a:xfrm>
              <a:off x="6952588" y="2905170"/>
              <a:ext cx="126886" cy="7076"/>
            </a:xfrm>
            <a:prstGeom prst="rect">
              <a:avLst/>
            </a:prstGeom>
            <a:solidFill>
              <a:srgbClr val="00833D">
                <a:alpha val="100000"/>
              </a:srgbClr>
            </a:solidFill>
          </p:spPr>
          <p:txBody>
            <a:bodyPr/>
            <a:lstStyle/>
            <a:p/>
          </p:txBody>
        </p:sp>
        <p:sp>
          <p:nvSpPr>
            <p:cNvPr id="114" name="rc114"/>
            <p:cNvSpPr/>
            <p:nvPr/>
          </p:nvSpPr>
          <p:spPr>
            <a:xfrm>
              <a:off x="7093573" y="2905035"/>
              <a:ext cx="126886" cy="7210"/>
            </a:xfrm>
            <a:prstGeom prst="rect">
              <a:avLst/>
            </a:prstGeom>
            <a:solidFill>
              <a:srgbClr val="00833D">
                <a:alpha val="100000"/>
              </a:srgbClr>
            </a:solidFill>
          </p:spPr>
          <p:txBody>
            <a:bodyPr/>
            <a:lstStyle/>
            <a:p/>
          </p:txBody>
        </p:sp>
        <p:sp>
          <p:nvSpPr>
            <p:cNvPr id="115" name="rc115"/>
            <p:cNvSpPr/>
            <p:nvPr/>
          </p:nvSpPr>
          <p:spPr>
            <a:xfrm>
              <a:off x="7234558" y="2904810"/>
              <a:ext cx="126886" cy="7435"/>
            </a:xfrm>
            <a:prstGeom prst="rect">
              <a:avLst/>
            </a:prstGeom>
            <a:solidFill>
              <a:srgbClr val="00833D">
                <a:alpha val="100000"/>
              </a:srgbClr>
            </a:solidFill>
          </p:spPr>
          <p:txBody>
            <a:bodyPr/>
            <a:lstStyle/>
            <a:p/>
          </p:txBody>
        </p:sp>
        <p:sp>
          <p:nvSpPr>
            <p:cNvPr id="116" name="rc116"/>
            <p:cNvSpPr/>
            <p:nvPr/>
          </p:nvSpPr>
          <p:spPr>
            <a:xfrm>
              <a:off x="7375542" y="2898206"/>
              <a:ext cx="126886" cy="14040"/>
            </a:xfrm>
            <a:prstGeom prst="rect">
              <a:avLst/>
            </a:prstGeom>
            <a:solidFill>
              <a:srgbClr val="00833D">
                <a:alpha val="100000"/>
              </a:srgbClr>
            </a:solidFill>
          </p:spPr>
          <p:txBody>
            <a:bodyPr/>
            <a:lstStyle/>
            <a:p/>
          </p:txBody>
        </p:sp>
        <p:sp>
          <p:nvSpPr>
            <p:cNvPr id="117" name="rc117"/>
            <p:cNvSpPr/>
            <p:nvPr/>
          </p:nvSpPr>
          <p:spPr>
            <a:xfrm>
              <a:off x="7516527" y="2896600"/>
              <a:ext cx="126886" cy="15646"/>
            </a:xfrm>
            <a:prstGeom prst="rect">
              <a:avLst/>
            </a:prstGeom>
            <a:solidFill>
              <a:srgbClr val="00833D">
                <a:alpha val="100000"/>
              </a:srgbClr>
            </a:solidFill>
          </p:spPr>
          <p:txBody>
            <a:bodyPr/>
            <a:lstStyle/>
            <a:p/>
          </p:txBody>
        </p:sp>
        <p:sp>
          <p:nvSpPr>
            <p:cNvPr id="118" name="rc118"/>
            <p:cNvSpPr/>
            <p:nvPr/>
          </p:nvSpPr>
          <p:spPr>
            <a:xfrm>
              <a:off x="7657512" y="2893185"/>
              <a:ext cx="126886" cy="19060"/>
            </a:xfrm>
            <a:prstGeom prst="rect">
              <a:avLst/>
            </a:prstGeom>
            <a:solidFill>
              <a:srgbClr val="00833D">
                <a:alpha val="100000"/>
              </a:srgbClr>
            </a:solidFill>
          </p:spPr>
          <p:txBody>
            <a:bodyPr/>
            <a:lstStyle/>
            <a:p/>
          </p:txBody>
        </p:sp>
        <p:sp>
          <p:nvSpPr>
            <p:cNvPr id="119" name="rc119"/>
            <p:cNvSpPr/>
            <p:nvPr/>
          </p:nvSpPr>
          <p:spPr>
            <a:xfrm>
              <a:off x="7798497" y="2890714"/>
              <a:ext cx="126886" cy="21531"/>
            </a:xfrm>
            <a:prstGeom prst="rect">
              <a:avLst/>
            </a:prstGeom>
            <a:solidFill>
              <a:srgbClr val="00833D">
                <a:alpha val="100000"/>
              </a:srgbClr>
            </a:solidFill>
          </p:spPr>
          <p:txBody>
            <a:bodyPr/>
            <a:lstStyle/>
            <a:p/>
          </p:txBody>
        </p:sp>
        <p:sp>
          <p:nvSpPr>
            <p:cNvPr id="120" name="rc120"/>
            <p:cNvSpPr/>
            <p:nvPr/>
          </p:nvSpPr>
          <p:spPr>
            <a:xfrm>
              <a:off x="7939482" y="2848628"/>
              <a:ext cx="126886" cy="63618"/>
            </a:xfrm>
            <a:prstGeom prst="rect">
              <a:avLst/>
            </a:prstGeom>
            <a:solidFill>
              <a:srgbClr val="00833D">
                <a:alpha val="100000"/>
              </a:srgbClr>
            </a:solidFill>
          </p:spPr>
          <p:txBody>
            <a:bodyPr/>
            <a:lstStyle/>
            <a:p/>
          </p:txBody>
        </p:sp>
        <p:sp>
          <p:nvSpPr>
            <p:cNvPr id="121" name="rc121"/>
            <p:cNvSpPr/>
            <p:nvPr/>
          </p:nvSpPr>
          <p:spPr>
            <a:xfrm>
              <a:off x="8080467" y="2841417"/>
              <a:ext cx="126886" cy="70829"/>
            </a:xfrm>
            <a:prstGeom prst="rect">
              <a:avLst/>
            </a:prstGeom>
            <a:solidFill>
              <a:srgbClr val="00833D">
                <a:alpha val="100000"/>
              </a:srgbClr>
            </a:solidFill>
          </p:spPr>
          <p:txBody>
            <a:bodyPr/>
            <a:lstStyle/>
            <a:p/>
          </p:txBody>
        </p:sp>
        <p:sp>
          <p:nvSpPr>
            <p:cNvPr id="122" name="rc122"/>
            <p:cNvSpPr/>
            <p:nvPr/>
          </p:nvSpPr>
          <p:spPr>
            <a:xfrm>
              <a:off x="8221452" y="2777697"/>
              <a:ext cx="126886" cy="134548"/>
            </a:xfrm>
            <a:prstGeom prst="rect">
              <a:avLst/>
            </a:prstGeom>
            <a:solidFill>
              <a:srgbClr val="00833D">
                <a:alpha val="100000"/>
              </a:srgbClr>
            </a:solidFill>
          </p:spPr>
          <p:txBody>
            <a:bodyPr/>
            <a:lstStyle/>
            <a:p/>
          </p:txBody>
        </p:sp>
        <p:sp>
          <p:nvSpPr>
            <p:cNvPr id="123" name="rc123"/>
            <p:cNvSpPr/>
            <p:nvPr/>
          </p:nvSpPr>
          <p:spPr>
            <a:xfrm>
              <a:off x="8362437" y="2705049"/>
              <a:ext cx="126886" cy="207197"/>
            </a:xfrm>
            <a:prstGeom prst="rect">
              <a:avLst/>
            </a:prstGeom>
            <a:solidFill>
              <a:srgbClr val="00833D">
                <a:alpha val="100000"/>
              </a:srgbClr>
            </a:solidFill>
          </p:spPr>
          <p:txBody>
            <a:bodyPr/>
            <a:lstStyle/>
            <a:p/>
          </p:txBody>
        </p:sp>
        <p:sp>
          <p:nvSpPr>
            <p:cNvPr id="124" name="rc124"/>
            <p:cNvSpPr/>
            <p:nvPr/>
          </p:nvSpPr>
          <p:spPr>
            <a:xfrm>
              <a:off x="8503422" y="2680361"/>
              <a:ext cx="126886" cy="231885"/>
            </a:xfrm>
            <a:prstGeom prst="rect">
              <a:avLst/>
            </a:prstGeom>
            <a:solidFill>
              <a:srgbClr val="00833D">
                <a:alpha val="100000"/>
              </a:srgbClr>
            </a:solidFill>
          </p:spPr>
          <p:txBody>
            <a:bodyPr/>
            <a:lstStyle/>
            <a:p/>
          </p:txBody>
        </p:sp>
        <p:sp>
          <p:nvSpPr>
            <p:cNvPr id="125" name="rc125"/>
            <p:cNvSpPr/>
            <p:nvPr/>
          </p:nvSpPr>
          <p:spPr>
            <a:xfrm>
              <a:off x="8644407" y="2491303"/>
              <a:ext cx="126886" cy="420942"/>
            </a:xfrm>
            <a:prstGeom prst="rect">
              <a:avLst/>
            </a:prstGeom>
            <a:solidFill>
              <a:srgbClr val="00833D">
                <a:alpha val="100000"/>
              </a:srgbClr>
            </a:solidFill>
          </p:spPr>
          <p:txBody>
            <a:bodyPr/>
            <a:lstStyle/>
            <a:p/>
          </p:txBody>
        </p:sp>
        <p:sp>
          <p:nvSpPr>
            <p:cNvPr id="126" name="rc126"/>
            <p:cNvSpPr/>
            <p:nvPr/>
          </p:nvSpPr>
          <p:spPr>
            <a:xfrm>
              <a:off x="8785391" y="2290520"/>
              <a:ext cx="126886" cy="621725"/>
            </a:xfrm>
            <a:prstGeom prst="rect">
              <a:avLst/>
            </a:prstGeom>
            <a:solidFill>
              <a:srgbClr val="00833D">
                <a:alpha val="100000"/>
              </a:srgbClr>
            </a:solidFill>
          </p:spPr>
          <p:txBody>
            <a:bodyPr/>
            <a:lstStyle/>
            <a:p/>
          </p:txBody>
        </p:sp>
        <p:sp>
          <p:nvSpPr>
            <p:cNvPr id="127" name="rc127"/>
            <p:cNvSpPr/>
            <p:nvPr/>
          </p:nvSpPr>
          <p:spPr>
            <a:xfrm>
              <a:off x="8926376" y="1764985"/>
              <a:ext cx="126886" cy="1147260"/>
            </a:xfrm>
            <a:prstGeom prst="rect">
              <a:avLst/>
            </a:prstGeom>
            <a:solidFill>
              <a:srgbClr val="00833D">
                <a:alpha val="100000"/>
              </a:srgbClr>
            </a:solidFill>
          </p:spPr>
          <p:txBody>
            <a:bodyPr/>
            <a:lstStyle/>
            <a:p/>
          </p:txBody>
        </p:sp>
        <p:sp>
          <p:nvSpPr>
            <p:cNvPr id="128" name="tx128"/>
            <p:cNvSpPr/>
            <p:nvPr/>
          </p:nvSpPr>
          <p:spPr>
            <a:xfrm>
              <a:off x="5999007" y="278027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9" name="tx129"/>
            <p:cNvSpPr/>
            <p:nvPr/>
          </p:nvSpPr>
          <p:spPr>
            <a:xfrm>
              <a:off x="5858022" y="278027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0" name="tx130"/>
            <p:cNvSpPr/>
            <p:nvPr/>
          </p:nvSpPr>
          <p:spPr>
            <a:xfrm>
              <a:off x="6076716" y="2780192"/>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31" name="tx131"/>
            <p:cNvSpPr/>
            <p:nvPr/>
          </p:nvSpPr>
          <p:spPr>
            <a:xfrm>
              <a:off x="6217701" y="2779990"/>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32" name="tx132"/>
            <p:cNvSpPr/>
            <p:nvPr/>
          </p:nvSpPr>
          <p:spPr>
            <a:xfrm>
              <a:off x="6358685" y="2779754"/>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33" name="tx133"/>
            <p:cNvSpPr/>
            <p:nvPr/>
          </p:nvSpPr>
          <p:spPr>
            <a:xfrm>
              <a:off x="6499670" y="2778294"/>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34" name="tx134"/>
            <p:cNvSpPr/>
            <p:nvPr/>
          </p:nvSpPr>
          <p:spPr>
            <a:xfrm>
              <a:off x="6640655" y="2777305"/>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35" name="tx135"/>
            <p:cNvSpPr/>
            <p:nvPr/>
          </p:nvSpPr>
          <p:spPr>
            <a:xfrm>
              <a:off x="6781640" y="2776833"/>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36" name="tx136"/>
            <p:cNvSpPr/>
            <p:nvPr/>
          </p:nvSpPr>
          <p:spPr>
            <a:xfrm>
              <a:off x="6922625" y="2773194"/>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37" name="tx137"/>
            <p:cNvSpPr/>
            <p:nvPr/>
          </p:nvSpPr>
          <p:spPr>
            <a:xfrm>
              <a:off x="7063610" y="2773060"/>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38" name="tx138"/>
            <p:cNvSpPr/>
            <p:nvPr/>
          </p:nvSpPr>
          <p:spPr>
            <a:xfrm>
              <a:off x="7204595" y="2772835"/>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39" name="tx139"/>
            <p:cNvSpPr/>
            <p:nvPr/>
          </p:nvSpPr>
          <p:spPr>
            <a:xfrm>
              <a:off x="7377218" y="2766230"/>
              <a:ext cx="12353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40" name="tx140"/>
            <p:cNvSpPr/>
            <p:nvPr/>
          </p:nvSpPr>
          <p:spPr>
            <a:xfrm>
              <a:off x="7518203" y="2764624"/>
              <a:ext cx="12353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41" name="tx141"/>
            <p:cNvSpPr/>
            <p:nvPr/>
          </p:nvSpPr>
          <p:spPr>
            <a:xfrm>
              <a:off x="7659188" y="2761210"/>
              <a:ext cx="12353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42" name="tx142"/>
            <p:cNvSpPr/>
            <p:nvPr/>
          </p:nvSpPr>
          <p:spPr>
            <a:xfrm>
              <a:off x="7800173" y="2758739"/>
              <a:ext cx="12353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43" name="tx143"/>
            <p:cNvSpPr/>
            <p:nvPr/>
          </p:nvSpPr>
          <p:spPr>
            <a:xfrm>
              <a:off x="7941158" y="2716652"/>
              <a:ext cx="12353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44" name="tx144"/>
            <p:cNvSpPr/>
            <p:nvPr/>
          </p:nvSpPr>
          <p:spPr>
            <a:xfrm>
              <a:off x="8082142" y="2709441"/>
              <a:ext cx="12353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45" name="tx145"/>
            <p:cNvSpPr/>
            <p:nvPr/>
          </p:nvSpPr>
          <p:spPr>
            <a:xfrm>
              <a:off x="8192998" y="2645722"/>
              <a:ext cx="18379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46" name="tx146"/>
            <p:cNvSpPr/>
            <p:nvPr/>
          </p:nvSpPr>
          <p:spPr>
            <a:xfrm>
              <a:off x="8333983" y="2573073"/>
              <a:ext cx="18379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147" name="tx147"/>
            <p:cNvSpPr/>
            <p:nvPr/>
          </p:nvSpPr>
          <p:spPr>
            <a:xfrm>
              <a:off x="8474968" y="2548385"/>
              <a:ext cx="18379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148" name="tx148"/>
            <p:cNvSpPr/>
            <p:nvPr/>
          </p:nvSpPr>
          <p:spPr>
            <a:xfrm>
              <a:off x="8615953" y="2359328"/>
              <a:ext cx="18379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+37</a:t>
              </a:r>
            </a:p>
          </p:txBody>
        </p:sp>
        <p:sp>
          <p:nvSpPr>
            <p:cNvPr id="149" name="tx149"/>
            <p:cNvSpPr/>
            <p:nvPr/>
          </p:nvSpPr>
          <p:spPr>
            <a:xfrm>
              <a:off x="8756937" y="2158545"/>
              <a:ext cx="18379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+55</a:t>
              </a:r>
            </a:p>
          </p:txBody>
        </p:sp>
        <p:sp>
          <p:nvSpPr>
            <p:cNvPr id="150" name="tx150"/>
            <p:cNvSpPr/>
            <p:nvPr/>
          </p:nvSpPr>
          <p:spPr>
            <a:xfrm>
              <a:off x="8867793" y="1633010"/>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+102</a:t>
              </a:r>
            </a:p>
          </p:txBody>
        </p:sp>
        <p:sp>
          <p:nvSpPr>
            <p:cNvPr id="151" name="tx151"/>
            <p:cNvSpPr/>
            <p:nvPr/>
          </p:nvSpPr>
          <p:spPr>
            <a:xfrm>
              <a:off x="845233" y="5255279"/>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-204</a:t>
              </a:r>
            </a:p>
          </p:txBody>
        </p:sp>
        <p:sp>
          <p:nvSpPr>
            <p:cNvPr id="152" name="tx152"/>
            <p:cNvSpPr/>
            <p:nvPr/>
          </p:nvSpPr>
          <p:spPr>
            <a:xfrm>
              <a:off x="986218" y="4334018"/>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-122</a:t>
              </a:r>
            </a:p>
          </p:txBody>
        </p:sp>
        <p:sp>
          <p:nvSpPr>
            <p:cNvPr id="153" name="tx153"/>
            <p:cNvSpPr/>
            <p:nvPr/>
          </p:nvSpPr>
          <p:spPr>
            <a:xfrm>
              <a:off x="1157332" y="3990205"/>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154" name="tx154"/>
            <p:cNvSpPr/>
            <p:nvPr/>
          </p:nvSpPr>
          <p:spPr>
            <a:xfrm>
              <a:off x="1298317" y="3354338"/>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-35</a:t>
              </a:r>
            </a:p>
          </p:txBody>
        </p:sp>
        <p:sp>
          <p:nvSpPr>
            <p:cNvPr id="155" name="tx155"/>
            <p:cNvSpPr/>
            <p:nvPr/>
          </p:nvSpPr>
          <p:spPr>
            <a:xfrm>
              <a:off x="1439302" y="3089925"/>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56" name="tx156"/>
            <p:cNvSpPr/>
            <p:nvPr/>
          </p:nvSpPr>
          <p:spPr>
            <a:xfrm>
              <a:off x="1610416" y="305924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57" name="tx157"/>
            <p:cNvSpPr/>
            <p:nvPr/>
          </p:nvSpPr>
          <p:spPr>
            <a:xfrm>
              <a:off x="1751401" y="305700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58" name="tx158"/>
            <p:cNvSpPr/>
            <p:nvPr/>
          </p:nvSpPr>
          <p:spPr>
            <a:xfrm>
              <a:off x="1892386" y="305397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59" name="tx159"/>
            <p:cNvSpPr/>
            <p:nvPr/>
          </p:nvSpPr>
          <p:spPr>
            <a:xfrm>
              <a:off x="2033371" y="301276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60" name="tx160"/>
            <p:cNvSpPr/>
            <p:nvPr/>
          </p:nvSpPr>
          <p:spPr>
            <a:xfrm>
              <a:off x="2174356" y="299571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61" name="tx161"/>
            <p:cNvSpPr/>
            <p:nvPr/>
          </p:nvSpPr>
          <p:spPr>
            <a:xfrm>
              <a:off x="2315341" y="298601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62" name="tx162"/>
            <p:cNvSpPr/>
            <p:nvPr/>
          </p:nvSpPr>
          <p:spPr>
            <a:xfrm>
              <a:off x="2456325" y="298048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63" name="tx163"/>
            <p:cNvSpPr/>
            <p:nvPr/>
          </p:nvSpPr>
          <p:spPr>
            <a:xfrm>
              <a:off x="2565672" y="2969945"/>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64" name="tx164"/>
            <p:cNvSpPr/>
            <p:nvPr/>
          </p:nvSpPr>
          <p:spPr>
            <a:xfrm>
              <a:off x="2706657" y="2968721"/>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65" name="tx165"/>
            <p:cNvSpPr/>
            <p:nvPr/>
          </p:nvSpPr>
          <p:spPr>
            <a:xfrm>
              <a:off x="2847642" y="2967058"/>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66" name="tx166"/>
            <p:cNvSpPr/>
            <p:nvPr/>
          </p:nvSpPr>
          <p:spPr>
            <a:xfrm>
              <a:off x="2988627" y="2963386"/>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67" name="tx167"/>
            <p:cNvSpPr/>
            <p:nvPr/>
          </p:nvSpPr>
          <p:spPr>
            <a:xfrm>
              <a:off x="3129612" y="2962936"/>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68" name="tx168"/>
            <p:cNvSpPr/>
            <p:nvPr/>
          </p:nvSpPr>
          <p:spPr>
            <a:xfrm>
              <a:off x="3270597" y="2961791"/>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69" name="tx169"/>
            <p:cNvSpPr/>
            <p:nvPr/>
          </p:nvSpPr>
          <p:spPr>
            <a:xfrm>
              <a:off x="3411581" y="2961611"/>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70" name="tx170"/>
            <p:cNvSpPr/>
            <p:nvPr/>
          </p:nvSpPr>
          <p:spPr>
            <a:xfrm>
              <a:off x="3552566" y="2960555"/>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71" name="tx171"/>
            <p:cNvSpPr/>
            <p:nvPr/>
          </p:nvSpPr>
          <p:spPr>
            <a:xfrm>
              <a:off x="3693551" y="2959567"/>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72" name="tx172"/>
            <p:cNvSpPr/>
            <p:nvPr/>
          </p:nvSpPr>
          <p:spPr>
            <a:xfrm>
              <a:off x="3834536" y="2959376"/>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73" name="tx173"/>
            <p:cNvSpPr/>
            <p:nvPr/>
          </p:nvSpPr>
          <p:spPr>
            <a:xfrm>
              <a:off x="3975521" y="2959263"/>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74" name="tx174"/>
            <p:cNvSpPr/>
            <p:nvPr/>
          </p:nvSpPr>
          <p:spPr>
            <a:xfrm>
              <a:off x="4116506" y="2959129"/>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75" name="tx175"/>
            <p:cNvSpPr/>
            <p:nvPr/>
          </p:nvSpPr>
          <p:spPr>
            <a:xfrm>
              <a:off x="4257491" y="2958960"/>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76" name="tx176"/>
            <p:cNvSpPr/>
            <p:nvPr/>
          </p:nvSpPr>
          <p:spPr>
            <a:xfrm>
              <a:off x="4398476" y="2958904"/>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77" name="tx177"/>
            <p:cNvSpPr/>
            <p:nvPr/>
          </p:nvSpPr>
          <p:spPr>
            <a:xfrm>
              <a:off x="4539461" y="2958904"/>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78" name="tx178"/>
            <p:cNvSpPr/>
            <p:nvPr/>
          </p:nvSpPr>
          <p:spPr>
            <a:xfrm>
              <a:off x="4680446" y="2958882"/>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79" name="tx179"/>
            <p:cNvSpPr/>
            <p:nvPr/>
          </p:nvSpPr>
          <p:spPr>
            <a:xfrm>
              <a:off x="4821430" y="2958870"/>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80" name="tx180"/>
            <p:cNvSpPr/>
            <p:nvPr/>
          </p:nvSpPr>
          <p:spPr>
            <a:xfrm>
              <a:off x="4962415" y="2958859"/>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81" name="tx181"/>
            <p:cNvSpPr/>
            <p:nvPr/>
          </p:nvSpPr>
          <p:spPr>
            <a:xfrm>
              <a:off x="5103400" y="2958848"/>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82" name="tx182"/>
            <p:cNvSpPr/>
            <p:nvPr/>
          </p:nvSpPr>
          <p:spPr>
            <a:xfrm>
              <a:off x="5244385" y="2958848"/>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83" name="tx183"/>
            <p:cNvSpPr/>
            <p:nvPr/>
          </p:nvSpPr>
          <p:spPr>
            <a:xfrm>
              <a:off x="5385370" y="2958837"/>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84" name="tx184"/>
            <p:cNvSpPr/>
            <p:nvPr/>
          </p:nvSpPr>
          <p:spPr>
            <a:xfrm>
              <a:off x="5526355" y="2958837"/>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85" name="tx185"/>
            <p:cNvSpPr/>
            <p:nvPr/>
          </p:nvSpPr>
          <p:spPr>
            <a:xfrm>
              <a:off x="5667340" y="2958837"/>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86" name="tx186"/>
            <p:cNvSpPr/>
            <p:nvPr/>
          </p:nvSpPr>
          <p:spPr>
            <a:xfrm>
              <a:off x="508182" y="5118645"/>
              <a:ext cx="2982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-200K</a:t>
              </a:r>
            </a:p>
          </p:txBody>
        </p:sp>
        <p:sp>
          <p:nvSpPr>
            <p:cNvPr id="187" name="tx187"/>
            <p:cNvSpPr/>
            <p:nvPr/>
          </p:nvSpPr>
          <p:spPr>
            <a:xfrm>
              <a:off x="508182" y="3995443"/>
              <a:ext cx="2982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-100K</a:t>
              </a:r>
            </a:p>
          </p:txBody>
        </p:sp>
        <p:sp>
          <p:nvSpPr>
            <p:cNvPr id="188" name="tx188"/>
            <p:cNvSpPr/>
            <p:nvPr/>
          </p:nvSpPr>
          <p:spPr>
            <a:xfrm>
              <a:off x="669757" y="2872241"/>
              <a:ext cx="1367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0K</a:t>
              </a:r>
            </a:p>
          </p:txBody>
        </p:sp>
        <p:sp>
          <p:nvSpPr>
            <p:cNvPr id="189" name="tx189"/>
            <p:cNvSpPr/>
            <p:nvPr/>
          </p:nvSpPr>
          <p:spPr>
            <a:xfrm>
              <a:off x="545398" y="1749039"/>
              <a:ext cx="2610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100K</a:t>
              </a:r>
            </a:p>
          </p:txBody>
        </p:sp>
        <p:sp>
          <p:nvSpPr>
            <p:cNvPr id="190" name="tx190"/>
            <p:cNvSpPr/>
            <p:nvPr/>
          </p:nvSpPr>
          <p:spPr>
            <a:xfrm rot="-2700000">
              <a:off x="743529" y="5530563"/>
              <a:ext cx="2793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Brazil</a:t>
              </a:r>
            </a:p>
          </p:txBody>
        </p:sp>
        <p:sp>
          <p:nvSpPr>
            <p:cNvPr id="191" name="tx191"/>
            <p:cNvSpPr/>
            <p:nvPr/>
          </p:nvSpPr>
          <p:spPr>
            <a:xfrm rot="-2700000">
              <a:off x="820826" y="5556943"/>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Mexico</a:t>
              </a:r>
            </a:p>
          </p:txBody>
        </p:sp>
        <p:sp>
          <p:nvSpPr>
            <p:cNvPr id="192" name="tx192"/>
            <p:cNvSpPr/>
            <p:nvPr/>
          </p:nvSpPr>
          <p:spPr>
            <a:xfrm rot="-2700000">
              <a:off x="850123" y="5603206"/>
              <a:ext cx="4848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Indonesia</a:t>
              </a:r>
            </a:p>
          </p:txBody>
        </p:sp>
        <p:sp>
          <p:nvSpPr>
            <p:cNvPr id="193" name="tx193"/>
            <p:cNvSpPr/>
            <p:nvPr/>
          </p:nvSpPr>
          <p:spPr>
            <a:xfrm rot="-2700000">
              <a:off x="1002034" y="5598680"/>
              <a:ext cx="4720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Colombia</a:t>
              </a:r>
            </a:p>
          </p:txBody>
        </p:sp>
        <p:sp>
          <p:nvSpPr>
            <p:cNvPr id="194" name="tx194"/>
            <p:cNvSpPr/>
            <p:nvPr/>
          </p:nvSpPr>
          <p:spPr>
            <a:xfrm rot="-2700000">
              <a:off x="1381459" y="5499915"/>
              <a:ext cx="1926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Iran</a:t>
              </a:r>
            </a:p>
          </p:txBody>
        </p:sp>
        <p:sp>
          <p:nvSpPr>
            <p:cNvPr id="195" name="tx195"/>
            <p:cNvSpPr/>
            <p:nvPr/>
          </p:nvSpPr>
          <p:spPr>
            <a:xfrm rot="-2700000">
              <a:off x="1389995" y="5554777"/>
              <a:ext cx="3478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Algeria</a:t>
              </a:r>
            </a:p>
          </p:txBody>
        </p:sp>
        <p:sp>
          <p:nvSpPr>
            <p:cNvPr id="196" name="tx196"/>
            <p:cNvSpPr/>
            <p:nvPr/>
          </p:nvSpPr>
          <p:spPr>
            <a:xfrm rot="-2700000">
              <a:off x="1451526" y="5587688"/>
              <a:ext cx="4409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Malaysia</a:t>
              </a:r>
            </a:p>
          </p:txBody>
        </p:sp>
        <p:sp>
          <p:nvSpPr>
            <p:cNvPr id="197" name="tx197"/>
            <p:cNvSpPr/>
            <p:nvPr/>
          </p:nvSpPr>
          <p:spPr>
            <a:xfrm rot="-2700000">
              <a:off x="1740804" y="5526263"/>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Libya</a:t>
              </a:r>
            </a:p>
          </p:txBody>
        </p:sp>
        <p:sp>
          <p:nvSpPr>
            <p:cNvPr id="198" name="tx198"/>
            <p:cNvSpPr/>
            <p:nvPr/>
          </p:nvSpPr>
          <p:spPr>
            <a:xfrm rot="-2700000">
              <a:off x="1346061" y="5748169"/>
              <a:ext cx="894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Equatorial Guinea</a:t>
              </a:r>
            </a:p>
          </p:txBody>
        </p:sp>
        <p:sp>
          <p:nvSpPr>
            <p:cNvPr id="199" name="tx199"/>
            <p:cNvSpPr/>
            <p:nvPr/>
          </p:nvSpPr>
          <p:spPr>
            <a:xfrm rot="-2700000">
              <a:off x="2001622" y="5535024"/>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China</a:t>
              </a:r>
            </a:p>
          </p:txBody>
        </p:sp>
        <p:sp>
          <p:nvSpPr>
            <p:cNvPr id="200" name="tx200"/>
            <p:cNvSpPr/>
            <p:nvPr/>
          </p:nvSpPr>
          <p:spPr>
            <a:xfrm rot="-2700000">
              <a:off x="2100070" y="5552644"/>
              <a:ext cx="341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Jordan</a:t>
              </a:r>
            </a:p>
          </p:txBody>
        </p:sp>
        <p:sp>
          <p:nvSpPr>
            <p:cNvPr id="201" name="tx201"/>
            <p:cNvSpPr/>
            <p:nvPr/>
          </p:nvSpPr>
          <p:spPr>
            <a:xfrm rot="-2700000">
              <a:off x="2246285" y="5550478"/>
              <a:ext cx="335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Gabon</a:t>
              </a:r>
            </a:p>
          </p:txBody>
        </p:sp>
        <p:sp>
          <p:nvSpPr>
            <p:cNvPr id="202" name="tx202"/>
            <p:cNvSpPr/>
            <p:nvPr/>
          </p:nvSpPr>
          <p:spPr>
            <a:xfrm rot="-2700000">
              <a:off x="2185981" y="5633854"/>
              <a:ext cx="5715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El Salvador</a:t>
              </a:r>
            </a:p>
          </p:txBody>
        </p:sp>
        <p:sp>
          <p:nvSpPr>
            <p:cNvPr id="203" name="tx203"/>
            <p:cNvSpPr/>
            <p:nvPr/>
          </p:nvSpPr>
          <p:spPr>
            <a:xfrm rot="-2700000">
              <a:off x="2475337" y="5572397"/>
              <a:ext cx="3976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Georgia</a:t>
              </a:r>
            </a:p>
          </p:txBody>
        </p:sp>
        <p:sp>
          <p:nvSpPr>
            <p:cNvPr id="204" name="tx204"/>
            <p:cNvSpPr/>
            <p:nvPr/>
          </p:nvSpPr>
          <p:spPr>
            <a:xfrm rot="-2700000">
              <a:off x="2600556" y="5578927"/>
              <a:ext cx="4161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Armenia</a:t>
              </a:r>
            </a:p>
          </p:txBody>
        </p:sp>
        <p:sp>
          <p:nvSpPr>
            <p:cNvPr id="205" name="tx205"/>
            <p:cNvSpPr/>
            <p:nvPr/>
          </p:nvSpPr>
          <p:spPr>
            <a:xfrm rot="-2700000">
              <a:off x="2646009" y="5618498"/>
              <a:ext cx="52806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Azerbaijan</a:t>
              </a:r>
            </a:p>
          </p:txBody>
        </p:sp>
        <p:sp>
          <p:nvSpPr>
            <p:cNvPr id="206" name="tx206"/>
            <p:cNvSpPr/>
            <p:nvPr/>
          </p:nvSpPr>
          <p:spPr>
            <a:xfrm rot="-2700000">
              <a:off x="2871833" y="5583356"/>
              <a:ext cx="4286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Thailand</a:t>
              </a:r>
            </a:p>
          </p:txBody>
        </p:sp>
        <p:sp>
          <p:nvSpPr>
            <p:cNvPr id="207" name="tx207"/>
            <p:cNvSpPr/>
            <p:nvPr/>
          </p:nvSpPr>
          <p:spPr>
            <a:xfrm rot="-2700000">
              <a:off x="2988155" y="5593572"/>
              <a:ext cx="45756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Viet Nam</a:t>
              </a:r>
            </a:p>
          </p:txBody>
        </p:sp>
        <p:sp>
          <p:nvSpPr>
            <p:cNvPr id="208" name="tx208"/>
            <p:cNvSpPr/>
            <p:nvPr/>
          </p:nvSpPr>
          <p:spPr>
            <a:xfrm rot="-2700000">
              <a:off x="3318174" y="5515271"/>
              <a:ext cx="236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Peru</a:t>
              </a:r>
            </a:p>
          </p:txBody>
        </p:sp>
        <p:sp>
          <p:nvSpPr>
            <p:cNvPr id="209" name="tx209"/>
            <p:cNvSpPr/>
            <p:nvPr/>
          </p:nvSpPr>
          <p:spPr>
            <a:xfrm rot="-2700000">
              <a:off x="3252251" y="5600975"/>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Paraguay</a:t>
              </a:r>
            </a:p>
          </p:txBody>
        </p:sp>
        <p:sp>
          <p:nvSpPr>
            <p:cNvPr id="210" name="tx210"/>
            <p:cNvSpPr/>
            <p:nvPr/>
          </p:nvSpPr>
          <p:spPr>
            <a:xfrm rot="-2700000">
              <a:off x="2953430" y="5783149"/>
              <a:ext cx="9937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Dominican Republic</a:t>
              </a:r>
            </a:p>
          </p:txBody>
        </p:sp>
        <p:sp>
          <p:nvSpPr>
            <p:cNvPr id="211" name="tx211"/>
            <p:cNvSpPr/>
            <p:nvPr/>
          </p:nvSpPr>
          <p:spPr>
            <a:xfrm rot="-2700000">
              <a:off x="3555528" y="5592150"/>
              <a:ext cx="4535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Mongolia</a:t>
              </a:r>
            </a:p>
          </p:txBody>
        </p:sp>
        <p:sp>
          <p:nvSpPr>
            <p:cNvPr id="212" name="tx212"/>
            <p:cNvSpPr/>
            <p:nvPr/>
          </p:nvSpPr>
          <p:spPr>
            <a:xfrm rot="-2700000">
              <a:off x="3509274" y="5669707"/>
              <a:ext cx="67290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Turkmenistan</a:t>
              </a:r>
            </a:p>
          </p:txBody>
        </p:sp>
        <p:sp>
          <p:nvSpPr>
            <p:cNvPr id="213" name="tx213"/>
            <p:cNvSpPr/>
            <p:nvPr/>
          </p:nvSpPr>
          <p:spPr>
            <a:xfrm rot="-2700000">
              <a:off x="3901186" y="5565769"/>
              <a:ext cx="37892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Belarus</a:t>
              </a:r>
            </a:p>
          </p:txBody>
        </p:sp>
        <p:sp>
          <p:nvSpPr>
            <p:cNvPr id="214" name="tx214"/>
            <p:cNvSpPr/>
            <p:nvPr/>
          </p:nvSpPr>
          <p:spPr>
            <a:xfrm rot="-2700000">
              <a:off x="4137547" y="5526263"/>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Cuba</a:t>
              </a:r>
            </a:p>
          </p:txBody>
        </p:sp>
        <p:sp>
          <p:nvSpPr>
            <p:cNvPr id="215" name="tx215"/>
            <p:cNvSpPr/>
            <p:nvPr/>
          </p:nvSpPr>
          <p:spPr>
            <a:xfrm rot="-2700000">
              <a:off x="4384912" y="5482199"/>
              <a:ext cx="14255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Fiji</a:t>
              </a:r>
            </a:p>
          </p:txBody>
        </p:sp>
        <p:sp>
          <p:nvSpPr>
            <p:cNvPr id="216" name="tx216"/>
            <p:cNvSpPr/>
            <p:nvPr/>
          </p:nvSpPr>
          <p:spPr>
            <a:xfrm rot="-2700000">
              <a:off x="4138306" y="5642744"/>
              <a:ext cx="5966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Montenegro</a:t>
              </a:r>
            </a:p>
          </p:txBody>
        </p:sp>
        <p:sp>
          <p:nvSpPr>
            <p:cNvPr id="217" name="tx217"/>
            <p:cNvSpPr/>
            <p:nvPr/>
          </p:nvSpPr>
          <p:spPr>
            <a:xfrm rot="-2700000">
              <a:off x="4401594" y="5592085"/>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Mauritius</a:t>
              </a:r>
            </a:p>
          </p:txBody>
        </p:sp>
        <p:sp>
          <p:nvSpPr>
            <p:cNvPr id="218" name="tx218"/>
            <p:cNvSpPr/>
            <p:nvPr/>
          </p:nvSpPr>
          <p:spPr>
            <a:xfrm rot="-2700000">
              <a:off x="4510579" y="5605340"/>
              <a:ext cx="4908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Botswana</a:t>
              </a:r>
            </a:p>
          </p:txBody>
        </p:sp>
        <p:sp>
          <p:nvSpPr>
            <p:cNvPr id="219" name="tx219"/>
            <p:cNvSpPr/>
            <p:nvPr/>
          </p:nvSpPr>
          <p:spPr>
            <a:xfrm rot="-2700000">
              <a:off x="4566568" y="5640546"/>
              <a:ext cx="5904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Cabo Verde</a:t>
              </a:r>
            </a:p>
          </p:txBody>
        </p:sp>
        <p:sp>
          <p:nvSpPr>
            <p:cNvPr id="220" name="tx220"/>
            <p:cNvSpPr/>
            <p:nvPr/>
          </p:nvSpPr>
          <p:spPr>
            <a:xfrm rot="-2700000">
              <a:off x="4840158" y="5585619"/>
              <a:ext cx="43507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Grenada</a:t>
              </a:r>
            </a:p>
          </p:txBody>
        </p:sp>
        <p:sp>
          <p:nvSpPr>
            <p:cNvPr id="221" name="tx221"/>
            <p:cNvSpPr/>
            <p:nvPr/>
          </p:nvSpPr>
          <p:spPr>
            <a:xfrm rot="-2700000">
              <a:off x="4976148" y="5587688"/>
              <a:ext cx="4409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Maldives</a:t>
              </a:r>
            </a:p>
          </p:txBody>
        </p:sp>
        <p:sp>
          <p:nvSpPr>
            <p:cNvPr id="222" name="tx222"/>
            <p:cNvSpPr/>
            <p:nvPr/>
          </p:nvSpPr>
          <p:spPr>
            <a:xfrm rot="-2700000">
              <a:off x="5233738" y="5539389"/>
              <a:ext cx="3043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Belize</a:t>
              </a:r>
            </a:p>
          </p:txBody>
        </p:sp>
        <p:sp>
          <p:nvSpPr>
            <p:cNvPr id="223" name="tx223"/>
            <p:cNvSpPr/>
            <p:nvPr/>
          </p:nvSpPr>
          <p:spPr>
            <a:xfrm rot="-2700000">
              <a:off x="4945220" y="5717295"/>
              <a:ext cx="80750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Marshall Islands</a:t>
              </a:r>
            </a:p>
          </p:txBody>
        </p:sp>
        <p:sp>
          <p:nvSpPr>
            <p:cNvPr id="224" name="tx224"/>
            <p:cNvSpPr/>
            <p:nvPr/>
          </p:nvSpPr>
          <p:spPr>
            <a:xfrm rot="-2700000">
              <a:off x="5473171" y="5557008"/>
              <a:ext cx="3541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Samoa</a:t>
              </a:r>
            </a:p>
          </p:txBody>
        </p:sp>
        <p:sp>
          <p:nvSpPr>
            <p:cNvPr id="225" name="tx225"/>
            <p:cNvSpPr/>
            <p:nvPr/>
          </p:nvSpPr>
          <p:spPr>
            <a:xfrm rot="-2700000">
              <a:off x="5483268" y="5611224"/>
              <a:ext cx="5074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Vincent</a:t>
              </a:r>
            </a:p>
          </p:txBody>
        </p:sp>
        <p:sp>
          <p:nvSpPr>
            <p:cNvPr id="226" name="tx226"/>
            <p:cNvSpPr/>
            <p:nvPr/>
          </p:nvSpPr>
          <p:spPr>
            <a:xfrm rot="-2700000">
              <a:off x="5774653" y="5548926"/>
              <a:ext cx="3312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Tuvalu</a:t>
              </a:r>
            </a:p>
          </p:txBody>
        </p:sp>
        <p:sp>
          <p:nvSpPr>
            <p:cNvPr id="227" name="tx227"/>
            <p:cNvSpPr/>
            <p:nvPr/>
          </p:nvSpPr>
          <p:spPr>
            <a:xfrm rot="-2700000">
              <a:off x="5800906" y="5596449"/>
              <a:ext cx="4657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Dominica</a:t>
              </a:r>
            </a:p>
          </p:txBody>
        </p:sp>
        <p:sp>
          <p:nvSpPr>
            <p:cNvPr id="228" name="tx228"/>
            <p:cNvSpPr/>
            <p:nvPr/>
          </p:nvSpPr>
          <p:spPr>
            <a:xfrm rot="-2700000">
              <a:off x="5878203" y="5622830"/>
              <a:ext cx="5403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Micronesia</a:t>
              </a:r>
            </a:p>
          </p:txBody>
        </p:sp>
        <p:sp>
          <p:nvSpPr>
            <p:cNvPr id="229" name="tx229"/>
            <p:cNvSpPr/>
            <p:nvPr/>
          </p:nvSpPr>
          <p:spPr>
            <a:xfrm rot="-2700000">
              <a:off x="6220398" y="5539486"/>
              <a:ext cx="3045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Tonga</a:t>
              </a:r>
            </a:p>
          </p:txBody>
        </p:sp>
        <p:sp>
          <p:nvSpPr>
            <p:cNvPr id="230" name="tx230"/>
            <p:cNvSpPr/>
            <p:nvPr/>
          </p:nvSpPr>
          <p:spPr>
            <a:xfrm rot="-2700000">
              <a:off x="6276622" y="5574595"/>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Lucia</a:t>
              </a:r>
            </a:p>
          </p:txBody>
        </p:sp>
        <p:sp>
          <p:nvSpPr>
            <p:cNvPr id="231" name="tx231"/>
            <p:cNvSpPr/>
            <p:nvPr/>
          </p:nvSpPr>
          <p:spPr>
            <a:xfrm rot="-2700000">
              <a:off x="6444144" y="5563603"/>
              <a:ext cx="3728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Albania</a:t>
              </a:r>
            </a:p>
          </p:txBody>
        </p:sp>
        <p:sp>
          <p:nvSpPr>
            <p:cNvPr id="232" name="tx232"/>
            <p:cNvSpPr/>
            <p:nvPr/>
          </p:nvSpPr>
          <p:spPr>
            <a:xfrm rot="-2700000">
              <a:off x="6494904" y="5600975"/>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Argentina</a:t>
              </a:r>
            </a:p>
          </p:txBody>
        </p:sp>
        <p:sp>
          <p:nvSpPr>
            <p:cNvPr id="233" name="tx233"/>
            <p:cNvSpPr/>
            <p:nvPr/>
          </p:nvSpPr>
          <p:spPr>
            <a:xfrm rot="-2700000">
              <a:off x="6317761" y="5732748"/>
              <a:ext cx="8512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North Macedonia</a:t>
              </a:r>
            </a:p>
          </p:txBody>
        </p:sp>
        <p:sp>
          <p:nvSpPr>
            <p:cNvPr id="234" name="tx234"/>
            <p:cNvSpPr/>
            <p:nvPr/>
          </p:nvSpPr>
          <p:spPr>
            <a:xfrm rot="-2700000">
              <a:off x="6777030" y="5600911"/>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Suriname</a:t>
              </a:r>
            </a:p>
          </p:txBody>
        </p:sp>
        <p:sp>
          <p:nvSpPr>
            <p:cNvPr id="235" name="tx235"/>
            <p:cNvSpPr/>
            <p:nvPr/>
          </p:nvSpPr>
          <p:spPr>
            <a:xfrm rot="-2700000">
              <a:off x="6997625" y="5567935"/>
              <a:ext cx="38505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Ukraine</a:t>
              </a:r>
            </a:p>
          </p:txBody>
        </p:sp>
        <p:sp>
          <p:nvSpPr>
            <p:cNvPr id="236" name="tx236"/>
            <p:cNvSpPr/>
            <p:nvPr/>
          </p:nvSpPr>
          <p:spPr>
            <a:xfrm rot="-2700000">
              <a:off x="7112073" y="5578927"/>
              <a:ext cx="4161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Jamaica</a:t>
              </a:r>
            </a:p>
          </p:txBody>
        </p:sp>
        <p:sp>
          <p:nvSpPr>
            <p:cNvPr id="237" name="tx237"/>
            <p:cNvSpPr/>
            <p:nvPr/>
          </p:nvSpPr>
          <p:spPr>
            <a:xfrm rot="-2700000">
              <a:off x="7247672" y="5581158"/>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Moldova</a:t>
              </a:r>
            </a:p>
          </p:txBody>
        </p:sp>
        <p:sp>
          <p:nvSpPr>
            <p:cNvPr id="238" name="tx238"/>
            <p:cNvSpPr/>
            <p:nvPr/>
          </p:nvSpPr>
          <p:spPr>
            <a:xfrm rot="-2700000">
              <a:off x="7473496" y="5546016"/>
              <a:ext cx="32305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Serbia</a:t>
              </a:r>
            </a:p>
          </p:txBody>
        </p:sp>
        <p:sp>
          <p:nvSpPr>
            <p:cNvPr id="239" name="tx239"/>
            <p:cNvSpPr/>
            <p:nvPr/>
          </p:nvSpPr>
          <p:spPr>
            <a:xfrm rot="-2700000">
              <a:off x="6850695" y="5862387"/>
              <a:ext cx="121788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Bosnia and Herzegovina</a:t>
              </a:r>
            </a:p>
          </p:txBody>
        </p:sp>
        <p:sp>
          <p:nvSpPr>
            <p:cNvPr id="240" name="tx240"/>
            <p:cNvSpPr/>
            <p:nvPr/>
          </p:nvSpPr>
          <p:spPr>
            <a:xfrm rot="-2700000">
              <a:off x="7532637" y="5638315"/>
              <a:ext cx="5841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Kazakhstan</a:t>
              </a:r>
            </a:p>
          </p:txBody>
        </p:sp>
        <p:sp>
          <p:nvSpPr>
            <p:cNvPr id="241" name="tx241"/>
            <p:cNvSpPr/>
            <p:nvPr/>
          </p:nvSpPr>
          <p:spPr>
            <a:xfrm rot="-2700000">
              <a:off x="7769153" y="5598745"/>
              <a:ext cx="4721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Sri Lanka</a:t>
              </a:r>
            </a:p>
          </p:txBody>
        </p:sp>
        <p:sp>
          <p:nvSpPr>
            <p:cNvPr id="242" name="tx242"/>
            <p:cNvSpPr/>
            <p:nvPr/>
          </p:nvSpPr>
          <p:spPr>
            <a:xfrm rot="-2700000">
              <a:off x="8148734" y="5499915"/>
              <a:ext cx="1926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Iraq</a:t>
              </a:r>
            </a:p>
          </p:txBody>
        </p:sp>
        <p:sp>
          <p:nvSpPr>
            <p:cNvPr id="243" name="tx243"/>
            <p:cNvSpPr/>
            <p:nvPr/>
          </p:nvSpPr>
          <p:spPr>
            <a:xfrm rot="-2700000">
              <a:off x="8098811" y="5578992"/>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Ecuador</a:t>
              </a:r>
            </a:p>
          </p:txBody>
        </p:sp>
        <p:sp>
          <p:nvSpPr>
            <p:cNvPr id="244" name="tx244"/>
            <p:cNvSpPr/>
            <p:nvPr/>
          </p:nvSpPr>
          <p:spPr>
            <a:xfrm rot="-2700000">
              <a:off x="8286001" y="5559853"/>
              <a:ext cx="36219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Turkiye</a:t>
              </a:r>
            </a:p>
          </p:txBody>
        </p:sp>
        <p:sp>
          <p:nvSpPr>
            <p:cNvPr id="245" name="tx245"/>
            <p:cNvSpPr/>
            <p:nvPr/>
          </p:nvSpPr>
          <p:spPr>
            <a:xfrm rot="-2700000">
              <a:off x="8269405" y="5625125"/>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Guatemala</a:t>
              </a:r>
            </a:p>
          </p:txBody>
        </p:sp>
        <p:sp>
          <p:nvSpPr>
            <p:cNvPr id="246" name="tx246"/>
            <p:cNvSpPr/>
            <p:nvPr/>
          </p:nvSpPr>
          <p:spPr>
            <a:xfrm rot="-2700000">
              <a:off x="8415853" y="5622862"/>
              <a:ext cx="54041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Philippines</a:t>
              </a:r>
            </a:p>
          </p:txBody>
        </p:sp>
        <p:sp>
          <p:nvSpPr>
            <p:cNvPr id="247" name="tx247"/>
            <p:cNvSpPr/>
            <p:nvPr/>
          </p:nvSpPr>
          <p:spPr>
            <a:xfrm rot="-2700000">
              <a:off x="8503609" y="5644910"/>
              <a:ext cx="6027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South Africa</a:t>
              </a:r>
            </a:p>
          </p:txBody>
        </p:sp>
        <p:sp>
          <p:nvSpPr>
            <p:cNvPr id="248" name="tx248"/>
            <p:cNvSpPr/>
            <p:nvPr/>
          </p:nvSpPr>
          <p:spPr>
            <a:xfrm rot="-5400000">
              <a:off x="-591430" y="3436825"/>
              <a:ext cx="197071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Absolute difference (thousands)</a:t>
              </a:r>
            </a:p>
          </p:txBody>
        </p:sp>
        <p:sp>
          <p:nvSpPr>
            <p:cNvPr id="249" name="tx249"/>
            <p:cNvSpPr/>
            <p:nvPr/>
          </p:nvSpPr>
          <p:spPr>
            <a:xfrm>
              <a:off x="869090" y="1368037"/>
              <a:ext cx="551383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Change in absolute number of zero-dose children between 2024 and 2025</a:t>
              </a:r>
            </a:p>
          </p:txBody>
        </p:sp>
        <p:sp>
          <p:nvSpPr>
            <p:cNvPr id="250" name="tx250"/>
            <p:cNvSpPr/>
            <p:nvPr/>
          </p:nvSpPr>
          <p:spPr>
            <a:xfrm>
              <a:off x="4912427" y="66117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grpSp>
      <p:sp>
        <p:nvSpPr>
          <p:cNvPr id="25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absolute change in number of zero-dose children, by country.
Overall, 21 countries had an increase in zero-dose children and 35 countries saw the number of zero-dose children decline between 2024 and 2025.
The three countries with the largest increase were: South Africa (278,000 ⇒ 380,000 [+102,000]), Philippines (326,000 ⇒ 381,000 [+55,000]), Guatemala (15,000 ⇒ 52,000 [+37,000]).
Brazil had the largest decline in the number of zero-dose children from 255,000 in 2024 to 50,000 in 2025 (-204,000).</a:t>
            </a:r>
          </a:p>
        </p:txBody>
      </p:sp>
      <p:sp>
        <p:nvSpPr>
          <p:cNvPr id="252"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Country trends in zero-dose children were heterogeneous, reinforcing the need to target resources and strategies to countries where the burden is increasing while sustaining gains elsewhere.</a:t>
            </a:r>
          </a:p>
        </p:txBody>
      </p:sp>
      <p:grpSp xmlns:pic="http://schemas.openxmlformats.org/drawingml/2006/picture">
        <p:nvGrpSpPr>
          <p:cNvPr id="253" name=""/>
          <p:cNvGrpSpPr/>
          <p:nvPr/>
        </p:nvGrpSpPr>
        <p:grpSpPr>
          <a:xfrm>
            <a:off x="292608" y="1097280"/>
            <a:ext cx="8595360" cy="28575"/>
            <a:chOff x="292608" y="1097280"/>
            <a:chExt cx="8595360" cy="28575"/>
          </a:xfrm>
        </p:grpSpPr>
        <p:sp>
          <p:nvSpPr>
            <p:cNvPr id="254" name="rc3"/>
            <p:cNvSpPr/>
            <p:nvPr/>
          </p:nvSpPr>
          <p:spPr>
            <a:xfrm>
              <a:off x="292608" y="109728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255" name="rc4"/>
            <p:cNvSpPr/>
            <p:nvPr/>
          </p:nvSpPr>
          <p:spPr>
            <a:xfrm>
              <a:off x="292608" y="1097280"/>
              <a:ext cx="8595360" cy="28575"/>
            </a:xfrm>
            <a:prstGeom prst="rect">
              <a:avLst/>
            </a:prstGeom>
            <a:solidFill>
              <a:srgbClr val="000000">
                <a:alpha val="100000"/>
              </a:srgbClr>
            </a:solidFill>
          </p:spPr>
          <p:txBody>
            <a:bodyPr/>
            <a:lstStyle/>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DTP3</a:t>
            </a: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80" cy="5486400"/>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89976" y="3839722"/>
              <a:ext cx="7554769" cy="0"/>
            </a:xfrm>
            <a:custGeom>
              <a:avLst/>
              <a:pathLst>
                <a:path w="7554769" h="0">
                  <a:moveTo>
                    <a:pt x="0" y="0"/>
                  </a:moveTo>
                  <a:lnTo>
                    <a:pt x="7554769" y="0"/>
                  </a:lnTo>
                  <a:lnTo>
                    <a:pt x="7554769" y="0"/>
                  </a:lnTo>
                </a:path>
              </a:pathLst>
            </a:custGeom>
            <a:ln w="6775" cap="flat">
              <a:solidFill>
                <a:srgbClr val="EBEBEB">
                  <a:alpha val="100000"/>
                </a:srgbClr>
              </a:solidFill>
              <a:prstDash val="solid"/>
              <a:round/>
            </a:ln>
          </p:spPr>
          <p:txBody>
            <a:bodyPr/>
            <a:lstStyle/>
            <a:p/>
          </p:txBody>
        </p:sp>
        <p:sp>
          <p:nvSpPr>
            <p:cNvPr id="6" name="pl6"/>
            <p:cNvSpPr/>
            <p:nvPr/>
          </p:nvSpPr>
          <p:spPr>
            <a:xfrm>
              <a:off x="989976" y="3287765"/>
              <a:ext cx="7554769" cy="0"/>
            </a:xfrm>
            <a:custGeom>
              <a:avLst/>
              <a:pathLst>
                <a:path w="7554769" h="0">
                  <a:moveTo>
                    <a:pt x="0" y="0"/>
                  </a:moveTo>
                  <a:lnTo>
                    <a:pt x="7554769" y="0"/>
                  </a:lnTo>
                  <a:lnTo>
                    <a:pt x="7554769" y="0"/>
                  </a:lnTo>
                </a:path>
              </a:pathLst>
            </a:custGeom>
            <a:ln w="6775" cap="flat">
              <a:solidFill>
                <a:srgbClr val="EBEBEB">
                  <a:alpha val="100000"/>
                </a:srgbClr>
              </a:solidFill>
              <a:prstDash val="solid"/>
              <a:round/>
            </a:ln>
          </p:spPr>
          <p:txBody>
            <a:bodyPr/>
            <a:lstStyle/>
            <a:p/>
          </p:txBody>
        </p:sp>
        <p:sp>
          <p:nvSpPr>
            <p:cNvPr id="7" name="pl7"/>
            <p:cNvSpPr/>
            <p:nvPr/>
          </p:nvSpPr>
          <p:spPr>
            <a:xfrm>
              <a:off x="989976" y="2735807"/>
              <a:ext cx="7554769" cy="0"/>
            </a:xfrm>
            <a:custGeom>
              <a:avLst/>
              <a:pathLst>
                <a:path w="7554769" h="0">
                  <a:moveTo>
                    <a:pt x="0" y="0"/>
                  </a:moveTo>
                  <a:lnTo>
                    <a:pt x="7554769" y="0"/>
                  </a:lnTo>
                  <a:lnTo>
                    <a:pt x="7554769" y="0"/>
                  </a:lnTo>
                </a:path>
              </a:pathLst>
            </a:custGeom>
            <a:ln w="6775" cap="flat">
              <a:solidFill>
                <a:srgbClr val="EBEBEB">
                  <a:alpha val="100000"/>
                </a:srgbClr>
              </a:solidFill>
              <a:prstDash val="solid"/>
              <a:round/>
            </a:ln>
          </p:spPr>
          <p:txBody>
            <a:bodyPr/>
            <a:lstStyle/>
            <a:p/>
          </p:txBody>
        </p:sp>
        <p:sp>
          <p:nvSpPr>
            <p:cNvPr id="8" name="pl8"/>
            <p:cNvSpPr/>
            <p:nvPr/>
          </p:nvSpPr>
          <p:spPr>
            <a:xfrm>
              <a:off x="989976" y="2183850"/>
              <a:ext cx="7554769" cy="0"/>
            </a:xfrm>
            <a:custGeom>
              <a:avLst/>
              <a:pathLst>
                <a:path w="7554769" h="0">
                  <a:moveTo>
                    <a:pt x="0" y="0"/>
                  </a:moveTo>
                  <a:lnTo>
                    <a:pt x="7554769" y="0"/>
                  </a:lnTo>
                  <a:lnTo>
                    <a:pt x="7554769" y="0"/>
                  </a:lnTo>
                </a:path>
              </a:pathLst>
            </a:custGeom>
            <a:ln w="6775" cap="flat">
              <a:solidFill>
                <a:srgbClr val="EBEBEB">
                  <a:alpha val="100000"/>
                </a:srgbClr>
              </a:solidFill>
              <a:prstDash val="solid"/>
              <a:round/>
            </a:ln>
          </p:spPr>
          <p:txBody>
            <a:bodyPr/>
            <a:lstStyle/>
            <a:p/>
          </p:txBody>
        </p:sp>
        <p:sp>
          <p:nvSpPr>
            <p:cNvPr id="9" name="pl9"/>
            <p:cNvSpPr/>
            <p:nvPr/>
          </p:nvSpPr>
          <p:spPr>
            <a:xfrm>
              <a:off x="989976" y="4115700"/>
              <a:ext cx="7554769" cy="0"/>
            </a:xfrm>
            <a:custGeom>
              <a:avLst/>
              <a:pathLst>
                <a:path w="7554769" h="0">
                  <a:moveTo>
                    <a:pt x="0" y="0"/>
                  </a:moveTo>
                  <a:lnTo>
                    <a:pt x="7554769" y="0"/>
                  </a:lnTo>
                  <a:lnTo>
                    <a:pt x="7554769" y="0"/>
                  </a:lnTo>
                </a:path>
              </a:pathLst>
            </a:custGeom>
            <a:ln w="13550" cap="flat">
              <a:solidFill>
                <a:srgbClr val="EBEBEB">
                  <a:alpha val="100000"/>
                </a:srgbClr>
              </a:solidFill>
              <a:prstDash val="solid"/>
              <a:round/>
            </a:ln>
          </p:spPr>
          <p:txBody>
            <a:bodyPr/>
            <a:lstStyle/>
            <a:p/>
          </p:txBody>
        </p:sp>
        <p:sp>
          <p:nvSpPr>
            <p:cNvPr id="10" name="pl10"/>
            <p:cNvSpPr/>
            <p:nvPr/>
          </p:nvSpPr>
          <p:spPr>
            <a:xfrm>
              <a:off x="989976" y="3563743"/>
              <a:ext cx="7554769" cy="0"/>
            </a:xfrm>
            <a:custGeom>
              <a:avLst/>
              <a:pathLst>
                <a:path w="7554769" h="0">
                  <a:moveTo>
                    <a:pt x="0" y="0"/>
                  </a:moveTo>
                  <a:lnTo>
                    <a:pt x="7554769" y="0"/>
                  </a:lnTo>
                  <a:lnTo>
                    <a:pt x="7554769" y="0"/>
                  </a:lnTo>
                </a:path>
              </a:pathLst>
            </a:custGeom>
            <a:ln w="13550" cap="flat">
              <a:solidFill>
                <a:srgbClr val="EBEBEB">
                  <a:alpha val="100000"/>
                </a:srgbClr>
              </a:solidFill>
              <a:prstDash val="solid"/>
              <a:round/>
            </a:ln>
          </p:spPr>
          <p:txBody>
            <a:bodyPr/>
            <a:lstStyle/>
            <a:p/>
          </p:txBody>
        </p:sp>
        <p:sp>
          <p:nvSpPr>
            <p:cNvPr id="11" name="pl11"/>
            <p:cNvSpPr/>
            <p:nvPr/>
          </p:nvSpPr>
          <p:spPr>
            <a:xfrm>
              <a:off x="989976" y="3011786"/>
              <a:ext cx="7554769" cy="0"/>
            </a:xfrm>
            <a:custGeom>
              <a:avLst/>
              <a:pathLst>
                <a:path w="7554769" h="0">
                  <a:moveTo>
                    <a:pt x="0" y="0"/>
                  </a:moveTo>
                  <a:lnTo>
                    <a:pt x="7554769" y="0"/>
                  </a:lnTo>
                  <a:lnTo>
                    <a:pt x="7554769" y="0"/>
                  </a:lnTo>
                </a:path>
              </a:pathLst>
            </a:custGeom>
            <a:ln w="13550" cap="flat">
              <a:solidFill>
                <a:srgbClr val="EBEBEB">
                  <a:alpha val="100000"/>
                </a:srgbClr>
              </a:solidFill>
              <a:prstDash val="solid"/>
              <a:round/>
            </a:ln>
          </p:spPr>
          <p:txBody>
            <a:bodyPr/>
            <a:lstStyle/>
            <a:p/>
          </p:txBody>
        </p:sp>
        <p:sp>
          <p:nvSpPr>
            <p:cNvPr id="12" name="pl12"/>
            <p:cNvSpPr/>
            <p:nvPr/>
          </p:nvSpPr>
          <p:spPr>
            <a:xfrm>
              <a:off x="989976" y="2459829"/>
              <a:ext cx="7554769" cy="0"/>
            </a:xfrm>
            <a:custGeom>
              <a:avLst/>
              <a:pathLst>
                <a:path w="7554769" h="0">
                  <a:moveTo>
                    <a:pt x="0" y="0"/>
                  </a:moveTo>
                  <a:lnTo>
                    <a:pt x="7554769" y="0"/>
                  </a:lnTo>
                  <a:lnTo>
                    <a:pt x="7554769" y="0"/>
                  </a:lnTo>
                </a:path>
              </a:pathLst>
            </a:custGeom>
            <a:ln w="13550" cap="flat">
              <a:solidFill>
                <a:srgbClr val="EBEBEB">
                  <a:alpha val="100000"/>
                </a:srgbClr>
              </a:solidFill>
              <a:prstDash val="solid"/>
              <a:round/>
            </a:ln>
          </p:spPr>
          <p:txBody>
            <a:bodyPr/>
            <a:lstStyle/>
            <a:p/>
          </p:txBody>
        </p:sp>
        <p:sp>
          <p:nvSpPr>
            <p:cNvPr id="13" name="pl13"/>
            <p:cNvSpPr/>
            <p:nvPr/>
          </p:nvSpPr>
          <p:spPr>
            <a:xfrm>
              <a:off x="989976" y="1907872"/>
              <a:ext cx="7554769" cy="0"/>
            </a:xfrm>
            <a:custGeom>
              <a:avLst/>
              <a:pathLst>
                <a:path w="7554769" h="0">
                  <a:moveTo>
                    <a:pt x="0" y="0"/>
                  </a:moveTo>
                  <a:lnTo>
                    <a:pt x="7554769" y="0"/>
                  </a:lnTo>
                  <a:lnTo>
                    <a:pt x="7554769" y="0"/>
                  </a:lnTo>
                </a:path>
              </a:pathLst>
            </a:custGeom>
            <a:ln w="13550" cap="flat">
              <a:solidFill>
                <a:srgbClr val="EBEBEB">
                  <a:alpha val="100000"/>
                </a:srgbClr>
              </a:solidFill>
              <a:prstDash val="solid"/>
              <a:round/>
            </a:ln>
          </p:spPr>
          <p:txBody>
            <a:bodyPr/>
            <a:lstStyle/>
            <a:p/>
          </p:txBody>
        </p:sp>
        <p:sp>
          <p:nvSpPr>
            <p:cNvPr id="14" name="pl14"/>
            <p:cNvSpPr/>
            <p:nvPr/>
          </p:nvSpPr>
          <p:spPr>
            <a:xfrm>
              <a:off x="1452703"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778566"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4104429"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5430293"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6490983"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6756156"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7021329"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7286501"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7551674"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7816847"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8082019"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25" name="rc25"/>
            <p:cNvSpPr/>
            <p:nvPr/>
          </p:nvSpPr>
          <p:spPr>
            <a:xfrm>
              <a:off x="1333375" y="3294503"/>
              <a:ext cx="238655" cy="821197"/>
            </a:xfrm>
            <a:prstGeom prst="rect">
              <a:avLst/>
            </a:prstGeom>
            <a:solidFill>
              <a:srgbClr val="80BD41">
                <a:alpha val="100000"/>
              </a:srgbClr>
            </a:solidFill>
          </p:spPr>
          <p:txBody>
            <a:bodyPr/>
            <a:lstStyle/>
            <a:p/>
          </p:txBody>
        </p:sp>
        <p:sp>
          <p:nvSpPr>
            <p:cNvPr id="26" name="rc26"/>
            <p:cNvSpPr/>
            <p:nvPr/>
          </p:nvSpPr>
          <p:spPr>
            <a:xfrm>
              <a:off x="1333375" y="3165828"/>
              <a:ext cx="238655" cy="128675"/>
            </a:xfrm>
            <a:prstGeom prst="rect">
              <a:avLst/>
            </a:prstGeom>
            <a:solidFill>
              <a:srgbClr val="1CABE2">
                <a:alpha val="100000"/>
              </a:srgbClr>
            </a:solidFill>
          </p:spPr>
          <p:txBody>
            <a:bodyPr/>
            <a:lstStyle/>
            <a:p/>
          </p:txBody>
        </p:sp>
        <p:sp>
          <p:nvSpPr>
            <p:cNvPr id="27" name="rc27"/>
            <p:cNvSpPr/>
            <p:nvPr/>
          </p:nvSpPr>
          <p:spPr>
            <a:xfrm>
              <a:off x="1598548" y="3310086"/>
              <a:ext cx="238655" cy="805614"/>
            </a:xfrm>
            <a:prstGeom prst="rect">
              <a:avLst/>
            </a:prstGeom>
            <a:solidFill>
              <a:srgbClr val="80BD41">
                <a:alpha val="100000"/>
              </a:srgbClr>
            </a:solidFill>
          </p:spPr>
          <p:txBody>
            <a:bodyPr/>
            <a:lstStyle/>
            <a:p/>
          </p:txBody>
        </p:sp>
        <p:sp>
          <p:nvSpPr>
            <p:cNvPr id="28" name="rc28"/>
            <p:cNvSpPr/>
            <p:nvPr/>
          </p:nvSpPr>
          <p:spPr>
            <a:xfrm>
              <a:off x="1598548" y="3187670"/>
              <a:ext cx="238655" cy="122416"/>
            </a:xfrm>
            <a:prstGeom prst="rect">
              <a:avLst/>
            </a:prstGeom>
            <a:solidFill>
              <a:srgbClr val="1CABE2">
                <a:alpha val="100000"/>
              </a:srgbClr>
            </a:solidFill>
          </p:spPr>
          <p:txBody>
            <a:bodyPr/>
            <a:lstStyle/>
            <a:p/>
          </p:txBody>
        </p:sp>
        <p:sp>
          <p:nvSpPr>
            <p:cNvPr id="29" name="rc29"/>
            <p:cNvSpPr/>
            <p:nvPr/>
          </p:nvSpPr>
          <p:spPr>
            <a:xfrm>
              <a:off x="1863720" y="3328477"/>
              <a:ext cx="238655" cy="787223"/>
            </a:xfrm>
            <a:prstGeom prst="rect">
              <a:avLst/>
            </a:prstGeom>
            <a:solidFill>
              <a:srgbClr val="80BD41">
                <a:alpha val="100000"/>
              </a:srgbClr>
            </a:solidFill>
          </p:spPr>
          <p:txBody>
            <a:bodyPr/>
            <a:lstStyle/>
            <a:p/>
          </p:txBody>
        </p:sp>
        <p:sp>
          <p:nvSpPr>
            <p:cNvPr id="30" name="rc30"/>
            <p:cNvSpPr/>
            <p:nvPr/>
          </p:nvSpPr>
          <p:spPr>
            <a:xfrm>
              <a:off x="1863720" y="3194705"/>
              <a:ext cx="238655" cy="133771"/>
            </a:xfrm>
            <a:prstGeom prst="rect">
              <a:avLst/>
            </a:prstGeom>
            <a:solidFill>
              <a:srgbClr val="1CABE2">
                <a:alpha val="100000"/>
              </a:srgbClr>
            </a:solidFill>
          </p:spPr>
          <p:txBody>
            <a:bodyPr/>
            <a:lstStyle/>
            <a:p/>
          </p:txBody>
        </p:sp>
        <p:sp>
          <p:nvSpPr>
            <p:cNvPr id="31" name="rc31"/>
            <p:cNvSpPr/>
            <p:nvPr/>
          </p:nvSpPr>
          <p:spPr>
            <a:xfrm>
              <a:off x="2128893" y="3321195"/>
              <a:ext cx="238655" cy="794505"/>
            </a:xfrm>
            <a:prstGeom prst="rect">
              <a:avLst/>
            </a:prstGeom>
            <a:solidFill>
              <a:srgbClr val="80BD41">
                <a:alpha val="100000"/>
              </a:srgbClr>
            </a:solidFill>
          </p:spPr>
          <p:txBody>
            <a:bodyPr/>
            <a:lstStyle/>
            <a:p/>
          </p:txBody>
        </p:sp>
        <p:sp>
          <p:nvSpPr>
            <p:cNvPr id="32" name="rc32"/>
            <p:cNvSpPr/>
            <p:nvPr/>
          </p:nvSpPr>
          <p:spPr>
            <a:xfrm>
              <a:off x="2128893" y="3197169"/>
              <a:ext cx="238655" cy="124026"/>
            </a:xfrm>
            <a:prstGeom prst="rect">
              <a:avLst/>
            </a:prstGeom>
            <a:solidFill>
              <a:srgbClr val="1CABE2">
                <a:alpha val="100000"/>
              </a:srgbClr>
            </a:solidFill>
          </p:spPr>
          <p:txBody>
            <a:bodyPr/>
            <a:lstStyle/>
            <a:p/>
          </p:txBody>
        </p:sp>
        <p:sp>
          <p:nvSpPr>
            <p:cNvPr id="33" name="rc33"/>
            <p:cNvSpPr/>
            <p:nvPr/>
          </p:nvSpPr>
          <p:spPr>
            <a:xfrm>
              <a:off x="2394066" y="3302693"/>
              <a:ext cx="238655" cy="813007"/>
            </a:xfrm>
            <a:prstGeom prst="rect">
              <a:avLst/>
            </a:prstGeom>
            <a:solidFill>
              <a:srgbClr val="80BD41">
                <a:alpha val="100000"/>
              </a:srgbClr>
            </a:solidFill>
          </p:spPr>
          <p:txBody>
            <a:bodyPr/>
            <a:lstStyle/>
            <a:p/>
          </p:txBody>
        </p:sp>
        <p:sp>
          <p:nvSpPr>
            <p:cNvPr id="34" name="rc34"/>
            <p:cNvSpPr/>
            <p:nvPr/>
          </p:nvSpPr>
          <p:spPr>
            <a:xfrm>
              <a:off x="2394066" y="3186611"/>
              <a:ext cx="238655" cy="116081"/>
            </a:xfrm>
            <a:prstGeom prst="rect">
              <a:avLst/>
            </a:prstGeom>
            <a:solidFill>
              <a:srgbClr val="1CABE2">
                <a:alpha val="100000"/>
              </a:srgbClr>
            </a:solidFill>
          </p:spPr>
          <p:txBody>
            <a:bodyPr/>
            <a:lstStyle/>
            <a:p/>
          </p:txBody>
        </p:sp>
        <p:sp>
          <p:nvSpPr>
            <p:cNvPr id="35" name="rc35"/>
            <p:cNvSpPr/>
            <p:nvPr/>
          </p:nvSpPr>
          <p:spPr>
            <a:xfrm>
              <a:off x="2659238" y="3293280"/>
              <a:ext cx="238655" cy="822420"/>
            </a:xfrm>
            <a:prstGeom prst="rect">
              <a:avLst/>
            </a:prstGeom>
            <a:solidFill>
              <a:srgbClr val="80BD41">
                <a:alpha val="100000"/>
              </a:srgbClr>
            </a:solidFill>
          </p:spPr>
          <p:txBody>
            <a:bodyPr/>
            <a:lstStyle/>
            <a:p/>
          </p:txBody>
        </p:sp>
        <p:sp>
          <p:nvSpPr>
            <p:cNvPr id="36" name="rc36"/>
            <p:cNvSpPr/>
            <p:nvPr/>
          </p:nvSpPr>
          <p:spPr>
            <a:xfrm>
              <a:off x="2659238" y="3178942"/>
              <a:ext cx="238655" cy="114337"/>
            </a:xfrm>
            <a:prstGeom prst="rect">
              <a:avLst/>
            </a:prstGeom>
            <a:solidFill>
              <a:srgbClr val="1CABE2">
                <a:alpha val="100000"/>
              </a:srgbClr>
            </a:solidFill>
          </p:spPr>
          <p:txBody>
            <a:bodyPr/>
            <a:lstStyle/>
            <a:p/>
          </p:txBody>
        </p:sp>
        <p:sp>
          <p:nvSpPr>
            <p:cNvPr id="37" name="rc37"/>
            <p:cNvSpPr/>
            <p:nvPr/>
          </p:nvSpPr>
          <p:spPr>
            <a:xfrm>
              <a:off x="2924411" y="3258500"/>
              <a:ext cx="238655" cy="857200"/>
            </a:xfrm>
            <a:prstGeom prst="rect">
              <a:avLst/>
            </a:prstGeom>
            <a:solidFill>
              <a:srgbClr val="80BD41">
                <a:alpha val="100000"/>
              </a:srgbClr>
            </a:solidFill>
          </p:spPr>
          <p:txBody>
            <a:bodyPr/>
            <a:lstStyle/>
            <a:p/>
          </p:txBody>
        </p:sp>
        <p:sp>
          <p:nvSpPr>
            <p:cNvPr id="38" name="rc38"/>
            <p:cNvSpPr/>
            <p:nvPr/>
          </p:nvSpPr>
          <p:spPr>
            <a:xfrm>
              <a:off x="2924411" y="3166798"/>
              <a:ext cx="238655" cy="91702"/>
            </a:xfrm>
            <a:prstGeom prst="rect">
              <a:avLst/>
            </a:prstGeom>
            <a:solidFill>
              <a:srgbClr val="1CABE2">
                <a:alpha val="100000"/>
              </a:srgbClr>
            </a:solidFill>
          </p:spPr>
          <p:txBody>
            <a:bodyPr/>
            <a:lstStyle/>
            <a:p/>
          </p:txBody>
        </p:sp>
        <p:sp>
          <p:nvSpPr>
            <p:cNvPr id="39" name="rc39"/>
            <p:cNvSpPr/>
            <p:nvPr/>
          </p:nvSpPr>
          <p:spPr>
            <a:xfrm>
              <a:off x="3189584" y="3245575"/>
              <a:ext cx="238655" cy="870125"/>
            </a:xfrm>
            <a:prstGeom prst="rect">
              <a:avLst/>
            </a:prstGeom>
            <a:solidFill>
              <a:srgbClr val="80BD41">
                <a:alpha val="100000"/>
              </a:srgbClr>
            </a:solidFill>
          </p:spPr>
          <p:txBody>
            <a:bodyPr/>
            <a:lstStyle/>
            <a:p/>
          </p:txBody>
        </p:sp>
        <p:sp>
          <p:nvSpPr>
            <p:cNvPr id="40" name="rc40"/>
            <p:cNvSpPr/>
            <p:nvPr/>
          </p:nvSpPr>
          <p:spPr>
            <a:xfrm>
              <a:off x="3189584" y="3154406"/>
              <a:ext cx="238655" cy="91168"/>
            </a:xfrm>
            <a:prstGeom prst="rect">
              <a:avLst/>
            </a:prstGeom>
            <a:solidFill>
              <a:srgbClr val="1CABE2">
                <a:alpha val="100000"/>
              </a:srgbClr>
            </a:solidFill>
          </p:spPr>
          <p:txBody>
            <a:bodyPr/>
            <a:lstStyle/>
            <a:p/>
          </p:txBody>
        </p:sp>
        <p:sp>
          <p:nvSpPr>
            <p:cNvPr id="41" name="rc41"/>
            <p:cNvSpPr/>
            <p:nvPr/>
          </p:nvSpPr>
          <p:spPr>
            <a:xfrm>
              <a:off x="3454756" y="3209229"/>
              <a:ext cx="238655" cy="906471"/>
            </a:xfrm>
            <a:prstGeom prst="rect">
              <a:avLst/>
            </a:prstGeom>
            <a:solidFill>
              <a:srgbClr val="80BD41">
                <a:alpha val="100000"/>
              </a:srgbClr>
            </a:solidFill>
          </p:spPr>
          <p:txBody>
            <a:bodyPr/>
            <a:lstStyle/>
            <a:p/>
          </p:txBody>
        </p:sp>
        <p:sp>
          <p:nvSpPr>
            <p:cNvPr id="42" name="rc42"/>
            <p:cNvSpPr/>
            <p:nvPr/>
          </p:nvSpPr>
          <p:spPr>
            <a:xfrm>
              <a:off x="3454756" y="3137487"/>
              <a:ext cx="238655" cy="71742"/>
            </a:xfrm>
            <a:prstGeom prst="rect">
              <a:avLst/>
            </a:prstGeom>
            <a:solidFill>
              <a:srgbClr val="1CABE2">
                <a:alpha val="100000"/>
              </a:srgbClr>
            </a:solidFill>
          </p:spPr>
          <p:txBody>
            <a:bodyPr/>
            <a:lstStyle/>
            <a:p/>
          </p:txBody>
        </p:sp>
        <p:sp>
          <p:nvSpPr>
            <p:cNvPr id="43" name="rc43"/>
            <p:cNvSpPr/>
            <p:nvPr/>
          </p:nvSpPr>
          <p:spPr>
            <a:xfrm>
              <a:off x="3719929" y="3190928"/>
              <a:ext cx="238655" cy="924772"/>
            </a:xfrm>
            <a:prstGeom prst="rect">
              <a:avLst/>
            </a:prstGeom>
            <a:solidFill>
              <a:srgbClr val="80BD41">
                <a:alpha val="100000"/>
              </a:srgbClr>
            </a:solidFill>
          </p:spPr>
          <p:txBody>
            <a:bodyPr/>
            <a:lstStyle/>
            <a:p/>
          </p:txBody>
        </p:sp>
        <p:sp>
          <p:nvSpPr>
            <p:cNvPr id="44" name="rc44"/>
            <p:cNvSpPr/>
            <p:nvPr/>
          </p:nvSpPr>
          <p:spPr>
            <a:xfrm>
              <a:off x="3719929" y="3127673"/>
              <a:ext cx="238655" cy="63254"/>
            </a:xfrm>
            <a:prstGeom prst="rect">
              <a:avLst/>
            </a:prstGeom>
            <a:solidFill>
              <a:srgbClr val="1CABE2">
                <a:alpha val="100000"/>
              </a:srgbClr>
            </a:solidFill>
          </p:spPr>
          <p:txBody>
            <a:bodyPr/>
            <a:lstStyle/>
            <a:p/>
          </p:txBody>
        </p:sp>
        <p:sp>
          <p:nvSpPr>
            <p:cNvPr id="45" name="rc45"/>
            <p:cNvSpPr/>
            <p:nvPr/>
          </p:nvSpPr>
          <p:spPr>
            <a:xfrm>
              <a:off x="3985102" y="3192666"/>
              <a:ext cx="238655" cy="923033"/>
            </a:xfrm>
            <a:prstGeom prst="rect">
              <a:avLst/>
            </a:prstGeom>
            <a:solidFill>
              <a:srgbClr val="80BD41">
                <a:alpha val="100000"/>
              </a:srgbClr>
            </a:solidFill>
          </p:spPr>
          <p:txBody>
            <a:bodyPr/>
            <a:lstStyle/>
            <a:p/>
          </p:txBody>
        </p:sp>
        <p:sp>
          <p:nvSpPr>
            <p:cNvPr id="46" name="rc46"/>
            <p:cNvSpPr/>
            <p:nvPr/>
          </p:nvSpPr>
          <p:spPr>
            <a:xfrm>
              <a:off x="3985102" y="3127315"/>
              <a:ext cx="238655" cy="65351"/>
            </a:xfrm>
            <a:prstGeom prst="rect">
              <a:avLst/>
            </a:prstGeom>
            <a:solidFill>
              <a:srgbClr val="1CABE2">
                <a:alpha val="100000"/>
              </a:srgbClr>
            </a:solidFill>
          </p:spPr>
          <p:txBody>
            <a:bodyPr/>
            <a:lstStyle/>
            <a:p/>
          </p:txBody>
        </p:sp>
        <p:sp>
          <p:nvSpPr>
            <p:cNvPr id="47" name="rc47"/>
            <p:cNvSpPr/>
            <p:nvPr/>
          </p:nvSpPr>
          <p:spPr>
            <a:xfrm>
              <a:off x="4250274" y="3186601"/>
              <a:ext cx="238655" cy="929099"/>
            </a:xfrm>
            <a:prstGeom prst="rect">
              <a:avLst/>
            </a:prstGeom>
            <a:solidFill>
              <a:srgbClr val="80BD41">
                <a:alpha val="100000"/>
              </a:srgbClr>
            </a:solidFill>
          </p:spPr>
          <p:txBody>
            <a:bodyPr/>
            <a:lstStyle/>
            <a:p/>
          </p:txBody>
        </p:sp>
        <p:sp>
          <p:nvSpPr>
            <p:cNvPr id="48" name="rc48"/>
            <p:cNvSpPr/>
            <p:nvPr/>
          </p:nvSpPr>
          <p:spPr>
            <a:xfrm>
              <a:off x="4250274" y="3121483"/>
              <a:ext cx="238655" cy="65118"/>
            </a:xfrm>
            <a:prstGeom prst="rect">
              <a:avLst/>
            </a:prstGeom>
            <a:solidFill>
              <a:srgbClr val="1CABE2">
                <a:alpha val="100000"/>
              </a:srgbClr>
            </a:solidFill>
          </p:spPr>
          <p:txBody>
            <a:bodyPr/>
            <a:lstStyle/>
            <a:p/>
          </p:txBody>
        </p:sp>
        <p:sp>
          <p:nvSpPr>
            <p:cNvPr id="49" name="rc49"/>
            <p:cNvSpPr/>
            <p:nvPr/>
          </p:nvSpPr>
          <p:spPr>
            <a:xfrm>
              <a:off x="4515447" y="3143175"/>
              <a:ext cx="238655" cy="972525"/>
            </a:xfrm>
            <a:prstGeom prst="rect">
              <a:avLst/>
            </a:prstGeom>
            <a:solidFill>
              <a:srgbClr val="80BD41">
                <a:alpha val="100000"/>
              </a:srgbClr>
            </a:solidFill>
          </p:spPr>
          <p:txBody>
            <a:bodyPr/>
            <a:lstStyle/>
            <a:p/>
          </p:txBody>
        </p:sp>
        <p:sp>
          <p:nvSpPr>
            <p:cNvPr id="50" name="rc50"/>
            <p:cNvSpPr/>
            <p:nvPr/>
          </p:nvSpPr>
          <p:spPr>
            <a:xfrm>
              <a:off x="4515447" y="3085197"/>
              <a:ext cx="238655" cy="57978"/>
            </a:xfrm>
            <a:prstGeom prst="rect">
              <a:avLst/>
            </a:prstGeom>
            <a:solidFill>
              <a:srgbClr val="1CABE2">
                <a:alpha val="100000"/>
              </a:srgbClr>
            </a:solidFill>
          </p:spPr>
          <p:txBody>
            <a:bodyPr/>
            <a:lstStyle/>
            <a:p/>
          </p:txBody>
        </p:sp>
        <p:sp>
          <p:nvSpPr>
            <p:cNvPr id="51" name="rc51"/>
            <p:cNvSpPr/>
            <p:nvPr/>
          </p:nvSpPr>
          <p:spPr>
            <a:xfrm>
              <a:off x="4780620" y="3179348"/>
              <a:ext cx="238655" cy="936352"/>
            </a:xfrm>
            <a:prstGeom prst="rect">
              <a:avLst/>
            </a:prstGeom>
            <a:solidFill>
              <a:srgbClr val="80BD41">
                <a:alpha val="100000"/>
              </a:srgbClr>
            </a:solidFill>
          </p:spPr>
          <p:txBody>
            <a:bodyPr/>
            <a:lstStyle/>
            <a:p/>
          </p:txBody>
        </p:sp>
        <p:sp>
          <p:nvSpPr>
            <p:cNvPr id="52" name="rc52"/>
            <p:cNvSpPr/>
            <p:nvPr/>
          </p:nvSpPr>
          <p:spPr>
            <a:xfrm>
              <a:off x="4780620" y="3106827"/>
              <a:ext cx="238655" cy="72521"/>
            </a:xfrm>
            <a:prstGeom prst="rect">
              <a:avLst/>
            </a:prstGeom>
            <a:solidFill>
              <a:srgbClr val="1CABE2">
                <a:alpha val="100000"/>
              </a:srgbClr>
            </a:solidFill>
          </p:spPr>
          <p:txBody>
            <a:bodyPr/>
            <a:lstStyle/>
            <a:p/>
          </p:txBody>
        </p:sp>
        <p:sp>
          <p:nvSpPr>
            <p:cNvPr id="53" name="rc53"/>
            <p:cNvSpPr/>
            <p:nvPr/>
          </p:nvSpPr>
          <p:spPr>
            <a:xfrm>
              <a:off x="5045792" y="3168836"/>
              <a:ext cx="238655" cy="946864"/>
            </a:xfrm>
            <a:prstGeom prst="rect">
              <a:avLst/>
            </a:prstGeom>
            <a:solidFill>
              <a:srgbClr val="80BD41">
                <a:alpha val="100000"/>
              </a:srgbClr>
            </a:solidFill>
          </p:spPr>
          <p:txBody>
            <a:bodyPr/>
            <a:lstStyle/>
            <a:p/>
          </p:txBody>
        </p:sp>
        <p:sp>
          <p:nvSpPr>
            <p:cNvPr id="54" name="rc54"/>
            <p:cNvSpPr/>
            <p:nvPr/>
          </p:nvSpPr>
          <p:spPr>
            <a:xfrm>
              <a:off x="5045792" y="3094301"/>
              <a:ext cx="238655" cy="74535"/>
            </a:xfrm>
            <a:prstGeom prst="rect">
              <a:avLst/>
            </a:prstGeom>
            <a:solidFill>
              <a:srgbClr val="1CABE2">
                <a:alpha val="100000"/>
              </a:srgbClr>
            </a:solidFill>
          </p:spPr>
          <p:txBody>
            <a:bodyPr/>
            <a:lstStyle/>
            <a:p/>
          </p:txBody>
        </p:sp>
        <p:sp>
          <p:nvSpPr>
            <p:cNvPr id="55" name="rc55"/>
            <p:cNvSpPr/>
            <p:nvPr/>
          </p:nvSpPr>
          <p:spPr>
            <a:xfrm>
              <a:off x="5310965" y="3204781"/>
              <a:ext cx="238655" cy="910919"/>
            </a:xfrm>
            <a:prstGeom prst="rect">
              <a:avLst/>
            </a:prstGeom>
            <a:solidFill>
              <a:srgbClr val="80BD41">
                <a:alpha val="100000"/>
              </a:srgbClr>
            </a:solidFill>
          </p:spPr>
          <p:txBody>
            <a:bodyPr/>
            <a:lstStyle/>
            <a:p/>
          </p:txBody>
        </p:sp>
        <p:sp>
          <p:nvSpPr>
            <p:cNvPr id="56" name="rc56"/>
            <p:cNvSpPr/>
            <p:nvPr/>
          </p:nvSpPr>
          <p:spPr>
            <a:xfrm>
              <a:off x="5310965" y="3126676"/>
              <a:ext cx="238655" cy="78104"/>
            </a:xfrm>
            <a:prstGeom prst="rect">
              <a:avLst/>
            </a:prstGeom>
            <a:solidFill>
              <a:srgbClr val="1CABE2">
                <a:alpha val="100000"/>
              </a:srgbClr>
            </a:solidFill>
          </p:spPr>
          <p:txBody>
            <a:bodyPr/>
            <a:lstStyle/>
            <a:p/>
          </p:txBody>
        </p:sp>
        <p:sp>
          <p:nvSpPr>
            <p:cNvPr id="57" name="rc57"/>
            <p:cNvSpPr/>
            <p:nvPr/>
          </p:nvSpPr>
          <p:spPr>
            <a:xfrm>
              <a:off x="5576138" y="3195117"/>
              <a:ext cx="238655" cy="920583"/>
            </a:xfrm>
            <a:prstGeom prst="rect">
              <a:avLst/>
            </a:prstGeom>
            <a:solidFill>
              <a:srgbClr val="80BD41">
                <a:alpha val="100000"/>
              </a:srgbClr>
            </a:solidFill>
          </p:spPr>
          <p:txBody>
            <a:bodyPr/>
            <a:lstStyle/>
            <a:p/>
          </p:txBody>
        </p:sp>
        <p:sp>
          <p:nvSpPr>
            <p:cNvPr id="58" name="rc58"/>
            <p:cNvSpPr/>
            <p:nvPr/>
          </p:nvSpPr>
          <p:spPr>
            <a:xfrm>
              <a:off x="5576138" y="3120156"/>
              <a:ext cx="238655" cy="74960"/>
            </a:xfrm>
            <a:prstGeom prst="rect">
              <a:avLst/>
            </a:prstGeom>
            <a:solidFill>
              <a:srgbClr val="1CABE2">
                <a:alpha val="100000"/>
              </a:srgbClr>
            </a:solidFill>
          </p:spPr>
          <p:txBody>
            <a:bodyPr/>
            <a:lstStyle/>
            <a:p/>
          </p:txBody>
        </p:sp>
        <p:sp>
          <p:nvSpPr>
            <p:cNvPr id="59" name="rc59"/>
            <p:cNvSpPr/>
            <p:nvPr/>
          </p:nvSpPr>
          <p:spPr>
            <a:xfrm>
              <a:off x="5841310" y="3207032"/>
              <a:ext cx="238655" cy="908668"/>
            </a:xfrm>
            <a:prstGeom prst="rect">
              <a:avLst/>
            </a:prstGeom>
            <a:solidFill>
              <a:srgbClr val="80BD41">
                <a:alpha val="100000"/>
              </a:srgbClr>
            </a:solidFill>
          </p:spPr>
          <p:txBody>
            <a:bodyPr/>
            <a:lstStyle/>
            <a:p/>
          </p:txBody>
        </p:sp>
        <p:sp>
          <p:nvSpPr>
            <p:cNvPr id="60" name="rc60"/>
            <p:cNvSpPr/>
            <p:nvPr/>
          </p:nvSpPr>
          <p:spPr>
            <a:xfrm>
              <a:off x="5841310" y="3131914"/>
              <a:ext cx="238655" cy="75117"/>
            </a:xfrm>
            <a:prstGeom prst="rect">
              <a:avLst/>
            </a:prstGeom>
            <a:solidFill>
              <a:srgbClr val="1CABE2">
                <a:alpha val="100000"/>
              </a:srgbClr>
            </a:solidFill>
          </p:spPr>
          <p:txBody>
            <a:bodyPr/>
            <a:lstStyle/>
            <a:p/>
          </p:txBody>
        </p:sp>
        <p:sp>
          <p:nvSpPr>
            <p:cNvPr id="61" name="rc61"/>
            <p:cNvSpPr/>
            <p:nvPr/>
          </p:nvSpPr>
          <p:spPr>
            <a:xfrm>
              <a:off x="6106483" y="3281894"/>
              <a:ext cx="238655" cy="833806"/>
            </a:xfrm>
            <a:prstGeom prst="rect">
              <a:avLst/>
            </a:prstGeom>
            <a:solidFill>
              <a:srgbClr val="80BD41">
                <a:alpha val="100000"/>
              </a:srgbClr>
            </a:solidFill>
          </p:spPr>
          <p:txBody>
            <a:bodyPr/>
            <a:lstStyle/>
            <a:p/>
          </p:txBody>
        </p:sp>
        <p:sp>
          <p:nvSpPr>
            <p:cNvPr id="62" name="rc62"/>
            <p:cNvSpPr/>
            <p:nvPr/>
          </p:nvSpPr>
          <p:spPr>
            <a:xfrm>
              <a:off x="6106483" y="3206611"/>
              <a:ext cx="238655" cy="75282"/>
            </a:xfrm>
            <a:prstGeom prst="rect">
              <a:avLst/>
            </a:prstGeom>
            <a:solidFill>
              <a:srgbClr val="1CABE2">
                <a:alpha val="100000"/>
              </a:srgbClr>
            </a:solidFill>
          </p:spPr>
          <p:txBody>
            <a:bodyPr/>
            <a:lstStyle/>
            <a:p/>
          </p:txBody>
        </p:sp>
        <p:sp>
          <p:nvSpPr>
            <p:cNvPr id="63" name="rc63"/>
            <p:cNvSpPr/>
            <p:nvPr/>
          </p:nvSpPr>
          <p:spPr>
            <a:xfrm>
              <a:off x="6371656" y="3317231"/>
              <a:ext cx="238655" cy="798469"/>
            </a:xfrm>
            <a:prstGeom prst="rect">
              <a:avLst/>
            </a:prstGeom>
            <a:solidFill>
              <a:srgbClr val="80BD41">
                <a:alpha val="100000"/>
              </a:srgbClr>
            </a:solidFill>
          </p:spPr>
          <p:txBody>
            <a:bodyPr/>
            <a:lstStyle/>
            <a:p/>
          </p:txBody>
        </p:sp>
        <p:sp>
          <p:nvSpPr>
            <p:cNvPr id="64" name="rc64"/>
            <p:cNvSpPr/>
            <p:nvPr/>
          </p:nvSpPr>
          <p:spPr>
            <a:xfrm>
              <a:off x="6371656" y="3234500"/>
              <a:ext cx="238655" cy="82730"/>
            </a:xfrm>
            <a:prstGeom prst="rect">
              <a:avLst/>
            </a:prstGeom>
            <a:solidFill>
              <a:srgbClr val="1CABE2">
                <a:alpha val="100000"/>
              </a:srgbClr>
            </a:solidFill>
          </p:spPr>
          <p:txBody>
            <a:bodyPr/>
            <a:lstStyle/>
            <a:p/>
          </p:txBody>
        </p:sp>
        <p:sp>
          <p:nvSpPr>
            <p:cNvPr id="65" name="rc65"/>
            <p:cNvSpPr/>
            <p:nvPr/>
          </p:nvSpPr>
          <p:spPr>
            <a:xfrm>
              <a:off x="6636828" y="3408135"/>
              <a:ext cx="238655" cy="707565"/>
            </a:xfrm>
            <a:prstGeom prst="rect">
              <a:avLst/>
            </a:prstGeom>
            <a:solidFill>
              <a:srgbClr val="80BD41">
                <a:alpha val="100000"/>
              </a:srgbClr>
            </a:solidFill>
          </p:spPr>
          <p:txBody>
            <a:bodyPr/>
            <a:lstStyle/>
            <a:p/>
          </p:txBody>
        </p:sp>
        <p:sp>
          <p:nvSpPr>
            <p:cNvPr id="66" name="rc66"/>
            <p:cNvSpPr/>
            <p:nvPr/>
          </p:nvSpPr>
          <p:spPr>
            <a:xfrm>
              <a:off x="6636828" y="3308224"/>
              <a:ext cx="238655" cy="99911"/>
            </a:xfrm>
            <a:prstGeom prst="rect">
              <a:avLst/>
            </a:prstGeom>
            <a:solidFill>
              <a:srgbClr val="1CABE2">
                <a:alpha val="100000"/>
              </a:srgbClr>
            </a:solidFill>
          </p:spPr>
          <p:txBody>
            <a:bodyPr/>
            <a:lstStyle/>
            <a:p/>
          </p:txBody>
        </p:sp>
        <p:sp>
          <p:nvSpPr>
            <p:cNvPr id="67" name="rc67"/>
            <p:cNvSpPr/>
            <p:nvPr/>
          </p:nvSpPr>
          <p:spPr>
            <a:xfrm>
              <a:off x="6902001" y="3467219"/>
              <a:ext cx="238655" cy="648481"/>
            </a:xfrm>
            <a:prstGeom prst="rect">
              <a:avLst/>
            </a:prstGeom>
            <a:solidFill>
              <a:srgbClr val="80BD41">
                <a:alpha val="100000"/>
              </a:srgbClr>
            </a:solidFill>
          </p:spPr>
          <p:txBody>
            <a:bodyPr/>
            <a:lstStyle/>
            <a:p/>
          </p:txBody>
        </p:sp>
        <p:sp>
          <p:nvSpPr>
            <p:cNvPr id="68" name="rc68"/>
            <p:cNvSpPr/>
            <p:nvPr/>
          </p:nvSpPr>
          <p:spPr>
            <a:xfrm>
              <a:off x="6902001" y="3347297"/>
              <a:ext cx="238655" cy="119922"/>
            </a:xfrm>
            <a:prstGeom prst="rect">
              <a:avLst/>
            </a:prstGeom>
            <a:solidFill>
              <a:srgbClr val="1CABE2">
                <a:alpha val="100000"/>
              </a:srgbClr>
            </a:solidFill>
          </p:spPr>
          <p:txBody>
            <a:bodyPr/>
            <a:lstStyle/>
            <a:p/>
          </p:txBody>
        </p:sp>
        <p:sp>
          <p:nvSpPr>
            <p:cNvPr id="69" name="rc69"/>
            <p:cNvSpPr/>
            <p:nvPr/>
          </p:nvSpPr>
          <p:spPr>
            <a:xfrm>
              <a:off x="7167174" y="3452122"/>
              <a:ext cx="238655" cy="663578"/>
            </a:xfrm>
            <a:prstGeom prst="rect">
              <a:avLst/>
            </a:prstGeom>
            <a:solidFill>
              <a:srgbClr val="80BD41">
                <a:alpha val="100000"/>
              </a:srgbClr>
            </a:solidFill>
          </p:spPr>
          <p:txBody>
            <a:bodyPr/>
            <a:lstStyle/>
            <a:p/>
          </p:txBody>
        </p:sp>
        <p:sp>
          <p:nvSpPr>
            <p:cNvPr id="70" name="rc70"/>
            <p:cNvSpPr/>
            <p:nvPr/>
          </p:nvSpPr>
          <p:spPr>
            <a:xfrm>
              <a:off x="7167174" y="3378460"/>
              <a:ext cx="238655" cy="73662"/>
            </a:xfrm>
            <a:prstGeom prst="rect">
              <a:avLst/>
            </a:prstGeom>
            <a:solidFill>
              <a:srgbClr val="1CABE2">
                <a:alpha val="100000"/>
              </a:srgbClr>
            </a:solidFill>
          </p:spPr>
          <p:txBody>
            <a:bodyPr/>
            <a:lstStyle/>
            <a:p/>
          </p:txBody>
        </p:sp>
        <p:sp>
          <p:nvSpPr>
            <p:cNvPr id="71" name="rc71"/>
            <p:cNvSpPr/>
            <p:nvPr/>
          </p:nvSpPr>
          <p:spPr>
            <a:xfrm>
              <a:off x="7432346" y="3480466"/>
              <a:ext cx="238655" cy="635234"/>
            </a:xfrm>
            <a:prstGeom prst="rect">
              <a:avLst/>
            </a:prstGeom>
            <a:solidFill>
              <a:srgbClr val="80BD41">
                <a:alpha val="100000"/>
              </a:srgbClr>
            </a:solidFill>
          </p:spPr>
          <p:txBody>
            <a:bodyPr/>
            <a:lstStyle/>
            <a:p/>
          </p:txBody>
        </p:sp>
        <p:sp>
          <p:nvSpPr>
            <p:cNvPr id="72" name="rc72"/>
            <p:cNvSpPr/>
            <p:nvPr/>
          </p:nvSpPr>
          <p:spPr>
            <a:xfrm>
              <a:off x="7432346" y="3395502"/>
              <a:ext cx="238655" cy="84964"/>
            </a:xfrm>
            <a:prstGeom prst="rect">
              <a:avLst/>
            </a:prstGeom>
            <a:solidFill>
              <a:srgbClr val="1CABE2">
                <a:alpha val="100000"/>
              </a:srgbClr>
            </a:solidFill>
          </p:spPr>
          <p:txBody>
            <a:bodyPr/>
            <a:lstStyle/>
            <a:p/>
          </p:txBody>
        </p:sp>
        <p:sp>
          <p:nvSpPr>
            <p:cNvPr id="73" name="rc73"/>
            <p:cNvSpPr/>
            <p:nvPr/>
          </p:nvSpPr>
          <p:spPr>
            <a:xfrm>
              <a:off x="7697519" y="3487639"/>
              <a:ext cx="238655" cy="628060"/>
            </a:xfrm>
            <a:prstGeom prst="rect">
              <a:avLst/>
            </a:prstGeom>
            <a:solidFill>
              <a:srgbClr val="80BD41">
                <a:alpha val="100000"/>
              </a:srgbClr>
            </a:solidFill>
          </p:spPr>
          <p:txBody>
            <a:bodyPr/>
            <a:lstStyle/>
            <a:p/>
          </p:txBody>
        </p:sp>
        <p:sp>
          <p:nvSpPr>
            <p:cNvPr id="74" name="rc74"/>
            <p:cNvSpPr/>
            <p:nvPr/>
          </p:nvSpPr>
          <p:spPr>
            <a:xfrm>
              <a:off x="7697519" y="3400938"/>
              <a:ext cx="238655" cy="86701"/>
            </a:xfrm>
            <a:prstGeom prst="rect">
              <a:avLst/>
            </a:prstGeom>
            <a:solidFill>
              <a:srgbClr val="1CABE2">
                <a:alpha val="100000"/>
              </a:srgbClr>
            </a:solidFill>
          </p:spPr>
          <p:txBody>
            <a:bodyPr/>
            <a:lstStyle/>
            <a:p/>
          </p:txBody>
        </p:sp>
        <p:sp>
          <p:nvSpPr>
            <p:cNvPr id="75" name="rc75"/>
            <p:cNvSpPr/>
            <p:nvPr/>
          </p:nvSpPr>
          <p:spPr>
            <a:xfrm>
              <a:off x="7962692" y="3492071"/>
              <a:ext cx="238655" cy="623629"/>
            </a:xfrm>
            <a:prstGeom prst="rect">
              <a:avLst/>
            </a:prstGeom>
            <a:solidFill>
              <a:srgbClr val="80BD41">
                <a:alpha val="100000"/>
              </a:srgbClr>
            </a:solidFill>
          </p:spPr>
          <p:txBody>
            <a:bodyPr/>
            <a:lstStyle/>
            <a:p/>
          </p:txBody>
        </p:sp>
        <p:sp>
          <p:nvSpPr>
            <p:cNvPr id="76" name="rc76"/>
            <p:cNvSpPr/>
            <p:nvPr/>
          </p:nvSpPr>
          <p:spPr>
            <a:xfrm>
              <a:off x="7962692" y="3407774"/>
              <a:ext cx="238655" cy="84297"/>
            </a:xfrm>
            <a:prstGeom prst="rect">
              <a:avLst/>
            </a:prstGeom>
            <a:solidFill>
              <a:srgbClr val="1CABE2">
                <a:alpha val="100000"/>
              </a:srgbClr>
            </a:solidFill>
          </p:spPr>
          <p:txBody>
            <a:bodyPr/>
            <a:lstStyle/>
            <a:p/>
          </p:txBody>
        </p:sp>
        <p:sp>
          <p:nvSpPr>
            <p:cNvPr id="77" name="pl77"/>
            <p:cNvSpPr/>
            <p:nvPr/>
          </p:nvSpPr>
          <p:spPr>
            <a:xfrm>
              <a:off x="1452703" y="2178353"/>
              <a:ext cx="6629316" cy="206100"/>
            </a:xfrm>
            <a:custGeom>
              <a:avLst/>
              <a:pathLst>
                <a:path w="6629316" h="206100">
                  <a:moveTo>
                    <a:pt x="0" y="164880"/>
                  </a:moveTo>
                  <a:lnTo>
                    <a:pt x="265172" y="144270"/>
                  </a:lnTo>
                  <a:lnTo>
                    <a:pt x="530345" y="185490"/>
                  </a:lnTo>
                  <a:lnTo>
                    <a:pt x="795518" y="164880"/>
                  </a:lnTo>
                  <a:lnTo>
                    <a:pt x="1060690" y="123660"/>
                  </a:lnTo>
                  <a:lnTo>
                    <a:pt x="1325863" y="123660"/>
                  </a:lnTo>
                  <a:lnTo>
                    <a:pt x="1591036" y="82440"/>
                  </a:lnTo>
                  <a:lnTo>
                    <a:pt x="1856208" y="61830"/>
                  </a:lnTo>
                  <a:lnTo>
                    <a:pt x="2121381" y="20610"/>
                  </a:lnTo>
                  <a:lnTo>
                    <a:pt x="2386554" y="0"/>
                  </a:lnTo>
                  <a:lnTo>
                    <a:pt x="2651726" y="20610"/>
                  </a:lnTo>
                  <a:lnTo>
                    <a:pt x="2916899" y="20610"/>
                  </a:lnTo>
                  <a:lnTo>
                    <a:pt x="3182072" y="0"/>
                  </a:lnTo>
                  <a:lnTo>
                    <a:pt x="3447244" y="20610"/>
                  </a:lnTo>
                  <a:lnTo>
                    <a:pt x="3712417" y="20610"/>
                  </a:lnTo>
                  <a:lnTo>
                    <a:pt x="3977590" y="41220"/>
                  </a:lnTo>
                  <a:lnTo>
                    <a:pt x="4242762" y="41220"/>
                  </a:lnTo>
                  <a:lnTo>
                    <a:pt x="4507935" y="41220"/>
                  </a:lnTo>
                  <a:lnTo>
                    <a:pt x="4773108" y="41220"/>
                  </a:lnTo>
                  <a:lnTo>
                    <a:pt x="5038280" y="61830"/>
                  </a:lnTo>
                  <a:lnTo>
                    <a:pt x="5303453" y="123660"/>
                  </a:lnTo>
                  <a:lnTo>
                    <a:pt x="5568626" y="206100"/>
                  </a:lnTo>
                  <a:lnTo>
                    <a:pt x="5833798" y="82440"/>
                  </a:lnTo>
                  <a:lnTo>
                    <a:pt x="6098971" y="123660"/>
                  </a:lnTo>
                  <a:lnTo>
                    <a:pt x="6364144" y="123660"/>
                  </a:lnTo>
                  <a:lnTo>
                    <a:pt x="6629316" y="123660"/>
                  </a:lnTo>
                </a:path>
              </a:pathLst>
            </a:custGeom>
            <a:ln w="27101" cap="flat">
              <a:solidFill>
                <a:srgbClr val="0058AB">
                  <a:alpha val="100000"/>
                </a:srgbClr>
              </a:solidFill>
              <a:prstDash val="solid"/>
              <a:round/>
            </a:ln>
          </p:spPr>
          <p:txBody>
            <a:bodyPr/>
            <a:lstStyle/>
            <a:p/>
          </p:txBody>
        </p:sp>
        <p:sp>
          <p:nvSpPr>
            <p:cNvPr id="78" name="tx78"/>
            <p:cNvSpPr/>
            <p:nvPr/>
          </p:nvSpPr>
          <p:spPr>
            <a:xfrm>
              <a:off x="1382385" y="216218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86</a:t>
              </a:r>
            </a:p>
          </p:txBody>
        </p:sp>
        <p:sp>
          <p:nvSpPr>
            <p:cNvPr id="79" name="tx79"/>
            <p:cNvSpPr/>
            <p:nvPr/>
          </p:nvSpPr>
          <p:spPr>
            <a:xfrm>
              <a:off x="2708249" y="212096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88</a:t>
              </a:r>
            </a:p>
          </p:txBody>
        </p:sp>
        <p:sp>
          <p:nvSpPr>
            <p:cNvPr id="80" name="tx80"/>
            <p:cNvSpPr/>
            <p:nvPr/>
          </p:nvSpPr>
          <p:spPr>
            <a:xfrm>
              <a:off x="4034112" y="201791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93</a:t>
              </a:r>
            </a:p>
          </p:txBody>
        </p:sp>
        <p:sp>
          <p:nvSpPr>
            <p:cNvPr id="81" name="tx81"/>
            <p:cNvSpPr/>
            <p:nvPr/>
          </p:nvSpPr>
          <p:spPr>
            <a:xfrm>
              <a:off x="5359975" y="203852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92</a:t>
              </a:r>
            </a:p>
          </p:txBody>
        </p:sp>
        <p:sp>
          <p:nvSpPr>
            <p:cNvPr id="82" name="tx82"/>
            <p:cNvSpPr/>
            <p:nvPr/>
          </p:nvSpPr>
          <p:spPr>
            <a:xfrm>
              <a:off x="6420666" y="205913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91</a:t>
              </a:r>
            </a:p>
          </p:txBody>
        </p:sp>
        <p:sp>
          <p:nvSpPr>
            <p:cNvPr id="83" name="tx83"/>
            <p:cNvSpPr/>
            <p:nvPr/>
          </p:nvSpPr>
          <p:spPr>
            <a:xfrm>
              <a:off x="6685839" y="212096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88</a:t>
              </a:r>
            </a:p>
          </p:txBody>
        </p:sp>
        <p:sp>
          <p:nvSpPr>
            <p:cNvPr id="84" name="tx84"/>
            <p:cNvSpPr/>
            <p:nvPr/>
          </p:nvSpPr>
          <p:spPr>
            <a:xfrm>
              <a:off x="6951011" y="220340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84</a:t>
              </a:r>
            </a:p>
          </p:txBody>
        </p:sp>
        <p:sp>
          <p:nvSpPr>
            <p:cNvPr id="85" name="tx85"/>
            <p:cNvSpPr/>
            <p:nvPr/>
          </p:nvSpPr>
          <p:spPr>
            <a:xfrm>
              <a:off x="7216184" y="207974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90</a:t>
              </a:r>
            </a:p>
          </p:txBody>
        </p:sp>
        <p:sp>
          <p:nvSpPr>
            <p:cNvPr id="86" name="tx86"/>
            <p:cNvSpPr/>
            <p:nvPr/>
          </p:nvSpPr>
          <p:spPr>
            <a:xfrm>
              <a:off x="7481357" y="212096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88</a:t>
              </a:r>
            </a:p>
          </p:txBody>
        </p:sp>
        <p:sp>
          <p:nvSpPr>
            <p:cNvPr id="87" name="tx87"/>
            <p:cNvSpPr/>
            <p:nvPr/>
          </p:nvSpPr>
          <p:spPr>
            <a:xfrm>
              <a:off x="7746529" y="212096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88</a:t>
              </a:r>
            </a:p>
          </p:txBody>
        </p:sp>
        <p:sp>
          <p:nvSpPr>
            <p:cNvPr id="88" name="tx88"/>
            <p:cNvSpPr/>
            <p:nvPr/>
          </p:nvSpPr>
          <p:spPr>
            <a:xfrm>
              <a:off x="8011702" y="212096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88</a:t>
              </a:r>
            </a:p>
          </p:txBody>
        </p:sp>
        <p:sp>
          <p:nvSpPr>
            <p:cNvPr id="89" name="tx89"/>
            <p:cNvSpPr/>
            <p:nvPr/>
          </p:nvSpPr>
          <p:spPr>
            <a:xfrm>
              <a:off x="1347272" y="3666285"/>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37.2</a:t>
              </a:r>
            </a:p>
          </p:txBody>
        </p:sp>
        <p:sp>
          <p:nvSpPr>
            <p:cNvPr id="90" name="tx90"/>
            <p:cNvSpPr/>
            <p:nvPr/>
          </p:nvSpPr>
          <p:spPr>
            <a:xfrm>
              <a:off x="1377402" y="319134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5.8</a:t>
              </a:r>
            </a:p>
          </p:txBody>
        </p:sp>
        <p:sp>
          <p:nvSpPr>
            <p:cNvPr id="91" name="tx91"/>
            <p:cNvSpPr/>
            <p:nvPr/>
          </p:nvSpPr>
          <p:spPr>
            <a:xfrm>
              <a:off x="2673136" y="3665674"/>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37.2</a:t>
              </a:r>
            </a:p>
          </p:txBody>
        </p:sp>
        <p:sp>
          <p:nvSpPr>
            <p:cNvPr id="92" name="tx92"/>
            <p:cNvSpPr/>
            <p:nvPr/>
          </p:nvSpPr>
          <p:spPr>
            <a:xfrm>
              <a:off x="2703265" y="319729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5.2</a:t>
              </a:r>
            </a:p>
          </p:txBody>
        </p:sp>
        <p:sp>
          <p:nvSpPr>
            <p:cNvPr id="93" name="tx93"/>
            <p:cNvSpPr/>
            <p:nvPr/>
          </p:nvSpPr>
          <p:spPr>
            <a:xfrm>
              <a:off x="3998999" y="361536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41.8</a:t>
              </a:r>
            </a:p>
          </p:txBody>
        </p:sp>
        <p:sp>
          <p:nvSpPr>
            <p:cNvPr id="94" name="tx94"/>
            <p:cNvSpPr/>
            <p:nvPr/>
          </p:nvSpPr>
          <p:spPr>
            <a:xfrm>
              <a:off x="4074300" y="31211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a:t>
              </a:r>
            </a:p>
          </p:txBody>
        </p:sp>
        <p:sp>
          <p:nvSpPr>
            <p:cNvPr id="95" name="tx95"/>
            <p:cNvSpPr/>
            <p:nvPr/>
          </p:nvSpPr>
          <p:spPr>
            <a:xfrm>
              <a:off x="5324862" y="3621424"/>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41.3</a:t>
              </a:r>
            </a:p>
          </p:txBody>
        </p:sp>
        <p:sp>
          <p:nvSpPr>
            <p:cNvPr id="96" name="tx96"/>
            <p:cNvSpPr/>
            <p:nvPr/>
          </p:nvSpPr>
          <p:spPr>
            <a:xfrm>
              <a:off x="5354992" y="312691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3.5</a:t>
              </a:r>
            </a:p>
          </p:txBody>
        </p:sp>
        <p:sp>
          <p:nvSpPr>
            <p:cNvPr id="97" name="tx97"/>
            <p:cNvSpPr/>
            <p:nvPr/>
          </p:nvSpPr>
          <p:spPr>
            <a:xfrm>
              <a:off x="6385553" y="3677649"/>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36.2</a:t>
              </a:r>
            </a:p>
          </p:txBody>
        </p:sp>
        <p:sp>
          <p:nvSpPr>
            <p:cNvPr id="98" name="tx98"/>
            <p:cNvSpPr/>
            <p:nvPr/>
          </p:nvSpPr>
          <p:spPr>
            <a:xfrm>
              <a:off x="6415683" y="323704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3.7</a:t>
              </a:r>
            </a:p>
          </p:txBody>
        </p:sp>
        <p:sp>
          <p:nvSpPr>
            <p:cNvPr id="99" name="tx99"/>
            <p:cNvSpPr/>
            <p:nvPr/>
          </p:nvSpPr>
          <p:spPr>
            <a:xfrm>
              <a:off x="6695897" y="37231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32</a:t>
              </a:r>
            </a:p>
          </p:txBody>
        </p:sp>
        <p:sp>
          <p:nvSpPr>
            <p:cNvPr id="100" name="tx100"/>
            <p:cNvSpPr/>
            <p:nvPr/>
          </p:nvSpPr>
          <p:spPr>
            <a:xfrm>
              <a:off x="6680855" y="331936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4.5</a:t>
              </a:r>
            </a:p>
          </p:txBody>
        </p:sp>
        <p:sp>
          <p:nvSpPr>
            <p:cNvPr id="101" name="tx101"/>
            <p:cNvSpPr/>
            <p:nvPr/>
          </p:nvSpPr>
          <p:spPr>
            <a:xfrm>
              <a:off x="6915898" y="3752643"/>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29.4</a:t>
              </a:r>
            </a:p>
          </p:txBody>
        </p:sp>
        <p:sp>
          <p:nvSpPr>
            <p:cNvPr id="102" name="tx102"/>
            <p:cNvSpPr/>
            <p:nvPr/>
          </p:nvSpPr>
          <p:spPr>
            <a:xfrm>
              <a:off x="6946028" y="336844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5.4</a:t>
              </a:r>
            </a:p>
          </p:txBody>
        </p:sp>
        <p:sp>
          <p:nvSpPr>
            <p:cNvPr id="103" name="tx103"/>
            <p:cNvSpPr/>
            <p:nvPr/>
          </p:nvSpPr>
          <p:spPr>
            <a:xfrm>
              <a:off x="7181071" y="3745095"/>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30.1</a:t>
              </a:r>
            </a:p>
          </p:txBody>
        </p:sp>
        <p:sp>
          <p:nvSpPr>
            <p:cNvPr id="104" name="tx104"/>
            <p:cNvSpPr/>
            <p:nvPr/>
          </p:nvSpPr>
          <p:spPr>
            <a:xfrm>
              <a:off x="7211201" y="337647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3.3</a:t>
              </a:r>
            </a:p>
          </p:txBody>
        </p:sp>
        <p:sp>
          <p:nvSpPr>
            <p:cNvPr id="105" name="tx105"/>
            <p:cNvSpPr/>
            <p:nvPr/>
          </p:nvSpPr>
          <p:spPr>
            <a:xfrm>
              <a:off x="7446244" y="375926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28.8</a:t>
              </a:r>
            </a:p>
          </p:txBody>
        </p:sp>
        <p:sp>
          <p:nvSpPr>
            <p:cNvPr id="106" name="tx106"/>
            <p:cNvSpPr/>
            <p:nvPr/>
          </p:nvSpPr>
          <p:spPr>
            <a:xfrm>
              <a:off x="7476373" y="339916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3.8</a:t>
              </a:r>
            </a:p>
          </p:txBody>
        </p:sp>
        <p:sp>
          <p:nvSpPr>
            <p:cNvPr id="107" name="tx107"/>
            <p:cNvSpPr/>
            <p:nvPr/>
          </p:nvSpPr>
          <p:spPr>
            <a:xfrm>
              <a:off x="7711416" y="3762854"/>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28.4</a:t>
              </a:r>
            </a:p>
          </p:txBody>
        </p:sp>
        <p:sp>
          <p:nvSpPr>
            <p:cNvPr id="108" name="tx108"/>
            <p:cNvSpPr/>
            <p:nvPr/>
          </p:nvSpPr>
          <p:spPr>
            <a:xfrm>
              <a:off x="7741546" y="340547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3.9</a:t>
              </a:r>
            </a:p>
          </p:txBody>
        </p:sp>
        <p:sp>
          <p:nvSpPr>
            <p:cNvPr id="109" name="tx109"/>
            <p:cNvSpPr/>
            <p:nvPr/>
          </p:nvSpPr>
          <p:spPr>
            <a:xfrm>
              <a:off x="7976589" y="3765069"/>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28.2</a:t>
              </a:r>
            </a:p>
          </p:txBody>
        </p:sp>
        <p:sp>
          <p:nvSpPr>
            <p:cNvPr id="110" name="tx110"/>
            <p:cNvSpPr/>
            <p:nvPr/>
          </p:nvSpPr>
          <p:spPr>
            <a:xfrm>
              <a:off x="8006719" y="341110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3.8</a:t>
              </a:r>
            </a:p>
          </p:txBody>
        </p:sp>
        <p:sp>
          <p:nvSpPr>
            <p:cNvPr id="111" name="tx111"/>
            <p:cNvSpPr/>
            <p:nvPr/>
          </p:nvSpPr>
          <p:spPr>
            <a:xfrm>
              <a:off x="1392444" y="301056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43</a:t>
              </a:r>
            </a:p>
          </p:txBody>
        </p:sp>
        <p:sp>
          <p:nvSpPr>
            <p:cNvPr id="112" name="tx112"/>
            <p:cNvSpPr/>
            <p:nvPr/>
          </p:nvSpPr>
          <p:spPr>
            <a:xfrm>
              <a:off x="2673136" y="302367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42.4</a:t>
              </a:r>
            </a:p>
          </p:txBody>
        </p:sp>
        <p:sp>
          <p:nvSpPr>
            <p:cNvPr id="113" name="tx113"/>
            <p:cNvSpPr/>
            <p:nvPr/>
          </p:nvSpPr>
          <p:spPr>
            <a:xfrm>
              <a:off x="3998999" y="2972050"/>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44.8</a:t>
              </a:r>
            </a:p>
          </p:txBody>
        </p:sp>
        <p:sp>
          <p:nvSpPr>
            <p:cNvPr id="114" name="tx114"/>
            <p:cNvSpPr/>
            <p:nvPr/>
          </p:nvSpPr>
          <p:spPr>
            <a:xfrm>
              <a:off x="5324862" y="297141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44.8</a:t>
              </a:r>
            </a:p>
          </p:txBody>
        </p:sp>
        <p:sp>
          <p:nvSpPr>
            <p:cNvPr id="115" name="tx115"/>
            <p:cNvSpPr/>
            <p:nvPr/>
          </p:nvSpPr>
          <p:spPr>
            <a:xfrm>
              <a:off x="6385553" y="3079235"/>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39.9</a:t>
              </a:r>
            </a:p>
          </p:txBody>
        </p:sp>
        <p:sp>
          <p:nvSpPr>
            <p:cNvPr id="116" name="tx116"/>
            <p:cNvSpPr/>
            <p:nvPr/>
          </p:nvSpPr>
          <p:spPr>
            <a:xfrm>
              <a:off x="6650726" y="3152959"/>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36.6</a:t>
              </a:r>
            </a:p>
          </p:txBody>
        </p:sp>
        <p:sp>
          <p:nvSpPr>
            <p:cNvPr id="117" name="tx117"/>
            <p:cNvSpPr/>
            <p:nvPr/>
          </p:nvSpPr>
          <p:spPr>
            <a:xfrm>
              <a:off x="6915898" y="319203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34.8</a:t>
              </a:r>
            </a:p>
          </p:txBody>
        </p:sp>
        <p:sp>
          <p:nvSpPr>
            <p:cNvPr id="118" name="tx118"/>
            <p:cNvSpPr/>
            <p:nvPr/>
          </p:nvSpPr>
          <p:spPr>
            <a:xfrm>
              <a:off x="7181071" y="3223194"/>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33.4</a:t>
              </a:r>
            </a:p>
          </p:txBody>
        </p:sp>
        <p:sp>
          <p:nvSpPr>
            <p:cNvPr id="119" name="tx119"/>
            <p:cNvSpPr/>
            <p:nvPr/>
          </p:nvSpPr>
          <p:spPr>
            <a:xfrm>
              <a:off x="7446244" y="324023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32.6</a:t>
              </a:r>
            </a:p>
          </p:txBody>
        </p:sp>
        <p:sp>
          <p:nvSpPr>
            <p:cNvPr id="120" name="tx120"/>
            <p:cNvSpPr/>
            <p:nvPr/>
          </p:nvSpPr>
          <p:spPr>
            <a:xfrm>
              <a:off x="7711416" y="3245673"/>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32.4</a:t>
              </a:r>
            </a:p>
          </p:txBody>
        </p:sp>
        <p:sp>
          <p:nvSpPr>
            <p:cNvPr id="121" name="tx121"/>
            <p:cNvSpPr/>
            <p:nvPr/>
          </p:nvSpPr>
          <p:spPr>
            <a:xfrm>
              <a:off x="7976589" y="325250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32.1</a:t>
              </a:r>
            </a:p>
          </p:txBody>
        </p:sp>
        <p:sp>
          <p:nvSpPr>
            <p:cNvPr id="122" name="tx122"/>
            <p:cNvSpPr/>
            <p:nvPr/>
          </p:nvSpPr>
          <p:spPr>
            <a:xfrm>
              <a:off x="733219" y="4065683"/>
              <a:ext cx="1941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0M</a:t>
              </a:r>
            </a:p>
          </p:txBody>
        </p:sp>
        <p:sp>
          <p:nvSpPr>
            <p:cNvPr id="123" name="tx123"/>
            <p:cNvSpPr/>
            <p:nvPr/>
          </p:nvSpPr>
          <p:spPr>
            <a:xfrm>
              <a:off x="655495" y="3513726"/>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25M</a:t>
              </a:r>
            </a:p>
          </p:txBody>
        </p:sp>
        <p:sp>
          <p:nvSpPr>
            <p:cNvPr id="124" name="tx124"/>
            <p:cNvSpPr/>
            <p:nvPr/>
          </p:nvSpPr>
          <p:spPr>
            <a:xfrm>
              <a:off x="655495" y="2961768"/>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50M</a:t>
              </a:r>
            </a:p>
          </p:txBody>
        </p:sp>
        <p:sp>
          <p:nvSpPr>
            <p:cNvPr id="125" name="tx125"/>
            <p:cNvSpPr/>
            <p:nvPr/>
          </p:nvSpPr>
          <p:spPr>
            <a:xfrm>
              <a:off x="655495" y="2409811"/>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75M</a:t>
              </a:r>
            </a:p>
          </p:txBody>
        </p:sp>
        <p:sp>
          <p:nvSpPr>
            <p:cNvPr id="126" name="tx126"/>
            <p:cNvSpPr/>
            <p:nvPr/>
          </p:nvSpPr>
          <p:spPr>
            <a:xfrm>
              <a:off x="577771" y="1857854"/>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100M</a:t>
              </a:r>
            </a:p>
          </p:txBody>
        </p:sp>
        <p:sp>
          <p:nvSpPr>
            <p:cNvPr id="127" name="tx127"/>
            <p:cNvSpPr/>
            <p:nvPr/>
          </p:nvSpPr>
          <p:spPr>
            <a:xfrm>
              <a:off x="8607376" y="4065683"/>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28" name="tx128"/>
            <p:cNvSpPr/>
            <p:nvPr/>
          </p:nvSpPr>
          <p:spPr>
            <a:xfrm>
              <a:off x="8607376" y="3550431"/>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25</a:t>
              </a:r>
            </a:p>
          </p:txBody>
        </p:sp>
        <p:sp>
          <p:nvSpPr>
            <p:cNvPr id="129" name="tx129"/>
            <p:cNvSpPr/>
            <p:nvPr/>
          </p:nvSpPr>
          <p:spPr>
            <a:xfrm>
              <a:off x="8607376" y="3035179"/>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a:t>
              </a:r>
            </a:p>
          </p:txBody>
        </p:sp>
        <p:sp>
          <p:nvSpPr>
            <p:cNvPr id="130" name="tx130"/>
            <p:cNvSpPr/>
            <p:nvPr/>
          </p:nvSpPr>
          <p:spPr>
            <a:xfrm>
              <a:off x="8607376" y="2519927"/>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75</a:t>
              </a:r>
            </a:p>
          </p:txBody>
        </p:sp>
        <p:sp>
          <p:nvSpPr>
            <p:cNvPr id="131" name="tx131"/>
            <p:cNvSpPr/>
            <p:nvPr/>
          </p:nvSpPr>
          <p:spPr>
            <a:xfrm>
              <a:off x="8607376" y="2004675"/>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a:t>
              </a:r>
            </a:p>
          </p:txBody>
        </p:sp>
        <p:sp>
          <p:nvSpPr>
            <p:cNvPr id="132" name="tx132"/>
            <p:cNvSpPr/>
            <p:nvPr/>
          </p:nvSpPr>
          <p:spPr>
            <a:xfrm rot="-5400000">
              <a:off x="1297255"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133" name="tx133"/>
            <p:cNvSpPr/>
            <p:nvPr/>
          </p:nvSpPr>
          <p:spPr>
            <a:xfrm rot="-5400000">
              <a:off x="2623118"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134" name="tx134"/>
            <p:cNvSpPr/>
            <p:nvPr/>
          </p:nvSpPr>
          <p:spPr>
            <a:xfrm rot="-5400000">
              <a:off x="3948981"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35" name="tx135"/>
            <p:cNvSpPr/>
            <p:nvPr/>
          </p:nvSpPr>
          <p:spPr>
            <a:xfrm rot="-5400000">
              <a:off x="5274845"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36" name="tx136"/>
            <p:cNvSpPr/>
            <p:nvPr/>
          </p:nvSpPr>
          <p:spPr>
            <a:xfrm rot="-5400000">
              <a:off x="6335535"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37" name="tx137"/>
            <p:cNvSpPr/>
            <p:nvPr/>
          </p:nvSpPr>
          <p:spPr>
            <a:xfrm rot="-5400000">
              <a:off x="6600708"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138" name="tx138"/>
            <p:cNvSpPr/>
            <p:nvPr/>
          </p:nvSpPr>
          <p:spPr>
            <a:xfrm rot="-5400000">
              <a:off x="6865881"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139" name="tx139"/>
            <p:cNvSpPr/>
            <p:nvPr/>
          </p:nvSpPr>
          <p:spPr>
            <a:xfrm rot="-5400000">
              <a:off x="7131053"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140" name="tx140"/>
            <p:cNvSpPr/>
            <p:nvPr/>
          </p:nvSpPr>
          <p:spPr>
            <a:xfrm rot="-5400000">
              <a:off x="7396226"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141" name="tx141"/>
            <p:cNvSpPr/>
            <p:nvPr/>
          </p:nvSpPr>
          <p:spPr>
            <a:xfrm rot="-5400000">
              <a:off x="7661399"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42" name="tx142"/>
            <p:cNvSpPr/>
            <p:nvPr/>
          </p:nvSpPr>
          <p:spPr>
            <a:xfrm rot="-5400000">
              <a:off x="7926571"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43" name="tx143"/>
            <p:cNvSpPr/>
            <p:nvPr/>
          </p:nvSpPr>
          <p:spPr>
            <a:xfrm rot="-5400000">
              <a:off x="-425601" y="2983654"/>
              <a:ext cx="177823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children (millions)</a:t>
              </a:r>
            </a:p>
          </p:txBody>
        </p:sp>
        <p:sp>
          <p:nvSpPr>
            <p:cNvPr id="144" name="tx144"/>
            <p:cNvSpPr/>
            <p:nvPr/>
          </p:nvSpPr>
          <p:spPr>
            <a:xfrm rot="5400000">
              <a:off x="8325788" y="2983654"/>
              <a:ext cx="125803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DTP3 Coverage (%)</a:t>
              </a:r>
            </a:p>
          </p:txBody>
        </p:sp>
        <p:sp>
          <p:nvSpPr>
            <p:cNvPr id="145" name="pl145"/>
            <p:cNvSpPr/>
            <p:nvPr/>
          </p:nvSpPr>
          <p:spPr>
            <a:xfrm>
              <a:off x="2932513" y="5080198"/>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46" name="tx146"/>
            <p:cNvSpPr/>
            <p:nvPr/>
          </p:nvSpPr>
          <p:spPr>
            <a:xfrm>
              <a:off x="3199613" y="5030180"/>
              <a:ext cx="97081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DTP3 coverage</a:t>
              </a:r>
            </a:p>
          </p:txBody>
        </p:sp>
        <p:sp>
          <p:nvSpPr>
            <p:cNvPr id="147" name="rc147"/>
            <p:cNvSpPr/>
            <p:nvPr/>
          </p:nvSpPr>
          <p:spPr>
            <a:xfrm>
              <a:off x="4457787" y="4979470"/>
              <a:ext cx="201456" cy="201456"/>
            </a:xfrm>
            <a:prstGeom prst="rect">
              <a:avLst/>
            </a:prstGeom>
            <a:solidFill>
              <a:srgbClr val="1CABE2">
                <a:alpha val="100000"/>
              </a:srgbClr>
            </a:solidFill>
          </p:spPr>
          <p:txBody>
            <a:bodyPr/>
            <a:lstStyle/>
            <a:p/>
          </p:txBody>
        </p:sp>
        <p:sp>
          <p:nvSpPr>
            <p:cNvPr id="148" name="rc148"/>
            <p:cNvSpPr/>
            <p:nvPr/>
          </p:nvSpPr>
          <p:spPr>
            <a:xfrm>
              <a:off x="5663064" y="4979470"/>
              <a:ext cx="201456" cy="201456"/>
            </a:xfrm>
            <a:prstGeom prst="rect">
              <a:avLst/>
            </a:prstGeom>
            <a:solidFill>
              <a:srgbClr val="80BD41">
                <a:alpha val="100000"/>
              </a:srgbClr>
            </a:solidFill>
          </p:spPr>
          <p:txBody>
            <a:bodyPr/>
            <a:lstStyle/>
            <a:p/>
          </p:txBody>
        </p:sp>
        <p:sp>
          <p:nvSpPr>
            <p:cNvPr id="149" name="tx149"/>
            <p:cNvSpPr/>
            <p:nvPr/>
          </p:nvSpPr>
          <p:spPr>
            <a:xfrm>
              <a:off x="4737832" y="5030180"/>
              <a:ext cx="84664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Unvaccinated</a:t>
              </a:r>
            </a:p>
          </p:txBody>
        </p:sp>
        <p:sp>
          <p:nvSpPr>
            <p:cNvPr id="150" name="tx150"/>
            <p:cNvSpPr/>
            <p:nvPr/>
          </p:nvSpPr>
          <p:spPr>
            <a:xfrm>
              <a:off x="5943109" y="5030180"/>
              <a:ext cx="68104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Vaccinated</a:t>
              </a:r>
            </a:p>
          </p:txBody>
        </p:sp>
        <p:sp>
          <p:nvSpPr>
            <p:cNvPr id="151" name="tx151"/>
            <p:cNvSpPr/>
            <p:nvPr/>
          </p:nvSpPr>
          <p:spPr>
            <a:xfrm>
              <a:off x="989976" y="1437626"/>
              <a:ext cx="6015929"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Estimated DTP3 coverage, and number of vaccinated and unvaccinated children,</a:t>
              </a:r>
            </a:p>
          </p:txBody>
        </p:sp>
        <p:sp>
          <p:nvSpPr>
            <p:cNvPr id="152" name="tx152"/>
            <p:cNvSpPr/>
            <p:nvPr/>
          </p:nvSpPr>
          <p:spPr>
            <a:xfrm>
              <a:off x="989976" y="1618677"/>
              <a:ext cx="140607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UMICs, 2000-2025</a:t>
              </a:r>
            </a:p>
          </p:txBody>
        </p:sp>
        <p:sp>
          <p:nvSpPr>
            <p:cNvPr id="153" name="pl153"/>
            <p:cNvSpPr/>
            <p:nvPr/>
          </p:nvSpPr>
          <p:spPr>
            <a:xfrm>
              <a:off x="2152782" y="5398693"/>
              <a:ext cx="0" cy="476092"/>
            </a:xfrm>
            <a:custGeom>
              <a:avLst/>
              <a:pathLst>
                <a:path w="0" h="476092">
                  <a:moveTo>
                    <a:pt x="0" y="476092"/>
                  </a:moveTo>
                  <a:lnTo>
                    <a:pt x="0" y="0"/>
                  </a:lnTo>
                  <a:lnTo>
                    <a:pt x="0" y="0"/>
                  </a:lnTo>
                </a:path>
              </a:pathLst>
            </a:custGeom>
            <a:ln w="6775" cap="flat">
              <a:solidFill>
                <a:srgbClr val="EBEBEB">
                  <a:alpha val="100000"/>
                </a:srgbClr>
              </a:solidFill>
              <a:prstDash val="solid"/>
              <a:round/>
            </a:ln>
          </p:spPr>
          <p:txBody>
            <a:bodyPr/>
            <a:lstStyle/>
            <a:p/>
          </p:txBody>
        </p:sp>
        <p:sp>
          <p:nvSpPr>
            <p:cNvPr id="154" name="pl154"/>
            <p:cNvSpPr/>
            <p:nvPr/>
          </p:nvSpPr>
          <p:spPr>
            <a:xfrm>
              <a:off x="3791597" y="5398693"/>
              <a:ext cx="0" cy="476092"/>
            </a:xfrm>
            <a:custGeom>
              <a:avLst/>
              <a:pathLst>
                <a:path w="0" h="476092">
                  <a:moveTo>
                    <a:pt x="0" y="476092"/>
                  </a:moveTo>
                  <a:lnTo>
                    <a:pt x="0" y="0"/>
                  </a:lnTo>
                  <a:lnTo>
                    <a:pt x="0" y="0"/>
                  </a:lnTo>
                </a:path>
              </a:pathLst>
            </a:custGeom>
            <a:ln w="6775" cap="flat">
              <a:solidFill>
                <a:srgbClr val="EBEBEB">
                  <a:alpha val="100000"/>
                </a:srgbClr>
              </a:solidFill>
              <a:prstDash val="solid"/>
              <a:round/>
            </a:ln>
          </p:spPr>
          <p:txBody>
            <a:bodyPr/>
            <a:lstStyle/>
            <a:p/>
          </p:txBody>
        </p:sp>
        <p:sp>
          <p:nvSpPr>
            <p:cNvPr id="155" name="pl155"/>
            <p:cNvSpPr/>
            <p:nvPr/>
          </p:nvSpPr>
          <p:spPr>
            <a:xfrm>
              <a:off x="5430412" y="5398693"/>
              <a:ext cx="0" cy="476092"/>
            </a:xfrm>
            <a:custGeom>
              <a:avLst/>
              <a:pathLst>
                <a:path w="0" h="476092">
                  <a:moveTo>
                    <a:pt x="0" y="476092"/>
                  </a:moveTo>
                  <a:lnTo>
                    <a:pt x="0" y="0"/>
                  </a:lnTo>
                  <a:lnTo>
                    <a:pt x="0" y="0"/>
                  </a:lnTo>
                </a:path>
              </a:pathLst>
            </a:custGeom>
            <a:ln w="6775" cap="flat">
              <a:solidFill>
                <a:srgbClr val="EBEBEB">
                  <a:alpha val="100000"/>
                </a:srgbClr>
              </a:solidFill>
              <a:prstDash val="solid"/>
              <a:round/>
            </a:ln>
          </p:spPr>
          <p:txBody>
            <a:bodyPr/>
            <a:lstStyle/>
            <a:p/>
          </p:txBody>
        </p:sp>
        <p:sp>
          <p:nvSpPr>
            <p:cNvPr id="156" name="pl156"/>
            <p:cNvSpPr/>
            <p:nvPr/>
          </p:nvSpPr>
          <p:spPr>
            <a:xfrm>
              <a:off x="7069227" y="5398693"/>
              <a:ext cx="0" cy="476092"/>
            </a:xfrm>
            <a:custGeom>
              <a:avLst/>
              <a:pathLst>
                <a:path w="0" h="476092">
                  <a:moveTo>
                    <a:pt x="0" y="476092"/>
                  </a:moveTo>
                  <a:lnTo>
                    <a:pt x="0" y="0"/>
                  </a:lnTo>
                  <a:lnTo>
                    <a:pt x="0" y="0"/>
                  </a:lnTo>
                </a:path>
              </a:pathLst>
            </a:custGeom>
            <a:ln w="6775" cap="flat">
              <a:solidFill>
                <a:srgbClr val="EBEBEB">
                  <a:alpha val="100000"/>
                </a:srgbClr>
              </a:solidFill>
              <a:prstDash val="solid"/>
              <a:round/>
            </a:ln>
          </p:spPr>
          <p:txBody>
            <a:bodyPr/>
            <a:lstStyle/>
            <a:p/>
          </p:txBody>
        </p:sp>
        <p:sp>
          <p:nvSpPr>
            <p:cNvPr id="157" name="pl157"/>
            <p:cNvSpPr/>
            <p:nvPr/>
          </p:nvSpPr>
          <p:spPr>
            <a:xfrm>
              <a:off x="989976" y="5785519"/>
              <a:ext cx="7554769" cy="0"/>
            </a:xfrm>
            <a:custGeom>
              <a:avLst/>
              <a:pathLst>
                <a:path w="7554769" h="0">
                  <a:moveTo>
                    <a:pt x="0" y="0"/>
                  </a:moveTo>
                  <a:lnTo>
                    <a:pt x="7554769" y="0"/>
                  </a:lnTo>
                  <a:lnTo>
                    <a:pt x="7554769" y="0"/>
                  </a:lnTo>
                </a:path>
              </a:pathLst>
            </a:custGeom>
            <a:ln w="13550" cap="flat">
              <a:solidFill>
                <a:srgbClr val="EBEBEB">
                  <a:alpha val="100000"/>
                </a:srgbClr>
              </a:solidFill>
              <a:prstDash val="solid"/>
              <a:round/>
            </a:ln>
          </p:spPr>
          <p:txBody>
            <a:bodyPr/>
            <a:lstStyle/>
            <a:p/>
          </p:txBody>
        </p:sp>
        <p:sp>
          <p:nvSpPr>
            <p:cNvPr id="158" name="pl158"/>
            <p:cNvSpPr/>
            <p:nvPr/>
          </p:nvSpPr>
          <p:spPr>
            <a:xfrm>
              <a:off x="989976" y="5636740"/>
              <a:ext cx="7554769" cy="0"/>
            </a:xfrm>
            <a:custGeom>
              <a:avLst/>
              <a:pathLst>
                <a:path w="7554769" h="0">
                  <a:moveTo>
                    <a:pt x="0" y="0"/>
                  </a:moveTo>
                  <a:lnTo>
                    <a:pt x="7554769" y="0"/>
                  </a:lnTo>
                  <a:lnTo>
                    <a:pt x="7554769" y="0"/>
                  </a:lnTo>
                </a:path>
              </a:pathLst>
            </a:custGeom>
            <a:ln w="13550" cap="flat">
              <a:solidFill>
                <a:srgbClr val="EBEBEB">
                  <a:alpha val="100000"/>
                </a:srgbClr>
              </a:solidFill>
              <a:prstDash val="solid"/>
              <a:round/>
            </a:ln>
          </p:spPr>
          <p:txBody>
            <a:bodyPr/>
            <a:lstStyle/>
            <a:p/>
          </p:txBody>
        </p:sp>
        <p:sp>
          <p:nvSpPr>
            <p:cNvPr id="159" name="pl159"/>
            <p:cNvSpPr/>
            <p:nvPr/>
          </p:nvSpPr>
          <p:spPr>
            <a:xfrm>
              <a:off x="989976" y="5487961"/>
              <a:ext cx="7554769" cy="0"/>
            </a:xfrm>
            <a:custGeom>
              <a:avLst/>
              <a:pathLst>
                <a:path w="7554769" h="0">
                  <a:moveTo>
                    <a:pt x="0" y="0"/>
                  </a:moveTo>
                  <a:lnTo>
                    <a:pt x="7554769" y="0"/>
                  </a:lnTo>
                  <a:lnTo>
                    <a:pt x="7554769" y="0"/>
                  </a:lnTo>
                </a:path>
              </a:pathLst>
            </a:custGeom>
            <a:ln w="13550" cap="flat">
              <a:solidFill>
                <a:srgbClr val="EBEBEB">
                  <a:alpha val="100000"/>
                </a:srgbClr>
              </a:solidFill>
              <a:prstDash val="solid"/>
              <a:round/>
            </a:ln>
          </p:spPr>
          <p:txBody>
            <a:bodyPr/>
            <a:lstStyle/>
            <a:p/>
          </p:txBody>
        </p:sp>
        <p:sp>
          <p:nvSpPr>
            <p:cNvPr id="160" name="pl160"/>
            <p:cNvSpPr/>
            <p:nvPr/>
          </p:nvSpPr>
          <p:spPr>
            <a:xfrm>
              <a:off x="1333375" y="5398693"/>
              <a:ext cx="0" cy="476092"/>
            </a:xfrm>
            <a:custGeom>
              <a:avLst/>
              <a:pathLst>
                <a:path w="0" h="476092">
                  <a:moveTo>
                    <a:pt x="0" y="476092"/>
                  </a:moveTo>
                  <a:lnTo>
                    <a:pt x="0" y="0"/>
                  </a:lnTo>
                  <a:lnTo>
                    <a:pt x="0" y="0"/>
                  </a:lnTo>
                </a:path>
              </a:pathLst>
            </a:custGeom>
            <a:ln w="13550" cap="flat">
              <a:solidFill>
                <a:srgbClr val="EBEBEB">
                  <a:alpha val="100000"/>
                </a:srgbClr>
              </a:solidFill>
              <a:prstDash val="solid"/>
              <a:round/>
            </a:ln>
          </p:spPr>
          <p:txBody>
            <a:bodyPr/>
            <a:lstStyle/>
            <a:p/>
          </p:txBody>
        </p:sp>
        <p:sp>
          <p:nvSpPr>
            <p:cNvPr id="161" name="pl161"/>
            <p:cNvSpPr/>
            <p:nvPr/>
          </p:nvSpPr>
          <p:spPr>
            <a:xfrm>
              <a:off x="2972190" y="5398693"/>
              <a:ext cx="0" cy="476092"/>
            </a:xfrm>
            <a:custGeom>
              <a:avLst/>
              <a:pathLst>
                <a:path w="0" h="476092">
                  <a:moveTo>
                    <a:pt x="0" y="476092"/>
                  </a:moveTo>
                  <a:lnTo>
                    <a:pt x="0" y="0"/>
                  </a:lnTo>
                  <a:lnTo>
                    <a:pt x="0" y="0"/>
                  </a:lnTo>
                </a:path>
              </a:pathLst>
            </a:custGeom>
            <a:ln w="13550" cap="flat">
              <a:solidFill>
                <a:srgbClr val="EBEBEB">
                  <a:alpha val="100000"/>
                </a:srgbClr>
              </a:solidFill>
              <a:prstDash val="solid"/>
              <a:round/>
            </a:ln>
          </p:spPr>
          <p:txBody>
            <a:bodyPr/>
            <a:lstStyle/>
            <a:p/>
          </p:txBody>
        </p:sp>
        <p:sp>
          <p:nvSpPr>
            <p:cNvPr id="162" name="pl162"/>
            <p:cNvSpPr/>
            <p:nvPr/>
          </p:nvSpPr>
          <p:spPr>
            <a:xfrm>
              <a:off x="4611004" y="5398693"/>
              <a:ext cx="0" cy="476092"/>
            </a:xfrm>
            <a:custGeom>
              <a:avLst/>
              <a:pathLst>
                <a:path w="0" h="476092">
                  <a:moveTo>
                    <a:pt x="0" y="476092"/>
                  </a:moveTo>
                  <a:lnTo>
                    <a:pt x="0" y="0"/>
                  </a:lnTo>
                  <a:lnTo>
                    <a:pt x="0" y="0"/>
                  </a:lnTo>
                </a:path>
              </a:pathLst>
            </a:custGeom>
            <a:ln w="13550" cap="flat">
              <a:solidFill>
                <a:srgbClr val="EBEBEB">
                  <a:alpha val="100000"/>
                </a:srgbClr>
              </a:solidFill>
              <a:prstDash val="solid"/>
              <a:round/>
            </a:ln>
          </p:spPr>
          <p:txBody>
            <a:bodyPr/>
            <a:lstStyle/>
            <a:p/>
          </p:txBody>
        </p:sp>
        <p:sp>
          <p:nvSpPr>
            <p:cNvPr id="163" name="pl163"/>
            <p:cNvSpPr/>
            <p:nvPr/>
          </p:nvSpPr>
          <p:spPr>
            <a:xfrm>
              <a:off x="6249819" y="5398693"/>
              <a:ext cx="0" cy="476092"/>
            </a:xfrm>
            <a:custGeom>
              <a:avLst/>
              <a:pathLst>
                <a:path w="0" h="476092">
                  <a:moveTo>
                    <a:pt x="0" y="476092"/>
                  </a:moveTo>
                  <a:lnTo>
                    <a:pt x="0" y="0"/>
                  </a:lnTo>
                  <a:lnTo>
                    <a:pt x="0" y="0"/>
                  </a:lnTo>
                </a:path>
              </a:pathLst>
            </a:custGeom>
            <a:ln w="13550" cap="flat">
              <a:solidFill>
                <a:srgbClr val="EBEBEB">
                  <a:alpha val="100000"/>
                </a:srgbClr>
              </a:solidFill>
              <a:prstDash val="solid"/>
              <a:round/>
            </a:ln>
          </p:spPr>
          <p:txBody>
            <a:bodyPr/>
            <a:lstStyle/>
            <a:p/>
          </p:txBody>
        </p:sp>
        <p:sp>
          <p:nvSpPr>
            <p:cNvPr id="164" name="pl164"/>
            <p:cNvSpPr/>
            <p:nvPr/>
          </p:nvSpPr>
          <p:spPr>
            <a:xfrm>
              <a:off x="7888634" y="5398693"/>
              <a:ext cx="0" cy="476092"/>
            </a:xfrm>
            <a:custGeom>
              <a:avLst/>
              <a:pathLst>
                <a:path w="0" h="476092">
                  <a:moveTo>
                    <a:pt x="0" y="476092"/>
                  </a:moveTo>
                  <a:lnTo>
                    <a:pt x="0" y="0"/>
                  </a:lnTo>
                  <a:lnTo>
                    <a:pt x="0" y="0"/>
                  </a:lnTo>
                </a:path>
              </a:pathLst>
            </a:custGeom>
            <a:ln w="13550" cap="flat">
              <a:solidFill>
                <a:srgbClr val="EBEBEB">
                  <a:alpha val="100000"/>
                </a:srgbClr>
              </a:solidFill>
              <a:prstDash val="solid"/>
              <a:round/>
            </a:ln>
          </p:spPr>
          <p:txBody>
            <a:bodyPr/>
            <a:lstStyle/>
            <a:p/>
          </p:txBody>
        </p:sp>
        <p:sp>
          <p:nvSpPr>
            <p:cNvPr id="165" name="rc165"/>
            <p:cNvSpPr/>
            <p:nvPr/>
          </p:nvSpPr>
          <p:spPr>
            <a:xfrm>
              <a:off x="1333375" y="5726007"/>
              <a:ext cx="5926835" cy="119023"/>
            </a:xfrm>
            <a:prstGeom prst="rect">
              <a:avLst/>
            </a:prstGeom>
            <a:solidFill>
              <a:srgbClr val="80BD41">
                <a:alpha val="100000"/>
              </a:srgbClr>
            </a:solidFill>
          </p:spPr>
          <p:txBody>
            <a:bodyPr/>
            <a:lstStyle/>
            <a:p/>
          </p:txBody>
        </p:sp>
        <p:sp>
          <p:nvSpPr>
            <p:cNvPr id="166" name="rc166"/>
            <p:cNvSpPr/>
            <p:nvPr/>
          </p:nvSpPr>
          <p:spPr>
            <a:xfrm>
              <a:off x="7260211" y="5726007"/>
              <a:ext cx="614090" cy="119023"/>
            </a:xfrm>
            <a:prstGeom prst="rect">
              <a:avLst/>
            </a:prstGeom>
            <a:solidFill>
              <a:srgbClr val="1CABE2">
                <a:alpha val="100000"/>
              </a:srgbClr>
            </a:solidFill>
          </p:spPr>
          <p:txBody>
            <a:bodyPr/>
            <a:lstStyle/>
            <a:p/>
          </p:txBody>
        </p:sp>
        <p:sp>
          <p:nvSpPr>
            <p:cNvPr id="167" name="rc167"/>
            <p:cNvSpPr/>
            <p:nvPr/>
          </p:nvSpPr>
          <p:spPr>
            <a:xfrm>
              <a:off x="1333375" y="5577228"/>
              <a:ext cx="4661935" cy="119023"/>
            </a:xfrm>
            <a:prstGeom prst="rect">
              <a:avLst/>
            </a:prstGeom>
            <a:solidFill>
              <a:srgbClr val="80BD41">
                <a:alpha val="100000"/>
              </a:srgbClr>
            </a:solidFill>
          </p:spPr>
          <p:txBody>
            <a:bodyPr/>
            <a:lstStyle/>
            <a:p/>
          </p:txBody>
        </p:sp>
        <p:sp>
          <p:nvSpPr>
            <p:cNvPr id="168" name="rc168"/>
            <p:cNvSpPr/>
            <p:nvPr/>
          </p:nvSpPr>
          <p:spPr>
            <a:xfrm>
              <a:off x="5995311" y="5577228"/>
              <a:ext cx="643563" cy="119023"/>
            </a:xfrm>
            <a:prstGeom prst="rect">
              <a:avLst/>
            </a:prstGeom>
            <a:solidFill>
              <a:srgbClr val="1CABE2">
                <a:alpha val="100000"/>
              </a:srgbClr>
            </a:solidFill>
          </p:spPr>
          <p:txBody>
            <a:bodyPr/>
            <a:lstStyle/>
            <a:p/>
          </p:txBody>
        </p:sp>
        <p:sp>
          <p:nvSpPr>
            <p:cNvPr id="169" name="rc169"/>
            <p:cNvSpPr/>
            <p:nvPr/>
          </p:nvSpPr>
          <p:spPr>
            <a:xfrm>
              <a:off x="1333375" y="5428449"/>
              <a:ext cx="4629043" cy="119023"/>
            </a:xfrm>
            <a:prstGeom prst="rect">
              <a:avLst/>
            </a:prstGeom>
            <a:solidFill>
              <a:srgbClr val="80BD41">
                <a:alpha val="100000"/>
              </a:srgbClr>
            </a:solidFill>
          </p:spPr>
          <p:txBody>
            <a:bodyPr/>
            <a:lstStyle/>
            <a:p/>
          </p:txBody>
        </p:sp>
        <p:sp>
          <p:nvSpPr>
            <p:cNvPr id="170" name="rc170"/>
            <p:cNvSpPr/>
            <p:nvPr/>
          </p:nvSpPr>
          <p:spPr>
            <a:xfrm>
              <a:off x="5962419" y="5428449"/>
              <a:ext cx="625715" cy="119023"/>
            </a:xfrm>
            <a:prstGeom prst="rect">
              <a:avLst/>
            </a:prstGeom>
            <a:solidFill>
              <a:srgbClr val="1CABE2">
                <a:alpha val="100000"/>
              </a:srgbClr>
            </a:solidFill>
          </p:spPr>
          <p:txBody>
            <a:bodyPr/>
            <a:lstStyle/>
            <a:p/>
          </p:txBody>
        </p:sp>
        <p:sp>
          <p:nvSpPr>
            <p:cNvPr id="171" name="tx171"/>
            <p:cNvSpPr/>
            <p:nvPr/>
          </p:nvSpPr>
          <p:spPr>
            <a:xfrm>
              <a:off x="4173760" y="5740256"/>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36.2</a:t>
              </a:r>
            </a:p>
          </p:txBody>
        </p:sp>
        <p:sp>
          <p:nvSpPr>
            <p:cNvPr id="172" name="tx172"/>
            <p:cNvSpPr/>
            <p:nvPr/>
          </p:nvSpPr>
          <p:spPr>
            <a:xfrm>
              <a:off x="7479382" y="5740256"/>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3.7</a:t>
              </a:r>
            </a:p>
          </p:txBody>
        </p:sp>
        <p:sp>
          <p:nvSpPr>
            <p:cNvPr id="173" name="tx173"/>
            <p:cNvSpPr/>
            <p:nvPr/>
          </p:nvSpPr>
          <p:spPr>
            <a:xfrm>
              <a:off x="3541310" y="5591477"/>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28.4</a:t>
              </a:r>
            </a:p>
          </p:txBody>
        </p:sp>
        <p:sp>
          <p:nvSpPr>
            <p:cNvPr id="174" name="tx174"/>
            <p:cNvSpPr/>
            <p:nvPr/>
          </p:nvSpPr>
          <p:spPr>
            <a:xfrm>
              <a:off x="6229219" y="5591477"/>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3.9</a:t>
              </a:r>
            </a:p>
          </p:txBody>
        </p:sp>
        <p:sp>
          <p:nvSpPr>
            <p:cNvPr id="175" name="tx175"/>
            <p:cNvSpPr/>
            <p:nvPr/>
          </p:nvSpPr>
          <p:spPr>
            <a:xfrm>
              <a:off x="3524864" y="5442698"/>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28.2</a:t>
              </a:r>
            </a:p>
          </p:txBody>
        </p:sp>
        <p:sp>
          <p:nvSpPr>
            <p:cNvPr id="176" name="tx176"/>
            <p:cNvSpPr/>
            <p:nvPr/>
          </p:nvSpPr>
          <p:spPr>
            <a:xfrm>
              <a:off x="6187402" y="5442698"/>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3.8</a:t>
              </a:r>
            </a:p>
          </p:txBody>
        </p:sp>
        <p:sp>
          <p:nvSpPr>
            <p:cNvPr id="177" name="tx177"/>
            <p:cNvSpPr/>
            <p:nvPr/>
          </p:nvSpPr>
          <p:spPr>
            <a:xfrm>
              <a:off x="8078315" y="5740256"/>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39.9</a:t>
              </a:r>
            </a:p>
          </p:txBody>
        </p:sp>
        <p:sp>
          <p:nvSpPr>
            <p:cNvPr id="178" name="tx178"/>
            <p:cNvSpPr/>
            <p:nvPr/>
          </p:nvSpPr>
          <p:spPr>
            <a:xfrm>
              <a:off x="6781117" y="5591477"/>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32.4</a:t>
              </a:r>
            </a:p>
          </p:txBody>
        </p:sp>
        <p:sp>
          <p:nvSpPr>
            <p:cNvPr id="179" name="tx179"/>
            <p:cNvSpPr/>
            <p:nvPr/>
          </p:nvSpPr>
          <p:spPr>
            <a:xfrm>
              <a:off x="6727839" y="5442698"/>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32.1</a:t>
              </a:r>
            </a:p>
          </p:txBody>
        </p:sp>
        <p:sp>
          <p:nvSpPr>
            <p:cNvPr id="180" name="tx180"/>
            <p:cNvSpPr/>
            <p:nvPr/>
          </p:nvSpPr>
          <p:spPr>
            <a:xfrm>
              <a:off x="616450" y="5735501"/>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81" name="tx181"/>
            <p:cNvSpPr/>
            <p:nvPr/>
          </p:nvSpPr>
          <p:spPr>
            <a:xfrm>
              <a:off x="616450" y="558672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82" name="tx182"/>
            <p:cNvSpPr/>
            <p:nvPr/>
          </p:nvSpPr>
          <p:spPr>
            <a:xfrm>
              <a:off x="616450" y="543794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83" name="tx183"/>
            <p:cNvSpPr/>
            <p:nvPr/>
          </p:nvSpPr>
          <p:spPr>
            <a:xfrm>
              <a:off x="1216880" y="5937416"/>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 M</a:t>
              </a:r>
            </a:p>
          </p:txBody>
        </p:sp>
        <p:sp>
          <p:nvSpPr>
            <p:cNvPr id="184" name="tx184"/>
            <p:cNvSpPr/>
            <p:nvPr/>
          </p:nvSpPr>
          <p:spPr>
            <a:xfrm>
              <a:off x="2816833" y="5937416"/>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 M</a:t>
              </a:r>
            </a:p>
          </p:txBody>
        </p:sp>
        <p:sp>
          <p:nvSpPr>
            <p:cNvPr id="185" name="tx185"/>
            <p:cNvSpPr/>
            <p:nvPr/>
          </p:nvSpPr>
          <p:spPr>
            <a:xfrm>
              <a:off x="4455648" y="5937416"/>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 M</a:t>
              </a:r>
            </a:p>
          </p:txBody>
        </p:sp>
        <p:sp>
          <p:nvSpPr>
            <p:cNvPr id="186" name="tx186"/>
            <p:cNvSpPr/>
            <p:nvPr/>
          </p:nvSpPr>
          <p:spPr>
            <a:xfrm>
              <a:off x="6094463" y="5937416"/>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30 M</a:t>
              </a:r>
            </a:p>
          </p:txBody>
        </p:sp>
        <p:sp>
          <p:nvSpPr>
            <p:cNvPr id="187" name="tx187"/>
            <p:cNvSpPr/>
            <p:nvPr/>
          </p:nvSpPr>
          <p:spPr>
            <a:xfrm>
              <a:off x="7733277" y="5937416"/>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40 M</a:t>
              </a:r>
            </a:p>
          </p:txBody>
        </p:sp>
        <p:sp>
          <p:nvSpPr>
            <p:cNvPr id="188" name="tx188"/>
            <p:cNvSpPr/>
            <p:nvPr/>
          </p:nvSpPr>
          <p:spPr>
            <a:xfrm>
              <a:off x="3878244" y="6101690"/>
              <a:ext cx="177823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children (millions)</a:t>
              </a:r>
            </a:p>
          </p:txBody>
        </p:sp>
        <p:sp>
          <p:nvSpPr>
            <p:cNvPr id="189" name="tx189"/>
            <p:cNvSpPr/>
            <p:nvPr/>
          </p:nvSpPr>
          <p:spPr>
            <a:xfrm>
              <a:off x="4382763"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90" name="tx190"/>
            <p:cNvSpPr/>
            <p:nvPr/>
          </p:nvSpPr>
          <p:spPr>
            <a:xfrm>
              <a:off x="1751485" y="6421459"/>
              <a:ext cx="679326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United Nations, Department of Economic and Social Affairs, Population Division (2024). World Population Prospects 2024, Online Edition.</a:t>
              </a:r>
            </a:p>
          </p:txBody>
        </p:sp>
        <p:sp>
          <p:nvSpPr>
            <p:cNvPr id="191" name="tx191"/>
            <p:cNvSpPr/>
            <p:nvPr/>
          </p:nvSpPr>
          <p:spPr>
            <a:xfrm>
              <a:off x="5077432" y="6542159"/>
              <a:ext cx="34673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Unvaccinated includes zero-dose and undervaccinated children.</a:t>
              </a:r>
            </a:p>
          </p:txBody>
        </p:sp>
      </p:grpSp>
      <p:sp>
        <p:nvSpPr>
          <p:cNvPr id="19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DTP3 coverage in 2025 (88%) was lower than in 2019 (91%).
The number of children vaccinated with DTP3 decreased 22% from 36.2 million in 2019 to 28.2 million in 2025.
The number of surviving infants decreased approximately 20% from 39.9 million in 2019 to 32.1 million in 2025.
In 2025, 7.9 million fewer children were vaccinated than in 2019.
In 2025, there were 7.8 million fewer surviving infants (target population) than in 2019.
For vaccine coverage to increase, the number of children vaccinated needs to either increase or at least decline at a slower rate than the decline in surviving infant target population.</a:t>
            </a:r>
          </a:p>
        </p:txBody>
      </p:sp>
      <p:sp>
        <p:nvSpPr>
          <p:cNvPr id="193"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DTP3 coverage was 88%: 28.2 million children received three doses of DTP-containing vaccine, but 3.8 million remain un- or under-vaccinated.</a:t>
            </a:r>
          </a:p>
        </p:txBody>
      </p:sp>
      <p:grpSp xmlns:pic="http://schemas.openxmlformats.org/drawingml/2006/picture">
        <p:nvGrpSpPr>
          <p:cNvPr id="194" name=""/>
          <p:cNvGrpSpPr/>
          <p:nvPr/>
        </p:nvGrpSpPr>
        <p:grpSpPr>
          <a:xfrm>
            <a:off x="292608" y="1005840"/>
            <a:ext cx="8595360" cy="28575"/>
            <a:chOff x="292608" y="1005840"/>
            <a:chExt cx="8595360" cy="28575"/>
          </a:xfrm>
        </p:grpSpPr>
        <p:sp>
          <p:nvSpPr>
            <p:cNvPr id="195"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96"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1882197" y="2048504"/>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 name="rc5"/>
            <p:cNvSpPr/>
            <p:nvPr/>
          </p:nvSpPr>
          <p:spPr>
            <a:xfrm>
              <a:off x="2145648" y="2048504"/>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 name="rc6"/>
            <p:cNvSpPr/>
            <p:nvPr/>
          </p:nvSpPr>
          <p:spPr>
            <a:xfrm>
              <a:off x="2409099" y="2048504"/>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 name="rc7"/>
            <p:cNvSpPr/>
            <p:nvPr/>
          </p:nvSpPr>
          <p:spPr>
            <a:xfrm>
              <a:off x="2672550" y="2048504"/>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 name="rc8"/>
            <p:cNvSpPr/>
            <p:nvPr/>
          </p:nvSpPr>
          <p:spPr>
            <a:xfrm>
              <a:off x="2936001" y="2048504"/>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 name="rc9"/>
            <p:cNvSpPr/>
            <p:nvPr/>
          </p:nvSpPr>
          <p:spPr>
            <a:xfrm>
              <a:off x="3199452" y="2048504"/>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 name="rc10"/>
            <p:cNvSpPr/>
            <p:nvPr/>
          </p:nvSpPr>
          <p:spPr>
            <a:xfrm>
              <a:off x="3462903" y="2048504"/>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 name="rc11"/>
            <p:cNvSpPr/>
            <p:nvPr/>
          </p:nvSpPr>
          <p:spPr>
            <a:xfrm>
              <a:off x="3726354" y="2048504"/>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 name="rc12"/>
            <p:cNvSpPr/>
            <p:nvPr/>
          </p:nvSpPr>
          <p:spPr>
            <a:xfrm>
              <a:off x="3989805" y="204850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 name="rc13"/>
            <p:cNvSpPr/>
            <p:nvPr/>
          </p:nvSpPr>
          <p:spPr>
            <a:xfrm>
              <a:off x="4253256" y="2048504"/>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 name="rc14"/>
            <p:cNvSpPr/>
            <p:nvPr/>
          </p:nvSpPr>
          <p:spPr>
            <a:xfrm>
              <a:off x="4516707" y="204850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 name="rc15"/>
            <p:cNvSpPr/>
            <p:nvPr/>
          </p:nvSpPr>
          <p:spPr>
            <a:xfrm>
              <a:off x="4780158" y="204850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 name="rc16"/>
            <p:cNvSpPr/>
            <p:nvPr/>
          </p:nvSpPr>
          <p:spPr>
            <a:xfrm>
              <a:off x="5043609" y="204850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 name="rc17"/>
            <p:cNvSpPr/>
            <p:nvPr/>
          </p:nvSpPr>
          <p:spPr>
            <a:xfrm>
              <a:off x="5307060" y="204850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8" name="rc18"/>
            <p:cNvSpPr/>
            <p:nvPr/>
          </p:nvSpPr>
          <p:spPr>
            <a:xfrm>
              <a:off x="5570512" y="204850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9" name="rc19"/>
            <p:cNvSpPr/>
            <p:nvPr/>
          </p:nvSpPr>
          <p:spPr>
            <a:xfrm>
              <a:off x="5833963" y="204850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0" name="rc20"/>
            <p:cNvSpPr/>
            <p:nvPr/>
          </p:nvSpPr>
          <p:spPr>
            <a:xfrm>
              <a:off x="6097414" y="204850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1" name="rc21"/>
            <p:cNvSpPr/>
            <p:nvPr/>
          </p:nvSpPr>
          <p:spPr>
            <a:xfrm>
              <a:off x="6360865" y="204850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 name="rc22"/>
            <p:cNvSpPr/>
            <p:nvPr/>
          </p:nvSpPr>
          <p:spPr>
            <a:xfrm>
              <a:off x="6624316" y="204850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3" name="rc23"/>
            <p:cNvSpPr/>
            <p:nvPr/>
          </p:nvSpPr>
          <p:spPr>
            <a:xfrm>
              <a:off x="6887767" y="204850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4" name="rc24"/>
            <p:cNvSpPr/>
            <p:nvPr/>
          </p:nvSpPr>
          <p:spPr>
            <a:xfrm>
              <a:off x="7151218" y="2048504"/>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5" name="rc25"/>
            <p:cNvSpPr/>
            <p:nvPr/>
          </p:nvSpPr>
          <p:spPr>
            <a:xfrm>
              <a:off x="7414669" y="2048504"/>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6" name="rc26"/>
            <p:cNvSpPr/>
            <p:nvPr/>
          </p:nvSpPr>
          <p:spPr>
            <a:xfrm>
              <a:off x="7678120" y="2048504"/>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7" name="rc27"/>
            <p:cNvSpPr/>
            <p:nvPr/>
          </p:nvSpPr>
          <p:spPr>
            <a:xfrm>
              <a:off x="7941571" y="2048504"/>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8" name="rc28"/>
            <p:cNvSpPr/>
            <p:nvPr/>
          </p:nvSpPr>
          <p:spPr>
            <a:xfrm>
              <a:off x="8205022" y="2048504"/>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9" name="rc29"/>
            <p:cNvSpPr/>
            <p:nvPr/>
          </p:nvSpPr>
          <p:spPr>
            <a:xfrm>
              <a:off x="8468473" y="2048504"/>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0" name="rc30"/>
            <p:cNvSpPr/>
            <p:nvPr/>
          </p:nvSpPr>
          <p:spPr>
            <a:xfrm>
              <a:off x="1882197" y="2661187"/>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1" name="rc31"/>
            <p:cNvSpPr/>
            <p:nvPr/>
          </p:nvSpPr>
          <p:spPr>
            <a:xfrm>
              <a:off x="2145648" y="2661187"/>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2" name="rc32"/>
            <p:cNvSpPr/>
            <p:nvPr/>
          </p:nvSpPr>
          <p:spPr>
            <a:xfrm>
              <a:off x="2409099" y="2661187"/>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3" name="rc33"/>
            <p:cNvSpPr/>
            <p:nvPr/>
          </p:nvSpPr>
          <p:spPr>
            <a:xfrm>
              <a:off x="2672550" y="2661187"/>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4" name="rc34"/>
            <p:cNvSpPr/>
            <p:nvPr/>
          </p:nvSpPr>
          <p:spPr>
            <a:xfrm>
              <a:off x="2936001" y="2661187"/>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5" name="rc35"/>
            <p:cNvSpPr/>
            <p:nvPr/>
          </p:nvSpPr>
          <p:spPr>
            <a:xfrm>
              <a:off x="3199452" y="2661187"/>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6" name="rc36"/>
            <p:cNvSpPr/>
            <p:nvPr/>
          </p:nvSpPr>
          <p:spPr>
            <a:xfrm>
              <a:off x="3462903" y="2661187"/>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7" name="rc37"/>
            <p:cNvSpPr/>
            <p:nvPr/>
          </p:nvSpPr>
          <p:spPr>
            <a:xfrm>
              <a:off x="3726354" y="2661187"/>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8" name="rc38"/>
            <p:cNvSpPr/>
            <p:nvPr/>
          </p:nvSpPr>
          <p:spPr>
            <a:xfrm>
              <a:off x="3989805" y="2661187"/>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9" name="rc39"/>
            <p:cNvSpPr/>
            <p:nvPr/>
          </p:nvSpPr>
          <p:spPr>
            <a:xfrm>
              <a:off x="4253256" y="2661187"/>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0" name="rc40"/>
            <p:cNvSpPr/>
            <p:nvPr/>
          </p:nvSpPr>
          <p:spPr>
            <a:xfrm>
              <a:off x="4516707" y="2661187"/>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 name="rc41"/>
            <p:cNvSpPr/>
            <p:nvPr/>
          </p:nvSpPr>
          <p:spPr>
            <a:xfrm>
              <a:off x="4780158" y="2661187"/>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2" name="rc42"/>
            <p:cNvSpPr/>
            <p:nvPr/>
          </p:nvSpPr>
          <p:spPr>
            <a:xfrm>
              <a:off x="5043609" y="2661187"/>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3" name="rc43"/>
            <p:cNvSpPr/>
            <p:nvPr/>
          </p:nvSpPr>
          <p:spPr>
            <a:xfrm>
              <a:off x="5307060" y="2661187"/>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 name="rc44"/>
            <p:cNvSpPr/>
            <p:nvPr/>
          </p:nvSpPr>
          <p:spPr>
            <a:xfrm>
              <a:off x="5570512" y="2661187"/>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 name="rc45"/>
            <p:cNvSpPr/>
            <p:nvPr/>
          </p:nvSpPr>
          <p:spPr>
            <a:xfrm>
              <a:off x="5833963" y="2661187"/>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6" name="rc46"/>
            <p:cNvSpPr/>
            <p:nvPr/>
          </p:nvSpPr>
          <p:spPr>
            <a:xfrm>
              <a:off x="6097414" y="2661187"/>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7" name="rc47"/>
            <p:cNvSpPr/>
            <p:nvPr/>
          </p:nvSpPr>
          <p:spPr>
            <a:xfrm>
              <a:off x="6360865" y="2661187"/>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8" name="rc48"/>
            <p:cNvSpPr/>
            <p:nvPr/>
          </p:nvSpPr>
          <p:spPr>
            <a:xfrm>
              <a:off x="6624316" y="2661187"/>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9" name="rc49"/>
            <p:cNvSpPr/>
            <p:nvPr/>
          </p:nvSpPr>
          <p:spPr>
            <a:xfrm>
              <a:off x="6887767" y="2661187"/>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0" name="rc50"/>
            <p:cNvSpPr/>
            <p:nvPr/>
          </p:nvSpPr>
          <p:spPr>
            <a:xfrm>
              <a:off x="7151218" y="2661187"/>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1" name="rc51"/>
            <p:cNvSpPr/>
            <p:nvPr/>
          </p:nvSpPr>
          <p:spPr>
            <a:xfrm>
              <a:off x="7414669" y="2661187"/>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52" name="rc52"/>
            <p:cNvSpPr/>
            <p:nvPr/>
          </p:nvSpPr>
          <p:spPr>
            <a:xfrm>
              <a:off x="7678120" y="2661187"/>
              <a:ext cx="263451" cy="7658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3" name="rc53"/>
            <p:cNvSpPr/>
            <p:nvPr/>
          </p:nvSpPr>
          <p:spPr>
            <a:xfrm>
              <a:off x="7941571" y="2661187"/>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4" name="rc54"/>
            <p:cNvSpPr/>
            <p:nvPr/>
          </p:nvSpPr>
          <p:spPr>
            <a:xfrm>
              <a:off x="8205022" y="2661187"/>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5" name="rc55"/>
            <p:cNvSpPr/>
            <p:nvPr/>
          </p:nvSpPr>
          <p:spPr>
            <a:xfrm>
              <a:off x="8468473" y="2661187"/>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6" name="rc56"/>
            <p:cNvSpPr/>
            <p:nvPr/>
          </p:nvSpPr>
          <p:spPr>
            <a:xfrm>
              <a:off x="1882197" y="5035333"/>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7" name="rc57"/>
            <p:cNvSpPr/>
            <p:nvPr/>
          </p:nvSpPr>
          <p:spPr>
            <a:xfrm>
              <a:off x="2145648" y="5035333"/>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8" name="rc58"/>
            <p:cNvSpPr/>
            <p:nvPr/>
          </p:nvSpPr>
          <p:spPr>
            <a:xfrm>
              <a:off x="2409099" y="5035333"/>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9" name="rc59"/>
            <p:cNvSpPr/>
            <p:nvPr/>
          </p:nvSpPr>
          <p:spPr>
            <a:xfrm>
              <a:off x="2672550" y="5035333"/>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0" name="rc60"/>
            <p:cNvSpPr/>
            <p:nvPr/>
          </p:nvSpPr>
          <p:spPr>
            <a:xfrm>
              <a:off x="2936001" y="5035333"/>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1" name="rc61"/>
            <p:cNvSpPr/>
            <p:nvPr/>
          </p:nvSpPr>
          <p:spPr>
            <a:xfrm>
              <a:off x="3199452" y="5035333"/>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2" name="rc62"/>
            <p:cNvSpPr/>
            <p:nvPr/>
          </p:nvSpPr>
          <p:spPr>
            <a:xfrm>
              <a:off x="3462903" y="5035333"/>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3" name="rc63"/>
            <p:cNvSpPr/>
            <p:nvPr/>
          </p:nvSpPr>
          <p:spPr>
            <a:xfrm>
              <a:off x="3726354" y="5035333"/>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4" name="rc64"/>
            <p:cNvSpPr/>
            <p:nvPr/>
          </p:nvSpPr>
          <p:spPr>
            <a:xfrm>
              <a:off x="3989805" y="5035333"/>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5" name="rc65"/>
            <p:cNvSpPr/>
            <p:nvPr/>
          </p:nvSpPr>
          <p:spPr>
            <a:xfrm>
              <a:off x="4253256" y="5035333"/>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6" name="rc66"/>
            <p:cNvSpPr/>
            <p:nvPr/>
          </p:nvSpPr>
          <p:spPr>
            <a:xfrm>
              <a:off x="4516707" y="5035333"/>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7" name="rc67"/>
            <p:cNvSpPr/>
            <p:nvPr/>
          </p:nvSpPr>
          <p:spPr>
            <a:xfrm>
              <a:off x="4780158" y="5035333"/>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8" name="rc68"/>
            <p:cNvSpPr/>
            <p:nvPr/>
          </p:nvSpPr>
          <p:spPr>
            <a:xfrm>
              <a:off x="5043609" y="5035333"/>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9" name="rc69"/>
            <p:cNvSpPr/>
            <p:nvPr/>
          </p:nvSpPr>
          <p:spPr>
            <a:xfrm>
              <a:off x="5307060" y="5035333"/>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0" name="rc70"/>
            <p:cNvSpPr/>
            <p:nvPr/>
          </p:nvSpPr>
          <p:spPr>
            <a:xfrm>
              <a:off x="5570512" y="5035333"/>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1" name="rc71"/>
            <p:cNvSpPr/>
            <p:nvPr/>
          </p:nvSpPr>
          <p:spPr>
            <a:xfrm>
              <a:off x="5833963" y="5035333"/>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2" name="rc72"/>
            <p:cNvSpPr/>
            <p:nvPr/>
          </p:nvSpPr>
          <p:spPr>
            <a:xfrm>
              <a:off x="6097414" y="5035333"/>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3" name="rc73"/>
            <p:cNvSpPr/>
            <p:nvPr/>
          </p:nvSpPr>
          <p:spPr>
            <a:xfrm>
              <a:off x="6360865" y="5035333"/>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4" name="rc74"/>
            <p:cNvSpPr/>
            <p:nvPr/>
          </p:nvSpPr>
          <p:spPr>
            <a:xfrm>
              <a:off x="6624316" y="5035333"/>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5" name="rc75"/>
            <p:cNvSpPr/>
            <p:nvPr/>
          </p:nvSpPr>
          <p:spPr>
            <a:xfrm>
              <a:off x="6887767" y="5035333"/>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76" name="rc76"/>
            <p:cNvSpPr/>
            <p:nvPr/>
          </p:nvSpPr>
          <p:spPr>
            <a:xfrm>
              <a:off x="7151218" y="5035333"/>
              <a:ext cx="263451" cy="7658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7" name="rc77"/>
            <p:cNvSpPr/>
            <p:nvPr/>
          </p:nvSpPr>
          <p:spPr>
            <a:xfrm>
              <a:off x="7414669" y="5035333"/>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78" name="rc78"/>
            <p:cNvSpPr/>
            <p:nvPr/>
          </p:nvSpPr>
          <p:spPr>
            <a:xfrm>
              <a:off x="7678120" y="5035333"/>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79" name="rc79"/>
            <p:cNvSpPr/>
            <p:nvPr/>
          </p:nvSpPr>
          <p:spPr>
            <a:xfrm>
              <a:off x="7941571" y="5035333"/>
              <a:ext cx="263451" cy="76585"/>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80" name="rc80"/>
            <p:cNvSpPr/>
            <p:nvPr/>
          </p:nvSpPr>
          <p:spPr>
            <a:xfrm>
              <a:off x="8205022" y="5035333"/>
              <a:ext cx="263451" cy="7658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1" name="rc81"/>
            <p:cNvSpPr/>
            <p:nvPr/>
          </p:nvSpPr>
          <p:spPr>
            <a:xfrm>
              <a:off x="8468473" y="5035333"/>
              <a:ext cx="263451" cy="7658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2" name="rc82"/>
            <p:cNvSpPr/>
            <p:nvPr/>
          </p:nvSpPr>
          <p:spPr>
            <a:xfrm>
              <a:off x="1882197" y="1818748"/>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3" name="rc83"/>
            <p:cNvSpPr/>
            <p:nvPr/>
          </p:nvSpPr>
          <p:spPr>
            <a:xfrm>
              <a:off x="2145648" y="1818748"/>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4" name="rc84"/>
            <p:cNvSpPr/>
            <p:nvPr/>
          </p:nvSpPr>
          <p:spPr>
            <a:xfrm>
              <a:off x="2409099" y="1818748"/>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5" name="rc85"/>
            <p:cNvSpPr/>
            <p:nvPr/>
          </p:nvSpPr>
          <p:spPr>
            <a:xfrm>
              <a:off x="2672550" y="1818748"/>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6" name="rc86"/>
            <p:cNvSpPr/>
            <p:nvPr/>
          </p:nvSpPr>
          <p:spPr>
            <a:xfrm>
              <a:off x="2936001" y="1818748"/>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7" name="rc87"/>
            <p:cNvSpPr/>
            <p:nvPr/>
          </p:nvSpPr>
          <p:spPr>
            <a:xfrm>
              <a:off x="3199452" y="1818748"/>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8" name="rc88"/>
            <p:cNvSpPr/>
            <p:nvPr/>
          </p:nvSpPr>
          <p:spPr>
            <a:xfrm>
              <a:off x="3462903" y="1818748"/>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9" name="rc89"/>
            <p:cNvSpPr/>
            <p:nvPr/>
          </p:nvSpPr>
          <p:spPr>
            <a:xfrm>
              <a:off x="3726354" y="1818748"/>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0" name="rc90"/>
            <p:cNvSpPr/>
            <p:nvPr/>
          </p:nvSpPr>
          <p:spPr>
            <a:xfrm>
              <a:off x="3989805" y="1818748"/>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1" name="rc91"/>
            <p:cNvSpPr/>
            <p:nvPr/>
          </p:nvSpPr>
          <p:spPr>
            <a:xfrm>
              <a:off x="4253256" y="1818748"/>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2" name="rc92"/>
            <p:cNvSpPr/>
            <p:nvPr/>
          </p:nvSpPr>
          <p:spPr>
            <a:xfrm>
              <a:off x="4516707" y="1818748"/>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3" name="rc93"/>
            <p:cNvSpPr/>
            <p:nvPr/>
          </p:nvSpPr>
          <p:spPr>
            <a:xfrm>
              <a:off x="4780158" y="1818748"/>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4" name="rc94"/>
            <p:cNvSpPr/>
            <p:nvPr/>
          </p:nvSpPr>
          <p:spPr>
            <a:xfrm>
              <a:off x="5043609" y="1818748"/>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5" name="rc95"/>
            <p:cNvSpPr/>
            <p:nvPr/>
          </p:nvSpPr>
          <p:spPr>
            <a:xfrm>
              <a:off x="5307060" y="1818748"/>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6" name="rc96"/>
            <p:cNvSpPr/>
            <p:nvPr/>
          </p:nvSpPr>
          <p:spPr>
            <a:xfrm>
              <a:off x="5570512" y="1818748"/>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7" name="rc97"/>
            <p:cNvSpPr/>
            <p:nvPr/>
          </p:nvSpPr>
          <p:spPr>
            <a:xfrm>
              <a:off x="5833963" y="1818748"/>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8" name="rc98"/>
            <p:cNvSpPr/>
            <p:nvPr/>
          </p:nvSpPr>
          <p:spPr>
            <a:xfrm>
              <a:off x="6097414" y="1818748"/>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9" name="rc99"/>
            <p:cNvSpPr/>
            <p:nvPr/>
          </p:nvSpPr>
          <p:spPr>
            <a:xfrm>
              <a:off x="6360865" y="1818748"/>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0" name="rc100"/>
            <p:cNvSpPr/>
            <p:nvPr/>
          </p:nvSpPr>
          <p:spPr>
            <a:xfrm>
              <a:off x="6624316" y="1818748"/>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1" name="rc101"/>
            <p:cNvSpPr/>
            <p:nvPr/>
          </p:nvSpPr>
          <p:spPr>
            <a:xfrm>
              <a:off x="6887767" y="1818748"/>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2" name="rc102"/>
            <p:cNvSpPr/>
            <p:nvPr/>
          </p:nvSpPr>
          <p:spPr>
            <a:xfrm>
              <a:off x="7151218" y="1818748"/>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3" name="rc103"/>
            <p:cNvSpPr/>
            <p:nvPr/>
          </p:nvSpPr>
          <p:spPr>
            <a:xfrm>
              <a:off x="7414669" y="1818748"/>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4" name="rc104"/>
            <p:cNvSpPr/>
            <p:nvPr/>
          </p:nvSpPr>
          <p:spPr>
            <a:xfrm>
              <a:off x="7678120" y="1818748"/>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5" name="rc105"/>
            <p:cNvSpPr/>
            <p:nvPr/>
          </p:nvSpPr>
          <p:spPr>
            <a:xfrm>
              <a:off x="7941571" y="1818748"/>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6" name="rc106"/>
            <p:cNvSpPr/>
            <p:nvPr/>
          </p:nvSpPr>
          <p:spPr>
            <a:xfrm>
              <a:off x="8205022" y="1818748"/>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7" name="rc107"/>
            <p:cNvSpPr/>
            <p:nvPr/>
          </p:nvSpPr>
          <p:spPr>
            <a:xfrm>
              <a:off x="8468473" y="1818748"/>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8" name="rc108"/>
            <p:cNvSpPr/>
            <p:nvPr/>
          </p:nvSpPr>
          <p:spPr>
            <a:xfrm>
              <a:off x="1882197" y="5648015"/>
              <a:ext cx="263451" cy="7658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09" name="rc109"/>
            <p:cNvSpPr/>
            <p:nvPr/>
          </p:nvSpPr>
          <p:spPr>
            <a:xfrm>
              <a:off x="2145648" y="5648015"/>
              <a:ext cx="263451" cy="7658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10" name="rc110"/>
            <p:cNvSpPr/>
            <p:nvPr/>
          </p:nvSpPr>
          <p:spPr>
            <a:xfrm>
              <a:off x="2409099" y="5648015"/>
              <a:ext cx="263451" cy="7658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11" name="rc111"/>
            <p:cNvSpPr/>
            <p:nvPr/>
          </p:nvSpPr>
          <p:spPr>
            <a:xfrm>
              <a:off x="2672550" y="5648015"/>
              <a:ext cx="263451" cy="7658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12" name="rc112"/>
            <p:cNvSpPr/>
            <p:nvPr/>
          </p:nvSpPr>
          <p:spPr>
            <a:xfrm>
              <a:off x="2936001" y="5648015"/>
              <a:ext cx="263451" cy="7658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13" name="rc113"/>
            <p:cNvSpPr/>
            <p:nvPr/>
          </p:nvSpPr>
          <p:spPr>
            <a:xfrm>
              <a:off x="3199452" y="5648015"/>
              <a:ext cx="263451" cy="7658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14" name="rc114"/>
            <p:cNvSpPr/>
            <p:nvPr/>
          </p:nvSpPr>
          <p:spPr>
            <a:xfrm>
              <a:off x="3462903" y="5648015"/>
              <a:ext cx="263451" cy="7658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15" name="rc115"/>
            <p:cNvSpPr/>
            <p:nvPr/>
          </p:nvSpPr>
          <p:spPr>
            <a:xfrm>
              <a:off x="3726354" y="5648015"/>
              <a:ext cx="263451" cy="7658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16" name="rc116"/>
            <p:cNvSpPr/>
            <p:nvPr/>
          </p:nvSpPr>
          <p:spPr>
            <a:xfrm>
              <a:off x="3989805" y="5648015"/>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17" name="rc117"/>
            <p:cNvSpPr/>
            <p:nvPr/>
          </p:nvSpPr>
          <p:spPr>
            <a:xfrm>
              <a:off x="4253256" y="5648015"/>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18" name="rc118"/>
            <p:cNvSpPr/>
            <p:nvPr/>
          </p:nvSpPr>
          <p:spPr>
            <a:xfrm>
              <a:off x="4516707" y="5648015"/>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19" name="rc119"/>
            <p:cNvSpPr/>
            <p:nvPr/>
          </p:nvSpPr>
          <p:spPr>
            <a:xfrm>
              <a:off x="4780158" y="5648015"/>
              <a:ext cx="263451" cy="7658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20" name="rc120"/>
            <p:cNvSpPr/>
            <p:nvPr/>
          </p:nvSpPr>
          <p:spPr>
            <a:xfrm>
              <a:off x="5043609" y="5648015"/>
              <a:ext cx="263451" cy="7658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21" name="rc121"/>
            <p:cNvSpPr/>
            <p:nvPr/>
          </p:nvSpPr>
          <p:spPr>
            <a:xfrm>
              <a:off x="5307060" y="5648015"/>
              <a:ext cx="263451" cy="7658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22" name="rc122"/>
            <p:cNvSpPr/>
            <p:nvPr/>
          </p:nvSpPr>
          <p:spPr>
            <a:xfrm>
              <a:off x="5570512" y="5648015"/>
              <a:ext cx="263451" cy="7658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23" name="rc123"/>
            <p:cNvSpPr/>
            <p:nvPr/>
          </p:nvSpPr>
          <p:spPr>
            <a:xfrm>
              <a:off x="5833963" y="5648015"/>
              <a:ext cx="263451" cy="7658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24" name="rc124"/>
            <p:cNvSpPr/>
            <p:nvPr/>
          </p:nvSpPr>
          <p:spPr>
            <a:xfrm>
              <a:off x="6097414" y="5648015"/>
              <a:ext cx="263451" cy="7658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25" name="rc125"/>
            <p:cNvSpPr/>
            <p:nvPr/>
          </p:nvSpPr>
          <p:spPr>
            <a:xfrm>
              <a:off x="6360865" y="5648015"/>
              <a:ext cx="263451" cy="7658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26" name="rc126"/>
            <p:cNvSpPr/>
            <p:nvPr/>
          </p:nvSpPr>
          <p:spPr>
            <a:xfrm>
              <a:off x="6624316" y="5648015"/>
              <a:ext cx="263451" cy="7658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27" name="rc127"/>
            <p:cNvSpPr/>
            <p:nvPr/>
          </p:nvSpPr>
          <p:spPr>
            <a:xfrm>
              <a:off x="6887767" y="5648015"/>
              <a:ext cx="263451" cy="7658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28" name="rc128"/>
            <p:cNvSpPr/>
            <p:nvPr/>
          </p:nvSpPr>
          <p:spPr>
            <a:xfrm>
              <a:off x="7151218" y="5648015"/>
              <a:ext cx="263451" cy="76585"/>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129" name="rc129"/>
            <p:cNvSpPr/>
            <p:nvPr/>
          </p:nvSpPr>
          <p:spPr>
            <a:xfrm>
              <a:off x="7414669" y="5648015"/>
              <a:ext cx="263451" cy="76585"/>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130" name="rc130"/>
            <p:cNvSpPr/>
            <p:nvPr/>
          </p:nvSpPr>
          <p:spPr>
            <a:xfrm>
              <a:off x="7678120" y="5648015"/>
              <a:ext cx="263451" cy="76585"/>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31" name="rc131"/>
            <p:cNvSpPr/>
            <p:nvPr/>
          </p:nvSpPr>
          <p:spPr>
            <a:xfrm>
              <a:off x="7941571" y="5648015"/>
              <a:ext cx="263451" cy="76585"/>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32" name="rc132"/>
            <p:cNvSpPr/>
            <p:nvPr/>
          </p:nvSpPr>
          <p:spPr>
            <a:xfrm>
              <a:off x="8205022" y="5648015"/>
              <a:ext cx="263451" cy="76585"/>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33" name="rc133"/>
            <p:cNvSpPr/>
            <p:nvPr/>
          </p:nvSpPr>
          <p:spPr>
            <a:xfrm>
              <a:off x="8468473" y="5648015"/>
              <a:ext cx="263451" cy="76585"/>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34" name="rc134"/>
            <p:cNvSpPr/>
            <p:nvPr/>
          </p:nvSpPr>
          <p:spPr>
            <a:xfrm>
              <a:off x="1882197" y="158899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 name="rc135"/>
            <p:cNvSpPr/>
            <p:nvPr/>
          </p:nvSpPr>
          <p:spPr>
            <a:xfrm>
              <a:off x="2145648" y="158899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 name="rc136"/>
            <p:cNvSpPr/>
            <p:nvPr/>
          </p:nvSpPr>
          <p:spPr>
            <a:xfrm>
              <a:off x="2409099" y="158899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 name="rc137"/>
            <p:cNvSpPr/>
            <p:nvPr/>
          </p:nvSpPr>
          <p:spPr>
            <a:xfrm>
              <a:off x="2672550" y="1588992"/>
              <a:ext cx="263451" cy="76585"/>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38" name="rc138"/>
            <p:cNvSpPr/>
            <p:nvPr/>
          </p:nvSpPr>
          <p:spPr>
            <a:xfrm>
              <a:off x="2936001" y="158899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 name="rc139"/>
            <p:cNvSpPr/>
            <p:nvPr/>
          </p:nvSpPr>
          <p:spPr>
            <a:xfrm>
              <a:off x="3199452" y="158899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0" name="rc140"/>
            <p:cNvSpPr/>
            <p:nvPr/>
          </p:nvSpPr>
          <p:spPr>
            <a:xfrm>
              <a:off x="3462903" y="158899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1" name="rc141"/>
            <p:cNvSpPr/>
            <p:nvPr/>
          </p:nvSpPr>
          <p:spPr>
            <a:xfrm>
              <a:off x="3726354" y="1588992"/>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2" name="rc142"/>
            <p:cNvSpPr/>
            <p:nvPr/>
          </p:nvSpPr>
          <p:spPr>
            <a:xfrm>
              <a:off x="3989805" y="1588992"/>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3" name="rc143"/>
            <p:cNvSpPr/>
            <p:nvPr/>
          </p:nvSpPr>
          <p:spPr>
            <a:xfrm>
              <a:off x="4253256" y="1588992"/>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4" name="rc144"/>
            <p:cNvSpPr/>
            <p:nvPr/>
          </p:nvSpPr>
          <p:spPr>
            <a:xfrm>
              <a:off x="4516707" y="1588992"/>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5" name="rc145"/>
            <p:cNvSpPr/>
            <p:nvPr/>
          </p:nvSpPr>
          <p:spPr>
            <a:xfrm>
              <a:off x="4780158" y="1588992"/>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6" name="rc146"/>
            <p:cNvSpPr/>
            <p:nvPr/>
          </p:nvSpPr>
          <p:spPr>
            <a:xfrm>
              <a:off x="5043609" y="1588992"/>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7" name="rc147"/>
            <p:cNvSpPr/>
            <p:nvPr/>
          </p:nvSpPr>
          <p:spPr>
            <a:xfrm>
              <a:off x="5307060" y="1588992"/>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8" name="rc148"/>
            <p:cNvSpPr/>
            <p:nvPr/>
          </p:nvSpPr>
          <p:spPr>
            <a:xfrm>
              <a:off x="5570512" y="1588992"/>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9" name="rc149"/>
            <p:cNvSpPr/>
            <p:nvPr/>
          </p:nvSpPr>
          <p:spPr>
            <a:xfrm>
              <a:off x="5833963" y="158899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0" name="rc150"/>
            <p:cNvSpPr/>
            <p:nvPr/>
          </p:nvSpPr>
          <p:spPr>
            <a:xfrm>
              <a:off x="6097414" y="1588992"/>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1" name="rc151"/>
            <p:cNvSpPr/>
            <p:nvPr/>
          </p:nvSpPr>
          <p:spPr>
            <a:xfrm>
              <a:off x="6360865" y="1588992"/>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52" name="rc152"/>
            <p:cNvSpPr/>
            <p:nvPr/>
          </p:nvSpPr>
          <p:spPr>
            <a:xfrm>
              <a:off x="6624316" y="1588992"/>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53" name="rc153"/>
            <p:cNvSpPr/>
            <p:nvPr/>
          </p:nvSpPr>
          <p:spPr>
            <a:xfrm>
              <a:off x="6887767" y="1588992"/>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4" name="rc154"/>
            <p:cNvSpPr/>
            <p:nvPr/>
          </p:nvSpPr>
          <p:spPr>
            <a:xfrm>
              <a:off x="7151218" y="1588992"/>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55" name="rc155"/>
            <p:cNvSpPr/>
            <p:nvPr/>
          </p:nvSpPr>
          <p:spPr>
            <a:xfrm>
              <a:off x="7414669" y="1588992"/>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6" name="rc156"/>
            <p:cNvSpPr/>
            <p:nvPr/>
          </p:nvSpPr>
          <p:spPr>
            <a:xfrm>
              <a:off x="7678120" y="1588992"/>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7" name="rc157"/>
            <p:cNvSpPr/>
            <p:nvPr/>
          </p:nvSpPr>
          <p:spPr>
            <a:xfrm>
              <a:off x="7941571" y="1588992"/>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8" name="rc158"/>
            <p:cNvSpPr/>
            <p:nvPr/>
          </p:nvSpPr>
          <p:spPr>
            <a:xfrm>
              <a:off x="8205022" y="1588992"/>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9" name="rc159"/>
            <p:cNvSpPr/>
            <p:nvPr/>
          </p:nvSpPr>
          <p:spPr>
            <a:xfrm>
              <a:off x="8468473" y="1588992"/>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0" name="rc160"/>
            <p:cNvSpPr/>
            <p:nvPr/>
          </p:nvSpPr>
          <p:spPr>
            <a:xfrm>
              <a:off x="1882197" y="4346065"/>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61" name="rc161"/>
            <p:cNvSpPr/>
            <p:nvPr/>
          </p:nvSpPr>
          <p:spPr>
            <a:xfrm>
              <a:off x="2145648" y="4346065"/>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62" name="rc162"/>
            <p:cNvSpPr/>
            <p:nvPr/>
          </p:nvSpPr>
          <p:spPr>
            <a:xfrm>
              <a:off x="2409099" y="4346065"/>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63" name="rc163"/>
            <p:cNvSpPr/>
            <p:nvPr/>
          </p:nvSpPr>
          <p:spPr>
            <a:xfrm>
              <a:off x="2672550" y="4346065"/>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64" name="rc164"/>
            <p:cNvSpPr/>
            <p:nvPr/>
          </p:nvSpPr>
          <p:spPr>
            <a:xfrm>
              <a:off x="2936001" y="4346065"/>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65" name="rc165"/>
            <p:cNvSpPr/>
            <p:nvPr/>
          </p:nvSpPr>
          <p:spPr>
            <a:xfrm>
              <a:off x="3199452" y="4346065"/>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66" name="rc166"/>
            <p:cNvSpPr/>
            <p:nvPr/>
          </p:nvSpPr>
          <p:spPr>
            <a:xfrm>
              <a:off x="3462903" y="4346065"/>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7" name="rc167"/>
            <p:cNvSpPr/>
            <p:nvPr/>
          </p:nvSpPr>
          <p:spPr>
            <a:xfrm>
              <a:off x="3726354" y="4346065"/>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68" name="rc168"/>
            <p:cNvSpPr/>
            <p:nvPr/>
          </p:nvSpPr>
          <p:spPr>
            <a:xfrm>
              <a:off x="3989805" y="4346065"/>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69" name="rc169"/>
            <p:cNvSpPr/>
            <p:nvPr/>
          </p:nvSpPr>
          <p:spPr>
            <a:xfrm>
              <a:off x="4253256" y="4346065"/>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70" name="rc170"/>
            <p:cNvSpPr/>
            <p:nvPr/>
          </p:nvSpPr>
          <p:spPr>
            <a:xfrm>
              <a:off x="4516707" y="4346065"/>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71" name="rc171"/>
            <p:cNvSpPr/>
            <p:nvPr/>
          </p:nvSpPr>
          <p:spPr>
            <a:xfrm>
              <a:off x="4780158" y="4346065"/>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2" name="rc172"/>
            <p:cNvSpPr/>
            <p:nvPr/>
          </p:nvSpPr>
          <p:spPr>
            <a:xfrm>
              <a:off x="5043609" y="4346065"/>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73" name="rc173"/>
            <p:cNvSpPr/>
            <p:nvPr/>
          </p:nvSpPr>
          <p:spPr>
            <a:xfrm>
              <a:off x="5307060" y="4346065"/>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4" name="rc174"/>
            <p:cNvSpPr/>
            <p:nvPr/>
          </p:nvSpPr>
          <p:spPr>
            <a:xfrm>
              <a:off x="5570512" y="4346065"/>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5" name="rc175"/>
            <p:cNvSpPr/>
            <p:nvPr/>
          </p:nvSpPr>
          <p:spPr>
            <a:xfrm>
              <a:off x="5833963" y="4346065"/>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76" name="rc176"/>
            <p:cNvSpPr/>
            <p:nvPr/>
          </p:nvSpPr>
          <p:spPr>
            <a:xfrm>
              <a:off x="6097414" y="4346065"/>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7" name="rc177"/>
            <p:cNvSpPr/>
            <p:nvPr/>
          </p:nvSpPr>
          <p:spPr>
            <a:xfrm>
              <a:off x="6360865" y="4346065"/>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78" name="rc178"/>
            <p:cNvSpPr/>
            <p:nvPr/>
          </p:nvSpPr>
          <p:spPr>
            <a:xfrm>
              <a:off x="6624316" y="4346065"/>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79" name="rc179"/>
            <p:cNvSpPr/>
            <p:nvPr/>
          </p:nvSpPr>
          <p:spPr>
            <a:xfrm>
              <a:off x="6887767" y="4346065"/>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80" name="rc180"/>
            <p:cNvSpPr/>
            <p:nvPr/>
          </p:nvSpPr>
          <p:spPr>
            <a:xfrm>
              <a:off x="7151218" y="4346065"/>
              <a:ext cx="263451" cy="7658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81" name="rc181"/>
            <p:cNvSpPr/>
            <p:nvPr/>
          </p:nvSpPr>
          <p:spPr>
            <a:xfrm>
              <a:off x="7414669" y="4346065"/>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82" name="rc182"/>
            <p:cNvSpPr/>
            <p:nvPr/>
          </p:nvSpPr>
          <p:spPr>
            <a:xfrm>
              <a:off x="7678120" y="4346065"/>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83" name="rc183"/>
            <p:cNvSpPr/>
            <p:nvPr/>
          </p:nvSpPr>
          <p:spPr>
            <a:xfrm>
              <a:off x="7941571" y="4346065"/>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84" name="rc184"/>
            <p:cNvSpPr/>
            <p:nvPr/>
          </p:nvSpPr>
          <p:spPr>
            <a:xfrm>
              <a:off x="8205022" y="4346065"/>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85" name="rc185"/>
            <p:cNvSpPr/>
            <p:nvPr/>
          </p:nvSpPr>
          <p:spPr>
            <a:xfrm>
              <a:off x="8468473" y="4346065"/>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86" name="rc186"/>
            <p:cNvSpPr/>
            <p:nvPr/>
          </p:nvSpPr>
          <p:spPr>
            <a:xfrm>
              <a:off x="1882197" y="5341674"/>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87" name="rc187"/>
            <p:cNvSpPr/>
            <p:nvPr/>
          </p:nvSpPr>
          <p:spPr>
            <a:xfrm>
              <a:off x="2145648" y="5341674"/>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88" name="rc188"/>
            <p:cNvSpPr/>
            <p:nvPr/>
          </p:nvSpPr>
          <p:spPr>
            <a:xfrm>
              <a:off x="2409099" y="5341674"/>
              <a:ext cx="263451" cy="76585"/>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89" name="rc189"/>
            <p:cNvSpPr/>
            <p:nvPr/>
          </p:nvSpPr>
          <p:spPr>
            <a:xfrm>
              <a:off x="2672550" y="5341674"/>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90" name="rc190"/>
            <p:cNvSpPr/>
            <p:nvPr/>
          </p:nvSpPr>
          <p:spPr>
            <a:xfrm>
              <a:off x="2936001" y="5341674"/>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91" name="rc191"/>
            <p:cNvSpPr/>
            <p:nvPr/>
          </p:nvSpPr>
          <p:spPr>
            <a:xfrm>
              <a:off x="3199452" y="5341674"/>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92" name="rc192"/>
            <p:cNvSpPr/>
            <p:nvPr/>
          </p:nvSpPr>
          <p:spPr>
            <a:xfrm>
              <a:off x="3462903" y="5341674"/>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93" name="rc193"/>
            <p:cNvSpPr/>
            <p:nvPr/>
          </p:nvSpPr>
          <p:spPr>
            <a:xfrm>
              <a:off x="3726354" y="5341674"/>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94" name="rc194"/>
            <p:cNvSpPr/>
            <p:nvPr/>
          </p:nvSpPr>
          <p:spPr>
            <a:xfrm>
              <a:off x="3989805" y="5341674"/>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95" name="rc195"/>
            <p:cNvSpPr/>
            <p:nvPr/>
          </p:nvSpPr>
          <p:spPr>
            <a:xfrm>
              <a:off x="4253256" y="5341674"/>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96" name="rc196"/>
            <p:cNvSpPr/>
            <p:nvPr/>
          </p:nvSpPr>
          <p:spPr>
            <a:xfrm>
              <a:off x="4516707" y="5341674"/>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97" name="rc197"/>
            <p:cNvSpPr/>
            <p:nvPr/>
          </p:nvSpPr>
          <p:spPr>
            <a:xfrm>
              <a:off x="4780158" y="5341674"/>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98" name="rc198"/>
            <p:cNvSpPr/>
            <p:nvPr/>
          </p:nvSpPr>
          <p:spPr>
            <a:xfrm>
              <a:off x="5043609" y="5341674"/>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99" name="rc199"/>
            <p:cNvSpPr/>
            <p:nvPr/>
          </p:nvSpPr>
          <p:spPr>
            <a:xfrm>
              <a:off x="5307060" y="5341674"/>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00" name="rc200"/>
            <p:cNvSpPr/>
            <p:nvPr/>
          </p:nvSpPr>
          <p:spPr>
            <a:xfrm>
              <a:off x="5570512" y="5341674"/>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01" name="rc201"/>
            <p:cNvSpPr/>
            <p:nvPr/>
          </p:nvSpPr>
          <p:spPr>
            <a:xfrm>
              <a:off x="5833963" y="5341674"/>
              <a:ext cx="263451" cy="7658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02" name="rc202"/>
            <p:cNvSpPr/>
            <p:nvPr/>
          </p:nvSpPr>
          <p:spPr>
            <a:xfrm>
              <a:off x="6097414" y="5341674"/>
              <a:ext cx="263451" cy="7658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03" name="rc203"/>
            <p:cNvSpPr/>
            <p:nvPr/>
          </p:nvSpPr>
          <p:spPr>
            <a:xfrm>
              <a:off x="6360865" y="5341674"/>
              <a:ext cx="263451" cy="7658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04" name="rc204"/>
            <p:cNvSpPr/>
            <p:nvPr/>
          </p:nvSpPr>
          <p:spPr>
            <a:xfrm>
              <a:off x="6624316" y="5341674"/>
              <a:ext cx="263451" cy="7658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05" name="rc205"/>
            <p:cNvSpPr/>
            <p:nvPr/>
          </p:nvSpPr>
          <p:spPr>
            <a:xfrm>
              <a:off x="6887767" y="5341674"/>
              <a:ext cx="263451" cy="76585"/>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06" name="rc206"/>
            <p:cNvSpPr/>
            <p:nvPr/>
          </p:nvSpPr>
          <p:spPr>
            <a:xfrm>
              <a:off x="7151218" y="5341674"/>
              <a:ext cx="263451" cy="7658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07" name="rc207"/>
            <p:cNvSpPr/>
            <p:nvPr/>
          </p:nvSpPr>
          <p:spPr>
            <a:xfrm>
              <a:off x="7414669" y="5341674"/>
              <a:ext cx="263451" cy="7658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08" name="rc208"/>
            <p:cNvSpPr/>
            <p:nvPr/>
          </p:nvSpPr>
          <p:spPr>
            <a:xfrm>
              <a:off x="7678120" y="5341674"/>
              <a:ext cx="263451" cy="7658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09" name="rc209"/>
            <p:cNvSpPr/>
            <p:nvPr/>
          </p:nvSpPr>
          <p:spPr>
            <a:xfrm>
              <a:off x="7941571" y="5341674"/>
              <a:ext cx="263451" cy="7658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10" name="rc210"/>
            <p:cNvSpPr/>
            <p:nvPr/>
          </p:nvSpPr>
          <p:spPr>
            <a:xfrm>
              <a:off x="8205022" y="5341674"/>
              <a:ext cx="263451" cy="7658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11" name="rc211"/>
            <p:cNvSpPr/>
            <p:nvPr/>
          </p:nvSpPr>
          <p:spPr>
            <a:xfrm>
              <a:off x="8468473" y="5341674"/>
              <a:ext cx="263451" cy="76585"/>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12" name="rc212"/>
            <p:cNvSpPr/>
            <p:nvPr/>
          </p:nvSpPr>
          <p:spPr>
            <a:xfrm>
              <a:off x="1882197" y="2354846"/>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13" name="rc213"/>
            <p:cNvSpPr/>
            <p:nvPr/>
          </p:nvSpPr>
          <p:spPr>
            <a:xfrm>
              <a:off x="2145648" y="2354846"/>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14" name="rc214"/>
            <p:cNvSpPr/>
            <p:nvPr/>
          </p:nvSpPr>
          <p:spPr>
            <a:xfrm>
              <a:off x="2409099" y="2354846"/>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15" name="rc215"/>
            <p:cNvSpPr/>
            <p:nvPr/>
          </p:nvSpPr>
          <p:spPr>
            <a:xfrm>
              <a:off x="2672550" y="2354846"/>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16" name="rc216"/>
            <p:cNvSpPr/>
            <p:nvPr/>
          </p:nvSpPr>
          <p:spPr>
            <a:xfrm>
              <a:off x="2936001" y="2354846"/>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17" name="rc217"/>
            <p:cNvSpPr/>
            <p:nvPr/>
          </p:nvSpPr>
          <p:spPr>
            <a:xfrm>
              <a:off x="3199452" y="2354846"/>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18" name="rc218"/>
            <p:cNvSpPr/>
            <p:nvPr/>
          </p:nvSpPr>
          <p:spPr>
            <a:xfrm>
              <a:off x="3462903" y="2354846"/>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19" name="rc219"/>
            <p:cNvSpPr/>
            <p:nvPr/>
          </p:nvSpPr>
          <p:spPr>
            <a:xfrm>
              <a:off x="3726354" y="2354846"/>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20" name="rc220"/>
            <p:cNvSpPr/>
            <p:nvPr/>
          </p:nvSpPr>
          <p:spPr>
            <a:xfrm>
              <a:off x="3989805" y="2354846"/>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21" name="rc221"/>
            <p:cNvSpPr/>
            <p:nvPr/>
          </p:nvSpPr>
          <p:spPr>
            <a:xfrm>
              <a:off x="4253256" y="2354846"/>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22" name="rc222"/>
            <p:cNvSpPr/>
            <p:nvPr/>
          </p:nvSpPr>
          <p:spPr>
            <a:xfrm>
              <a:off x="4516707" y="2354846"/>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3" name="rc223"/>
            <p:cNvSpPr/>
            <p:nvPr/>
          </p:nvSpPr>
          <p:spPr>
            <a:xfrm>
              <a:off x="4780158" y="2354846"/>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4" name="rc224"/>
            <p:cNvSpPr/>
            <p:nvPr/>
          </p:nvSpPr>
          <p:spPr>
            <a:xfrm>
              <a:off x="5043609" y="2354846"/>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5" name="rc225"/>
            <p:cNvSpPr/>
            <p:nvPr/>
          </p:nvSpPr>
          <p:spPr>
            <a:xfrm>
              <a:off x="5307060" y="2354846"/>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6" name="rc226"/>
            <p:cNvSpPr/>
            <p:nvPr/>
          </p:nvSpPr>
          <p:spPr>
            <a:xfrm>
              <a:off x="5570512" y="2354846"/>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7" name="rc227"/>
            <p:cNvSpPr/>
            <p:nvPr/>
          </p:nvSpPr>
          <p:spPr>
            <a:xfrm>
              <a:off x="5833963" y="2354846"/>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8" name="rc228"/>
            <p:cNvSpPr/>
            <p:nvPr/>
          </p:nvSpPr>
          <p:spPr>
            <a:xfrm>
              <a:off x="6097414" y="2354846"/>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9" name="rc229"/>
            <p:cNvSpPr/>
            <p:nvPr/>
          </p:nvSpPr>
          <p:spPr>
            <a:xfrm>
              <a:off x="6360865" y="2354846"/>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30" name="rc230"/>
            <p:cNvSpPr/>
            <p:nvPr/>
          </p:nvSpPr>
          <p:spPr>
            <a:xfrm>
              <a:off x="6624316" y="2354846"/>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31" name="rc231"/>
            <p:cNvSpPr/>
            <p:nvPr/>
          </p:nvSpPr>
          <p:spPr>
            <a:xfrm>
              <a:off x="6887767" y="2354846"/>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32" name="rc232"/>
            <p:cNvSpPr/>
            <p:nvPr/>
          </p:nvSpPr>
          <p:spPr>
            <a:xfrm>
              <a:off x="7151218" y="2354846"/>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33" name="rc233"/>
            <p:cNvSpPr/>
            <p:nvPr/>
          </p:nvSpPr>
          <p:spPr>
            <a:xfrm>
              <a:off x="7414669" y="2354846"/>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34" name="rc234"/>
            <p:cNvSpPr/>
            <p:nvPr/>
          </p:nvSpPr>
          <p:spPr>
            <a:xfrm>
              <a:off x="7678120" y="2354846"/>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35" name="rc235"/>
            <p:cNvSpPr/>
            <p:nvPr/>
          </p:nvSpPr>
          <p:spPr>
            <a:xfrm>
              <a:off x="7941571" y="2354846"/>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36" name="rc236"/>
            <p:cNvSpPr/>
            <p:nvPr/>
          </p:nvSpPr>
          <p:spPr>
            <a:xfrm>
              <a:off x="8205022" y="2354846"/>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37" name="rc237"/>
            <p:cNvSpPr/>
            <p:nvPr/>
          </p:nvSpPr>
          <p:spPr>
            <a:xfrm>
              <a:off x="8468473" y="2354846"/>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38" name="rc238"/>
            <p:cNvSpPr/>
            <p:nvPr/>
          </p:nvSpPr>
          <p:spPr>
            <a:xfrm>
              <a:off x="1882197" y="3809967"/>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39" name="rc239"/>
            <p:cNvSpPr/>
            <p:nvPr/>
          </p:nvSpPr>
          <p:spPr>
            <a:xfrm>
              <a:off x="2145648" y="3809967"/>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40" name="rc240"/>
            <p:cNvSpPr/>
            <p:nvPr/>
          </p:nvSpPr>
          <p:spPr>
            <a:xfrm>
              <a:off x="2409099" y="380996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41" name="rc241"/>
            <p:cNvSpPr/>
            <p:nvPr/>
          </p:nvSpPr>
          <p:spPr>
            <a:xfrm>
              <a:off x="2672550" y="380996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42" name="rc242"/>
            <p:cNvSpPr/>
            <p:nvPr/>
          </p:nvSpPr>
          <p:spPr>
            <a:xfrm>
              <a:off x="2936001" y="380996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43" name="rc243"/>
            <p:cNvSpPr/>
            <p:nvPr/>
          </p:nvSpPr>
          <p:spPr>
            <a:xfrm>
              <a:off x="3199452" y="380996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44" name="rc244"/>
            <p:cNvSpPr/>
            <p:nvPr/>
          </p:nvSpPr>
          <p:spPr>
            <a:xfrm>
              <a:off x="3462903" y="380996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45" name="rc245"/>
            <p:cNvSpPr/>
            <p:nvPr/>
          </p:nvSpPr>
          <p:spPr>
            <a:xfrm>
              <a:off x="3726354" y="380996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46" name="rc246"/>
            <p:cNvSpPr/>
            <p:nvPr/>
          </p:nvSpPr>
          <p:spPr>
            <a:xfrm>
              <a:off x="3989805" y="380996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47" name="rc247"/>
            <p:cNvSpPr/>
            <p:nvPr/>
          </p:nvSpPr>
          <p:spPr>
            <a:xfrm>
              <a:off x="4253256" y="380996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48" name="rc248"/>
            <p:cNvSpPr/>
            <p:nvPr/>
          </p:nvSpPr>
          <p:spPr>
            <a:xfrm>
              <a:off x="4516707" y="380996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49" name="rc249"/>
            <p:cNvSpPr/>
            <p:nvPr/>
          </p:nvSpPr>
          <p:spPr>
            <a:xfrm>
              <a:off x="4780158" y="380996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50" name="rc250"/>
            <p:cNvSpPr/>
            <p:nvPr/>
          </p:nvSpPr>
          <p:spPr>
            <a:xfrm>
              <a:off x="5043609" y="3809967"/>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51" name="rc251"/>
            <p:cNvSpPr/>
            <p:nvPr/>
          </p:nvSpPr>
          <p:spPr>
            <a:xfrm>
              <a:off x="5307060" y="3809967"/>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52" name="rc252"/>
            <p:cNvSpPr/>
            <p:nvPr/>
          </p:nvSpPr>
          <p:spPr>
            <a:xfrm>
              <a:off x="5570512" y="3809967"/>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53" name="rc253"/>
            <p:cNvSpPr/>
            <p:nvPr/>
          </p:nvSpPr>
          <p:spPr>
            <a:xfrm>
              <a:off x="5833963" y="3809967"/>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54" name="rc254"/>
            <p:cNvSpPr/>
            <p:nvPr/>
          </p:nvSpPr>
          <p:spPr>
            <a:xfrm>
              <a:off x="6097414" y="3809967"/>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55" name="rc255"/>
            <p:cNvSpPr/>
            <p:nvPr/>
          </p:nvSpPr>
          <p:spPr>
            <a:xfrm>
              <a:off x="6360865" y="3809967"/>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56" name="rc256"/>
            <p:cNvSpPr/>
            <p:nvPr/>
          </p:nvSpPr>
          <p:spPr>
            <a:xfrm>
              <a:off x="6624316" y="3809967"/>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57" name="rc257"/>
            <p:cNvSpPr/>
            <p:nvPr/>
          </p:nvSpPr>
          <p:spPr>
            <a:xfrm>
              <a:off x="6887767" y="3809967"/>
              <a:ext cx="263451" cy="76585"/>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58" name="rc258"/>
            <p:cNvSpPr/>
            <p:nvPr/>
          </p:nvSpPr>
          <p:spPr>
            <a:xfrm>
              <a:off x="7151218" y="3809967"/>
              <a:ext cx="263451" cy="7658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59" name="rc259"/>
            <p:cNvSpPr/>
            <p:nvPr/>
          </p:nvSpPr>
          <p:spPr>
            <a:xfrm>
              <a:off x="7414669" y="3809967"/>
              <a:ext cx="263451" cy="76585"/>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60" name="rc260"/>
            <p:cNvSpPr/>
            <p:nvPr/>
          </p:nvSpPr>
          <p:spPr>
            <a:xfrm>
              <a:off x="7678120" y="3809967"/>
              <a:ext cx="263451" cy="7658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61" name="rc261"/>
            <p:cNvSpPr/>
            <p:nvPr/>
          </p:nvSpPr>
          <p:spPr>
            <a:xfrm>
              <a:off x="7941571" y="3809967"/>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62" name="rc262"/>
            <p:cNvSpPr/>
            <p:nvPr/>
          </p:nvSpPr>
          <p:spPr>
            <a:xfrm>
              <a:off x="8205022" y="3809967"/>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63" name="rc263"/>
            <p:cNvSpPr/>
            <p:nvPr/>
          </p:nvSpPr>
          <p:spPr>
            <a:xfrm>
              <a:off x="8468473" y="3809967"/>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64" name="rc264"/>
            <p:cNvSpPr/>
            <p:nvPr/>
          </p:nvSpPr>
          <p:spPr>
            <a:xfrm>
              <a:off x="1882197" y="3044114"/>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65" name="rc265"/>
            <p:cNvSpPr/>
            <p:nvPr/>
          </p:nvSpPr>
          <p:spPr>
            <a:xfrm>
              <a:off x="2145648" y="3044114"/>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66" name="rc266"/>
            <p:cNvSpPr/>
            <p:nvPr/>
          </p:nvSpPr>
          <p:spPr>
            <a:xfrm>
              <a:off x="2409099" y="3044114"/>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67" name="rc267"/>
            <p:cNvSpPr/>
            <p:nvPr/>
          </p:nvSpPr>
          <p:spPr>
            <a:xfrm>
              <a:off x="2672550" y="3044114"/>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68" name="rc268"/>
            <p:cNvSpPr/>
            <p:nvPr/>
          </p:nvSpPr>
          <p:spPr>
            <a:xfrm>
              <a:off x="2936001" y="3044114"/>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69" name="rc269"/>
            <p:cNvSpPr/>
            <p:nvPr/>
          </p:nvSpPr>
          <p:spPr>
            <a:xfrm>
              <a:off x="3199452" y="3044114"/>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70" name="rc270"/>
            <p:cNvSpPr/>
            <p:nvPr/>
          </p:nvSpPr>
          <p:spPr>
            <a:xfrm>
              <a:off x="3462903" y="3044114"/>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71" name="rc271"/>
            <p:cNvSpPr/>
            <p:nvPr/>
          </p:nvSpPr>
          <p:spPr>
            <a:xfrm>
              <a:off x="3726354" y="3044114"/>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72" name="rc272"/>
            <p:cNvSpPr/>
            <p:nvPr/>
          </p:nvSpPr>
          <p:spPr>
            <a:xfrm>
              <a:off x="3989805" y="304411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3" name="rc273"/>
            <p:cNvSpPr/>
            <p:nvPr/>
          </p:nvSpPr>
          <p:spPr>
            <a:xfrm>
              <a:off x="4253256" y="304411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4" name="rc274"/>
            <p:cNvSpPr/>
            <p:nvPr/>
          </p:nvSpPr>
          <p:spPr>
            <a:xfrm>
              <a:off x="4516707" y="304411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5" name="rc275"/>
            <p:cNvSpPr/>
            <p:nvPr/>
          </p:nvSpPr>
          <p:spPr>
            <a:xfrm>
              <a:off x="4780158" y="3044114"/>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76" name="rc276"/>
            <p:cNvSpPr/>
            <p:nvPr/>
          </p:nvSpPr>
          <p:spPr>
            <a:xfrm>
              <a:off x="5043609" y="3044114"/>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77" name="rc277"/>
            <p:cNvSpPr/>
            <p:nvPr/>
          </p:nvSpPr>
          <p:spPr>
            <a:xfrm>
              <a:off x="5307060" y="3044114"/>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78" name="rc278"/>
            <p:cNvSpPr/>
            <p:nvPr/>
          </p:nvSpPr>
          <p:spPr>
            <a:xfrm>
              <a:off x="5570512" y="3044114"/>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79" name="rc279"/>
            <p:cNvSpPr/>
            <p:nvPr/>
          </p:nvSpPr>
          <p:spPr>
            <a:xfrm>
              <a:off x="5833963" y="3044114"/>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80" name="rc280"/>
            <p:cNvSpPr/>
            <p:nvPr/>
          </p:nvSpPr>
          <p:spPr>
            <a:xfrm>
              <a:off x="6097414" y="3044114"/>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81" name="rc281"/>
            <p:cNvSpPr/>
            <p:nvPr/>
          </p:nvSpPr>
          <p:spPr>
            <a:xfrm>
              <a:off x="6360865" y="3044114"/>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82" name="rc282"/>
            <p:cNvSpPr/>
            <p:nvPr/>
          </p:nvSpPr>
          <p:spPr>
            <a:xfrm>
              <a:off x="6624316" y="3044114"/>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83" name="rc283"/>
            <p:cNvSpPr/>
            <p:nvPr/>
          </p:nvSpPr>
          <p:spPr>
            <a:xfrm>
              <a:off x="6887767" y="3044114"/>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84" name="rc284"/>
            <p:cNvSpPr/>
            <p:nvPr/>
          </p:nvSpPr>
          <p:spPr>
            <a:xfrm>
              <a:off x="7151218" y="3044114"/>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85" name="rc285"/>
            <p:cNvSpPr/>
            <p:nvPr/>
          </p:nvSpPr>
          <p:spPr>
            <a:xfrm>
              <a:off x="7414669" y="3044114"/>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86" name="rc286"/>
            <p:cNvSpPr/>
            <p:nvPr/>
          </p:nvSpPr>
          <p:spPr>
            <a:xfrm>
              <a:off x="7678120" y="3044114"/>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87" name="rc287"/>
            <p:cNvSpPr/>
            <p:nvPr/>
          </p:nvSpPr>
          <p:spPr>
            <a:xfrm>
              <a:off x="7941571" y="3044114"/>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88" name="rc288"/>
            <p:cNvSpPr/>
            <p:nvPr/>
          </p:nvSpPr>
          <p:spPr>
            <a:xfrm>
              <a:off x="8205022" y="3044114"/>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89" name="rc289"/>
            <p:cNvSpPr/>
            <p:nvPr/>
          </p:nvSpPr>
          <p:spPr>
            <a:xfrm>
              <a:off x="8468473" y="3044114"/>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90" name="rc290"/>
            <p:cNvSpPr/>
            <p:nvPr/>
          </p:nvSpPr>
          <p:spPr>
            <a:xfrm>
              <a:off x="1882197" y="1895334"/>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91" name="rc291"/>
            <p:cNvSpPr/>
            <p:nvPr/>
          </p:nvSpPr>
          <p:spPr>
            <a:xfrm>
              <a:off x="2145648" y="1895334"/>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92" name="rc292"/>
            <p:cNvSpPr/>
            <p:nvPr/>
          </p:nvSpPr>
          <p:spPr>
            <a:xfrm>
              <a:off x="2409099" y="1895334"/>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93" name="rc293"/>
            <p:cNvSpPr/>
            <p:nvPr/>
          </p:nvSpPr>
          <p:spPr>
            <a:xfrm>
              <a:off x="2672550" y="1895334"/>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94" name="rc294"/>
            <p:cNvSpPr/>
            <p:nvPr/>
          </p:nvSpPr>
          <p:spPr>
            <a:xfrm>
              <a:off x="2936001" y="1895334"/>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95" name="rc295"/>
            <p:cNvSpPr/>
            <p:nvPr/>
          </p:nvSpPr>
          <p:spPr>
            <a:xfrm>
              <a:off x="3199452" y="1895334"/>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96" name="rc296"/>
            <p:cNvSpPr/>
            <p:nvPr/>
          </p:nvSpPr>
          <p:spPr>
            <a:xfrm>
              <a:off x="3462903" y="1895334"/>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97" name="rc297"/>
            <p:cNvSpPr/>
            <p:nvPr/>
          </p:nvSpPr>
          <p:spPr>
            <a:xfrm>
              <a:off x="3726354" y="1895334"/>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98" name="rc298"/>
            <p:cNvSpPr/>
            <p:nvPr/>
          </p:nvSpPr>
          <p:spPr>
            <a:xfrm>
              <a:off x="3989805" y="1895334"/>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99" name="rc299"/>
            <p:cNvSpPr/>
            <p:nvPr/>
          </p:nvSpPr>
          <p:spPr>
            <a:xfrm>
              <a:off x="4253256" y="189533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0" name="rc300"/>
            <p:cNvSpPr/>
            <p:nvPr/>
          </p:nvSpPr>
          <p:spPr>
            <a:xfrm>
              <a:off x="4516707" y="189533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1" name="rc301"/>
            <p:cNvSpPr/>
            <p:nvPr/>
          </p:nvSpPr>
          <p:spPr>
            <a:xfrm>
              <a:off x="4780158" y="189533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2" name="rc302"/>
            <p:cNvSpPr/>
            <p:nvPr/>
          </p:nvSpPr>
          <p:spPr>
            <a:xfrm>
              <a:off x="5043609" y="189533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3" name="rc303"/>
            <p:cNvSpPr/>
            <p:nvPr/>
          </p:nvSpPr>
          <p:spPr>
            <a:xfrm>
              <a:off x="5307060" y="189533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4" name="rc304"/>
            <p:cNvSpPr/>
            <p:nvPr/>
          </p:nvSpPr>
          <p:spPr>
            <a:xfrm>
              <a:off x="5570512" y="189533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5" name="rc305"/>
            <p:cNvSpPr/>
            <p:nvPr/>
          </p:nvSpPr>
          <p:spPr>
            <a:xfrm>
              <a:off x="5833963" y="189533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6" name="rc306"/>
            <p:cNvSpPr/>
            <p:nvPr/>
          </p:nvSpPr>
          <p:spPr>
            <a:xfrm>
              <a:off x="6097414" y="189533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7" name="rc307"/>
            <p:cNvSpPr/>
            <p:nvPr/>
          </p:nvSpPr>
          <p:spPr>
            <a:xfrm>
              <a:off x="6360865" y="189533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8" name="rc308"/>
            <p:cNvSpPr/>
            <p:nvPr/>
          </p:nvSpPr>
          <p:spPr>
            <a:xfrm>
              <a:off x="6624316" y="189533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9" name="rc309"/>
            <p:cNvSpPr/>
            <p:nvPr/>
          </p:nvSpPr>
          <p:spPr>
            <a:xfrm>
              <a:off x="6887767" y="189533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0" name="rc310"/>
            <p:cNvSpPr/>
            <p:nvPr/>
          </p:nvSpPr>
          <p:spPr>
            <a:xfrm>
              <a:off x="7151218" y="189533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1" name="rc311"/>
            <p:cNvSpPr/>
            <p:nvPr/>
          </p:nvSpPr>
          <p:spPr>
            <a:xfrm>
              <a:off x="7414669" y="189533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2" name="rc312"/>
            <p:cNvSpPr/>
            <p:nvPr/>
          </p:nvSpPr>
          <p:spPr>
            <a:xfrm>
              <a:off x="7678120" y="189533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3" name="rc313"/>
            <p:cNvSpPr/>
            <p:nvPr/>
          </p:nvSpPr>
          <p:spPr>
            <a:xfrm>
              <a:off x="7941571" y="1895334"/>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14" name="rc314"/>
            <p:cNvSpPr/>
            <p:nvPr/>
          </p:nvSpPr>
          <p:spPr>
            <a:xfrm>
              <a:off x="8205022" y="1895334"/>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15" name="rc315"/>
            <p:cNvSpPr/>
            <p:nvPr/>
          </p:nvSpPr>
          <p:spPr>
            <a:xfrm>
              <a:off x="8468473" y="1895334"/>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16" name="rc316"/>
            <p:cNvSpPr/>
            <p:nvPr/>
          </p:nvSpPr>
          <p:spPr>
            <a:xfrm>
              <a:off x="1882197" y="3197285"/>
              <a:ext cx="263451" cy="7658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17" name="rc317"/>
            <p:cNvSpPr/>
            <p:nvPr/>
          </p:nvSpPr>
          <p:spPr>
            <a:xfrm>
              <a:off x="2145648" y="3197285"/>
              <a:ext cx="263451" cy="76585"/>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18" name="rc318"/>
            <p:cNvSpPr/>
            <p:nvPr/>
          </p:nvSpPr>
          <p:spPr>
            <a:xfrm>
              <a:off x="2409099" y="3197285"/>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19" name="rc319"/>
            <p:cNvSpPr/>
            <p:nvPr/>
          </p:nvSpPr>
          <p:spPr>
            <a:xfrm>
              <a:off x="2672550" y="3197285"/>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20" name="rc320"/>
            <p:cNvSpPr/>
            <p:nvPr/>
          </p:nvSpPr>
          <p:spPr>
            <a:xfrm>
              <a:off x="2936001" y="3197285"/>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21" name="rc321"/>
            <p:cNvSpPr/>
            <p:nvPr/>
          </p:nvSpPr>
          <p:spPr>
            <a:xfrm>
              <a:off x="3199452" y="3197285"/>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22" name="rc322"/>
            <p:cNvSpPr/>
            <p:nvPr/>
          </p:nvSpPr>
          <p:spPr>
            <a:xfrm>
              <a:off x="3462903" y="3197285"/>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23" name="rc323"/>
            <p:cNvSpPr/>
            <p:nvPr/>
          </p:nvSpPr>
          <p:spPr>
            <a:xfrm>
              <a:off x="3726354" y="3197285"/>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24" name="rc324"/>
            <p:cNvSpPr/>
            <p:nvPr/>
          </p:nvSpPr>
          <p:spPr>
            <a:xfrm>
              <a:off x="3989805" y="3197285"/>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25" name="rc325"/>
            <p:cNvSpPr/>
            <p:nvPr/>
          </p:nvSpPr>
          <p:spPr>
            <a:xfrm>
              <a:off x="4253256" y="3197285"/>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26" name="rc326"/>
            <p:cNvSpPr/>
            <p:nvPr/>
          </p:nvSpPr>
          <p:spPr>
            <a:xfrm>
              <a:off x="4516707" y="3197285"/>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27" name="rc327"/>
            <p:cNvSpPr/>
            <p:nvPr/>
          </p:nvSpPr>
          <p:spPr>
            <a:xfrm>
              <a:off x="4780158" y="3197285"/>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28" name="rc328"/>
            <p:cNvSpPr/>
            <p:nvPr/>
          </p:nvSpPr>
          <p:spPr>
            <a:xfrm>
              <a:off x="5043609" y="3197285"/>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29" name="rc329"/>
            <p:cNvSpPr/>
            <p:nvPr/>
          </p:nvSpPr>
          <p:spPr>
            <a:xfrm>
              <a:off x="5307060" y="3197285"/>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30" name="rc330"/>
            <p:cNvSpPr/>
            <p:nvPr/>
          </p:nvSpPr>
          <p:spPr>
            <a:xfrm>
              <a:off x="5570512" y="3197285"/>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31" name="rc331"/>
            <p:cNvSpPr/>
            <p:nvPr/>
          </p:nvSpPr>
          <p:spPr>
            <a:xfrm>
              <a:off x="5833963" y="3197285"/>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32" name="rc332"/>
            <p:cNvSpPr/>
            <p:nvPr/>
          </p:nvSpPr>
          <p:spPr>
            <a:xfrm>
              <a:off x="6097414" y="3197285"/>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33" name="rc333"/>
            <p:cNvSpPr/>
            <p:nvPr/>
          </p:nvSpPr>
          <p:spPr>
            <a:xfrm>
              <a:off x="6360865" y="3197285"/>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34" name="rc334"/>
            <p:cNvSpPr/>
            <p:nvPr/>
          </p:nvSpPr>
          <p:spPr>
            <a:xfrm>
              <a:off x="6624316" y="3197285"/>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35" name="rc335"/>
            <p:cNvSpPr/>
            <p:nvPr/>
          </p:nvSpPr>
          <p:spPr>
            <a:xfrm>
              <a:off x="6887767" y="3197285"/>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36" name="rc336"/>
            <p:cNvSpPr/>
            <p:nvPr/>
          </p:nvSpPr>
          <p:spPr>
            <a:xfrm>
              <a:off x="7151218" y="3197285"/>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37" name="rc337"/>
            <p:cNvSpPr/>
            <p:nvPr/>
          </p:nvSpPr>
          <p:spPr>
            <a:xfrm>
              <a:off x="7414669" y="3197285"/>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38" name="rc338"/>
            <p:cNvSpPr/>
            <p:nvPr/>
          </p:nvSpPr>
          <p:spPr>
            <a:xfrm>
              <a:off x="7678120" y="3197285"/>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39" name="rc339"/>
            <p:cNvSpPr/>
            <p:nvPr/>
          </p:nvSpPr>
          <p:spPr>
            <a:xfrm>
              <a:off x="7941571" y="3197285"/>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40" name="rc340"/>
            <p:cNvSpPr/>
            <p:nvPr/>
          </p:nvSpPr>
          <p:spPr>
            <a:xfrm>
              <a:off x="8205022" y="3197285"/>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41" name="rc341"/>
            <p:cNvSpPr/>
            <p:nvPr/>
          </p:nvSpPr>
          <p:spPr>
            <a:xfrm>
              <a:off x="8468473" y="3197285"/>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42" name="rc342"/>
            <p:cNvSpPr/>
            <p:nvPr/>
          </p:nvSpPr>
          <p:spPr>
            <a:xfrm>
              <a:off x="1882197" y="1206066"/>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43" name="rc343"/>
            <p:cNvSpPr/>
            <p:nvPr/>
          </p:nvSpPr>
          <p:spPr>
            <a:xfrm>
              <a:off x="2145648" y="120606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44" name="rc344"/>
            <p:cNvSpPr/>
            <p:nvPr/>
          </p:nvSpPr>
          <p:spPr>
            <a:xfrm>
              <a:off x="2409099" y="120606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45" name="rc345"/>
            <p:cNvSpPr/>
            <p:nvPr/>
          </p:nvSpPr>
          <p:spPr>
            <a:xfrm>
              <a:off x="2672550" y="1206066"/>
              <a:ext cx="263451" cy="76585"/>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346" name="rc346"/>
            <p:cNvSpPr/>
            <p:nvPr/>
          </p:nvSpPr>
          <p:spPr>
            <a:xfrm>
              <a:off x="2936001" y="1206066"/>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47" name="rc347"/>
            <p:cNvSpPr/>
            <p:nvPr/>
          </p:nvSpPr>
          <p:spPr>
            <a:xfrm>
              <a:off x="3199452" y="1206066"/>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48" name="rc348"/>
            <p:cNvSpPr/>
            <p:nvPr/>
          </p:nvSpPr>
          <p:spPr>
            <a:xfrm>
              <a:off x="3462903" y="1206066"/>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49" name="rc349"/>
            <p:cNvSpPr/>
            <p:nvPr/>
          </p:nvSpPr>
          <p:spPr>
            <a:xfrm>
              <a:off x="3726354" y="1206066"/>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50" name="rc350"/>
            <p:cNvSpPr/>
            <p:nvPr/>
          </p:nvSpPr>
          <p:spPr>
            <a:xfrm>
              <a:off x="3989805" y="1206066"/>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51" name="rc351"/>
            <p:cNvSpPr/>
            <p:nvPr/>
          </p:nvSpPr>
          <p:spPr>
            <a:xfrm>
              <a:off x="4253256" y="1206066"/>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52" name="rc352"/>
            <p:cNvSpPr/>
            <p:nvPr/>
          </p:nvSpPr>
          <p:spPr>
            <a:xfrm>
              <a:off x="4516707" y="1206066"/>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53" name="rc353"/>
            <p:cNvSpPr/>
            <p:nvPr/>
          </p:nvSpPr>
          <p:spPr>
            <a:xfrm>
              <a:off x="4780158" y="1206066"/>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54" name="rc354"/>
            <p:cNvSpPr/>
            <p:nvPr/>
          </p:nvSpPr>
          <p:spPr>
            <a:xfrm>
              <a:off x="5043609" y="120606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55" name="rc355"/>
            <p:cNvSpPr/>
            <p:nvPr/>
          </p:nvSpPr>
          <p:spPr>
            <a:xfrm>
              <a:off x="5307060" y="120606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56" name="rc356"/>
            <p:cNvSpPr/>
            <p:nvPr/>
          </p:nvSpPr>
          <p:spPr>
            <a:xfrm>
              <a:off x="5570512" y="120606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57" name="rc357"/>
            <p:cNvSpPr/>
            <p:nvPr/>
          </p:nvSpPr>
          <p:spPr>
            <a:xfrm>
              <a:off x="5833963" y="120606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58" name="rc358"/>
            <p:cNvSpPr/>
            <p:nvPr/>
          </p:nvSpPr>
          <p:spPr>
            <a:xfrm>
              <a:off x="6097414" y="120606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59" name="rc359"/>
            <p:cNvSpPr/>
            <p:nvPr/>
          </p:nvSpPr>
          <p:spPr>
            <a:xfrm>
              <a:off x="6360865" y="120606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0" name="rc360"/>
            <p:cNvSpPr/>
            <p:nvPr/>
          </p:nvSpPr>
          <p:spPr>
            <a:xfrm>
              <a:off x="6624316" y="120606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1" name="rc361"/>
            <p:cNvSpPr/>
            <p:nvPr/>
          </p:nvSpPr>
          <p:spPr>
            <a:xfrm>
              <a:off x="6887767" y="120606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2" name="rc362"/>
            <p:cNvSpPr/>
            <p:nvPr/>
          </p:nvSpPr>
          <p:spPr>
            <a:xfrm>
              <a:off x="7151218" y="120606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3" name="rc363"/>
            <p:cNvSpPr/>
            <p:nvPr/>
          </p:nvSpPr>
          <p:spPr>
            <a:xfrm>
              <a:off x="7414669" y="120606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4" name="rc364"/>
            <p:cNvSpPr/>
            <p:nvPr/>
          </p:nvSpPr>
          <p:spPr>
            <a:xfrm>
              <a:off x="7678120" y="120606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5" name="rc365"/>
            <p:cNvSpPr/>
            <p:nvPr/>
          </p:nvSpPr>
          <p:spPr>
            <a:xfrm>
              <a:off x="7941571" y="120606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6" name="rc366"/>
            <p:cNvSpPr/>
            <p:nvPr/>
          </p:nvSpPr>
          <p:spPr>
            <a:xfrm>
              <a:off x="8205022" y="120606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7" name="rc367"/>
            <p:cNvSpPr/>
            <p:nvPr/>
          </p:nvSpPr>
          <p:spPr>
            <a:xfrm>
              <a:off x="8468473" y="120606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8" name="rc368"/>
            <p:cNvSpPr/>
            <p:nvPr/>
          </p:nvSpPr>
          <p:spPr>
            <a:xfrm>
              <a:off x="1882197" y="342704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9" name="rc369"/>
            <p:cNvSpPr/>
            <p:nvPr/>
          </p:nvSpPr>
          <p:spPr>
            <a:xfrm>
              <a:off x="2145648" y="342704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0" name="rc370"/>
            <p:cNvSpPr/>
            <p:nvPr/>
          </p:nvSpPr>
          <p:spPr>
            <a:xfrm>
              <a:off x="2409099" y="3427041"/>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71" name="rc371"/>
            <p:cNvSpPr/>
            <p:nvPr/>
          </p:nvSpPr>
          <p:spPr>
            <a:xfrm>
              <a:off x="2672550" y="342704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2" name="rc372"/>
            <p:cNvSpPr/>
            <p:nvPr/>
          </p:nvSpPr>
          <p:spPr>
            <a:xfrm>
              <a:off x="2936001" y="342704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3" name="rc373"/>
            <p:cNvSpPr/>
            <p:nvPr/>
          </p:nvSpPr>
          <p:spPr>
            <a:xfrm>
              <a:off x="3199452" y="3427041"/>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74" name="rc374"/>
            <p:cNvSpPr/>
            <p:nvPr/>
          </p:nvSpPr>
          <p:spPr>
            <a:xfrm>
              <a:off x="3462903" y="3427041"/>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75" name="rc375"/>
            <p:cNvSpPr/>
            <p:nvPr/>
          </p:nvSpPr>
          <p:spPr>
            <a:xfrm>
              <a:off x="3726354" y="3427041"/>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76" name="rc376"/>
            <p:cNvSpPr/>
            <p:nvPr/>
          </p:nvSpPr>
          <p:spPr>
            <a:xfrm>
              <a:off x="3989805" y="3427041"/>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77" name="rc377"/>
            <p:cNvSpPr/>
            <p:nvPr/>
          </p:nvSpPr>
          <p:spPr>
            <a:xfrm>
              <a:off x="4253256" y="342704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8" name="rc378"/>
            <p:cNvSpPr/>
            <p:nvPr/>
          </p:nvSpPr>
          <p:spPr>
            <a:xfrm>
              <a:off x="4516707" y="3427041"/>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79" name="rc379"/>
            <p:cNvSpPr/>
            <p:nvPr/>
          </p:nvSpPr>
          <p:spPr>
            <a:xfrm>
              <a:off x="4780158" y="3427041"/>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80" name="rc380"/>
            <p:cNvSpPr/>
            <p:nvPr/>
          </p:nvSpPr>
          <p:spPr>
            <a:xfrm>
              <a:off x="5043609" y="3427041"/>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81" name="rc381"/>
            <p:cNvSpPr/>
            <p:nvPr/>
          </p:nvSpPr>
          <p:spPr>
            <a:xfrm>
              <a:off x="5307060" y="3427041"/>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82" name="rc382"/>
            <p:cNvSpPr/>
            <p:nvPr/>
          </p:nvSpPr>
          <p:spPr>
            <a:xfrm>
              <a:off x="5570512" y="3427041"/>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83" name="rc383"/>
            <p:cNvSpPr/>
            <p:nvPr/>
          </p:nvSpPr>
          <p:spPr>
            <a:xfrm>
              <a:off x="5833963" y="3427041"/>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84" name="rc384"/>
            <p:cNvSpPr/>
            <p:nvPr/>
          </p:nvSpPr>
          <p:spPr>
            <a:xfrm>
              <a:off x="6097414" y="342704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85" name="rc385"/>
            <p:cNvSpPr/>
            <p:nvPr/>
          </p:nvSpPr>
          <p:spPr>
            <a:xfrm>
              <a:off x="6360865" y="3427041"/>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86" name="rc386"/>
            <p:cNvSpPr/>
            <p:nvPr/>
          </p:nvSpPr>
          <p:spPr>
            <a:xfrm>
              <a:off x="6624316" y="3427041"/>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87" name="rc387"/>
            <p:cNvSpPr/>
            <p:nvPr/>
          </p:nvSpPr>
          <p:spPr>
            <a:xfrm>
              <a:off x="6887767" y="342704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88" name="rc388"/>
            <p:cNvSpPr/>
            <p:nvPr/>
          </p:nvSpPr>
          <p:spPr>
            <a:xfrm>
              <a:off x="7151218" y="3427041"/>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89" name="rc389"/>
            <p:cNvSpPr/>
            <p:nvPr/>
          </p:nvSpPr>
          <p:spPr>
            <a:xfrm>
              <a:off x="7414669" y="3427041"/>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90" name="rc390"/>
            <p:cNvSpPr/>
            <p:nvPr/>
          </p:nvSpPr>
          <p:spPr>
            <a:xfrm>
              <a:off x="7678120" y="3427041"/>
              <a:ext cx="263451" cy="7658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91" name="rc391"/>
            <p:cNvSpPr/>
            <p:nvPr/>
          </p:nvSpPr>
          <p:spPr>
            <a:xfrm>
              <a:off x="7941571" y="3427041"/>
              <a:ext cx="263451" cy="76585"/>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392" name="rc392"/>
            <p:cNvSpPr/>
            <p:nvPr/>
          </p:nvSpPr>
          <p:spPr>
            <a:xfrm>
              <a:off x="8205022" y="3427041"/>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93" name="rc393"/>
            <p:cNvSpPr/>
            <p:nvPr/>
          </p:nvSpPr>
          <p:spPr>
            <a:xfrm>
              <a:off x="8468473" y="3427041"/>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94" name="rc394"/>
            <p:cNvSpPr/>
            <p:nvPr/>
          </p:nvSpPr>
          <p:spPr>
            <a:xfrm>
              <a:off x="1882197" y="3733382"/>
              <a:ext cx="263451" cy="7658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95" name="rc395"/>
            <p:cNvSpPr/>
            <p:nvPr/>
          </p:nvSpPr>
          <p:spPr>
            <a:xfrm>
              <a:off x="2145648" y="3733382"/>
              <a:ext cx="263451" cy="76585"/>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396" name="rc396"/>
            <p:cNvSpPr/>
            <p:nvPr/>
          </p:nvSpPr>
          <p:spPr>
            <a:xfrm>
              <a:off x="2409099" y="3733382"/>
              <a:ext cx="263451" cy="7658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97" name="rc397"/>
            <p:cNvSpPr/>
            <p:nvPr/>
          </p:nvSpPr>
          <p:spPr>
            <a:xfrm>
              <a:off x="2672550" y="3733382"/>
              <a:ext cx="263451" cy="7658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98" name="rc398"/>
            <p:cNvSpPr/>
            <p:nvPr/>
          </p:nvSpPr>
          <p:spPr>
            <a:xfrm>
              <a:off x="2936001" y="3733382"/>
              <a:ext cx="263451" cy="7658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99" name="rc399"/>
            <p:cNvSpPr/>
            <p:nvPr/>
          </p:nvSpPr>
          <p:spPr>
            <a:xfrm>
              <a:off x="3199452" y="3733382"/>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00" name="rc400"/>
            <p:cNvSpPr/>
            <p:nvPr/>
          </p:nvSpPr>
          <p:spPr>
            <a:xfrm>
              <a:off x="3462903" y="3733382"/>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01" name="rc401"/>
            <p:cNvSpPr/>
            <p:nvPr/>
          </p:nvSpPr>
          <p:spPr>
            <a:xfrm>
              <a:off x="3726354" y="3733382"/>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02" name="rc402"/>
            <p:cNvSpPr/>
            <p:nvPr/>
          </p:nvSpPr>
          <p:spPr>
            <a:xfrm>
              <a:off x="3989805" y="3733382"/>
              <a:ext cx="263451" cy="7658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403" name="rc403"/>
            <p:cNvSpPr/>
            <p:nvPr/>
          </p:nvSpPr>
          <p:spPr>
            <a:xfrm>
              <a:off x="4253256" y="3733382"/>
              <a:ext cx="263451" cy="7658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404" name="rc404"/>
            <p:cNvSpPr/>
            <p:nvPr/>
          </p:nvSpPr>
          <p:spPr>
            <a:xfrm>
              <a:off x="4516707" y="3733382"/>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05" name="rc405"/>
            <p:cNvSpPr/>
            <p:nvPr/>
          </p:nvSpPr>
          <p:spPr>
            <a:xfrm>
              <a:off x="4780158" y="3733382"/>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406" name="rc406"/>
            <p:cNvSpPr/>
            <p:nvPr/>
          </p:nvSpPr>
          <p:spPr>
            <a:xfrm>
              <a:off x="5043609" y="3733382"/>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07" name="rc407"/>
            <p:cNvSpPr/>
            <p:nvPr/>
          </p:nvSpPr>
          <p:spPr>
            <a:xfrm>
              <a:off x="5307060" y="3733382"/>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408" name="rc408"/>
            <p:cNvSpPr/>
            <p:nvPr/>
          </p:nvSpPr>
          <p:spPr>
            <a:xfrm>
              <a:off x="5570512" y="3733382"/>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09" name="rc409"/>
            <p:cNvSpPr/>
            <p:nvPr/>
          </p:nvSpPr>
          <p:spPr>
            <a:xfrm>
              <a:off x="5833963" y="3733382"/>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10" name="rc410"/>
            <p:cNvSpPr/>
            <p:nvPr/>
          </p:nvSpPr>
          <p:spPr>
            <a:xfrm>
              <a:off x="6097414" y="3733382"/>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11" name="rc411"/>
            <p:cNvSpPr/>
            <p:nvPr/>
          </p:nvSpPr>
          <p:spPr>
            <a:xfrm>
              <a:off x="6360865" y="3733382"/>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412" name="rc412"/>
            <p:cNvSpPr/>
            <p:nvPr/>
          </p:nvSpPr>
          <p:spPr>
            <a:xfrm>
              <a:off x="6624316" y="3733382"/>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13" name="rc413"/>
            <p:cNvSpPr/>
            <p:nvPr/>
          </p:nvSpPr>
          <p:spPr>
            <a:xfrm>
              <a:off x="6887767" y="3733382"/>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14" name="rc414"/>
            <p:cNvSpPr/>
            <p:nvPr/>
          </p:nvSpPr>
          <p:spPr>
            <a:xfrm>
              <a:off x="7151218" y="3733382"/>
              <a:ext cx="263451" cy="7658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415" name="rc415"/>
            <p:cNvSpPr/>
            <p:nvPr/>
          </p:nvSpPr>
          <p:spPr>
            <a:xfrm>
              <a:off x="7414669" y="3733382"/>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416" name="rc416"/>
            <p:cNvSpPr/>
            <p:nvPr/>
          </p:nvSpPr>
          <p:spPr>
            <a:xfrm>
              <a:off x="7678120" y="3733382"/>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17" name="rc417"/>
            <p:cNvSpPr/>
            <p:nvPr/>
          </p:nvSpPr>
          <p:spPr>
            <a:xfrm>
              <a:off x="7941571" y="3733382"/>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18" name="rc418"/>
            <p:cNvSpPr/>
            <p:nvPr/>
          </p:nvSpPr>
          <p:spPr>
            <a:xfrm>
              <a:off x="8205022" y="3733382"/>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19" name="rc419"/>
            <p:cNvSpPr/>
            <p:nvPr/>
          </p:nvSpPr>
          <p:spPr>
            <a:xfrm>
              <a:off x="8468473" y="3733382"/>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20" name="rc420"/>
            <p:cNvSpPr/>
            <p:nvPr/>
          </p:nvSpPr>
          <p:spPr>
            <a:xfrm>
              <a:off x="1882197" y="4882162"/>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21" name="rc421"/>
            <p:cNvSpPr/>
            <p:nvPr/>
          </p:nvSpPr>
          <p:spPr>
            <a:xfrm>
              <a:off x="2145648" y="4882162"/>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22" name="rc422"/>
            <p:cNvSpPr/>
            <p:nvPr/>
          </p:nvSpPr>
          <p:spPr>
            <a:xfrm>
              <a:off x="2409099" y="4882162"/>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23" name="rc423"/>
            <p:cNvSpPr/>
            <p:nvPr/>
          </p:nvSpPr>
          <p:spPr>
            <a:xfrm>
              <a:off x="2672550" y="4882162"/>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24" name="rc424"/>
            <p:cNvSpPr/>
            <p:nvPr/>
          </p:nvSpPr>
          <p:spPr>
            <a:xfrm>
              <a:off x="2936001" y="4882162"/>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25" name="rc425"/>
            <p:cNvSpPr/>
            <p:nvPr/>
          </p:nvSpPr>
          <p:spPr>
            <a:xfrm>
              <a:off x="3199452" y="4882162"/>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26" name="rc426"/>
            <p:cNvSpPr/>
            <p:nvPr/>
          </p:nvSpPr>
          <p:spPr>
            <a:xfrm>
              <a:off x="3462903" y="4882162"/>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27" name="rc427"/>
            <p:cNvSpPr/>
            <p:nvPr/>
          </p:nvSpPr>
          <p:spPr>
            <a:xfrm>
              <a:off x="3726354" y="4882162"/>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28" name="rc428"/>
            <p:cNvSpPr/>
            <p:nvPr/>
          </p:nvSpPr>
          <p:spPr>
            <a:xfrm>
              <a:off x="3989805" y="4882162"/>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29" name="rc429"/>
            <p:cNvSpPr/>
            <p:nvPr/>
          </p:nvSpPr>
          <p:spPr>
            <a:xfrm>
              <a:off x="4253256" y="4882162"/>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30" name="rc430"/>
            <p:cNvSpPr/>
            <p:nvPr/>
          </p:nvSpPr>
          <p:spPr>
            <a:xfrm>
              <a:off x="4516707" y="4882162"/>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31" name="rc431"/>
            <p:cNvSpPr/>
            <p:nvPr/>
          </p:nvSpPr>
          <p:spPr>
            <a:xfrm>
              <a:off x="4780158" y="4882162"/>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32" name="rc432"/>
            <p:cNvSpPr/>
            <p:nvPr/>
          </p:nvSpPr>
          <p:spPr>
            <a:xfrm>
              <a:off x="5043609" y="4882162"/>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33" name="rc433"/>
            <p:cNvSpPr/>
            <p:nvPr/>
          </p:nvSpPr>
          <p:spPr>
            <a:xfrm>
              <a:off x="5307060" y="4882162"/>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34" name="rc434"/>
            <p:cNvSpPr/>
            <p:nvPr/>
          </p:nvSpPr>
          <p:spPr>
            <a:xfrm>
              <a:off x="5570512" y="4882162"/>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435" name="rc435"/>
            <p:cNvSpPr/>
            <p:nvPr/>
          </p:nvSpPr>
          <p:spPr>
            <a:xfrm>
              <a:off x="5833963" y="4882162"/>
              <a:ext cx="263451" cy="7658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436" name="rc436"/>
            <p:cNvSpPr/>
            <p:nvPr/>
          </p:nvSpPr>
          <p:spPr>
            <a:xfrm>
              <a:off x="6097414" y="4882162"/>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437" name="rc437"/>
            <p:cNvSpPr/>
            <p:nvPr/>
          </p:nvSpPr>
          <p:spPr>
            <a:xfrm>
              <a:off x="6360865" y="4882162"/>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38" name="rc438"/>
            <p:cNvSpPr/>
            <p:nvPr/>
          </p:nvSpPr>
          <p:spPr>
            <a:xfrm>
              <a:off x="6624316" y="4882162"/>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39" name="rc439"/>
            <p:cNvSpPr/>
            <p:nvPr/>
          </p:nvSpPr>
          <p:spPr>
            <a:xfrm>
              <a:off x="6887767" y="4882162"/>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40" name="rc440"/>
            <p:cNvSpPr/>
            <p:nvPr/>
          </p:nvSpPr>
          <p:spPr>
            <a:xfrm>
              <a:off x="7151218" y="4882162"/>
              <a:ext cx="263451" cy="76585"/>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441" name="rc441"/>
            <p:cNvSpPr/>
            <p:nvPr/>
          </p:nvSpPr>
          <p:spPr>
            <a:xfrm>
              <a:off x="7414669" y="4882162"/>
              <a:ext cx="263451" cy="76585"/>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442" name="rc442"/>
            <p:cNvSpPr/>
            <p:nvPr/>
          </p:nvSpPr>
          <p:spPr>
            <a:xfrm>
              <a:off x="7678120" y="4882162"/>
              <a:ext cx="263451" cy="76585"/>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443" name="rc443"/>
            <p:cNvSpPr/>
            <p:nvPr/>
          </p:nvSpPr>
          <p:spPr>
            <a:xfrm>
              <a:off x="7941571" y="4882162"/>
              <a:ext cx="263451" cy="7658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44" name="rc444"/>
            <p:cNvSpPr/>
            <p:nvPr/>
          </p:nvSpPr>
          <p:spPr>
            <a:xfrm>
              <a:off x="8205022" y="4882162"/>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45" name="rc445"/>
            <p:cNvSpPr/>
            <p:nvPr/>
          </p:nvSpPr>
          <p:spPr>
            <a:xfrm>
              <a:off x="8468473" y="4882162"/>
              <a:ext cx="263451" cy="7658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46" name="rc446"/>
            <p:cNvSpPr/>
            <p:nvPr/>
          </p:nvSpPr>
          <p:spPr>
            <a:xfrm>
              <a:off x="1882197" y="128265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47" name="rc447"/>
            <p:cNvSpPr/>
            <p:nvPr/>
          </p:nvSpPr>
          <p:spPr>
            <a:xfrm>
              <a:off x="2145648" y="1282651"/>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48" name="rc448"/>
            <p:cNvSpPr/>
            <p:nvPr/>
          </p:nvSpPr>
          <p:spPr>
            <a:xfrm>
              <a:off x="2409099" y="1282651"/>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449" name="rc449"/>
            <p:cNvSpPr/>
            <p:nvPr/>
          </p:nvSpPr>
          <p:spPr>
            <a:xfrm>
              <a:off x="2672550" y="1282651"/>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50" name="rc450"/>
            <p:cNvSpPr/>
            <p:nvPr/>
          </p:nvSpPr>
          <p:spPr>
            <a:xfrm>
              <a:off x="2936001" y="1282651"/>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51" name="rc451"/>
            <p:cNvSpPr/>
            <p:nvPr/>
          </p:nvSpPr>
          <p:spPr>
            <a:xfrm>
              <a:off x="3199452" y="1282651"/>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52" name="rc452"/>
            <p:cNvSpPr/>
            <p:nvPr/>
          </p:nvSpPr>
          <p:spPr>
            <a:xfrm>
              <a:off x="3462903" y="1282651"/>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53" name="rc453"/>
            <p:cNvSpPr/>
            <p:nvPr/>
          </p:nvSpPr>
          <p:spPr>
            <a:xfrm>
              <a:off x="3726354" y="128265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54" name="rc454"/>
            <p:cNvSpPr/>
            <p:nvPr/>
          </p:nvSpPr>
          <p:spPr>
            <a:xfrm>
              <a:off x="3989805" y="1282651"/>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55" name="rc455"/>
            <p:cNvSpPr/>
            <p:nvPr/>
          </p:nvSpPr>
          <p:spPr>
            <a:xfrm>
              <a:off x="4253256" y="1282651"/>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56" name="rc456"/>
            <p:cNvSpPr/>
            <p:nvPr/>
          </p:nvSpPr>
          <p:spPr>
            <a:xfrm>
              <a:off x="4516707" y="1282651"/>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57" name="rc457"/>
            <p:cNvSpPr/>
            <p:nvPr/>
          </p:nvSpPr>
          <p:spPr>
            <a:xfrm>
              <a:off x="4780158" y="1282651"/>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58" name="rc458"/>
            <p:cNvSpPr/>
            <p:nvPr/>
          </p:nvSpPr>
          <p:spPr>
            <a:xfrm>
              <a:off x="5043609" y="1282651"/>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59" name="rc459"/>
            <p:cNvSpPr/>
            <p:nvPr/>
          </p:nvSpPr>
          <p:spPr>
            <a:xfrm>
              <a:off x="5307060" y="1282651"/>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60" name="rc460"/>
            <p:cNvSpPr/>
            <p:nvPr/>
          </p:nvSpPr>
          <p:spPr>
            <a:xfrm>
              <a:off x="5570512" y="1282651"/>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61" name="rc461"/>
            <p:cNvSpPr/>
            <p:nvPr/>
          </p:nvSpPr>
          <p:spPr>
            <a:xfrm>
              <a:off x="5833963" y="1282651"/>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62" name="rc462"/>
            <p:cNvSpPr/>
            <p:nvPr/>
          </p:nvSpPr>
          <p:spPr>
            <a:xfrm>
              <a:off x="6097414" y="1282651"/>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63" name="rc463"/>
            <p:cNvSpPr/>
            <p:nvPr/>
          </p:nvSpPr>
          <p:spPr>
            <a:xfrm>
              <a:off x="6360865" y="1282651"/>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64" name="rc464"/>
            <p:cNvSpPr/>
            <p:nvPr/>
          </p:nvSpPr>
          <p:spPr>
            <a:xfrm>
              <a:off x="6624316" y="1282651"/>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65" name="rc465"/>
            <p:cNvSpPr/>
            <p:nvPr/>
          </p:nvSpPr>
          <p:spPr>
            <a:xfrm>
              <a:off x="6887767" y="1282651"/>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66" name="rc466"/>
            <p:cNvSpPr/>
            <p:nvPr/>
          </p:nvSpPr>
          <p:spPr>
            <a:xfrm>
              <a:off x="7151218" y="1282651"/>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67" name="rc467"/>
            <p:cNvSpPr/>
            <p:nvPr/>
          </p:nvSpPr>
          <p:spPr>
            <a:xfrm>
              <a:off x="7414669" y="1282651"/>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68" name="rc468"/>
            <p:cNvSpPr/>
            <p:nvPr/>
          </p:nvSpPr>
          <p:spPr>
            <a:xfrm>
              <a:off x="7678120" y="1282651"/>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69" name="rc469"/>
            <p:cNvSpPr/>
            <p:nvPr/>
          </p:nvSpPr>
          <p:spPr>
            <a:xfrm>
              <a:off x="7941571" y="1282651"/>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70" name="rc470"/>
            <p:cNvSpPr/>
            <p:nvPr/>
          </p:nvSpPr>
          <p:spPr>
            <a:xfrm>
              <a:off x="8205022" y="1282651"/>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71" name="rc471"/>
            <p:cNvSpPr/>
            <p:nvPr/>
          </p:nvSpPr>
          <p:spPr>
            <a:xfrm>
              <a:off x="8468473" y="128265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72" name="rc472"/>
            <p:cNvSpPr/>
            <p:nvPr/>
          </p:nvSpPr>
          <p:spPr>
            <a:xfrm>
              <a:off x="1882197" y="4805577"/>
              <a:ext cx="263451" cy="76585"/>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473" name="rc473"/>
            <p:cNvSpPr/>
            <p:nvPr/>
          </p:nvSpPr>
          <p:spPr>
            <a:xfrm>
              <a:off x="2145648" y="4805577"/>
              <a:ext cx="263451" cy="76585"/>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474" name="rc474"/>
            <p:cNvSpPr/>
            <p:nvPr/>
          </p:nvSpPr>
          <p:spPr>
            <a:xfrm>
              <a:off x="2409099" y="4805577"/>
              <a:ext cx="263451" cy="76585"/>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475" name="rc475"/>
            <p:cNvSpPr/>
            <p:nvPr/>
          </p:nvSpPr>
          <p:spPr>
            <a:xfrm>
              <a:off x="2672550" y="4805577"/>
              <a:ext cx="263451" cy="76585"/>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476" name="rc476"/>
            <p:cNvSpPr/>
            <p:nvPr/>
          </p:nvSpPr>
          <p:spPr>
            <a:xfrm>
              <a:off x="2936001" y="4805577"/>
              <a:ext cx="263451" cy="76585"/>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477" name="rc477"/>
            <p:cNvSpPr/>
            <p:nvPr/>
          </p:nvSpPr>
          <p:spPr>
            <a:xfrm>
              <a:off x="3199452" y="4805577"/>
              <a:ext cx="263451" cy="76585"/>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478" name="rc478"/>
            <p:cNvSpPr/>
            <p:nvPr/>
          </p:nvSpPr>
          <p:spPr>
            <a:xfrm>
              <a:off x="3462903" y="4805577"/>
              <a:ext cx="263451" cy="76585"/>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479" name="rc479"/>
            <p:cNvSpPr/>
            <p:nvPr/>
          </p:nvSpPr>
          <p:spPr>
            <a:xfrm>
              <a:off x="3726354" y="4805577"/>
              <a:ext cx="263451" cy="76585"/>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480" name="rc480"/>
            <p:cNvSpPr/>
            <p:nvPr/>
          </p:nvSpPr>
          <p:spPr>
            <a:xfrm>
              <a:off x="3989805" y="4805577"/>
              <a:ext cx="263451" cy="76585"/>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481" name="rc481"/>
            <p:cNvSpPr/>
            <p:nvPr/>
          </p:nvSpPr>
          <p:spPr>
            <a:xfrm>
              <a:off x="4253256" y="4805577"/>
              <a:ext cx="263451" cy="76585"/>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482" name="rc482"/>
            <p:cNvSpPr/>
            <p:nvPr/>
          </p:nvSpPr>
          <p:spPr>
            <a:xfrm>
              <a:off x="4516707" y="4805577"/>
              <a:ext cx="263451" cy="76585"/>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83" name="rc483"/>
            <p:cNvSpPr/>
            <p:nvPr/>
          </p:nvSpPr>
          <p:spPr>
            <a:xfrm>
              <a:off x="4780158" y="4805577"/>
              <a:ext cx="263451" cy="76585"/>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84" name="rc484"/>
            <p:cNvSpPr/>
            <p:nvPr/>
          </p:nvSpPr>
          <p:spPr>
            <a:xfrm>
              <a:off x="5043609" y="4805577"/>
              <a:ext cx="263451" cy="76585"/>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85" name="rc485"/>
            <p:cNvSpPr/>
            <p:nvPr/>
          </p:nvSpPr>
          <p:spPr>
            <a:xfrm>
              <a:off x="5307060" y="4805577"/>
              <a:ext cx="263451" cy="76585"/>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86" name="rc486"/>
            <p:cNvSpPr/>
            <p:nvPr/>
          </p:nvSpPr>
          <p:spPr>
            <a:xfrm>
              <a:off x="5570512" y="4805577"/>
              <a:ext cx="263451" cy="76585"/>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87" name="rc487"/>
            <p:cNvSpPr/>
            <p:nvPr/>
          </p:nvSpPr>
          <p:spPr>
            <a:xfrm>
              <a:off x="5833963" y="4805577"/>
              <a:ext cx="263451" cy="76585"/>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488" name="rc488"/>
            <p:cNvSpPr/>
            <p:nvPr/>
          </p:nvSpPr>
          <p:spPr>
            <a:xfrm>
              <a:off x="6097414" y="4805577"/>
              <a:ext cx="263451" cy="76585"/>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89" name="rc489"/>
            <p:cNvSpPr/>
            <p:nvPr/>
          </p:nvSpPr>
          <p:spPr>
            <a:xfrm>
              <a:off x="6360865" y="4805577"/>
              <a:ext cx="263451" cy="76585"/>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490" name="rc490"/>
            <p:cNvSpPr/>
            <p:nvPr/>
          </p:nvSpPr>
          <p:spPr>
            <a:xfrm>
              <a:off x="6624316" y="4805577"/>
              <a:ext cx="263451" cy="76585"/>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491" name="rc491"/>
            <p:cNvSpPr/>
            <p:nvPr/>
          </p:nvSpPr>
          <p:spPr>
            <a:xfrm>
              <a:off x="6887767" y="4805577"/>
              <a:ext cx="263451" cy="76585"/>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492" name="rc492"/>
            <p:cNvSpPr/>
            <p:nvPr/>
          </p:nvSpPr>
          <p:spPr>
            <a:xfrm>
              <a:off x="7151218" y="4805577"/>
              <a:ext cx="263451" cy="76585"/>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493" name="rc493"/>
            <p:cNvSpPr/>
            <p:nvPr/>
          </p:nvSpPr>
          <p:spPr>
            <a:xfrm>
              <a:off x="7414669" y="4805577"/>
              <a:ext cx="263451" cy="76585"/>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494" name="rc494"/>
            <p:cNvSpPr/>
            <p:nvPr/>
          </p:nvSpPr>
          <p:spPr>
            <a:xfrm>
              <a:off x="7678120" y="4805577"/>
              <a:ext cx="263451" cy="76585"/>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495" name="rc495"/>
            <p:cNvSpPr/>
            <p:nvPr/>
          </p:nvSpPr>
          <p:spPr>
            <a:xfrm>
              <a:off x="7941571" y="4805577"/>
              <a:ext cx="263451" cy="7658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496" name="rc496"/>
            <p:cNvSpPr/>
            <p:nvPr/>
          </p:nvSpPr>
          <p:spPr>
            <a:xfrm>
              <a:off x="8205022" y="4805577"/>
              <a:ext cx="263451" cy="76585"/>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497" name="rc497"/>
            <p:cNvSpPr/>
            <p:nvPr/>
          </p:nvSpPr>
          <p:spPr>
            <a:xfrm>
              <a:off x="8468473" y="4805577"/>
              <a:ext cx="263451" cy="7658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498" name="rc498"/>
            <p:cNvSpPr/>
            <p:nvPr/>
          </p:nvSpPr>
          <p:spPr>
            <a:xfrm>
              <a:off x="1882197" y="2737772"/>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99" name="rc499"/>
            <p:cNvSpPr/>
            <p:nvPr/>
          </p:nvSpPr>
          <p:spPr>
            <a:xfrm>
              <a:off x="2145648" y="2737772"/>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00" name="rc500"/>
            <p:cNvSpPr/>
            <p:nvPr/>
          </p:nvSpPr>
          <p:spPr>
            <a:xfrm>
              <a:off x="2409099" y="2737772"/>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01" name="rc501"/>
            <p:cNvSpPr/>
            <p:nvPr/>
          </p:nvSpPr>
          <p:spPr>
            <a:xfrm>
              <a:off x="2672550" y="2737772"/>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02" name="rc502"/>
            <p:cNvSpPr/>
            <p:nvPr/>
          </p:nvSpPr>
          <p:spPr>
            <a:xfrm>
              <a:off x="2936001" y="2737772"/>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03" name="rc503"/>
            <p:cNvSpPr/>
            <p:nvPr/>
          </p:nvSpPr>
          <p:spPr>
            <a:xfrm>
              <a:off x="3199452" y="2737772"/>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04" name="rc504"/>
            <p:cNvSpPr/>
            <p:nvPr/>
          </p:nvSpPr>
          <p:spPr>
            <a:xfrm>
              <a:off x="3462903" y="2737772"/>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05" name="rc505"/>
            <p:cNvSpPr/>
            <p:nvPr/>
          </p:nvSpPr>
          <p:spPr>
            <a:xfrm>
              <a:off x="3726354" y="273777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6" name="rc506"/>
            <p:cNvSpPr/>
            <p:nvPr/>
          </p:nvSpPr>
          <p:spPr>
            <a:xfrm>
              <a:off x="3989805" y="273777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7" name="rc507"/>
            <p:cNvSpPr/>
            <p:nvPr/>
          </p:nvSpPr>
          <p:spPr>
            <a:xfrm>
              <a:off x="4253256" y="273777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8" name="rc508"/>
            <p:cNvSpPr/>
            <p:nvPr/>
          </p:nvSpPr>
          <p:spPr>
            <a:xfrm>
              <a:off x="4516707" y="273777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9" name="rc509"/>
            <p:cNvSpPr/>
            <p:nvPr/>
          </p:nvSpPr>
          <p:spPr>
            <a:xfrm>
              <a:off x="4780158" y="273777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0" name="rc510"/>
            <p:cNvSpPr/>
            <p:nvPr/>
          </p:nvSpPr>
          <p:spPr>
            <a:xfrm>
              <a:off x="5043609" y="273777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1" name="rc511"/>
            <p:cNvSpPr/>
            <p:nvPr/>
          </p:nvSpPr>
          <p:spPr>
            <a:xfrm>
              <a:off x="5307060" y="273777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2" name="rc512"/>
            <p:cNvSpPr/>
            <p:nvPr/>
          </p:nvSpPr>
          <p:spPr>
            <a:xfrm>
              <a:off x="5570512" y="273777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3" name="rc513"/>
            <p:cNvSpPr/>
            <p:nvPr/>
          </p:nvSpPr>
          <p:spPr>
            <a:xfrm>
              <a:off x="5833963" y="273777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4" name="rc514"/>
            <p:cNvSpPr/>
            <p:nvPr/>
          </p:nvSpPr>
          <p:spPr>
            <a:xfrm>
              <a:off x="6097414" y="2737772"/>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15" name="rc515"/>
            <p:cNvSpPr/>
            <p:nvPr/>
          </p:nvSpPr>
          <p:spPr>
            <a:xfrm>
              <a:off x="6360865" y="2737772"/>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16" name="rc516"/>
            <p:cNvSpPr/>
            <p:nvPr/>
          </p:nvSpPr>
          <p:spPr>
            <a:xfrm>
              <a:off x="6624316" y="2737772"/>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17" name="rc517"/>
            <p:cNvSpPr/>
            <p:nvPr/>
          </p:nvSpPr>
          <p:spPr>
            <a:xfrm>
              <a:off x="6887767" y="2737772"/>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18" name="rc518"/>
            <p:cNvSpPr/>
            <p:nvPr/>
          </p:nvSpPr>
          <p:spPr>
            <a:xfrm>
              <a:off x="7151218" y="2737772"/>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19" name="rc519"/>
            <p:cNvSpPr/>
            <p:nvPr/>
          </p:nvSpPr>
          <p:spPr>
            <a:xfrm>
              <a:off x="7414669" y="2737772"/>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20" name="rc520"/>
            <p:cNvSpPr/>
            <p:nvPr/>
          </p:nvSpPr>
          <p:spPr>
            <a:xfrm>
              <a:off x="7678120" y="2737772"/>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21" name="rc521"/>
            <p:cNvSpPr/>
            <p:nvPr/>
          </p:nvSpPr>
          <p:spPr>
            <a:xfrm>
              <a:off x="7941571" y="2737772"/>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22" name="rc522"/>
            <p:cNvSpPr/>
            <p:nvPr/>
          </p:nvSpPr>
          <p:spPr>
            <a:xfrm>
              <a:off x="8205022" y="2737772"/>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23" name="rc523"/>
            <p:cNvSpPr/>
            <p:nvPr/>
          </p:nvSpPr>
          <p:spPr>
            <a:xfrm>
              <a:off x="8468473" y="2737772"/>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24" name="rc524"/>
            <p:cNvSpPr/>
            <p:nvPr/>
          </p:nvSpPr>
          <p:spPr>
            <a:xfrm>
              <a:off x="1882197" y="5494845"/>
              <a:ext cx="263451" cy="76585"/>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525" name="rc525"/>
            <p:cNvSpPr/>
            <p:nvPr/>
          </p:nvSpPr>
          <p:spPr>
            <a:xfrm>
              <a:off x="2145648" y="5494845"/>
              <a:ext cx="263451" cy="76585"/>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526" name="rc526"/>
            <p:cNvSpPr/>
            <p:nvPr/>
          </p:nvSpPr>
          <p:spPr>
            <a:xfrm>
              <a:off x="2409099" y="5494845"/>
              <a:ext cx="263451" cy="76585"/>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527" name="rc527"/>
            <p:cNvSpPr/>
            <p:nvPr/>
          </p:nvSpPr>
          <p:spPr>
            <a:xfrm>
              <a:off x="2672550" y="5494845"/>
              <a:ext cx="263451" cy="76585"/>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528" name="rc528"/>
            <p:cNvSpPr/>
            <p:nvPr/>
          </p:nvSpPr>
          <p:spPr>
            <a:xfrm>
              <a:off x="2936001" y="5494845"/>
              <a:ext cx="263451" cy="76585"/>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529" name="rc529"/>
            <p:cNvSpPr/>
            <p:nvPr/>
          </p:nvSpPr>
          <p:spPr>
            <a:xfrm>
              <a:off x="3199452" y="5494845"/>
              <a:ext cx="263451" cy="76585"/>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530" name="rc530"/>
            <p:cNvSpPr/>
            <p:nvPr/>
          </p:nvSpPr>
          <p:spPr>
            <a:xfrm>
              <a:off x="3462903" y="5494845"/>
              <a:ext cx="263451" cy="76585"/>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531" name="rc531"/>
            <p:cNvSpPr/>
            <p:nvPr/>
          </p:nvSpPr>
          <p:spPr>
            <a:xfrm>
              <a:off x="3726354" y="5494845"/>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532" name="rc532"/>
            <p:cNvSpPr/>
            <p:nvPr/>
          </p:nvSpPr>
          <p:spPr>
            <a:xfrm>
              <a:off x="3989805" y="5494845"/>
              <a:ext cx="263451" cy="7658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33" name="rc533"/>
            <p:cNvSpPr/>
            <p:nvPr/>
          </p:nvSpPr>
          <p:spPr>
            <a:xfrm>
              <a:off x="4253256" y="5494845"/>
              <a:ext cx="263451" cy="7658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34" name="rc534"/>
            <p:cNvSpPr/>
            <p:nvPr/>
          </p:nvSpPr>
          <p:spPr>
            <a:xfrm>
              <a:off x="4516707" y="5494845"/>
              <a:ext cx="263451" cy="76585"/>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535" name="rc535"/>
            <p:cNvSpPr/>
            <p:nvPr/>
          </p:nvSpPr>
          <p:spPr>
            <a:xfrm>
              <a:off x="4780158" y="5494845"/>
              <a:ext cx="263451" cy="7658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536" name="rc536"/>
            <p:cNvSpPr/>
            <p:nvPr/>
          </p:nvSpPr>
          <p:spPr>
            <a:xfrm>
              <a:off x="5043609" y="5494845"/>
              <a:ext cx="263451" cy="7658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37" name="rc537"/>
            <p:cNvSpPr/>
            <p:nvPr/>
          </p:nvSpPr>
          <p:spPr>
            <a:xfrm>
              <a:off x="5307060" y="5494845"/>
              <a:ext cx="263451" cy="7658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38" name="rc538"/>
            <p:cNvSpPr/>
            <p:nvPr/>
          </p:nvSpPr>
          <p:spPr>
            <a:xfrm>
              <a:off x="5570512" y="5494845"/>
              <a:ext cx="263451" cy="76585"/>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539" name="rc539"/>
            <p:cNvSpPr/>
            <p:nvPr/>
          </p:nvSpPr>
          <p:spPr>
            <a:xfrm>
              <a:off x="5833963" y="5494845"/>
              <a:ext cx="263451" cy="76585"/>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540" name="rc540"/>
            <p:cNvSpPr/>
            <p:nvPr/>
          </p:nvSpPr>
          <p:spPr>
            <a:xfrm>
              <a:off x="6097414" y="5494845"/>
              <a:ext cx="263451" cy="7658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541" name="rc541"/>
            <p:cNvSpPr/>
            <p:nvPr/>
          </p:nvSpPr>
          <p:spPr>
            <a:xfrm>
              <a:off x="6360865" y="5494845"/>
              <a:ext cx="263451" cy="7658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542" name="rc542"/>
            <p:cNvSpPr/>
            <p:nvPr/>
          </p:nvSpPr>
          <p:spPr>
            <a:xfrm>
              <a:off x="6624316" y="5494845"/>
              <a:ext cx="263451" cy="76585"/>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543" name="rc543"/>
            <p:cNvSpPr/>
            <p:nvPr/>
          </p:nvSpPr>
          <p:spPr>
            <a:xfrm>
              <a:off x="6887767" y="5494845"/>
              <a:ext cx="263451" cy="76585"/>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544" name="rc544"/>
            <p:cNvSpPr/>
            <p:nvPr/>
          </p:nvSpPr>
          <p:spPr>
            <a:xfrm>
              <a:off x="7151218" y="5494845"/>
              <a:ext cx="263451" cy="76585"/>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545" name="rc545"/>
            <p:cNvSpPr/>
            <p:nvPr/>
          </p:nvSpPr>
          <p:spPr>
            <a:xfrm>
              <a:off x="7414669" y="5494845"/>
              <a:ext cx="263451" cy="7658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546" name="rc546"/>
            <p:cNvSpPr/>
            <p:nvPr/>
          </p:nvSpPr>
          <p:spPr>
            <a:xfrm>
              <a:off x="7678120" y="5494845"/>
              <a:ext cx="263451" cy="76585"/>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547" name="rc547"/>
            <p:cNvSpPr/>
            <p:nvPr/>
          </p:nvSpPr>
          <p:spPr>
            <a:xfrm>
              <a:off x="7941571" y="5494845"/>
              <a:ext cx="263451" cy="76585"/>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548" name="rc548"/>
            <p:cNvSpPr/>
            <p:nvPr/>
          </p:nvSpPr>
          <p:spPr>
            <a:xfrm>
              <a:off x="8205022" y="5494845"/>
              <a:ext cx="263451" cy="76585"/>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549" name="rc549"/>
            <p:cNvSpPr/>
            <p:nvPr/>
          </p:nvSpPr>
          <p:spPr>
            <a:xfrm>
              <a:off x="8468473" y="5494845"/>
              <a:ext cx="263451" cy="76585"/>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550" name="rc550"/>
            <p:cNvSpPr/>
            <p:nvPr/>
          </p:nvSpPr>
          <p:spPr>
            <a:xfrm>
              <a:off x="1882197" y="3886553"/>
              <a:ext cx="263451" cy="76585"/>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551" name="rc551"/>
            <p:cNvSpPr/>
            <p:nvPr/>
          </p:nvSpPr>
          <p:spPr>
            <a:xfrm>
              <a:off x="2145648" y="3886553"/>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52" name="rc552"/>
            <p:cNvSpPr/>
            <p:nvPr/>
          </p:nvSpPr>
          <p:spPr>
            <a:xfrm>
              <a:off x="2409099" y="3886553"/>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53" name="rc553"/>
            <p:cNvSpPr/>
            <p:nvPr/>
          </p:nvSpPr>
          <p:spPr>
            <a:xfrm>
              <a:off x="2672550" y="3886553"/>
              <a:ext cx="263451" cy="7658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554" name="rc554"/>
            <p:cNvSpPr/>
            <p:nvPr/>
          </p:nvSpPr>
          <p:spPr>
            <a:xfrm>
              <a:off x="2936001" y="3886553"/>
              <a:ext cx="263451" cy="7658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55" name="rc555"/>
            <p:cNvSpPr/>
            <p:nvPr/>
          </p:nvSpPr>
          <p:spPr>
            <a:xfrm>
              <a:off x="3199452" y="3886553"/>
              <a:ext cx="263451" cy="7658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56" name="rc556"/>
            <p:cNvSpPr/>
            <p:nvPr/>
          </p:nvSpPr>
          <p:spPr>
            <a:xfrm>
              <a:off x="3462903" y="3886553"/>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57" name="rc557"/>
            <p:cNvSpPr/>
            <p:nvPr/>
          </p:nvSpPr>
          <p:spPr>
            <a:xfrm>
              <a:off x="3726354" y="3886553"/>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58" name="rc558"/>
            <p:cNvSpPr/>
            <p:nvPr/>
          </p:nvSpPr>
          <p:spPr>
            <a:xfrm>
              <a:off x="3989805" y="3886553"/>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59" name="rc559"/>
            <p:cNvSpPr/>
            <p:nvPr/>
          </p:nvSpPr>
          <p:spPr>
            <a:xfrm>
              <a:off x="4253256" y="3886553"/>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60" name="rc560"/>
            <p:cNvSpPr/>
            <p:nvPr/>
          </p:nvSpPr>
          <p:spPr>
            <a:xfrm>
              <a:off x="4516707" y="3886553"/>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61" name="rc561"/>
            <p:cNvSpPr/>
            <p:nvPr/>
          </p:nvSpPr>
          <p:spPr>
            <a:xfrm>
              <a:off x="4780158" y="3886553"/>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62" name="rc562"/>
            <p:cNvSpPr/>
            <p:nvPr/>
          </p:nvSpPr>
          <p:spPr>
            <a:xfrm>
              <a:off x="5043609" y="3886553"/>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63" name="rc563"/>
            <p:cNvSpPr/>
            <p:nvPr/>
          </p:nvSpPr>
          <p:spPr>
            <a:xfrm>
              <a:off x="5307060" y="3886553"/>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64" name="rc564"/>
            <p:cNvSpPr/>
            <p:nvPr/>
          </p:nvSpPr>
          <p:spPr>
            <a:xfrm>
              <a:off x="5570512" y="3886553"/>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65" name="rc565"/>
            <p:cNvSpPr/>
            <p:nvPr/>
          </p:nvSpPr>
          <p:spPr>
            <a:xfrm>
              <a:off x="5833963" y="3886553"/>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66" name="rc566"/>
            <p:cNvSpPr/>
            <p:nvPr/>
          </p:nvSpPr>
          <p:spPr>
            <a:xfrm>
              <a:off x="6097414" y="3886553"/>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67" name="rc567"/>
            <p:cNvSpPr/>
            <p:nvPr/>
          </p:nvSpPr>
          <p:spPr>
            <a:xfrm>
              <a:off x="6360865" y="3886553"/>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68" name="rc568"/>
            <p:cNvSpPr/>
            <p:nvPr/>
          </p:nvSpPr>
          <p:spPr>
            <a:xfrm>
              <a:off x="6624316" y="3886553"/>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69" name="rc569"/>
            <p:cNvSpPr/>
            <p:nvPr/>
          </p:nvSpPr>
          <p:spPr>
            <a:xfrm>
              <a:off x="6887767" y="3886553"/>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70" name="rc570"/>
            <p:cNvSpPr/>
            <p:nvPr/>
          </p:nvSpPr>
          <p:spPr>
            <a:xfrm>
              <a:off x="7151218" y="3886553"/>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71" name="rc571"/>
            <p:cNvSpPr/>
            <p:nvPr/>
          </p:nvSpPr>
          <p:spPr>
            <a:xfrm>
              <a:off x="7414669" y="3886553"/>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72" name="rc572"/>
            <p:cNvSpPr/>
            <p:nvPr/>
          </p:nvSpPr>
          <p:spPr>
            <a:xfrm>
              <a:off x="7678120" y="3886553"/>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73" name="rc573"/>
            <p:cNvSpPr/>
            <p:nvPr/>
          </p:nvSpPr>
          <p:spPr>
            <a:xfrm>
              <a:off x="7941571" y="3886553"/>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74" name="rc574"/>
            <p:cNvSpPr/>
            <p:nvPr/>
          </p:nvSpPr>
          <p:spPr>
            <a:xfrm>
              <a:off x="8205022" y="3886553"/>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75" name="rc575"/>
            <p:cNvSpPr/>
            <p:nvPr/>
          </p:nvSpPr>
          <p:spPr>
            <a:xfrm>
              <a:off x="8468473" y="3886553"/>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76" name="rc576"/>
            <p:cNvSpPr/>
            <p:nvPr/>
          </p:nvSpPr>
          <p:spPr>
            <a:xfrm>
              <a:off x="1882197" y="3120699"/>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77" name="rc577"/>
            <p:cNvSpPr/>
            <p:nvPr/>
          </p:nvSpPr>
          <p:spPr>
            <a:xfrm>
              <a:off x="2145648" y="3120699"/>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78" name="rc578"/>
            <p:cNvSpPr/>
            <p:nvPr/>
          </p:nvSpPr>
          <p:spPr>
            <a:xfrm>
              <a:off x="2409099" y="3120699"/>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79" name="rc579"/>
            <p:cNvSpPr/>
            <p:nvPr/>
          </p:nvSpPr>
          <p:spPr>
            <a:xfrm>
              <a:off x="2672550" y="3120699"/>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80" name="rc580"/>
            <p:cNvSpPr/>
            <p:nvPr/>
          </p:nvSpPr>
          <p:spPr>
            <a:xfrm>
              <a:off x="2936001" y="3120699"/>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81" name="rc581"/>
            <p:cNvSpPr/>
            <p:nvPr/>
          </p:nvSpPr>
          <p:spPr>
            <a:xfrm>
              <a:off x="3199452" y="312069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2" name="rc582"/>
            <p:cNvSpPr/>
            <p:nvPr/>
          </p:nvSpPr>
          <p:spPr>
            <a:xfrm>
              <a:off x="3462903" y="3120699"/>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83" name="rc583"/>
            <p:cNvSpPr/>
            <p:nvPr/>
          </p:nvSpPr>
          <p:spPr>
            <a:xfrm>
              <a:off x="3726354" y="3120699"/>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84" name="rc584"/>
            <p:cNvSpPr/>
            <p:nvPr/>
          </p:nvSpPr>
          <p:spPr>
            <a:xfrm>
              <a:off x="3989805" y="312069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5" name="rc585"/>
            <p:cNvSpPr/>
            <p:nvPr/>
          </p:nvSpPr>
          <p:spPr>
            <a:xfrm>
              <a:off x="4253256" y="312069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6" name="rc586"/>
            <p:cNvSpPr/>
            <p:nvPr/>
          </p:nvSpPr>
          <p:spPr>
            <a:xfrm>
              <a:off x="4516707" y="3120699"/>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87" name="rc587"/>
            <p:cNvSpPr/>
            <p:nvPr/>
          </p:nvSpPr>
          <p:spPr>
            <a:xfrm>
              <a:off x="4780158" y="3120699"/>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88" name="rc588"/>
            <p:cNvSpPr/>
            <p:nvPr/>
          </p:nvSpPr>
          <p:spPr>
            <a:xfrm>
              <a:off x="5043609" y="3120699"/>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89" name="rc589"/>
            <p:cNvSpPr/>
            <p:nvPr/>
          </p:nvSpPr>
          <p:spPr>
            <a:xfrm>
              <a:off x="5307060" y="3120699"/>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90" name="rc590"/>
            <p:cNvSpPr/>
            <p:nvPr/>
          </p:nvSpPr>
          <p:spPr>
            <a:xfrm>
              <a:off x="5570512" y="3120699"/>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91" name="rc591"/>
            <p:cNvSpPr/>
            <p:nvPr/>
          </p:nvSpPr>
          <p:spPr>
            <a:xfrm>
              <a:off x="5833963" y="3120699"/>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92" name="rc592"/>
            <p:cNvSpPr/>
            <p:nvPr/>
          </p:nvSpPr>
          <p:spPr>
            <a:xfrm>
              <a:off x="6097414" y="3120699"/>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93" name="rc593"/>
            <p:cNvSpPr/>
            <p:nvPr/>
          </p:nvSpPr>
          <p:spPr>
            <a:xfrm>
              <a:off x="6360865" y="3120699"/>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94" name="rc594"/>
            <p:cNvSpPr/>
            <p:nvPr/>
          </p:nvSpPr>
          <p:spPr>
            <a:xfrm>
              <a:off x="6624316" y="3120699"/>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95" name="rc595"/>
            <p:cNvSpPr/>
            <p:nvPr/>
          </p:nvSpPr>
          <p:spPr>
            <a:xfrm>
              <a:off x="6887767" y="3120699"/>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96" name="rc596"/>
            <p:cNvSpPr/>
            <p:nvPr/>
          </p:nvSpPr>
          <p:spPr>
            <a:xfrm>
              <a:off x="7151218" y="3120699"/>
              <a:ext cx="263451" cy="76585"/>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597" name="rc597"/>
            <p:cNvSpPr/>
            <p:nvPr/>
          </p:nvSpPr>
          <p:spPr>
            <a:xfrm>
              <a:off x="7414669" y="3120699"/>
              <a:ext cx="263451" cy="7658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98" name="rc598"/>
            <p:cNvSpPr/>
            <p:nvPr/>
          </p:nvSpPr>
          <p:spPr>
            <a:xfrm>
              <a:off x="7678120" y="3120699"/>
              <a:ext cx="263451" cy="7658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99" name="rc599"/>
            <p:cNvSpPr/>
            <p:nvPr/>
          </p:nvSpPr>
          <p:spPr>
            <a:xfrm>
              <a:off x="7941571" y="3120699"/>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00" name="rc600"/>
            <p:cNvSpPr/>
            <p:nvPr/>
          </p:nvSpPr>
          <p:spPr>
            <a:xfrm>
              <a:off x="8205022" y="3120699"/>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01" name="rc601"/>
            <p:cNvSpPr/>
            <p:nvPr/>
          </p:nvSpPr>
          <p:spPr>
            <a:xfrm>
              <a:off x="8468473" y="3120699"/>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02" name="rc602"/>
            <p:cNvSpPr/>
            <p:nvPr/>
          </p:nvSpPr>
          <p:spPr>
            <a:xfrm>
              <a:off x="1882197" y="4958747"/>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603" name="rc603"/>
            <p:cNvSpPr/>
            <p:nvPr/>
          </p:nvSpPr>
          <p:spPr>
            <a:xfrm>
              <a:off x="2145648" y="4958747"/>
              <a:ext cx="263451" cy="7658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04" name="rc604"/>
            <p:cNvSpPr/>
            <p:nvPr/>
          </p:nvSpPr>
          <p:spPr>
            <a:xfrm>
              <a:off x="2409099" y="4958747"/>
              <a:ext cx="263451" cy="7658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605" name="rc605"/>
            <p:cNvSpPr/>
            <p:nvPr/>
          </p:nvSpPr>
          <p:spPr>
            <a:xfrm>
              <a:off x="2672550" y="4958747"/>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06" name="rc606"/>
            <p:cNvSpPr/>
            <p:nvPr/>
          </p:nvSpPr>
          <p:spPr>
            <a:xfrm>
              <a:off x="2936001" y="4958747"/>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07" name="rc607"/>
            <p:cNvSpPr/>
            <p:nvPr/>
          </p:nvSpPr>
          <p:spPr>
            <a:xfrm>
              <a:off x="3199452" y="4958747"/>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08" name="rc608"/>
            <p:cNvSpPr/>
            <p:nvPr/>
          </p:nvSpPr>
          <p:spPr>
            <a:xfrm>
              <a:off x="3462903" y="4958747"/>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09" name="rc609"/>
            <p:cNvSpPr/>
            <p:nvPr/>
          </p:nvSpPr>
          <p:spPr>
            <a:xfrm>
              <a:off x="3726354" y="4958747"/>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10" name="rc610"/>
            <p:cNvSpPr/>
            <p:nvPr/>
          </p:nvSpPr>
          <p:spPr>
            <a:xfrm>
              <a:off x="3989805" y="4958747"/>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11" name="rc611"/>
            <p:cNvSpPr/>
            <p:nvPr/>
          </p:nvSpPr>
          <p:spPr>
            <a:xfrm>
              <a:off x="4253256" y="4958747"/>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12" name="rc612"/>
            <p:cNvSpPr/>
            <p:nvPr/>
          </p:nvSpPr>
          <p:spPr>
            <a:xfrm>
              <a:off x="4516707" y="4958747"/>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13" name="rc613"/>
            <p:cNvSpPr/>
            <p:nvPr/>
          </p:nvSpPr>
          <p:spPr>
            <a:xfrm>
              <a:off x="4780158" y="4958747"/>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14" name="rc614"/>
            <p:cNvSpPr/>
            <p:nvPr/>
          </p:nvSpPr>
          <p:spPr>
            <a:xfrm>
              <a:off x="5043609" y="4958747"/>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15" name="rc615"/>
            <p:cNvSpPr/>
            <p:nvPr/>
          </p:nvSpPr>
          <p:spPr>
            <a:xfrm>
              <a:off x="5307060" y="4958747"/>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16" name="rc616"/>
            <p:cNvSpPr/>
            <p:nvPr/>
          </p:nvSpPr>
          <p:spPr>
            <a:xfrm>
              <a:off x="5570512" y="4958747"/>
              <a:ext cx="263451" cy="7658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17" name="rc617"/>
            <p:cNvSpPr/>
            <p:nvPr/>
          </p:nvSpPr>
          <p:spPr>
            <a:xfrm>
              <a:off x="5833963" y="4958747"/>
              <a:ext cx="263451" cy="76585"/>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618" name="rc618"/>
            <p:cNvSpPr/>
            <p:nvPr/>
          </p:nvSpPr>
          <p:spPr>
            <a:xfrm>
              <a:off x="6097414" y="4958747"/>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619" name="rc619"/>
            <p:cNvSpPr/>
            <p:nvPr/>
          </p:nvSpPr>
          <p:spPr>
            <a:xfrm>
              <a:off x="6360865" y="4958747"/>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20" name="rc620"/>
            <p:cNvSpPr/>
            <p:nvPr/>
          </p:nvSpPr>
          <p:spPr>
            <a:xfrm>
              <a:off x="6624316" y="4958747"/>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21" name="rc621"/>
            <p:cNvSpPr/>
            <p:nvPr/>
          </p:nvSpPr>
          <p:spPr>
            <a:xfrm>
              <a:off x="6887767" y="4958747"/>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22" name="rc622"/>
            <p:cNvSpPr/>
            <p:nvPr/>
          </p:nvSpPr>
          <p:spPr>
            <a:xfrm>
              <a:off x="7151218" y="4958747"/>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23" name="rc623"/>
            <p:cNvSpPr/>
            <p:nvPr/>
          </p:nvSpPr>
          <p:spPr>
            <a:xfrm>
              <a:off x="7414669" y="4958747"/>
              <a:ext cx="263451" cy="76585"/>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24" name="rc624"/>
            <p:cNvSpPr/>
            <p:nvPr/>
          </p:nvSpPr>
          <p:spPr>
            <a:xfrm>
              <a:off x="7678120" y="4958747"/>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625" name="rc625"/>
            <p:cNvSpPr/>
            <p:nvPr/>
          </p:nvSpPr>
          <p:spPr>
            <a:xfrm>
              <a:off x="7941571" y="4958747"/>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26" name="rc626"/>
            <p:cNvSpPr/>
            <p:nvPr/>
          </p:nvSpPr>
          <p:spPr>
            <a:xfrm>
              <a:off x="8205022" y="4958747"/>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27" name="rc627"/>
            <p:cNvSpPr/>
            <p:nvPr/>
          </p:nvSpPr>
          <p:spPr>
            <a:xfrm>
              <a:off x="8468473" y="4958747"/>
              <a:ext cx="263451" cy="7658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28" name="rc628"/>
            <p:cNvSpPr/>
            <p:nvPr/>
          </p:nvSpPr>
          <p:spPr>
            <a:xfrm>
              <a:off x="1882197" y="4422650"/>
              <a:ext cx="263451" cy="7658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629" name="rc629"/>
            <p:cNvSpPr/>
            <p:nvPr/>
          </p:nvSpPr>
          <p:spPr>
            <a:xfrm>
              <a:off x="2145648" y="4422650"/>
              <a:ext cx="263451" cy="7658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630" name="rc630"/>
            <p:cNvSpPr/>
            <p:nvPr/>
          </p:nvSpPr>
          <p:spPr>
            <a:xfrm>
              <a:off x="2409099" y="4422650"/>
              <a:ext cx="263451" cy="76585"/>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631" name="rc631"/>
            <p:cNvSpPr/>
            <p:nvPr/>
          </p:nvSpPr>
          <p:spPr>
            <a:xfrm>
              <a:off x="2672550" y="4422650"/>
              <a:ext cx="263451" cy="76585"/>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632" name="rc632"/>
            <p:cNvSpPr/>
            <p:nvPr/>
          </p:nvSpPr>
          <p:spPr>
            <a:xfrm>
              <a:off x="2936001" y="4422650"/>
              <a:ext cx="263451" cy="76585"/>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633" name="rc633"/>
            <p:cNvSpPr/>
            <p:nvPr/>
          </p:nvSpPr>
          <p:spPr>
            <a:xfrm>
              <a:off x="3199452" y="4422650"/>
              <a:ext cx="263451" cy="76585"/>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634" name="rc634"/>
            <p:cNvSpPr/>
            <p:nvPr/>
          </p:nvSpPr>
          <p:spPr>
            <a:xfrm>
              <a:off x="3462903" y="4422650"/>
              <a:ext cx="263451" cy="76585"/>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635" name="rc635"/>
            <p:cNvSpPr/>
            <p:nvPr/>
          </p:nvSpPr>
          <p:spPr>
            <a:xfrm>
              <a:off x="3726354" y="4422650"/>
              <a:ext cx="263451" cy="7658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36" name="rc636"/>
            <p:cNvSpPr/>
            <p:nvPr/>
          </p:nvSpPr>
          <p:spPr>
            <a:xfrm>
              <a:off x="3989805" y="4422650"/>
              <a:ext cx="263451" cy="7658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37" name="rc637"/>
            <p:cNvSpPr/>
            <p:nvPr/>
          </p:nvSpPr>
          <p:spPr>
            <a:xfrm>
              <a:off x="4253256" y="4422650"/>
              <a:ext cx="263451" cy="7658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638" name="rc638"/>
            <p:cNvSpPr/>
            <p:nvPr/>
          </p:nvSpPr>
          <p:spPr>
            <a:xfrm>
              <a:off x="4516707" y="4422650"/>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639" name="rc639"/>
            <p:cNvSpPr/>
            <p:nvPr/>
          </p:nvSpPr>
          <p:spPr>
            <a:xfrm>
              <a:off x="4780158" y="4422650"/>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640" name="rc640"/>
            <p:cNvSpPr/>
            <p:nvPr/>
          </p:nvSpPr>
          <p:spPr>
            <a:xfrm>
              <a:off x="5043609" y="4422650"/>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41" name="rc641"/>
            <p:cNvSpPr/>
            <p:nvPr/>
          </p:nvSpPr>
          <p:spPr>
            <a:xfrm>
              <a:off x="5307060" y="4422650"/>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42" name="rc642"/>
            <p:cNvSpPr/>
            <p:nvPr/>
          </p:nvSpPr>
          <p:spPr>
            <a:xfrm>
              <a:off x="5570512" y="4422650"/>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43" name="rc643"/>
            <p:cNvSpPr/>
            <p:nvPr/>
          </p:nvSpPr>
          <p:spPr>
            <a:xfrm>
              <a:off x="5833963" y="4422650"/>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44" name="rc644"/>
            <p:cNvSpPr/>
            <p:nvPr/>
          </p:nvSpPr>
          <p:spPr>
            <a:xfrm>
              <a:off x="6097414" y="4422650"/>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45" name="rc645"/>
            <p:cNvSpPr/>
            <p:nvPr/>
          </p:nvSpPr>
          <p:spPr>
            <a:xfrm>
              <a:off x="6360865" y="4422650"/>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46" name="rc646"/>
            <p:cNvSpPr/>
            <p:nvPr/>
          </p:nvSpPr>
          <p:spPr>
            <a:xfrm>
              <a:off x="6624316" y="4422650"/>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47" name="rc647"/>
            <p:cNvSpPr/>
            <p:nvPr/>
          </p:nvSpPr>
          <p:spPr>
            <a:xfrm>
              <a:off x="6887767" y="4422650"/>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48" name="rc648"/>
            <p:cNvSpPr/>
            <p:nvPr/>
          </p:nvSpPr>
          <p:spPr>
            <a:xfrm>
              <a:off x="7151218" y="4422650"/>
              <a:ext cx="263451" cy="7658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49" name="rc649"/>
            <p:cNvSpPr/>
            <p:nvPr/>
          </p:nvSpPr>
          <p:spPr>
            <a:xfrm>
              <a:off x="7414669" y="4422650"/>
              <a:ext cx="263451" cy="76585"/>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650" name="rc650"/>
            <p:cNvSpPr/>
            <p:nvPr/>
          </p:nvSpPr>
          <p:spPr>
            <a:xfrm>
              <a:off x="7678120" y="4422650"/>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51" name="rc651"/>
            <p:cNvSpPr/>
            <p:nvPr/>
          </p:nvSpPr>
          <p:spPr>
            <a:xfrm>
              <a:off x="7941571" y="4422650"/>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652" name="rc652"/>
            <p:cNvSpPr/>
            <p:nvPr/>
          </p:nvSpPr>
          <p:spPr>
            <a:xfrm>
              <a:off x="8205022" y="4422650"/>
              <a:ext cx="263451" cy="7658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653" name="rc653"/>
            <p:cNvSpPr/>
            <p:nvPr/>
          </p:nvSpPr>
          <p:spPr>
            <a:xfrm>
              <a:off x="8468473" y="4422650"/>
              <a:ext cx="263451" cy="7658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654" name="rc654"/>
            <p:cNvSpPr/>
            <p:nvPr/>
          </p:nvSpPr>
          <p:spPr>
            <a:xfrm>
              <a:off x="1882197" y="166557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55" name="rc655"/>
            <p:cNvSpPr/>
            <p:nvPr/>
          </p:nvSpPr>
          <p:spPr>
            <a:xfrm>
              <a:off x="2145648" y="1665578"/>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56" name="rc656"/>
            <p:cNvSpPr/>
            <p:nvPr/>
          </p:nvSpPr>
          <p:spPr>
            <a:xfrm>
              <a:off x="2409099" y="166557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57" name="rc657"/>
            <p:cNvSpPr/>
            <p:nvPr/>
          </p:nvSpPr>
          <p:spPr>
            <a:xfrm>
              <a:off x="2672550" y="166557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58" name="rc658"/>
            <p:cNvSpPr/>
            <p:nvPr/>
          </p:nvSpPr>
          <p:spPr>
            <a:xfrm>
              <a:off x="2936001" y="166557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59" name="rc659"/>
            <p:cNvSpPr/>
            <p:nvPr/>
          </p:nvSpPr>
          <p:spPr>
            <a:xfrm>
              <a:off x="3199452" y="1665578"/>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60" name="rc660"/>
            <p:cNvSpPr/>
            <p:nvPr/>
          </p:nvSpPr>
          <p:spPr>
            <a:xfrm>
              <a:off x="3462903" y="1665578"/>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61" name="rc661"/>
            <p:cNvSpPr/>
            <p:nvPr/>
          </p:nvSpPr>
          <p:spPr>
            <a:xfrm>
              <a:off x="3726354" y="166557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2" name="rc662"/>
            <p:cNvSpPr/>
            <p:nvPr/>
          </p:nvSpPr>
          <p:spPr>
            <a:xfrm>
              <a:off x="3989805" y="166557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3" name="rc663"/>
            <p:cNvSpPr/>
            <p:nvPr/>
          </p:nvSpPr>
          <p:spPr>
            <a:xfrm>
              <a:off x="4253256" y="166557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4" name="rc664"/>
            <p:cNvSpPr/>
            <p:nvPr/>
          </p:nvSpPr>
          <p:spPr>
            <a:xfrm>
              <a:off x="4516707" y="166557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5" name="rc665"/>
            <p:cNvSpPr/>
            <p:nvPr/>
          </p:nvSpPr>
          <p:spPr>
            <a:xfrm>
              <a:off x="4780158" y="166557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6" name="rc666"/>
            <p:cNvSpPr/>
            <p:nvPr/>
          </p:nvSpPr>
          <p:spPr>
            <a:xfrm>
              <a:off x="5043609" y="166557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7" name="rc667"/>
            <p:cNvSpPr/>
            <p:nvPr/>
          </p:nvSpPr>
          <p:spPr>
            <a:xfrm>
              <a:off x="5307060" y="1665578"/>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68" name="rc668"/>
            <p:cNvSpPr/>
            <p:nvPr/>
          </p:nvSpPr>
          <p:spPr>
            <a:xfrm>
              <a:off x="5570512" y="166557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9" name="rc669"/>
            <p:cNvSpPr/>
            <p:nvPr/>
          </p:nvSpPr>
          <p:spPr>
            <a:xfrm>
              <a:off x="5833963" y="1665578"/>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70" name="rc670"/>
            <p:cNvSpPr/>
            <p:nvPr/>
          </p:nvSpPr>
          <p:spPr>
            <a:xfrm>
              <a:off x="6097414" y="166557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1" name="rc671"/>
            <p:cNvSpPr/>
            <p:nvPr/>
          </p:nvSpPr>
          <p:spPr>
            <a:xfrm>
              <a:off x="6360865" y="166557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2" name="rc672"/>
            <p:cNvSpPr/>
            <p:nvPr/>
          </p:nvSpPr>
          <p:spPr>
            <a:xfrm>
              <a:off x="6624316" y="166557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3" name="rc673"/>
            <p:cNvSpPr/>
            <p:nvPr/>
          </p:nvSpPr>
          <p:spPr>
            <a:xfrm>
              <a:off x="6887767" y="166557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4" name="rc674"/>
            <p:cNvSpPr/>
            <p:nvPr/>
          </p:nvSpPr>
          <p:spPr>
            <a:xfrm>
              <a:off x="7151218" y="166557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5" name="rc675"/>
            <p:cNvSpPr/>
            <p:nvPr/>
          </p:nvSpPr>
          <p:spPr>
            <a:xfrm>
              <a:off x="7414669" y="1665578"/>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76" name="rc676"/>
            <p:cNvSpPr/>
            <p:nvPr/>
          </p:nvSpPr>
          <p:spPr>
            <a:xfrm>
              <a:off x="7678120" y="166557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7" name="rc677"/>
            <p:cNvSpPr/>
            <p:nvPr/>
          </p:nvSpPr>
          <p:spPr>
            <a:xfrm>
              <a:off x="7941571" y="166557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8" name="rc678"/>
            <p:cNvSpPr/>
            <p:nvPr/>
          </p:nvSpPr>
          <p:spPr>
            <a:xfrm>
              <a:off x="8205022" y="1665578"/>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79" name="rc679"/>
            <p:cNvSpPr/>
            <p:nvPr/>
          </p:nvSpPr>
          <p:spPr>
            <a:xfrm>
              <a:off x="8468473" y="1665578"/>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80" name="rc680"/>
            <p:cNvSpPr/>
            <p:nvPr/>
          </p:nvSpPr>
          <p:spPr>
            <a:xfrm>
              <a:off x="1882197" y="4039723"/>
              <a:ext cx="263451" cy="76585"/>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81" name="rc681"/>
            <p:cNvSpPr/>
            <p:nvPr/>
          </p:nvSpPr>
          <p:spPr>
            <a:xfrm>
              <a:off x="2145648" y="4039723"/>
              <a:ext cx="263451" cy="7658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682" name="rc682"/>
            <p:cNvSpPr/>
            <p:nvPr/>
          </p:nvSpPr>
          <p:spPr>
            <a:xfrm>
              <a:off x="2409099" y="4039723"/>
              <a:ext cx="263451" cy="7658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83" name="rc683"/>
            <p:cNvSpPr/>
            <p:nvPr/>
          </p:nvSpPr>
          <p:spPr>
            <a:xfrm>
              <a:off x="2672550" y="4039723"/>
              <a:ext cx="263451" cy="7658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684" name="rc684"/>
            <p:cNvSpPr/>
            <p:nvPr/>
          </p:nvSpPr>
          <p:spPr>
            <a:xfrm>
              <a:off x="2936001" y="4039723"/>
              <a:ext cx="263451" cy="7658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85" name="rc685"/>
            <p:cNvSpPr/>
            <p:nvPr/>
          </p:nvSpPr>
          <p:spPr>
            <a:xfrm>
              <a:off x="3199452" y="4039723"/>
              <a:ext cx="263451" cy="76585"/>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686" name="rc686"/>
            <p:cNvSpPr/>
            <p:nvPr/>
          </p:nvSpPr>
          <p:spPr>
            <a:xfrm>
              <a:off x="3462903" y="4039723"/>
              <a:ext cx="263451" cy="76585"/>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687" name="rc687"/>
            <p:cNvSpPr/>
            <p:nvPr/>
          </p:nvSpPr>
          <p:spPr>
            <a:xfrm>
              <a:off x="3726354" y="4039723"/>
              <a:ext cx="263451" cy="76585"/>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688" name="rc688"/>
            <p:cNvSpPr/>
            <p:nvPr/>
          </p:nvSpPr>
          <p:spPr>
            <a:xfrm>
              <a:off x="3989805" y="4039723"/>
              <a:ext cx="263451" cy="76585"/>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689" name="rc689"/>
            <p:cNvSpPr/>
            <p:nvPr/>
          </p:nvSpPr>
          <p:spPr>
            <a:xfrm>
              <a:off x="4253256" y="4039723"/>
              <a:ext cx="263451" cy="7658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690" name="rc690"/>
            <p:cNvSpPr/>
            <p:nvPr/>
          </p:nvSpPr>
          <p:spPr>
            <a:xfrm>
              <a:off x="4516707" y="4039723"/>
              <a:ext cx="263451" cy="7658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91" name="rc691"/>
            <p:cNvSpPr/>
            <p:nvPr/>
          </p:nvSpPr>
          <p:spPr>
            <a:xfrm>
              <a:off x="4780158" y="4039723"/>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692" name="rc692"/>
            <p:cNvSpPr/>
            <p:nvPr/>
          </p:nvSpPr>
          <p:spPr>
            <a:xfrm>
              <a:off x="5043609" y="4039723"/>
              <a:ext cx="263451" cy="76585"/>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693" name="rc693"/>
            <p:cNvSpPr/>
            <p:nvPr/>
          </p:nvSpPr>
          <p:spPr>
            <a:xfrm>
              <a:off x="5307060" y="4039723"/>
              <a:ext cx="263451" cy="7658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94" name="rc694"/>
            <p:cNvSpPr/>
            <p:nvPr/>
          </p:nvSpPr>
          <p:spPr>
            <a:xfrm>
              <a:off x="5570512" y="4039723"/>
              <a:ext cx="263451" cy="7658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95" name="rc695"/>
            <p:cNvSpPr/>
            <p:nvPr/>
          </p:nvSpPr>
          <p:spPr>
            <a:xfrm>
              <a:off x="5833963" y="4039723"/>
              <a:ext cx="263451" cy="76585"/>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696" name="rc696"/>
            <p:cNvSpPr/>
            <p:nvPr/>
          </p:nvSpPr>
          <p:spPr>
            <a:xfrm>
              <a:off x="6097414" y="4039723"/>
              <a:ext cx="263451" cy="76585"/>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697" name="rc697"/>
            <p:cNvSpPr/>
            <p:nvPr/>
          </p:nvSpPr>
          <p:spPr>
            <a:xfrm>
              <a:off x="6360865" y="4039723"/>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698" name="rc698"/>
            <p:cNvSpPr/>
            <p:nvPr/>
          </p:nvSpPr>
          <p:spPr>
            <a:xfrm>
              <a:off x="6624316" y="4039723"/>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99" name="rc699"/>
            <p:cNvSpPr/>
            <p:nvPr/>
          </p:nvSpPr>
          <p:spPr>
            <a:xfrm>
              <a:off x="6887767" y="4039723"/>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700" name="rc700"/>
            <p:cNvSpPr/>
            <p:nvPr/>
          </p:nvSpPr>
          <p:spPr>
            <a:xfrm>
              <a:off x="7151218" y="4039723"/>
              <a:ext cx="263451" cy="7658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01" name="rc701"/>
            <p:cNvSpPr/>
            <p:nvPr/>
          </p:nvSpPr>
          <p:spPr>
            <a:xfrm>
              <a:off x="7414669" y="4039723"/>
              <a:ext cx="263451" cy="7658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702" name="rc702"/>
            <p:cNvSpPr/>
            <p:nvPr/>
          </p:nvSpPr>
          <p:spPr>
            <a:xfrm>
              <a:off x="7678120" y="4039723"/>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03" name="rc703"/>
            <p:cNvSpPr/>
            <p:nvPr/>
          </p:nvSpPr>
          <p:spPr>
            <a:xfrm>
              <a:off x="7941571" y="4039723"/>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04" name="rc704"/>
            <p:cNvSpPr/>
            <p:nvPr/>
          </p:nvSpPr>
          <p:spPr>
            <a:xfrm>
              <a:off x="8205022" y="4039723"/>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05" name="rc705"/>
            <p:cNvSpPr/>
            <p:nvPr/>
          </p:nvSpPr>
          <p:spPr>
            <a:xfrm>
              <a:off x="8468473" y="4039723"/>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706" name="rc706"/>
            <p:cNvSpPr/>
            <p:nvPr/>
          </p:nvSpPr>
          <p:spPr>
            <a:xfrm>
              <a:off x="1882197" y="2431431"/>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07" name="rc707"/>
            <p:cNvSpPr/>
            <p:nvPr/>
          </p:nvSpPr>
          <p:spPr>
            <a:xfrm>
              <a:off x="2145648" y="2431431"/>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08" name="rc708"/>
            <p:cNvSpPr/>
            <p:nvPr/>
          </p:nvSpPr>
          <p:spPr>
            <a:xfrm>
              <a:off x="2409099" y="2431431"/>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09" name="rc709"/>
            <p:cNvSpPr/>
            <p:nvPr/>
          </p:nvSpPr>
          <p:spPr>
            <a:xfrm>
              <a:off x="2672550" y="2431431"/>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10" name="rc710"/>
            <p:cNvSpPr/>
            <p:nvPr/>
          </p:nvSpPr>
          <p:spPr>
            <a:xfrm>
              <a:off x="2936001" y="2431431"/>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11" name="rc711"/>
            <p:cNvSpPr/>
            <p:nvPr/>
          </p:nvSpPr>
          <p:spPr>
            <a:xfrm>
              <a:off x="3199452" y="243143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2" name="rc712"/>
            <p:cNvSpPr/>
            <p:nvPr/>
          </p:nvSpPr>
          <p:spPr>
            <a:xfrm>
              <a:off x="3462903" y="2431431"/>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13" name="rc713"/>
            <p:cNvSpPr/>
            <p:nvPr/>
          </p:nvSpPr>
          <p:spPr>
            <a:xfrm>
              <a:off x="3726354" y="2431431"/>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14" name="rc714"/>
            <p:cNvSpPr/>
            <p:nvPr/>
          </p:nvSpPr>
          <p:spPr>
            <a:xfrm>
              <a:off x="3989805" y="2431431"/>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15" name="rc715"/>
            <p:cNvSpPr/>
            <p:nvPr/>
          </p:nvSpPr>
          <p:spPr>
            <a:xfrm>
              <a:off x="4253256" y="2431431"/>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16" name="rc716"/>
            <p:cNvSpPr/>
            <p:nvPr/>
          </p:nvSpPr>
          <p:spPr>
            <a:xfrm>
              <a:off x="4516707" y="2431431"/>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17" name="rc717"/>
            <p:cNvSpPr/>
            <p:nvPr/>
          </p:nvSpPr>
          <p:spPr>
            <a:xfrm>
              <a:off x="4780158" y="2431431"/>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18" name="rc718"/>
            <p:cNvSpPr/>
            <p:nvPr/>
          </p:nvSpPr>
          <p:spPr>
            <a:xfrm>
              <a:off x="5043609" y="2431431"/>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19" name="rc719"/>
            <p:cNvSpPr/>
            <p:nvPr/>
          </p:nvSpPr>
          <p:spPr>
            <a:xfrm>
              <a:off x="5307060" y="2431431"/>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20" name="rc720"/>
            <p:cNvSpPr/>
            <p:nvPr/>
          </p:nvSpPr>
          <p:spPr>
            <a:xfrm>
              <a:off x="5570512" y="2431431"/>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21" name="rc721"/>
            <p:cNvSpPr/>
            <p:nvPr/>
          </p:nvSpPr>
          <p:spPr>
            <a:xfrm>
              <a:off x="5833963" y="2431431"/>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22" name="rc722"/>
            <p:cNvSpPr/>
            <p:nvPr/>
          </p:nvSpPr>
          <p:spPr>
            <a:xfrm>
              <a:off x="6097414" y="243143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23" name="rc723"/>
            <p:cNvSpPr/>
            <p:nvPr/>
          </p:nvSpPr>
          <p:spPr>
            <a:xfrm>
              <a:off x="6360865" y="2431431"/>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24" name="rc724"/>
            <p:cNvSpPr/>
            <p:nvPr/>
          </p:nvSpPr>
          <p:spPr>
            <a:xfrm>
              <a:off x="6624316" y="2431431"/>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25" name="rc725"/>
            <p:cNvSpPr/>
            <p:nvPr/>
          </p:nvSpPr>
          <p:spPr>
            <a:xfrm>
              <a:off x="6887767" y="2431431"/>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26" name="rc726"/>
            <p:cNvSpPr/>
            <p:nvPr/>
          </p:nvSpPr>
          <p:spPr>
            <a:xfrm>
              <a:off x="7151218" y="2431431"/>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27" name="rc727"/>
            <p:cNvSpPr/>
            <p:nvPr/>
          </p:nvSpPr>
          <p:spPr>
            <a:xfrm>
              <a:off x="7414669" y="2431431"/>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28" name="rc728"/>
            <p:cNvSpPr/>
            <p:nvPr/>
          </p:nvSpPr>
          <p:spPr>
            <a:xfrm>
              <a:off x="7678120" y="2431431"/>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29" name="rc729"/>
            <p:cNvSpPr/>
            <p:nvPr/>
          </p:nvSpPr>
          <p:spPr>
            <a:xfrm>
              <a:off x="7941571" y="243143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0" name="rc730"/>
            <p:cNvSpPr/>
            <p:nvPr/>
          </p:nvSpPr>
          <p:spPr>
            <a:xfrm>
              <a:off x="8205022" y="243143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1" name="rc731"/>
            <p:cNvSpPr/>
            <p:nvPr/>
          </p:nvSpPr>
          <p:spPr>
            <a:xfrm>
              <a:off x="8468473" y="2431431"/>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32" name="rc732"/>
            <p:cNvSpPr/>
            <p:nvPr/>
          </p:nvSpPr>
          <p:spPr>
            <a:xfrm>
              <a:off x="1882197" y="2508016"/>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33" name="rc733"/>
            <p:cNvSpPr/>
            <p:nvPr/>
          </p:nvSpPr>
          <p:spPr>
            <a:xfrm>
              <a:off x="2145648" y="250801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4" name="rc734"/>
            <p:cNvSpPr/>
            <p:nvPr/>
          </p:nvSpPr>
          <p:spPr>
            <a:xfrm>
              <a:off x="2409099" y="2508016"/>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35" name="rc735"/>
            <p:cNvSpPr/>
            <p:nvPr/>
          </p:nvSpPr>
          <p:spPr>
            <a:xfrm>
              <a:off x="2672550" y="2508016"/>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36" name="rc736"/>
            <p:cNvSpPr/>
            <p:nvPr/>
          </p:nvSpPr>
          <p:spPr>
            <a:xfrm>
              <a:off x="2936001" y="2508016"/>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37" name="rc737"/>
            <p:cNvSpPr/>
            <p:nvPr/>
          </p:nvSpPr>
          <p:spPr>
            <a:xfrm>
              <a:off x="3199452" y="2508016"/>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38" name="rc738"/>
            <p:cNvSpPr/>
            <p:nvPr/>
          </p:nvSpPr>
          <p:spPr>
            <a:xfrm>
              <a:off x="3462903" y="250801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39" name="rc739"/>
            <p:cNvSpPr/>
            <p:nvPr/>
          </p:nvSpPr>
          <p:spPr>
            <a:xfrm>
              <a:off x="3726354" y="250801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40" name="rc740"/>
            <p:cNvSpPr/>
            <p:nvPr/>
          </p:nvSpPr>
          <p:spPr>
            <a:xfrm>
              <a:off x="3989805" y="2508016"/>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41" name="rc741"/>
            <p:cNvSpPr/>
            <p:nvPr/>
          </p:nvSpPr>
          <p:spPr>
            <a:xfrm>
              <a:off x="4253256" y="250801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42" name="rc742"/>
            <p:cNvSpPr/>
            <p:nvPr/>
          </p:nvSpPr>
          <p:spPr>
            <a:xfrm>
              <a:off x="4516707" y="250801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43" name="rc743"/>
            <p:cNvSpPr/>
            <p:nvPr/>
          </p:nvSpPr>
          <p:spPr>
            <a:xfrm>
              <a:off x="4780158" y="250801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44" name="rc744"/>
            <p:cNvSpPr/>
            <p:nvPr/>
          </p:nvSpPr>
          <p:spPr>
            <a:xfrm>
              <a:off x="5043609" y="250801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45" name="rc745"/>
            <p:cNvSpPr/>
            <p:nvPr/>
          </p:nvSpPr>
          <p:spPr>
            <a:xfrm>
              <a:off x="5307060" y="250801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46" name="rc746"/>
            <p:cNvSpPr/>
            <p:nvPr/>
          </p:nvSpPr>
          <p:spPr>
            <a:xfrm>
              <a:off x="5570512" y="250801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47" name="rc747"/>
            <p:cNvSpPr/>
            <p:nvPr/>
          </p:nvSpPr>
          <p:spPr>
            <a:xfrm>
              <a:off x="5833963" y="250801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8" name="rc748"/>
            <p:cNvSpPr/>
            <p:nvPr/>
          </p:nvSpPr>
          <p:spPr>
            <a:xfrm>
              <a:off x="6097414" y="250801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49" name="rc749"/>
            <p:cNvSpPr/>
            <p:nvPr/>
          </p:nvSpPr>
          <p:spPr>
            <a:xfrm>
              <a:off x="6360865" y="250801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0" name="rc750"/>
            <p:cNvSpPr/>
            <p:nvPr/>
          </p:nvSpPr>
          <p:spPr>
            <a:xfrm>
              <a:off x="6624316" y="2508016"/>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51" name="rc751"/>
            <p:cNvSpPr/>
            <p:nvPr/>
          </p:nvSpPr>
          <p:spPr>
            <a:xfrm>
              <a:off x="6887767" y="2508016"/>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52" name="rc752"/>
            <p:cNvSpPr/>
            <p:nvPr/>
          </p:nvSpPr>
          <p:spPr>
            <a:xfrm>
              <a:off x="7151218" y="2508016"/>
              <a:ext cx="263451" cy="7658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53" name="rc753"/>
            <p:cNvSpPr/>
            <p:nvPr/>
          </p:nvSpPr>
          <p:spPr>
            <a:xfrm>
              <a:off x="7414669" y="2508016"/>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754" name="rc754"/>
            <p:cNvSpPr/>
            <p:nvPr/>
          </p:nvSpPr>
          <p:spPr>
            <a:xfrm>
              <a:off x="7678120" y="2508016"/>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55" name="rc755"/>
            <p:cNvSpPr/>
            <p:nvPr/>
          </p:nvSpPr>
          <p:spPr>
            <a:xfrm>
              <a:off x="7941571" y="2508016"/>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56" name="rc756"/>
            <p:cNvSpPr/>
            <p:nvPr/>
          </p:nvSpPr>
          <p:spPr>
            <a:xfrm>
              <a:off x="8205022" y="2508016"/>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57" name="rc757"/>
            <p:cNvSpPr/>
            <p:nvPr/>
          </p:nvSpPr>
          <p:spPr>
            <a:xfrm>
              <a:off x="8468473" y="2508016"/>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58" name="rc758"/>
            <p:cNvSpPr/>
            <p:nvPr/>
          </p:nvSpPr>
          <p:spPr>
            <a:xfrm>
              <a:off x="1882197" y="5571430"/>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59" name="rc759"/>
            <p:cNvSpPr/>
            <p:nvPr/>
          </p:nvSpPr>
          <p:spPr>
            <a:xfrm>
              <a:off x="2145648" y="5571430"/>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60" name="rc760"/>
            <p:cNvSpPr/>
            <p:nvPr/>
          </p:nvSpPr>
          <p:spPr>
            <a:xfrm>
              <a:off x="2409099" y="5571430"/>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61" name="rc761"/>
            <p:cNvSpPr/>
            <p:nvPr/>
          </p:nvSpPr>
          <p:spPr>
            <a:xfrm>
              <a:off x="2672550" y="557143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2" name="rc762"/>
            <p:cNvSpPr/>
            <p:nvPr/>
          </p:nvSpPr>
          <p:spPr>
            <a:xfrm>
              <a:off x="2936001" y="5571430"/>
              <a:ext cx="263451" cy="7658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763" name="rc763"/>
            <p:cNvSpPr/>
            <p:nvPr/>
          </p:nvSpPr>
          <p:spPr>
            <a:xfrm>
              <a:off x="3199452" y="5571430"/>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64" name="rc764"/>
            <p:cNvSpPr/>
            <p:nvPr/>
          </p:nvSpPr>
          <p:spPr>
            <a:xfrm>
              <a:off x="3462903" y="557143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5" name="rc765"/>
            <p:cNvSpPr/>
            <p:nvPr/>
          </p:nvSpPr>
          <p:spPr>
            <a:xfrm>
              <a:off x="3726354" y="5571430"/>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66" name="rc766"/>
            <p:cNvSpPr/>
            <p:nvPr/>
          </p:nvSpPr>
          <p:spPr>
            <a:xfrm>
              <a:off x="3989805" y="557143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7" name="rc767"/>
            <p:cNvSpPr/>
            <p:nvPr/>
          </p:nvSpPr>
          <p:spPr>
            <a:xfrm>
              <a:off x="4253256" y="5571430"/>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68" name="rc768"/>
            <p:cNvSpPr/>
            <p:nvPr/>
          </p:nvSpPr>
          <p:spPr>
            <a:xfrm>
              <a:off x="4516707" y="557143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9" name="rc769"/>
            <p:cNvSpPr/>
            <p:nvPr/>
          </p:nvSpPr>
          <p:spPr>
            <a:xfrm>
              <a:off x="4780158" y="557143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0" name="rc770"/>
            <p:cNvSpPr/>
            <p:nvPr/>
          </p:nvSpPr>
          <p:spPr>
            <a:xfrm>
              <a:off x="5043609" y="557143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1" name="rc771"/>
            <p:cNvSpPr/>
            <p:nvPr/>
          </p:nvSpPr>
          <p:spPr>
            <a:xfrm>
              <a:off x="5307060" y="5571430"/>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72" name="rc772"/>
            <p:cNvSpPr/>
            <p:nvPr/>
          </p:nvSpPr>
          <p:spPr>
            <a:xfrm>
              <a:off x="5570512" y="5571430"/>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73" name="rc773"/>
            <p:cNvSpPr/>
            <p:nvPr/>
          </p:nvSpPr>
          <p:spPr>
            <a:xfrm>
              <a:off x="5833963" y="5571430"/>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74" name="rc774"/>
            <p:cNvSpPr/>
            <p:nvPr/>
          </p:nvSpPr>
          <p:spPr>
            <a:xfrm>
              <a:off x="6097414" y="5571430"/>
              <a:ext cx="263451" cy="7658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75" name="rc775"/>
            <p:cNvSpPr/>
            <p:nvPr/>
          </p:nvSpPr>
          <p:spPr>
            <a:xfrm>
              <a:off x="6360865" y="5571430"/>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76" name="rc776"/>
            <p:cNvSpPr/>
            <p:nvPr/>
          </p:nvSpPr>
          <p:spPr>
            <a:xfrm>
              <a:off x="6624316" y="5571430"/>
              <a:ext cx="263451" cy="7658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777" name="rc777"/>
            <p:cNvSpPr/>
            <p:nvPr/>
          </p:nvSpPr>
          <p:spPr>
            <a:xfrm>
              <a:off x="6887767" y="5571430"/>
              <a:ext cx="263451" cy="7658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78" name="rc778"/>
            <p:cNvSpPr/>
            <p:nvPr/>
          </p:nvSpPr>
          <p:spPr>
            <a:xfrm>
              <a:off x="7151218" y="5571430"/>
              <a:ext cx="263451" cy="76585"/>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779" name="rc779"/>
            <p:cNvSpPr/>
            <p:nvPr/>
          </p:nvSpPr>
          <p:spPr>
            <a:xfrm>
              <a:off x="7414669" y="5571430"/>
              <a:ext cx="263451" cy="76585"/>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780" name="rc780"/>
            <p:cNvSpPr/>
            <p:nvPr/>
          </p:nvSpPr>
          <p:spPr>
            <a:xfrm>
              <a:off x="7678120" y="5571430"/>
              <a:ext cx="263451" cy="76585"/>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781" name="rc781"/>
            <p:cNvSpPr/>
            <p:nvPr/>
          </p:nvSpPr>
          <p:spPr>
            <a:xfrm>
              <a:off x="7941571" y="5571430"/>
              <a:ext cx="263451" cy="76585"/>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782" name="rc782"/>
            <p:cNvSpPr/>
            <p:nvPr/>
          </p:nvSpPr>
          <p:spPr>
            <a:xfrm>
              <a:off x="8205022" y="5571430"/>
              <a:ext cx="263451" cy="76585"/>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783" name="rc783"/>
            <p:cNvSpPr/>
            <p:nvPr/>
          </p:nvSpPr>
          <p:spPr>
            <a:xfrm>
              <a:off x="8468473" y="5571430"/>
              <a:ext cx="263451" cy="76585"/>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784" name="rc784"/>
            <p:cNvSpPr/>
            <p:nvPr/>
          </p:nvSpPr>
          <p:spPr>
            <a:xfrm>
              <a:off x="1882197" y="3503626"/>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85" name="rc785"/>
            <p:cNvSpPr/>
            <p:nvPr/>
          </p:nvSpPr>
          <p:spPr>
            <a:xfrm>
              <a:off x="2145648" y="3503626"/>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86" name="rc786"/>
            <p:cNvSpPr/>
            <p:nvPr/>
          </p:nvSpPr>
          <p:spPr>
            <a:xfrm>
              <a:off x="2409099" y="3503626"/>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87" name="rc787"/>
            <p:cNvSpPr/>
            <p:nvPr/>
          </p:nvSpPr>
          <p:spPr>
            <a:xfrm>
              <a:off x="2672550" y="3503626"/>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88" name="rc788"/>
            <p:cNvSpPr/>
            <p:nvPr/>
          </p:nvSpPr>
          <p:spPr>
            <a:xfrm>
              <a:off x="2936001" y="3503626"/>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89" name="rc789"/>
            <p:cNvSpPr/>
            <p:nvPr/>
          </p:nvSpPr>
          <p:spPr>
            <a:xfrm>
              <a:off x="3199452" y="350362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90" name="rc790"/>
            <p:cNvSpPr/>
            <p:nvPr/>
          </p:nvSpPr>
          <p:spPr>
            <a:xfrm>
              <a:off x="3462903" y="350362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91" name="rc791"/>
            <p:cNvSpPr/>
            <p:nvPr/>
          </p:nvSpPr>
          <p:spPr>
            <a:xfrm>
              <a:off x="3726354" y="350362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92" name="rc792"/>
            <p:cNvSpPr/>
            <p:nvPr/>
          </p:nvSpPr>
          <p:spPr>
            <a:xfrm>
              <a:off x="3989805" y="350362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93" name="rc793"/>
            <p:cNvSpPr/>
            <p:nvPr/>
          </p:nvSpPr>
          <p:spPr>
            <a:xfrm>
              <a:off x="4253256" y="350362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94" name="rc794"/>
            <p:cNvSpPr/>
            <p:nvPr/>
          </p:nvSpPr>
          <p:spPr>
            <a:xfrm>
              <a:off x="4516707" y="350362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95" name="rc795"/>
            <p:cNvSpPr/>
            <p:nvPr/>
          </p:nvSpPr>
          <p:spPr>
            <a:xfrm>
              <a:off x="4780158" y="350362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96" name="rc796"/>
            <p:cNvSpPr/>
            <p:nvPr/>
          </p:nvSpPr>
          <p:spPr>
            <a:xfrm>
              <a:off x="5043609" y="350362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97" name="rc797"/>
            <p:cNvSpPr/>
            <p:nvPr/>
          </p:nvSpPr>
          <p:spPr>
            <a:xfrm>
              <a:off x="5307060" y="3503626"/>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98" name="rc798"/>
            <p:cNvSpPr/>
            <p:nvPr/>
          </p:nvSpPr>
          <p:spPr>
            <a:xfrm>
              <a:off x="5570512" y="3503626"/>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99" name="rc799"/>
            <p:cNvSpPr/>
            <p:nvPr/>
          </p:nvSpPr>
          <p:spPr>
            <a:xfrm>
              <a:off x="5833963" y="3503626"/>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00" name="rc800"/>
            <p:cNvSpPr/>
            <p:nvPr/>
          </p:nvSpPr>
          <p:spPr>
            <a:xfrm>
              <a:off x="6097414" y="3503626"/>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01" name="rc801"/>
            <p:cNvSpPr/>
            <p:nvPr/>
          </p:nvSpPr>
          <p:spPr>
            <a:xfrm>
              <a:off x="6360865" y="3503626"/>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02" name="rc802"/>
            <p:cNvSpPr/>
            <p:nvPr/>
          </p:nvSpPr>
          <p:spPr>
            <a:xfrm>
              <a:off x="6624316" y="3503626"/>
              <a:ext cx="263451" cy="7658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803" name="rc803"/>
            <p:cNvSpPr/>
            <p:nvPr/>
          </p:nvSpPr>
          <p:spPr>
            <a:xfrm>
              <a:off x="6887767" y="3503626"/>
              <a:ext cx="263451" cy="7658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804" name="rc804"/>
            <p:cNvSpPr/>
            <p:nvPr/>
          </p:nvSpPr>
          <p:spPr>
            <a:xfrm>
              <a:off x="7151218" y="3503626"/>
              <a:ext cx="263451" cy="7658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805" name="rc805"/>
            <p:cNvSpPr/>
            <p:nvPr/>
          </p:nvSpPr>
          <p:spPr>
            <a:xfrm>
              <a:off x="7414669" y="3503626"/>
              <a:ext cx="263451" cy="7658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806" name="rc806"/>
            <p:cNvSpPr/>
            <p:nvPr/>
          </p:nvSpPr>
          <p:spPr>
            <a:xfrm>
              <a:off x="7678120" y="3503626"/>
              <a:ext cx="263451" cy="7658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807" name="rc807"/>
            <p:cNvSpPr/>
            <p:nvPr/>
          </p:nvSpPr>
          <p:spPr>
            <a:xfrm>
              <a:off x="7941571" y="3503626"/>
              <a:ext cx="263451" cy="7658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808" name="rc808"/>
            <p:cNvSpPr/>
            <p:nvPr/>
          </p:nvSpPr>
          <p:spPr>
            <a:xfrm>
              <a:off x="8205022" y="3503626"/>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09" name="rc809"/>
            <p:cNvSpPr/>
            <p:nvPr/>
          </p:nvSpPr>
          <p:spPr>
            <a:xfrm>
              <a:off x="8468473" y="3503626"/>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10" name="rc810"/>
            <p:cNvSpPr/>
            <p:nvPr/>
          </p:nvSpPr>
          <p:spPr>
            <a:xfrm>
              <a:off x="1882197" y="2584602"/>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11" name="rc811"/>
            <p:cNvSpPr/>
            <p:nvPr/>
          </p:nvSpPr>
          <p:spPr>
            <a:xfrm>
              <a:off x="2145648" y="2584602"/>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12" name="rc812"/>
            <p:cNvSpPr/>
            <p:nvPr/>
          </p:nvSpPr>
          <p:spPr>
            <a:xfrm>
              <a:off x="2409099" y="2584602"/>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13" name="rc813"/>
            <p:cNvSpPr/>
            <p:nvPr/>
          </p:nvSpPr>
          <p:spPr>
            <a:xfrm>
              <a:off x="2672550" y="2584602"/>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14" name="rc814"/>
            <p:cNvSpPr/>
            <p:nvPr/>
          </p:nvSpPr>
          <p:spPr>
            <a:xfrm>
              <a:off x="2936001" y="2584602"/>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15" name="rc815"/>
            <p:cNvSpPr/>
            <p:nvPr/>
          </p:nvSpPr>
          <p:spPr>
            <a:xfrm>
              <a:off x="3199452" y="2584602"/>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16" name="rc816"/>
            <p:cNvSpPr/>
            <p:nvPr/>
          </p:nvSpPr>
          <p:spPr>
            <a:xfrm>
              <a:off x="3462903" y="2584602"/>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17" name="rc817"/>
            <p:cNvSpPr/>
            <p:nvPr/>
          </p:nvSpPr>
          <p:spPr>
            <a:xfrm>
              <a:off x="3726354" y="2584602"/>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18" name="rc818"/>
            <p:cNvSpPr/>
            <p:nvPr/>
          </p:nvSpPr>
          <p:spPr>
            <a:xfrm>
              <a:off x="3989805" y="2584602"/>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19" name="rc819"/>
            <p:cNvSpPr/>
            <p:nvPr/>
          </p:nvSpPr>
          <p:spPr>
            <a:xfrm>
              <a:off x="4253256" y="2584602"/>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20" name="rc820"/>
            <p:cNvSpPr/>
            <p:nvPr/>
          </p:nvSpPr>
          <p:spPr>
            <a:xfrm>
              <a:off x="4516707" y="2584602"/>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21" name="rc821"/>
            <p:cNvSpPr/>
            <p:nvPr/>
          </p:nvSpPr>
          <p:spPr>
            <a:xfrm>
              <a:off x="4780158" y="2584602"/>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22" name="rc822"/>
            <p:cNvSpPr/>
            <p:nvPr/>
          </p:nvSpPr>
          <p:spPr>
            <a:xfrm>
              <a:off x="5043609" y="2584602"/>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23" name="rc823"/>
            <p:cNvSpPr/>
            <p:nvPr/>
          </p:nvSpPr>
          <p:spPr>
            <a:xfrm>
              <a:off x="5307060" y="2584602"/>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24" name="rc824"/>
            <p:cNvSpPr/>
            <p:nvPr/>
          </p:nvSpPr>
          <p:spPr>
            <a:xfrm>
              <a:off x="5570512" y="2584602"/>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25" name="rc825"/>
            <p:cNvSpPr/>
            <p:nvPr/>
          </p:nvSpPr>
          <p:spPr>
            <a:xfrm>
              <a:off x="5833963" y="258460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26" name="rc826"/>
            <p:cNvSpPr/>
            <p:nvPr/>
          </p:nvSpPr>
          <p:spPr>
            <a:xfrm>
              <a:off x="6097414" y="2584602"/>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27" name="rc827"/>
            <p:cNvSpPr/>
            <p:nvPr/>
          </p:nvSpPr>
          <p:spPr>
            <a:xfrm>
              <a:off x="6360865" y="258460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28" name="rc828"/>
            <p:cNvSpPr/>
            <p:nvPr/>
          </p:nvSpPr>
          <p:spPr>
            <a:xfrm>
              <a:off x="6624316" y="258460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29" name="rc829"/>
            <p:cNvSpPr/>
            <p:nvPr/>
          </p:nvSpPr>
          <p:spPr>
            <a:xfrm>
              <a:off x="6887767" y="2584602"/>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30" name="rc830"/>
            <p:cNvSpPr/>
            <p:nvPr/>
          </p:nvSpPr>
          <p:spPr>
            <a:xfrm>
              <a:off x="7151218" y="2584602"/>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31" name="rc831"/>
            <p:cNvSpPr/>
            <p:nvPr/>
          </p:nvSpPr>
          <p:spPr>
            <a:xfrm>
              <a:off x="7414669" y="2584602"/>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32" name="rc832"/>
            <p:cNvSpPr/>
            <p:nvPr/>
          </p:nvSpPr>
          <p:spPr>
            <a:xfrm>
              <a:off x="7678120" y="2584602"/>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33" name="rc833"/>
            <p:cNvSpPr/>
            <p:nvPr/>
          </p:nvSpPr>
          <p:spPr>
            <a:xfrm>
              <a:off x="7941571" y="2584602"/>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34" name="rc834"/>
            <p:cNvSpPr/>
            <p:nvPr/>
          </p:nvSpPr>
          <p:spPr>
            <a:xfrm>
              <a:off x="8205022" y="2584602"/>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35" name="rc835"/>
            <p:cNvSpPr/>
            <p:nvPr/>
          </p:nvSpPr>
          <p:spPr>
            <a:xfrm>
              <a:off x="8468473" y="2584602"/>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36" name="rc836"/>
            <p:cNvSpPr/>
            <p:nvPr/>
          </p:nvSpPr>
          <p:spPr>
            <a:xfrm>
              <a:off x="1882197" y="135923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37" name="rc837"/>
            <p:cNvSpPr/>
            <p:nvPr/>
          </p:nvSpPr>
          <p:spPr>
            <a:xfrm>
              <a:off x="2145648" y="135923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38" name="rc838"/>
            <p:cNvSpPr/>
            <p:nvPr/>
          </p:nvSpPr>
          <p:spPr>
            <a:xfrm>
              <a:off x="2409099" y="135923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39" name="rc839"/>
            <p:cNvSpPr/>
            <p:nvPr/>
          </p:nvSpPr>
          <p:spPr>
            <a:xfrm>
              <a:off x="2672550" y="135923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40" name="rc840"/>
            <p:cNvSpPr/>
            <p:nvPr/>
          </p:nvSpPr>
          <p:spPr>
            <a:xfrm>
              <a:off x="2936001" y="1359236"/>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41" name="rc841"/>
            <p:cNvSpPr/>
            <p:nvPr/>
          </p:nvSpPr>
          <p:spPr>
            <a:xfrm>
              <a:off x="3199452" y="135923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42" name="rc842"/>
            <p:cNvSpPr/>
            <p:nvPr/>
          </p:nvSpPr>
          <p:spPr>
            <a:xfrm>
              <a:off x="3462903" y="135923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43" name="rc843"/>
            <p:cNvSpPr/>
            <p:nvPr/>
          </p:nvSpPr>
          <p:spPr>
            <a:xfrm>
              <a:off x="3726354" y="135923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44" name="rc844"/>
            <p:cNvSpPr/>
            <p:nvPr/>
          </p:nvSpPr>
          <p:spPr>
            <a:xfrm>
              <a:off x="3989805" y="135923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45" name="rc845"/>
            <p:cNvSpPr/>
            <p:nvPr/>
          </p:nvSpPr>
          <p:spPr>
            <a:xfrm>
              <a:off x="4253256" y="135923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46" name="rc846"/>
            <p:cNvSpPr/>
            <p:nvPr/>
          </p:nvSpPr>
          <p:spPr>
            <a:xfrm>
              <a:off x="4516707" y="1359236"/>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47" name="rc847"/>
            <p:cNvSpPr/>
            <p:nvPr/>
          </p:nvSpPr>
          <p:spPr>
            <a:xfrm>
              <a:off x="4780158" y="1359236"/>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48" name="rc848"/>
            <p:cNvSpPr/>
            <p:nvPr/>
          </p:nvSpPr>
          <p:spPr>
            <a:xfrm>
              <a:off x="5043609" y="135923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49" name="rc849"/>
            <p:cNvSpPr/>
            <p:nvPr/>
          </p:nvSpPr>
          <p:spPr>
            <a:xfrm>
              <a:off x="5307060" y="135923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50" name="rc850"/>
            <p:cNvSpPr/>
            <p:nvPr/>
          </p:nvSpPr>
          <p:spPr>
            <a:xfrm>
              <a:off x="5570512" y="135923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51" name="rc851"/>
            <p:cNvSpPr/>
            <p:nvPr/>
          </p:nvSpPr>
          <p:spPr>
            <a:xfrm>
              <a:off x="5833963" y="135923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52" name="rc852"/>
            <p:cNvSpPr/>
            <p:nvPr/>
          </p:nvSpPr>
          <p:spPr>
            <a:xfrm>
              <a:off x="6097414" y="135923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53" name="rc853"/>
            <p:cNvSpPr/>
            <p:nvPr/>
          </p:nvSpPr>
          <p:spPr>
            <a:xfrm>
              <a:off x="6360865" y="135923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54" name="rc854"/>
            <p:cNvSpPr/>
            <p:nvPr/>
          </p:nvSpPr>
          <p:spPr>
            <a:xfrm>
              <a:off x="6624316" y="135923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55" name="rc855"/>
            <p:cNvSpPr/>
            <p:nvPr/>
          </p:nvSpPr>
          <p:spPr>
            <a:xfrm>
              <a:off x="6887767" y="135923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56" name="rc856"/>
            <p:cNvSpPr/>
            <p:nvPr/>
          </p:nvSpPr>
          <p:spPr>
            <a:xfrm>
              <a:off x="7151218" y="135923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57" name="rc857"/>
            <p:cNvSpPr/>
            <p:nvPr/>
          </p:nvSpPr>
          <p:spPr>
            <a:xfrm>
              <a:off x="7414669" y="1359236"/>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58" name="rc858"/>
            <p:cNvSpPr/>
            <p:nvPr/>
          </p:nvSpPr>
          <p:spPr>
            <a:xfrm>
              <a:off x="7678120" y="135923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59" name="rc859"/>
            <p:cNvSpPr/>
            <p:nvPr/>
          </p:nvSpPr>
          <p:spPr>
            <a:xfrm>
              <a:off x="7941571" y="135923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60" name="rc860"/>
            <p:cNvSpPr/>
            <p:nvPr/>
          </p:nvSpPr>
          <p:spPr>
            <a:xfrm>
              <a:off x="8205022" y="135923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61" name="rc861"/>
            <p:cNvSpPr/>
            <p:nvPr/>
          </p:nvSpPr>
          <p:spPr>
            <a:xfrm>
              <a:off x="8468473" y="135923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62" name="rc862"/>
            <p:cNvSpPr/>
            <p:nvPr/>
          </p:nvSpPr>
          <p:spPr>
            <a:xfrm>
              <a:off x="1882197" y="3963138"/>
              <a:ext cx="263451" cy="76585"/>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863" name="rc863"/>
            <p:cNvSpPr/>
            <p:nvPr/>
          </p:nvSpPr>
          <p:spPr>
            <a:xfrm>
              <a:off x="2145648" y="3963138"/>
              <a:ext cx="263451" cy="76585"/>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864" name="rc864"/>
            <p:cNvSpPr/>
            <p:nvPr/>
          </p:nvSpPr>
          <p:spPr>
            <a:xfrm>
              <a:off x="2409099" y="3963138"/>
              <a:ext cx="263451" cy="76585"/>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865" name="rc865"/>
            <p:cNvSpPr/>
            <p:nvPr/>
          </p:nvSpPr>
          <p:spPr>
            <a:xfrm>
              <a:off x="2672550" y="3963138"/>
              <a:ext cx="263451" cy="76585"/>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866" name="rc866"/>
            <p:cNvSpPr/>
            <p:nvPr/>
          </p:nvSpPr>
          <p:spPr>
            <a:xfrm>
              <a:off x="2936001" y="3963138"/>
              <a:ext cx="263451" cy="76585"/>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867" name="rc867"/>
            <p:cNvSpPr/>
            <p:nvPr/>
          </p:nvSpPr>
          <p:spPr>
            <a:xfrm>
              <a:off x="3199452" y="3963138"/>
              <a:ext cx="263451" cy="7658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868" name="rc868"/>
            <p:cNvSpPr/>
            <p:nvPr/>
          </p:nvSpPr>
          <p:spPr>
            <a:xfrm>
              <a:off x="3462903" y="3963138"/>
              <a:ext cx="263451" cy="7658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869" name="rc869"/>
            <p:cNvSpPr/>
            <p:nvPr/>
          </p:nvSpPr>
          <p:spPr>
            <a:xfrm>
              <a:off x="3726354" y="3963138"/>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70" name="rc870"/>
            <p:cNvSpPr/>
            <p:nvPr/>
          </p:nvSpPr>
          <p:spPr>
            <a:xfrm>
              <a:off x="3989805" y="3963138"/>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71" name="rc871"/>
            <p:cNvSpPr/>
            <p:nvPr/>
          </p:nvSpPr>
          <p:spPr>
            <a:xfrm>
              <a:off x="4253256" y="3963138"/>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72" name="rc872"/>
            <p:cNvSpPr/>
            <p:nvPr/>
          </p:nvSpPr>
          <p:spPr>
            <a:xfrm>
              <a:off x="4516707" y="3963138"/>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73" name="rc873"/>
            <p:cNvSpPr/>
            <p:nvPr/>
          </p:nvSpPr>
          <p:spPr>
            <a:xfrm>
              <a:off x="4780158" y="3963138"/>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74" name="rc874"/>
            <p:cNvSpPr/>
            <p:nvPr/>
          </p:nvSpPr>
          <p:spPr>
            <a:xfrm>
              <a:off x="5043609" y="3963138"/>
              <a:ext cx="263451" cy="76585"/>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875" name="rc875"/>
            <p:cNvSpPr/>
            <p:nvPr/>
          </p:nvSpPr>
          <p:spPr>
            <a:xfrm>
              <a:off x="5307060" y="3963138"/>
              <a:ext cx="263451" cy="7658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76" name="rc876"/>
            <p:cNvSpPr/>
            <p:nvPr/>
          </p:nvSpPr>
          <p:spPr>
            <a:xfrm>
              <a:off x="5570512" y="3963138"/>
              <a:ext cx="263451" cy="7658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877" name="rc877"/>
            <p:cNvSpPr/>
            <p:nvPr/>
          </p:nvSpPr>
          <p:spPr>
            <a:xfrm>
              <a:off x="5833963" y="3963138"/>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878" name="rc878"/>
            <p:cNvSpPr/>
            <p:nvPr/>
          </p:nvSpPr>
          <p:spPr>
            <a:xfrm>
              <a:off x="6097414" y="3963138"/>
              <a:ext cx="263451" cy="76585"/>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879" name="rc879"/>
            <p:cNvSpPr/>
            <p:nvPr/>
          </p:nvSpPr>
          <p:spPr>
            <a:xfrm>
              <a:off x="6360865" y="3963138"/>
              <a:ext cx="263451" cy="76585"/>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880" name="rc880"/>
            <p:cNvSpPr/>
            <p:nvPr/>
          </p:nvSpPr>
          <p:spPr>
            <a:xfrm>
              <a:off x="6624316" y="3963138"/>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881" name="rc881"/>
            <p:cNvSpPr/>
            <p:nvPr/>
          </p:nvSpPr>
          <p:spPr>
            <a:xfrm>
              <a:off x="6887767" y="3963138"/>
              <a:ext cx="263451" cy="7658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82" name="rc882"/>
            <p:cNvSpPr/>
            <p:nvPr/>
          </p:nvSpPr>
          <p:spPr>
            <a:xfrm>
              <a:off x="7151218" y="3963138"/>
              <a:ext cx="263451" cy="7658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883" name="rc883"/>
            <p:cNvSpPr/>
            <p:nvPr/>
          </p:nvSpPr>
          <p:spPr>
            <a:xfrm>
              <a:off x="7414669" y="3963138"/>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84" name="rc884"/>
            <p:cNvSpPr/>
            <p:nvPr/>
          </p:nvSpPr>
          <p:spPr>
            <a:xfrm>
              <a:off x="7678120" y="3963138"/>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85" name="rc885"/>
            <p:cNvSpPr/>
            <p:nvPr/>
          </p:nvSpPr>
          <p:spPr>
            <a:xfrm>
              <a:off x="7941571" y="3963138"/>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886" name="rc886"/>
            <p:cNvSpPr/>
            <p:nvPr/>
          </p:nvSpPr>
          <p:spPr>
            <a:xfrm>
              <a:off x="8205022" y="3963138"/>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887" name="rc887"/>
            <p:cNvSpPr/>
            <p:nvPr/>
          </p:nvSpPr>
          <p:spPr>
            <a:xfrm>
              <a:off x="8468473" y="3963138"/>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888" name="rc888"/>
            <p:cNvSpPr/>
            <p:nvPr/>
          </p:nvSpPr>
          <p:spPr>
            <a:xfrm>
              <a:off x="1882197" y="2125090"/>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89" name="rc889"/>
            <p:cNvSpPr/>
            <p:nvPr/>
          </p:nvSpPr>
          <p:spPr>
            <a:xfrm>
              <a:off x="2145648" y="2125090"/>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90" name="rc890"/>
            <p:cNvSpPr/>
            <p:nvPr/>
          </p:nvSpPr>
          <p:spPr>
            <a:xfrm>
              <a:off x="2409099" y="2125090"/>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91" name="rc891"/>
            <p:cNvSpPr/>
            <p:nvPr/>
          </p:nvSpPr>
          <p:spPr>
            <a:xfrm>
              <a:off x="2672550" y="212509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92" name="rc892"/>
            <p:cNvSpPr/>
            <p:nvPr/>
          </p:nvSpPr>
          <p:spPr>
            <a:xfrm>
              <a:off x="2936001" y="2125090"/>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93" name="rc893"/>
            <p:cNvSpPr/>
            <p:nvPr/>
          </p:nvSpPr>
          <p:spPr>
            <a:xfrm>
              <a:off x="3199452" y="2125090"/>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94" name="rc894"/>
            <p:cNvSpPr/>
            <p:nvPr/>
          </p:nvSpPr>
          <p:spPr>
            <a:xfrm>
              <a:off x="3462903" y="2125090"/>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95" name="rc895"/>
            <p:cNvSpPr/>
            <p:nvPr/>
          </p:nvSpPr>
          <p:spPr>
            <a:xfrm>
              <a:off x="3726354" y="2125090"/>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96" name="rc896"/>
            <p:cNvSpPr/>
            <p:nvPr/>
          </p:nvSpPr>
          <p:spPr>
            <a:xfrm>
              <a:off x="3989805" y="212509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97" name="rc897"/>
            <p:cNvSpPr/>
            <p:nvPr/>
          </p:nvSpPr>
          <p:spPr>
            <a:xfrm>
              <a:off x="4253256" y="212509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98" name="rc898"/>
            <p:cNvSpPr/>
            <p:nvPr/>
          </p:nvSpPr>
          <p:spPr>
            <a:xfrm>
              <a:off x="4516707" y="212509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99" name="rc899"/>
            <p:cNvSpPr/>
            <p:nvPr/>
          </p:nvSpPr>
          <p:spPr>
            <a:xfrm>
              <a:off x="4780158" y="2125090"/>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00" name="rc900"/>
            <p:cNvSpPr/>
            <p:nvPr/>
          </p:nvSpPr>
          <p:spPr>
            <a:xfrm>
              <a:off x="5043609" y="2125090"/>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01" name="rc901"/>
            <p:cNvSpPr/>
            <p:nvPr/>
          </p:nvSpPr>
          <p:spPr>
            <a:xfrm>
              <a:off x="5307060" y="2125090"/>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02" name="rc902"/>
            <p:cNvSpPr/>
            <p:nvPr/>
          </p:nvSpPr>
          <p:spPr>
            <a:xfrm>
              <a:off x="5570512" y="2125090"/>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03" name="rc903"/>
            <p:cNvSpPr/>
            <p:nvPr/>
          </p:nvSpPr>
          <p:spPr>
            <a:xfrm>
              <a:off x="5833963" y="2125090"/>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04" name="rc904"/>
            <p:cNvSpPr/>
            <p:nvPr/>
          </p:nvSpPr>
          <p:spPr>
            <a:xfrm>
              <a:off x="6097414" y="2125090"/>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05" name="rc905"/>
            <p:cNvSpPr/>
            <p:nvPr/>
          </p:nvSpPr>
          <p:spPr>
            <a:xfrm>
              <a:off x="6360865" y="2125090"/>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06" name="rc906"/>
            <p:cNvSpPr/>
            <p:nvPr/>
          </p:nvSpPr>
          <p:spPr>
            <a:xfrm>
              <a:off x="6624316" y="2125090"/>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07" name="rc907"/>
            <p:cNvSpPr/>
            <p:nvPr/>
          </p:nvSpPr>
          <p:spPr>
            <a:xfrm>
              <a:off x="6887767" y="2125090"/>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08" name="rc908"/>
            <p:cNvSpPr/>
            <p:nvPr/>
          </p:nvSpPr>
          <p:spPr>
            <a:xfrm>
              <a:off x="7151218" y="2125090"/>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09" name="rc909"/>
            <p:cNvSpPr/>
            <p:nvPr/>
          </p:nvSpPr>
          <p:spPr>
            <a:xfrm>
              <a:off x="7414669" y="2125090"/>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10" name="rc910"/>
            <p:cNvSpPr/>
            <p:nvPr/>
          </p:nvSpPr>
          <p:spPr>
            <a:xfrm>
              <a:off x="7678120" y="2125090"/>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11" name="rc911"/>
            <p:cNvSpPr/>
            <p:nvPr/>
          </p:nvSpPr>
          <p:spPr>
            <a:xfrm>
              <a:off x="7941571" y="2125090"/>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12" name="rc912"/>
            <p:cNvSpPr/>
            <p:nvPr/>
          </p:nvSpPr>
          <p:spPr>
            <a:xfrm>
              <a:off x="8205022" y="2125090"/>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13" name="rc913"/>
            <p:cNvSpPr/>
            <p:nvPr/>
          </p:nvSpPr>
          <p:spPr>
            <a:xfrm>
              <a:off x="8468473" y="2125090"/>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14" name="rc914"/>
            <p:cNvSpPr/>
            <p:nvPr/>
          </p:nvSpPr>
          <p:spPr>
            <a:xfrm>
              <a:off x="1882197" y="3580211"/>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15" name="rc915"/>
            <p:cNvSpPr/>
            <p:nvPr/>
          </p:nvSpPr>
          <p:spPr>
            <a:xfrm>
              <a:off x="2145648" y="3580211"/>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16" name="rc916"/>
            <p:cNvSpPr/>
            <p:nvPr/>
          </p:nvSpPr>
          <p:spPr>
            <a:xfrm>
              <a:off x="2409099" y="3580211"/>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17" name="rc917"/>
            <p:cNvSpPr/>
            <p:nvPr/>
          </p:nvSpPr>
          <p:spPr>
            <a:xfrm>
              <a:off x="2672550" y="3580211"/>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18" name="rc918"/>
            <p:cNvSpPr/>
            <p:nvPr/>
          </p:nvSpPr>
          <p:spPr>
            <a:xfrm>
              <a:off x="2936001" y="3580211"/>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19" name="rc919"/>
            <p:cNvSpPr/>
            <p:nvPr/>
          </p:nvSpPr>
          <p:spPr>
            <a:xfrm>
              <a:off x="3199452" y="3580211"/>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20" name="rc920"/>
            <p:cNvSpPr/>
            <p:nvPr/>
          </p:nvSpPr>
          <p:spPr>
            <a:xfrm>
              <a:off x="3462903" y="3580211"/>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21" name="rc921"/>
            <p:cNvSpPr/>
            <p:nvPr/>
          </p:nvSpPr>
          <p:spPr>
            <a:xfrm>
              <a:off x="3726354" y="3580211"/>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22" name="rc922"/>
            <p:cNvSpPr/>
            <p:nvPr/>
          </p:nvSpPr>
          <p:spPr>
            <a:xfrm>
              <a:off x="3989805" y="3580211"/>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23" name="rc923"/>
            <p:cNvSpPr/>
            <p:nvPr/>
          </p:nvSpPr>
          <p:spPr>
            <a:xfrm>
              <a:off x="4253256" y="3580211"/>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24" name="rc924"/>
            <p:cNvSpPr/>
            <p:nvPr/>
          </p:nvSpPr>
          <p:spPr>
            <a:xfrm>
              <a:off x="4516707" y="3580211"/>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25" name="rc925"/>
            <p:cNvSpPr/>
            <p:nvPr/>
          </p:nvSpPr>
          <p:spPr>
            <a:xfrm>
              <a:off x="4780158" y="3580211"/>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26" name="rc926"/>
            <p:cNvSpPr/>
            <p:nvPr/>
          </p:nvSpPr>
          <p:spPr>
            <a:xfrm>
              <a:off x="5043609" y="358021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7" name="rc927"/>
            <p:cNvSpPr/>
            <p:nvPr/>
          </p:nvSpPr>
          <p:spPr>
            <a:xfrm>
              <a:off x="5307060" y="3580211"/>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928" name="rc928"/>
            <p:cNvSpPr/>
            <p:nvPr/>
          </p:nvSpPr>
          <p:spPr>
            <a:xfrm>
              <a:off x="5570512" y="3580211"/>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29" name="rc929"/>
            <p:cNvSpPr/>
            <p:nvPr/>
          </p:nvSpPr>
          <p:spPr>
            <a:xfrm>
              <a:off x="5833963" y="3580211"/>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30" name="rc930"/>
            <p:cNvSpPr/>
            <p:nvPr/>
          </p:nvSpPr>
          <p:spPr>
            <a:xfrm>
              <a:off x="6097414" y="3580211"/>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31" name="rc931"/>
            <p:cNvSpPr/>
            <p:nvPr/>
          </p:nvSpPr>
          <p:spPr>
            <a:xfrm>
              <a:off x="6360865" y="3580211"/>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932" name="rc932"/>
            <p:cNvSpPr/>
            <p:nvPr/>
          </p:nvSpPr>
          <p:spPr>
            <a:xfrm>
              <a:off x="6624316" y="3580211"/>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33" name="rc933"/>
            <p:cNvSpPr/>
            <p:nvPr/>
          </p:nvSpPr>
          <p:spPr>
            <a:xfrm>
              <a:off x="6887767" y="3580211"/>
              <a:ext cx="263451" cy="7658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934" name="rc934"/>
            <p:cNvSpPr/>
            <p:nvPr/>
          </p:nvSpPr>
          <p:spPr>
            <a:xfrm>
              <a:off x="7151218" y="3580211"/>
              <a:ext cx="263451" cy="76585"/>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935" name="rc935"/>
            <p:cNvSpPr/>
            <p:nvPr/>
          </p:nvSpPr>
          <p:spPr>
            <a:xfrm>
              <a:off x="7414669" y="3580211"/>
              <a:ext cx="263451" cy="7658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936" name="rc936"/>
            <p:cNvSpPr/>
            <p:nvPr/>
          </p:nvSpPr>
          <p:spPr>
            <a:xfrm>
              <a:off x="7678120" y="3580211"/>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937" name="rc937"/>
            <p:cNvSpPr/>
            <p:nvPr/>
          </p:nvSpPr>
          <p:spPr>
            <a:xfrm>
              <a:off x="7941571" y="3580211"/>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938" name="rc938"/>
            <p:cNvSpPr/>
            <p:nvPr/>
          </p:nvSpPr>
          <p:spPr>
            <a:xfrm>
              <a:off x="8205022" y="3580211"/>
              <a:ext cx="263451" cy="7658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939" name="rc939"/>
            <p:cNvSpPr/>
            <p:nvPr/>
          </p:nvSpPr>
          <p:spPr>
            <a:xfrm>
              <a:off x="8468473" y="3580211"/>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40" name="rc940"/>
            <p:cNvSpPr/>
            <p:nvPr/>
          </p:nvSpPr>
          <p:spPr>
            <a:xfrm>
              <a:off x="1882197" y="5188503"/>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941" name="rc941"/>
            <p:cNvSpPr/>
            <p:nvPr/>
          </p:nvSpPr>
          <p:spPr>
            <a:xfrm>
              <a:off x="2145648" y="5188503"/>
              <a:ext cx="263451" cy="7658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942" name="rc942"/>
            <p:cNvSpPr/>
            <p:nvPr/>
          </p:nvSpPr>
          <p:spPr>
            <a:xfrm>
              <a:off x="2409099" y="5188503"/>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943" name="rc943"/>
            <p:cNvSpPr/>
            <p:nvPr/>
          </p:nvSpPr>
          <p:spPr>
            <a:xfrm>
              <a:off x="2672550" y="5188503"/>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44" name="rc944"/>
            <p:cNvSpPr/>
            <p:nvPr/>
          </p:nvSpPr>
          <p:spPr>
            <a:xfrm>
              <a:off x="2936001" y="5188503"/>
              <a:ext cx="263451" cy="7658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945" name="rc945"/>
            <p:cNvSpPr/>
            <p:nvPr/>
          </p:nvSpPr>
          <p:spPr>
            <a:xfrm>
              <a:off x="3199452" y="5188503"/>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46" name="rc946"/>
            <p:cNvSpPr/>
            <p:nvPr/>
          </p:nvSpPr>
          <p:spPr>
            <a:xfrm>
              <a:off x="3462903" y="5188503"/>
              <a:ext cx="263451" cy="76585"/>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947" name="rc947"/>
            <p:cNvSpPr/>
            <p:nvPr/>
          </p:nvSpPr>
          <p:spPr>
            <a:xfrm>
              <a:off x="3726354" y="5188503"/>
              <a:ext cx="263451" cy="7658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948" name="rc948"/>
            <p:cNvSpPr/>
            <p:nvPr/>
          </p:nvSpPr>
          <p:spPr>
            <a:xfrm>
              <a:off x="3989805" y="5188503"/>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949" name="rc949"/>
            <p:cNvSpPr/>
            <p:nvPr/>
          </p:nvSpPr>
          <p:spPr>
            <a:xfrm>
              <a:off x="4253256" y="5188503"/>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50" name="rc950"/>
            <p:cNvSpPr/>
            <p:nvPr/>
          </p:nvSpPr>
          <p:spPr>
            <a:xfrm>
              <a:off x="4516707" y="5188503"/>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951" name="rc951"/>
            <p:cNvSpPr/>
            <p:nvPr/>
          </p:nvSpPr>
          <p:spPr>
            <a:xfrm>
              <a:off x="4780158" y="5188503"/>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952" name="rc952"/>
            <p:cNvSpPr/>
            <p:nvPr/>
          </p:nvSpPr>
          <p:spPr>
            <a:xfrm>
              <a:off x="5043609" y="5188503"/>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953" name="rc953"/>
            <p:cNvSpPr/>
            <p:nvPr/>
          </p:nvSpPr>
          <p:spPr>
            <a:xfrm>
              <a:off x="5307060" y="5188503"/>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954" name="rc954"/>
            <p:cNvSpPr/>
            <p:nvPr/>
          </p:nvSpPr>
          <p:spPr>
            <a:xfrm>
              <a:off x="5570512" y="5188503"/>
              <a:ext cx="263451" cy="7658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955" name="rc955"/>
            <p:cNvSpPr/>
            <p:nvPr/>
          </p:nvSpPr>
          <p:spPr>
            <a:xfrm>
              <a:off x="5833963" y="5188503"/>
              <a:ext cx="263451" cy="76585"/>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956" name="rc956"/>
            <p:cNvSpPr/>
            <p:nvPr/>
          </p:nvSpPr>
          <p:spPr>
            <a:xfrm>
              <a:off x="6097414" y="5188503"/>
              <a:ext cx="263451" cy="76585"/>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957" name="rc957"/>
            <p:cNvSpPr/>
            <p:nvPr/>
          </p:nvSpPr>
          <p:spPr>
            <a:xfrm>
              <a:off x="6360865" y="5188503"/>
              <a:ext cx="263451" cy="7658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958" name="rc958"/>
            <p:cNvSpPr/>
            <p:nvPr/>
          </p:nvSpPr>
          <p:spPr>
            <a:xfrm>
              <a:off x="6624316" y="5188503"/>
              <a:ext cx="263451" cy="7658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959" name="rc959"/>
            <p:cNvSpPr/>
            <p:nvPr/>
          </p:nvSpPr>
          <p:spPr>
            <a:xfrm>
              <a:off x="6887767" y="5188503"/>
              <a:ext cx="263451" cy="7658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960" name="rc960"/>
            <p:cNvSpPr/>
            <p:nvPr/>
          </p:nvSpPr>
          <p:spPr>
            <a:xfrm>
              <a:off x="7151218" y="5188503"/>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961" name="rc961"/>
            <p:cNvSpPr/>
            <p:nvPr/>
          </p:nvSpPr>
          <p:spPr>
            <a:xfrm>
              <a:off x="7414669" y="5188503"/>
              <a:ext cx="263451" cy="76585"/>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962" name="rc962"/>
            <p:cNvSpPr/>
            <p:nvPr/>
          </p:nvSpPr>
          <p:spPr>
            <a:xfrm>
              <a:off x="7678120" y="5188503"/>
              <a:ext cx="263451" cy="76585"/>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963" name="rc963"/>
            <p:cNvSpPr/>
            <p:nvPr/>
          </p:nvSpPr>
          <p:spPr>
            <a:xfrm>
              <a:off x="7941571" y="5188503"/>
              <a:ext cx="263451" cy="7658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964" name="rc964"/>
            <p:cNvSpPr/>
            <p:nvPr/>
          </p:nvSpPr>
          <p:spPr>
            <a:xfrm>
              <a:off x="8205022" y="5188503"/>
              <a:ext cx="263451" cy="7658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965" name="rc965"/>
            <p:cNvSpPr/>
            <p:nvPr/>
          </p:nvSpPr>
          <p:spPr>
            <a:xfrm>
              <a:off x="8468473" y="5188503"/>
              <a:ext cx="263451" cy="7658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966" name="rc966"/>
            <p:cNvSpPr/>
            <p:nvPr/>
          </p:nvSpPr>
          <p:spPr>
            <a:xfrm>
              <a:off x="1882197" y="2201675"/>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67" name="rc967"/>
            <p:cNvSpPr/>
            <p:nvPr/>
          </p:nvSpPr>
          <p:spPr>
            <a:xfrm>
              <a:off x="2145648" y="2201675"/>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68" name="rc968"/>
            <p:cNvSpPr/>
            <p:nvPr/>
          </p:nvSpPr>
          <p:spPr>
            <a:xfrm>
              <a:off x="2409099" y="2201675"/>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69" name="rc969"/>
            <p:cNvSpPr/>
            <p:nvPr/>
          </p:nvSpPr>
          <p:spPr>
            <a:xfrm>
              <a:off x="2672550" y="2201675"/>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70" name="rc970"/>
            <p:cNvSpPr/>
            <p:nvPr/>
          </p:nvSpPr>
          <p:spPr>
            <a:xfrm>
              <a:off x="2936001" y="220167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1" name="rc971"/>
            <p:cNvSpPr/>
            <p:nvPr/>
          </p:nvSpPr>
          <p:spPr>
            <a:xfrm>
              <a:off x="3199452" y="220167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2" name="rc972"/>
            <p:cNvSpPr/>
            <p:nvPr/>
          </p:nvSpPr>
          <p:spPr>
            <a:xfrm>
              <a:off x="3462903" y="220167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3" name="rc973"/>
            <p:cNvSpPr/>
            <p:nvPr/>
          </p:nvSpPr>
          <p:spPr>
            <a:xfrm>
              <a:off x="3726354" y="2201675"/>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74" name="rc974"/>
            <p:cNvSpPr/>
            <p:nvPr/>
          </p:nvSpPr>
          <p:spPr>
            <a:xfrm>
              <a:off x="3989805" y="2201675"/>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75" name="rc975"/>
            <p:cNvSpPr/>
            <p:nvPr/>
          </p:nvSpPr>
          <p:spPr>
            <a:xfrm>
              <a:off x="4253256" y="2201675"/>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76" name="rc976"/>
            <p:cNvSpPr/>
            <p:nvPr/>
          </p:nvSpPr>
          <p:spPr>
            <a:xfrm>
              <a:off x="4516707" y="2201675"/>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77" name="rc977"/>
            <p:cNvSpPr/>
            <p:nvPr/>
          </p:nvSpPr>
          <p:spPr>
            <a:xfrm>
              <a:off x="4780158" y="220167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8" name="rc978"/>
            <p:cNvSpPr/>
            <p:nvPr/>
          </p:nvSpPr>
          <p:spPr>
            <a:xfrm>
              <a:off x="5043609" y="220167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9" name="rc979"/>
            <p:cNvSpPr/>
            <p:nvPr/>
          </p:nvSpPr>
          <p:spPr>
            <a:xfrm>
              <a:off x="5307060" y="2201675"/>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80" name="rc980"/>
            <p:cNvSpPr/>
            <p:nvPr/>
          </p:nvSpPr>
          <p:spPr>
            <a:xfrm>
              <a:off x="5570512" y="220167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81" name="rc981"/>
            <p:cNvSpPr/>
            <p:nvPr/>
          </p:nvSpPr>
          <p:spPr>
            <a:xfrm>
              <a:off x="5833963" y="220167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82" name="rc982"/>
            <p:cNvSpPr/>
            <p:nvPr/>
          </p:nvSpPr>
          <p:spPr>
            <a:xfrm>
              <a:off x="6097414" y="220167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83" name="rc983"/>
            <p:cNvSpPr/>
            <p:nvPr/>
          </p:nvSpPr>
          <p:spPr>
            <a:xfrm>
              <a:off x="6360865" y="220167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84" name="rc984"/>
            <p:cNvSpPr/>
            <p:nvPr/>
          </p:nvSpPr>
          <p:spPr>
            <a:xfrm>
              <a:off x="6624316" y="220167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85" name="rc985"/>
            <p:cNvSpPr/>
            <p:nvPr/>
          </p:nvSpPr>
          <p:spPr>
            <a:xfrm>
              <a:off x="6887767" y="2201675"/>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86" name="rc986"/>
            <p:cNvSpPr/>
            <p:nvPr/>
          </p:nvSpPr>
          <p:spPr>
            <a:xfrm>
              <a:off x="7151218" y="2201675"/>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87" name="rc987"/>
            <p:cNvSpPr/>
            <p:nvPr/>
          </p:nvSpPr>
          <p:spPr>
            <a:xfrm>
              <a:off x="7414669" y="2201675"/>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88" name="rc988"/>
            <p:cNvSpPr/>
            <p:nvPr/>
          </p:nvSpPr>
          <p:spPr>
            <a:xfrm>
              <a:off x="7678120" y="2201675"/>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89" name="rc989"/>
            <p:cNvSpPr/>
            <p:nvPr/>
          </p:nvSpPr>
          <p:spPr>
            <a:xfrm>
              <a:off x="7941571" y="2201675"/>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90" name="rc990"/>
            <p:cNvSpPr/>
            <p:nvPr/>
          </p:nvSpPr>
          <p:spPr>
            <a:xfrm>
              <a:off x="8205022" y="2201675"/>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91" name="rc991"/>
            <p:cNvSpPr/>
            <p:nvPr/>
          </p:nvSpPr>
          <p:spPr>
            <a:xfrm>
              <a:off x="8468473" y="2201675"/>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92" name="rc992"/>
            <p:cNvSpPr/>
            <p:nvPr/>
          </p:nvSpPr>
          <p:spPr>
            <a:xfrm>
              <a:off x="3462903" y="5111918"/>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93" name="rc993"/>
            <p:cNvSpPr/>
            <p:nvPr/>
          </p:nvSpPr>
          <p:spPr>
            <a:xfrm>
              <a:off x="3726354" y="5111918"/>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94" name="rc994"/>
            <p:cNvSpPr/>
            <p:nvPr/>
          </p:nvSpPr>
          <p:spPr>
            <a:xfrm>
              <a:off x="3989805" y="5111918"/>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95" name="rc995"/>
            <p:cNvSpPr/>
            <p:nvPr/>
          </p:nvSpPr>
          <p:spPr>
            <a:xfrm>
              <a:off x="4253256" y="5111918"/>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96" name="rc996"/>
            <p:cNvSpPr/>
            <p:nvPr/>
          </p:nvSpPr>
          <p:spPr>
            <a:xfrm>
              <a:off x="4516707" y="5111918"/>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97" name="rc997"/>
            <p:cNvSpPr/>
            <p:nvPr/>
          </p:nvSpPr>
          <p:spPr>
            <a:xfrm>
              <a:off x="4780158" y="5111918"/>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98" name="rc998"/>
            <p:cNvSpPr/>
            <p:nvPr/>
          </p:nvSpPr>
          <p:spPr>
            <a:xfrm>
              <a:off x="5043609" y="5111918"/>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99" name="rc999"/>
            <p:cNvSpPr/>
            <p:nvPr/>
          </p:nvSpPr>
          <p:spPr>
            <a:xfrm>
              <a:off x="5307060" y="5111918"/>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00" name="rc1000"/>
            <p:cNvSpPr/>
            <p:nvPr/>
          </p:nvSpPr>
          <p:spPr>
            <a:xfrm>
              <a:off x="5570512" y="5111918"/>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01" name="rc1001"/>
            <p:cNvSpPr/>
            <p:nvPr/>
          </p:nvSpPr>
          <p:spPr>
            <a:xfrm>
              <a:off x="5833963" y="5111918"/>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02" name="rc1002"/>
            <p:cNvSpPr/>
            <p:nvPr/>
          </p:nvSpPr>
          <p:spPr>
            <a:xfrm>
              <a:off x="6097414" y="5111918"/>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03" name="rc1003"/>
            <p:cNvSpPr/>
            <p:nvPr/>
          </p:nvSpPr>
          <p:spPr>
            <a:xfrm>
              <a:off x="6360865" y="5111918"/>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04" name="rc1004"/>
            <p:cNvSpPr/>
            <p:nvPr/>
          </p:nvSpPr>
          <p:spPr>
            <a:xfrm>
              <a:off x="6624316" y="5111918"/>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005" name="rc1005"/>
            <p:cNvSpPr/>
            <p:nvPr/>
          </p:nvSpPr>
          <p:spPr>
            <a:xfrm>
              <a:off x="6887767" y="5111918"/>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06" name="rc1006"/>
            <p:cNvSpPr/>
            <p:nvPr/>
          </p:nvSpPr>
          <p:spPr>
            <a:xfrm>
              <a:off x="7151218" y="5111918"/>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07" name="rc1007"/>
            <p:cNvSpPr/>
            <p:nvPr/>
          </p:nvSpPr>
          <p:spPr>
            <a:xfrm>
              <a:off x="7414669" y="5111918"/>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008" name="rc1008"/>
            <p:cNvSpPr/>
            <p:nvPr/>
          </p:nvSpPr>
          <p:spPr>
            <a:xfrm>
              <a:off x="7678120" y="5111918"/>
              <a:ext cx="263451" cy="76585"/>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009" name="rc1009"/>
            <p:cNvSpPr/>
            <p:nvPr/>
          </p:nvSpPr>
          <p:spPr>
            <a:xfrm>
              <a:off x="7941571" y="5111918"/>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010" name="rc1010"/>
            <p:cNvSpPr/>
            <p:nvPr/>
          </p:nvSpPr>
          <p:spPr>
            <a:xfrm>
              <a:off x="8205022" y="5111918"/>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011" name="rc1011"/>
            <p:cNvSpPr/>
            <p:nvPr/>
          </p:nvSpPr>
          <p:spPr>
            <a:xfrm>
              <a:off x="8468473" y="5111918"/>
              <a:ext cx="263451" cy="7658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012" name="rc1012"/>
            <p:cNvSpPr/>
            <p:nvPr/>
          </p:nvSpPr>
          <p:spPr>
            <a:xfrm>
              <a:off x="1882197" y="4728991"/>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13" name="rc1013"/>
            <p:cNvSpPr/>
            <p:nvPr/>
          </p:nvSpPr>
          <p:spPr>
            <a:xfrm>
              <a:off x="2145648" y="4728991"/>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14" name="rc1014"/>
            <p:cNvSpPr/>
            <p:nvPr/>
          </p:nvSpPr>
          <p:spPr>
            <a:xfrm>
              <a:off x="2409099" y="4728991"/>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15" name="rc1015"/>
            <p:cNvSpPr/>
            <p:nvPr/>
          </p:nvSpPr>
          <p:spPr>
            <a:xfrm>
              <a:off x="2672550" y="4728991"/>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16" name="rc1016"/>
            <p:cNvSpPr/>
            <p:nvPr/>
          </p:nvSpPr>
          <p:spPr>
            <a:xfrm>
              <a:off x="2936001" y="4728991"/>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17" name="rc1017"/>
            <p:cNvSpPr/>
            <p:nvPr/>
          </p:nvSpPr>
          <p:spPr>
            <a:xfrm>
              <a:off x="3199452" y="4728991"/>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18" name="rc1018"/>
            <p:cNvSpPr/>
            <p:nvPr/>
          </p:nvSpPr>
          <p:spPr>
            <a:xfrm>
              <a:off x="3462903" y="4728991"/>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19" name="rc1019"/>
            <p:cNvSpPr/>
            <p:nvPr/>
          </p:nvSpPr>
          <p:spPr>
            <a:xfrm>
              <a:off x="3726354" y="4728991"/>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20" name="rc1020"/>
            <p:cNvSpPr/>
            <p:nvPr/>
          </p:nvSpPr>
          <p:spPr>
            <a:xfrm>
              <a:off x="3989805" y="4728991"/>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21" name="rc1021"/>
            <p:cNvSpPr/>
            <p:nvPr/>
          </p:nvSpPr>
          <p:spPr>
            <a:xfrm>
              <a:off x="4253256" y="4728991"/>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22" name="rc1022"/>
            <p:cNvSpPr/>
            <p:nvPr/>
          </p:nvSpPr>
          <p:spPr>
            <a:xfrm>
              <a:off x="4516707" y="4728991"/>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23" name="rc1023"/>
            <p:cNvSpPr/>
            <p:nvPr/>
          </p:nvSpPr>
          <p:spPr>
            <a:xfrm>
              <a:off x="4780158" y="4728991"/>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24" name="rc1024"/>
            <p:cNvSpPr/>
            <p:nvPr/>
          </p:nvSpPr>
          <p:spPr>
            <a:xfrm>
              <a:off x="5043609" y="4728991"/>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25" name="rc1025"/>
            <p:cNvSpPr/>
            <p:nvPr/>
          </p:nvSpPr>
          <p:spPr>
            <a:xfrm>
              <a:off x="5307060" y="4728991"/>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26" name="rc1026"/>
            <p:cNvSpPr/>
            <p:nvPr/>
          </p:nvSpPr>
          <p:spPr>
            <a:xfrm>
              <a:off x="5570512" y="4728991"/>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27" name="rc1027"/>
            <p:cNvSpPr/>
            <p:nvPr/>
          </p:nvSpPr>
          <p:spPr>
            <a:xfrm>
              <a:off x="5833963" y="4728991"/>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28" name="rc1028"/>
            <p:cNvSpPr/>
            <p:nvPr/>
          </p:nvSpPr>
          <p:spPr>
            <a:xfrm>
              <a:off x="6097414" y="4728991"/>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29" name="rc1029"/>
            <p:cNvSpPr/>
            <p:nvPr/>
          </p:nvSpPr>
          <p:spPr>
            <a:xfrm>
              <a:off x="6360865" y="4728991"/>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30" name="rc1030"/>
            <p:cNvSpPr/>
            <p:nvPr/>
          </p:nvSpPr>
          <p:spPr>
            <a:xfrm>
              <a:off x="6624316" y="4728991"/>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31" name="rc1031"/>
            <p:cNvSpPr/>
            <p:nvPr/>
          </p:nvSpPr>
          <p:spPr>
            <a:xfrm>
              <a:off x="6887767" y="4728991"/>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32" name="rc1032"/>
            <p:cNvSpPr/>
            <p:nvPr/>
          </p:nvSpPr>
          <p:spPr>
            <a:xfrm>
              <a:off x="7151218" y="4728991"/>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33" name="rc1033"/>
            <p:cNvSpPr/>
            <p:nvPr/>
          </p:nvSpPr>
          <p:spPr>
            <a:xfrm>
              <a:off x="7414669" y="4728991"/>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034" name="rc1034"/>
            <p:cNvSpPr/>
            <p:nvPr/>
          </p:nvSpPr>
          <p:spPr>
            <a:xfrm>
              <a:off x="7678120" y="4728991"/>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35" name="rc1035"/>
            <p:cNvSpPr/>
            <p:nvPr/>
          </p:nvSpPr>
          <p:spPr>
            <a:xfrm>
              <a:off x="7941571" y="4728991"/>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036" name="rc1036"/>
            <p:cNvSpPr/>
            <p:nvPr/>
          </p:nvSpPr>
          <p:spPr>
            <a:xfrm>
              <a:off x="8205022" y="4728991"/>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37" name="rc1037"/>
            <p:cNvSpPr/>
            <p:nvPr/>
          </p:nvSpPr>
          <p:spPr>
            <a:xfrm>
              <a:off x="8468473" y="4728991"/>
              <a:ext cx="263451" cy="7658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038" name="rc1038"/>
            <p:cNvSpPr/>
            <p:nvPr/>
          </p:nvSpPr>
          <p:spPr>
            <a:xfrm>
              <a:off x="1882197" y="4575821"/>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039" name="rc1039"/>
            <p:cNvSpPr/>
            <p:nvPr/>
          </p:nvSpPr>
          <p:spPr>
            <a:xfrm>
              <a:off x="2145648" y="4575821"/>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40" name="rc1040"/>
            <p:cNvSpPr/>
            <p:nvPr/>
          </p:nvSpPr>
          <p:spPr>
            <a:xfrm>
              <a:off x="2409099" y="4575821"/>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41" name="rc1041"/>
            <p:cNvSpPr/>
            <p:nvPr/>
          </p:nvSpPr>
          <p:spPr>
            <a:xfrm>
              <a:off x="2672550" y="4575821"/>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042" name="rc1042"/>
            <p:cNvSpPr/>
            <p:nvPr/>
          </p:nvSpPr>
          <p:spPr>
            <a:xfrm>
              <a:off x="2936001" y="4575821"/>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43" name="rc1043"/>
            <p:cNvSpPr/>
            <p:nvPr/>
          </p:nvSpPr>
          <p:spPr>
            <a:xfrm>
              <a:off x="3199452" y="4575821"/>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44" name="rc1044"/>
            <p:cNvSpPr/>
            <p:nvPr/>
          </p:nvSpPr>
          <p:spPr>
            <a:xfrm>
              <a:off x="3462903" y="4575821"/>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45" name="rc1045"/>
            <p:cNvSpPr/>
            <p:nvPr/>
          </p:nvSpPr>
          <p:spPr>
            <a:xfrm>
              <a:off x="3726354" y="4575821"/>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46" name="rc1046"/>
            <p:cNvSpPr/>
            <p:nvPr/>
          </p:nvSpPr>
          <p:spPr>
            <a:xfrm>
              <a:off x="3989805" y="4575821"/>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47" name="rc1047"/>
            <p:cNvSpPr/>
            <p:nvPr/>
          </p:nvSpPr>
          <p:spPr>
            <a:xfrm>
              <a:off x="4253256" y="4575821"/>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048" name="rc1048"/>
            <p:cNvSpPr/>
            <p:nvPr/>
          </p:nvSpPr>
          <p:spPr>
            <a:xfrm>
              <a:off x="4516707" y="4575821"/>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49" name="rc1049"/>
            <p:cNvSpPr/>
            <p:nvPr/>
          </p:nvSpPr>
          <p:spPr>
            <a:xfrm>
              <a:off x="4780158" y="4575821"/>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50" name="rc1050"/>
            <p:cNvSpPr/>
            <p:nvPr/>
          </p:nvSpPr>
          <p:spPr>
            <a:xfrm>
              <a:off x="5043609" y="4575821"/>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51" name="rc1051"/>
            <p:cNvSpPr/>
            <p:nvPr/>
          </p:nvSpPr>
          <p:spPr>
            <a:xfrm>
              <a:off x="5307060" y="4575821"/>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52" name="rc1052"/>
            <p:cNvSpPr/>
            <p:nvPr/>
          </p:nvSpPr>
          <p:spPr>
            <a:xfrm>
              <a:off x="5570512" y="4575821"/>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53" name="rc1053"/>
            <p:cNvSpPr/>
            <p:nvPr/>
          </p:nvSpPr>
          <p:spPr>
            <a:xfrm>
              <a:off x="5833963" y="4575821"/>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54" name="rc1054"/>
            <p:cNvSpPr/>
            <p:nvPr/>
          </p:nvSpPr>
          <p:spPr>
            <a:xfrm>
              <a:off x="6097414" y="4575821"/>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55" name="rc1055"/>
            <p:cNvSpPr/>
            <p:nvPr/>
          </p:nvSpPr>
          <p:spPr>
            <a:xfrm>
              <a:off x="6360865" y="4575821"/>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56" name="rc1056"/>
            <p:cNvSpPr/>
            <p:nvPr/>
          </p:nvSpPr>
          <p:spPr>
            <a:xfrm>
              <a:off x="6624316" y="4575821"/>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57" name="rc1057"/>
            <p:cNvSpPr/>
            <p:nvPr/>
          </p:nvSpPr>
          <p:spPr>
            <a:xfrm>
              <a:off x="6887767" y="4575821"/>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058" name="rc1058"/>
            <p:cNvSpPr/>
            <p:nvPr/>
          </p:nvSpPr>
          <p:spPr>
            <a:xfrm>
              <a:off x="7151218" y="4575821"/>
              <a:ext cx="263451" cy="7658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059" name="rc1059"/>
            <p:cNvSpPr/>
            <p:nvPr/>
          </p:nvSpPr>
          <p:spPr>
            <a:xfrm>
              <a:off x="7414669" y="4575821"/>
              <a:ext cx="263451" cy="76585"/>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060" name="rc1060"/>
            <p:cNvSpPr/>
            <p:nvPr/>
          </p:nvSpPr>
          <p:spPr>
            <a:xfrm>
              <a:off x="7678120" y="4575821"/>
              <a:ext cx="263451" cy="76585"/>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061" name="rc1061"/>
            <p:cNvSpPr/>
            <p:nvPr/>
          </p:nvSpPr>
          <p:spPr>
            <a:xfrm>
              <a:off x="7941571" y="4575821"/>
              <a:ext cx="263451" cy="76585"/>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062" name="rc1062"/>
            <p:cNvSpPr/>
            <p:nvPr/>
          </p:nvSpPr>
          <p:spPr>
            <a:xfrm>
              <a:off x="8205022" y="4575821"/>
              <a:ext cx="263451" cy="76585"/>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063" name="rc1063"/>
            <p:cNvSpPr/>
            <p:nvPr/>
          </p:nvSpPr>
          <p:spPr>
            <a:xfrm>
              <a:off x="8468473" y="4575821"/>
              <a:ext cx="263451" cy="76585"/>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064" name="rc1064"/>
            <p:cNvSpPr/>
            <p:nvPr/>
          </p:nvSpPr>
          <p:spPr>
            <a:xfrm>
              <a:off x="1882197" y="4116309"/>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65" name="rc1065"/>
            <p:cNvSpPr/>
            <p:nvPr/>
          </p:nvSpPr>
          <p:spPr>
            <a:xfrm>
              <a:off x="2145648" y="4116309"/>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66" name="rc1066"/>
            <p:cNvSpPr/>
            <p:nvPr/>
          </p:nvSpPr>
          <p:spPr>
            <a:xfrm>
              <a:off x="2409099" y="4116309"/>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67" name="rc1067"/>
            <p:cNvSpPr/>
            <p:nvPr/>
          </p:nvSpPr>
          <p:spPr>
            <a:xfrm>
              <a:off x="2672550" y="4116309"/>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68" name="rc1068"/>
            <p:cNvSpPr/>
            <p:nvPr/>
          </p:nvSpPr>
          <p:spPr>
            <a:xfrm>
              <a:off x="2936001" y="4116309"/>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069" name="rc1069"/>
            <p:cNvSpPr/>
            <p:nvPr/>
          </p:nvSpPr>
          <p:spPr>
            <a:xfrm>
              <a:off x="3199452" y="4116309"/>
              <a:ext cx="263451" cy="7658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070" name="rc1070"/>
            <p:cNvSpPr/>
            <p:nvPr/>
          </p:nvSpPr>
          <p:spPr>
            <a:xfrm>
              <a:off x="3462903" y="4116309"/>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71" name="rc1071"/>
            <p:cNvSpPr/>
            <p:nvPr/>
          </p:nvSpPr>
          <p:spPr>
            <a:xfrm>
              <a:off x="3726354" y="4116309"/>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72" name="rc1072"/>
            <p:cNvSpPr/>
            <p:nvPr/>
          </p:nvSpPr>
          <p:spPr>
            <a:xfrm>
              <a:off x="3989805" y="4116309"/>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73" name="rc1073"/>
            <p:cNvSpPr/>
            <p:nvPr/>
          </p:nvSpPr>
          <p:spPr>
            <a:xfrm>
              <a:off x="4253256" y="4116309"/>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74" name="rc1074"/>
            <p:cNvSpPr/>
            <p:nvPr/>
          </p:nvSpPr>
          <p:spPr>
            <a:xfrm>
              <a:off x="4516707" y="4116309"/>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75" name="rc1075"/>
            <p:cNvSpPr/>
            <p:nvPr/>
          </p:nvSpPr>
          <p:spPr>
            <a:xfrm>
              <a:off x="4780158" y="4116309"/>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76" name="rc1076"/>
            <p:cNvSpPr/>
            <p:nvPr/>
          </p:nvSpPr>
          <p:spPr>
            <a:xfrm>
              <a:off x="5043609" y="4116309"/>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77" name="rc1077"/>
            <p:cNvSpPr/>
            <p:nvPr/>
          </p:nvSpPr>
          <p:spPr>
            <a:xfrm>
              <a:off x="5307060" y="4116309"/>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78" name="rc1078"/>
            <p:cNvSpPr/>
            <p:nvPr/>
          </p:nvSpPr>
          <p:spPr>
            <a:xfrm>
              <a:off x="5570512" y="4116309"/>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79" name="rc1079"/>
            <p:cNvSpPr/>
            <p:nvPr/>
          </p:nvSpPr>
          <p:spPr>
            <a:xfrm>
              <a:off x="5833963" y="4116309"/>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80" name="rc1080"/>
            <p:cNvSpPr/>
            <p:nvPr/>
          </p:nvSpPr>
          <p:spPr>
            <a:xfrm>
              <a:off x="6097414" y="4116309"/>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81" name="rc1081"/>
            <p:cNvSpPr/>
            <p:nvPr/>
          </p:nvSpPr>
          <p:spPr>
            <a:xfrm>
              <a:off x="6360865" y="4116309"/>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82" name="rc1082"/>
            <p:cNvSpPr/>
            <p:nvPr/>
          </p:nvSpPr>
          <p:spPr>
            <a:xfrm>
              <a:off x="6624316" y="4116309"/>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83" name="rc1083"/>
            <p:cNvSpPr/>
            <p:nvPr/>
          </p:nvSpPr>
          <p:spPr>
            <a:xfrm>
              <a:off x="6887767" y="4116309"/>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84" name="rc1084"/>
            <p:cNvSpPr/>
            <p:nvPr/>
          </p:nvSpPr>
          <p:spPr>
            <a:xfrm>
              <a:off x="7151218" y="4116309"/>
              <a:ext cx="263451" cy="76585"/>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085" name="rc1085"/>
            <p:cNvSpPr/>
            <p:nvPr/>
          </p:nvSpPr>
          <p:spPr>
            <a:xfrm>
              <a:off x="7414669" y="4116309"/>
              <a:ext cx="263451" cy="7658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086" name="rc1086"/>
            <p:cNvSpPr/>
            <p:nvPr/>
          </p:nvSpPr>
          <p:spPr>
            <a:xfrm>
              <a:off x="7678120" y="4116309"/>
              <a:ext cx="263451" cy="7658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087" name="rc1087"/>
            <p:cNvSpPr/>
            <p:nvPr/>
          </p:nvSpPr>
          <p:spPr>
            <a:xfrm>
              <a:off x="7941571" y="4116309"/>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88" name="rc1088"/>
            <p:cNvSpPr/>
            <p:nvPr/>
          </p:nvSpPr>
          <p:spPr>
            <a:xfrm>
              <a:off x="8205022" y="4116309"/>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89" name="rc1089"/>
            <p:cNvSpPr/>
            <p:nvPr/>
          </p:nvSpPr>
          <p:spPr>
            <a:xfrm>
              <a:off x="8468473" y="4116309"/>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90" name="rc1090"/>
            <p:cNvSpPr/>
            <p:nvPr/>
          </p:nvSpPr>
          <p:spPr>
            <a:xfrm>
              <a:off x="1882197" y="5265089"/>
              <a:ext cx="263451" cy="7658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091" name="rc1091"/>
            <p:cNvSpPr/>
            <p:nvPr/>
          </p:nvSpPr>
          <p:spPr>
            <a:xfrm>
              <a:off x="2145648" y="5265089"/>
              <a:ext cx="263451" cy="7658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092" name="rc1092"/>
            <p:cNvSpPr/>
            <p:nvPr/>
          </p:nvSpPr>
          <p:spPr>
            <a:xfrm>
              <a:off x="2409099" y="5265089"/>
              <a:ext cx="263451" cy="7658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093" name="rc1093"/>
            <p:cNvSpPr/>
            <p:nvPr/>
          </p:nvSpPr>
          <p:spPr>
            <a:xfrm>
              <a:off x="2672550" y="5265089"/>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94" name="rc1094"/>
            <p:cNvSpPr/>
            <p:nvPr/>
          </p:nvSpPr>
          <p:spPr>
            <a:xfrm>
              <a:off x="2936001" y="5265089"/>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95" name="rc1095"/>
            <p:cNvSpPr/>
            <p:nvPr/>
          </p:nvSpPr>
          <p:spPr>
            <a:xfrm>
              <a:off x="3199452" y="5265089"/>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96" name="rc1096"/>
            <p:cNvSpPr/>
            <p:nvPr/>
          </p:nvSpPr>
          <p:spPr>
            <a:xfrm>
              <a:off x="3462903" y="5265089"/>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97" name="rc1097"/>
            <p:cNvSpPr/>
            <p:nvPr/>
          </p:nvSpPr>
          <p:spPr>
            <a:xfrm>
              <a:off x="3726354" y="5265089"/>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98" name="rc1098"/>
            <p:cNvSpPr/>
            <p:nvPr/>
          </p:nvSpPr>
          <p:spPr>
            <a:xfrm>
              <a:off x="3989805" y="5265089"/>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99" name="rc1099"/>
            <p:cNvSpPr/>
            <p:nvPr/>
          </p:nvSpPr>
          <p:spPr>
            <a:xfrm>
              <a:off x="4253256" y="5265089"/>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00" name="rc1100"/>
            <p:cNvSpPr/>
            <p:nvPr/>
          </p:nvSpPr>
          <p:spPr>
            <a:xfrm>
              <a:off x="4516707" y="5265089"/>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01" name="rc1101"/>
            <p:cNvSpPr/>
            <p:nvPr/>
          </p:nvSpPr>
          <p:spPr>
            <a:xfrm>
              <a:off x="4780158" y="5265089"/>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102" name="rc1102"/>
            <p:cNvSpPr/>
            <p:nvPr/>
          </p:nvSpPr>
          <p:spPr>
            <a:xfrm>
              <a:off x="5043609" y="5265089"/>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103" name="rc1103"/>
            <p:cNvSpPr/>
            <p:nvPr/>
          </p:nvSpPr>
          <p:spPr>
            <a:xfrm>
              <a:off x="5307060" y="5265089"/>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104" name="rc1104"/>
            <p:cNvSpPr/>
            <p:nvPr/>
          </p:nvSpPr>
          <p:spPr>
            <a:xfrm>
              <a:off x="5570512" y="5265089"/>
              <a:ext cx="263451" cy="76585"/>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105" name="rc1105"/>
            <p:cNvSpPr/>
            <p:nvPr/>
          </p:nvSpPr>
          <p:spPr>
            <a:xfrm>
              <a:off x="5833963" y="5265089"/>
              <a:ext cx="263451" cy="7658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106" name="rc1106"/>
            <p:cNvSpPr/>
            <p:nvPr/>
          </p:nvSpPr>
          <p:spPr>
            <a:xfrm>
              <a:off x="6097414" y="5265089"/>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07" name="rc1107"/>
            <p:cNvSpPr/>
            <p:nvPr/>
          </p:nvSpPr>
          <p:spPr>
            <a:xfrm>
              <a:off x="6360865" y="5265089"/>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08" name="rc1108"/>
            <p:cNvSpPr/>
            <p:nvPr/>
          </p:nvSpPr>
          <p:spPr>
            <a:xfrm>
              <a:off x="6624316" y="5265089"/>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09" name="rc1109"/>
            <p:cNvSpPr/>
            <p:nvPr/>
          </p:nvSpPr>
          <p:spPr>
            <a:xfrm>
              <a:off x="6887767" y="5265089"/>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10" name="rc1110"/>
            <p:cNvSpPr/>
            <p:nvPr/>
          </p:nvSpPr>
          <p:spPr>
            <a:xfrm>
              <a:off x="7151218" y="5265089"/>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111" name="rc1111"/>
            <p:cNvSpPr/>
            <p:nvPr/>
          </p:nvSpPr>
          <p:spPr>
            <a:xfrm>
              <a:off x="7414669" y="5265089"/>
              <a:ext cx="263451" cy="76585"/>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112" name="rc1112"/>
            <p:cNvSpPr/>
            <p:nvPr/>
          </p:nvSpPr>
          <p:spPr>
            <a:xfrm>
              <a:off x="7678120" y="5265089"/>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13" name="rc1113"/>
            <p:cNvSpPr/>
            <p:nvPr/>
          </p:nvSpPr>
          <p:spPr>
            <a:xfrm>
              <a:off x="7941571" y="5265089"/>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114" name="rc1114"/>
            <p:cNvSpPr/>
            <p:nvPr/>
          </p:nvSpPr>
          <p:spPr>
            <a:xfrm>
              <a:off x="8205022" y="5265089"/>
              <a:ext cx="263451" cy="76585"/>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115" name="rc1115"/>
            <p:cNvSpPr/>
            <p:nvPr/>
          </p:nvSpPr>
          <p:spPr>
            <a:xfrm>
              <a:off x="8468473" y="5265089"/>
              <a:ext cx="263451" cy="76585"/>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116" name="rc1116"/>
            <p:cNvSpPr/>
            <p:nvPr/>
          </p:nvSpPr>
          <p:spPr>
            <a:xfrm>
              <a:off x="1882197" y="4499235"/>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17" name="rc1117"/>
            <p:cNvSpPr/>
            <p:nvPr/>
          </p:nvSpPr>
          <p:spPr>
            <a:xfrm>
              <a:off x="2145648" y="4499235"/>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18" name="rc1118"/>
            <p:cNvSpPr/>
            <p:nvPr/>
          </p:nvSpPr>
          <p:spPr>
            <a:xfrm>
              <a:off x="2409099" y="4499235"/>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19" name="rc1119"/>
            <p:cNvSpPr/>
            <p:nvPr/>
          </p:nvSpPr>
          <p:spPr>
            <a:xfrm>
              <a:off x="2672550" y="4499235"/>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20" name="rc1120"/>
            <p:cNvSpPr/>
            <p:nvPr/>
          </p:nvSpPr>
          <p:spPr>
            <a:xfrm>
              <a:off x="2936001" y="4499235"/>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21" name="rc1121"/>
            <p:cNvSpPr/>
            <p:nvPr/>
          </p:nvSpPr>
          <p:spPr>
            <a:xfrm>
              <a:off x="3199452" y="4499235"/>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22" name="rc1122"/>
            <p:cNvSpPr/>
            <p:nvPr/>
          </p:nvSpPr>
          <p:spPr>
            <a:xfrm>
              <a:off x="3462903" y="4499235"/>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23" name="rc1123"/>
            <p:cNvSpPr/>
            <p:nvPr/>
          </p:nvSpPr>
          <p:spPr>
            <a:xfrm>
              <a:off x="3726354" y="4499235"/>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24" name="rc1124"/>
            <p:cNvSpPr/>
            <p:nvPr/>
          </p:nvSpPr>
          <p:spPr>
            <a:xfrm>
              <a:off x="3989805" y="4499235"/>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25" name="rc1125"/>
            <p:cNvSpPr/>
            <p:nvPr/>
          </p:nvSpPr>
          <p:spPr>
            <a:xfrm>
              <a:off x="4253256" y="4499235"/>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126" name="rc1126"/>
            <p:cNvSpPr/>
            <p:nvPr/>
          </p:nvSpPr>
          <p:spPr>
            <a:xfrm>
              <a:off x="4516707" y="4499235"/>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27" name="rc1127"/>
            <p:cNvSpPr/>
            <p:nvPr/>
          </p:nvSpPr>
          <p:spPr>
            <a:xfrm>
              <a:off x="4780158" y="4499235"/>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28" name="rc1128"/>
            <p:cNvSpPr/>
            <p:nvPr/>
          </p:nvSpPr>
          <p:spPr>
            <a:xfrm>
              <a:off x="5043609" y="4499235"/>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29" name="rc1129"/>
            <p:cNvSpPr/>
            <p:nvPr/>
          </p:nvSpPr>
          <p:spPr>
            <a:xfrm>
              <a:off x="5307060" y="4499235"/>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30" name="rc1130"/>
            <p:cNvSpPr/>
            <p:nvPr/>
          </p:nvSpPr>
          <p:spPr>
            <a:xfrm>
              <a:off x="5570512" y="4499235"/>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31" name="rc1131"/>
            <p:cNvSpPr/>
            <p:nvPr/>
          </p:nvSpPr>
          <p:spPr>
            <a:xfrm>
              <a:off x="5833963" y="4499235"/>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32" name="rc1132"/>
            <p:cNvSpPr/>
            <p:nvPr/>
          </p:nvSpPr>
          <p:spPr>
            <a:xfrm>
              <a:off x="6097414" y="4499235"/>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133" name="rc1133"/>
            <p:cNvSpPr/>
            <p:nvPr/>
          </p:nvSpPr>
          <p:spPr>
            <a:xfrm>
              <a:off x="6360865" y="4499235"/>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34" name="rc1134"/>
            <p:cNvSpPr/>
            <p:nvPr/>
          </p:nvSpPr>
          <p:spPr>
            <a:xfrm>
              <a:off x="6624316" y="4499235"/>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35" name="rc1135"/>
            <p:cNvSpPr/>
            <p:nvPr/>
          </p:nvSpPr>
          <p:spPr>
            <a:xfrm>
              <a:off x="6887767" y="4499235"/>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36" name="rc1136"/>
            <p:cNvSpPr/>
            <p:nvPr/>
          </p:nvSpPr>
          <p:spPr>
            <a:xfrm>
              <a:off x="7151218" y="4499235"/>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137" name="rc1137"/>
            <p:cNvSpPr/>
            <p:nvPr/>
          </p:nvSpPr>
          <p:spPr>
            <a:xfrm>
              <a:off x="7414669" y="4499235"/>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38" name="rc1138"/>
            <p:cNvSpPr/>
            <p:nvPr/>
          </p:nvSpPr>
          <p:spPr>
            <a:xfrm>
              <a:off x="7678120" y="4499235"/>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39" name="rc1139"/>
            <p:cNvSpPr/>
            <p:nvPr/>
          </p:nvSpPr>
          <p:spPr>
            <a:xfrm>
              <a:off x="7941571" y="4499235"/>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40" name="rc1140"/>
            <p:cNvSpPr/>
            <p:nvPr/>
          </p:nvSpPr>
          <p:spPr>
            <a:xfrm>
              <a:off x="8205022" y="4499235"/>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141" name="rc1141"/>
            <p:cNvSpPr/>
            <p:nvPr/>
          </p:nvSpPr>
          <p:spPr>
            <a:xfrm>
              <a:off x="8468473" y="4499235"/>
              <a:ext cx="263451" cy="7658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142" name="rc1142"/>
            <p:cNvSpPr/>
            <p:nvPr/>
          </p:nvSpPr>
          <p:spPr>
            <a:xfrm>
              <a:off x="1882197" y="4269479"/>
              <a:ext cx="263451" cy="76585"/>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143" name="rc1143"/>
            <p:cNvSpPr/>
            <p:nvPr/>
          </p:nvSpPr>
          <p:spPr>
            <a:xfrm>
              <a:off x="2145648" y="426947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44" name="rc1144"/>
            <p:cNvSpPr/>
            <p:nvPr/>
          </p:nvSpPr>
          <p:spPr>
            <a:xfrm>
              <a:off x="2409099" y="4269479"/>
              <a:ext cx="263451" cy="7658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145" name="rc1145"/>
            <p:cNvSpPr/>
            <p:nvPr/>
          </p:nvSpPr>
          <p:spPr>
            <a:xfrm>
              <a:off x="2672550" y="4269479"/>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46" name="rc1146"/>
            <p:cNvSpPr/>
            <p:nvPr/>
          </p:nvSpPr>
          <p:spPr>
            <a:xfrm>
              <a:off x="2936001" y="4269479"/>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47" name="rc1147"/>
            <p:cNvSpPr/>
            <p:nvPr/>
          </p:nvSpPr>
          <p:spPr>
            <a:xfrm>
              <a:off x="3199452" y="4269479"/>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48" name="rc1148"/>
            <p:cNvSpPr/>
            <p:nvPr/>
          </p:nvSpPr>
          <p:spPr>
            <a:xfrm>
              <a:off x="3462903" y="4269479"/>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149" name="rc1149"/>
            <p:cNvSpPr/>
            <p:nvPr/>
          </p:nvSpPr>
          <p:spPr>
            <a:xfrm>
              <a:off x="3726354" y="426947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50" name="rc1150"/>
            <p:cNvSpPr/>
            <p:nvPr/>
          </p:nvSpPr>
          <p:spPr>
            <a:xfrm>
              <a:off x="3989805" y="4269479"/>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51" name="rc1151"/>
            <p:cNvSpPr/>
            <p:nvPr/>
          </p:nvSpPr>
          <p:spPr>
            <a:xfrm>
              <a:off x="4253256" y="4269479"/>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52" name="rc1152"/>
            <p:cNvSpPr/>
            <p:nvPr/>
          </p:nvSpPr>
          <p:spPr>
            <a:xfrm>
              <a:off x="4516707" y="4269479"/>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53" name="rc1153"/>
            <p:cNvSpPr/>
            <p:nvPr/>
          </p:nvSpPr>
          <p:spPr>
            <a:xfrm>
              <a:off x="4780158" y="426947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54" name="rc1154"/>
            <p:cNvSpPr/>
            <p:nvPr/>
          </p:nvSpPr>
          <p:spPr>
            <a:xfrm>
              <a:off x="5043609" y="4269479"/>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55" name="rc1155"/>
            <p:cNvSpPr/>
            <p:nvPr/>
          </p:nvSpPr>
          <p:spPr>
            <a:xfrm>
              <a:off x="5307060" y="426947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56" name="rc1156"/>
            <p:cNvSpPr/>
            <p:nvPr/>
          </p:nvSpPr>
          <p:spPr>
            <a:xfrm>
              <a:off x="5570512" y="426947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57" name="rc1157"/>
            <p:cNvSpPr/>
            <p:nvPr/>
          </p:nvSpPr>
          <p:spPr>
            <a:xfrm>
              <a:off x="5833963" y="426947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58" name="rc1158"/>
            <p:cNvSpPr/>
            <p:nvPr/>
          </p:nvSpPr>
          <p:spPr>
            <a:xfrm>
              <a:off x="6097414" y="4269479"/>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59" name="rc1159"/>
            <p:cNvSpPr/>
            <p:nvPr/>
          </p:nvSpPr>
          <p:spPr>
            <a:xfrm>
              <a:off x="6360865" y="4269479"/>
              <a:ext cx="263451" cy="76585"/>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160" name="rc1160"/>
            <p:cNvSpPr/>
            <p:nvPr/>
          </p:nvSpPr>
          <p:spPr>
            <a:xfrm>
              <a:off x="6624316" y="4269479"/>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61" name="rc1161"/>
            <p:cNvSpPr/>
            <p:nvPr/>
          </p:nvSpPr>
          <p:spPr>
            <a:xfrm>
              <a:off x="6887767" y="4269479"/>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62" name="rc1162"/>
            <p:cNvSpPr/>
            <p:nvPr/>
          </p:nvSpPr>
          <p:spPr>
            <a:xfrm>
              <a:off x="7151218" y="4269479"/>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163" name="rc1163"/>
            <p:cNvSpPr/>
            <p:nvPr/>
          </p:nvSpPr>
          <p:spPr>
            <a:xfrm>
              <a:off x="7414669" y="4269479"/>
              <a:ext cx="263451" cy="76585"/>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164" name="rc1164"/>
            <p:cNvSpPr/>
            <p:nvPr/>
          </p:nvSpPr>
          <p:spPr>
            <a:xfrm>
              <a:off x="7678120" y="4269479"/>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165" name="rc1165"/>
            <p:cNvSpPr/>
            <p:nvPr/>
          </p:nvSpPr>
          <p:spPr>
            <a:xfrm>
              <a:off x="7941571" y="4269479"/>
              <a:ext cx="263451" cy="7658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166" name="rc1166"/>
            <p:cNvSpPr/>
            <p:nvPr/>
          </p:nvSpPr>
          <p:spPr>
            <a:xfrm>
              <a:off x="8205022" y="426947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67" name="rc1167"/>
            <p:cNvSpPr/>
            <p:nvPr/>
          </p:nvSpPr>
          <p:spPr>
            <a:xfrm>
              <a:off x="8468473" y="4269479"/>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68" name="rc1168"/>
            <p:cNvSpPr/>
            <p:nvPr/>
          </p:nvSpPr>
          <p:spPr>
            <a:xfrm>
              <a:off x="1882197" y="1435822"/>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69" name="rc1169"/>
            <p:cNvSpPr/>
            <p:nvPr/>
          </p:nvSpPr>
          <p:spPr>
            <a:xfrm>
              <a:off x="2145648" y="143582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0" name="rc1170"/>
            <p:cNvSpPr/>
            <p:nvPr/>
          </p:nvSpPr>
          <p:spPr>
            <a:xfrm>
              <a:off x="2409099" y="143582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1" name="rc1171"/>
            <p:cNvSpPr/>
            <p:nvPr/>
          </p:nvSpPr>
          <p:spPr>
            <a:xfrm>
              <a:off x="2672550" y="143582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2" name="rc1172"/>
            <p:cNvSpPr/>
            <p:nvPr/>
          </p:nvSpPr>
          <p:spPr>
            <a:xfrm>
              <a:off x="2936001" y="143582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3" name="rc1173"/>
            <p:cNvSpPr/>
            <p:nvPr/>
          </p:nvSpPr>
          <p:spPr>
            <a:xfrm>
              <a:off x="3199452" y="143582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4" name="rc1174"/>
            <p:cNvSpPr/>
            <p:nvPr/>
          </p:nvSpPr>
          <p:spPr>
            <a:xfrm>
              <a:off x="3462903" y="143582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5" name="rc1175"/>
            <p:cNvSpPr/>
            <p:nvPr/>
          </p:nvSpPr>
          <p:spPr>
            <a:xfrm>
              <a:off x="3726354" y="143582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6" name="rc1176"/>
            <p:cNvSpPr/>
            <p:nvPr/>
          </p:nvSpPr>
          <p:spPr>
            <a:xfrm>
              <a:off x="3989805" y="143582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7" name="rc1177"/>
            <p:cNvSpPr/>
            <p:nvPr/>
          </p:nvSpPr>
          <p:spPr>
            <a:xfrm>
              <a:off x="4253256" y="143582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8" name="rc1178"/>
            <p:cNvSpPr/>
            <p:nvPr/>
          </p:nvSpPr>
          <p:spPr>
            <a:xfrm>
              <a:off x="4516707" y="143582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9" name="rc1179"/>
            <p:cNvSpPr/>
            <p:nvPr/>
          </p:nvSpPr>
          <p:spPr>
            <a:xfrm>
              <a:off x="4780158" y="1435822"/>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80" name="rc1180"/>
            <p:cNvSpPr/>
            <p:nvPr/>
          </p:nvSpPr>
          <p:spPr>
            <a:xfrm>
              <a:off x="5043609" y="1435822"/>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81" name="rc1181"/>
            <p:cNvSpPr/>
            <p:nvPr/>
          </p:nvSpPr>
          <p:spPr>
            <a:xfrm>
              <a:off x="5307060" y="1435822"/>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82" name="rc1182"/>
            <p:cNvSpPr/>
            <p:nvPr/>
          </p:nvSpPr>
          <p:spPr>
            <a:xfrm>
              <a:off x="5570512" y="1435822"/>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83" name="rc1183"/>
            <p:cNvSpPr/>
            <p:nvPr/>
          </p:nvSpPr>
          <p:spPr>
            <a:xfrm>
              <a:off x="5833963" y="143582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84" name="rc1184"/>
            <p:cNvSpPr/>
            <p:nvPr/>
          </p:nvSpPr>
          <p:spPr>
            <a:xfrm>
              <a:off x="6097414" y="143582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85" name="rc1185"/>
            <p:cNvSpPr/>
            <p:nvPr/>
          </p:nvSpPr>
          <p:spPr>
            <a:xfrm>
              <a:off x="6360865" y="143582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86" name="rc1186"/>
            <p:cNvSpPr/>
            <p:nvPr/>
          </p:nvSpPr>
          <p:spPr>
            <a:xfrm>
              <a:off x="6624316" y="1435822"/>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87" name="rc1187"/>
            <p:cNvSpPr/>
            <p:nvPr/>
          </p:nvSpPr>
          <p:spPr>
            <a:xfrm>
              <a:off x="6887767" y="1435822"/>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88" name="rc1188"/>
            <p:cNvSpPr/>
            <p:nvPr/>
          </p:nvSpPr>
          <p:spPr>
            <a:xfrm>
              <a:off x="7151218" y="1435822"/>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89" name="rc1189"/>
            <p:cNvSpPr/>
            <p:nvPr/>
          </p:nvSpPr>
          <p:spPr>
            <a:xfrm>
              <a:off x="7414669" y="1435822"/>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90" name="rc1190"/>
            <p:cNvSpPr/>
            <p:nvPr/>
          </p:nvSpPr>
          <p:spPr>
            <a:xfrm>
              <a:off x="7678120" y="143582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91" name="rc1191"/>
            <p:cNvSpPr/>
            <p:nvPr/>
          </p:nvSpPr>
          <p:spPr>
            <a:xfrm>
              <a:off x="7941571" y="1435822"/>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92" name="rc1192"/>
            <p:cNvSpPr/>
            <p:nvPr/>
          </p:nvSpPr>
          <p:spPr>
            <a:xfrm>
              <a:off x="8205022" y="143582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93" name="rc1193"/>
            <p:cNvSpPr/>
            <p:nvPr/>
          </p:nvSpPr>
          <p:spPr>
            <a:xfrm>
              <a:off x="8468473" y="143582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94" name="rc1194"/>
            <p:cNvSpPr/>
            <p:nvPr/>
          </p:nvSpPr>
          <p:spPr>
            <a:xfrm>
              <a:off x="1882197" y="4192894"/>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95" name="rc1195"/>
            <p:cNvSpPr/>
            <p:nvPr/>
          </p:nvSpPr>
          <p:spPr>
            <a:xfrm>
              <a:off x="2145648" y="4192894"/>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96" name="rc1196"/>
            <p:cNvSpPr/>
            <p:nvPr/>
          </p:nvSpPr>
          <p:spPr>
            <a:xfrm>
              <a:off x="2409099" y="4192894"/>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97" name="rc1197"/>
            <p:cNvSpPr/>
            <p:nvPr/>
          </p:nvSpPr>
          <p:spPr>
            <a:xfrm>
              <a:off x="2672550" y="4192894"/>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98" name="rc1198"/>
            <p:cNvSpPr/>
            <p:nvPr/>
          </p:nvSpPr>
          <p:spPr>
            <a:xfrm>
              <a:off x="2936001" y="4192894"/>
              <a:ext cx="263451" cy="76585"/>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199" name="rc1199"/>
            <p:cNvSpPr/>
            <p:nvPr/>
          </p:nvSpPr>
          <p:spPr>
            <a:xfrm>
              <a:off x="3199452" y="4192894"/>
              <a:ext cx="263451" cy="76585"/>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200" name="rc1200"/>
            <p:cNvSpPr/>
            <p:nvPr/>
          </p:nvSpPr>
          <p:spPr>
            <a:xfrm>
              <a:off x="3462903" y="4192894"/>
              <a:ext cx="263451" cy="76585"/>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201" name="rc1201"/>
            <p:cNvSpPr/>
            <p:nvPr/>
          </p:nvSpPr>
          <p:spPr>
            <a:xfrm>
              <a:off x="3726354" y="4192894"/>
              <a:ext cx="263451" cy="76585"/>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202" name="rc1202"/>
            <p:cNvSpPr/>
            <p:nvPr/>
          </p:nvSpPr>
          <p:spPr>
            <a:xfrm>
              <a:off x="3989805" y="4192894"/>
              <a:ext cx="263451" cy="76585"/>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1203" name="rc1203"/>
            <p:cNvSpPr/>
            <p:nvPr/>
          </p:nvSpPr>
          <p:spPr>
            <a:xfrm>
              <a:off x="4253256" y="4192894"/>
              <a:ext cx="263451" cy="76585"/>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204" name="rc1204"/>
            <p:cNvSpPr/>
            <p:nvPr/>
          </p:nvSpPr>
          <p:spPr>
            <a:xfrm>
              <a:off x="4516707" y="4192894"/>
              <a:ext cx="263451" cy="7658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205" name="rc1205"/>
            <p:cNvSpPr/>
            <p:nvPr/>
          </p:nvSpPr>
          <p:spPr>
            <a:xfrm>
              <a:off x="4780158" y="4192894"/>
              <a:ext cx="263451" cy="7658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206" name="rc1206"/>
            <p:cNvSpPr/>
            <p:nvPr/>
          </p:nvSpPr>
          <p:spPr>
            <a:xfrm>
              <a:off x="5043609" y="4192894"/>
              <a:ext cx="263451" cy="7658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207" name="rc1207"/>
            <p:cNvSpPr/>
            <p:nvPr/>
          </p:nvSpPr>
          <p:spPr>
            <a:xfrm>
              <a:off x="5307060" y="4192894"/>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208" name="rc1208"/>
            <p:cNvSpPr/>
            <p:nvPr/>
          </p:nvSpPr>
          <p:spPr>
            <a:xfrm>
              <a:off x="5570512" y="4192894"/>
              <a:ext cx="263451" cy="7658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209" name="rc1209"/>
            <p:cNvSpPr/>
            <p:nvPr/>
          </p:nvSpPr>
          <p:spPr>
            <a:xfrm>
              <a:off x="5833963" y="4192894"/>
              <a:ext cx="263451" cy="76585"/>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210" name="rc1210"/>
            <p:cNvSpPr/>
            <p:nvPr/>
          </p:nvSpPr>
          <p:spPr>
            <a:xfrm>
              <a:off x="6097414" y="4192894"/>
              <a:ext cx="263451" cy="7658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211" name="rc1211"/>
            <p:cNvSpPr/>
            <p:nvPr/>
          </p:nvSpPr>
          <p:spPr>
            <a:xfrm>
              <a:off x="6360865" y="4192894"/>
              <a:ext cx="263451" cy="76585"/>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212" name="rc1212"/>
            <p:cNvSpPr/>
            <p:nvPr/>
          </p:nvSpPr>
          <p:spPr>
            <a:xfrm>
              <a:off x="6624316" y="4192894"/>
              <a:ext cx="263451" cy="76585"/>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1213" name="rc1213"/>
            <p:cNvSpPr/>
            <p:nvPr/>
          </p:nvSpPr>
          <p:spPr>
            <a:xfrm>
              <a:off x="6887767" y="4192894"/>
              <a:ext cx="263451" cy="76585"/>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214" name="rc1214"/>
            <p:cNvSpPr/>
            <p:nvPr/>
          </p:nvSpPr>
          <p:spPr>
            <a:xfrm>
              <a:off x="7151218" y="4192894"/>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215" name="rc1215"/>
            <p:cNvSpPr/>
            <p:nvPr/>
          </p:nvSpPr>
          <p:spPr>
            <a:xfrm>
              <a:off x="7414669" y="4192894"/>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16" name="rc1216"/>
            <p:cNvSpPr/>
            <p:nvPr/>
          </p:nvSpPr>
          <p:spPr>
            <a:xfrm>
              <a:off x="7678120" y="4192894"/>
              <a:ext cx="263451" cy="7658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217" name="rc1217"/>
            <p:cNvSpPr/>
            <p:nvPr/>
          </p:nvSpPr>
          <p:spPr>
            <a:xfrm>
              <a:off x="7941571" y="4192894"/>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218" name="rc1218"/>
            <p:cNvSpPr/>
            <p:nvPr/>
          </p:nvSpPr>
          <p:spPr>
            <a:xfrm>
              <a:off x="8205022" y="4192894"/>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19" name="rc1219"/>
            <p:cNvSpPr/>
            <p:nvPr/>
          </p:nvSpPr>
          <p:spPr>
            <a:xfrm>
              <a:off x="8468473" y="4192894"/>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220" name="rc1220"/>
            <p:cNvSpPr/>
            <p:nvPr/>
          </p:nvSpPr>
          <p:spPr>
            <a:xfrm>
              <a:off x="1882197" y="3273870"/>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21" name="rc1221"/>
            <p:cNvSpPr/>
            <p:nvPr/>
          </p:nvSpPr>
          <p:spPr>
            <a:xfrm>
              <a:off x="2145648" y="3273870"/>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22" name="rc1222"/>
            <p:cNvSpPr/>
            <p:nvPr/>
          </p:nvSpPr>
          <p:spPr>
            <a:xfrm>
              <a:off x="2409099" y="3273870"/>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23" name="rc1223"/>
            <p:cNvSpPr/>
            <p:nvPr/>
          </p:nvSpPr>
          <p:spPr>
            <a:xfrm>
              <a:off x="2672550" y="3273870"/>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224" name="rc1224"/>
            <p:cNvSpPr/>
            <p:nvPr/>
          </p:nvSpPr>
          <p:spPr>
            <a:xfrm>
              <a:off x="2936001" y="3273870"/>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25" name="rc1225"/>
            <p:cNvSpPr/>
            <p:nvPr/>
          </p:nvSpPr>
          <p:spPr>
            <a:xfrm>
              <a:off x="3199452" y="3273870"/>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26" name="rc1226"/>
            <p:cNvSpPr/>
            <p:nvPr/>
          </p:nvSpPr>
          <p:spPr>
            <a:xfrm>
              <a:off x="3462903" y="3273870"/>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27" name="rc1227"/>
            <p:cNvSpPr/>
            <p:nvPr/>
          </p:nvSpPr>
          <p:spPr>
            <a:xfrm>
              <a:off x="3726354" y="3273870"/>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28" name="rc1228"/>
            <p:cNvSpPr/>
            <p:nvPr/>
          </p:nvSpPr>
          <p:spPr>
            <a:xfrm>
              <a:off x="3989805" y="3273870"/>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29" name="rc1229"/>
            <p:cNvSpPr/>
            <p:nvPr/>
          </p:nvSpPr>
          <p:spPr>
            <a:xfrm>
              <a:off x="4253256" y="3273870"/>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30" name="rc1230"/>
            <p:cNvSpPr/>
            <p:nvPr/>
          </p:nvSpPr>
          <p:spPr>
            <a:xfrm>
              <a:off x="4516707" y="3273870"/>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31" name="rc1231"/>
            <p:cNvSpPr/>
            <p:nvPr/>
          </p:nvSpPr>
          <p:spPr>
            <a:xfrm>
              <a:off x="4780158" y="3273870"/>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32" name="rc1232"/>
            <p:cNvSpPr/>
            <p:nvPr/>
          </p:nvSpPr>
          <p:spPr>
            <a:xfrm>
              <a:off x="5043609" y="3273870"/>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33" name="rc1233"/>
            <p:cNvSpPr/>
            <p:nvPr/>
          </p:nvSpPr>
          <p:spPr>
            <a:xfrm>
              <a:off x="5307060" y="3273870"/>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34" name="rc1234"/>
            <p:cNvSpPr/>
            <p:nvPr/>
          </p:nvSpPr>
          <p:spPr>
            <a:xfrm>
              <a:off x="5570512" y="3273870"/>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35" name="rc1235"/>
            <p:cNvSpPr/>
            <p:nvPr/>
          </p:nvSpPr>
          <p:spPr>
            <a:xfrm>
              <a:off x="5833963" y="3273870"/>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36" name="rc1236"/>
            <p:cNvSpPr/>
            <p:nvPr/>
          </p:nvSpPr>
          <p:spPr>
            <a:xfrm>
              <a:off x="6097414" y="3273870"/>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37" name="rc1237"/>
            <p:cNvSpPr/>
            <p:nvPr/>
          </p:nvSpPr>
          <p:spPr>
            <a:xfrm>
              <a:off x="6360865" y="3273870"/>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38" name="rc1238"/>
            <p:cNvSpPr/>
            <p:nvPr/>
          </p:nvSpPr>
          <p:spPr>
            <a:xfrm>
              <a:off x="6624316" y="3273870"/>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39" name="rc1239"/>
            <p:cNvSpPr/>
            <p:nvPr/>
          </p:nvSpPr>
          <p:spPr>
            <a:xfrm>
              <a:off x="6887767" y="3273870"/>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40" name="rc1240"/>
            <p:cNvSpPr/>
            <p:nvPr/>
          </p:nvSpPr>
          <p:spPr>
            <a:xfrm>
              <a:off x="7151218" y="3273870"/>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41" name="rc1241"/>
            <p:cNvSpPr/>
            <p:nvPr/>
          </p:nvSpPr>
          <p:spPr>
            <a:xfrm>
              <a:off x="7414669" y="3273870"/>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42" name="rc1242"/>
            <p:cNvSpPr/>
            <p:nvPr/>
          </p:nvSpPr>
          <p:spPr>
            <a:xfrm>
              <a:off x="7678120" y="3273870"/>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43" name="rc1243"/>
            <p:cNvSpPr/>
            <p:nvPr/>
          </p:nvSpPr>
          <p:spPr>
            <a:xfrm>
              <a:off x="7941571" y="3273870"/>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44" name="rc1244"/>
            <p:cNvSpPr/>
            <p:nvPr/>
          </p:nvSpPr>
          <p:spPr>
            <a:xfrm>
              <a:off x="8205022" y="3273870"/>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45" name="rc1245"/>
            <p:cNvSpPr/>
            <p:nvPr/>
          </p:nvSpPr>
          <p:spPr>
            <a:xfrm>
              <a:off x="8468473" y="3273870"/>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46" name="rc1246"/>
            <p:cNvSpPr/>
            <p:nvPr/>
          </p:nvSpPr>
          <p:spPr>
            <a:xfrm>
              <a:off x="1882197" y="5418259"/>
              <a:ext cx="263451" cy="7658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247" name="rc1247"/>
            <p:cNvSpPr/>
            <p:nvPr/>
          </p:nvSpPr>
          <p:spPr>
            <a:xfrm>
              <a:off x="2145648" y="5418259"/>
              <a:ext cx="263451" cy="76585"/>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248" name="rc1248"/>
            <p:cNvSpPr/>
            <p:nvPr/>
          </p:nvSpPr>
          <p:spPr>
            <a:xfrm>
              <a:off x="2409099" y="5418259"/>
              <a:ext cx="263451" cy="76585"/>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249" name="rc1249"/>
            <p:cNvSpPr/>
            <p:nvPr/>
          </p:nvSpPr>
          <p:spPr>
            <a:xfrm>
              <a:off x="2672550" y="5418259"/>
              <a:ext cx="263451" cy="76585"/>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250" name="rc1250"/>
            <p:cNvSpPr/>
            <p:nvPr/>
          </p:nvSpPr>
          <p:spPr>
            <a:xfrm>
              <a:off x="2936001" y="5418259"/>
              <a:ext cx="263451" cy="7658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251" name="rc1251"/>
            <p:cNvSpPr/>
            <p:nvPr/>
          </p:nvSpPr>
          <p:spPr>
            <a:xfrm>
              <a:off x="3199452" y="5418259"/>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252" name="rc1252"/>
            <p:cNvSpPr/>
            <p:nvPr/>
          </p:nvSpPr>
          <p:spPr>
            <a:xfrm>
              <a:off x="3462903" y="5418259"/>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253" name="rc1253"/>
            <p:cNvSpPr/>
            <p:nvPr/>
          </p:nvSpPr>
          <p:spPr>
            <a:xfrm>
              <a:off x="3726354" y="5418259"/>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54" name="rc1254"/>
            <p:cNvSpPr/>
            <p:nvPr/>
          </p:nvSpPr>
          <p:spPr>
            <a:xfrm>
              <a:off x="3989805" y="5418259"/>
              <a:ext cx="263451" cy="7658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255" name="rc1255"/>
            <p:cNvSpPr/>
            <p:nvPr/>
          </p:nvSpPr>
          <p:spPr>
            <a:xfrm>
              <a:off x="4253256" y="5418259"/>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256" name="rc1256"/>
            <p:cNvSpPr/>
            <p:nvPr/>
          </p:nvSpPr>
          <p:spPr>
            <a:xfrm>
              <a:off x="4516707" y="5418259"/>
              <a:ext cx="263451" cy="7658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257" name="rc1257"/>
            <p:cNvSpPr/>
            <p:nvPr/>
          </p:nvSpPr>
          <p:spPr>
            <a:xfrm>
              <a:off x="4780158" y="5418259"/>
              <a:ext cx="263451" cy="7658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258" name="rc1258"/>
            <p:cNvSpPr/>
            <p:nvPr/>
          </p:nvSpPr>
          <p:spPr>
            <a:xfrm>
              <a:off x="5043609" y="5418259"/>
              <a:ext cx="263451" cy="76585"/>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259" name="rc1259"/>
            <p:cNvSpPr/>
            <p:nvPr/>
          </p:nvSpPr>
          <p:spPr>
            <a:xfrm>
              <a:off x="5307060" y="5418259"/>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260" name="rc1260"/>
            <p:cNvSpPr/>
            <p:nvPr/>
          </p:nvSpPr>
          <p:spPr>
            <a:xfrm>
              <a:off x="5570512" y="5418259"/>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61" name="rc1261"/>
            <p:cNvSpPr/>
            <p:nvPr/>
          </p:nvSpPr>
          <p:spPr>
            <a:xfrm>
              <a:off x="5833963" y="5418259"/>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62" name="rc1262"/>
            <p:cNvSpPr/>
            <p:nvPr/>
          </p:nvSpPr>
          <p:spPr>
            <a:xfrm>
              <a:off x="6097414" y="5418259"/>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63" name="rc1263"/>
            <p:cNvSpPr/>
            <p:nvPr/>
          </p:nvSpPr>
          <p:spPr>
            <a:xfrm>
              <a:off x="6360865" y="5418259"/>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264" name="rc1264"/>
            <p:cNvSpPr/>
            <p:nvPr/>
          </p:nvSpPr>
          <p:spPr>
            <a:xfrm>
              <a:off x="6624316" y="5418259"/>
              <a:ext cx="263451" cy="7658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265" name="rc1265"/>
            <p:cNvSpPr/>
            <p:nvPr/>
          </p:nvSpPr>
          <p:spPr>
            <a:xfrm>
              <a:off x="6887767" y="5418259"/>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66" name="rc1266"/>
            <p:cNvSpPr/>
            <p:nvPr/>
          </p:nvSpPr>
          <p:spPr>
            <a:xfrm>
              <a:off x="7151218" y="5418259"/>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267" name="rc1267"/>
            <p:cNvSpPr/>
            <p:nvPr/>
          </p:nvSpPr>
          <p:spPr>
            <a:xfrm>
              <a:off x="7414669" y="5418259"/>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68" name="rc1268"/>
            <p:cNvSpPr/>
            <p:nvPr/>
          </p:nvSpPr>
          <p:spPr>
            <a:xfrm>
              <a:off x="7678120" y="5418259"/>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69" name="rc1269"/>
            <p:cNvSpPr/>
            <p:nvPr/>
          </p:nvSpPr>
          <p:spPr>
            <a:xfrm>
              <a:off x="7941571" y="5418259"/>
              <a:ext cx="263451" cy="7658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270" name="rc1270"/>
            <p:cNvSpPr/>
            <p:nvPr/>
          </p:nvSpPr>
          <p:spPr>
            <a:xfrm>
              <a:off x="8205022" y="5418259"/>
              <a:ext cx="263451" cy="7658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271" name="rc1271"/>
            <p:cNvSpPr/>
            <p:nvPr/>
          </p:nvSpPr>
          <p:spPr>
            <a:xfrm>
              <a:off x="8468473" y="5418259"/>
              <a:ext cx="263451" cy="76585"/>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272" name="rc1272"/>
            <p:cNvSpPr/>
            <p:nvPr/>
          </p:nvSpPr>
          <p:spPr>
            <a:xfrm>
              <a:off x="1882197" y="227826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73" name="rc1273"/>
            <p:cNvSpPr/>
            <p:nvPr/>
          </p:nvSpPr>
          <p:spPr>
            <a:xfrm>
              <a:off x="2145648" y="2278260"/>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74" name="rc1274"/>
            <p:cNvSpPr/>
            <p:nvPr/>
          </p:nvSpPr>
          <p:spPr>
            <a:xfrm>
              <a:off x="2409099" y="2278260"/>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75" name="rc1275"/>
            <p:cNvSpPr/>
            <p:nvPr/>
          </p:nvSpPr>
          <p:spPr>
            <a:xfrm>
              <a:off x="2672550" y="227826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76" name="rc1276"/>
            <p:cNvSpPr/>
            <p:nvPr/>
          </p:nvSpPr>
          <p:spPr>
            <a:xfrm>
              <a:off x="2936001" y="2278260"/>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77" name="rc1277"/>
            <p:cNvSpPr/>
            <p:nvPr/>
          </p:nvSpPr>
          <p:spPr>
            <a:xfrm>
              <a:off x="3199452" y="227826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78" name="rc1278"/>
            <p:cNvSpPr/>
            <p:nvPr/>
          </p:nvSpPr>
          <p:spPr>
            <a:xfrm>
              <a:off x="3462903" y="2278260"/>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79" name="rc1279"/>
            <p:cNvSpPr/>
            <p:nvPr/>
          </p:nvSpPr>
          <p:spPr>
            <a:xfrm>
              <a:off x="3726354" y="2278260"/>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80" name="rc1280"/>
            <p:cNvSpPr/>
            <p:nvPr/>
          </p:nvSpPr>
          <p:spPr>
            <a:xfrm>
              <a:off x="3989805" y="2278260"/>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81" name="rc1281"/>
            <p:cNvSpPr/>
            <p:nvPr/>
          </p:nvSpPr>
          <p:spPr>
            <a:xfrm>
              <a:off x="4253256" y="2278260"/>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82" name="rc1282"/>
            <p:cNvSpPr/>
            <p:nvPr/>
          </p:nvSpPr>
          <p:spPr>
            <a:xfrm>
              <a:off x="4516707" y="227826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83" name="rc1283"/>
            <p:cNvSpPr/>
            <p:nvPr/>
          </p:nvSpPr>
          <p:spPr>
            <a:xfrm>
              <a:off x="4780158" y="227826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84" name="rc1284"/>
            <p:cNvSpPr/>
            <p:nvPr/>
          </p:nvSpPr>
          <p:spPr>
            <a:xfrm>
              <a:off x="5043609" y="227826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85" name="rc1285"/>
            <p:cNvSpPr/>
            <p:nvPr/>
          </p:nvSpPr>
          <p:spPr>
            <a:xfrm>
              <a:off x="5307060" y="227826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86" name="rc1286"/>
            <p:cNvSpPr/>
            <p:nvPr/>
          </p:nvSpPr>
          <p:spPr>
            <a:xfrm>
              <a:off x="5570512" y="227826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87" name="rc1287"/>
            <p:cNvSpPr/>
            <p:nvPr/>
          </p:nvSpPr>
          <p:spPr>
            <a:xfrm>
              <a:off x="5833963" y="227826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88" name="rc1288"/>
            <p:cNvSpPr/>
            <p:nvPr/>
          </p:nvSpPr>
          <p:spPr>
            <a:xfrm>
              <a:off x="6097414" y="227826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89" name="rc1289"/>
            <p:cNvSpPr/>
            <p:nvPr/>
          </p:nvSpPr>
          <p:spPr>
            <a:xfrm>
              <a:off x="6360865" y="227826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90" name="rc1290"/>
            <p:cNvSpPr/>
            <p:nvPr/>
          </p:nvSpPr>
          <p:spPr>
            <a:xfrm>
              <a:off x="6624316" y="227826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91" name="rc1291"/>
            <p:cNvSpPr/>
            <p:nvPr/>
          </p:nvSpPr>
          <p:spPr>
            <a:xfrm>
              <a:off x="6887767" y="227826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92" name="rc1292"/>
            <p:cNvSpPr/>
            <p:nvPr/>
          </p:nvSpPr>
          <p:spPr>
            <a:xfrm>
              <a:off x="7151218" y="2278260"/>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93" name="rc1293"/>
            <p:cNvSpPr/>
            <p:nvPr/>
          </p:nvSpPr>
          <p:spPr>
            <a:xfrm>
              <a:off x="7414669" y="2278260"/>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94" name="rc1294"/>
            <p:cNvSpPr/>
            <p:nvPr/>
          </p:nvSpPr>
          <p:spPr>
            <a:xfrm>
              <a:off x="7678120" y="2278260"/>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95" name="rc1295"/>
            <p:cNvSpPr/>
            <p:nvPr/>
          </p:nvSpPr>
          <p:spPr>
            <a:xfrm>
              <a:off x="7941571" y="227826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96" name="rc1296"/>
            <p:cNvSpPr/>
            <p:nvPr/>
          </p:nvSpPr>
          <p:spPr>
            <a:xfrm>
              <a:off x="8205022" y="2278260"/>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97" name="rc1297"/>
            <p:cNvSpPr/>
            <p:nvPr/>
          </p:nvSpPr>
          <p:spPr>
            <a:xfrm>
              <a:off x="8468473" y="2278260"/>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98" name="rc1298"/>
            <p:cNvSpPr/>
            <p:nvPr/>
          </p:nvSpPr>
          <p:spPr>
            <a:xfrm>
              <a:off x="1882197" y="4652406"/>
              <a:ext cx="263451" cy="76585"/>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299" name="rc1299"/>
            <p:cNvSpPr/>
            <p:nvPr/>
          </p:nvSpPr>
          <p:spPr>
            <a:xfrm>
              <a:off x="2145648" y="4652406"/>
              <a:ext cx="263451" cy="76585"/>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300" name="rc1300"/>
            <p:cNvSpPr/>
            <p:nvPr/>
          </p:nvSpPr>
          <p:spPr>
            <a:xfrm>
              <a:off x="2409099" y="4652406"/>
              <a:ext cx="263451" cy="7658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301" name="rc1301"/>
            <p:cNvSpPr/>
            <p:nvPr/>
          </p:nvSpPr>
          <p:spPr>
            <a:xfrm>
              <a:off x="2672550" y="4652406"/>
              <a:ext cx="263451" cy="7658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302" name="rc1302"/>
            <p:cNvSpPr/>
            <p:nvPr/>
          </p:nvSpPr>
          <p:spPr>
            <a:xfrm>
              <a:off x="2936001" y="4652406"/>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303" name="rc1303"/>
            <p:cNvSpPr/>
            <p:nvPr/>
          </p:nvSpPr>
          <p:spPr>
            <a:xfrm>
              <a:off x="3199452" y="4652406"/>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304" name="rc1304"/>
            <p:cNvSpPr/>
            <p:nvPr/>
          </p:nvSpPr>
          <p:spPr>
            <a:xfrm>
              <a:off x="3462903" y="4652406"/>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305" name="rc1305"/>
            <p:cNvSpPr/>
            <p:nvPr/>
          </p:nvSpPr>
          <p:spPr>
            <a:xfrm>
              <a:off x="3726354" y="4652406"/>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306" name="rc1306"/>
            <p:cNvSpPr/>
            <p:nvPr/>
          </p:nvSpPr>
          <p:spPr>
            <a:xfrm>
              <a:off x="3989805" y="4652406"/>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307" name="rc1307"/>
            <p:cNvSpPr/>
            <p:nvPr/>
          </p:nvSpPr>
          <p:spPr>
            <a:xfrm>
              <a:off x="4253256" y="4652406"/>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308" name="rc1308"/>
            <p:cNvSpPr/>
            <p:nvPr/>
          </p:nvSpPr>
          <p:spPr>
            <a:xfrm>
              <a:off x="4516707" y="4652406"/>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09" name="rc1309"/>
            <p:cNvSpPr/>
            <p:nvPr/>
          </p:nvSpPr>
          <p:spPr>
            <a:xfrm>
              <a:off x="4780158" y="4652406"/>
              <a:ext cx="263451" cy="76585"/>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310" name="rc1310"/>
            <p:cNvSpPr/>
            <p:nvPr/>
          </p:nvSpPr>
          <p:spPr>
            <a:xfrm>
              <a:off x="5043609" y="4652406"/>
              <a:ext cx="263451" cy="7658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311" name="rc1311"/>
            <p:cNvSpPr/>
            <p:nvPr/>
          </p:nvSpPr>
          <p:spPr>
            <a:xfrm>
              <a:off x="5307060" y="4652406"/>
              <a:ext cx="263451" cy="7658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312" name="rc1312"/>
            <p:cNvSpPr/>
            <p:nvPr/>
          </p:nvSpPr>
          <p:spPr>
            <a:xfrm>
              <a:off x="5570512" y="4652406"/>
              <a:ext cx="263451" cy="76585"/>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313" name="rc1313"/>
            <p:cNvSpPr/>
            <p:nvPr/>
          </p:nvSpPr>
          <p:spPr>
            <a:xfrm>
              <a:off x="5833963" y="4652406"/>
              <a:ext cx="263451" cy="7658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314" name="rc1314"/>
            <p:cNvSpPr/>
            <p:nvPr/>
          </p:nvSpPr>
          <p:spPr>
            <a:xfrm>
              <a:off x="6097414" y="4652406"/>
              <a:ext cx="263451" cy="7658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315" name="rc1315"/>
            <p:cNvSpPr/>
            <p:nvPr/>
          </p:nvSpPr>
          <p:spPr>
            <a:xfrm>
              <a:off x="6360865" y="4652406"/>
              <a:ext cx="263451" cy="76585"/>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316" name="rc1316"/>
            <p:cNvSpPr/>
            <p:nvPr/>
          </p:nvSpPr>
          <p:spPr>
            <a:xfrm>
              <a:off x="6624316" y="4652406"/>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317" name="rc1317"/>
            <p:cNvSpPr/>
            <p:nvPr/>
          </p:nvSpPr>
          <p:spPr>
            <a:xfrm>
              <a:off x="6887767" y="4652406"/>
              <a:ext cx="263451" cy="7658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318" name="rc1318"/>
            <p:cNvSpPr/>
            <p:nvPr/>
          </p:nvSpPr>
          <p:spPr>
            <a:xfrm>
              <a:off x="7151218" y="4652406"/>
              <a:ext cx="263451" cy="76585"/>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319" name="rc1319"/>
            <p:cNvSpPr/>
            <p:nvPr/>
          </p:nvSpPr>
          <p:spPr>
            <a:xfrm>
              <a:off x="7414669" y="4652406"/>
              <a:ext cx="263451" cy="76585"/>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320" name="rc1320"/>
            <p:cNvSpPr/>
            <p:nvPr/>
          </p:nvSpPr>
          <p:spPr>
            <a:xfrm>
              <a:off x="7678120" y="4652406"/>
              <a:ext cx="263451" cy="7658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321" name="rc1321"/>
            <p:cNvSpPr/>
            <p:nvPr/>
          </p:nvSpPr>
          <p:spPr>
            <a:xfrm>
              <a:off x="7941571" y="4652406"/>
              <a:ext cx="263451" cy="76585"/>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322" name="rc1322"/>
            <p:cNvSpPr/>
            <p:nvPr/>
          </p:nvSpPr>
          <p:spPr>
            <a:xfrm>
              <a:off x="8205022" y="4652406"/>
              <a:ext cx="263451" cy="76585"/>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323" name="rc1323"/>
            <p:cNvSpPr/>
            <p:nvPr/>
          </p:nvSpPr>
          <p:spPr>
            <a:xfrm>
              <a:off x="8468473" y="4652406"/>
              <a:ext cx="263451" cy="76585"/>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324" name="rc1324"/>
            <p:cNvSpPr/>
            <p:nvPr/>
          </p:nvSpPr>
          <p:spPr>
            <a:xfrm>
              <a:off x="1882197" y="3350455"/>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25" name="rc1325"/>
            <p:cNvSpPr/>
            <p:nvPr/>
          </p:nvSpPr>
          <p:spPr>
            <a:xfrm>
              <a:off x="2145648" y="3350455"/>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26" name="rc1326"/>
            <p:cNvSpPr/>
            <p:nvPr/>
          </p:nvSpPr>
          <p:spPr>
            <a:xfrm>
              <a:off x="2409099" y="3350455"/>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27" name="rc1327"/>
            <p:cNvSpPr/>
            <p:nvPr/>
          </p:nvSpPr>
          <p:spPr>
            <a:xfrm>
              <a:off x="2672550" y="3350455"/>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28" name="rc1328"/>
            <p:cNvSpPr/>
            <p:nvPr/>
          </p:nvSpPr>
          <p:spPr>
            <a:xfrm>
              <a:off x="2936001" y="3350455"/>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29" name="rc1329"/>
            <p:cNvSpPr/>
            <p:nvPr/>
          </p:nvSpPr>
          <p:spPr>
            <a:xfrm>
              <a:off x="3199452" y="3350455"/>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30" name="rc1330"/>
            <p:cNvSpPr/>
            <p:nvPr/>
          </p:nvSpPr>
          <p:spPr>
            <a:xfrm>
              <a:off x="3462903" y="3350455"/>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31" name="rc1331"/>
            <p:cNvSpPr/>
            <p:nvPr/>
          </p:nvSpPr>
          <p:spPr>
            <a:xfrm>
              <a:off x="3726354" y="3350455"/>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32" name="rc1332"/>
            <p:cNvSpPr/>
            <p:nvPr/>
          </p:nvSpPr>
          <p:spPr>
            <a:xfrm>
              <a:off x="3989805" y="335045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33" name="rc1333"/>
            <p:cNvSpPr/>
            <p:nvPr/>
          </p:nvSpPr>
          <p:spPr>
            <a:xfrm>
              <a:off x="4253256" y="335045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34" name="rc1334"/>
            <p:cNvSpPr/>
            <p:nvPr/>
          </p:nvSpPr>
          <p:spPr>
            <a:xfrm>
              <a:off x="4516707" y="335045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35" name="rc1335"/>
            <p:cNvSpPr/>
            <p:nvPr/>
          </p:nvSpPr>
          <p:spPr>
            <a:xfrm>
              <a:off x="4780158" y="335045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36" name="rc1336"/>
            <p:cNvSpPr/>
            <p:nvPr/>
          </p:nvSpPr>
          <p:spPr>
            <a:xfrm>
              <a:off x="5043609" y="335045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37" name="rc1337"/>
            <p:cNvSpPr/>
            <p:nvPr/>
          </p:nvSpPr>
          <p:spPr>
            <a:xfrm>
              <a:off x="5307060" y="335045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38" name="rc1338"/>
            <p:cNvSpPr/>
            <p:nvPr/>
          </p:nvSpPr>
          <p:spPr>
            <a:xfrm>
              <a:off x="5570512" y="335045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39" name="rc1339"/>
            <p:cNvSpPr/>
            <p:nvPr/>
          </p:nvSpPr>
          <p:spPr>
            <a:xfrm>
              <a:off x="5833963" y="335045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40" name="rc1340"/>
            <p:cNvSpPr/>
            <p:nvPr/>
          </p:nvSpPr>
          <p:spPr>
            <a:xfrm>
              <a:off x="6097414" y="335045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41" name="rc1341"/>
            <p:cNvSpPr/>
            <p:nvPr/>
          </p:nvSpPr>
          <p:spPr>
            <a:xfrm>
              <a:off x="6360865" y="335045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42" name="rc1342"/>
            <p:cNvSpPr/>
            <p:nvPr/>
          </p:nvSpPr>
          <p:spPr>
            <a:xfrm>
              <a:off x="6624316" y="3350455"/>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43" name="rc1343"/>
            <p:cNvSpPr/>
            <p:nvPr/>
          </p:nvSpPr>
          <p:spPr>
            <a:xfrm>
              <a:off x="6887767" y="3350455"/>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44" name="rc1344"/>
            <p:cNvSpPr/>
            <p:nvPr/>
          </p:nvSpPr>
          <p:spPr>
            <a:xfrm>
              <a:off x="7151218" y="3350455"/>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45" name="rc1345"/>
            <p:cNvSpPr/>
            <p:nvPr/>
          </p:nvSpPr>
          <p:spPr>
            <a:xfrm>
              <a:off x="7414669" y="3350455"/>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46" name="rc1346"/>
            <p:cNvSpPr/>
            <p:nvPr/>
          </p:nvSpPr>
          <p:spPr>
            <a:xfrm>
              <a:off x="7678120" y="3350455"/>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47" name="rc1347"/>
            <p:cNvSpPr/>
            <p:nvPr/>
          </p:nvSpPr>
          <p:spPr>
            <a:xfrm>
              <a:off x="7941571" y="3350455"/>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48" name="rc1348"/>
            <p:cNvSpPr/>
            <p:nvPr/>
          </p:nvSpPr>
          <p:spPr>
            <a:xfrm>
              <a:off x="8205022" y="3350455"/>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49" name="rc1349"/>
            <p:cNvSpPr/>
            <p:nvPr/>
          </p:nvSpPr>
          <p:spPr>
            <a:xfrm>
              <a:off x="8468473" y="3350455"/>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50" name="rc1350"/>
            <p:cNvSpPr/>
            <p:nvPr/>
          </p:nvSpPr>
          <p:spPr>
            <a:xfrm>
              <a:off x="1882197" y="2814358"/>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51" name="rc1351"/>
            <p:cNvSpPr/>
            <p:nvPr/>
          </p:nvSpPr>
          <p:spPr>
            <a:xfrm>
              <a:off x="2145648" y="2814358"/>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52" name="rc1352"/>
            <p:cNvSpPr/>
            <p:nvPr/>
          </p:nvSpPr>
          <p:spPr>
            <a:xfrm>
              <a:off x="2409099" y="2814358"/>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53" name="rc1353"/>
            <p:cNvSpPr/>
            <p:nvPr/>
          </p:nvSpPr>
          <p:spPr>
            <a:xfrm>
              <a:off x="2672550" y="2814358"/>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54" name="rc1354"/>
            <p:cNvSpPr/>
            <p:nvPr/>
          </p:nvSpPr>
          <p:spPr>
            <a:xfrm>
              <a:off x="2936001" y="281435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5" name="rc1355"/>
            <p:cNvSpPr/>
            <p:nvPr/>
          </p:nvSpPr>
          <p:spPr>
            <a:xfrm>
              <a:off x="3199452" y="281435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6" name="rc1356"/>
            <p:cNvSpPr/>
            <p:nvPr/>
          </p:nvSpPr>
          <p:spPr>
            <a:xfrm>
              <a:off x="3462903" y="281435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7" name="rc1357"/>
            <p:cNvSpPr/>
            <p:nvPr/>
          </p:nvSpPr>
          <p:spPr>
            <a:xfrm>
              <a:off x="3726354" y="281435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8" name="rc1358"/>
            <p:cNvSpPr/>
            <p:nvPr/>
          </p:nvSpPr>
          <p:spPr>
            <a:xfrm>
              <a:off x="3989805" y="281435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9" name="rc1359"/>
            <p:cNvSpPr/>
            <p:nvPr/>
          </p:nvSpPr>
          <p:spPr>
            <a:xfrm>
              <a:off x="4253256" y="281435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0" name="rc1360"/>
            <p:cNvSpPr/>
            <p:nvPr/>
          </p:nvSpPr>
          <p:spPr>
            <a:xfrm>
              <a:off x="4516707" y="281435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1" name="rc1361"/>
            <p:cNvSpPr/>
            <p:nvPr/>
          </p:nvSpPr>
          <p:spPr>
            <a:xfrm>
              <a:off x="4780158" y="281435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2" name="rc1362"/>
            <p:cNvSpPr/>
            <p:nvPr/>
          </p:nvSpPr>
          <p:spPr>
            <a:xfrm>
              <a:off x="5043609" y="2814358"/>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63" name="rc1363"/>
            <p:cNvSpPr/>
            <p:nvPr/>
          </p:nvSpPr>
          <p:spPr>
            <a:xfrm>
              <a:off x="5307060" y="281435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4" name="rc1364"/>
            <p:cNvSpPr/>
            <p:nvPr/>
          </p:nvSpPr>
          <p:spPr>
            <a:xfrm>
              <a:off x="5570512" y="2814358"/>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65" name="rc1365"/>
            <p:cNvSpPr/>
            <p:nvPr/>
          </p:nvSpPr>
          <p:spPr>
            <a:xfrm>
              <a:off x="5833963" y="2814358"/>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66" name="rc1366"/>
            <p:cNvSpPr/>
            <p:nvPr/>
          </p:nvSpPr>
          <p:spPr>
            <a:xfrm>
              <a:off x="6097414" y="2814358"/>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67" name="rc1367"/>
            <p:cNvSpPr/>
            <p:nvPr/>
          </p:nvSpPr>
          <p:spPr>
            <a:xfrm>
              <a:off x="6360865" y="281435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8" name="rc1368"/>
            <p:cNvSpPr/>
            <p:nvPr/>
          </p:nvSpPr>
          <p:spPr>
            <a:xfrm>
              <a:off x="6624316" y="281435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9" name="rc1369"/>
            <p:cNvSpPr/>
            <p:nvPr/>
          </p:nvSpPr>
          <p:spPr>
            <a:xfrm>
              <a:off x="6887767" y="281435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0" name="rc1370"/>
            <p:cNvSpPr/>
            <p:nvPr/>
          </p:nvSpPr>
          <p:spPr>
            <a:xfrm>
              <a:off x="7151218" y="281435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1" name="rc1371"/>
            <p:cNvSpPr/>
            <p:nvPr/>
          </p:nvSpPr>
          <p:spPr>
            <a:xfrm>
              <a:off x="7414669" y="281435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2" name="rc1372"/>
            <p:cNvSpPr/>
            <p:nvPr/>
          </p:nvSpPr>
          <p:spPr>
            <a:xfrm>
              <a:off x="7678120" y="281435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3" name="rc1373"/>
            <p:cNvSpPr/>
            <p:nvPr/>
          </p:nvSpPr>
          <p:spPr>
            <a:xfrm>
              <a:off x="7941571" y="281435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4" name="rc1374"/>
            <p:cNvSpPr/>
            <p:nvPr/>
          </p:nvSpPr>
          <p:spPr>
            <a:xfrm>
              <a:off x="8205022" y="281435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5" name="rc1375"/>
            <p:cNvSpPr/>
            <p:nvPr/>
          </p:nvSpPr>
          <p:spPr>
            <a:xfrm>
              <a:off x="8468473" y="2814358"/>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76" name="rc1376"/>
            <p:cNvSpPr/>
            <p:nvPr/>
          </p:nvSpPr>
          <p:spPr>
            <a:xfrm>
              <a:off x="1882197" y="1742163"/>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77" name="rc1377"/>
            <p:cNvSpPr/>
            <p:nvPr/>
          </p:nvSpPr>
          <p:spPr>
            <a:xfrm>
              <a:off x="2145648" y="1742163"/>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78" name="rc1378"/>
            <p:cNvSpPr/>
            <p:nvPr/>
          </p:nvSpPr>
          <p:spPr>
            <a:xfrm>
              <a:off x="2409099" y="1742163"/>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79" name="rc1379"/>
            <p:cNvSpPr/>
            <p:nvPr/>
          </p:nvSpPr>
          <p:spPr>
            <a:xfrm>
              <a:off x="2672550" y="1742163"/>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380" name="rc1380"/>
            <p:cNvSpPr/>
            <p:nvPr/>
          </p:nvSpPr>
          <p:spPr>
            <a:xfrm>
              <a:off x="2936001" y="1742163"/>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81" name="rc1381"/>
            <p:cNvSpPr/>
            <p:nvPr/>
          </p:nvSpPr>
          <p:spPr>
            <a:xfrm>
              <a:off x="3199452" y="1742163"/>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2" name="rc1382"/>
            <p:cNvSpPr/>
            <p:nvPr/>
          </p:nvSpPr>
          <p:spPr>
            <a:xfrm>
              <a:off x="3462903" y="1742163"/>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83" name="rc1383"/>
            <p:cNvSpPr/>
            <p:nvPr/>
          </p:nvSpPr>
          <p:spPr>
            <a:xfrm>
              <a:off x="3726354" y="1742163"/>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84" name="rc1384"/>
            <p:cNvSpPr/>
            <p:nvPr/>
          </p:nvSpPr>
          <p:spPr>
            <a:xfrm>
              <a:off x="3989805" y="1742163"/>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85" name="rc1385"/>
            <p:cNvSpPr/>
            <p:nvPr/>
          </p:nvSpPr>
          <p:spPr>
            <a:xfrm>
              <a:off x="4253256" y="1742163"/>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86" name="rc1386"/>
            <p:cNvSpPr/>
            <p:nvPr/>
          </p:nvSpPr>
          <p:spPr>
            <a:xfrm>
              <a:off x="4516707" y="1742163"/>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87" name="rc1387"/>
            <p:cNvSpPr/>
            <p:nvPr/>
          </p:nvSpPr>
          <p:spPr>
            <a:xfrm>
              <a:off x="4780158" y="1742163"/>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88" name="rc1388"/>
            <p:cNvSpPr/>
            <p:nvPr/>
          </p:nvSpPr>
          <p:spPr>
            <a:xfrm>
              <a:off x="5043609" y="1742163"/>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89" name="rc1389"/>
            <p:cNvSpPr/>
            <p:nvPr/>
          </p:nvSpPr>
          <p:spPr>
            <a:xfrm>
              <a:off x="5307060" y="1742163"/>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90" name="rc1390"/>
            <p:cNvSpPr/>
            <p:nvPr/>
          </p:nvSpPr>
          <p:spPr>
            <a:xfrm>
              <a:off x="5570512" y="1742163"/>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91" name="rc1391"/>
            <p:cNvSpPr/>
            <p:nvPr/>
          </p:nvSpPr>
          <p:spPr>
            <a:xfrm>
              <a:off x="5833963" y="1742163"/>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2" name="rc1392"/>
            <p:cNvSpPr/>
            <p:nvPr/>
          </p:nvSpPr>
          <p:spPr>
            <a:xfrm>
              <a:off x="6097414" y="1742163"/>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93" name="rc1393"/>
            <p:cNvSpPr/>
            <p:nvPr/>
          </p:nvSpPr>
          <p:spPr>
            <a:xfrm>
              <a:off x="6360865" y="1742163"/>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4" name="rc1394"/>
            <p:cNvSpPr/>
            <p:nvPr/>
          </p:nvSpPr>
          <p:spPr>
            <a:xfrm>
              <a:off x="6624316" y="1742163"/>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5" name="rc1395"/>
            <p:cNvSpPr/>
            <p:nvPr/>
          </p:nvSpPr>
          <p:spPr>
            <a:xfrm>
              <a:off x="6887767" y="1742163"/>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6" name="rc1396"/>
            <p:cNvSpPr/>
            <p:nvPr/>
          </p:nvSpPr>
          <p:spPr>
            <a:xfrm>
              <a:off x="7151218" y="1742163"/>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97" name="rc1397"/>
            <p:cNvSpPr/>
            <p:nvPr/>
          </p:nvSpPr>
          <p:spPr>
            <a:xfrm>
              <a:off x="7414669" y="1742163"/>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98" name="rc1398"/>
            <p:cNvSpPr/>
            <p:nvPr/>
          </p:nvSpPr>
          <p:spPr>
            <a:xfrm>
              <a:off x="7678120" y="1742163"/>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99" name="rc1399"/>
            <p:cNvSpPr/>
            <p:nvPr/>
          </p:nvSpPr>
          <p:spPr>
            <a:xfrm>
              <a:off x="7941571" y="1742163"/>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00" name="rc1400"/>
            <p:cNvSpPr/>
            <p:nvPr/>
          </p:nvSpPr>
          <p:spPr>
            <a:xfrm>
              <a:off x="8205022" y="1742163"/>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01" name="rc1401"/>
            <p:cNvSpPr/>
            <p:nvPr/>
          </p:nvSpPr>
          <p:spPr>
            <a:xfrm>
              <a:off x="8468473" y="1742163"/>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02" name="rc1402"/>
            <p:cNvSpPr/>
            <p:nvPr/>
          </p:nvSpPr>
          <p:spPr>
            <a:xfrm>
              <a:off x="1882197" y="1512407"/>
              <a:ext cx="263451" cy="7658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403" name="rc1403"/>
            <p:cNvSpPr/>
            <p:nvPr/>
          </p:nvSpPr>
          <p:spPr>
            <a:xfrm>
              <a:off x="2145648" y="1512407"/>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04" name="rc1404"/>
            <p:cNvSpPr/>
            <p:nvPr/>
          </p:nvSpPr>
          <p:spPr>
            <a:xfrm>
              <a:off x="2409099" y="1512407"/>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05" name="rc1405"/>
            <p:cNvSpPr/>
            <p:nvPr/>
          </p:nvSpPr>
          <p:spPr>
            <a:xfrm>
              <a:off x="2672550" y="1512407"/>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06" name="rc1406"/>
            <p:cNvSpPr/>
            <p:nvPr/>
          </p:nvSpPr>
          <p:spPr>
            <a:xfrm>
              <a:off x="2936001" y="1512407"/>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07" name="rc1407"/>
            <p:cNvSpPr/>
            <p:nvPr/>
          </p:nvSpPr>
          <p:spPr>
            <a:xfrm>
              <a:off x="3199452" y="1512407"/>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08" name="rc1408"/>
            <p:cNvSpPr/>
            <p:nvPr/>
          </p:nvSpPr>
          <p:spPr>
            <a:xfrm>
              <a:off x="3462903" y="1512407"/>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09" name="rc1409"/>
            <p:cNvSpPr/>
            <p:nvPr/>
          </p:nvSpPr>
          <p:spPr>
            <a:xfrm>
              <a:off x="3726354" y="1512407"/>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10" name="rc1410"/>
            <p:cNvSpPr/>
            <p:nvPr/>
          </p:nvSpPr>
          <p:spPr>
            <a:xfrm>
              <a:off x="3989805" y="151240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11" name="rc1411"/>
            <p:cNvSpPr/>
            <p:nvPr/>
          </p:nvSpPr>
          <p:spPr>
            <a:xfrm>
              <a:off x="4253256" y="1512407"/>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412" name="rc1412"/>
            <p:cNvSpPr/>
            <p:nvPr/>
          </p:nvSpPr>
          <p:spPr>
            <a:xfrm>
              <a:off x="4516707" y="1512407"/>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413" name="rc1413"/>
            <p:cNvSpPr/>
            <p:nvPr/>
          </p:nvSpPr>
          <p:spPr>
            <a:xfrm>
              <a:off x="4780158" y="1512407"/>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14" name="rc1414"/>
            <p:cNvSpPr/>
            <p:nvPr/>
          </p:nvSpPr>
          <p:spPr>
            <a:xfrm>
              <a:off x="5043609" y="1512407"/>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15" name="rc1415"/>
            <p:cNvSpPr/>
            <p:nvPr/>
          </p:nvSpPr>
          <p:spPr>
            <a:xfrm>
              <a:off x="5307060" y="1512407"/>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16" name="rc1416"/>
            <p:cNvSpPr/>
            <p:nvPr/>
          </p:nvSpPr>
          <p:spPr>
            <a:xfrm>
              <a:off x="5570512" y="1512407"/>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417" name="rc1417"/>
            <p:cNvSpPr/>
            <p:nvPr/>
          </p:nvSpPr>
          <p:spPr>
            <a:xfrm>
              <a:off x="5833963" y="1512407"/>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18" name="rc1418"/>
            <p:cNvSpPr/>
            <p:nvPr/>
          </p:nvSpPr>
          <p:spPr>
            <a:xfrm>
              <a:off x="6097414" y="1512407"/>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19" name="rc1419"/>
            <p:cNvSpPr/>
            <p:nvPr/>
          </p:nvSpPr>
          <p:spPr>
            <a:xfrm>
              <a:off x="6360865" y="1512407"/>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20" name="rc1420"/>
            <p:cNvSpPr/>
            <p:nvPr/>
          </p:nvSpPr>
          <p:spPr>
            <a:xfrm>
              <a:off x="6624316" y="1512407"/>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421" name="rc1421"/>
            <p:cNvSpPr/>
            <p:nvPr/>
          </p:nvSpPr>
          <p:spPr>
            <a:xfrm>
              <a:off x="6887767" y="1512407"/>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422" name="rc1422"/>
            <p:cNvSpPr/>
            <p:nvPr/>
          </p:nvSpPr>
          <p:spPr>
            <a:xfrm>
              <a:off x="7151218" y="1512407"/>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23" name="rc1423"/>
            <p:cNvSpPr/>
            <p:nvPr/>
          </p:nvSpPr>
          <p:spPr>
            <a:xfrm>
              <a:off x="7414669" y="1512407"/>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24" name="rc1424"/>
            <p:cNvSpPr/>
            <p:nvPr/>
          </p:nvSpPr>
          <p:spPr>
            <a:xfrm>
              <a:off x="7678120" y="1512407"/>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425" name="rc1425"/>
            <p:cNvSpPr/>
            <p:nvPr/>
          </p:nvSpPr>
          <p:spPr>
            <a:xfrm>
              <a:off x="7941571" y="1512407"/>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26" name="rc1426"/>
            <p:cNvSpPr/>
            <p:nvPr/>
          </p:nvSpPr>
          <p:spPr>
            <a:xfrm>
              <a:off x="8205022" y="1512407"/>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27" name="rc1427"/>
            <p:cNvSpPr/>
            <p:nvPr/>
          </p:nvSpPr>
          <p:spPr>
            <a:xfrm>
              <a:off x="8468473" y="151240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28" name="rc1428"/>
            <p:cNvSpPr/>
            <p:nvPr/>
          </p:nvSpPr>
          <p:spPr>
            <a:xfrm>
              <a:off x="1882197" y="2890943"/>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429" name="rc1429"/>
            <p:cNvSpPr/>
            <p:nvPr/>
          </p:nvSpPr>
          <p:spPr>
            <a:xfrm>
              <a:off x="2145648" y="2890943"/>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430" name="rc1430"/>
            <p:cNvSpPr/>
            <p:nvPr/>
          </p:nvSpPr>
          <p:spPr>
            <a:xfrm>
              <a:off x="2409099" y="2890943"/>
              <a:ext cx="263451" cy="7658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431" name="rc1431"/>
            <p:cNvSpPr/>
            <p:nvPr/>
          </p:nvSpPr>
          <p:spPr>
            <a:xfrm>
              <a:off x="2672550" y="2890943"/>
              <a:ext cx="263451" cy="76585"/>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432" name="rc1432"/>
            <p:cNvSpPr/>
            <p:nvPr/>
          </p:nvSpPr>
          <p:spPr>
            <a:xfrm>
              <a:off x="2936001" y="2890943"/>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433" name="rc1433"/>
            <p:cNvSpPr/>
            <p:nvPr/>
          </p:nvSpPr>
          <p:spPr>
            <a:xfrm>
              <a:off x="3199452" y="2890943"/>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34" name="rc1434"/>
            <p:cNvSpPr/>
            <p:nvPr/>
          </p:nvSpPr>
          <p:spPr>
            <a:xfrm>
              <a:off x="3462903" y="2890943"/>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35" name="rc1435"/>
            <p:cNvSpPr/>
            <p:nvPr/>
          </p:nvSpPr>
          <p:spPr>
            <a:xfrm>
              <a:off x="3726354" y="2890943"/>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36" name="rc1436"/>
            <p:cNvSpPr/>
            <p:nvPr/>
          </p:nvSpPr>
          <p:spPr>
            <a:xfrm>
              <a:off x="3989805" y="2890943"/>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37" name="rc1437"/>
            <p:cNvSpPr/>
            <p:nvPr/>
          </p:nvSpPr>
          <p:spPr>
            <a:xfrm>
              <a:off x="4253256" y="2890943"/>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38" name="rc1438"/>
            <p:cNvSpPr/>
            <p:nvPr/>
          </p:nvSpPr>
          <p:spPr>
            <a:xfrm>
              <a:off x="4516707" y="2890943"/>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39" name="rc1439"/>
            <p:cNvSpPr/>
            <p:nvPr/>
          </p:nvSpPr>
          <p:spPr>
            <a:xfrm>
              <a:off x="4780158" y="2890943"/>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40" name="rc1440"/>
            <p:cNvSpPr/>
            <p:nvPr/>
          </p:nvSpPr>
          <p:spPr>
            <a:xfrm>
              <a:off x="5043609" y="2890943"/>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41" name="rc1441"/>
            <p:cNvSpPr/>
            <p:nvPr/>
          </p:nvSpPr>
          <p:spPr>
            <a:xfrm>
              <a:off x="5307060" y="2890943"/>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42" name="rc1442"/>
            <p:cNvSpPr/>
            <p:nvPr/>
          </p:nvSpPr>
          <p:spPr>
            <a:xfrm>
              <a:off x="5570512" y="2890943"/>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43" name="rc1443"/>
            <p:cNvSpPr/>
            <p:nvPr/>
          </p:nvSpPr>
          <p:spPr>
            <a:xfrm>
              <a:off x="5833963" y="2890943"/>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44" name="rc1444"/>
            <p:cNvSpPr/>
            <p:nvPr/>
          </p:nvSpPr>
          <p:spPr>
            <a:xfrm>
              <a:off x="6097414" y="2890943"/>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45" name="rc1445"/>
            <p:cNvSpPr/>
            <p:nvPr/>
          </p:nvSpPr>
          <p:spPr>
            <a:xfrm>
              <a:off x="6360865" y="2890943"/>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46" name="rc1446"/>
            <p:cNvSpPr/>
            <p:nvPr/>
          </p:nvSpPr>
          <p:spPr>
            <a:xfrm>
              <a:off x="6624316" y="2890943"/>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47" name="rc1447"/>
            <p:cNvSpPr/>
            <p:nvPr/>
          </p:nvSpPr>
          <p:spPr>
            <a:xfrm>
              <a:off x="6887767" y="2890943"/>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48" name="rc1448"/>
            <p:cNvSpPr/>
            <p:nvPr/>
          </p:nvSpPr>
          <p:spPr>
            <a:xfrm>
              <a:off x="7151218" y="2890943"/>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49" name="rc1449"/>
            <p:cNvSpPr/>
            <p:nvPr/>
          </p:nvSpPr>
          <p:spPr>
            <a:xfrm>
              <a:off x="7414669" y="2890943"/>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50" name="rc1450"/>
            <p:cNvSpPr/>
            <p:nvPr/>
          </p:nvSpPr>
          <p:spPr>
            <a:xfrm>
              <a:off x="7678120" y="2890943"/>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51" name="rc1451"/>
            <p:cNvSpPr/>
            <p:nvPr/>
          </p:nvSpPr>
          <p:spPr>
            <a:xfrm>
              <a:off x="7941571" y="2890943"/>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52" name="rc1452"/>
            <p:cNvSpPr/>
            <p:nvPr/>
          </p:nvSpPr>
          <p:spPr>
            <a:xfrm>
              <a:off x="8205022" y="2890943"/>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53" name="rc1453"/>
            <p:cNvSpPr/>
            <p:nvPr/>
          </p:nvSpPr>
          <p:spPr>
            <a:xfrm>
              <a:off x="8468473" y="2890943"/>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54" name="rc1454"/>
            <p:cNvSpPr/>
            <p:nvPr/>
          </p:nvSpPr>
          <p:spPr>
            <a:xfrm>
              <a:off x="1882197" y="296752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55" name="rc1455"/>
            <p:cNvSpPr/>
            <p:nvPr/>
          </p:nvSpPr>
          <p:spPr>
            <a:xfrm>
              <a:off x="2145648" y="296752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56" name="rc1456"/>
            <p:cNvSpPr/>
            <p:nvPr/>
          </p:nvSpPr>
          <p:spPr>
            <a:xfrm>
              <a:off x="2409099" y="296752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57" name="rc1457"/>
            <p:cNvSpPr/>
            <p:nvPr/>
          </p:nvSpPr>
          <p:spPr>
            <a:xfrm>
              <a:off x="2672550" y="2967528"/>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58" name="rc1458"/>
            <p:cNvSpPr/>
            <p:nvPr/>
          </p:nvSpPr>
          <p:spPr>
            <a:xfrm>
              <a:off x="2936001" y="296752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59" name="rc1459"/>
            <p:cNvSpPr/>
            <p:nvPr/>
          </p:nvSpPr>
          <p:spPr>
            <a:xfrm>
              <a:off x="3199452" y="2967528"/>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60" name="rc1460"/>
            <p:cNvSpPr/>
            <p:nvPr/>
          </p:nvSpPr>
          <p:spPr>
            <a:xfrm>
              <a:off x="3462903" y="2967528"/>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61" name="rc1461"/>
            <p:cNvSpPr/>
            <p:nvPr/>
          </p:nvSpPr>
          <p:spPr>
            <a:xfrm>
              <a:off x="3726354" y="2967528"/>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62" name="rc1462"/>
            <p:cNvSpPr/>
            <p:nvPr/>
          </p:nvSpPr>
          <p:spPr>
            <a:xfrm>
              <a:off x="3989805" y="2967528"/>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63" name="rc1463"/>
            <p:cNvSpPr/>
            <p:nvPr/>
          </p:nvSpPr>
          <p:spPr>
            <a:xfrm>
              <a:off x="4253256" y="2967528"/>
              <a:ext cx="263451" cy="76585"/>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464" name="rc1464"/>
            <p:cNvSpPr/>
            <p:nvPr/>
          </p:nvSpPr>
          <p:spPr>
            <a:xfrm>
              <a:off x="4516707" y="2967528"/>
              <a:ext cx="263451" cy="76585"/>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1465" name="rc1465"/>
            <p:cNvSpPr/>
            <p:nvPr/>
          </p:nvSpPr>
          <p:spPr>
            <a:xfrm>
              <a:off x="4780158" y="2967528"/>
              <a:ext cx="263451" cy="76585"/>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466" name="rc1466"/>
            <p:cNvSpPr/>
            <p:nvPr/>
          </p:nvSpPr>
          <p:spPr>
            <a:xfrm>
              <a:off x="5043609" y="2967528"/>
              <a:ext cx="263451" cy="7658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467" name="rc1467"/>
            <p:cNvSpPr/>
            <p:nvPr/>
          </p:nvSpPr>
          <p:spPr>
            <a:xfrm>
              <a:off x="5307060" y="2967528"/>
              <a:ext cx="263451" cy="7658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468" name="rc1468"/>
            <p:cNvSpPr/>
            <p:nvPr/>
          </p:nvSpPr>
          <p:spPr>
            <a:xfrm>
              <a:off x="5570512" y="2967528"/>
              <a:ext cx="263451" cy="76585"/>
            </a:xfrm>
            <a:prstGeom prst="rect">
              <a:avLst/>
            </a:prstGeom>
            <a:solidFill>
              <a:srgbClr val="C31208">
                <a:alpha val="100000"/>
              </a:srgbClr>
            </a:solidFill>
            <a:ln w="2710" cap="flat">
              <a:solidFill>
                <a:srgbClr val="FFFFFF">
                  <a:alpha val="100000"/>
                </a:srgbClr>
              </a:solidFill>
              <a:prstDash val="solid"/>
              <a:miter/>
            </a:ln>
          </p:spPr>
          <p:txBody>
            <a:bodyPr/>
            <a:lstStyle/>
            <a:p/>
          </p:txBody>
        </p:sp>
        <p:sp>
          <p:nvSpPr>
            <p:cNvPr id="1469" name="rc1469"/>
            <p:cNvSpPr/>
            <p:nvPr/>
          </p:nvSpPr>
          <p:spPr>
            <a:xfrm>
              <a:off x="5833963" y="2967528"/>
              <a:ext cx="263451" cy="76585"/>
            </a:xfrm>
            <a:prstGeom prst="rect">
              <a:avLst/>
            </a:prstGeom>
            <a:solidFill>
              <a:srgbClr val="C31208">
                <a:alpha val="100000"/>
              </a:srgbClr>
            </a:solidFill>
            <a:ln w="2710" cap="flat">
              <a:solidFill>
                <a:srgbClr val="FFFFFF">
                  <a:alpha val="100000"/>
                </a:srgbClr>
              </a:solidFill>
              <a:prstDash val="solid"/>
              <a:miter/>
            </a:ln>
          </p:spPr>
          <p:txBody>
            <a:bodyPr/>
            <a:lstStyle/>
            <a:p/>
          </p:txBody>
        </p:sp>
        <p:sp>
          <p:nvSpPr>
            <p:cNvPr id="1470" name="rc1470"/>
            <p:cNvSpPr/>
            <p:nvPr/>
          </p:nvSpPr>
          <p:spPr>
            <a:xfrm>
              <a:off x="6097414" y="2967528"/>
              <a:ext cx="263451" cy="76585"/>
            </a:xfrm>
            <a:prstGeom prst="rect">
              <a:avLst/>
            </a:prstGeom>
            <a:solidFill>
              <a:srgbClr val="C11106">
                <a:alpha val="100000"/>
              </a:srgbClr>
            </a:solidFill>
            <a:ln w="2710" cap="flat">
              <a:solidFill>
                <a:srgbClr val="FFFFFF">
                  <a:alpha val="100000"/>
                </a:srgbClr>
              </a:solidFill>
              <a:prstDash val="solid"/>
              <a:miter/>
            </a:ln>
          </p:spPr>
          <p:txBody>
            <a:bodyPr/>
            <a:lstStyle/>
            <a:p/>
          </p:txBody>
        </p:sp>
        <p:sp>
          <p:nvSpPr>
            <p:cNvPr id="1471" name="rc1471"/>
            <p:cNvSpPr/>
            <p:nvPr/>
          </p:nvSpPr>
          <p:spPr>
            <a:xfrm>
              <a:off x="6360865" y="2967528"/>
              <a:ext cx="263451" cy="76585"/>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472" name="rc1472"/>
            <p:cNvSpPr/>
            <p:nvPr/>
          </p:nvSpPr>
          <p:spPr>
            <a:xfrm>
              <a:off x="6624316" y="2967528"/>
              <a:ext cx="263451" cy="76585"/>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473" name="rc1473"/>
            <p:cNvSpPr/>
            <p:nvPr/>
          </p:nvSpPr>
          <p:spPr>
            <a:xfrm>
              <a:off x="6887767" y="2967528"/>
              <a:ext cx="263451" cy="76585"/>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474" name="rc1474"/>
            <p:cNvSpPr/>
            <p:nvPr/>
          </p:nvSpPr>
          <p:spPr>
            <a:xfrm>
              <a:off x="7151218" y="2967528"/>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475" name="rc1475"/>
            <p:cNvSpPr/>
            <p:nvPr/>
          </p:nvSpPr>
          <p:spPr>
            <a:xfrm>
              <a:off x="7414669" y="2967528"/>
              <a:ext cx="263451" cy="7658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476" name="rc1476"/>
            <p:cNvSpPr/>
            <p:nvPr/>
          </p:nvSpPr>
          <p:spPr>
            <a:xfrm>
              <a:off x="7678120" y="2967528"/>
              <a:ext cx="263451" cy="7658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477" name="rc1477"/>
            <p:cNvSpPr/>
            <p:nvPr/>
          </p:nvSpPr>
          <p:spPr>
            <a:xfrm>
              <a:off x="7941571" y="2967528"/>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478" name="rc1478"/>
            <p:cNvSpPr/>
            <p:nvPr/>
          </p:nvSpPr>
          <p:spPr>
            <a:xfrm>
              <a:off x="8205022" y="2967528"/>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479" name="rc1479"/>
            <p:cNvSpPr/>
            <p:nvPr/>
          </p:nvSpPr>
          <p:spPr>
            <a:xfrm>
              <a:off x="8468473" y="2967528"/>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80" name="rc1480"/>
            <p:cNvSpPr/>
            <p:nvPr/>
          </p:nvSpPr>
          <p:spPr>
            <a:xfrm>
              <a:off x="1882197" y="1971919"/>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81" name="rc1481"/>
            <p:cNvSpPr/>
            <p:nvPr/>
          </p:nvSpPr>
          <p:spPr>
            <a:xfrm>
              <a:off x="2145648" y="1971919"/>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82" name="rc1482"/>
            <p:cNvSpPr/>
            <p:nvPr/>
          </p:nvSpPr>
          <p:spPr>
            <a:xfrm>
              <a:off x="2409099" y="1971919"/>
              <a:ext cx="263451" cy="7658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483" name="rc1483"/>
            <p:cNvSpPr/>
            <p:nvPr/>
          </p:nvSpPr>
          <p:spPr>
            <a:xfrm>
              <a:off x="2672550" y="197191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84" name="rc1484"/>
            <p:cNvSpPr/>
            <p:nvPr/>
          </p:nvSpPr>
          <p:spPr>
            <a:xfrm>
              <a:off x="2936001" y="1971919"/>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85" name="rc1485"/>
            <p:cNvSpPr/>
            <p:nvPr/>
          </p:nvSpPr>
          <p:spPr>
            <a:xfrm>
              <a:off x="3199452" y="1971919"/>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86" name="rc1486"/>
            <p:cNvSpPr/>
            <p:nvPr/>
          </p:nvSpPr>
          <p:spPr>
            <a:xfrm>
              <a:off x="3462903" y="1971919"/>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87" name="rc1487"/>
            <p:cNvSpPr/>
            <p:nvPr/>
          </p:nvSpPr>
          <p:spPr>
            <a:xfrm>
              <a:off x="3726354" y="1971919"/>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488" name="rc1488"/>
            <p:cNvSpPr/>
            <p:nvPr/>
          </p:nvSpPr>
          <p:spPr>
            <a:xfrm>
              <a:off x="3989805" y="1971919"/>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89" name="rc1489"/>
            <p:cNvSpPr/>
            <p:nvPr/>
          </p:nvSpPr>
          <p:spPr>
            <a:xfrm>
              <a:off x="4253256" y="1971919"/>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90" name="rc1490"/>
            <p:cNvSpPr/>
            <p:nvPr/>
          </p:nvSpPr>
          <p:spPr>
            <a:xfrm>
              <a:off x="4516707" y="1971919"/>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91" name="rc1491"/>
            <p:cNvSpPr/>
            <p:nvPr/>
          </p:nvSpPr>
          <p:spPr>
            <a:xfrm>
              <a:off x="4780158" y="1971919"/>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92" name="rc1492"/>
            <p:cNvSpPr/>
            <p:nvPr/>
          </p:nvSpPr>
          <p:spPr>
            <a:xfrm>
              <a:off x="5043609" y="1971919"/>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93" name="rc1493"/>
            <p:cNvSpPr/>
            <p:nvPr/>
          </p:nvSpPr>
          <p:spPr>
            <a:xfrm>
              <a:off x="5307060" y="1971919"/>
              <a:ext cx="263451" cy="76585"/>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494" name="rc1494"/>
            <p:cNvSpPr/>
            <p:nvPr/>
          </p:nvSpPr>
          <p:spPr>
            <a:xfrm>
              <a:off x="5570512" y="1971919"/>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95" name="rc1495"/>
            <p:cNvSpPr/>
            <p:nvPr/>
          </p:nvSpPr>
          <p:spPr>
            <a:xfrm>
              <a:off x="5833963" y="1971919"/>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96" name="rc1496"/>
            <p:cNvSpPr/>
            <p:nvPr/>
          </p:nvSpPr>
          <p:spPr>
            <a:xfrm>
              <a:off x="6097414" y="1971919"/>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97" name="rc1497"/>
            <p:cNvSpPr/>
            <p:nvPr/>
          </p:nvSpPr>
          <p:spPr>
            <a:xfrm>
              <a:off x="6360865" y="1971919"/>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98" name="rc1498"/>
            <p:cNvSpPr/>
            <p:nvPr/>
          </p:nvSpPr>
          <p:spPr>
            <a:xfrm>
              <a:off x="6624316" y="1971919"/>
              <a:ext cx="263451" cy="7658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499" name="rc1499"/>
            <p:cNvSpPr/>
            <p:nvPr/>
          </p:nvSpPr>
          <p:spPr>
            <a:xfrm>
              <a:off x="6887767" y="1971919"/>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500" name="rc1500"/>
            <p:cNvSpPr/>
            <p:nvPr/>
          </p:nvSpPr>
          <p:spPr>
            <a:xfrm>
              <a:off x="7151218" y="1971919"/>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01" name="rc1501"/>
            <p:cNvSpPr/>
            <p:nvPr/>
          </p:nvSpPr>
          <p:spPr>
            <a:xfrm>
              <a:off x="7414669" y="1971919"/>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502" name="rc1502"/>
            <p:cNvSpPr/>
            <p:nvPr/>
          </p:nvSpPr>
          <p:spPr>
            <a:xfrm>
              <a:off x="7678120" y="1971919"/>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503" name="rc1503"/>
            <p:cNvSpPr/>
            <p:nvPr/>
          </p:nvSpPr>
          <p:spPr>
            <a:xfrm>
              <a:off x="7941571" y="1971919"/>
              <a:ext cx="263451" cy="76585"/>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504" name="rc1504"/>
            <p:cNvSpPr/>
            <p:nvPr/>
          </p:nvSpPr>
          <p:spPr>
            <a:xfrm>
              <a:off x="8205022" y="1971919"/>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505" name="rc1505"/>
            <p:cNvSpPr/>
            <p:nvPr/>
          </p:nvSpPr>
          <p:spPr>
            <a:xfrm>
              <a:off x="8468473" y="1971919"/>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506" name="rc1506"/>
            <p:cNvSpPr/>
            <p:nvPr/>
          </p:nvSpPr>
          <p:spPr>
            <a:xfrm>
              <a:off x="1882197" y="3656797"/>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507" name="rc1507"/>
            <p:cNvSpPr/>
            <p:nvPr/>
          </p:nvSpPr>
          <p:spPr>
            <a:xfrm>
              <a:off x="2145648" y="3656797"/>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508" name="rc1508"/>
            <p:cNvSpPr/>
            <p:nvPr/>
          </p:nvSpPr>
          <p:spPr>
            <a:xfrm>
              <a:off x="2409099" y="3656797"/>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509" name="rc1509"/>
            <p:cNvSpPr/>
            <p:nvPr/>
          </p:nvSpPr>
          <p:spPr>
            <a:xfrm>
              <a:off x="2672550" y="3656797"/>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510" name="rc1510"/>
            <p:cNvSpPr/>
            <p:nvPr/>
          </p:nvSpPr>
          <p:spPr>
            <a:xfrm>
              <a:off x="2936001" y="3656797"/>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511" name="rc1511"/>
            <p:cNvSpPr/>
            <p:nvPr/>
          </p:nvSpPr>
          <p:spPr>
            <a:xfrm>
              <a:off x="3199452" y="3656797"/>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512" name="rc1512"/>
            <p:cNvSpPr/>
            <p:nvPr/>
          </p:nvSpPr>
          <p:spPr>
            <a:xfrm>
              <a:off x="3462903" y="3656797"/>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13" name="rc1513"/>
            <p:cNvSpPr/>
            <p:nvPr/>
          </p:nvSpPr>
          <p:spPr>
            <a:xfrm>
              <a:off x="3726354" y="3656797"/>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514" name="rc1514"/>
            <p:cNvSpPr/>
            <p:nvPr/>
          </p:nvSpPr>
          <p:spPr>
            <a:xfrm>
              <a:off x="3989805" y="3656797"/>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15" name="rc1515"/>
            <p:cNvSpPr/>
            <p:nvPr/>
          </p:nvSpPr>
          <p:spPr>
            <a:xfrm>
              <a:off x="4253256" y="3656797"/>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16" name="rc1516"/>
            <p:cNvSpPr/>
            <p:nvPr/>
          </p:nvSpPr>
          <p:spPr>
            <a:xfrm>
              <a:off x="4516707" y="3656797"/>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17" name="rc1517"/>
            <p:cNvSpPr/>
            <p:nvPr/>
          </p:nvSpPr>
          <p:spPr>
            <a:xfrm>
              <a:off x="4780158" y="3656797"/>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18" name="rc1518"/>
            <p:cNvSpPr/>
            <p:nvPr/>
          </p:nvSpPr>
          <p:spPr>
            <a:xfrm>
              <a:off x="5043609" y="3656797"/>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19" name="rc1519"/>
            <p:cNvSpPr/>
            <p:nvPr/>
          </p:nvSpPr>
          <p:spPr>
            <a:xfrm>
              <a:off x="5307060" y="3656797"/>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20" name="rc1520"/>
            <p:cNvSpPr/>
            <p:nvPr/>
          </p:nvSpPr>
          <p:spPr>
            <a:xfrm>
              <a:off x="5570512" y="3656797"/>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21" name="rc1521"/>
            <p:cNvSpPr/>
            <p:nvPr/>
          </p:nvSpPr>
          <p:spPr>
            <a:xfrm>
              <a:off x="5833963" y="3656797"/>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22" name="rc1522"/>
            <p:cNvSpPr/>
            <p:nvPr/>
          </p:nvSpPr>
          <p:spPr>
            <a:xfrm>
              <a:off x="6097414" y="3656797"/>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23" name="rc1523"/>
            <p:cNvSpPr/>
            <p:nvPr/>
          </p:nvSpPr>
          <p:spPr>
            <a:xfrm>
              <a:off x="6360865" y="3656797"/>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24" name="rc1524"/>
            <p:cNvSpPr/>
            <p:nvPr/>
          </p:nvSpPr>
          <p:spPr>
            <a:xfrm>
              <a:off x="6624316" y="3656797"/>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25" name="rc1525"/>
            <p:cNvSpPr/>
            <p:nvPr/>
          </p:nvSpPr>
          <p:spPr>
            <a:xfrm>
              <a:off x="6887767" y="3656797"/>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526" name="rc1526"/>
            <p:cNvSpPr/>
            <p:nvPr/>
          </p:nvSpPr>
          <p:spPr>
            <a:xfrm>
              <a:off x="7151218" y="3656797"/>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527" name="rc1527"/>
            <p:cNvSpPr/>
            <p:nvPr/>
          </p:nvSpPr>
          <p:spPr>
            <a:xfrm>
              <a:off x="7414669" y="3656797"/>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528" name="rc1528"/>
            <p:cNvSpPr/>
            <p:nvPr/>
          </p:nvSpPr>
          <p:spPr>
            <a:xfrm>
              <a:off x="7678120" y="3656797"/>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29" name="rc1529"/>
            <p:cNvSpPr/>
            <p:nvPr/>
          </p:nvSpPr>
          <p:spPr>
            <a:xfrm>
              <a:off x="7941571" y="3656797"/>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530" name="rc1530"/>
            <p:cNvSpPr/>
            <p:nvPr/>
          </p:nvSpPr>
          <p:spPr>
            <a:xfrm>
              <a:off x="8205022" y="3656797"/>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531" name="rc1531"/>
            <p:cNvSpPr/>
            <p:nvPr/>
          </p:nvSpPr>
          <p:spPr>
            <a:xfrm>
              <a:off x="8468473" y="3656797"/>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532" name="tx1532"/>
            <p:cNvSpPr/>
            <p:nvPr/>
          </p:nvSpPr>
          <p:spPr>
            <a:xfrm>
              <a:off x="1973780"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33" name="tx1533"/>
            <p:cNvSpPr/>
            <p:nvPr/>
          </p:nvSpPr>
          <p:spPr>
            <a:xfrm>
              <a:off x="2237231"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34" name="tx1534"/>
            <p:cNvSpPr/>
            <p:nvPr/>
          </p:nvSpPr>
          <p:spPr>
            <a:xfrm>
              <a:off x="2500682"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35" name="tx1535"/>
            <p:cNvSpPr/>
            <p:nvPr/>
          </p:nvSpPr>
          <p:spPr>
            <a:xfrm>
              <a:off x="2764133"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36" name="tx1536"/>
            <p:cNvSpPr/>
            <p:nvPr/>
          </p:nvSpPr>
          <p:spPr>
            <a:xfrm>
              <a:off x="3027584"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37" name="tx1537"/>
            <p:cNvSpPr/>
            <p:nvPr/>
          </p:nvSpPr>
          <p:spPr>
            <a:xfrm>
              <a:off x="3291035"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38" name="tx1538"/>
            <p:cNvSpPr/>
            <p:nvPr/>
          </p:nvSpPr>
          <p:spPr>
            <a:xfrm>
              <a:off x="3554486"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39" name="tx1539"/>
            <p:cNvSpPr/>
            <p:nvPr/>
          </p:nvSpPr>
          <p:spPr>
            <a:xfrm>
              <a:off x="3817938"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40" name="tx1540"/>
            <p:cNvSpPr/>
            <p:nvPr/>
          </p:nvSpPr>
          <p:spPr>
            <a:xfrm>
              <a:off x="4081389"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1" name="tx1541"/>
            <p:cNvSpPr/>
            <p:nvPr/>
          </p:nvSpPr>
          <p:spPr>
            <a:xfrm>
              <a:off x="4344840"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42" name="tx1542"/>
            <p:cNvSpPr/>
            <p:nvPr/>
          </p:nvSpPr>
          <p:spPr>
            <a:xfrm>
              <a:off x="4608291"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3" name="tx1543"/>
            <p:cNvSpPr/>
            <p:nvPr/>
          </p:nvSpPr>
          <p:spPr>
            <a:xfrm>
              <a:off x="4871742"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4" name="tx1544"/>
            <p:cNvSpPr/>
            <p:nvPr/>
          </p:nvSpPr>
          <p:spPr>
            <a:xfrm>
              <a:off x="5135193"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5" name="tx1545"/>
            <p:cNvSpPr/>
            <p:nvPr/>
          </p:nvSpPr>
          <p:spPr>
            <a:xfrm>
              <a:off x="5398644"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6" name="tx1546"/>
            <p:cNvSpPr/>
            <p:nvPr/>
          </p:nvSpPr>
          <p:spPr>
            <a:xfrm>
              <a:off x="5662095"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7" name="tx1547"/>
            <p:cNvSpPr/>
            <p:nvPr/>
          </p:nvSpPr>
          <p:spPr>
            <a:xfrm>
              <a:off x="5925546"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8" name="tx1548"/>
            <p:cNvSpPr/>
            <p:nvPr/>
          </p:nvSpPr>
          <p:spPr>
            <a:xfrm>
              <a:off x="6188997"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9" name="tx1549"/>
            <p:cNvSpPr/>
            <p:nvPr/>
          </p:nvSpPr>
          <p:spPr>
            <a:xfrm>
              <a:off x="6452448"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50" name="tx1550"/>
            <p:cNvSpPr/>
            <p:nvPr/>
          </p:nvSpPr>
          <p:spPr>
            <a:xfrm>
              <a:off x="6715899"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51" name="tx1551"/>
            <p:cNvSpPr/>
            <p:nvPr/>
          </p:nvSpPr>
          <p:spPr>
            <a:xfrm>
              <a:off x="6979350"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52" name="tx1552"/>
            <p:cNvSpPr/>
            <p:nvPr/>
          </p:nvSpPr>
          <p:spPr>
            <a:xfrm>
              <a:off x="7242801"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53" name="tx1553"/>
            <p:cNvSpPr/>
            <p:nvPr/>
          </p:nvSpPr>
          <p:spPr>
            <a:xfrm>
              <a:off x="7506252"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54" name="tx1554"/>
            <p:cNvSpPr/>
            <p:nvPr/>
          </p:nvSpPr>
          <p:spPr>
            <a:xfrm>
              <a:off x="7769703"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55" name="tx1555"/>
            <p:cNvSpPr/>
            <p:nvPr/>
          </p:nvSpPr>
          <p:spPr>
            <a:xfrm>
              <a:off x="8033154"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56" name="tx1556"/>
            <p:cNvSpPr/>
            <p:nvPr/>
          </p:nvSpPr>
          <p:spPr>
            <a:xfrm>
              <a:off x="8296605"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57" name="tx1557"/>
            <p:cNvSpPr/>
            <p:nvPr/>
          </p:nvSpPr>
          <p:spPr>
            <a:xfrm>
              <a:off x="8560056"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58" name="tx1558"/>
            <p:cNvSpPr/>
            <p:nvPr/>
          </p:nvSpPr>
          <p:spPr>
            <a:xfrm>
              <a:off x="1973780"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559" name="tx1559"/>
            <p:cNvSpPr/>
            <p:nvPr/>
          </p:nvSpPr>
          <p:spPr>
            <a:xfrm>
              <a:off x="2237231"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560" name="tx1560"/>
            <p:cNvSpPr/>
            <p:nvPr/>
          </p:nvSpPr>
          <p:spPr>
            <a:xfrm>
              <a:off x="2500682"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561" name="tx1561"/>
            <p:cNvSpPr/>
            <p:nvPr/>
          </p:nvSpPr>
          <p:spPr>
            <a:xfrm>
              <a:off x="2764133"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562" name="tx1562"/>
            <p:cNvSpPr/>
            <p:nvPr/>
          </p:nvSpPr>
          <p:spPr>
            <a:xfrm>
              <a:off x="3027584"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563" name="tx1563"/>
            <p:cNvSpPr/>
            <p:nvPr/>
          </p:nvSpPr>
          <p:spPr>
            <a:xfrm>
              <a:off x="3291035"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564" name="tx1564"/>
            <p:cNvSpPr/>
            <p:nvPr/>
          </p:nvSpPr>
          <p:spPr>
            <a:xfrm>
              <a:off x="3554486"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65" name="tx1565"/>
            <p:cNvSpPr/>
            <p:nvPr/>
          </p:nvSpPr>
          <p:spPr>
            <a:xfrm>
              <a:off x="3817938"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66" name="tx1566"/>
            <p:cNvSpPr/>
            <p:nvPr/>
          </p:nvSpPr>
          <p:spPr>
            <a:xfrm>
              <a:off x="4081389"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67" name="tx1567"/>
            <p:cNvSpPr/>
            <p:nvPr/>
          </p:nvSpPr>
          <p:spPr>
            <a:xfrm>
              <a:off x="4344840"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68" name="tx1568"/>
            <p:cNvSpPr/>
            <p:nvPr/>
          </p:nvSpPr>
          <p:spPr>
            <a:xfrm>
              <a:off x="4608291"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69" name="tx1569"/>
            <p:cNvSpPr/>
            <p:nvPr/>
          </p:nvSpPr>
          <p:spPr>
            <a:xfrm>
              <a:off x="4871742"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70" name="tx1570"/>
            <p:cNvSpPr/>
            <p:nvPr/>
          </p:nvSpPr>
          <p:spPr>
            <a:xfrm>
              <a:off x="5135193"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71" name="tx1571"/>
            <p:cNvSpPr/>
            <p:nvPr/>
          </p:nvSpPr>
          <p:spPr>
            <a:xfrm>
              <a:off x="5398644"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72" name="tx1572"/>
            <p:cNvSpPr/>
            <p:nvPr/>
          </p:nvSpPr>
          <p:spPr>
            <a:xfrm>
              <a:off x="5662095"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73" name="tx1573"/>
            <p:cNvSpPr/>
            <p:nvPr/>
          </p:nvSpPr>
          <p:spPr>
            <a:xfrm>
              <a:off x="5925546"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74" name="tx1574"/>
            <p:cNvSpPr/>
            <p:nvPr/>
          </p:nvSpPr>
          <p:spPr>
            <a:xfrm>
              <a:off x="6188997"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575" name="tx1575"/>
            <p:cNvSpPr/>
            <p:nvPr/>
          </p:nvSpPr>
          <p:spPr>
            <a:xfrm>
              <a:off x="6452448"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576" name="tx1576"/>
            <p:cNvSpPr/>
            <p:nvPr/>
          </p:nvSpPr>
          <p:spPr>
            <a:xfrm>
              <a:off x="6715899"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577" name="tx1577"/>
            <p:cNvSpPr/>
            <p:nvPr/>
          </p:nvSpPr>
          <p:spPr>
            <a:xfrm>
              <a:off x="6979350"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578" name="tx1578"/>
            <p:cNvSpPr/>
            <p:nvPr/>
          </p:nvSpPr>
          <p:spPr>
            <a:xfrm>
              <a:off x="7242801"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579" name="tx1579"/>
            <p:cNvSpPr/>
            <p:nvPr/>
          </p:nvSpPr>
          <p:spPr>
            <a:xfrm>
              <a:off x="7506252"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580" name="tx1580"/>
            <p:cNvSpPr/>
            <p:nvPr/>
          </p:nvSpPr>
          <p:spPr>
            <a:xfrm>
              <a:off x="7769703"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581" name="tx1581"/>
            <p:cNvSpPr/>
            <p:nvPr/>
          </p:nvSpPr>
          <p:spPr>
            <a:xfrm>
              <a:off x="8033154"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582" name="tx1582"/>
            <p:cNvSpPr/>
            <p:nvPr/>
          </p:nvSpPr>
          <p:spPr>
            <a:xfrm>
              <a:off x="8296605"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583" name="tx1583"/>
            <p:cNvSpPr/>
            <p:nvPr/>
          </p:nvSpPr>
          <p:spPr>
            <a:xfrm>
              <a:off x="8560056"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84" name="tx1584"/>
            <p:cNvSpPr/>
            <p:nvPr/>
          </p:nvSpPr>
          <p:spPr>
            <a:xfrm>
              <a:off x="1973780"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585" name="tx1585"/>
            <p:cNvSpPr/>
            <p:nvPr/>
          </p:nvSpPr>
          <p:spPr>
            <a:xfrm>
              <a:off x="2237231"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586" name="tx1586"/>
            <p:cNvSpPr/>
            <p:nvPr/>
          </p:nvSpPr>
          <p:spPr>
            <a:xfrm>
              <a:off x="2500682"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87" name="tx1587"/>
            <p:cNvSpPr/>
            <p:nvPr/>
          </p:nvSpPr>
          <p:spPr>
            <a:xfrm>
              <a:off x="2764133"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88" name="tx1588"/>
            <p:cNvSpPr/>
            <p:nvPr/>
          </p:nvSpPr>
          <p:spPr>
            <a:xfrm>
              <a:off x="3027584"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89" name="tx1589"/>
            <p:cNvSpPr/>
            <p:nvPr/>
          </p:nvSpPr>
          <p:spPr>
            <a:xfrm>
              <a:off x="3291035"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90" name="tx1590"/>
            <p:cNvSpPr/>
            <p:nvPr/>
          </p:nvSpPr>
          <p:spPr>
            <a:xfrm>
              <a:off x="3554486"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591" name="tx1591"/>
            <p:cNvSpPr/>
            <p:nvPr/>
          </p:nvSpPr>
          <p:spPr>
            <a:xfrm>
              <a:off x="3817938"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592" name="tx1592"/>
            <p:cNvSpPr/>
            <p:nvPr/>
          </p:nvSpPr>
          <p:spPr>
            <a:xfrm>
              <a:off x="4081389"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93" name="tx1593"/>
            <p:cNvSpPr/>
            <p:nvPr/>
          </p:nvSpPr>
          <p:spPr>
            <a:xfrm>
              <a:off x="4344840"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94" name="tx1594"/>
            <p:cNvSpPr/>
            <p:nvPr/>
          </p:nvSpPr>
          <p:spPr>
            <a:xfrm>
              <a:off x="4608291"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95" name="tx1595"/>
            <p:cNvSpPr/>
            <p:nvPr/>
          </p:nvSpPr>
          <p:spPr>
            <a:xfrm>
              <a:off x="4871742"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596" name="tx1596"/>
            <p:cNvSpPr/>
            <p:nvPr/>
          </p:nvSpPr>
          <p:spPr>
            <a:xfrm>
              <a:off x="5135193"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597" name="tx1597"/>
            <p:cNvSpPr/>
            <p:nvPr/>
          </p:nvSpPr>
          <p:spPr>
            <a:xfrm>
              <a:off x="5398644"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98" name="tx1598"/>
            <p:cNvSpPr/>
            <p:nvPr/>
          </p:nvSpPr>
          <p:spPr>
            <a:xfrm>
              <a:off x="5662095"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99" name="tx1599"/>
            <p:cNvSpPr/>
            <p:nvPr/>
          </p:nvSpPr>
          <p:spPr>
            <a:xfrm>
              <a:off x="5925546"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00" name="tx1600"/>
            <p:cNvSpPr/>
            <p:nvPr/>
          </p:nvSpPr>
          <p:spPr>
            <a:xfrm>
              <a:off x="6188997"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601" name="tx1601"/>
            <p:cNvSpPr/>
            <p:nvPr/>
          </p:nvSpPr>
          <p:spPr>
            <a:xfrm>
              <a:off x="6452448"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602" name="tx1602"/>
            <p:cNvSpPr/>
            <p:nvPr/>
          </p:nvSpPr>
          <p:spPr>
            <a:xfrm>
              <a:off x="6715899"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603" name="tx1603"/>
            <p:cNvSpPr/>
            <p:nvPr/>
          </p:nvSpPr>
          <p:spPr>
            <a:xfrm>
              <a:off x="6979350"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604" name="tx1604"/>
            <p:cNvSpPr/>
            <p:nvPr/>
          </p:nvSpPr>
          <p:spPr>
            <a:xfrm>
              <a:off x="7242801"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605" name="tx1605"/>
            <p:cNvSpPr/>
            <p:nvPr/>
          </p:nvSpPr>
          <p:spPr>
            <a:xfrm>
              <a:off x="7506252"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606" name="tx1606"/>
            <p:cNvSpPr/>
            <p:nvPr/>
          </p:nvSpPr>
          <p:spPr>
            <a:xfrm>
              <a:off x="7769703"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607" name="tx1607"/>
            <p:cNvSpPr/>
            <p:nvPr/>
          </p:nvSpPr>
          <p:spPr>
            <a:xfrm>
              <a:off x="8033154"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608" name="tx1608"/>
            <p:cNvSpPr/>
            <p:nvPr/>
          </p:nvSpPr>
          <p:spPr>
            <a:xfrm>
              <a:off x="8296605"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609" name="tx1609"/>
            <p:cNvSpPr/>
            <p:nvPr/>
          </p:nvSpPr>
          <p:spPr>
            <a:xfrm>
              <a:off x="8560056"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610" name="tx1610"/>
            <p:cNvSpPr/>
            <p:nvPr/>
          </p:nvSpPr>
          <p:spPr>
            <a:xfrm>
              <a:off x="1973780"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11" name="tx1611"/>
            <p:cNvSpPr/>
            <p:nvPr/>
          </p:nvSpPr>
          <p:spPr>
            <a:xfrm>
              <a:off x="2237231"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12" name="tx1612"/>
            <p:cNvSpPr/>
            <p:nvPr/>
          </p:nvSpPr>
          <p:spPr>
            <a:xfrm>
              <a:off x="2500682"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13" name="tx1613"/>
            <p:cNvSpPr/>
            <p:nvPr/>
          </p:nvSpPr>
          <p:spPr>
            <a:xfrm>
              <a:off x="2764133"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14" name="tx1614"/>
            <p:cNvSpPr/>
            <p:nvPr/>
          </p:nvSpPr>
          <p:spPr>
            <a:xfrm>
              <a:off x="3027584"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615" name="tx1615"/>
            <p:cNvSpPr/>
            <p:nvPr/>
          </p:nvSpPr>
          <p:spPr>
            <a:xfrm>
              <a:off x="3291035"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16" name="tx1616"/>
            <p:cNvSpPr/>
            <p:nvPr/>
          </p:nvSpPr>
          <p:spPr>
            <a:xfrm>
              <a:off x="3554486"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617" name="tx1617"/>
            <p:cNvSpPr/>
            <p:nvPr/>
          </p:nvSpPr>
          <p:spPr>
            <a:xfrm>
              <a:off x="3817938"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618" name="tx1618"/>
            <p:cNvSpPr/>
            <p:nvPr/>
          </p:nvSpPr>
          <p:spPr>
            <a:xfrm>
              <a:off x="4081389"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619" name="tx1619"/>
            <p:cNvSpPr/>
            <p:nvPr/>
          </p:nvSpPr>
          <p:spPr>
            <a:xfrm>
              <a:off x="4344840"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20" name="tx1620"/>
            <p:cNvSpPr/>
            <p:nvPr/>
          </p:nvSpPr>
          <p:spPr>
            <a:xfrm>
              <a:off x="4608291"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21" name="tx1621"/>
            <p:cNvSpPr/>
            <p:nvPr/>
          </p:nvSpPr>
          <p:spPr>
            <a:xfrm>
              <a:off x="4871742"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22" name="tx1622"/>
            <p:cNvSpPr/>
            <p:nvPr/>
          </p:nvSpPr>
          <p:spPr>
            <a:xfrm>
              <a:off x="5135193"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23" name="tx1623"/>
            <p:cNvSpPr/>
            <p:nvPr/>
          </p:nvSpPr>
          <p:spPr>
            <a:xfrm>
              <a:off x="5398644"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24" name="tx1624"/>
            <p:cNvSpPr/>
            <p:nvPr/>
          </p:nvSpPr>
          <p:spPr>
            <a:xfrm>
              <a:off x="5662095"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25" name="tx1625"/>
            <p:cNvSpPr/>
            <p:nvPr/>
          </p:nvSpPr>
          <p:spPr>
            <a:xfrm>
              <a:off x="5925546"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26" name="tx1626"/>
            <p:cNvSpPr/>
            <p:nvPr/>
          </p:nvSpPr>
          <p:spPr>
            <a:xfrm>
              <a:off x="6188997"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27" name="tx1627"/>
            <p:cNvSpPr/>
            <p:nvPr/>
          </p:nvSpPr>
          <p:spPr>
            <a:xfrm>
              <a:off x="6452448"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28" name="tx1628"/>
            <p:cNvSpPr/>
            <p:nvPr/>
          </p:nvSpPr>
          <p:spPr>
            <a:xfrm>
              <a:off x="6715899"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629" name="tx1629"/>
            <p:cNvSpPr/>
            <p:nvPr/>
          </p:nvSpPr>
          <p:spPr>
            <a:xfrm>
              <a:off x="6979350"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630" name="tx1630"/>
            <p:cNvSpPr/>
            <p:nvPr/>
          </p:nvSpPr>
          <p:spPr>
            <a:xfrm>
              <a:off x="7242801"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631" name="tx1631"/>
            <p:cNvSpPr/>
            <p:nvPr/>
          </p:nvSpPr>
          <p:spPr>
            <a:xfrm>
              <a:off x="7506252"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32" name="tx1632"/>
            <p:cNvSpPr/>
            <p:nvPr/>
          </p:nvSpPr>
          <p:spPr>
            <a:xfrm>
              <a:off x="7769703"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33" name="tx1633"/>
            <p:cNvSpPr/>
            <p:nvPr/>
          </p:nvSpPr>
          <p:spPr>
            <a:xfrm>
              <a:off x="8033154"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34" name="tx1634"/>
            <p:cNvSpPr/>
            <p:nvPr/>
          </p:nvSpPr>
          <p:spPr>
            <a:xfrm>
              <a:off x="8296605"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35" name="tx1635"/>
            <p:cNvSpPr/>
            <p:nvPr/>
          </p:nvSpPr>
          <p:spPr>
            <a:xfrm>
              <a:off x="8560056"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36" name="tx1636"/>
            <p:cNvSpPr/>
            <p:nvPr/>
          </p:nvSpPr>
          <p:spPr>
            <a:xfrm>
              <a:off x="1973780"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637" name="tx1637"/>
            <p:cNvSpPr/>
            <p:nvPr/>
          </p:nvSpPr>
          <p:spPr>
            <a:xfrm>
              <a:off x="2237231"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638" name="tx1638"/>
            <p:cNvSpPr/>
            <p:nvPr/>
          </p:nvSpPr>
          <p:spPr>
            <a:xfrm>
              <a:off x="2500682"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639" name="tx1639"/>
            <p:cNvSpPr/>
            <p:nvPr/>
          </p:nvSpPr>
          <p:spPr>
            <a:xfrm>
              <a:off x="2764133"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640" name="tx1640"/>
            <p:cNvSpPr/>
            <p:nvPr/>
          </p:nvSpPr>
          <p:spPr>
            <a:xfrm>
              <a:off x="3027584"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641" name="tx1641"/>
            <p:cNvSpPr/>
            <p:nvPr/>
          </p:nvSpPr>
          <p:spPr>
            <a:xfrm>
              <a:off x="3291035"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642" name="tx1642"/>
            <p:cNvSpPr/>
            <p:nvPr/>
          </p:nvSpPr>
          <p:spPr>
            <a:xfrm>
              <a:off x="3554486"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643" name="tx1643"/>
            <p:cNvSpPr/>
            <p:nvPr/>
          </p:nvSpPr>
          <p:spPr>
            <a:xfrm>
              <a:off x="3817938"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644" name="tx1644"/>
            <p:cNvSpPr/>
            <p:nvPr/>
          </p:nvSpPr>
          <p:spPr>
            <a:xfrm>
              <a:off x="4081389"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645" name="tx1645"/>
            <p:cNvSpPr/>
            <p:nvPr/>
          </p:nvSpPr>
          <p:spPr>
            <a:xfrm>
              <a:off x="4344840"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646" name="tx1646"/>
            <p:cNvSpPr/>
            <p:nvPr/>
          </p:nvSpPr>
          <p:spPr>
            <a:xfrm>
              <a:off x="4608291"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647" name="tx1647"/>
            <p:cNvSpPr/>
            <p:nvPr/>
          </p:nvSpPr>
          <p:spPr>
            <a:xfrm>
              <a:off x="4871742"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648" name="tx1648"/>
            <p:cNvSpPr/>
            <p:nvPr/>
          </p:nvSpPr>
          <p:spPr>
            <a:xfrm>
              <a:off x="5135193"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649" name="tx1649"/>
            <p:cNvSpPr/>
            <p:nvPr/>
          </p:nvSpPr>
          <p:spPr>
            <a:xfrm>
              <a:off x="5398644"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650" name="tx1650"/>
            <p:cNvSpPr/>
            <p:nvPr/>
          </p:nvSpPr>
          <p:spPr>
            <a:xfrm>
              <a:off x="5662095"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651" name="tx1651"/>
            <p:cNvSpPr/>
            <p:nvPr/>
          </p:nvSpPr>
          <p:spPr>
            <a:xfrm>
              <a:off x="5925546"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652" name="tx1652"/>
            <p:cNvSpPr/>
            <p:nvPr/>
          </p:nvSpPr>
          <p:spPr>
            <a:xfrm>
              <a:off x="6188997"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653" name="tx1653"/>
            <p:cNvSpPr/>
            <p:nvPr/>
          </p:nvSpPr>
          <p:spPr>
            <a:xfrm>
              <a:off x="6452448"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654" name="tx1654"/>
            <p:cNvSpPr/>
            <p:nvPr/>
          </p:nvSpPr>
          <p:spPr>
            <a:xfrm>
              <a:off x="6715899"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655" name="tx1655"/>
            <p:cNvSpPr/>
            <p:nvPr/>
          </p:nvSpPr>
          <p:spPr>
            <a:xfrm>
              <a:off x="6979350"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656" name="tx1656"/>
            <p:cNvSpPr/>
            <p:nvPr/>
          </p:nvSpPr>
          <p:spPr>
            <a:xfrm>
              <a:off x="1973780"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57" name="tx1657"/>
            <p:cNvSpPr/>
            <p:nvPr/>
          </p:nvSpPr>
          <p:spPr>
            <a:xfrm>
              <a:off x="2237231"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58" name="tx1658"/>
            <p:cNvSpPr/>
            <p:nvPr/>
          </p:nvSpPr>
          <p:spPr>
            <a:xfrm>
              <a:off x="2500682"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59" name="tx1659"/>
            <p:cNvSpPr/>
            <p:nvPr/>
          </p:nvSpPr>
          <p:spPr>
            <a:xfrm>
              <a:off x="3027584"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60" name="tx1660"/>
            <p:cNvSpPr/>
            <p:nvPr/>
          </p:nvSpPr>
          <p:spPr>
            <a:xfrm>
              <a:off x="3291035"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61" name="tx1661"/>
            <p:cNvSpPr/>
            <p:nvPr/>
          </p:nvSpPr>
          <p:spPr>
            <a:xfrm>
              <a:off x="3554486"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62" name="tx1662"/>
            <p:cNvSpPr/>
            <p:nvPr/>
          </p:nvSpPr>
          <p:spPr>
            <a:xfrm>
              <a:off x="3817938"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63" name="tx1663"/>
            <p:cNvSpPr/>
            <p:nvPr/>
          </p:nvSpPr>
          <p:spPr>
            <a:xfrm>
              <a:off x="4081389"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64" name="tx1664"/>
            <p:cNvSpPr/>
            <p:nvPr/>
          </p:nvSpPr>
          <p:spPr>
            <a:xfrm>
              <a:off x="4344840"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65" name="tx1665"/>
            <p:cNvSpPr/>
            <p:nvPr/>
          </p:nvSpPr>
          <p:spPr>
            <a:xfrm>
              <a:off x="4608291"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66" name="tx1666"/>
            <p:cNvSpPr/>
            <p:nvPr/>
          </p:nvSpPr>
          <p:spPr>
            <a:xfrm>
              <a:off x="4871742"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67" name="tx1667"/>
            <p:cNvSpPr/>
            <p:nvPr/>
          </p:nvSpPr>
          <p:spPr>
            <a:xfrm>
              <a:off x="5135193"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68" name="tx1668"/>
            <p:cNvSpPr/>
            <p:nvPr/>
          </p:nvSpPr>
          <p:spPr>
            <a:xfrm>
              <a:off x="5398644"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69" name="tx1669"/>
            <p:cNvSpPr/>
            <p:nvPr/>
          </p:nvSpPr>
          <p:spPr>
            <a:xfrm>
              <a:off x="5662095"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70" name="tx1670"/>
            <p:cNvSpPr/>
            <p:nvPr/>
          </p:nvSpPr>
          <p:spPr>
            <a:xfrm>
              <a:off x="5925546"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71" name="tx1671"/>
            <p:cNvSpPr/>
            <p:nvPr/>
          </p:nvSpPr>
          <p:spPr>
            <a:xfrm>
              <a:off x="6188997"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72" name="tx1672"/>
            <p:cNvSpPr/>
            <p:nvPr/>
          </p:nvSpPr>
          <p:spPr>
            <a:xfrm>
              <a:off x="6452448"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73" name="tx1673"/>
            <p:cNvSpPr/>
            <p:nvPr/>
          </p:nvSpPr>
          <p:spPr>
            <a:xfrm>
              <a:off x="6715899"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74" name="tx1674"/>
            <p:cNvSpPr/>
            <p:nvPr/>
          </p:nvSpPr>
          <p:spPr>
            <a:xfrm>
              <a:off x="6979350"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75" name="tx1675"/>
            <p:cNvSpPr/>
            <p:nvPr/>
          </p:nvSpPr>
          <p:spPr>
            <a:xfrm>
              <a:off x="7242801"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76" name="tx1676"/>
            <p:cNvSpPr/>
            <p:nvPr/>
          </p:nvSpPr>
          <p:spPr>
            <a:xfrm>
              <a:off x="7506252"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77" name="tx1677"/>
            <p:cNvSpPr/>
            <p:nvPr/>
          </p:nvSpPr>
          <p:spPr>
            <a:xfrm>
              <a:off x="7769703"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78" name="tx1678"/>
            <p:cNvSpPr/>
            <p:nvPr/>
          </p:nvSpPr>
          <p:spPr>
            <a:xfrm>
              <a:off x="8033154"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79" name="tx1679"/>
            <p:cNvSpPr/>
            <p:nvPr/>
          </p:nvSpPr>
          <p:spPr>
            <a:xfrm>
              <a:off x="8296605"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80" name="tx1680"/>
            <p:cNvSpPr/>
            <p:nvPr/>
          </p:nvSpPr>
          <p:spPr>
            <a:xfrm>
              <a:off x="8560056"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81" name="tx1681"/>
            <p:cNvSpPr/>
            <p:nvPr/>
          </p:nvSpPr>
          <p:spPr>
            <a:xfrm>
              <a:off x="1973780"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682" name="tx1682"/>
            <p:cNvSpPr/>
            <p:nvPr/>
          </p:nvSpPr>
          <p:spPr>
            <a:xfrm>
              <a:off x="2237231"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83" name="tx1683"/>
            <p:cNvSpPr/>
            <p:nvPr/>
          </p:nvSpPr>
          <p:spPr>
            <a:xfrm>
              <a:off x="2500682"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684" name="tx1684"/>
            <p:cNvSpPr/>
            <p:nvPr/>
          </p:nvSpPr>
          <p:spPr>
            <a:xfrm>
              <a:off x="2764133"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85" name="tx1685"/>
            <p:cNvSpPr/>
            <p:nvPr/>
          </p:nvSpPr>
          <p:spPr>
            <a:xfrm>
              <a:off x="3027584"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86" name="tx1686"/>
            <p:cNvSpPr/>
            <p:nvPr/>
          </p:nvSpPr>
          <p:spPr>
            <a:xfrm>
              <a:off x="3291035"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87" name="tx1687"/>
            <p:cNvSpPr/>
            <p:nvPr/>
          </p:nvSpPr>
          <p:spPr>
            <a:xfrm>
              <a:off x="3554486"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88" name="tx1688"/>
            <p:cNvSpPr/>
            <p:nvPr/>
          </p:nvSpPr>
          <p:spPr>
            <a:xfrm>
              <a:off x="3817938"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89" name="tx1689"/>
            <p:cNvSpPr/>
            <p:nvPr/>
          </p:nvSpPr>
          <p:spPr>
            <a:xfrm>
              <a:off x="4081389"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90" name="tx1690"/>
            <p:cNvSpPr/>
            <p:nvPr/>
          </p:nvSpPr>
          <p:spPr>
            <a:xfrm>
              <a:off x="4344840"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91" name="tx1691"/>
            <p:cNvSpPr/>
            <p:nvPr/>
          </p:nvSpPr>
          <p:spPr>
            <a:xfrm>
              <a:off x="4608291"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92" name="tx1692"/>
            <p:cNvSpPr/>
            <p:nvPr/>
          </p:nvSpPr>
          <p:spPr>
            <a:xfrm>
              <a:off x="4871742"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93" name="tx1693"/>
            <p:cNvSpPr/>
            <p:nvPr/>
          </p:nvSpPr>
          <p:spPr>
            <a:xfrm>
              <a:off x="5135193"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94" name="tx1694"/>
            <p:cNvSpPr/>
            <p:nvPr/>
          </p:nvSpPr>
          <p:spPr>
            <a:xfrm>
              <a:off x="5398644"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95" name="tx1695"/>
            <p:cNvSpPr/>
            <p:nvPr/>
          </p:nvSpPr>
          <p:spPr>
            <a:xfrm>
              <a:off x="5662095"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96" name="tx1696"/>
            <p:cNvSpPr/>
            <p:nvPr/>
          </p:nvSpPr>
          <p:spPr>
            <a:xfrm>
              <a:off x="5925546"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97" name="tx1697"/>
            <p:cNvSpPr/>
            <p:nvPr/>
          </p:nvSpPr>
          <p:spPr>
            <a:xfrm>
              <a:off x="6188997"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98" name="tx1698"/>
            <p:cNvSpPr/>
            <p:nvPr/>
          </p:nvSpPr>
          <p:spPr>
            <a:xfrm>
              <a:off x="6452448"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699" name="tx1699"/>
            <p:cNvSpPr/>
            <p:nvPr/>
          </p:nvSpPr>
          <p:spPr>
            <a:xfrm>
              <a:off x="6715899"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00" name="tx1700"/>
            <p:cNvSpPr/>
            <p:nvPr/>
          </p:nvSpPr>
          <p:spPr>
            <a:xfrm>
              <a:off x="6979350"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01" name="tx1701"/>
            <p:cNvSpPr/>
            <p:nvPr/>
          </p:nvSpPr>
          <p:spPr>
            <a:xfrm>
              <a:off x="7242801"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702" name="tx1702"/>
            <p:cNvSpPr/>
            <p:nvPr/>
          </p:nvSpPr>
          <p:spPr>
            <a:xfrm>
              <a:off x="7506252"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03" name="tx1703"/>
            <p:cNvSpPr/>
            <p:nvPr/>
          </p:nvSpPr>
          <p:spPr>
            <a:xfrm>
              <a:off x="7769703"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704" name="tx1704"/>
            <p:cNvSpPr/>
            <p:nvPr/>
          </p:nvSpPr>
          <p:spPr>
            <a:xfrm>
              <a:off x="8033154"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705" name="tx1705"/>
            <p:cNvSpPr/>
            <p:nvPr/>
          </p:nvSpPr>
          <p:spPr>
            <a:xfrm>
              <a:off x="8296605"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706" name="tx1706"/>
            <p:cNvSpPr/>
            <p:nvPr/>
          </p:nvSpPr>
          <p:spPr>
            <a:xfrm>
              <a:off x="8560056"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07" name="tx1707"/>
            <p:cNvSpPr/>
            <p:nvPr/>
          </p:nvSpPr>
          <p:spPr>
            <a:xfrm>
              <a:off x="1973780"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708" name="tx1708"/>
            <p:cNvSpPr/>
            <p:nvPr/>
          </p:nvSpPr>
          <p:spPr>
            <a:xfrm>
              <a:off x="2237231"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09" name="tx1709"/>
            <p:cNvSpPr/>
            <p:nvPr/>
          </p:nvSpPr>
          <p:spPr>
            <a:xfrm>
              <a:off x="2500682"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710" name="tx1710"/>
            <p:cNvSpPr/>
            <p:nvPr/>
          </p:nvSpPr>
          <p:spPr>
            <a:xfrm>
              <a:off x="2764133"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711" name="tx1711"/>
            <p:cNvSpPr/>
            <p:nvPr/>
          </p:nvSpPr>
          <p:spPr>
            <a:xfrm>
              <a:off x="3027584"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712" name="tx1712"/>
            <p:cNvSpPr/>
            <p:nvPr/>
          </p:nvSpPr>
          <p:spPr>
            <a:xfrm>
              <a:off x="3291035"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13" name="tx1713"/>
            <p:cNvSpPr/>
            <p:nvPr/>
          </p:nvSpPr>
          <p:spPr>
            <a:xfrm>
              <a:off x="3554486"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714" name="tx1714"/>
            <p:cNvSpPr/>
            <p:nvPr/>
          </p:nvSpPr>
          <p:spPr>
            <a:xfrm>
              <a:off x="3817938"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15" name="tx1715"/>
            <p:cNvSpPr/>
            <p:nvPr/>
          </p:nvSpPr>
          <p:spPr>
            <a:xfrm>
              <a:off x="4081389"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16" name="tx1716"/>
            <p:cNvSpPr/>
            <p:nvPr/>
          </p:nvSpPr>
          <p:spPr>
            <a:xfrm>
              <a:off x="4344840"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17" name="tx1717"/>
            <p:cNvSpPr/>
            <p:nvPr/>
          </p:nvSpPr>
          <p:spPr>
            <a:xfrm>
              <a:off x="4608291"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18" name="tx1718"/>
            <p:cNvSpPr/>
            <p:nvPr/>
          </p:nvSpPr>
          <p:spPr>
            <a:xfrm>
              <a:off x="4871742"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719" name="tx1719"/>
            <p:cNvSpPr/>
            <p:nvPr/>
          </p:nvSpPr>
          <p:spPr>
            <a:xfrm>
              <a:off x="5135193"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20" name="tx1720"/>
            <p:cNvSpPr/>
            <p:nvPr/>
          </p:nvSpPr>
          <p:spPr>
            <a:xfrm>
              <a:off x="5398644"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21" name="tx1721"/>
            <p:cNvSpPr/>
            <p:nvPr/>
          </p:nvSpPr>
          <p:spPr>
            <a:xfrm>
              <a:off x="5662095"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722" name="tx1722"/>
            <p:cNvSpPr/>
            <p:nvPr/>
          </p:nvSpPr>
          <p:spPr>
            <a:xfrm>
              <a:off x="5925546"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723" name="tx1723"/>
            <p:cNvSpPr/>
            <p:nvPr/>
          </p:nvSpPr>
          <p:spPr>
            <a:xfrm>
              <a:off x="6188997"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724" name="tx1724"/>
            <p:cNvSpPr/>
            <p:nvPr/>
          </p:nvSpPr>
          <p:spPr>
            <a:xfrm>
              <a:off x="6452448"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725" name="tx1725"/>
            <p:cNvSpPr/>
            <p:nvPr/>
          </p:nvSpPr>
          <p:spPr>
            <a:xfrm>
              <a:off x="6715899"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726" name="tx1726"/>
            <p:cNvSpPr/>
            <p:nvPr/>
          </p:nvSpPr>
          <p:spPr>
            <a:xfrm>
              <a:off x="6979350"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727" name="tx1727"/>
            <p:cNvSpPr/>
            <p:nvPr/>
          </p:nvSpPr>
          <p:spPr>
            <a:xfrm>
              <a:off x="7242801"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728" name="tx1728"/>
            <p:cNvSpPr/>
            <p:nvPr/>
          </p:nvSpPr>
          <p:spPr>
            <a:xfrm>
              <a:off x="7506252"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729" name="tx1729"/>
            <p:cNvSpPr/>
            <p:nvPr/>
          </p:nvSpPr>
          <p:spPr>
            <a:xfrm>
              <a:off x="7769703"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730" name="tx1730"/>
            <p:cNvSpPr/>
            <p:nvPr/>
          </p:nvSpPr>
          <p:spPr>
            <a:xfrm>
              <a:off x="8033154"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731" name="tx1731"/>
            <p:cNvSpPr/>
            <p:nvPr/>
          </p:nvSpPr>
          <p:spPr>
            <a:xfrm>
              <a:off x="8296605"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732" name="tx1732"/>
            <p:cNvSpPr/>
            <p:nvPr/>
          </p:nvSpPr>
          <p:spPr>
            <a:xfrm>
              <a:off x="8560056"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733" name="tx1733"/>
            <p:cNvSpPr/>
            <p:nvPr/>
          </p:nvSpPr>
          <p:spPr>
            <a:xfrm>
              <a:off x="1973780"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34" name="tx1734"/>
            <p:cNvSpPr/>
            <p:nvPr/>
          </p:nvSpPr>
          <p:spPr>
            <a:xfrm>
              <a:off x="2237231"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35" name="tx1735"/>
            <p:cNvSpPr/>
            <p:nvPr/>
          </p:nvSpPr>
          <p:spPr>
            <a:xfrm>
              <a:off x="2500682"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36" name="tx1736"/>
            <p:cNvSpPr/>
            <p:nvPr/>
          </p:nvSpPr>
          <p:spPr>
            <a:xfrm>
              <a:off x="2764133"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37" name="tx1737"/>
            <p:cNvSpPr/>
            <p:nvPr/>
          </p:nvSpPr>
          <p:spPr>
            <a:xfrm>
              <a:off x="3027584"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38" name="tx1738"/>
            <p:cNvSpPr/>
            <p:nvPr/>
          </p:nvSpPr>
          <p:spPr>
            <a:xfrm>
              <a:off x="3291035"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39" name="tx1739"/>
            <p:cNvSpPr/>
            <p:nvPr/>
          </p:nvSpPr>
          <p:spPr>
            <a:xfrm>
              <a:off x="3554486"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40" name="tx1740"/>
            <p:cNvSpPr/>
            <p:nvPr/>
          </p:nvSpPr>
          <p:spPr>
            <a:xfrm>
              <a:off x="3817938"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41" name="tx1741"/>
            <p:cNvSpPr/>
            <p:nvPr/>
          </p:nvSpPr>
          <p:spPr>
            <a:xfrm>
              <a:off x="4081389"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42" name="tx1742"/>
            <p:cNvSpPr/>
            <p:nvPr/>
          </p:nvSpPr>
          <p:spPr>
            <a:xfrm>
              <a:off x="4344840"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43" name="tx1743"/>
            <p:cNvSpPr/>
            <p:nvPr/>
          </p:nvSpPr>
          <p:spPr>
            <a:xfrm>
              <a:off x="4608291"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44" name="tx1744"/>
            <p:cNvSpPr/>
            <p:nvPr/>
          </p:nvSpPr>
          <p:spPr>
            <a:xfrm>
              <a:off x="4871742"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45" name="tx1745"/>
            <p:cNvSpPr/>
            <p:nvPr/>
          </p:nvSpPr>
          <p:spPr>
            <a:xfrm>
              <a:off x="5135193"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46" name="tx1746"/>
            <p:cNvSpPr/>
            <p:nvPr/>
          </p:nvSpPr>
          <p:spPr>
            <a:xfrm>
              <a:off x="5398644"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47" name="tx1747"/>
            <p:cNvSpPr/>
            <p:nvPr/>
          </p:nvSpPr>
          <p:spPr>
            <a:xfrm>
              <a:off x="5662095"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48" name="tx1748"/>
            <p:cNvSpPr/>
            <p:nvPr/>
          </p:nvSpPr>
          <p:spPr>
            <a:xfrm>
              <a:off x="5925546"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49" name="tx1749"/>
            <p:cNvSpPr/>
            <p:nvPr/>
          </p:nvSpPr>
          <p:spPr>
            <a:xfrm>
              <a:off x="6188997"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50" name="tx1750"/>
            <p:cNvSpPr/>
            <p:nvPr/>
          </p:nvSpPr>
          <p:spPr>
            <a:xfrm>
              <a:off x="6452448"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51" name="tx1751"/>
            <p:cNvSpPr/>
            <p:nvPr/>
          </p:nvSpPr>
          <p:spPr>
            <a:xfrm>
              <a:off x="6715899"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52" name="tx1752"/>
            <p:cNvSpPr/>
            <p:nvPr/>
          </p:nvSpPr>
          <p:spPr>
            <a:xfrm>
              <a:off x="6979350"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53" name="tx1753"/>
            <p:cNvSpPr/>
            <p:nvPr/>
          </p:nvSpPr>
          <p:spPr>
            <a:xfrm>
              <a:off x="7242801"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54" name="tx1754"/>
            <p:cNvSpPr/>
            <p:nvPr/>
          </p:nvSpPr>
          <p:spPr>
            <a:xfrm>
              <a:off x="7506252"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55" name="tx1755"/>
            <p:cNvSpPr/>
            <p:nvPr/>
          </p:nvSpPr>
          <p:spPr>
            <a:xfrm>
              <a:off x="7769703"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756" name="tx1756"/>
            <p:cNvSpPr/>
            <p:nvPr/>
          </p:nvSpPr>
          <p:spPr>
            <a:xfrm>
              <a:off x="8033154"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57" name="tx1757"/>
            <p:cNvSpPr/>
            <p:nvPr/>
          </p:nvSpPr>
          <p:spPr>
            <a:xfrm>
              <a:off x="8296605"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58" name="tx1758"/>
            <p:cNvSpPr/>
            <p:nvPr/>
          </p:nvSpPr>
          <p:spPr>
            <a:xfrm>
              <a:off x="8560056"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59" name="tx1759"/>
            <p:cNvSpPr/>
            <p:nvPr/>
          </p:nvSpPr>
          <p:spPr>
            <a:xfrm>
              <a:off x="1973780"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60" name="tx1760"/>
            <p:cNvSpPr/>
            <p:nvPr/>
          </p:nvSpPr>
          <p:spPr>
            <a:xfrm>
              <a:off x="2237231"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61" name="tx1761"/>
            <p:cNvSpPr/>
            <p:nvPr/>
          </p:nvSpPr>
          <p:spPr>
            <a:xfrm>
              <a:off x="2500682"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62" name="tx1762"/>
            <p:cNvSpPr/>
            <p:nvPr/>
          </p:nvSpPr>
          <p:spPr>
            <a:xfrm>
              <a:off x="2764133"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63" name="tx1763"/>
            <p:cNvSpPr/>
            <p:nvPr/>
          </p:nvSpPr>
          <p:spPr>
            <a:xfrm>
              <a:off x="3027584"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64" name="tx1764"/>
            <p:cNvSpPr/>
            <p:nvPr/>
          </p:nvSpPr>
          <p:spPr>
            <a:xfrm>
              <a:off x="3291035"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65" name="tx1765"/>
            <p:cNvSpPr/>
            <p:nvPr/>
          </p:nvSpPr>
          <p:spPr>
            <a:xfrm>
              <a:off x="3554486"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66" name="tx1766"/>
            <p:cNvSpPr/>
            <p:nvPr/>
          </p:nvSpPr>
          <p:spPr>
            <a:xfrm>
              <a:off x="3817938"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67" name="tx1767"/>
            <p:cNvSpPr/>
            <p:nvPr/>
          </p:nvSpPr>
          <p:spPr>
            <a:xfrm>
              <a:off x="4081389"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68" name="tx1768"/>
            <p:cNvSpPr/>
            <p:nvPr/>
          </p:nvSpPr>
          <p:spPr>
            <a:xfrm>
              <a:off x="4344840"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69" name="tx1769"/>
            <p:cNvSpPr/>
            <p:nvPr/>
          </p:nvSpPr>
          <p:spPr>
            <a:xfrm>
              <a:off x="4608291"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70" name="tx1770"/>
            <p:cNvSpPr/>
            <p:nvPr/>
          </p:nvSpPr>
          <p:spPr>
            <a:xfrm>
              <a:off x="4871742"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71" name="tx1771"/>
            <p:cNvSpPr/>
            <p:nvPr/>
          </p:nvSpPr>
          <p:spPr>
            <a:xfrm>
              <a:off x="5135193"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72" name="tx1772"/>
            <p:cNvSpPr/>
            <p:nvPr/>
          </p:nvSpPr>
          <p:spPr>
            <a:xfrm>
              <a:off x="5398644"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73" name="tx1773"/>
            <p:cNvSpPr/>
            <p:nvPr/>
          </p:nvSpPr>
          <p:spPr>
            <a:xfrm>
              <a:off x="5662095"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74" name="tx1774"/>
            <p:cNvSpPr/>
            <p:nvPr/>
          </p:nvSpPr>
          <p:spPr>
            <a:xfrm>
              <a:off x="5925546"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75" name="tx1775"/>
            <p:cNvSpPr/>
            <p:nvPr/>
          </p:nvSpPr>
          <p:spPr>
            <a:xfrm>
              <a:off x="6188997"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76" name="tx1776"/>
            <p:cNvSpPr/>
            <p:nvPr/>
          </p:nvSpPr>
          <p:spPr>
            <a:xfrm>
              <a:off x="6452448"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77" name="tx1777"/>
            <p:cNvSpPr/>
            <p:nvPr/>
          </p:nvSpPr>
          <p:spPr>
            <a:xfrm>
              <a:off x="6715899"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778" name="tx1778"/>
            <p:cNvSpPr/>
            <p:nvPr/>
          </p:nvSpPr>
          <p:spPr>
            <a:xfrm>
              <a:off x="6979350"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779" name="tx1779"/>
            <p:cNvSpPr/>
            <p:nvPr/>
          </p:nvSpPr>
          <p:spPr>
            <a:xfrm>
              <a:off x="7242801"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780" name="tx1780"/>
            <p:cNvSpPr/>
            <p:nvPr/>
          </p:nvSpPr>
          <p:spPr>
            <a:xfrm>
              <a:off x="7506252"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781" name="tx1781"/>
            <p:cNvSpPr/>
            <p:nvPr/>
          </p:nvSpPr>
          <p:spPr>
            <a:xfrm>
              <a:off x="7769703"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782" name="tx1782"/>
            <p:cNvSpPr/>
            <p:nvPr/>
          </p:nvSpPr>
          <p:spPr>
            <a:xfrm>
              <a:off x="8033154"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783" name="tx1783"/>
            <p:cNvSpPr/>
            <p:nvPr/>
          </p:nvSpPr>
          <p:spPr>
            <a:xfrm>
              <a:off x="8296605"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84" name="tx1784"/>
            <p:cNvSpPr/>
            <p:nvPr/>
          </p:nvSpPr>
          <p:spPr>
            <a:xfrm>
              <a:off x="8560056"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785" name="tx1785"/>
            <p:cNvSpPr/>
            <p:nvPr/>
          </p:nvSpPr>
          <p:spPr>
            <a:xfrm>
              <a:off x="1973780"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86" name="tx1786"/>
            <p:cNvSpPr/>
            <p:nvPr/>
          </p:nvSpPr>
          <p:spPr>
            <a:xfrm>
              <a:off x="2237231"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87" name="tx1787"/>
            <p:cNvSpPr/>
            <p:nvPr/>
          </p:nvSpPr>
          <p:spPr>
            <a:xfrm>
              <a:off x="2500682"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88" name="tx1788"/>
            <p:cNvSpPr/>
            <p:nvPr/>
          </p:nvSpPr>
          <p:spPr>
            <a:xfrm>
              <a:off x="2764133"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89" name="tx1789"/>
            <p:cNvSpPr/>
            <p:nvPr/>
          </p:nvSpPr>
          <p:spPr>
            <a:xfrm>
              <a:off x="3027584"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90" name="tx1790"/>
            <p:cNvSpPr/>
            <p:nvPr/>
          </p:nvSpPr>
          <p:spPr>
            <a:xfrm>
              <a:off x="3291035"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91" name="tx1791"/>
            <p:cNvSpPr/>
            <p:nvPr/>
          </p:nvSpPr>
          <p:spPr>
            <a:xfrm>
              <a:off x="3554486"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92" name="tx1792"/>
            <p:cNvSpPr/>
            <p:nvPr/>
          </p:nvSpPr>
          <p:spPr>
            <a:xfrm>
              <a:off x="3817938"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93" name="tx1793"/>
            <p:cNvSpPr/>
            <p:nvPr/>
          </p:nvSpPr>
          <p:spPr>
            <a:xfrm>
              <a:off x="4081389"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94" name="tx1794"/>
            <p:cNvSpPr/>
            <p:nvPr/>
          </p:nvSpPr>
          <p:spPr>
            <a:xfrm>
              <a:off x="4344840"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95" name="tx1795"/>
            <p:cNvSpPr/>
            <p:nvPr/>
          </p:nvSpPr>
          <p:spPr>
            <a:xfrm>
              <a:off x="4608291"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96" name="tx1796"/>
            <p:cNvSpPr/>
            <p:nvPr/>
          </p:nvSpPr>
          <p:spPr>
            <a:xfrm>
              <a:off x="4871742"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97" name="tx1797"/>
            <p:cNvSpPr/>
            <p:nvPr/>
          </p:nvSpPr>
          <p:spPr>
            <a:xfrm>
              <a:off x="5135193"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98" name="tx1798"/>
            <p:cNvSpPr/>
            <p:nvPr/>
          </p:nvSpPr>
          <p:spPr>
            <a:xfrm>
              <a:off x="5398644"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99" name="tx1799"/>
            <p:cNvSpPr/>
            <p:nvPr/>
          </p:nvSpPr>
          <p:spPr>
            <a:xfrm>
              <a:off x="5662095"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00" name="tx1800"/>
            <p:cNvSpPr/>
            <p:nvPr/>
          </p:nvSpPr>
          <p:spPr>
            <a:xfrm>
              <a:off x="5925546"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01" name="tx1801"/>
            <p:cNvSpPr/>
            <p:nvPr/>
          </p:nvSpPr>
          <p:spPr>
            <a:xfrm>
              <a:off x="6188997"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02" name="tx1802"/>
            <p:cNvSpPr/>
            <p:nvPr/>
          </p:nvSpPr>
          <p:spPr>
            <a:xfrm>
              <a:off x="6452448"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03" name="tx1803"/>
            <p:cNvSpPr/>
            <p:nvPr/>
          </p:nvSpPr>
          <p:spPr>
            <a:xfrm>
              <a:off x="6715899"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04" name="tx1804"/>
            <p:cNvSpPr/>
            <p:nvPr/>
          </p:nvSpPr>
          <p:spPr>
            <a:xfrm>
              <a:off x="6979350"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05" name="tx1805"/>
            <p:cNvSpPr/>
            <p:nvPr/>
          </p:nvSpPr>
          <p:spPr>
            <a:xfrm>
              <a:off x="7242801"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06" name="tx1806"/>
            <p:cNvSpPr/>
            <p:nvPr/>
          </p:nvSpPr>
          <p:spPr>
            <a:xfrm>
              <a:off x="7506252"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07" name="tx1807"/>
            <p:cNvSpPr/>
            <p:nvPr/>
          </p:nvSpPr>
          <p:spPr>
            <a:xfrm>
              <a:off x="7769703"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08" name="tx1808"/>
            <p:cNvSpPr/>
            <p:nvPr/>
          </p:nvSpPr>
          <p:spPr>
            <a:xfrm>
              <a:off x="8033154"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09" name="tx1809"/>
            <p:cNvSpPr/>
            <p:nvPr/>
          </p:nvSpPr>
          <p:spPr>
            <a:xfrm>
              <a:off x="8296605"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10" name="tx1810"/>
            <p:cNvSpPr/>
            <p:nvPr/>
          </p:nvSpPr>
          <p:spPr>
            <a:xfrm>
              <a:off x="8560056"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11" name="tx1811"/>
            <p:cNvSpPr/>
            <p:nvPr/>
          </p:nvSpPr>
          <p:spPr>
            <a:xfrm>
              <a:off x="1973780"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812" name="tx1812"/>
            <p:cNvSpPr/>
            <p:nvPr/>
          </p:nvSpPr>
          <p:spPr>
            <a:xfrm>
              <a:off x="2237231"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813" name="tx1813"/>
            <p:cNvSpPr/>
            <p:nvPr/>
          </p:nvSpPr>
          <p:spPr>
            <a:xfrm>
              <a:off x="2500682"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814" name="tx1814"/>
            <p:cNvSpPr/>
            <p:nvPr/>
          </p:nvSpPr>
          <p:spPr>
            <a:xfrm>
              <a:off x="2764133"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815" name="tx1815"/>
            <p:cNvSpPr/>
            <p:nvPr/>
          </p:nvSpPr>
          <p:spPr>
            <a:xfrm>
              <a:off x="3027584"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816" name="tx1816"/>
            <p:cNvSpPr/>
            <p:nvPr/>
          </p:nvSpPr>
          <p:spPr>
            <a:xfrm>
              <a:off x="3291035"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817" name="tx1817"/>
            <p:cNvSpPr/>
            <p:nvPr/>
          </p:nvSpPr>
          <p:spPr>
            <a:xfrm>
              <a:off x="3554486"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18" name="tx1818"/>
            <p:cNvSpPr/>
            <p:nvPr/>
          </p:nvSpPr>
          <p:spPr>
            <a:xfrm>
              <a:off x="3817938"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19" name="tx1819"/>
            <p:cNvSpPr/>
            <p:nvPr/>
          </p:nvSpPr>
          <p:spPr>
            <a:xfrm>
              <a:off x="4081389"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20" name="tx1820"/>
            <p:cNvSpPr/>
            <p:nvPr/>
          </p:nvSpPr>
          <p:spPr>
            <a:xfrm>
              <a:off x="4344840"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21" name="tx1821"/>
            <p:cNvSpPr/>
            <p:nvPr/>
          </p:nvSpPr>
          <p:spPr>
            <a:xfrm>
              <a:off x="4608291"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22" name="tx1822"/>
            <p:cNvSpPr/>
            <p:nvPr/>
          </p:nvSpPr>
          <p:spPr>
            <a:xfrm>
              <a:off x="4871742"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23" name="tx1823"/>
            <p:cNvSpPr/>
            <p:nvPr/>
          </p:nvSpPr>
          <p:spPr>
            <a:xfrm>
              <a:off x="5135193"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24" name="tx1824"/>
            <p:cNvSpPr/>
            <p:nvPr/>
          </p:nvSpPr>
          <p:spPr>
            <a:xfrm>
              <a:off x="5398644"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25" name="tx1825"/>
            <p:cNvSpPr/>
            <p:nvPr/>
          </p:nvSpPr>
          <p:spPr>
            <a:xfrm>
              <a:off x="5662095"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26" name="tx1826"/>
            <p:cNvSpPr/>
            <p:nvPr/>
          </p:nvSpPr>
          <p:spPr>
            <a:xfrm>
              <a:off x="5925546"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27" name="tx1827"/>
            <p:cNvSpPr/>
            <p:nvPr/>
          </p:nvSpPr>
          <p:spPr>
            <a:xfrm>
              <a:off x="6188997"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28" name="tx1828"/>
            <p:cNvSpPr/>
            <p:nvPr/>
          </p:nvSpPr>
          <p:spPr>
            <a:xfrm>
              <a:off x="6452448"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29" name="tx1829"/>
            <p:cNvSpPr/>
            <p:nvPr/>
          </p:nvSpPr>
          <p:spPr>
            <a:xfrm>
              <a:off x="6715899"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30" name="tx1830"/>
            <p:cNvSpPr/>
            <p:nvPr/>
          </p:nvSpPr>
          <p:spPr>
            <a:xfrm>
              <a:off x="6979350"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31" name="tx1831"/>
            <p:cNvSpPr/>
            <p:nvPr/>
          </p:nvSpPr>
          <p:spPr>
            <a:xfrm>
              <a:off x="7242801"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32" name="tx1832"/>
            <p:cNvSpPr/>
            <p:nvPr/>
          </p:nvSpPr>
          <p:spPr>
            <a:xfrm>
              <a:off x="7506252"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33" name="tx1833"/>
            <p:cNvSpPr/>
            <p:nvPr/>
          </p:nvSpPr>
          <p:spPr>
            <a:xfrm>
              <a:off x="7769703"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34" name="tx1834"/>
            <p:cNvSpPr/>
            <p:nvPr/>
          </p:nvSpPr>
          <p:spPr>
            <a:xfrm>
              <a:off x="8033154"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35" name="tx1835"/>
            <p:cNvSpPr/>
            <p:nvPr/>
          </p:nvSpPr>
          <p:spPr>
            <a:xfrm>
              <a:off x="8296605"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36" name="tx1836"/>
            <p:cNvSpPr/>
            <p:nvPr/>
          </p:nvSpPr>
          <p:spPr>
            <a:xfrm>
              <a:off x="8560056"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37" name="tx1837"/>
            <p:cNvSpPr/>
            <p:nvPr/>
          </p:nvSpPr>
          <p:spPr>
            <a:xfrm>
              <a:off x="1973780"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838" name="tx1838"/>
            <p:cNvSpPr/>
            <p:nvPr/>
          </p:nvSpPr>
          <p:spPr>
            <a:xfrm>
              <a:off x="2237231"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839" name="tx1839"/>
            <p:cNvSpPr/>
            <p:nvPr/>
          </p:nvSpPr>
          <p:spPr>
            <a:xfrm>
              <a:off x="2500682"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840" name="tx1840"/>
            <p:cNvSpPr/>
            <p:nvPr/>
          </p:nvSpPr>
          <p:spPr>
            <a:xfrm>
              <a:off x="2764133"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41" name="tx1841"/>
            <p:cNvSpPr/>
            <p:nvPr/>
          </p:nvSpPr>
          <p:spPr>
            <a:xfrm>
              <a:off x="3027584"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842" name="tx1842"/>
            <p:cNvSpPr/>
            <p:nvPr/>
          </p:nvSpPr>
          <p:spPr>
            <a:xfrm>
              <a:off x="3291035"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43" name="tx1843"/>
            <p:cNvSpPr/>
            <p:nvPr/>
          </p:nvSpPr>
          <p:spPr>
            <a:xfrm>
              <a:off x="3554486"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44" name="tx1844"/>
            <p:cNvSpPr/>
            <p:nvPr/>
          </p:nvSpPr>
          <p:spPr>
            <a:xfrm>
              <a:off x="3817938"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45" name="tx1845"/>
            <p:cNvSpPr/>
            <p:nvPr/>
          </p:nvSpPr>
          <p:spPr>
            <a:xfrm>
              <a:off x="4081389"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46" name="tx1846"/>
            <p:cNvSpPr/>
            <p:nvPr/>
          </p:nvSpPr>
          <p:spPr>
            <a:xfrm>
              <a:off x="4344840"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47" name="tx1847"/>
            <p:cNvSpPr/>
            <p:nvPr/>
          </p:nvSpPr>
          <p:spPr>
            <a:xfrm>
              <a:off x="4608291"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848" name="tx1848"/>
            <p:cNvSpPr/>
            <p:nvPr/>
          </p:nvSpPr>
          <p:spPr>
            <a:xfrm>
              <a:off x="4871742"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849" name="tx1849"/>
            <p:cNvSpPr/>
            <p:nvPr/>
          </p:nvSpPr>
          <p:spPr>
            <a:xfrm>
              <a:off x="5135193"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50" name="tx1850"/>
            <p:cNvSpPr/>
            <p:nvPr/>
          </p:nvSpPr>
          <p:spPr>
            <a:xfrm>
              <a:off x="5398644"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51" name="tx1851"/>
            <p:cNvSpPr/>
            <p:nvPr/>
          </p:nvSpPr>
          <p:spPr>
            <a:xfrm>
              <a:off x="5662095"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52" name="tx1852"/>
            <p:cNvSpPr/>
            <p:nvPr/>
          </p:nvSpPr>
          <p:spPr>
            <a:xfrm>
              <a:off x="5925546"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53" name="tx1853"/>
            <p:cNvSpPr/>
            <p:nvPr/>
          </p:nvSpPr>
          <p:spPr>
            <a:xfrm>
              <a:off x="6188997"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54" name="tx1854"/>
            <p:cNvSpPr/>
            <p:nvPr/>
          </p:nvSpPr>
          <p:spPr>
            <a:xfrm>
              <a:off x="6452448"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55" name="tx1855"/>
            <p:cNvSpPr/>
            <p:nvPr/>
          </p:nvSpPr>
          <p:spPr>
            <a:xfrm>
              <a:off x="6715899"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56" name="tx1856"/>
            <p:cNvSpPr/>
            <p:nvPr/>
          </p:nvSpPr>
          <p:spPr>
            <a:xfrm>
              <a:off x="6979350"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57" name="tx1857"/>
            <p:cNvSpPr/>
            <p:nvPr/>
          </p:nvSpPr>
          <p:spPr>
            <a:xfrm>
              <a:off x="7242801"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858" name="tx1858"/>
            <p:cNvSpPr/>
            <p:nvPr/>
          </p:nvSpPr>
          <p:spPr>
            <a:xfrm>
              <a:off x="7506252"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859" name="tx1859"/>
            <p:cNvSpPr/>
            <p:nvPr/>
          </p:nvSpPr>
          <p:spPr>
            <a:xfrm>
              <a:off x="7769703"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860" name="tx1860"/>
            <p:cNvSpPr/>
            <p:nvPr/>
          </p:nvSpPr>
          <p:spPr>
            <a:xfrm>
              <a:off x="8033154"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61" name="tx1861"/>
            <p:cNvSpPr/>
            <p:nvPr/>
          </p:nvSpPr>
          <p:spPr>
            <a:xfrm>
              <a:off x="8296605"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862" name="tx1862"/>
            <p:cNvSpPr/>
            <p:nvPr/>
          </p:nvSpPr>
          <p:spPr>
            <a:xfrm>
              <a:off x="8560056"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63" name="tx1863"/>
            <p:cNvSpPr/>
            <p:nvPr/>
          </p:nvSpPr>
          <p:spPr>
            <a:xfrm>
              <a:off x="1973780"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64" name="tx1864"/>
            <p:cNvSpPr/>
            <p:nvPr/>
          </p:nvSpPr>
          <p:spPr>
            <a:xfrm>
              <a:off x="2237231"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65" name="tx1865"/>
            <p:cNvSpPr/>
            <p:nvPr/>
          </p:nvSpPr>
          <p:spPr>
            <a:xfrm>
              <a:off x="2500682"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66" name="tx1866"/>
            <p:cNvSpPr/>
            <p:nvPr/>
          </p:nvSpPr>
          <p:spPr>
            <a:xfrm>
              <a:off x="2764133"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867" name="tx1867"/>
            <p:cNvSpPr/>
            <p:nvPr/>
          </p:nvSpPr>
          <p:spPr>
            <a:xfrm>
              <a:off x="3027584"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868" name="tx1868"/>
            <p:cNvSpPr/>
            <p:nvPr/>
          </p:nvSpPr>
          <p:spPr>
            <a:xfrm>
              <a:off x="3291035"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869" name="tx1869"/>
            <p:cNvSpPr/>
            <p:nvPr/>
          </p:nvSpPr>
          <p:spPr>
            <a:xfrm>
              <a:off x="3554486"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870" name="tx1870"/>
            <p:cNvSpPr/>
            <p:nvPr/>
          </p:nvSpPr>
          <p:spPr>
            <a:xfrm>
              <a:off x="3817938"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71" name="tx1871"/>
            <p:cNvSpPr/>
            <p:nvPr/>
          </p:nvSpPr>
          <p:spPr>
            <a:xfrm>
              <a:off x="4081389"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72" name="tx1872"/>
            <p:cNvSpPr/>
            <p:nvPr/>
          </p:nvSpPr>
          <p:spPr>
            <a:xfrm>
              <a:off x="4344840"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73" name="tx1873"/>
            <p:cNvSpPr/>
            <p:nvPr/>
          </p:nvSpPr>
          <p:spPr>
            <a:xfrm>
              <a:off x="4608291"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74" name="tx1874"/>
            <p:cNvSpPr/>
            <p:nvPr/>
          </p:nvSpPr>
          <p:spPr>
            <a:xfrm>
              <a:off x="4871742"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75" name="tx1875"/>
            <p:cNvSpPr/>
            <p:nvPr/>
          </p:nvSpPr>
          <p:spPr>
            <a:xfrm>
              <a:off x="5135193"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76" name="tx1876"/>
            <p:cNvSpPr/>
            <p:nvPr/>
          </p:nvSpPr>
          <p:spPr>
            <a:xfrm>
              <a:off x="5398644"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77" name="tx1877"/>
            <p:cNvSpPr/>
            <p:nvPr/>
          </p:nvSpPr>
          <p:spPr>
            <a:xfrm>
              <a:off x="5662095"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78" name="tx1878"/>
            <p:cNvSpPr/>
            <p:nvPr/>
          </p:nvSpPr>
          <p:spPr>
            <a:xfrm>
              <a:off x="5925546"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79" name="tx1879"/>
            <p:cNvSpPr/>
            <p:nvPr/>
          </p:nvSpPr>
          <p:spPr>
            <a:xfrm>
              <a:off x="6188997"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0" name="tx1880"/>
            <p:cNvSpPr/>
            <p:nvPr/>
          </p:nvSpPr>
          <p:spPr>
            <a:xfrm>
              <a:off x="6452448"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1" name="tx1881"/>
            <p:cNvSpPr/>
            <p:nvPr/>
          </p:nvSpPr>
          <p:spPr>
            <a:xfrm>
              <a:off x="6715899"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2" name="tx1882"/>
            <p:cNvSpPr/>
            <p:nvPr/>
          </p:nvSpPr>
          <p:spPr>
            <a:xfrm>
              <a:off x="6979350"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3" name="tx1883"/>
            <p:cNvSpPr/>
            <p:nvPr/>
          </p:nvSpPr>
          <p:spPr>
            <a:xfrm>
              <a:off x="7242801"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4" name="tx1884"/>
            <p:cNvSpPr/>
            <p:nvPr/>
          </p:nvSpPr>
          <p:spPr>
            <a:xfrm>
              <a:off x="7506252"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5" name="tx1885"/>
            <p:cNvSpPr/>
            <p:nvPr/>
          </p:nvSpPr>
          <p:spPr>
            <a:xfrm>
              <a:off x="7769703"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6" name="tx1886"/>
            <p:cNvSpPr/>
            <p:nvPr/>
          </p:nvSpPr>
          <p:spPr>
            <a:xfrm>
              <a:off x="8033154"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7" name="tx1887"/>
            <p:cNvSpPr/>
            <p:nvPr/>
          </p:nvSpPr>
          <p:spPr>
            <a:xfrm>
              <a:off x="8296605"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8" name="tx1888"/>
            <p:cNvSpPr/>
            <p:nvPr/>
          </p:nvSpPr>
          <p:spPr>
            <a:xfrm>
              <a:off x="8560056"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9" name="tx1889"/>
            <p:cNvSpPr/>
            <p:nvPr/>
          </p:nvSpPr>
          <p:spPr>
            <a:xfrm>
              <a:off x="1973780"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0" name="tx1890"/>
            <p:cNvSpPr/>
            <p:nvPr/>
          </p:nvSpPr>
          <p:spPr>
            <a:xfrm>
              <a:off x="2237231"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1" name="tx1891"/>
            <p:cNvSpPr/>
            <p:nvPr/>
          </p:nvSpPr>
          <p:spPr>
            <a:xfrm>
              <a:off x="2500682"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92" name="tx1892"/>
            <p:cNvSpPr/>
            <p:nvPr/>
          </p:nvSpPr>
          <p:spPr>
            <a:xfrm>
              <a:off x="2764133"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3" name="tx1893"/>
            <p:cNvSpPr/>
            <p:nvPr/>
          </p:nvSpPr>
          <p:spPr>
            <a:xfrm>
              <a:off x="3027584"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4" name="tx1894"/>
            <p:cNvSpPr/>
            <p:nvPr/>
          </p:nvSpPr>
          <p:spPr>
            <a:xfrm>
              <a:off x="3291035"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95" name="tx1895"/>
            <p:cNvSpPr/>
            <p:nvPr/>
          </p:nvSpPr>
          <p:spPr>
            <a:xfrm>
              <a:off x="3554486"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96" name="tx1896"/>
            <p:cNvSpPr/>
            <p:nvPr/>
          </p:nvSpPr>
          <p:spPr>
            <a:xfrm>
              <a:off x="3817938"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97" name="tx1897"/>
            <p:cNvSpPr/>
            <p:nvPr/>
          </p:nvSpPr>
          <p:spPr>
            <a:xfrm>
              <a:off x="4081389"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98" name="tx1898"/>
            <p:cNvSpPr/>
            <p:nvPr/>
          </p:nvSpPr>
          <p:spPr>
            <a:xfrm>
              <a:off x="4344840"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9" name="tx1899"/>
            <p:cNvSpPr/>
            <p:nvPr/>
          </p:nvSpPr>
          <p:spPr>
            <a:xfrm>
              <a:off x="4608291"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00" name="tx1900"/>
            <p:cNvSpPr/>
            <p:nvPr/>
          </p:nvSpPr>
          <p:spPr>
            <a:xfrm>
              <a:off x="4871742"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01" name="tx1901"/>
            <p:cNvSpPr/>
            <p:nvPr/>
          </p:nvSpPr>
          <p:spPr>
            <a:xfrm>
              <a:off x="5135193"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02" name="tx1902"/>
            <p:cNvSpPr/>
            <p:nvPr/>
          </p:nvSpPr>
          <p:spPr>
            <a:xfrm>
              <a:off x="5398644"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03" name="tx1903"/>
            <p:cNvSpPr/>
            <p:nvPr/>
          </p:nvSpPr>
          <p:spPr>
            <a:xfrm>
              <a:off x="5662095"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04" name="tx1904"/>
            <p:cNvSpPr/>
            <p:nvPr/>
          </p:nvSpPr>
          <p:spPr>
            <a:xfrm>
              <a:off x="5925546"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05" name="tx1905"/>
            <p:cNvSpPr/>
            <p:nvPr/>
          </p:nvSpPr>
          <p:spPr>
            <a:xfrm>
              <a:off x="6188997"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6" name="tx1906"/>
            <p:cNvSpPr/>
            <p:nvPr/>
          </p:nvSpPr>
          <p:spPr>
            <a:xfrm>
              <a:off x="6452448"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07" name="tx1907"/>
            <p:cNvSpPr/>
            <p:nvPr/>
          </p:nvSpPr>
          <p:spPr>
            <a:xfrm>
              <a:off x="6715899"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08" name="tx1908"/>
            <p:cNvSpPr/>
            <p:nvPr/>
          </p:nvSpPr>
          <p:spPr>
            <a:xfrm>
              <a:off x="6979350"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9" name="tx1909"/>
            <p:cNvSpPr/>
            <p:nvPr/>
          </p:nvSpPr>
          <p:spPr>
            <a:xfrm>
              <a:off x="7242801"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10" name="tx1910"/>
            <p:cNvSpPr/>
            <p:nvPr/>
          </p:nvSpPr>
          <p:spPr>
            <a:xfrm>
              <a:off x="7506252"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11" name="tx1911"/>
            <p:cNvSpPr/>
            <p:nvPr/>
          </p:nvSpPr>
          <p:spPr>
            <a:xfrm>
              <a:off x="7769703"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912" name="tx1912"/>
            <p:cNvSpPr/>
            <p:nvPr/>
          </p:nvSpPr>
          <p:spPr>
            <a:xfrm>
              <a:off x="8296605"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13" name="tx1913"/>
            <p:cNvSpPr/>
            <p:nvPr/>
          </p:nvSpPr>
          <p:spPr>
            <a:xfrm>
              <a:off x="8560056"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14" name="tx1914"/>
            <p:cNvSpPr/>
            <p:nvPr/>
          </p:nvSpPr>
          <p:spPr>
            <a:xfrm>
              <a:off x="1973780"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915" name="tx1915"/>
            <p:cNvSpPr/>
            <p:nvPr/>
          </p:nvSpPr>
          <p:spPr>
            <a:xfrm>
              <a:off x="2237231"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916" name="tx1916"/>
            <p:cNvSpPr/>
            <p:nvPr/>
          </p:nvSpPr>
          <p:spPr>
            <a:xfrm>
              <a:off x="2500682"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917" name="tx1917"/>
            <p:cNvSpPr/>
            <p:nvPr/>
          </p:nvSpPr>
          <p:spPr>
            <a:xfrm>
              <a:off x="2764133"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918" name="tx1918"/>
            <p:cNvSpPr/>
            <p:nvPr/>
          </p:nvSpPr>
          <p:spPr>
            <a:xfrm>
              <a:off x="3027584"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919" name="tx1919"/>
            <p:cNvSpPr/>
            <p:nvPr/>
          </p:nvSpPr>
          <p:spPr>
            <a:xfrm>
              <a:off x="3291035"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20" name="tx1920"/>
            <p:cNvSpPr/>
            <p:nvPr/>
          </p:nvSpPr>
          <p:spPr>
            <a:xfrm>
              <a:off x="3554486"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21" name="tx1921"/>
            <p:cNvSpPr/>
            <p:nvPr/>
          </p:nvSpPr>
          <p:spPr>
            <a:xfrm>
              <a:off x="3817938"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922" name="tx1922"/>
            <p:cNvSpPr/>
            <p:nvPr/>
          </p:nvSpPr>
          <p:spPr>
            <a:xfrm>
              <a:off x="4081389"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923" name="tx1923"/>
            <p:cNvSpPr/>
            <p:nvPr/>
          </p:nvSpPr>
          <p:spPr>
            <a:xfrm>
              <a:off x="4344840"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924" name="tx1924"/>
            <p:cNvSpPr/>
            <p:nvPr/>
          </p:nvSpPr>
          <p:spPr>
            <a:xfrm>
              <a:off x="4608291"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925" name="tx1925"/>
            <p:cNvSpPr/>
            <p:nvPr/>
          </p:nvSpPr>
          <p:spPr>
            <a:xfrm>
              <a:off x="4871742"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926" name="tx1926"/>
            <p:cNvSpPr/>
            <p:nvPr/>
          </p:nvSpPr>
          <p:spPr>
            <a:xfrm>
              <a:off x="5135193"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927" name="tx1927"/>
            <p:cNvSpPr/>
            <p:nvPr/>
          </p:nvSpPr>
          <p:spPr>
            <a:xfrm>
              <a:off x="5398644"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928" name="tx1928"/>
            <p:cNvSpPr/>
            <p:nvPr/>
          </p:nvSpPr>
          <p:spPr>
            <a:xfrm>
              <a:off x="5662095"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29" name="tx1929"/>
            <p:cNvSpPr/>
            <p:nvPr/>
          </p:nvSpPr>
          <p:spPr>
            <a:xfrm>
              <a:off x="5925546"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930" name="tx1930"/>
            <p:cNvSpPr/>
            <p:nvPr/>
          </p:nvSpPr>
          <p:spPr>
            <a:xfrm>
              <a:off x="6188997"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31" name="tx1931"/>
            <p:cNvSpPr/>
            <p:nvPr/>
          </p:nvSpPr>
          <p:spPr>
            <a:xfrm>
              <a:off x="6452448"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932" name="tx1932"/>
            <p:cNvSpPr/>
            <p:nvPr/>
          </p:nvSpPr>
          <p:spPr>
            <a:xfrm>
              <a:off x="6715899"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33" name="tx1933"/>
            <p:cNvSpPr/>
            <p:nvPr/>
          </p:nvSpPr>
          <p:spPr>
            <a:xfrm>
              <a:off x="6979350"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34" name="tx1934"/>
            <p:cNvSpPr/>
            <p:nvPr/>
          </p:nvSpPr>
          <p:spPr>
            <a:xfrm>
              <a:off x="7242801"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935" name="tx1935"/>
            <p:cNvSpPr/>
            <p:nvPr/>
          </p:nvSpPr>
          <p:spPr>
            <a:xfrm>
              <a:off x="7506252"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936" name="tx1936"/>
            <p:cNvSpPr/>
            <p:nvPr/>
          </p:nvSpPr>
          <p:spPr>
            <a:xfrm>
              <a:off x="7769703"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937" name="tx1937"/>
            <p:cNvSpPr/>
            <p:nvPr/>
          </p:nvSpPr>
          <p:spPr>
            <a:xfrm>
              <a:off x="8033154"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38" name="tx1938"/>
            <p:cNvSpPr/>
            <p:nvPr/>
          </p:nvSpPr>
          <p:spPr>
            <a:xfrm>
              <a:off x="8296605"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39" name="tx1939"/>
            <p:cNvSpPr/>
            <p:nvPr/>
          </p:nvSpPr>
          <p:spPr>
            <a:xfrm>
              <a:off x="8560056"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40" name="tx1940"/>
            <p:cNvSpPr/>
            <p:nvPr/>
          </p:nvSpPr>
          <p:spPr>
            <a:xfrm>
              <a:off x="1973780"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41" name="tx1941"/>
            <p:cNvSpPr/>
            <p:nvPr/>
          </p:nvSpPr>
          <p:spPr>
            <a:xfrm>
              <a:off x="2237231"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42" name="tx1942"/>
            <p:cNvSpPr/>
            <p:nvPr/>
          </p:nvSpPr>
          <p:spPr>
            <a:xfrm>
              <a:off x="2500682"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943" name="tx1943"/>
            <p:cNvSpPr/>
            <p:nvPr/>
          </p:nvSpPr>
          <p:spPr>
            <a:xfrm>
              <a:off x="2764133"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44" name="tx1944"/>
            <p:cNvSpPr/>
            <p:nvPr/>
          </p:nvSpPr>
          <p:spPr>
            <a:xfrm>
              <a:off x="3027584"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945" name="tx1945"/>
            <p:cNvSpPr/>
            <p:nvPr/>
          </p:nvSpPr>
          <p:spPr>
            <a:xfrm>
              <a:off x="3291035"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46" name="tx1946"/>
            <p:cNvSpPr/>
            <p:nvPr/>
          </p:nvSpPr>
          <p:spPr>
            <a:xfrm>
              <a:off x="3554486"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47" name="tx1947"/>
            <p:cNvSpPr/>
            <p:nvPr/>
          </p:nvSpPr>
          <p:spPr>
            <a:xfrm>
              <a:off x="3817938"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48" name="tx1948"/>
            <p:cNvSpPr/>
            <p:nvPr/>
          </p:nvSpPr>
          <p:spPr>
            <a:xfrm>
              <a:off x="4081389"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49" name="tx1949"/>
            <p:cNvSpPr/>
            <p:nvPr/>
          </p:nvSpPr>
          <p:spPr>
            <a:xfrm>
              <a:off x="4344840"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50" name="tx1950"/>
            <p:cNvSpPr/>
            <p:nvPr/>
          </p:nvSpPr>
          <p:spPr>
            <a:xfrm>
              <a:off x="4608291"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51" name="tx1951"/>
            <p:cNvSpPr/>
            <p:nvPr/>
          </p:nvSpPr>
          <p:spPr>
            <a:xfrm>
              <a:off x="4871742"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952" name="tx1952"/>
            <p:cNvSpPr/>
            <p:nvPr/>
          </p:nvSpPr>
          <p:spPr>
            <a:xfrm>
              <a:off x="5135193"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53" name="tx1953"/>
            <p:cNvSpPr/>
            <p:nvPr/>
          </p:nvSpPr>
          <p:spPr>
            <a:xfrm>
              <a:off x="5398644"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54" name="tx1954"/>
            <p:cNvSpPr/>
            <p:nvPr/>
          </p:nvSpPr>
          <p:spPr>
            <a:xfrm>
              <a:off x="5662095"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955" name="tx1955"/>
            <p:cNvSpPr/>
            <p:nvPr/>
          </p:nvSpPr>
          <p:spPr>
            <a:xfrm>
              <a:off x="5925546"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956" name="tx1956"/>
            <p:cNvSpPr/>
            <p:nvPr/>
          </p:nvSpPr>
          <p:spPr>
            <a:xfrm>
              <a:off x="6188997"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957" name="tx1957"/>
            <p:cNvSpPr/>
            <p:nvPr/>
          </p:nvSpPr>
          <p:spPr>
            <a:xfrm>
              <a:off x="6452448"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958" name="tx1958"/>
            <p:cNvSpPr/>
            <p:nvPr/>
          </p:nvSpPr>
          <p:spPr>
            <a:xfrm>
              <a:off x="6715899"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959" name="tx1959"/>
            <p:cNvSpPr/>
            <p:nvPr/>
          </p:nvSpPr>
          <p:spPr>
            <a:xfrm>
              <a:off x="6979350"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960" name="tx1960"/>
            <p:cNvSpPr/>
            <p:nvPr/>
          </p:nvSpPr>
          <p:spPr>
            <a:xfrm>
              <a:off x="7242801"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961" name="tx1961"/>
            <p:cNvSpPr/>
            <p:nvPr/>
          </p:nvSpPr>
          <p:spPr>
            <a:xfrm>
              <a:off x="7506252"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962" name="tx1962"/>
            <p:cNvSpPr/>
            <p:nvPr/>
          </p:nvSpPr>
          <p:spPr>
            <a:xfrm>
              <a:off x="7769703"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963" name="tx1963"/>
            <p:cNvSpPr/>
            <p:nvPr/>
          </p:nvSpPr>
          <p:spPr>
            <a:xfrm>
              <a:off x="8033154"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964" name="tx1964"/>
            <p:cNvSpPr/>
            <p:nvPr/>
          </p:nvSpPr>
          <p:spPr>
            <a:xfrm>
              <a:off x="8296605"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65" name="tx1965"/>
            <p:cNvSpPr/>
            <p:nvPr/>
          </p:nvSpPr>
          <p:spPr>
            <a:xfrm>
              <a:off x="8560056"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966" name="tx1966"/>
            <p:cNvSpPr/>
            <p:nvPr/>
          </p:nvSpPr>
          <p:spPr>
            <a:xfrm>
              <a:off x="1973780"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67" name="tx1967"/>
            <p:cNvSpPr/>
            <p:nvPr/>
          </p:nvSpPr>
          <p:spPr>
            <a:xfrm>
              <a:off x="2237231"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68" name="tx1968"/>
            <p:cNvSpPr/>
            <p:nvPr/>
          </p:nvSpPr>
          <p:spPr>
            <a:xfrm>
              <a:off x="2500682"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969" name="tx1969"/>
            <p:cNvSpPr/>
            <p:nvPr/>
          </p:nvSpPr>
          <p:spPr>
            <a:xfrm>
              <a:off x="2764133"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70" name="tx1970"/>
            <p:cNvSpPr/>
            <p:nvPr/>
          </p:nvSpPr>
          <p:spPr>
            <a:xfrm>
              <a:off x="3027584"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71" name="tx1971"/>
            <p:cNvSpPr/>
            <p:nvPr/>
          </p:nvSpPr>
          <p:spPr>
            <a:xfrm>
              <a:off x="3291035"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72" name="tx1972"/>
            <p:cNvSpPr/>
            <p:nvPr/>
          </p:nvSpPr>
          <p:spPr>
            <a:xfrm>
              <a:off x="3554486"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73" name="tx1973"/>
            <p:cNvSpPr/>
            <p:nvPr/>
          </p:nvSpPr>
          <p:spPr>
            <a:xfrm>
              <a:off x="3817938"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74" name="tx1974"/>
            <p:cNvSpPr/>
            <p:nvPr/>
          </p:nvSpPr>
          <p:spPr>
            <a:xfrm>
              <a:off x="4081389"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75" name="tx1975"/>
            <p:cNvSpPr/>
            <p:nvPr/>
          </p:nvSpPr>
          <p:spPr>
            <a:xfrm>
              <a:off x="4344840"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76" name="tx1976"/>
            <p:cNvSpPr/>
            <p:nvPr/>
          </p:nvSpPr>
          <p:spPr>
            <a:xfrm>
              <a:off x="4608291"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77" name="tx1977"/>
            <p:cNvSpPr/>
            <p:nvPr/>
          </p:nvSpPr>
          <p:spPr>
            <a:xfrm>
              <a:off x="4871742"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78" name="tx1978"/>
            <p:cNvSpPr/>
            <p:nvPr/>
          </p:nvSpPr>
          <p:spPr>
            <a:xfrm>
              <a:off x="5135193"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79" name="tx1979"/>
            <p:cNvSpPr/>
            <p:nvPr/>
          </p:nvSpPr>
          <p:spPr>
            <a:xfrm>
              <a:off x="5398644"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80" name="tx1980"/>
            <p:cNvSpPr/>
            <p:nvPr/>
          </p:nvSpPr>
          <p:spPr>
            <a:xfrm>
              <a:off x="5662095"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81" name="tx1981"/>
            <p:cNvSpPr/>
            <p:nvPr/>
          </p:nvSpPr>
          <p:spPr>
            <a:xfrm>
              <a:off x="5925546"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82" name="tx1982"/>
            <p:cNvSpPr/>
            <p:nvPr/>
          </p:nvSpPr>
          <p:spPr>
            <a:xfrm>
              <a:off x="6188997"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83" name="tx1983"/>
            <p:cNvSpPr/>
            <p:nvPr/>
          </p:nvSpPr>
          <p:spPr>
            <a:xfrm>
              <a:off x="6452448"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84" name="tx1984"/>
            <p:cNvSpPr/>
            <p:nvPr/>
          </p:nvSpPr>
          <p:spPr>
            <a:xfrm>
              <a:off x="6715899"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85" name="tx1985"/>
            <p:cNvSpPr/>
            <p:nvPr/>
          </p:nvSpPr>
          <p:spPr>
            <a:xfrm>
              <a:off x="6979350"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86" name="tx1986"/>
            <p:cNvSpPr/>
            <p:nvPr/>
          </p:nvSpPr>
          <p:spPr>
            <a:xfrm>
              <a:off x="7242801"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87" name="tx1987"/>
            <p:cNvSpPr/>
            <p:nvPr/>
          </p:nvSpPr>
          <p:spPr>
            <a:xfrm>
              <a:off x="7506252"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88" name="tx1988"/>
            <p:cNvSpPr/>
            <p:nvPr/>
          </p:nvSpPr>
          <p:spPr>
            <a:xfrm>
              <a:off x="7769703"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89" name="tx1989"/>
            <p:cNvSpPr/>
            <p:nvPr/>
          </p:nvSpPr>
          <p:spPr>
            <a:xfrm>
              <a:off x="8033154"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90" name="tx1990"/>
            <p:cNvSpPr/>
            <p:nvPr/>
          </p:nvSpPr>
          <p:spPr>
            <a:xfrm>
              <a:off x="8296605"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91" name="tx1991"/>
            <p:cNvSpPr/>
            <p:nvPr/>
          </p:nvSpPr>
          <p:spPr>
            <a:xfrm>
              <a:off x="8560056"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92" name="tx1992"/>
            <p:cNvSpPr/>
            <p:nvPr/>
          </p:nvSpPr>
          <p:spPr>
            <a:xfrm>
              <a:off x="6979350"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993" name="tx1993"/>
            <p:cNvSpPr/>
            <p:nvPr/>
          </p:nvSpPr>
          <p:spPr>
            <a:xfrm>
              <a:off x="7242801"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994" name="tx1994"/>
            <p:cNvSpPr/>
            <p:nvPr/>
          </p:nvSpPr>
          <p:spPr>
            <a:xfrm>
              <a:off x="7506252"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995" name="tx1995"/>
            <p:cNvSpPr/>
            <p:nvPr/>
          </p:nvSpPr>
          <p:spPr>
            <a:xfrm>
              <a:off x="7769703"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996" name="tx1996"/>
            <p:cNvSpPr/>
            <p:nvPr/>
          </p:nvSpPr>
          <p:spPr>
            <a:xfrm>
              <a:off x="8033154"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997" name="tx1997"/>
            <p:cNvSpPr/>
            <p:nvPr/>
          </p:nvSpPr>
          <p:spPr>
            <a:xfrm>
              <a:off x="8296605"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998" name="tx1998"/>
            <p:cNvSpPr/>
            <p:nvPr/>
          </p:nvSpPr>
          <p:spPr>
            <a:xfrm>
              <a:off x="8560056"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999" name="tx1999"/>
            <p:cNvSpPr/>
            <p:nvPr/>
          </p:nvSpPr>
          <p:spPr>
            <a:xfrm>
              <a:off x="1973780"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00" name="tx2000"/>
            <p:cNvSpPr/>
            <p:nvPr/>
          </p:nvSpPr>
          <p:spPr>
            <a:xfrm>
              <a:off x="2237231"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001" name="tx2001"/>
            <p:cNvSpPr/>
            <p:nvPr/>
          </p:nvSpPr>
          <p:spPr>
            <a:xfrm>
              <a:off x="2500682"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02" name="tx2002"/>
            <p:cNvSpPr/>
            <p:nvPr/>
          </p:nvSpPr>
          <p:spPr>
            <a:xfrm>
              <a:off x="2764133"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03" name="tx2003"/>
            <p:cNvSpPr/>
            <p:nvPr/>
          </p:nvSpPr>
          <p:spPr>
            <a:xfrm>
              <a:off x="3027584"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04" name="tx2004"/>
            <p:cNvSpPr/>
            <p:nvPr/>
          </p:nvSpPr>
          <p:spPr>
            <a:xfrm>
              <a:off x="3291035"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05" name="tx2005"/>
            <p:cNvSpPr/>
            <p:nvPr/>
          </p:nvSpPr>
          <p:spPr>
            <a:xfrm>
              <a:off x="3554486"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06" name="tx2006"/>
            <p:cNvSpPr/>
            <p:nvPr/>
          </p:nvSpPr>
          <p:spPr>
            <a:xfrm>
              <a:off x="3817938"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07" name="tx2007"/>
            <p:cNvSpPr/>
            <p:nvPr/>
          </p:nvSpPr>
          <p:spPr>
            <a:xfrm>
              <a:off x="4081389"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08" name="tx2008"/>
            <p:cNvSpPr/>
            <p:nvPr/>
          </p:nvSpPr>
          <p:spPr>
            <a:xfrm>
              <a:off x="4344840"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09" name="tx2009"/>
            <p:cNvSpPr/>
            <p:nvPr/>
          </p:nvSpPr>
          <p:spPr>
            <a:xfrm>
              <a:off x="4608291"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10" name="tx2010"/>
            <p:cNvSpPr/>
            <p:nvPr/>
          </p:nvSpPr>
          <p:spPr>
            <a:xfrm>
              <a:off x="4871742"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11" name="tx2011"/>
            <p:cNvSpPr/>
            <p:nvPr/>
          </p:nvSpPr>
          <p:spPr>
            <a:xfrm>
              <a:off x="5135193"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12" name="tx2012"/>
            <p:cNvSpPr/>
            <p:nvPr/>
          </p:nvSpPr>
          <p:spPr>
            <a:xfrm>
              <a:off x="5398644"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13" name="tx2013"/>
            <p:cNvSpPr/>
            <p:nvPr/>
          </p:nvSpPr>
          <p:spPr>
            <a:xfrm>
              <a:off x="5662095"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14" name="tx2014"/>
            <p:cNvSpPr/>
            <p:nvPr/>
          </p:nvSpPr>
          <p:spPr>
            <a:xfrm>
              <a:off x="5925546"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15" name="tx2015"/>
            <p:cNvSpPr/>
            <p:nvPr/>
          </p:nvSpPr>
          <p:spPr>
            <a:xfrm>
              <a:off x="6188997"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16" name="tx2016"/>
            <p:cNvSpPr/>
            <p:nvPr/>
          </p:nvSpPr>
          <p:spPr>
            <a:xfrm>
              <a:off x="6452448"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017" name="tx2017"/>
            <p:cNvSpPr/>
            <p:nvPr/>
          </p:nvSpPr>
          <p:spPr>
            <a:xfrm>
              <a:off x="6715899"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18" name="tx2018"/>
            <p:cNvSpPr/>
            <p:nvPr/>
          </p:nvSpPr>
          <p:spPr>
            <a:xfrm>
              <a:off x="6979350"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19" name="tx2019"/>
            <p:cNvSpPr/>
            <p:nvPr/>
          </p:nvSpPr>
          <p:spPr>
            <a:xfrm>
              <a:off x="7242801"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20" name="tx2020"/>
            <p:cNvSpPr/>
            <p:nvPr/>
          </p:nvSpPr>
          <p:spPr>
            <a:xfrm>
              <a:off x="7506252"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21" name="tx2021"/>
            <p:cNvSpPr/>
            <p:nvPr/>
          </p:nvSpPr>
          <p:spPr>
            <a:xfrm>
              <a:off x="7769703"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22" name="tx2022"/>
            <p:cNvSpPr/>
            <p:nvPr/>
          </p:nvSpPr>
          <p:spPr>
            <a:xfrm>
              <a:off x="8033154"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23" name="tx2023"/>
            <p:cNvSpPr/>
            <p:nvPr/>
          </p:nvSpPr>
          <p:spPr>
            <a:xfrm>
              <a:off x="8296605"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24" name="tx2024"/>
            <p:cNvSpPr/>
            <p:nvPr/>
          </p:nvSpPr>
          <p:spPr>
            <a:xfrm>
              <a:off x="8560056"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25" name="tx2025"/>
            <p:cNvSpPr/>
            <p:nvPr/>
          </p:nvSpPr>
          <p:spPr>
            <a:xfrm>
              <a:off x="3817938"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026" name="tx2026"/>
            <p:cNvSpPr/>
            <p:nvPr/>
          </p:nvSpPr>
          <p:spPr>
            <a:xfrm>
              <a:off x="4081389"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027" name="tx2027"/>
            <p:cNvSpPr/>
            <p:nvPr/>
          </p:nvSpPr>
          <p:spPr>
            <a:xfrm>
              <a:off x="4344840"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028" name="tx2028"/>
            <p:cNvSpPr/>
            <p:nvPr/>
          </p:nvSpPr>
          <p:spPr>
            <a:xfrm>
              <a:off x="4608291"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029" name="tx2029"/>
            <p:cNvSpPr/>
            <p:nvPr/>
          </p:nvSpPr>
          <p:spPr>
            <a:xfrm>
              <a:off x="4871742"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030" name="tx2030"/>
            <p:cNvSpPr/>
            <p:nvPr/>
          </p:nvSpPr>
          <p:spPr>
            <a:xfrm>
              <a:off x="5135193"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031" name="tx2031"/>
            <p:cNvSpPr/>
            <p:nvPr/>
          </p:nvSpPr>
          <p:spPr>
            <a:xfrm>
              <a:off x="5398644"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032" name="tx2032"/>
            <p:cNvSpPr/>
            <p:nvPr/>
          </p:nvSpPr>
          <p:spPr>
            <a:xfrm>
              <a:off x="5662095"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033" name="tx2033"/>
            <p:cNvSpPr/>
            <p:nvPr/>
          </p:nvSpPr>
          <p:spPr>
            <a:xfrm>
              <a:off x="5925546"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034" name="tx2034"/>
            <p:cNvSpPr/>
            <p:nvPr/>
          </p:nvSpPr>
          <p:spPr>
            <a:xfrm>
              <a:off x="6188997"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035" name="tx2035"/>
            <p:cNvSpPr/>
            <p:nvPr/>
          </p:nvSpPr>
          <p:spPr>
            <a:xfrm>
              <a:off x="6452448"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036" name="tx2036"/>
            <p:cNvSpPr/>
            <p:nvPr/>
          </p:nvSpPr>
          <p:spPr>
            <a:xfrm>
              <a:off x="6715899"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037" name="tx2037"/>
            <p:cNvSpPr/>
            <p:nvPr/>
          </p:nvSpPr>
          <p:spPr>
            <a:xfrm>
              <a:off x="6979350"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038" name="tx2038"/>
            <p:cNvSpPr/>
            <p:nvPr/>
          </p:nvSpPr>
          <p:spPr>
            <a:xfrm>
              <a:off x="7242801"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039" name="tx2039"/>
            <p:cNvSpPr/>
            <p:nvPr/>
          </p:nvSpPr>
          <p:spPr>
            <a:xfrm>
              <a:off x="7506252"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040" name="tx2040"/>
            <p:cNvSpPr/>
            <p:nvPr/>
          </p:nvSpPr>
          <p:spPr>
            <a:xfrm>
              <a:off x="7769703"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2041" name="tx2041"/>
            <p:cNvSpPr/>
            <p:nvPr/>
          </p:nvSpPr>
          <p:spPr>
            <a:xfrm>
              <a:off x="8033154"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042" name="tx2042"/>
            <p:cNvSpPr/>
            <p:nvPr/>
          </p:nvSpPr>
          <p:spPr>
            <a:xfrm>
              <a:off x="8296605"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2043" name="tx2043"/>
            <p:cNvSpPr/>
            <p:nvPr/>
          </p:nvSpPr>
          <p:spPr>
            <a:xfrm>
              <a:off x="8560056"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044" name="tx2044"/>
            <p:cNvSpPr/>
            <p:nvPr/>
          </p:nvSpPr>
          <p:spPr>
            <a:xfrm>
              <a:off x="1973780"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045" name="tx2045"/>
            <p:cNvSpPr/>
            <p:nvPr/>
          </p:nvSpPr>
          <p:spPr>
            <a:xfrm>
              <a:off x="2237231"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046" name="tx2046"/>
            <p:cNvSpPr/>
            <p:nvPr/>
          </p:nvSpPr>
          <p:spPr>
            <a:xfrm>
              <a:off x="2500682"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047" name="tx2047"/>
            <p:cNvSpPr/>
            <p:nvPr/>
          </p:nvSpPr>
          <p:spPr>
            <a:xfrm>
              <a:off x="2764133"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048" name="tx2048"/>
            <p:cNvSpPr/>
            <p:nvPr/>
          </p:nvSpPr>
          <p:spPr>
            <a:xfrm>
              <a:off x="3027584"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049" name="tx2049"/>
            <p:cNvSpPr/>
            <p:nvPr/>
          </p:nvSpPr>
          <p:spPr>
            <a:xfrm>
              <a:off x="3291035"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050" name="tx2050"/>
            <p:cNvSpPr/>
            <p:nvPr/>
          </p:nvSpPr>
          <p:spPr>
            <a:xfrm>
              <a:off x="3554486"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051" name="tx2051"/>
            <p:cNvSpPr/>
            <p:nvPr/>
          </p:nvSpPr>
          <p:spPr>
            <a:xfrm>
              <a:off x="3817938"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52" name="tx2052"/>
            <p:cNvSpPr/>
            <p:nvPr/>
          </p:nvSpPr>
          <p:spPr>
            <a:xfrm>
              <a:off x="4081389"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53" name="tx2053"/>
            <p:cNvSpPr/>
            <p:nvPr/>
          </p:nvSpPr>
          <p:spPr>
            <a:xfrm>
              <a:off x="4344840"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054" name="tx2054"/>
            <p:cNvSpPr/>
            <p:nvPr/>
          </p:nvSpPr>
          <p:spPr>
            <a:xfrm>
              <a:off x="4608291"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55" name="tx2055"/>
            <p:cNvSpPr/>
            <p:nvPr/>
          </p:nvSpPr>
          <p:spPr>
            <a:xfrm>
              <a:off x="4871742"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56" name="tx2056"/>
            <p:cNvSpPr/>
            <p:nvPr/>
          </p:nvSpPr>
          <p:spPr>
            <a:xfrm>
              <a:off x="5135193"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57" name="tx2057"/>
            <p:cNvSpPr/>
            <p:nvPr/>
          </p:nvSpPr>
          <p:spPr>
            <a:xfrm>
              <a:off x="5398644"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58" name="tx2058"/>
            <p:cNvSpPr/>
            <p:nvPr/>
          </p:nvSpPr>
          <p:spPr>
            <a:xfrm>
              <a:off x="5662095"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059" name="tx2059"/>
            <p:cNvSpPr/>
            <p:nvPr/>
          </p:nvSpPr>
          <p:spPr>
            <a:xfrm>
              <a:off x="5925546"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60" name="tx2060"/>
            <p:cNvSpPr/>
            <p:nvPr/>
          </p:nvSpPr>
          <p:spPr>
            <a:xfrm>
              <a:off x="6188997"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61" name="tx2061"/>
            <p:cNvSpPr/>
            <p:nvPr/>
          </p:nvSpPr>
          <p:spPr>
            <a:xfrm>
              <a:off x="6452448"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062" name="tx2062"/>
            <p:cNvSpPr/>
            <p:nvPr/>
          </p:nvSpPr>
          <p:spPr>
            <a:xfrm>
              <a:off x="6715899"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63" name="tx2063"/>
            <p:cNvSpPr/>
            <p:nvPr/>
          </p:nvSpPr>
          <p:spPr>
            <a:xfrm>
              <a:off x="6979350"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64" name="tx2064"/>
            <p:cNvSpPr/>
            <p:nvPr/>
          </p:nvSpPr>
          <p:spPr>
            <a:xfrm>
              <a:off x="7242801"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065" name="tx2065"/>
            <p:cNvSpPr/>
            <p:nvPr/>
          </p:nvSpPr>
          <p:spPr>
            <a:xfrm>
              <a:off x="7506252"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066" name="tx2066"/>
            <p:cNvSpPr/>
            <p:nvPr/>
          </p:nvSpPr>
          <p:spPr>
            <a:xfrm>
              <a:off x="7769703"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067" name="tx2067"/>
            <p:cNvSpPr/>
            <p:nvPr/>
          </p:nvSpPr>
          <p:spPr>
            <a:xfrm>
              <a:off x="8033154"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068" name="tx2068"/>
            <p:cNvSpPr/>
            <p:nvPr/>
          </p:nvSpPr>
          <p:spPr>
            <a:xfrm>
              <a:off x="8296605"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069" name="tx2069"/>
            <p:cNvSpPr/>
            <p:nvPr/>
          </p:nvSpPr>
          <p:spPr>
            <a:xfrm>
              <a:off x="8560056"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070" name="tx2070"/>
            <p:cNvSpPr/>
            <p:nvPr/>
          </p:nvSpPr>
          <p:spPr>
            <a:xfrm>
              <a:off x="1973780"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71" name="tx2071"/>
            <p:cNvSpPr/>
            <p:nvPr/>
          </p:nvSpPr>
          <p:spPr>
            <a:xfrm>
              <a:off x="2237231"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72" name="tx2072"/>
            <p:cNvSpPr/>
            <p:nvPr/>
          </p:nvSpPr>
          <p:spPr>
            <a:xfrm>
              <a:off x="2500682"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73" name="tx2073"/>
            <p:cNvSpPr/>
            <p:nvPr/>
          </p:nvSpPr>
          <p:spPr>
            <a:xfrm>
              <a:off x="2764133"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74" name="tx2074"/>
            <p:cNvSpPr/>
            <p:nvPr/>
          </p:nvSpPr>
          <p:spPr>
            <a:xfrm>
              <a:off x="3027584"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075" name="tx2075"/>
            <p:cNvSpPr/>
            <p:nvPr/>
          </p:nvSpPr>
          <p:spPr>
            <a:xfrm>
              <a:off x="3291035"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76" name="tx2076"/>
            <p:cNvSpPr/>
            <p:nvPr/>
          </p:nvSpPr>
          <p:spPr>
            <a:xfrm>
              <a:off x="3554486"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077" name="tx2077"/>
            <p:cNvSpPr/>
            <p:nvPr/>
          </p:nvSpPr>
          <p:spPr>
            <a:xfrm>
              <a:off x="3817938"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78" name="tx2078"/>
            <p:cNvSpPr/>
            <p:nvPr/>
          </p:nvSpPr>
          <p:spPr>
            <a:xfrm>
              <a:off x="4081389"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79" name="tx2079"/>
            <p:cNvSpPr/>
            <p:nvPr/>
          </p:nvSpPr>
          <p:spPr>
            <a:xfrm>
              <a:off x="4344840"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80" name="tx2080"/>
            <p:cNvSpPr/>
            <p:nvPr/>
          </p:nvSpPr>
          <p:spPr>
            <a:xfrm>
              <a:off x="4608291"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81" name="tx2081"/>
            <p:cNvSpPr/>
            <p:nvPr/>
          </p:nvSpPr>
          <p:spPr>
            <a:xfrm>
              <a:off x="4871742"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82" name="tx2082"/>
            <p:cNvSpPr/>
            <p:nvPr/>
          </p:nvSpPr>
          <p:spPr>
            <a:xfrm>
              <a:off x="5135193"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83" name="tx2083"/>
            <p:cNvSpPr/>
            <p:nvPr/>
          </p:nvSpPr>
          <p:spPr>
            <a:xfrm>
              <a:off x="5398644"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84" name="tx2084"/>
            <p:cNvSpPr/>
            <p:nvPr/>
          </p:nvSpPr>
          <p:spPr>
            <a:xfrm>
              <a:off x="5662095"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85" name="tx2085"/>
            <p:cNvSpPr/>
            <p:nvPr/>
          </p:nvSpPr>
          <p:spPr>
            <a:xfrm>
              <a:off x="5925546"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86" name="tx2086"/>
            <p:cNvSpPr/>
            <p:nvPr/>
          </p:nvSpPr>
          <p:spPr>
            <a:xfrm>
              <a:off x="6188997"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87" name="tx2087"/>
            <p:cNvSpPr/>
            <p:nvPr/>
          </p:nvSpPr>
          <p:spPr>
            <a:xfrm>
              <a:off x="6452448"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88" name="tx2088"/>
            <p:cNvSpPr/>
            <p:nvPr/>
          </p:nvSpPr>
          <p:spPr>
            <a:xfrm>
              <a:off x="6715899"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89" name="tx2089"/>
            <p:cNvSpPr/>
            <p:nvPr/>
          </p:nvSpPr>
          <p:spPr>
            <a:xfrm>
              <a:off x="6979350"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90" name="tx2090"/>
            <p:cNvSpPr/>
            <p:nvPr/>
          </p:nvSpPr>
          <p:spPr>
            <a:xfrm>
              <a:off x="7242801"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091" name="tx2091"/>
            <p:cNvSpPr/>
            <p:nvPr/>
          </p:nvSpPr>
          <p:spPr>
            <a:xfrm>
              <a:off x="7506252"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092" name="tx2092"/>
            <p:cNvSpPr/>
            <p:nvPr/>
          </p:nvSpPr>
          <p:spPr>
            <a:xfrm>
              <a:off x="7769703"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093" name="tx2093"/>
            <p:cNvSpPr/>
            <p:nvPr/>
          </p:nvSpPr>
          <p:spPr>
            <a:xfrm>
              <a:off x="8033154"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094" name="tx2094"/>
            <p:cNvSpPr/>
            <p:nvPr/>
          </p:nvSpPr>
          <p:spPr>
            <a:xfrm>
              <a:off x="8296605"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95" name="tx2095"/>
            <p:cNvSpPr/>
            <p:nvPr/>
          </p:nvSpPr>
          <p:spPr>
            <a:xfrm>
              <a:off x="8560056"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96" name="tx2096"/>
            <p:cNvSpPr/>
            <p:nvPr/>
          </p:nvSpPr>
          <p:spPr>
            <a:xfrm>
              <a:off x="1973780"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097" name="tx2097"/>
            <p:cNvSpPr/>
            <p:nvPr/>
          </p:nvSpPr>
          <p:spPr>
            <a:xfrm>
              <a:off x="2237231"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098" name="tx2098"/>
            <p:cNvSpPr/>
            <p:nvPr/>
          </p:nvSpPr>
          <p:spPr>
            <a:xfrm>
              <a:off x="2500682"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099" name="tx2099"/>
            <p:cNvSpPr/>
            <p:nvPr/>
          </p:nvSpPr>
          <p:spPr>
            <a:xfrm>
              <a:off x="2764133"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100" name="tx2100"/>
            <p:cNvSpPr/>
            <p:nvPr/>
          </p:nvSpPr>
          <p:spPr>
            <a:xfrm>
              <a:off x="3027584"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101" name="tx2101"/>
            <p:cNvSpPr/>
            <p:nvPr/>
          </p:nvSpPr>
          <p:spPr>
            <a:xfrm>
              <a:off x="3291035"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102" name="tx2102"/>
            <p:cNvSpPr/>
            <p:nvPr/>
          </p:nvSpPr>
          <p:spPr>
            <a:xfrm>
              <a:off x="3554486"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103" name="tx2103"/>
            <p:cNvSpPr/>
            <p:nvPr/>
          </p:nvSpPr>
          <p:spPr>
            <a:xfrm>
              <a:off x="3817938"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104" name="tx2104"/>
            <p:cNvSpPr/>
            <p:nvPr/>
          </p:nvSpPr>
          <p:spPr>
            <a:xfrm>
              <a:off x="4081389"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05" name="tx2105"/>
            <p:cNvSpPr/>
            <p:nvPr/>
          </p:nvSpPr>
          <p:spPr>
            <a:xfrm>
              <a:off x="4344840"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106" name="tx2106"/>
            <p:cNvSpPr/>
            <p:nvPr/>
          </p:nvSpPr>
          <p:spPr>
            <a:xfrm>
              <a:off x="4608291"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07" name="tx2107"/>
            <p:cNvSpPr/>
            <p:nvPr/>
          </p:nvSpPr>
          <p:spPr>
            <a:xfrm>
              <a:off x="4871742"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108" name="tx2108"/>
            <p:cNvSpPr/>
            <p:nvPr/>
          </p:nvSpPr>
          <p:spPr>
            <a:xfrm>
              <a:off x="5135193"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09" name="tx2109"/>
            <p:cNvSpPr/>
            <p:nvPr/>
          </p:nvSpPr>
          <p:spPr>
            <a:xfrm>
              <a:off x="5398644"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10" name="tx2110"/>
            <p:cNvSpPr/>
            <p:nvPr/>
          </p:nvSpPr>
          <p:spPr>
            <a:xfrm>
              <a:off x="5662095"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111" name="tx2111"/>
            <p:cNvSpPr/>
            <p:nvPr/>
          </p:nvSpPr>
          <p:spPr>
            <a:xfrm>
              <a:off x="5925546"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112" name="tx2112"/>
            <p:cNvSpPr/>
            <p:nvPr/>
          </p:nvSpPr>
          <p:spPr>
            <a:xfrm>
              <a:off x="6188997"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113" name="tx2113"/>
            <p:cNvSpPr/>
            <p:nvPr/>
          </p:nvSpPr>
          <p:spPr>
            <a:xfrm>
              <a:off x="6452448"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14" name="tx2114"/>
            <p:cNvSpPr/>
            <p:nvPr/>
          </p:nvSpPr>
          <p:spPr>
            <a:xfrm>
              <a:off x="6715899"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115" name="tx2115"/>
            <p:cNvSpPr/>
            <p:nvPr/>
          </p:nvSpPr>
          <p:spPr>
            <a:xfrm>
              <a:off x="6979350"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116" name="tx2116"/>
            <p:cNvSpPr/>
            <p:nvPr/>
          </p:nvSpPr>
          <p:spPr>
            <a:xfrm>
              <a:off x="7242801"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17" name="tx2117"/>
            <p:cNvSpPr/>
            <p:nvPr/>
          </p:nvSpPr>
          <p:spPr>
            <a:xfrm>
              <a:off x="7506252"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118" name="tx2118"/>
            <p:cNvSpPr/>
            <p:nvPr/>
          </p:nvSpPr>
          <p:spPr>
            <a:xfrm>
              <a:off x="7769703"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119" name="tx2119"/>
            <p:cNvSpPr/>
            <p:nvPr/>
          </p:nvSpPr>
          <p:spPr>
            <a:xfrm>
              <a:off x="8033154"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120" name="tx2120"/>
            <p:cNvSpPr/>
            <p:nvPr/>
          </p:nvSpPr>
          <p:spPr>
            <a:xfrm>
              <a:off x="8296605"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21" name="tx2121"/>
            <p:cNvSpPr/>
            <p:nvPr/>
          </p:nvSpPr>
          <p:spPr>
            <a:xfrm>
              <a:off x="8560056"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122" name="tx2122"/>
            <p:cNvSpPr/>
            <p:nvPr/>
          </p:nvSpPr>
          <p:spPr>
            <a:xfrm>
              <a:off x="1973780"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123" name="tx2123"/>
            <p:cNvSpPr/>
            <p:nvPr/>
          </p:nvSpPr>
          <p:spPr>
            <a:xfrm>
              <a:off x="2237231"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124" name="tx2124"/>
            <p:cNvSpPr/>
            <p:nvPr/>
          </p:nvSpPr>
          <p:spPr>
            <a:xfrm>
              <a:off x="2500682"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125" name="tx2125"/>
            <p:cNvSpPr/>
            <p:nvPr/>
          </p:nvSpPr>
          <p:spPr>
            <a:xfrm>
              <a:off x="2764133"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126" name="tx2126"/>
            <p:cNvSpPr/>
            <p:nvPr/>
          </p:nvSpPr>
          <p:spPr>
            <a:xfrm>
              <a:off x="3027584"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127" name="tx2127"/>
            <p:cNvSpPr/>
            <p:nvPr/>
          </p:nvSpPr>
          <p:spPr>
            <a:xfrm>
              <a:off x="3291035"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128" name="tx2128"/>
            <p:cNvSpPr/>
            <p:nvPr/>
          </p:nvSpPr>
          <p:spPr>
            <a:xfrm>
              <a:off x="3554486"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129" name="tx2129"/>
            <p:cNvSpPr/>
            <p:nvPr/>
          </p:nvSpPr>
          <p:spPr>
            <a:xfrm>
              <a:off x="3817938"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130" name="tx2130"/>
            <p:cNvSpPr/>
            <p:nvPr/>
          </p:nvSpPr>
          <p:spPr>
            <a:xfrm>
              <a:off x="4081389"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131" name="tx2131"/>
            <p:cNvSpPr/>
            <p:nvPr/>
          </p:nvSpPr>
          <p:spPr>
            <a:xfrm>
              <a:off x="4344840"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132" name="tx2132"/>
            <p:cNvSpPr/>
            <p:nvPr/>
          </p:nvSpPr>
          <p:spPr>
            <a:xfrm>
              <a:off x="4608291"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133" name="tx2133"/>
            <p:cNvSpPr/>
            <p:nvPr/>
          </p:nvSpPr>
          <p:spPr>
            <a:xfrm>
              <a:off x="4871742"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134" name="tx2134"/>
            <p:cNvSpPr/>
            <p:nvPr/>
          </p:nvSpPr>
          <p:spPr>
            <a:xfrm>
              <a:off x="5135193"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135" name="tx2135"/>
            <p:cNvSpPr/>
            <p:nvPr/>
          </p:nvSpPr>
          <p:spPr>
            <a:xfrm>
              <a:off x="5398644"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136" name="tx2136"/>
            <p:cNvSpPr/>
            <p:nvPr/>
          </p:nvSpPr>
          <p:spPr>
            <a:xfrm>
              <a:off x="5662095"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137" name="tx2137"/>
            <p:cNvSpPr/>
            <p:nvPr/>
          </p:nvSpPr>
          <p:spPr>
            <a:xfrm>
              <a:off x="5925546"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138" name="tx2138"/>
            <p:cNvSpPr/>
            <p:nvPr/>
          </p:nvSpPr>
          <p:spPr>
            <a:xfrm>
              <a:off x="6188997"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139" name="tx2139"/>
            <p:cNvSpPr/>
            <p:nvPr/>
          </p:nvSpPr>
          <p:spPr>
            <a:xfrm>
              <a:off x="6452448"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140" name="tx2140"/>
            <p:cNvSpPr/>
            <p:nvPr/>
          </p:nvSpPr>
          <p:spPr>
            <a:xfrm>
              <a:off x="6715899"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141" name="tx2141"/>
            <p:cNvSpPr/>
            <p:nvPr/>
          </p:nvSpPr>
          <p:spPr>
            <a:xfrm>
              <a:off x="6979350"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142" name="tx2142"/>
            <p:cNvSpPr/>
            <p:nvPr/>
          </p:nvSpPr>
          <p:spPr>
            <a:xfrm>
              <a:off x="7242801"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143" name="tx2143"/>
            <p:cNvSpPr/>
            <p:nvPr/>
          </p:nvSpPr>
          <p:spPr>
            <a:xfrm>
              <a:off x="7506252"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144" name="tx2144"/>
            <p:cNvSpPr/>
            <p:nvPr/>
          </p:nvSpPr>
          <p:spPr>
            <a:xfrm>
              <a:off x="7769703"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45" name="tx2145"/>
            <p:cNvSpPr/>
            <p:nvPr/>
          </p:nvSpPr>
          <p:spPr>
            <a:xfrm>
              <a:off x="8033154"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146" name="tx2146"/>
            <p:cNvSpPr/>
            <p:nvPr/>
          </p:nvSpPr>
          <p:spPr>
            <a:xfrm>
              <a:off x="8296605"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147" name="tx2147"/>
            <p:cNvSpPr/>
            <p:nvPr/>
          </p:nvSpPr>
          <p:spPr>
            <a:xfrm>
              <a:off x="8560056"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148" name="tx2148"/>
            <p:cNvSpPr/>
            <p:nvPr/>
          </p:nvSpPr>
          <p:spPr>
            <a:xfrm>
              <a:off x="1973780"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9" name="tx2149"/>
            <p:cNvSpPr/>
            <p:nvPr/>
          </p:nvSpPr>
          <p:spPr>
            <a:xfrm>
              <a:off x="2237231"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50" name="tx2150"/>
            <p:cNvSpPr/>
            <p:nvPr/>
          </p:nvSpPr>
          <p:spPr>
            <a:xfrm>
              <a:off x="2500682"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51" name="tx2151"/>
            <p:cNvSpPr/>
            <p:nvPr/>
          </p:nvSpPr>
          <p:spPr>
            <a:xfrm>
              <a:off x="2764133"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52" name="tx2152"/>
            <p:cNvSpPr/>
            <p:nvPr/>
          </p:nvSpPr>
          <p:spPr>
            <a:xfrm>
              <a:off x="3027584"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53" name="tx2153"/>
            <p:cNvSpPr/>
            <p:nvPr/>
          </p:nvSpPr>
          <p:spPr>
            <a:xfrm>
              <a:off x="3291035"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54" name="tx2154"/>
            <p:cNvSpPr/>
            <p:nvPr/>
          </p:nvSpPr>
          <p:spPr>
            <a:xfrm>
              <a:off x="3554486"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55" name="tx2155"/>
            <p:cNvSpPr/>
            <p:nvPr/>
          </p:nvSpPr>
          <p:spPr>
            <a:xfrm>
              <a:off x="3817938"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56" name="tx2156"/>
            <p:cNvSpPr/>
            <p:nvPr/>
          </p:nvSpPr>
          <p:spPr>
            <a:xfrm>
              <a:off x="4081389"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57" name="tx2157"/>
            <p:cNvSpPr/>
            <p:nvPr/>
          </p:nvSpPr>
          <p:spPr>
            <a:xfrm>
              <a:off x="4344840"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58" name="tx2158"/>
            <p:cNvSpPr/>
            <p:nvPr/>
          </p:nvSpPr>
          <p:spPr>
            <a:xfrm>
              <a:off x="4608291"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59" name="tx2159"/>
            <p:cNvSpPr/>
            <p:nvPr/>
          </p:nvSpPr>
          <p:spPr>
            <a:xfrm>
              <a:off x="4871742"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60" name="tx2160"/>
            <p:cNvSpPr/>
            <p:nvPr/>
          </p:nvSpPr>
          <p:spPr>
            <a:xfrm>
              <a:off x="5135193"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61" name="tx2161"/>
            <p:cNvSpPr/>
            <p:nvPr/>
          </p:nvSpPr>
          <p:spPr>
            <a:xfrm>
              <a:off x="5398644"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62" name="tx2162"/>
            <p:cNvSpPr/>
            <p:nvPr/>
          </p:nvSpPr>
          <p:spPr>
            <a:xfrm>
              <a:off x="5662095"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63" name="tx2163"/>
            <p:cNvSpPr/>
            <p:nvPr/>
          </p:nvSpPr>
          <p:spPr>
            <a:xfrm>
              <a:off x="5925546"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64" name="tx2164"/>
            <p:cNvSpPr/>
            <p:nvPr/>
          </p:nvSpPr>
          <p:spPr>
            <a:xfrm>
              <a:off x="6188997"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65" name="tx2165"/>
            <p:cNvSpPr/>
            <p:nvPr/>
          </p:nvSpPr>
          <p:spPr>
            <a:xfrm>
              <a:off x="6452448"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66" name="tx2166"/>
            <p:cNvSpPr/>
            <p:nvPr/>
          </p:nvSpPr>
          <p:spPr>
            <a:xfrm>
              <a:off x="6715899"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67" name="tx2167"/>
            <p:cNvSpPr/>
            <p:nvPr/>
          </p:nvSpPr>
          <p:spPr>
            <a:xfrm>
              <a:off x="6979350"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68" name="tx2168"/>
            <p:cNvSpPr/>
            <p:nvPr/>
          </p:nvSpPr>
          <p:spPr>
            <a:xfrm>
              <a:off x="7242801"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69" name="tx2169"/>
            <p:cNvSpPr/>
            <p:nvPr/>
          </p:nvSpPr>
          <p:spPr>
            <a:xfrm>
              <a:off x="7506252"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70" name="tx2170"/>
            <p:cNvSpPr/>
            <p:nvPr/>
          </p:nvSpPr>
          <p:spPr>
            <a:xfrm>
              <a:off x="7769703"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71" name="tx2171"/>
            <p:cNvSpPr/>
            <p:nvPr/>
          </p:nvSpPr>
          <p:spPr>
            <a:xfrm>
              <a:off x="8033154"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72" name="tx2172"/>
            <p:cNvSpPr/>
            <p:nvPr/>
          </p:nvSpPr>
          <p:spPr>
            <a:xfrm>
              <a:off x="8296605"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73" name="tx2173"/>
            <p:cNvSpPr/>
            <p:nvPr/>
          </p:nvSpPr>
          <p:spPr>
            <a:xfrm>
              <a:off x="8560056"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74" name="tx2174"/>
            <p:cNvSpPr/>
            <p:nvPr/>
          </p:nvSpPr>
          <p:spPr>
            <a:xfrm>
              <a:off x="1973780"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175" name="tx2175"/>
            <p:cNvSpPr/>
            <p:nvPr/>
          </p:nvSpPr>
          <p:spPr>
            <a:xfrm>
              <a:off x="2237231"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176" name="tx2176"/>
            <p:cNvSpPr/>
            <p:nvPr/>
          </p:nvSpPr>
          <p:spPr>
            <a:xfrm>
              <a:off x="2500682"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177" name="tx2177"/>
            <p:cNvSpPr/>
            <p:nvPr/>
          </p:nvSpPr>
          <p:spPr>
            <a:xfrm>
              <a:off x="2764133"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178" name="tx2178"/>
            <p:cNvSpPr/>
            <p:nvPr/>
          </p:nvSpPr>
          <p:spPr>
            <a:xfrm>
              <a:off x="3027584"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179" name="tx2179"/>
            <p:cNvSpPr/>
            <p:nvPr/>
          </p:nvSpPr>
          <p:spPr>
            <a:xfrm>
              <a:off x="3291035"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180" name="tx2180"/>
            <p:cNvSpPr/>
            <p:nvPr/>
          </p:nvSpPr>
          <p:spPr>
            <a:xfrm>
              <a:off x="4081389"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181" name="tx2181"/>
            <p:cNvSpPr/>
            <p:nvPr/>
          </p:nvSpPr>
          <p:spPr>
            <a:xfrm>
              <a:off x="4344840"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182" name="tx2182"/>
            <p:cNvSpPr/>
            <p:nvPr/>
          </p:nvSpPr>
          <p:spPr>
            <a:xfrm>
              <a:off x="4608291"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183" name="tx2183"/>
            <p:cNvSpPr/>
            <p:nvPr/>
          </p:nvSpPr>
          <p:spPr>
            <a:xfrm>
              <a:off x="4871742"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184" name="tx2184"/>
            <p:cNvSpPr/>
            <p:nvPr/>
          </p:nvSpPr>
          <p:spPr>
            <a:xfrm>
              <a:off x="5135193"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185" name="tx2185"/>
            <p:cNvSpPr/>
            <p:nvPr/>
          </p:nvSpPr>
          <p:spPr>
            <a:xfrm>
              <a:off x="5398644"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186" name="tx2186"/>
            <p:cNvSpPr/>
            <p:nvPr/>
          </p:nvSpPr>
          <p:spPr>
            <a:xfrm>
              <a:off x="5662095"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187" name="tx2187"/>
            <p:cNvSpPr/>
            <p:nvPr/>
          </p:nvSpPr>
          <p:spPr>
            <a:xfrm>
              <a:off x="5925546"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188" name="tx2188"/>
            <p:cNvSpPr/>
            <p:nvPr/>
          </p:nvSpPr>
          <p:spPr>
            <a:xfrm>
              <a:off x="6188997"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189" name="tx2189"/>
            <p:cNvSpPr/>
            <p:nvPr/>
          </p:nvSpPr>
          <p:spPr>
            <a:xfrm>
              <a:off x="6452448"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190" name="tx2190"/>
            <p:cNvSpPr/>
            <p:nvPr/>
          </p:nvSpPr>
          <p:spPr>
            <a:xfrm>
              <a:off x="6715899"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191" name="tx2191"/>
            <p:cNvSpPr/>
            <p:nvPr/>
          </p:nvSpPr>
          <p:spPr>
            <a:xfrm>
              <a:off x="6979350"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192" name="tx2192"/>
            <p:cNvSpPr/>
            <p:nvPr/>
          </p:nvSpPr>
          <p:spPr>
            <a:xfrm>
              <a:off x="7242801"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193" name="tx2193"/>
            <p:cNvSpPr/>
            <p:nvPr/>
          </p:nvSpPr>
          <p:spPr>
            <a:xfrm>
              <a:off x="7506252"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194" name="tx2194"/>
            <p:cNvSpPr/>
            <p:nvPr/>
          </p:nvSpPr>
          <p:spPr>
            <a:xfrm>
              <a:off x="7769703"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95" name="tx2195"/>
            <p:cNvSpPr/>
            <p:nvPr/>
          </p:nvSpPr>
          <p:spPr>
            <a:xfrm>
              <a:off x="8033154"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96" name="tx2196"/>
            <p:cNvSpPr/>
            <p:nvPr/>
          </p:nvSpPr>
          <p:spPr>
            <a:xfrm>
              <a:off x="8296605"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97" name="tx2197"/>
            <p:cNvSpPr/>
            <p:nvPr/>
          </p:nvSpPr>
          <p:spPr>
            <a:xfrm>
              <a:off x="8560056"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198" name="tx2198"/>
            <p:cNvSpPr/>
            <p:nvPr/>
          </p:nvSpPr>
          <p:spPr>
            <a:xfrm>
              <a:off x="1973780"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99" name="tx2199"/>
            <p:cNvSpPr/>
            <p:nvPr/>
          </p:nvSpPr>
          <p:spPr>
            <a:xfrm>
              <a:off x="2237231"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00" name="tx2200"/>
            <p:cNvSpPr/>
            <p:nvPr/>
          </p:nvSpPr>
          <p:spPr>
            <a:xfrm>
              <a:off x="2500682"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01" name="tx2201"/>
            <p:cNvSpPr/>
            <p:nvPr/>
          </p:nvSpPr>
          <p:spPr>
            <a:xfrm>
              <a:off x="2764133"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02" name="tx2202"/>
            <p:cNvSpPr/>
            <p:nvPr/>
          </p:nvSpPr>
          <p:spPr>
            <a:xfrm>
              <a:off x="3027584"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03" name="tx2203"/>
            <p:cNvSpPr/>
            <p:nvPr/>
          </p:nvSpPr>
          <p:spPr>
            <a:xfrm>
              <a:off x="3291035"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04" name="tx2204"/>
            <p:cNvSpPr/>
            <p:nvPr/>
          </p:nvSpPr>
          <p:spPr>
            <a:xfrm>
              <a:off x="3554486"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05" name="tx2205"/>
            <p:cNvSpPr/>
            <p:nvPr/>
          </p:nvSpPr>
          <p:spPr>
            <a:xfrm>
              <a:off x="3817938"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206" name="tx2206"/>
            <p:cNvSpPr/>
            <p:nvPr/>
          </p:nvSpPr>
          <p:spPr>
            <a:xfrm>
              <a:off x="4081389"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207" name="tx2207"/>
            <p:cNvSpPr/>
            <p:nvPr/>
          </p:nvSpPr>
          <p:spPr>
            <a:xfrm>
              <a:off x="4344840"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208" name="tx2208"/>
            <p:cNvSpPr/>
            <p:nvPr/>
          </p:nvSpPr>
          <p:spPr>
            <a:xfrm>
              <a:off x="4608291"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09" name="tx2209"/>
            <p:cNvSpPr/>
            <p:nvPr/>
          </p:nvSpPr>
          <p:spPr>
            <a:xfrm>
              <a:off x="4871742"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210" name="tx2210"/>
            <p:cNvSpPr/>
            <p:nvPr/>
          </p:nvSpPr>
          <p:spPr>
            <a:xfrm>
              <a:off x="5135193"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11" name="tx2211"/>
            <p:cNvSpPr/>
            <p:nvPr/>
          </p:nvSpPr>
          <p:spPr>
            <a:xfrm>
              <a:off x="5398644"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12" name="tx2212"/>
            <p:cNvSpPr/>
            <p:nvPr/>
          </p:nvSpPr>
          <p:spPr>
            <a:xfrm>
              <a:off x="5662095"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213" name="tx2213"/>
            <p:cNvSpPr/>
            <p:nvPr/>
          </p:nvSpPr>
          <p:spPr>
            <a:xfrm>
              <a:off x="5925546"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214" name="tx2214"/>
            <p:cNvSpPr/>
            <p:nvPr/>
          </p:nvSpPr>
          <p:spPr>
            <a:xfrm>
              <a:off x="6188997"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15" name="tx2215"/>
            <p:cNvSpPr/>
            <p:nvPr/>
          </p:nvSpPr>
          <p:spPr>
            <a:xfrm>
              <a:off x="6452448"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16" name="tx2216"/>
            <p:cNvSpPr/>
            <p:nvPr/>
          </p:nvSpPr>
          <p:spPr>
            <a:xfrm>
              <a:off x="6715899"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17" name="tx2217"/>
            <p:cNvSpPr/>
            <p:nvPr/>
          </p:nvSpPr>
          <p:spPr>
            <a:xfrm>
              <a:off x="6979350"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18" name="tx2218"/>
            <p:cNvSpPr/>
            <p:nvPr/>
          </p:nvSpPr>
          <p:spPr>
            <a:xfrm>
              <a:off x="7242801"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19" name="tx2219"/>
            <p:cNvSpPr/>
            <p:nvPr/>
          </p:nvSpPr>
          <p:spPr>
            <a:xfrm>
              <a:off x="7506252"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220" name="tx2220"/>
            <p:cNvSpPr/>
            <p:nvPr/>
          </p:nvSpPr>
          <p:spPr>
            <a:xfrm>
              <a:off x="7769703"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21" name="tx2221"/>
            <p:cNvSpPr/>
            <p:nvPr/>
          </p:nvSpPr>
          <p:spPr>
            <a:xfrm>
              <a:off x="8033154"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22" name="tx2222"/>
            <p:cNvSpPr/>
            <p:nvPr/>
          </p:nvSpPr>
          <p:spPr>
            <a:xfrm>
              <a:off x="8296605"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23" name="tx2223"/>
            <p:cNvSpPr/>
            <p:nvPr/>
          </p:nvSpPr>
          <p:spPr>
            <a:xfrm>
              <a:off x="8560056"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24" name="tx2224"/>
            <p:cNvSpPr/>
            <p:nvPr/>
          </p:nvSpPr>
          <p:spPr>
            <a:xfrm>
              <a:off x="1973780"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225" name="tx2225"/>
            <p:cNvSpPr/>
            <p:nvPr/>
          </p:nvSpPr>
          <p:spPr>
            <a:xfrm>
              <a:off x="2237231"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26" name="tx2226"/>
            <p:cNvSpPr/>
            <p:nvPr/>
          </p:nvSpPr>
          <p:spPr>
            <a:xfrm>
              <a:off x="2500682"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27" name="tx2227"/>
            <p:cNvSpPr/>
            <p:nvPr/>
          </p:nvSpPr>
          <p:spPr>
            <a:xfrm>
              <a:off x="2764133"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28" name="tx2228"/>
            <p:cNvSpPr/>
            <p:nvPr/>
          </p:nvSpPr>
          <p:spPr>
            <a:xfrm>
              <a:off x="3027584"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29" name="tx2229"/>
            <p:cNvSpPr/>
            <p:nvPr/>
          </p:nvSpPr>
          <p:spPr>
            <a:xfrm>
              <a:off x="3291035"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30" name="tx2230"/>
            <p:cNvSpPr/>
            <p:nvPr/>
          </p:nvSpPr>
          <p:spPr>
            <a:xfrm>
              <a:off x="3554486"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31" name="tx2231"/>
            <p:cNvSpPr/>
            <p:nvPr/>
          </p:nvSpPr>
          <p:spPr>
            <a:xfrm>
              <a:off x="3817938"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32" name="tx2232"/>
            <p:cNvSpPr/>
            <p:nvPr/>
          </p:nvSpPr>
          <p:spPr>
            <a:xfrm>
              <a:off x="4081389"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33" name="tx2233"/>
            <p:cNvSpPr/>
            <p:nvPr/>
          </p:nvSpPr>
          <p:spPr>
            <a:xfrm>
              <a:off x="4344840"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34" name="tx2234"/>
            <p:cNvSpPr/>
            <p:nvPr/>
          </p:nvSpPr>
          <p:spPr>
            <a:xfrm>
              <a:off x="4608291"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35" name="tx2235"/>
            <p:cNvSpPr/>
            <p:nvPr/>
          </p:nvSpPr>
          <p:spPr>
            <a:xfrm>
              <a:off x="4871742"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36" name="tx2236"/>
            <p:cNvSpPr/>
            <p:nvPr/>
          </p:nvSpPr>
          <p:spPr>
            <a:xfrm>
              <a:off x="5135193"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37" name="tx2237"/>
            <p:cNvSpPr/>
            <p:nvPr/>
          </p:nvSpPr>
          <p:spPr>
            <a:xfrm>
              <a:off x="5398644"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38" name="tx2238"/>
            <p:cNvSpPr/>
            <p:nvPr/>
          </p:nvSpPr>
          <p:spPr>
            <a:xfrm>
              <a:off x="5662095"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39" name="tx2239"/>
            <p:cNvSpPr/>
            <p:nvPr/>
          </p:nvSpPr>
          <p:spPr>
            <a:xfrm>
              <a:off x="5925546"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40" name="tx2240"/>
            <p:cNvSpPr/>
            <p:nvPr/>
          </p:nvSpPr>
          <p:spPr>
            <a:xfrm>
              <a:off x="6188997"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41" name="tx2241"/>
            <p:cNvSpPr/>
            <p:nvPr/>
          </p:nvSpPr>
          <p:spPr>
            <a:xfrm>
              <a:off x="6452448"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42" name="tx2242"/>
            <p:cNvSpPr/>
            <p:nvPr/>
          </p:nvSpPr>
          <p:spPr>
            <a:xfrm>
              <a:off x="6715899"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43" name="tx2243"/>
            <p:cNvSpPr/>
            <p:nvPr/>
          </p:nvSpPr>
          <p:spPr>
            <a:xfrm>
              <a:off x="6979350"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244" name="tx2244"/>
            <p:cNvSpPr/>
            <p:nvPr/>
          </p:nvSpPr>
          <p:spPr>
            <a:xfrm>
              <a:off x="7242801"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245" name="tx2245"/>
            <p:cNvSpPr/>
            <p:nvPr/>
          </p:nvSpPr>
          <p:spPr>
            <a:xfrm>
              <a:off x="7506252"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246" name="tx2246"/>
            <p:cNvSpPr/>
            <p:nvPr/>
          </p:nvSpPr>
          <p:spPr>
            <a:xfrm>
              <a:off x="7769703"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247" name="tx2247"/>
            <p:cNvSpPr/>
            <p:nvPr/>
          </p:nvSpPr>
          <p:spPr>
            <a:xfrm>
              <a:off x="8033154"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48" name="tx2248"/>
            <p:cNvSpPr/>
            <p:nvPr/>
          </p:nvSpPr>
          <p:spPr>
            <a:xfrm>
              <a:off x="8296605"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49" name="tx2249"/>
            <p:cNvSpPr/>
            <p:nvPr/>
          </p:nvSpPr>
          <p:spPr>
            <a:xfrm>
              <a:off x="8560056"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50" name="tx2250"/>
            <p:cNvSpPr/>
            <p:nvPr/>
          </p:nvSpPr>
          <p:spPr>
            <a:xfrm>
              <a:off x="1973780"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51" name="tx2251"/>
            <p:cNvSpPr/>
            <p:nvPr/>
          </p:nvSpPr>
          <p:spPr>
            <a:xfrm>
              <a:off x="2237231"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52" name="tx2252"/>
            <p:cNvSpPr/>
            <p:nvPr/>
          </p:nvSpPr>
          <p:spPr>
            <a:xfrm>
              <a:off x="2500682"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53" name="tx2253"/>
            <p:cNvSpPr/>
            <p:nvPr/>
          </p:nvSpPr>
          <p:spPr>
            <a:xfrm>
              <a:off x="2764133"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54" name="tx2254"/>
            <p:cNvSpPr/>
            <p:nvPr/>
          </p:nvSpPr>
          <p:spPr>
            <a:xfrm>
              <a:off x="3027584"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255" name="tx2255"/>
            <p:cNvSpPr/>
            <p:nvPr/>
          </p:nvSpPr>
          <p:spPr>
            <a:xfrm>
              <a:off x="3291035"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56" name="tx2256"/>
            <p:cNvSpPr/>
            <p:nvPr/>
          </p:nvSpPr>
          <p:spPr>
            <a:xfrm>
              <a:off x="3554486"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57" name="tx2257"/>
            <p:cNvSpPr/>
            <p:nvPr/>
          </p:nvSpPr>
          <p:spPr>
            <a:xfrm>
              <a:off x="3817938"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58" name="tx2258"/>
            <p:cNvSpPr/>
            <p:nvPr/>
          </p:nvSpPr>
          <p:spPr>
            <a:xfrm>
              <a:off x="4081389"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59" name="tx2259"/>
            <p:cNvSpPr/>
            <p:nvPr/>
          </p:nvSpPr>
          <p:spPr>
            <a:xfrm>
              <a:off x="4344840"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60" name="tx2260"/>
            <p:cNvSpPr/>
            <p:nvPr/>
          </p:nvSpPr>
          <p:spPr>
            <a:xfrm>
              <a:off x="4608291"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61" name="tx2261"/>
            <p:cNvSpPr/>
            <p:nvPr/>
          </p:nvSpPr>
          <p:spPr>
            <a:xfrm>
              <a:off x="4871742"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62" name="tx2262"/>
            <p:cNvSpPr/>
            <p:nvPr/>
          </p:nvSpPr>
          <p:spPr>
            <a:xfrm>
              <a:off x="5135193"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63" name="tx2263"/>
            <p:cNvSpPr/>
            <p:nvPr/>
          </p:nvSpPr>
          <p:spPr>
            <a:xfrm>
              <a:off x="5398644"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64" name="tx2264"/>
            <p:cNvSpPr/>
            <p:nvPr/>
          </p:nvSpPr>
          <p:spPr>
            <a:xfrm>
              <a:off x="5662095"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65" name="tx2265"/>
            <p:cNvSpPr/>
            <p:nvPr/>
          </p:nvSpPr>
          <p:spPr>
            <a:xfrm>
              <a:off x="5925546"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66" name="tx2266"/>
            <p:cNvSpPr/>
            <p:nvPr/>
          </p:nvSpPr>
          <p:spPr>
            <a:xfrm>
              <a:off x="6188997"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267" name="tx2267"/>
            <p:cNvSpPr/>
            <p:nvPr/>
          </p:nvSpPr>
          <p:spPr>
            <a:xfrm>
              <a:off x="6452448"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268" name="tx2268"/>
            <p:cNvSpPr/>
            <p:nvPr/>
          </p:nvSpPr>
          <p:spPr>
            <a:xfrm>
              <a:off x="6715899"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269" name="tx2269"/>
            <p:cNvSpPr/>
            <p:nvPr/>
          </p:nvSpPr>
          <p:spPr>
            <a:xfrm>
              <a:off x="6979350"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270" name="tx2270"/>
            <p:cNvSpPr/>
            <p:nvPr/>
          </p:nvSpPr>
          <p:spPr>
            <a:xfrm>
              <a:off x="7242801"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2271" name="tx2271"/>
            <p:cNvSpPr/>
            <p:nvPr/>
          </p:nvSpPr>
          <p:spPr>
            <a:xfrm>
              <a:off x="7506252"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2272" name="tx2272"/>
            <p:cNvSpPr/>
            <p:nvPr/>
          </p:nvSpPr>
          <p:spPr>
            <a:xfrm>
              <a:off x="7769703"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2273" name="tx2273"/>
            <p:cNvSpPr/>
            <p:nvPr/>
          </p:nvSpPr>
          <p:spPr>
            <a:xfrm>
              <a:off x="1973780"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74" name="tx2274"/>
            <p:cNvSpPr/>
            <p:nvPr/>
          </p:nvSpPr>
          <p:spPr>
            <a:xfrm>
              <a:off x="2237231"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75" name="tx2275"/>
            <p:cNvSpPr/>
            <p:nvPr/>
          </p:nvSpPr>
          <p:spPr>
            <a:xfrm>
              <a:off x="2500682"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76" name="tx2276"/>
            <p:cNvSpPr/>
            <p:nvPr/>
          </p:nvSpPr>
          <p:spPr>
            <a:xfrm>
              <a:off x="2764133"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77" name="tx2277"/>
            <p:cNvSpPr/>
            <p:nvPr/>
          </p:nvSpPr>
          <p:spPr>
            <a:xfrm>
              <a:off x="3027584"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78" name="tx2278"/>
            <p:cNvSpPr/>
            <p:nvPr/>
          </p:nvSpPr>
          <p:spPr>
            <a:xfrm>
              <a:off x="3291035"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79" name="tx2279"/>
            <p:cNvSpPr/>
            <p:nvPr/>
          </p:nvSpPr>
          <p:spPr>
            <a:xfrm>
              <a:off x="3554486"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80" name="tx2280"/>
            <p:cNvSpPr/>
            <p:nvPr/>
          </p:nvSpPr>
          <p:spPr>
            <a:xfrm>
              <a:off x="3817938"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81" name="tx2281"/>
            <p:cNvSpPr/>
            <p:nvPr/>
          </p:nvSpPr>
          <p:spPr>
            <a:xfrm>
              <a:off x="4081389"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82" name="tx2282"/>
            <p:cNvSpPr/>
            <p:nvPr/>
          </p:nvSpPr>
          <p:spPr>
            <a:xfrm>
              <a:off x="4344840"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83" name="tx2283"/>
            <p:cNvSpPr/>
            <p:nvPr/>
          </p:nvSpPr>
          <p:spPr>
            <a:xfrm>
              <a:off x="4608291"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84" name="tx2284"/>
            <p:cNvSpPr/>
            <p:nvPr/>
          </p:nvSpPr>
          <p:spPr>
            <a:xfrm>
              <a:off x="4871742"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85" name="tx2285"/>
            <p:cNvSpPr/>
            <p:nvPr/>
          </p:nvSpPr>
          <p:spPr>
            <a:xfrm>
              <a:off x="5135193"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86" name="tx2286"/>
            <p:cNvSpPr/>
            <p:nvPr/>
          </p:nvSpPr>
          <p:spPr>
            <a:xfrm>
              <a:off x="5398644"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87" name="tx2287"/>
            <p:cNvSpPr/>
            <p:nvPr/>
          </p:nvSpPr>
          <p:spPr>
            <a:xfrm>
              <a:off x="5662095"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88" name="tx2288"/>
            <p:cNvSpPr/>
            <p:nvPr/>
          </p:nvSpPr>
          <p:spPr>
            <a:xfrm>
              <a:off x="5925546"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89" name="tx2289"/>
            <p:cNvSpPr/>
            <p:nvPr/>
          </p:nvSpPr>
          <p:spPr>
            <a:xfrm>
              <a:off x="6188997"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90" name="tx2290"/>
            <p:cNvSpPr/>
            <p:nvPr/>
          </p:nvSpPr>
          <p:spPr>
            <a:xfrm>
              <a:off x="6452448"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91" name="tx2291"/>
            <p:cNvSpPr/>
            <p:nvPr/>
          </p:nvSpPr>
          <p:spPr>
            <a:xfrm>
              <a:off x="6715899"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292" name="tx2292"/>
            <p:cNvSpPr/>
            <p:nvPr/>
          </p:nvSpPr>
          <p:spPr>
            <a:xfrm>
              <a:off x="6979350"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293" name="tx2293"/>
            <p:cNvSpPr/>
            <p:nvPr/>
          </p:nvSpPr>
          <p:spPr>
            <a:xfrm>
              <a:off x="7242801"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294" name="tx2294"/>
            <p:cNvSpPr/>
            <p:nvPr/>
          </p:nvSpPr>
          <p:spPr>
            <a:xfrm>
              <a:off x="7506252"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295" name="tx2295"/>
            <p:cNvSpPr/>
            <p:nvPr/>
          </p:nvSpPr>
          <p:spPr>
            <a:xfrm>
              <a:off x="7769703"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296" name="tx2296"/>
            <p:cNvSpPr/>
            <p:nvPr/>
          </p:nvSpPr>
          <p:spPr>
            <a:xfrm>
              <a:off x="8033154"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297" name="tx2297"/>
            <p:cNvSpPr/>
            <p:nvPr/>
          </p:nvSpPr>
          <p:spPr>
            <a:xfrm>
              <a:off x="8296605"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298" name="tx2298"/>
            <p:cNvSpPr/>
            <p:nvPr/>
          </p:nvSpPr>
          <p:spPr>
            <a:xfrm>
              <a:off x="8560056"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299" name="tx2299"/>
            <p:cNvSpPr/>
            <p:nvPr/>
          </p:nvSpPr>
          <p:spPr>
            <a:xfrm>
              <a:off x="1973780"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00" name="tx2300"/>
            <p:cNvSpPr/>
            <p:nvPr/>
          </p:nvSpPr>
          <p:spPr>
            <a:xfrm>
              <a:off x="2237231"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01" name="tx2301"/>
            <p:cNvSpPr/>
            <p:nvPr/>
          </p:nvSpPr>
          <p:spPr>
            <a:xfrm>
              <a:off x="2500682"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02" name="tx2302"/>
            <p:cNvSpPr/>
            <p:nvPr/>
          </p:nvSpPr>
          <p:spPr>
            <a:xfrm>
              <a:off x="2764133"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03" name="tx2303"/>
            <p:cNvSpPr/>
            <p:nvPr/>
          </p:nvSpPr>
          <p:spPr>
            <a:xfrm>
              <a:off x="3027584"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04" name="tx2304"/>
            <p:cNvSpPr/>
            <p:nvPr/>
          </p:nvSpPr>
          <p:spPr>
            <a:xfrm>
              <a:off x="3291035"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05" name="tx2305"/>
            <p:cNvSpPr/>
            <p:nvPr/>
          </p:nvSpPr>
          <p:spPr>
            <a:xfrm>
              <a:off x="3554486"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06" name="tx2306"/>
            <p:cNvSpPr/>
            <p:nvPr/>
          </p:nvSpPr>
          <p:spPr>
            <a:xfrm>
              <a:off x="3817938"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07" name="tx2307"/>
            <p:cNvSpPr/>
            <p:nvPr/>
          </p:nvSpPr>
          <p:spPr>
            <a:xfrm>
              <a:off x="4081389"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08" name="tx2308"/>
            <p:cNvSpPr/>
            <p:nvPr/>
          </p:nvSpPr>
          <p:spPr>
            <a:xfrm>
              <a:off x="4344840"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09" name="tx2309"/>
            <p:cNvSpPr/>
            <p:nvPr/>
          </p:nvSpPr>
          <p:spPr>
            <a:xfrm>
              <a:off x="4608291"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10" name="tx2310"/>
            <p:cNvSpPr/>
            <p:nvPr/>
          </p:nvSpPr>
          <p:spPr>
            <a:xfrm>
              <a:off x="4871742"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11" name="tx2311"/>
            <p:cNvSpPr/>
            <p:nvPr/>
          </p:nvSpPr>
          <p:spPr>
            <a:xfrm>
              <a:off x="5135193"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12" name="tx2312"/>
            <p:cNvSpPr/>
            <p:nvPr/>
          </p:nvSpPr>
          <p:spPr>
            <a:xfrm>
              <a:off x="5398644"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13" name="tx2313"/>
            <p:cNvSpPr/>
            <p:nvPr/>
          </p:nvSpPr>
          <p:spPr>
            <a:xfrm>
              <a:off x="5662095"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14" name="tx2314"/>
            <p:cNvSpPr/>
            <p:nvPr/>
          </p:nvSpPr>
          <p:spPr>
            <a:xfrm>
              <a:off x="5925546"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15" name="tx2315"/>
            <p:cNvSpPr/>
            <p:nvPr/>
          </p:nvSpPr>
          <p:spPr>
            <a:xfrm>
              <a:off x="6188997"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16" name="tx2316"/>
            <p:cNvSpPr/>
            <p:nvPr/>
          </p:nvSpPr>
          <p:spPr>
            <a:xfrm>
              <a:off x="6452448"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17" name="tx2317"/>
            <p:cNvSpPr/>
            <p:nvPr/>
          </p:nvSpPr>
          <p:spPr>
            <a:xfrm>
              <a:off x="6715899"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18" name="tx2318"/>
            <p:cNvSpPr/>
            <p:nvPr/>
          </p:nvSpPr>
          <p:spPr>
            <a:xfrm>
              <a:off x="6979350"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19" name="tx2319"/>
            <p:cNvSpPr/>
            <p:nvPr/>
          </p:nvSpPr>
          <p:spPr>
            <a:xfrm>
              <a:off x="7242801"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20" name="tx2320"/>
            <p:cNvSpPr/>
            <p:nvPr/>
          </p:nvSpPr>
          <p:spPr>
            <a:xfrm>
              <a:off x="7506252"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21" name="tx2321"/>
            <p:cNvSpPr/>
            <p:nvPr/>
          </p:nvSpPr>
          <p:spPr>
            <a:xfrm>
              <a:off x="7769703"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22" name="tx2322"/>
            <p:cNvSpPr/>
            <p:nvPr/>
          </p:nvSpPr>
          <p:spPr>
            <a:xfrm>
              <a:off x="8033154"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23" name="tx2323"/>
            <p:cNvSpPr/>
            <p:nvPr/>
          </p:nvSpPr>
          <p:spPr>
            <a:xfrm>
              <a:off x="8296605"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24" name="tx2324"/>
            <p:cNvSpPr/>
            <p:nvPr/>
          </p:nvSpPr>
          <p:spPr>
            <a:xfrm>
              <a:off x="8560056"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25" name="tx2325"/>
            <p:cNvSpPr/>
            <p:nvPr/>
          </p:nvSpPr>
          <p:spPr>
            <a:xfrm>
              <a:off x="1973780"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26" name="tx2326"/>
            <p:cNvSpPr/>
            <p:nvPr/>
          </p:nvSpPr>
          <p:spPr>
            <a:xfrm>
              <a:off x="2237231"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27" name="tx2327"/>
            <p:cNvSpPr/>
            <p:nvPr/>
          </p:nvSpPr>
          <p:spPr>
            <a:xfrm>
              <a:off x="2500682"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28" name="tx2328"/>
            <p:cNvSpPr/>
            <p:nvPr/>
          </p:nvSpPr>
          <p:spPr>
            <a:xfrm>
              <a:off x="2764133"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29" name="tx2329"/>
            <p:cNvSpPr/>
            <p:nvPr/>
          </p:nvSpPr>
          <p:spPr>
            <a:xfrm>
              <a:off x="3027584"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30" name="tx2330"/>
            <p:cNvSpPr/>
            <p:nvPr/>
          </p:nvSpPr>
          <p:spPr>
            <a:xfrm>
              <a:off x="3291035"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31" name="tx2331"/>
            <p:cNvSpPr/>
            <p:nvPr/>
          </p:nvSpPr>
          <p:spPr>
            <a:xfrm>
              <a:off x="3554486"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32" name="tx2332"/>
            <p:cNvSpPr/>
            <p:nvPr/>
          </p:nvSpPr>
          <p:spPr>
            <a:xfrm>
              <a:off x="3817938"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33" name="tx2333"/>
            <p:cNvSpPr/>
            <p:nvPr/>
          </p:nvSpPr>
          <p:spPr>
            <a:xfrm>
              <a:off x="4081389"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34" name="tx2334"/>
            <p:cNvSpPr/>
            <p:nvPr/>
          </p:nvSpPr>
          <p:spPr>
            <a:xfrm>
              <a:off x="4344840"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35" name="tx2335"/>
            <p:cNvSpPr/>
            <p:nvPr/>
          </p:nvSpPr>
          <p:spPr>
            <a:xfrm>
              <a:off x="4608291"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36" name="tx2336"/>
            <p:cNvSpPr/>
            <p:nvPr/>
          </p:nvSpPr>
          <p:spPr>
            <a:xfrm>
              <a:off x="4871742"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37" name="tx2337"/>
            <p:cNvSpPr/>
            <p:nvPr/>
          </p:nvSpPr>
          <p:spPr>
            <a:xfrm>
              <a:off x="5135193"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38" name="tx2338"/>
            <p:cNvSpPr/>
            <p:nvPr/>
          </p:nvSpPr>
          <p:spPr>
            <a:xfrm>
              <a:off x="5398644"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39" name="tx2339"/>
            <p:cNvSpPr/>
            <p:nvPr/>
          </p:nvSpPr>
          <p:spPr>
            <a:xfrm>
              <a:off x="5662095"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40" name="tx2340"/>
            <p:cNvSpPr/>
            <p:nvPr/>
          </p:nvSpPr>
          <p:spPr>
            <a:xfrm>
              <a:off x="5925546"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41" name="tx2341"/>
            <p:cNvSpPr/>
            <p:nvPr/>
          </p:nvSpPr>
          <p:spPr>
            <a:xfrm>
              <a:off x="6188997"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42" name="tx2342"/>
            <p:cNvSpPr/>
            <p:nvPr/>
          </p:nvSpPr>
          <p:spPr>
            <a:xfrm>
              <a:off x="6452448"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43" name="tx2343"/>
            <p:cNvSpPr/>
            <p:nvPr/>
          </p:nvSpPr>
          <p:spPr>
            <a:xfrm>
              <a:off x="6715899"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44" name="tx2344"/>
            <p:cNvSpPr/>
            <p:nvPr/>
          </p:nvSpPr>
          <p:spPr>
            <a:xfrm>
              <a:off x="6979350"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45" name="tx2345"/>
            <p:cNvSpPr/>
            <p:nvPr/>
          </p:nvSpPr>
          <p:spPr>
            <a:xfrm>
              <a:off x="7242801"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46" name="tx2346"/>
            <p:cNvSpPr/>
            <p:nvPr/>
          </p:nvSpPr>
          <p:spPr>
            <a:xfrm>
              <a:off x="7506252"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47" name="tx2347"/>
            <p:cNvSpPr/>
            <p:nvPr/>
          </p:nvSpPr>
          <p:spPr>
            <a:xfrm>
              <a:off x="7769703"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48" name="tx2348"/>
            <p:cNvSpPr/>
            <p:nvPr/>
          </p:nvSpPr>
          <p:spPr>
            <a:xfrm>
              <a:off x="8033154"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49" name="tx2349"/>
            <p:cNvSpPr/>
            <p:nvPr/>
          </p:nvSpPr>
          <p:spPr>
            <a:xfrm>
              <a:off x="8296605"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50" name="tx2350"/>
            <p:cNvSpPr/>
            <p:nvPr/>
          </p:nvSpPr>
          <p:spPr>
            <a:xfrm>
              <a:off x="8560056"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51" name="tx2351"/>
            <p:cNvSpPr/>
            <p:nvPr/>
          </p:nvSpPr>
          <p:spPr>
            <a:xfrm>
              <a:off x="2500682"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352" name="tx2352"/>
            <p:cNvSpPr/>
            <p:nvPr/>
          </p:nvSpPr>
          <p:spPr>
            <a:xfrm>
              <a:off x="2764133"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353" name="tx2353"/>
            <p:cNvSpPr/>
            <p:nvPr/>
          </p:nvSpPr>
          <p:spPr>
            <a:xfrm>
              <a:off x="3027584"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354" name="tx2354"/>
            <p:cNvSpPr/>
            <p:nvPr/>
          </p:nvSpPr>
          <p:spPr>
            <a:xfrm>
              <a:off x="3291035"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355" name="tx2355"/>
            <p:cNvSpPr/>
            <p:nvPr/>
          </p:nvSpPr>
          <p:spPr>
            <a:xfrm>
              <a:off x="3554486"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356" name="tx2356"/>
            <p:cNvSpPr/>
            <p:nvPr/>
          </p:nvSpPr>
          <p:spPr>
            <a:xfrm>
              <a:off x="3817938"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57" name="tx2357"/>
            <p:cNvSpPr/>
            <p:nvPr/>
          </p:nvSpPr>
          <p:spPr>
            <a:xfrm>
              <a:off x="4081389"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58" name="tx2358"/>
            <p:cNvSpPr/>
            <p:nvPr/>
          </p:nvSpPr>
          <p:spPr>
            <a:xfrm>
              <a:off x="4344840"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59" name="tx2359"/>
            <p:cNvSpPr/>
            <p:nvPr/>
          </p:nvSpPr>
          <p:spPr>
            <a:xfrm>
              <a:off x="4608291"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60" name="tx2360"/>
            <p:cNvSpPr/>
            <p:nvPr/>
          </p:nvSpPr>
          <p:spPr>
            <a:xfrm>
              <a:off x="4871742"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361" name="tx2361"/>
            <p:cNvSpPr/>
            <p:nvPr/>
          </p:nvSpPr>
          <p:spPr>
            <a:xfrm>
              <a:off x="5135193"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362" name="tx2362"/>
            <p:cNvSpPr/>
            <p:nvPr/>
          </p:nvSpPr>
          <p:spPr>
            <a:xfrm>
              <a:off x="5398644"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363" name="tx2363"/>
            <p:cNvSpPr/>
            <p:nvPr/>
          </p:nvSpPr>
          <p:spPr>
            <a:xfrm>
              <a:off x="5662095"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364" name="tx2364"/>
            <p:cNvSpPr/>
            <p:nvPr/>
          </p:nvSpPr>
          <p:spPr>
            <a:xfrm>
              <a:off x="5925546"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365" name="tx2365"/>
            <p:cNvSpPr/>
            <p:nvPr/>
          </p:nvSpPr>
          <p:spPr>
            <a:xfrm>
              <a:off x="6188997"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366" name="tx2366"/>
            <p:cNvSpPr/>
            <p:nvPr/>
          </p:nvSpPr>
          <p:spPr>
            <a:xfrm>
              <a:off x="6452448"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367" name="tx2367"/>
            <p:cNvSpPr/>
            <p:nvPr/>
          </p:nvSpPr>
          <p:spPr>
            <a:xfrm>
              <a:off x="6715899"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368" name="tx2368"/>
            <p:cNvSpPr/>
            <p:nvPr/>
          </p:nvSpPr>
          <p:spPr>
            <a:xfrm>
              <a:off x="6979350"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369" name="tx2369"/>
            <p:cNvSpPr/>
            <p:nvPr/>
          </p:nvSpPr>
          <p:spPr>
            <a:xfrm>
              <a:off x="7242801"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370" name="tx2370"/>
            <p:cNvSpPr/>
            <p:nvPr/>
          </p:nvSpPr>
          <p:spPr>
            <a:xfrm>
              <a:off x="7506252"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371" name="tx2371"/>
            <p:cNvSpPr/>
            <p:nvPr/>
          </p:nvSpPr>
          <p:spPr>
            <a:xfrm>
              <a:off x="7769703"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372" name="tx2372"/>
            <p:cNvSpPr/>
            <p:nvPr/>
          </p:nvSpPr>
          <p:spPr>
            <a:xfrm>
              <a:off x="8033154"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373" name="tx2373"/>
            <p:cNvSpPr/>
            <p:nvPr/>
          </p:nvSpPr>
          <p:spPr>
            <a:xfrm>
              <a:off x="8296605"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374" name="tx2374"/>
            <p:cNvSpPr/>
            <p:nvPr/>
          </p:nvSpPr>
          <p:spPr>
            <a:xfrm>
              <a:off x="8560056"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375" name="tx2375"/>
            <p:cNvSpPr/>
            <p:nvPr/>
          </p:nvSpPr>
          <p:spPr>
            <a:xfrm>
              <a:off x="1973780"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376" name="tx2376"/>
            <p:cNvSpPr/>
            <p:nvPr/>
          </p:nvSpPr>
          <p:spPr>
            <a:xfrm>
              <a:off x="2237231"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377" name="tx2377"/>
            <p:cNvSpPr/>
            <p:nvPr/>
          </p:nvSpPr>
          <p:spPr>
            <a:xfrm>
              <a:off x="2500682"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378" name="tx2378"/>
            <p:cNvSpPr/>
            <p:nvPr/>
          </p:nvSpPr>
          <p:spPr>
            <a:xfrm>
              <a:off x="2764133"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79" name="tx2379"/>
            <p:cNvSpPr/>
            <p:nvPr/>
          </p:nvSpPr>
          <p:spPr>
            <a:xfrm>
              <a:off x="3027584"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80" name="tx2380"/>
            <p:cNvSpPr/>
            <p:nvPr/>
          </p:nvSpPr>
          <p:spPr>
            <a:xfrm>
              <a:off x="3291035"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81" name="tx2381"/>
            <p:cNvSpPr/>
            <p:nvPr/>
          </p:nvSpPr>
          <p:spPr>
            <a:xfrm>
              <a:off x="3554486"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82" name="tx2382"/>
            <p:cNvSpPr/>
            <p:nvPr/>
          </p:nvSpPr>
          <p:spPr>
            <a:xfrm>
              <a:off x="3817938"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83" name="tx2383"/>
            <p:cNvSpPr/>
            <p:nvPr/>
          </p:nvSpPr>
          <p:spPr>
            <a:xfrm>
              <a:off x="4081389"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84" name="tx2384"/>
            <p:cNvSpPr/>
            <p:nvPr/>
          </p:nvSpPr>
          <p:spPr>
            <a:xfrm>
              <a:off x="4344840"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85" name="tx2385"/>
            <p:cNvSpPr/>
            <p:nvPr/>
          </p:nvSpPr>
          <p:spPr>
            <a:xfrm>
              <a:off x="4608291"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86" name="tx2386"/>
            <p:cNvSpPr/>
            <p:nvPr/>
          </p:nvSpPr>
          <p:spPr>
            <a:xfrm>
              <a:off x="4871742"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87" name="tx2387"/>
            <p:cNvSpPr/>
            <p:nvPr/>
          </p:nvSpPr>
          <p:spPr>
            <a:xfrm>
              <a:off x="5135193"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88" name="tx2388"/>
            <p:cNvSpPr/>
            <p:nvPr/>
          </p:nvSpPr>
          <p:spPr>
            <a:xfrm>
              <a:off x="5398644"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89" name="tx2389"/>
            <p:cNvSpPr/>
            <p:nvPr/>
          </p:nvSpPr>
          <p:spPr>
            <a:xfrm>
              <a:off x="5662095"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90" name="tx2390"/>
            <p:cNvSpPr/>
            <p:nvPr/>
          </p:nvSpPr>
          <p:spPr>
            <a:xfrm>
              <a:off x="5925546"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91" name="tx2391"/>
            <p:cNvSpPr/>
            <p:nvPr/>
          </p:nvSpPr>
          <p:spPr>
            <a:xfrm>
              <a:off x="6188997"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92" name="tx2392"/>
            <p:cNvSpPr/>
            <p:nvPr/>
          </p:nvSpPr>
          <p:spPr>
            <a:xfrm>
              <a:off x="6452448"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93" name="tx2393"/>
            <p:cNvSpPr/>
            <p:nvPr/>
          </p:nvSpPr>
          <p:spPr>
            <a:xfrm>
              <a:off x="6715899"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94" name="tx2394"/>
            <p:cNvSpPr/>
            <p:nvPr/>
          </p:nvSpPr>
          <p:spPr>
            <a:xfrm>
              <a:off x="6979350"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95" name="tx2395"/>
            <p:cNvSpPr/>
            <p:nvPr/>
          </p:nvSpPr>
          <p:spPr>
            <a:xfrm>
              <a:off x="7242801"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96" name="tx2396"/>
            <p:cNvSpPr/>
            <p:nvPr/>
          </p:nvSpPr>
          <p:spPr>
            <a:xfrm>
              <a:off x="7506252"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97" name="tx2397"/>
            <p:cNvSpPr/>
            <p:nvPr/>
          </p:nvSpPr>
          <p:spPr>
            <a:xfrm>
              <a:off x="7769703"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98" name="tx2398"/>
            <p:cNvSpPr/>
            <p:nvPr/>
          </p:nvSpPr>
          <p:spPr>
            <a:xfrm>
              <a:off x="8033154"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99" name="tx2399"/>
            <p:cNvSpPr/>
            <p:nvPr/>
          </p:nvSpPr>
          <p:spPr>
            <a:xfrm>
              <a:off x="8296605"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400" name="tx2400"/>
            <p:cNvSpPr/>
            <p:nvPr/>
          </p:nvSpPr>
          <p:spPr>
            <a:xfrm>
              <a:off x="8560056"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01" name="tx2401"/>
            <p:cNvSpPr/>
            <p:nvPr/>
          </p:nvSpPr>
          <p:spPr>
            <a:xfrm>
              <a:off x="1973780"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02" name="tx2402"/>
            <p:cNvSpPr/>
            <p:nvPr/>
          </p:nvSpPr>
          <p:spPr>
            <a:xfrm>
              <a:off x="2237231"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03" name="tx2403"/>
            <p:cNvSpPr/>
            <p:nvPr/>
          </p:nvSpPr>
          <p:spPr>
            <a:xfrm>
              <a:off x="2500682"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04" name="tx2404"/>
            <p:cNvSpPr/>
            <p:nvPr/>
          </p:nvSpPr>
          <p:spPr>
            <a:xfrm>
              <a:off x="2764133"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05" name="tx2405"/>
            <p:cNvSpPr/>
            <p:nvPr/>
          </p:nvSpPr>
          <p:spPr>
            <a:xfrm>
              <a:off x="3027584"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06" name="tx2406"/>
            <p:cNvSpPr/>
            <p:nvPr/>
          </p:nvSpPr>
          <p:spPr>
            <a:xfrm>
              <a:off x="3291035"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07" name="tx2407"/>
            <p:cNvSpPr/>
            <p:nvPr/>
          </p:nvSpPr>
          <p:spPr>
            <a:xfrm>
              <a:off x="3554486"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08" name="tx2408"/>
            <p:cNvSpPr/>
            <p:nvPr/>
          </p:nvSpPr>
          <p:spPr>
            <a:xfrm>
              <a:off x="3817938"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09" name="tx2409"/>
            <p:cNvSpPr/>
            <p:nvPr/>
          </p:nvSpPr>
          <p:spPr>
            <a:xfrm>
              <a:off x="4081389"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10" name="tx2410"/>
            <p:cNvSpPr/>
            <p:nvPr/>
          </p:nvSpPr>
          <p:spPr>
            <a:xfrm>
              <a:off x="4344840"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11" name="tx2411"/>
            <p:cNvSpPr/>
            <p:nvPr/>
          </p:nvSpPr>
          <p:spPr>
            <a:xfrm>
              <a:off x="4608291"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12" name="tx2412"/>
            <p:cNvSpPr/>
            <p:nvPr/>
          </p:nvSpPr>
          <p:spPr>
            <a:xfrm>
              <a:off x="4871742"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13" name="tx2413"/>
            <p:cNvSpPr/>
            <p:nvPr/>
          </p:nvSpPr>
          <p:spPr>
            <a:xfrm>
              <a:off x="5135193"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14" name="tx2414"/>
            <p:cNvSpPr/>
            <p:nvPr/>
          </p:nvSpPr>
          <p:spPr>
            <a:xfrm>
              <a:off x="5398644"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415" name="tx2415"/>
            <p:cNvSpPr/>
            <p:nvPr/>
          </p:nvSpPr>
          <p:spPr>
            <a:xfrm>
              <a:off x="5662095"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416" name="tx2416"/>
            <p:cNvSpPr/>
            <p:nvPr/>
          </p:nvSpPr>
          <p:spPr>
            <a:xfrm>
              <a:off x="5925546"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417" name="tx2417"/>
            <p:cNvSpPr/>
            <p:nvPr/>
          </p:nvSpPr>
          <p:spPr>
            <a:xfrm>
              <a:off x="6188997"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418" name="tx2418"/>
            <p:cNvSpPr/>
            <p:nvPr/>
          </p:nvSpPr>
          <p:spPr>
            <a:xfrm>
              <a:off x="6452448"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419" name="tx2419"/>
            <p:cNvSpPr/>
            <p:nvPr/>
          </p:nvSpPr>
          <p:spPr>
            <a:xfrm>
              <a:off x="6715899"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420" name="tx2420"/>
            <p:cNvSpPr/>
            <p:nvPr/>
          </p:nvSpPr>
          <p:spPr>
            <a:xfrm>
              <a:off x="6979350"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421" name="tx2421"/>
            <p:cNvSpPr/>
            <p:nvPr/>
          </p:nvSpPr>
          <p:spPr>
            <a:xfrm>
              <a:off x="7242801"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422" name="tx2422"/>
            <p:cNvSpPr/>
            <p:nvPr/>
          </p:nvSpPr>
          <p:spPr>
            <a:xfrm>
              <a:off x="7506252"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423" name="tx2423"/>
            <p:cNvSpPr/>
            <p:nvPr/>
          </p:nvSpPr>
          <p:spPr>
            <a:xfrm>
              <a:off x="7769703"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424" name="tx2424"/>
            <p:cNvSpPr/>
            <p:nvPr/>
          </p:nvSpPr>
          <p:spPr>
            <a:xfrm>
              <a:off x="8033154"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425" name="tx2425"/>
            <p:cNvSpPr/>
            <p:nvPr/>
          </p:nvSpPr>
          <p:spPr>
            <a:xfrm>
              <a:off x="8296605"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426" name="tx2426"/>
            <p:cNvSpPr/>
            <p:nvPr/>
          </p:nvSpPr>
          <p:spPr>
            <a:xfrm>
              <a:off x="8560056"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427" name="tx2427"/>
            <p:cNvSpPr/>
            <p:nvPr/>
          </p:nvSpPr>
          <p:spPr>
            <a:xfrm>
              <a:off x="1973780"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428" name="tx2428"/>
            <p:cNvSpPr/>
            <p:nvPr/>
          </p:nvSpPr>
          <p:spPr>
            <a:xfrm>
              <a:off x="2237231"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429" name="tx2429"/>
            <p:cNvSpPr/>
            <p:nvPr/>
          </p:nvSpPr>
          <p:spPr>
            <a:xfrm>
              <a:off x="2500682"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430" name="tx2430"/>
            <p:cNvSpPr/>
            <p:nvPr/>
          </p:nvSpPr>
          <p:spPr>
            <a:xfrm>
              <a:off x="2764133"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431" name="tx2431"/>
            <p:cNvSpPr/>
            <p:nvPr/>
          </p:nvSpPr>
          <p:spPr>
            <a:xfrm>
              <a:off x="3027584"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432" name="tx2432"/>
            <p:cNvSpPr/>
            <p:nvPr/>
          </p:nvSpPr>
          <p:spPr>
            <a:xfrm>
              <a:off x="3291035"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33" name="tx2433"/>
            <p:cNvSpPr/>
            <p:nvPr/>
          </p:nvSpPr>
          <p:spPr>
            <a:xfrm>
              <a:off x="3554486"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434" name="tx2434"/>
            <p:cNvSpPr/>
            <p:nvPr/>
          </p:nvSpPr>
          <p:spPr>
            <a:xfrm>
              <a:off x="3817938"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435" name="tx2435"/>
            <p:cNvSpPr/>
            <p:nvPr/>
          </p:nvSpPr>
          <p:spPr>
            <a:xfrm>
              <a:off x="4081389"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436" name="tx2436"/>
            <p:cNvSpPr/>
            <p:nvPr/>
          </p:nvSpPr>
          <p:spPr>
            <a:xfrm>
              <a:off x="4344840"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437" name="tx2437"/>
            <p:cNvSpPr/>
            <p:nvPr/>
          </p:nvSpPr>
          <p:spPr>
            <a:xfrm>
              <a:off x="4608291"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438" name="tx2438"/>
            <p:cNvSpPr/>
            <p:nvPr/>
          </p:nvSpPr>
          <p:spPr>
            <a:xfrm>
              <a:off x="4871742"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439" name="tx2439"/>
            <p:cNvSpPr/>
            <p:nvPr/>
          </p:nvSpPr>
          <p:spPr>
            <a:xfrm>
              <a:off x="5135193"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440" name="tx2440"/>
            <p:cNvSpPr/>
            <p:nvPr/>
          </p:nvSpPr>
          <p:spPr>
            <a:xfrm>
              <a:off x="5398644"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441" name="tx2441"/>
            <p:cNvSpPr/>
            <p:nvPr/>
          </p:nvSpPr>
          <p:spPr>
            <a:xfrm>
              <a:off x="5662095"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442" name="tx2442"/>
            <p:cNvSpPr/>
            <p:nvPr/>
          </p:nvSpPr>
          <p:spPr>
            <a:xfrm>
              <a:off x="5925546"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443" name="tx2443"/>
            <p:cNvSpPr/>
            <p:nvPr/>
          </p:nvSpPr>
          <p:spPr>
            <a:xfrm>
              <a:off x="6188997"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444" name="tx2444"/>
            <p:cNvSpPr/>
            <p:nvPr/>
          </p:nvSpPr>
          <p:spPr>
            <a:xfrm>
              <a:off x="6452448"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445" name="tx2445"/>
            <p:cNvSpPr/>
            <p:nvPr/>
          </p:nvSpPr>
          <p:spPr>
            <a:xfrm>
              <a:off x="6715899"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446" name="tx2446"/>
            <p:cNvSpPr/>
            <p:nvPr/>
          </p:nvSpPr>
          <p:spPr>
            <a:xfrm>
              <a:off x="6979350"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447" name="tx2447"/>
            <p:cNvSpPr/>
            <p:nvPr/>
          </p:nvSpPr>
          <p:spPr>
            <a:xfrm>
              <a:off x="7242801"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448" name="tx2448"/>
            <p:cNvSpPr/>
            <p:nvPr/>
          </p:nvSpPr>
          <p:spPr>
            <a:xfrm>
              <a:off x="7506252"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449" name="tx2449"/>
            <p:cNvSpPr/>
            <p:nvPr/>
          </p:nvSpPr>
          <p:spPr>
            <a:xfrm>
              <a:off x="7769703"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450" name="tx2450"/>
            <p:cNvSpPr/>
            <p:nvPr/>
          </p:nvSpPr>
          <p:spPr>
            <a:xfrm>
              <a:off x="8033154"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451" name="tx2451"/>
            <p:cNvSpPr/>
            <p:nvPr/>
          </p:nvSpPr>
          <p:spPr>
            <a:xfrm>
              <a:off x="8296605"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452" name="tx2452"/>
            <p:cNvSpPr/>
            <p:nvPr/>
          </p:nvSpPr>
          <p:spPr>
            <a:xfrm>
              <a:off x="8560056"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453" name="tx2453"/>
            <p:cNvSpPr/>
            <p:nvPr/>
          </p:nvSpPr>
          <p:spPr>
            <a:xfrm>
              <a:off x="1973780"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54" name="tx2454"/>
            <p:cNvSpPr/>
            <p:nvPr/>
          </p:nvSpPr>
          <p:spPr>
            <a:xfrm>
              <a:off x="2237231"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55" name="tx2455"/>
            <p:cNvSpPr/>
            <p:nvPr/>
          </p:nvSpPr>
          <p:spPr>
            <a:xfrm>
              <a:off x="2500682"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56" name="tx2456"/>
            <p:cNvSpPr/>
            <p:nvPr/>
          </p:nvSpPr>
          <p:spPr>
            <a:xfrm>
              <a:off x="2764133"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57" name="tx2457"/>
            <p:cNvSpPr/>
            <p:nvPr/>
          </p:nvSpPr>
          <p:spPr>
            <a:xfrm>
              <a:off x="3027584"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58" name="tx2458"/>
            <p:cNvSpPr/>
            <p:nvPr/>
          </p:nvSpPr>
          <p:spPr>
            <a:xfrm>
              <a:off x="3291035"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59" name="tx2459"/>
            <p:cNvSpPr/>
            <p:nvPr/>
          </p:nvSpPr>
          <p:spPr>
            <a:xfrm>
              <a:off x="3554486"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60" name="tx2460"/>
            <p:cNvSpPr/>
            <p:nvPr/>
          </p:nvSpPr>
          <p:spPr>
            <a:xfrm>
              <a:off x="3817938"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61" name="tx2461"/>
            <p:cNvSpPr/>
            <p:nvPr/>
          </p:nvSpPr>
          <p:spPr>
            <a:xfrm>
              <a:off x="4081389"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62" name="tx2462"/>
            <p:cNvSpPr/>
            <p:nvPr/>
          </p:nvSpPr>
          <p:spPr>
            <a:xfrm>
              <a:off x="4344840"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63" name="tx2463"/>
            <p:cNvSpPr/>
            <p:nvPr/>
          </p:nvSpPr>
          <p:spPr>
            <a:xfrm>
              <a:off x="4608291"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64" name="tx2464"/>
            <p:cNvSpPr/>
            <p:nvPr/>
          </p:nvSpPr>
          <p:spPr>
            <a:xfrm>
              <a:off x="4871742"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65" name="tx2465"/>
            <p:cNvSpPr/>
            <p:nvPr/>
          </p:nvSpPr>
          <p:spPr>
            <a:xfrm>
              <a:off x="5135193"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66" name="tx2466"/>
            <p:cNvSpPr/>
            <p:nvPr/>
          </p:nvSpPr>
          <p:spPr>
            <a:xfrm>
              <a:off x="5398644"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67" name="tx2467"/>
            <p:cNvSpPr/>
            <p:nvPr/>
          </p:nvSpPr>
          <p:spPr>
            <a:xfrm>
              <a:off x="5662095"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68" name="tx2468"/>
            <p:cNvSpPr/>
            <p:nvPr/>
          </p:nvSpPr>
          <p:spPr>
            <a:xfrm>
              <a:off x="5925546"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69" name="tx2469"/>
            <p:cNvSpPr/>
            <p:nvPr/>
          </p:nvSpPr>
          <p:spPr>
            <a:xfrm>
              <a:off x="6188997"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70" name="tx2470"/>
            <p:cNvSpPr/>
            <p:nvPr/>
          </p:nvSpPr>
          <p:spPr>
            <a:xfrm>
              <a:off x="6452448"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71" name="tx2471"/>
            <p:cNvSpPr/>
            <p:nvPr/>
          </p:nvSpPr>
          <p:spPr>
            <a:xfrm>
              <a:off x="6715899"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72" name="tx2472"/>
            <p:cNvSpPr/>
            <p:nvPr/>
          </p:nvSpPr>
          <p:spPr>
            <a:xfrm>
              <a:off x="6979350"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73" name="tx2473"/>
            <p:cNvSpPr/>
            <p:nvPr/>
          </p:nvSpPr>
          <p:spPr>
            <a:xfrm>
              <a:off x="7242801"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74" name="tx2474"/>
            <p:cNvSpPr/>
            <p:nvPr/>
          </p:nvSpPr>
          <p:spPr>
            <a:xfrm>
              <a:off x="7506252"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75" name="tx2475"/>
            <p:cNvSpPr/>
            <p:nvPr/>
          </p:nvSpPr>
          <p:spPr>
            <a:xfrm>
              <a:off x="7769703"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76" name="tx2476"/>
            <p:cNvSpPr/>
            <p:nvPr/>
          </p:nvSpPr>
          <p:spPr>
            <a:xfrm>
              <a:off x="8033154"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77" name="tx2477"/>
            <p:cNvSpPr/>
            <p:nvPr/>
          </p:nvSpPr>
          <p:spPr>
            <a:xfrm>
              <a:off x="8296605"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78" name="tx2478"/>
            <p:cNvSpPr/>
            <p:nvPr/>
          </p:nvSpPr>
          <p:spPr>
            <a:xfrm>
              <a:off x="8560056"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79" name="tx2479"/>
            <p:cNvSpPr/>
            <p:nvPr/>
          </p:nvSpPr>
          <p:spPr>
            <a:xfrm>
              <a:off x="3554486"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480" name="tx2480"/>
            <p:cNvSpPr/>
            <p:nvPr/>
          </p:nvSpPr>
          <p:spPr>
            <a:xfrm>
              <a:off x="3817938"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481" name="tx2481"/>
            <p:cNvSpPr/>
            <p:nvPr/>
          </p:nvSpPr>
          <p:spPr>
            <a:xfrm>
              <a:off x="4081389"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82" name="tx2482"/>
            <p:cNvSpPr/>
            <p:nvPr/>
          </p:nvSpPr>
          <p:spPr>
            <a:xfrm>
              <a:off x="4344840"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483" name="tx2483"/>
            <p:cNvSpPr/>
            <p:nvPr/>
          </p:nvSpPr>
          <p:spPr>
            <a:xfrm>
              <a:off x="4608291"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84" name="tx2484"/>
            <p:cNvSpPr/>
            <p:nvPr/>
          </p:nvSpPr>
          <p:spPr>
            <a:xfrm>
              <a:off x="4871742"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85" name="tx2485"/>
            <p:cNvSpPr/>
            <p:nvPr/>
          </p:nvSpPr>
          <p:spPr>
            <a:xfrm>
              <a:off x="5135193"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86" name="tx2486"/>
            <p:cNvSpPr/>
            <p:nvPr/>
          </p:nvSpPr>
          <p:spPr>
            <a:xfrm>
              <a:off x="5398644"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87" name="tx2487"/>
            <p:cNvSpPr/>
            <p:nvPr/>
          </p:nvSpPr>
          <p:spPr>
            <a:xfrm>
              <a:off x="5662095"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488" name="tx2488"/>
            <p:cNvSpPr/>
            <p:nvPr/>
          </p:nvSpPr>
          <p:spPr>
            <a:xfrm>
              <a:off x="5925546"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489" name="tx2489"/>
            <p:cNvSpPr/>
            <p:nvPr/>
          </p:nvSpPr>
          <p:spPr>
            <a:xfrm>
              <a:off x="6188997"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490" name="tx2490"/>
            <p:cNvSpPr/>
            <p:nvPr/>
          </p:nvSpPr>
          <p:spPr>
            <a:xfrm>
              <a:off x="6452448"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491" name="tx2491"/>
            <p:cNvSpPr/>
            <p:nvPr/>
          </p:nvSpPr>
          <p:spPr>
            <a:xfrm>
              <a:off x="6715899"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492" name="tx2492"/>
            <p:cNvSpPr/>
            <p:nvPr/>
          </p:nvSpPr>
          <p:spPr>
            <a:xfrm>
              <a:off x="6979350"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493" name="tx2493"/>
            <p:cNvSpPr/>
            <p:nvPr/>
          </p:nvSpPr>
          <p:spPr>
            <a:xfrm>
              <a:off x="7242801"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494" name="tx2494"/>
            <p:cNvSpPr/>
            <p:nvPr/>
          </p:nvSpPr>
          <p:spPr>
            <a:xfrm>
              <a:off x="7506252"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495" name="tx2495"/>
            <p:cNvSpPr/>
            <p:nvPr/>
          </p:nvSpPr>
          <p:spPr>
            <a:xfrm>
              <a:off x="7769703"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496" name="tx2496"/>
            <p:cNvSpPr/>
            <p:nvPr/>
          </p:nvSpPr>
          <p:spPr>
            <a:xfrm>
              <a:off x="8033154"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497" name="tx2497"/>
            <p:cNvSpPr/>
            <p:nvPr/>
          </p:nvSpPr>
          <p:spPr>
            <a:xfrm>
              <a:off x="8296605"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498" name="tx2498"/>
            <p:cNvSpPr/>
            <p:nvPr/>
          </p:nvSpPr>
          <p:spPr>
            <a:xfrm>
              <a:off x="8560056"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499" name="tx2499"/>
            <p:cNvSpPr/>
            <p:nvPr/>
          </p:nvSpPr>
          <p:spPr>
            <a:xfrm>
              <a:off x="1973780"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00" name="tx2500"/>
            <p:cNvSpPr/>
            <p:nvPr/>
          </p:nvSpPr>
          <p:spPr>
            <a:xfrm>
              <a:off x="2237231"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501" name="tx2501"/>
            <p:cNvSpPr/>
            <p:nvPr/>
          </p:nvSpPr>
          <p:spPr>
            <a:xfrm>
              <a:off x="2500682"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02" name="tx2502"/>
            <p:cNvSpPr/>
            <p:nvPr/>
          </p:nvSpPr>
          <p:spPr>
            <a:xfrm>
              <a:off x="2764133"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03" name="tx2503"/>
            <p:cNvSpPr/>
            <p:nvPr/>
          </p:nvSpPr>
          <p:spPr>
            <a:xfrm>
              <a:off x="3027584"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04" name="tx2504"/>
            <p:cNvSpPr/>
            <p:nvPr/>
          </p:nvSpPr>
          <p:spPr>
            <a:xfrm>
              <a:off x="3291035"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05" name="tx2505"/>
            <p:cNvSpPr/>
            <p:nvPr/>
          </p:nvSpPr>
          <p:spPr>
            <a:xfrm>
              <a:off x="3554486"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06" name="tx2506"/>
            <p:cNvSpPr/>
            <p:nvPr/>
          </p:nvSpPr>
          <p:spPr>
            <a:xfrm>
              <a:off x="3817938"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07" name="tx2507"/>
            <p:cNvSpPr/>
            <p:nvPr/>
          </p:nvSpPr>
          <p:spPr>
            <a:xfrm>
              <a:off x="4081389"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08" name="tx2508"/>
            <p:cNvSpPr/>
            <p:nvPr/>
          </p:nvSpPr>
          <p:spPr>
            <a:xfrm>
              <a:off x="4344840"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09" name="tx2509"/>
            <p:cNvSpPr/>
            <p:nvPr/>
          </p:nvSpPr>
          <p:spPr>
            <a:xfrm>
              <a:off x="4608291"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10" name="tx2510"/>
            <p:cNvSpPr/>
            <p:nvPr/>
          </p:nvSpPr>
          <p:spPr>
            <a:xfrm>
              <a:off x="4871742"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11" name="tx2511"/>
            <p:cNvSpPr/>
            <p:nvPr/>
          </p:nvSpPr>
          <p:spPr>
            <a:xfrm>
              <a:off x="5135193"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12" name="tx2512"/>
            <p:cNvSpPr/>
            <p:nvPr/>
          </p:nvSpPr>
          <p:spPr>
            <a:xfrm>
              <a:off x="5398644"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13" name="tx2513"/>
            <p:cNvSpPr/>
            <p:nvPr/>
          </p:nvSpPr>
          <p:spPr>
            <a:xfrm>
              <a:off x="5662095"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14" name="tx2514"/>
            <p:cNvSpPr/>
            <p:nvPr/>
          </p:nvSpPr>
          <p:spPr>
            <a:xfrm>
              <a:off x="5925546"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515" name="tx2515"/>
            <p:cNvSpPr/>
            <p:nvPr/>
          </p:nvSpPr>
          <p:spPr>
            <a:xfrm>
              <a:off x="6188997"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16" name="tx2516"/>
            <p:cNvSpPr/>
            <p:nvPr/>
          </p:nvSpPr>
          <p:spPr>
            <a:xfrm>
              <a:off x="6452448"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517" name="tx2517"/>
            <p:cNvSpPr/>
            <p:nvPr/>
          </p:nvSpPr>
          <p:spPr>
            <a:xfrm>
              <a:off x="6715899"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18" name="tx2518"/>
            <p:cNvSpPr/>
            <p:nvPr/>
          </p:nvSpPr>
          <p:spPr>
            <a:xfrm>
              <a:off x="6979350"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519" name="tx2519"/>
            <p:cNvSpPr/>
            <p:nvPr/>
          </p:nvSpPr>
          <p:spPr>
            <a:xfrm>
              <a:off x="7242801"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520" name="tx2520"/>
            <p:cNvSpPr/>
            <p:nvPr/>
          </p:nvSpPr>
          <p:spPr>
            <a:xfrm>
              <a:off x="7506252"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521" name="tx2521"/>
            <p:cNvSpPr/>
            <p:nvPr/>
          </p:nvSpPr>
          <p:spPr>
            <a:xfrm>
              <a:off x="7769703"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522" name="tx2522"/>
            <p:cNvSpPr/>
            <p:nvPr/>
          </p:nvSpPr>
          <p:spPr>
            <a:xfrm>
              <a:off x="8033154"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523" name="tx2523"/>
            <p:cNvSpPr/>
            <p:nvPr/>
          </p:nvSpPr>
          <p:spPr>
            <a:xfrm>
              <a:off x="8296605"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524" name="tx2524"/>
            <p:cNvSpPr/>
            <p:nvPr/>
          </p:nvSpPr>
          <p:spPr>
            <a:xfrm>
              <a:off x="8560056"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525" name="tx2525"/>
            <p:cNvSpPr/>
            <p:nvPr/>
          </p:nvSpPr>
          <p:spPr>
            <a:xfrm>
              <a:off x="1973780"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526" name="tx2526"/>
            <p:cNvSpPr/>
            <p:nvPr/>
          </p:nvSpPr>
          <p:spPr>
            <a:xfrm>
              <a:off x="2237231"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527" name="tx2527"/>
            <p:cNvSpPr/>
            <p:nvPr/>
          </p:nvSpPr>
          <p:spPr>
            <a:xfrm>
              <a:off x="2500682"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528" name="tx2528"/>
            <p:cNvSpPr/>
            <p:nvPr/>
          </p:nvSpPr>
          <p:spPr>
            <a:xfrm>
              <a:off x="2764133"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529" name="tx2529"/>
            <p:cNvSpPr/>
            <p:nvPr/>
          </p:nvSpPr>
          <p:spPr>
            <a:xfrm>
              <a:off x="3027584"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530" name="tx2530"/>
            <p:cNvSpPr/>
            <p:nvPr/>
          </p:nvSpPr>
          <p:spPr>
            <a:xfrm>
              <a:off x="3291035"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31" name="tx2531"/>
            <p:cNvSpPr/>
            <p:nvPr/>
          </p:nvSpPr>
          <p:spPr>
            <a:xfrm>
              <a:off x="3554486"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32" name="tx2532"/>
            <p:cNvSpPr/>
            <p:nvPr/>
          </p:nvSpPr>
          <p:spPr>
            <a:xfrm>
              <a:off x="3817938"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33" name="tx2533"/>
            <p:cNvSpPr/>
            <p:nvPr/>
          </p:nvSpPr>
          <p:spPr>
            <a:xfrm>
              <a:off x="4081389"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534" name="tx2534"/>
            <p:cNvSpPr/>
            <p:nvPr/>
          </p:nvSpPr>
          <p:spPr>
            <a:xfrm>
              <a:off x="4344840"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535" name="tx2535"/>
            <p:cNvSpPr/>
            <p:nvPr/>
          </p:nvSpPr>
          <p:spPr>
            <a:xfrm>
              <a:off x="4608291"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536" name="tx2536"/>
            <p:cNvSpPr/>
            <p:nvPr/>
          </p:nvSpPr>
          <p:spPr>
            <a:xfrm>
              <a:off x="4871742"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537" name="tx2537"/>
            <p:cNvSpPr/>
            <p:nvPr/>
          </p:nvSpPr>
          <p:spPr>
            <a:xfrm>
              <a:off x="5135193"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538" name="tx2538"/>
            <p:cNvSpPr/>
            <p:nvPr/>
          </p:nvSpPr>
          <p:spPr>
            <a:xfrm>
              <a:off x="5398644"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539" name="tx2539"/>
            <p:cNvSpPr/>
            <p:nvPr/>
          </p:nvSpPr>
          <p:spPr>
            <a:xfrm>
              <a:off x="5662095"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40" name="tx2540"/>
            <p:cNvSpPr/>
            <p:nvPr/>
          </p:nvSpPr>
          <p:spPr>
            <a:xfrm>
              <a:off x="5925546"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541" name="tx2541"/>
            <p:cNvSpPr/>
            <p:nvPr/>
          </p:nvSpPr>
          <p:spPr>
            <a:xfrm>
              <a:off x="6188997"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542" name="tx2542"/>
            <p:cNvSpPr/>
            <p:nvPr/>
          </p:nvSpPr>
          <p:spPr>
            <a:xfrm>
              <a:off x="6452448"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543" name="tx2543"/>
            <p:cNvSpPr/>
            <p:nvPr/>
          </p:nvSpPr>
          <p:spPr>
            <a:xfrm>
              <a:off x="6715899"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544" name="tx2544"/>
            <p:cNvSpPr/>
            <p:nvPr/>
          </p:nvSpPr>
          <p:spPr>
            <a:xfrm>
              <a:off x="6979350"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545" name="tx2545"/>
            <p:cNvSpPr/>
            <p:nvPr/>
          </p:nvSpPr>
          <p:spPr>
            <a:xfrm>
              <a:off x="7242801"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546" name="tx2546"/>
            <p:cNvSpPr/>
            <p:nvPr/>
          </p:nvSpPr>
          <p:spPr>
            <a:xfrm>
              <a:off x="7506252"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547" name="tx2547"/>
            <p:cNvSpPr/>
            <p:nvPr/>
          </p:nvSpPr>
          <p:spPr>
            <a:xfrm>
              <a:off x="7769703"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548" name="tx2548"/>
            <p:cNvSpPr/>
            <p:nvPr/>
          </p:nvSpPr>
          <p:spPr>
            <a:xfrm>
              <a:off x="8033154"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549" name="tx2549"/>
            <p:cNvSpPr/>
            <p:nvPr/>
          </p:nvSpPr>
          <p:spPr>
            <a:xfrm>
              <a:off x="8296605"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550" name="tx2550"/>
            <p:cNvSpPr/>
            <p:nvPr/>
          </p:nvSpPr>
          <p:spPr>
            <a:xfrm>
              <a:off x="8560056"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551" name="tx2551"/>
            <p:cNvSpPr/>
            <p:nvPr/>
          </p:nvSpPr>
          <p:spPr>
            <a:xfrm>
              <a:off x="1973780"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52" name="tx2552"/>
            <p:cNvSpPr/>
            <p:nvPr/>
          </p:nvSpPr>
          <p:spPr>
            <a:xfrm>
              <a:off x="2237231"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553" name="tx2553"/>
            <p:cNvSpPr/>
            <p:nvPr/>
          </p:nvSpPr>
          <p:spPr>
            <a:xfrm>
              <a:off x="2500682"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54" name="tx2554"/>
            <p:cNvSpPr/>
            <p:nvPr/>
          </p:nvSpPr>
          <p:spPr>
            <a:xfrm>
              <a:off x="2764133"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55" name="tx2555"/>
            <p:cNvSpPr/>
            <p:nvPr/>
          </p:nvSpPr>
          <p:spPr>
            <a:xfrm>
              <a:off x="3027584"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556" name="tx2556"/>
            <p:cNvSpPr/>
            <p:nvPr/>
          </p:nvSpPr>
          <p:spPr>
            <a:xfrm>
              <a:off x="3291035"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557" name="tx2557"/>
            <p:cNvSpPr/>
            <p:nvPr/>
          </p:nvSpPr>
          <p:spPr>
            <a:xfrm>
              <a:off x="3554486"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58" name="tx2558"/>
            <p:cNvSpPr/>
            <p:nvPr/>
          </p:nvSpPr>
          <p:spPr>
            <a:xfrm>
              <a:off x="3817938"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59" name="tx2559"/>
            <p:cNvSpPr/>
            <p:nvPr/>
          </p:nvSpPr>
          <p:spPr>
            <a:xfrm>
              <a:off x="4081389"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60" name="tx2560"/>
            <p:cNvSpPr/>
            <p:nvPr/>
          </p:nvSpPr>
          <p:spPr>
            <a:xfrm>
              <a:off x="4344840"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61" name="tx2561"/>
            <p:cNvSpPr/>
            <p:nvPr/>
          </p:nvSpPr>
          <p:spPr>
            <a:xfrm>
              <a:off x="4608291"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62" name="tx2562"/>
            <p:cNvSpPr/>
            <p:nvPr/>
          </p:nvSpPr>
          <p:spPr>
            <a:xfrm>
              <a:off x="4871742"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563" name="tx2563"/>
            <p:cNvSpPr/>
            <p:nvPr/>
          </p:nvSpPr>
          <p:spPr>
            <a:xfrm>
              <a:off x="5135193"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64" name="tx2564"/>
            <p:cNvSpPr/>
            <p:nvPr/>
          </p:nvSpPr>
          <p:spPr>
            <a:xfrm>
              <a:off x="5398644"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565" name="tx2565"/>
            <p:cNvSpPr/>
            <p:nvPr/>
          </p:nvSpPr>
          <p:spPr>
            <a:xfrm>
              <a:off x="5662095"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566" name="tx2566"/>
            <p:cNvSpPr/>
            <p:nvPr/>
          </p:nvSpPr>
          <p:spPr>
            <a:xfrm>
              <a:off x="5925546"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567" name="tx2567"/>
            <p:cNvSpPr/>
            <p:nvPr/>
          </p:nvSpPr>
          <p:spPr>
            <a:xfrm>
              <a:off x="6188997"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568" name="tx2568"/>
            <p:cNvSpPr/>
            <p:nvPr/>
          </p:nvSpPr>
          <p:spPr>
            <a:xfrm>
              <a:off x="6452448"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569" name="tx2569"/>
            <p:cNvSpPr/>
            <p:nvPr/>
          </p:nvSpPr>
          <p:spPr>
            <a:xfrm>
              <a:off x="6715899"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570" name="tx2570"/>
            <p:cNvSpPr/>
            <p:nvPr/>
          </p:nvSpPr>
          <p:spPr>
            <a:xfrm>
              <a:off x="6979350"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571" name="tx2571"/>
            <p:cNvSpPr/>
            <p:nvPr/>
          </p:nvSpPr>
          <p:spPr>
            <a:xfrm>
              <a:off x="7242801"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572" name="tx2572"/>
            <p:cNvSpPr/>
            <p:nvPr/>
          </p:nvSpPr>
          <p:spPr>
            <a:xfrm>
              <a:off x="7506252"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573" name="tx2573"/>
            <p:cNvSpPr/>
            <p:nvPr/>
          </p:nvSpPr>
          <p:spPr>
            <a:xfrm>
              <a:off x="7769703"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574" name="tx2574"/>
            <p:cNvSpPr/>
            <p:nvPr/>
          </p:nvSpPr>
          <p:spPr>
            <a:xfrm>
              <a:off x="8033154"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575" name="tx2575"/>
            <p:cNvSpPr/>
            <p:nvPr/>
          </p:nvSpPr>
          <p:spPr>
            <a:xfrm>
              <a:off x="8296605"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576" name="tx2576"/>
            <p:cNvSpPr/>
            <p:nvPr/>
          </p:nvSpPr>
          <p:spPr>
            <a:xfrm>
              <a:off x="8560056"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577" name="tx2577"/>
            <p:cNvSpPr/>
            <p:nvPr/>
          </p:nvSpPr>
          <p:spPr>
            <a:xfrm>
              <a:off x="1973780"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578" name="tx2578"/>
            <p:cNvSpPr/>
            <p:nvPr/>
          </p:nvSpPr>
          <p:spPr>
            <a:xfrm>
              <a:off x="2237231"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579" name="tx2579"/>
            <p:cNvSpPr/>
            <p:nvPr/>
          </p:nvSpPr>
          <p:spPr>
            <a:xfrm>
              <a:off x="2500682"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580" name="tx2580"/>
            <p:cNvSpPr/>
            <p:nvPr/>
          </p:nvSpPr>
          <p:spPr>
            <a:xfrm>
              <a:off x="2764133"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581" name="tx2581"/>
            <p:cNvSpPr/>
            <p:nvPr/>
          </p:nvSpPr>
          <p:spPr>
            <a:xfrm>
              <a:off x="3027584"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582" name="tx2582"/>
            <p:cNvSpPr/>
            <p:nvPr/>
          </p:nvSpPr>
          <p:spPr>
            <a:xfrm>
              <a:off x="3291035"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583" name="tx2583"/>
            <p:cNvSpPr/>
            <p:nvPr/>
          </p:nvSpPr>
          <p:spPr>
            <a:xfrm>
              <a:off x="3554486"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584" name="tx2584"/>
            <p:cNvSpPr/>
            <p:nvPr/>
          </p:nvSpPr>
          <p:spPr>
            <a:xfrm>
              <a:off x="3817938"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585" name="tx2585"/>
            <p:cNvSpPr/>
            <p:nvPr/>
          </p:nvSpPr>
          <p:spPr>
            <a:xfrm>
              <a:off x="4081389"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586" name="tx2586"/>
            <p:cNvSpPr/>
            <p:nvPr/>
          </p:nvSpPr>
          <p:spPr>
            <a:xfrm>
              <a:off x="4344840"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587" name="tx2587"/>
            <p:cNvSpPr/>
            <p:nvPr/>
          </p:nvSpPr>
          <p:spPr>
            <a:xfrm>
              <a:off x="4608291"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588" name="tx2588"/>
            <p:cNvSpPr/>
            <p:nvPr/>
          </p:nvSpPr>
          <p:spPr>
            <a:xfrm>
              <a:off x="4871742"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589" name="tx2589"/>
            <p:cNvSpPr/>
            <p:nvPr/>
          </p:nvSpPr>
          <p:spPr>
            <a:xfrm>
              <a:off x="5135193"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590" name="tx2590"/>
            <p:cNvSpPr/>
            <p:nvPr/>
          </p:nvSpPr>
          <p:spPr>
            <a:xfrm>
              <a:off x="5398644"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591" name="tx2591"/>
            <p:cNvSpPr/>
            <p:nvPr/>
          </p:nvSpPr>
          <p:spPr>
            <a:xfrm>
              <a:off x="5662095"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592" name="tx2592"/>
            <p:cNvSpPr/>
            <p:nvPr/>
          </p:nvSpPr>
          <p:spPr>
            <a:xfrm>
              <a:off x="5925546"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593" name="tx2593"/>
            <p:cNvSpPr/>
            <p:nvPr/>
          </p:nvSpPr>
          <p:spPr>
            <a:xfrm>
              <a:off x="6188997"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594" name="tx2594"/>
            <p:cNvSpPr/>
            <p:nvPr/>
          </p:nvSpPr>
          <p:spPr>
            <a:xfrm>
              <a:off x="6452448"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595" name="tx2595"/>
            <p:cNvSpPr/>
            <p:nvPr/>
          </p:nvSpPr>
          <p:spPr>
            <a:xfrm>
              <a:off x="6715899"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596" name="tx2596"/>
            <p:cNvSpPr/>
            <p:nvPr/>
          </p:nvSpPr>
          <p:spPr>
            <a:xfrm>
              <a:off x="6979350"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597" name="tx2597"/>
            <p:cNvSpPr/>
            <p:nvPr/>
          </p:nvSpPr>
          <p:spPr>
            <a:xfrm>
              <a:off x="7242801"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598" name="tx2598"/>
            <p:cNvSpPr/>
            <p:nvPr/>
          </p:nvSpPr>
          <p:spPr>
            <a:xfrm>
              <a:off x="7506252"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599" name="tx2599"/>
            <p:cNvSpPr/>
            <p:nvPr/>
          </p:nvSpPr>
          <p:spPr>
            <a:xfrm>
              <a:off x="7769703"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600" name="tx2600"/>
            <p:cNvSpPr/>
            <p:nvPr/>
          </p:nvSpPr>
          <p:spPr>
            <a:xfrm>
              <a:off x="8033154"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601" name="tx2601"/>
            <p:cNvSpPr/>
            <p:nvPr/>
          </p:nvSpPr>
          <p:spPr>
            <a:xfrm>
              <a:off x="8296605"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602" name="tx2602"/>
            <p:cNvSpPr/>
            <p:nvPr/>
          </p:nvSpPr>
          <p:spPr>
            <a:xfrm>
              <a:off x="8560056"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603" name="tx2603"/>
            <p:cNvSpPr/>
            <p:nvPr/>
          </p:nvSpPr>
          <p:spPr>
            <a:xfrm>
              <a:off x="1973780"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04" name="tx2604"/>
            <p:cNvSpPr/>
            <p:nvPr/>
          </p:nvSpPr>
          <p:spPr>
            <a:xfrm>
              <a:off x="2237231"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05" name="tx2605"/>
            <p:cNvSpPr/>
            <p:nvPr/>
          </p:nvSpPr>
          <p:spPr>
            <a:xfrm>
              <a:off x="2500682"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06" name="tx2606"/>
            <p:cNvSpPr/>
            <p:nvPr/>
          </p:nvSpPr>
          <p:spPr>
            <a:xfrm>
              <a:off x="2764133"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07" name="tx2607"/>
            <p:cNvSpPr/>
            <p:nvPr/>
          </p:nvSpPr>
          <p:spPr>
            <a:xfrm>
              <a:off x="3027584"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08" name="tx2608"/>
            <p:cNvSpPr/>
            <p:nvPr/>
          </p:nvSpPr>
          <p:spPr>
            <a:xfrm>
              <a:off x="3291035"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09" name="tx2609"/>
            <p:cNvSpPr/>
            <p:nvPr/>
          </p:nvSpPr>
          <p:spPr>
            <a:xfrm>
              <a:off x="3554486"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10" name="tx2610"/>
            <p:cNvSpPr/>
            <p:nvPr/>
          </p:nvSpPr>
          <p:spPr>
            <a:xfrm>
              <a:off x="3817938"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11" name="tx2611"/>
            <p:cNvSpPr/>
            <p:nvPr/>
          </p:nvSpPr>
          <p:spPr>
            <a:xfrm>
              <a:off x="4081389"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12" name="tx2612"/>
            <p:cNvSpPr/>
            <p:nvPr/>
          </p:nvSpPr>
          <p:spPr>
            <a:xfrm>
              <a:off x="4344840"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613" name="tx2613"/>
            <p:cNvSpPr/>
            <p:nvPr/>
          </p:nvSpPr>
          <p:spPr>
            <a:xfrm>
              <a:off x="4608291"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14" name="tx2614"/>
            <p:cNvSpPr/>
            <p:nvPr/>
          </p:nvSpPr>
          <p:spPr>
            <a:xfrm>
              <a:off x="4871742"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615" name="tx2615"/>
            <p:cNvSpPr/>
            <p:nvPr/>
          </p:nvSpPr>
          <p:spPr>
            <a:xfrm>
              <a:off x="5135193"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16" name="tx2616"/>
            <p:cNvSpPr/>
            <p:nvPr/>
          </p:nvSpPr>
          <p:spPr>
            <a:xfrm>
              <a:off x="5398644"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17" name="tx2617"/>
            <p:cNvSpPr/>
            <p:nvPr/>
          </p:nvSpPr>
          <p:spPr>
            <a:xfrm>
              <a:off x="5662095"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18" name="tx2618"/>
            <p:cNvSpPr/>
            <p:nvPr/>
          </p:nvSpPr>
          <p:spPr>
            <a:xfrm>
              <a:off x="5925546"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619" name="tx2619"/>
            <p:cNvSpPr/>
            <p:nvPr/>
          </p:nvSpPr>
          <p:spPr>
            <a:xfrm>
              <a:off x="6188997"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620" name="tx2620"/>
            <p:cNvSpPr/>
            <p:nvPr/>
          </p:nvSpPr>
          <p:spPr>
            <a:xfrm>
              <a:off x="6452448"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621" name="tx2621"/>
            <p:cNvSpPr/>
            <p:nvPr/>
          </p:nvSpPr>
          <p:spPr>
            <a:xfrm>
              <a:off x="6715899"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622" name="tx2622"/>
            <p:cNvSpPr/>
            <p:nvPr/>
          </p:nvSpPr>
          <p:spPr>
            <a:xfrm>
              <a:off x="6979350"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623" name="tx2623"/>
            <p:cNvSpPr/>
            <p:nvPr/>
          </p:nvSpPr>
          <p:spPr>
            <a:xfrm>
              <a:off x="7242801"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624" name="tx2624"/>
            <p:cNvSpPr/>
            <p:nvPr/>
          </p:nvSpPr>
          <p:spPr>
            <a:xfrm>
              <a:off x="7506252"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625" name="tx2625"/>
            <p:cNvSpPr/>
            <p:nvPr/>
          </p:nvSpPr>
          <p:spPr>
            <a:xfrm>
              <a:off x="7769703"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626" name="tx2626"/>
            <p:cNvSpPr/>
            <p:nvPr/>
          </p:nvSpPr>
          <p:spPr>
            <a:xfrm>
              <a:off x="8033154"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627" name="tx2627"/>
            <p:cNvSpPr/>
            <p:nvPr/>
          </p:nvSpPr>
          <p:spPr>
            <a:xfrm>
              <a:off x="8296605"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628" name="tx2628"/>
            <p:cNvSpPr/>
            <p:nvPr/>
          </p:nvSpPr>
          <p:spPr>
            <a:xfrm>
              <a:off x="8560056"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629" name="tx2629"/>
            <p:cNvSpPr/>
            <p:nvPr/>
          </p:nvSpPr>
          <p:spPr>
            <a:xfrm>
              <a:off x="1973780"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630" name="tx2630"/>
            <p:cNvSpPr/>
            <p:nvPr/>
          </p:nvSpPr>
          <p:spPr>
            <a:xfrm>
              <a:off x="2237231"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31" name="tx2631"/>
            <p:cNvSpPr/>
            <p:nvPr/>
          </p:nvSpPr>
          <p:spPr>
            <a:xfrm>
              <a:off x="2500682"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632" name="tx2632"/>
            <p:cNvSpPr/>
            <p:nvPr/>
          </p:nvSpPr>
          <p:spPr>
            <a:xfrm>
              <a:off x="2764133"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33" name="tx2633"/>
            <p:cNvSpPr/>
            <p:nvPr/>
          </p:nvSpPr>
          <p:spPr>
            <a:xfrm>
              <a:off x="3027584"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634" name="tx2634"/>
            <p:cNvSpPr/>
            <p:nvPr/>
          </p:nvSpPr>
          <p:spPr>
            <a:xfrm>
              <a:off x="3291035"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35" name="tx2635"/>
            <p:cNvSpPr/>
            <p:nvPr/>
          </p:nvSpPr>
          <p:spPr>
            <a:xfrm>
              <a:off x="3554486"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636" name="tx2636"/>
            <p:cNvSpPr/>
            <p:nvPr/>
          </p:nvSpPr>
          <p:spPr>
            <a:xfrm>
              <a:off x="3817938"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37" name="tx2637"/>
            <p:cNvSpPr/>
            <p:nvPr/>
          </p:nvSpPr>
          <p:spPr>
            <a:xfrm>
              <a:off x="4081389"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38" name="tx2638"/>
            <p:cNvSpPr/>
            <p:nvPr/>
          </p:nvSpPr>
          <p:spPr>
            <a:xfrm>
              <a:off x="4344840"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39" name="tx2639"/>
            <p:cNvSpPr/>
            <p:nvPr/>
          </p:nvSpPr>
          <p:spPr>
            <a:xfrm>
              <a:off x="4608291"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40" name="tx2640"/>
            <p:cNvSpPr/>
            <p:nvPr/>
          </p:nvSpPr>
          <p:spPr>
            <a:xfrm>
              <a:off x="4871742"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41" name="tx2641"/>
            <p:cNvSpPr/>
            <p:nvPr/>
          </p:nvSpPr>
          <p:spPr>
            <a:xfrm>
              <a:off x="5135193"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42" name="tx2642"/>
            <p:cNvSpPr/>
            <p:nvPr/>
          </p:nvSpPr>
          <p:spPr>
            <a:xfrm>
              <a:off x="5398644"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43" name="tx2643"/>
            <p:cNvSpPr/>
            <p:nvPr/>
          </p:nvSpPr>
          <p:spPr>
            <a:xfrm>
              <a:off x="5662095"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44" name="tx2644"/>
            <p:cNvSpPr/>
            <p:nvPr/>
          </p:nvSpPr>
          <p:spPr>
            <a:xfrm>
              <a:off x="5925546"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45" name="tx2645"/>
            <p:cNvSpPr/>
            <p:nvPr/>
          </p:nvSpPr>
          <p:spPr>
            <a:xfrm>
              <a:off x="6188997"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46" name="tx2646"/>
            <p:cNvSpPr/>
            <p:nvPr/>
          </p:nvSpPr>
          <p:spPr>
            <a:xfrm>
              <a:off x="6452448"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647" name="tx2647"/>
            <p:cNvSpPr/>
            <p:nvPr/>
          </p:nvSpPr>
          <p:spPr>
            <a:xfrm>
              <a:off x="6715899"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48" name="tx2648"/>
            <p:cNvSpPr/>
            <p:nvPr/>
          </p:nvSpPr>
          <p:spPr>
            <a:xfrm>
              <a:off x="6979350"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49" name="tx2649"/>
            <p:cNvSpPr/>
            <p:nvPr/>
          </p:nvSpPr>
          <p:spPr>
            <a:xfrm>
              <a:off x="7242801"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650" name="tx2650"/>
            <p:cNvSpPr/>
            <p:nvPr/>
          </p:nvSpPr>
          <p:spPr>
            <a:xfrm>
              <a:off x="7506252"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651" name="tx2651"/>
            <p:cNvSpPr/>
            <p:nvPr/>
          </p:nvSpPr>
          <p:spPr>
            <a:xfrm>
              <a:off x="7769703"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652" name="tx2652"/>
            <p:cNvSpPr/>
            <p:nvPr/>
          </p:nvSpPr>
          <p:spPr>
            <a:xfrm>
              <a:off x="8033154"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653" name="tx2653"/>
            <p:cNvSpPr/>
            <p:nvPr/>
          </p:nvSpPr>
          <p:spPr>
            <a:xfrm>
              <a:off x="8296605"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54" name="tx2654"/>
            <p:cNvSpPr/>
            <p:nvPr/>
          </p:nvSpPr>
          <p:spPr>
            <a:xfrm>
              <a:off x="8560056"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655" name="tx2655"/>
            <p:cNvSpPr/>
            <p:nvPr/>
          </p:nvSpPr>
          <p:spPr>
            <a:xfrm>
              <a:off x="1973780"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56" name="tx2656"/>
            <p:cNvSpPr/>
            <p:nvPr/>
          </p:nvSpPr>
          <p:spPr>
            <a:xfrm>
              <a:off x="2237231"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57" name="tx2657"/>
            <p:cNvSpPr/>
            <p:nvPr/>
          </p:nvSpPr>
          <p:spPr>
            <a:xfrm>
              <a:off x="2500682"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58" name="tx2658"/>
            <p:cNvSpPr/>
            <p:nvPr/>
          </p:nvSpPr>
          <p:spPr>
            <a:xfrm>
              <a:off x="2764133"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59" name="tx2659"/>
            <p:cNvSpPr/>
            <p:nvPr/>
          </p:nvSpPr>
          <p:spPr>
            <a:xfrm>
              <a:off x="3027584"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60" name="tx2660"/>
            <p:cNvSpPr/>
            <p:nvPr/>
          </p:nvSpPr>
          <p:spPr>
            <a:xfrm>
              <a:off x="3291035"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61" name="tx2661"/>
            <p:cNvSpPr/>
            <p:nvPr/>
          </p:nvSpPr>
          <p:spPr>
            <a:xfrm>
              <a:off x="3554486"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62" name="tx2662"/>
            <p:cNvSpPr/>
            <p:nvPr/>
          </p:nvSpPr>
          <p:spPr>
            <a:xfrm>
              <a:off x="3817938"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63" name="tx2663"/>
            <p:cNvSpPr/>
            <p:nvPr/>
          </p:nvSpPr>
          <p:spPr>
            <a:xfrm>
              <a:off x="4081389"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64" name="tx2664"/>
            <p:cNvSpPr/>
            <p:nvPr/>
          </p:nvSpPr>
          <p:spPr>
            <a:xfrm>
              <a:off x="4344840"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65" name="tx2665"/>
            <p:cNvSpPr/>
            <p:nvPr/>
          </p:nvSpPr>
          <p:spPr>
            <a:xfrm>
              <a:off x="4608291"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66" name="tx2666"/>
            <p:cNvSpPr/>
            <p:nvPr/>
          </p:nvSpPr>
          <p:spPr>
            <a:xfrm>
              <a:off x="4871742"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67" name="tx2667"/>
            <p:cNvSpPr/>
            <p:nvPr/>
          </p:nvSpPr>
          <p:spPr>
            <a:xfrm>
              <a:off x="5135193"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68" name="tx2668"/>
            <p:cNvSpPr/>
            <p:nvPr/>
          </p:nvSpPr>
          <p:spPr>
            <a:xfrm>
              <a:off x="5398644"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69" name="tx2669"/>
            <p:cNvSpPr/>
            <p:nvPr/>
          </p:nvSpPr>
          <p:spPr>
            <a:xfrm>
              <a:off x="5662095"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70" name="tx2670"/>
            <p:cNvSpPr/>
            <p:nvPr/>
          </p:nvSpPr>
          <p:spPr>
            <a:xfrm>
              <a:off x="5925546"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71" name="tx2671"/>
            <p:cNvSpPr/>
            <p:nvPr/>
          </p:nvSpPr>
          <p:spPr>
            <a:xfrm>
              <a:off x="6188997"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72" name="tx2672"/>
            <p:cNvSpPr/>
            <p:nvPr/>
          </p:nvSpPr>
          <p:spPr>
            <a:xfrm>
              <a:off x="6452448"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73" name="tx2673"/>
            <p:cNvSpPr/>
            <p:nvPr/>
          </p:nvSpPr>
          <p:spPr>
            <a:xfrm>
              <a:off x="6715899"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74" name="tx2674"/>
            <p:cNvSpPr/>
            <p:nvPr/>
          </p:nvSpPr>
          <p:spPr>
            <a:xfrm>
              <a:off x="6979350"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75" name="tx2675"/>
            <p:cNvSpPr/>
            <p:nvPr/>
          </p:nvSpPr>
          <p:spPr>
            <a:xfrm>
              <a:off x="7242801"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76" name="tx2676"/>
            <p:cNvSpPr/>
            <p:nvPr/>
          </p:nvSpPr>
          <p:spPr>
            <a:xfrm>
              <a:off x="7506252"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77" name="tx2677"/>
            <p:cNvSpPr/>
            <p:nvPr/>
          </p:nvSpPr>
          <p:spPr>
            <a:xfrm>
              <a:off x="7769703"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78" name="tx2678"/>
            <p:cNvSpPr/>
            <p:nvPr/>
          </p:nvSpPr>
          <p:spPr>
            <a:xfrm>
              <a:off x="8033154"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679" name="tx2679"/>
            <p:cNvSpPr/>
            <p:nvPr/>
          </p:nvSpPr>
          <p:spPr>
            <a:xfrm>
              <a:off x="8296605"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80" name="tx2680"/>
            <p:cNvSpPr/>
            <p:nvPr/>
          </p:nvSpPr>
          <p:spPr>
            <a:xfrm>
              <a:off x="8560056"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81" name="tx2681"/>
            <p:cNvSpPr/>
            <p:nvPr/>
          </p:nvSpPr>
          <p:spPr>
            <a:xfrm>
              <a:off x="1973780"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82" name="tx2682"/>
            <p:cNvSpPr/>
            <p:nvPr/>
          </p:nvSpPr>
          <p:spPr>
            <a:xfrm>
              <a:off x="2237231"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83" name="tx2683"/>
            <p:cNvSpPr/>
            <p:nvPr/>
          </p:nvSpPr>
          <p:spPr>
            <a:xfrm>
              <a:off x="2500682"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84" name="tx2684"/>
            <p:cNvSpPr/>
            <p:nvPr/>
          </p:nvSpPr>
          <p:spPr>
            <a:xfrm>
              <a:off x="2764133"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85" name="tx2685"/>
            <p:cNvSpPr/>
            <p:nvPr/>
          </p:nvSpPr>
          <p:spPr>
            <a:xfrm>
              <a:off x="3027584"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686" name="tx2686"/>
            <p:cNvSpPr/>
            <p:nvPr/>
          </p:nvSpPr>
          <p:spPr>
            <a:xfrm>
              <a:off x="3817938"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687" name="tx2687"/>
            <p:cNvSpPr/>
            <p:nvPr/>
          </p:nvSpPr>
          <p:spPr>
            <a:xfrm>
              <a:off x="4344840"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688" name="tx2688"/>
            <p:cNvSpPr/>
            <p:nvPr/>
          </p:nvSpPr>
          <p:spPr>
            <a:xfrm>
              <a:off x="4608291"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689" name="tx2689"/>
            <p:cNvSpPr/>
            <p:nvPr/>
          </p:nvSpPr>
          <p:spPr>
            <a:xfrm>
              <a:off x="4871742"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690" name="tx2690"/>
            <p:cNvSpPr/>
            <p:nvPr/>
          </p:nvSpPr>
          <p:spPr>
            <a:xfrm>
              <a:off x="5135193"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691" name="tx2691"/>
            <p:cNvSpPr/>
            <p:nvPr/>
          </p:nvSpPr>
          <p:spPr>
            <a:xfrm>
              <a:off x="5398644"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692" name="tx2692"/>
            <p:cNvSpPr/>
            <p:nvPr/>
          </p:nvSpPr>
          <p:spPr>
            <a:xfrm>
              <a:off x="5662095"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693" name="tx2693"/>
            <p:cNvSpPr/>
            <p:nvPr/>
          </p:nvSpPr>
          <p:spPr>
            <a:xfrm>
              <a:off x="5925546"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694" name="tx2694"/>
            <p:cNvSpPr/>
            <p:nvPr/>
          </p:nvSpPr>
          <p:spPr>
            <a:xfrm>
              <a:off x="6188997"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695" name="tx2695"/>
            <p:cNvSpPr/>
            <p:nvPr/>
          </p:nvSpPr>
          <p:spPr>
            <a:xfrm>
              <a:off x="6452448"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696" name="tx2696"/>
            <p:cNvSpPr/>
            <p:nvPr/>
          </p:nvSpPr>
          <p:spPr>
            <a:xfrm>
              <a:off x="6979350"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697" name="tx2697"/>
            <p:cNvSpPr/>
            <p:nvPr/>
          </p:nvSpPr>
          <p:spPr>
            <a:xfrm>
              <a:off x="7242801"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698" name="tx2698"/>
            <p:cNvSpPr/>
            <p:nvPr/>
          </p:nvSpPr>
          <p:spPr>
            <a:xfrm>
              <a:off x="7506252"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699" name="tx2699"/>
            <p:cNvSpPr/>
            <p:nvPr/>
          </p:nvSpPr>
          <p:spPr>
            <a:xfrm>
              <a:off x="7769703"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700" name="tx2700"/>
            <p:cNvSpPr/>
            <p:nvPr/>
          </p:nvSpPr>
          <p:spPr>
            <a:xfrm>
              <a:off x="8033154"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701" name="tx2701"/>
            <p:cNvSpPr/>
            <p:nvPr/>
          </p:nvSpPr>
          <p:spPr>
            <a:xfrm>
              <a:off x="8296605"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702" name="tx2702"/>
            <p:cNvSpPr/>
            <p:nvPr/>
          </p:nvSpPr>
          <p:spPr>
            <a:xfrm>
              <a:off x="8560056"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703" name="tx2703"/>
            <p:cNvSpPr/>
            <p:nvPr/>
          </p:nvSpPr>
          <p:spPr>
            <a:xfrm>
              <a:off x="1973780"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04" name="tx2704"/>
            <p:cNvSpPr/>
            <p:nvPr/>
          </p:nvSpPr>
          <p:spPr>
            <a:xfrm>
              <a:off x="2237231"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705" name="tx2705"/>
            <p:cNvSpPr/>
            <p:nvPr/>
          </p:nvSpPr>
          <p:spPr>
            <a:xfrm>
              <a:off x="2500682"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06" name="tx2706"/>
            <p:cNvSpPr/>
            <p:nvPr/>
          </p:nvSpPr>
          <p:spPr>
            <a:xfrm>
              <a:off x="2764133"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707" name="tx2707"/>
            <p:cNvSpPr/>
            <p:nvPr/>
          </p:nvSpPr>
          <p:spPr>
            <a:xfrm>
              <a:off x="3027584"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708" name="tx2708"/>
            <p:cNvSpPr/>
            <p:nvPr/>
          </p:nvSpPr>
          <p:spPr>
            <a:xfrm>
              <a:off x="3291035"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09" name="tx2709"/>
            <p:cNvSpPr/>
            <p:nvPr/>
          </p:nvSpPr>
          <p:spPr>
            <a:xfrm>
              <a:off x="3554486"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10" name="tx2710"/>
            <p:cNvSpPr/>
            <p:nvPr/>
          </p:nvSpPr>
          <p:spPr>
            <a:xfrm>
              <a:off x="3817938"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711" name="tx2711"/>
            <p:cNvSpPr/>
            <p:nvPr/>
          </p:nvSpPr>
          <p:spPr>
            <a:xfrm>
              <a:off x="4081389"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12" name="tx2712"/>
            <p:cNvSpPr/>
            <p:nvPr/>
          </p:nvSpPr>
          <p:spPr>
            <a:xfrm>
              <a:off x="4344840"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13" name="tx2713"/>
            <p:cNvSpPr/>
            <p:nvPr/>
          </p:nvSpPr>
          <p:spPr>
            <a:xfrm>
              <a:off x="4608291"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714" name="tx2714"/>
            <p:cNvSpPr/>
            <p:nvPr/>
          </p:nvSpPr>
          <p:spPr>
            <a:xfrm>
              <a:off x="4871742"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715" name="tx2715"/>
            <p:cNvSpPr/>
            <p:nvPr/>
          </p:nvSpPr>
          <p:spPr>
            <a:xfrm>
              <a:off x="5135193"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716" name="tx2716"/>
            <p:cNvSpPr/>
            <p:nvPr/>
          </p:nvSpPr>
          <p:spPr>
            <a:xfrm>
              <a:off x="5398644"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17" name="tx2717"/>
            <p:cNvSpPr/>
            <p:nvPr/>
          </p:nvSpPr>
          <p:spPr>
            <a:xfrm>
              <a:off x="5662095"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718" name="tx2718"/>
            <p:cNvSpPr/>
            <p:nvPr/>
          </p:nvSpPr>
          <p:spPr>
            <a:xfrm>
              <a:off x="5925546"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19" name="tx2719"/>
            <p:cNvSpPr/>
            <p:nvPr/>
          </p:nvSpPr>
          <p:spPr>
            <a:xfrm>
              <a:off x="6188997"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720" name="tx2720"/>
            <p:cNvSpPr/>
            <p:nvPr/>
          </p:nvSpPr>
          <p:spPr>
            <a:xfrm>
              <a:off x="6452448"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21" name="tx2721"/>
            <p:cNvSpPr/>
            <p:nvPr/>
          </p:nvSpPr>
          <p:spPr>
            <a:xfrm>
              <a:off x="6715899"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22" name="tx2722"/>
            <p:cNvSpPr/>
            <p:nvPr/>
          </p:nvSpPr>
          <p:spPr>
            <a:xfrm>
              <a:off x="6979350"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23" name="tx2723"/>
            <p:cNvSpPr/>
            <p:nvPr/>
          </p:nvSpPr>
          <p:spPr>
            <a:xfrm>
              <a:off x="7242801"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24" name="tx2724"/>
            <p:cNvSpPr/>
            <p:nvPr/>
          </p:nvSpPr>
          <p:spPr>
            <a:xfrm>
              <a:off x="7506252"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725" name="tx2725"/>
            <p:cNvSpPr/>
            <p:nvPr/>
          </p:nvSpPr>
          <p:spPr>
            <a:xfrm>
              <a:off x="7769703"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26" name="tx2726"/>
            <p:cNvSpPr/>
            <p:nvPr/>
          </p:nvSpPr>
          <p:spPr>
            <a:xfrm>
              <a:off x="8033154"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727" name="tx2727"/>
            <p:cNvSpPr/>
            <p:nvPr/>
          </p:nvSpPr>
          <p:spPr>
            <a:xfrm>
              <a:off x="8296605"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28" name="tx2728"/>
            <p:cNvSpPr/>
            <p:nvPr/>
          </p:nvSpPr>
          <p:spPr>
            <a:xfrm>
              <a:off x="8560056"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29" name="tx2729"/>
            <p:cNvSpPr/>
            <p:nvPr/>
          </p:nvSpPr>
          <p:spPr>
            <a:xfrm>
              <a:off x="1973780"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730" name="tx2730"/>
            <p:cNvSpPr/>
            <p:nvPr/>
          </p:nvSpPr>
          <p:spPr>
            <a:xfrm>
              <a:off x="2237231"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731" name="tx2731"/>
            <p:cNvSpPr/>
            <p:nvPr/>
          </p:nvSpPr>
          <p:spPr>
            <a:xfrm>
              <a:off x="2500682"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732" name="tx2732"/>
            <p:cNvSpPr/>
            <p:nvPr/>
          </p:nvSpPr>
          <p:spPr>
            <a:xfrm>
              <a:off x="2764133"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733" name="tx2733"/>
            <p:cNvSpPr/>
            <p:nvPr/>
          </p:nvSpPr>
          <p:spPr>
            <a:xfrm>
              <a:off x="3027584"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734" name="tx2734"/>
            <p:cNvSpPr/>
            <p:nvPr/>
          </p:nvSpPr>
          <p:spPr>
            <a:xfrm>
              <a:off x="3291035"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735" name="tx2735"/>
            <p:cNvSpPr/>
            <p:nvPr/>
          </p:nvSpPr>
          <p:spPr>
            <a:xfrm>
              <a:off x="3554486"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736" name="tx2736"/>
            <p:cNvSpPr/>
            <p:nvPr/>
          </p:nvSpPr>
          <p:spPr>
            <a:xfrm>
              <a:off x="3817938"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737" name="tx2737"/>
            <p:cNvSpPr/>
            <p:nvPr/>
          </p:nvSpPr>
          <p:spPr>
            <a:xfrm>
              <a:off x="4081389"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738" name="tx2738"/>
            <p:cNvSpPr/>
            <p:nvPr/>
          </p:nvSpPr>
          <p:spPr>
            <a:xfrm>
              <a:off x="4344840"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739" name="tx2739"/>
            <p:cNvSpPr/>
            <p:nvPr/>
          </p:nvSpPr>
          <p:spPr>
            <a:xfrm>
              <a:off x="4608291"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740" name="tx2740"/>
            <p:cNvSpPr/>
            <p:nvPr/>
          </p:nvSpPr>
          <p:spPr>
            <a:xfrm>
              <a:off x="4871742"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741" name="tx2741"/>
            <p:cNvSpPr/>
            <p:nvPr/>
          </p:nvSpPr>
          <p:spPr>
            <a:xfrm>
              <a:off x="5135193"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742" name="tx2742"/>
            <p:cNvSpPr/>
            <p:nvPr/>
          </p:nvSpPr>
          <p:spPr>
            <a:xfrm>
              <a:off x="5398644"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743" name="tx2743"/>
            <p:cNvSpPr/>
            <p:nvPr/>
          </p:nvSpPr>
          <p:spPr>
            <a:xfrm>
              <a:off x="5662095"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744" name="tx2744"/>
            <p:cNvSpPr/>
            <p:nvPr/>
          </p:nvSpPr>
          <p:spPr>
            <a:xfrm>
              <a:off x="5925546"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745" name="tx2745"/>
            <p:cNvSpPr/>
            <p:nvPr/>
          </p:nvSpPr>
          <p:spPr>
            <a:xfrm>
              <a:off x="6188997"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746" name="tx2746"/>
            <p:cNvSpPr/>
            <p:nvPr/>
          </p:nvSpPr>
          <p:spPr>
            <a:xfrm>
              <a:off x="6452448"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747" name="tx2747"/>
            <p:cNvSpPr/>
            <p:nvPr/>
          </p:nvSpPr>
          <p:spPr>
            <a:xfrm>
              <a:off x="6715899"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748" name="tx2748"/>
            <p:cNvSpPr/>
            <p:nvPr/>
          </p:nvSpPr>
          <p:spPr>
            <a:xfrm>
              <a:off x="6979350"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749" name="tx2749"/>
            <p:cNvSpPr/>
            <p:nvPr/>
          </p:nvSpPr>
          <p:spPr>
            <a:xfrm>
              <a:off x="7242801"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750" name="tx2750"/>
            <p:cNvSpPr/>
            <p:nvPr/>
          </p:nvSpPr>
          <p:spPr>
            <a:xfrm>
              <a:off x="7506252"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751" name="tx2751"/>
            <p:cNvSpPr/>
            <p:nvPr/>
          </p:nvSpPr>
          <p:spPr>
            <a:xfrm>
              <a:off x="7769703"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752" name="tx2752"/>
            <p:cNvSpPr/>
            <p:nvPr/>
          </p:nvSpPr>
          <p:spPr>
            <a:xfrm>
              <a:off x="8033154"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753" name="tx2753"/>
            <p:cNvSpPr/>
            <p:nvPr/>
          </p:nvSpPr>
          <p:spPr>
            <a:xfrm>
              <a:off x="8296605"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754" name="tx2754"/>
            <p:cNvSpPr/>
            <p:nvPr/>
          </p:nvSpPr>
          <p:spPr>
            <a:xfrm>
              <a:off x="8560056"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755" name="tx2755"/>
            <p:cNvSpPr/>
            <p:nvPr/>
          </p:nvSpPr>
          <p:spPr>
            <a:xfrm>
              <a:off x="1973780"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56" name="tx2756"/>
            <p:cNvSpPr/>
            <p:nvPr/>
          </p:nvSpPr>
          <p:spPr>
            <a:xfrm>
              <a:off x="2237231"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57" name="tx2757"/>
            <p:cNvSpPr/>
            <p:nvPr/>
          </p:nvSpPr>
          <p:spPr>
            <a:xfrm>
              <a:off x="2500682"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58" name="tx2758"/>
            <p:cNvSpPr/>
            <p:nvPr/>
          </p:nvSpPr>
          <p:spPr>
            <a:xfrm>
              <a:off x="2764133"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59" name="tx2759"/>
            <p:cNvSpPr/>
            <p:nvPr/>
          </p:nvSpPr>
          <p:spPr>
            <a:xfrm>
              <a:off x="3027584"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60" name="tx2760"/>
            <p:cNvSpPr/>
            <p:nvPr/>
          </p:nvSpPr>
          <p:spPr>
            <a:xfrm>
              <a:off x="3291035"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61" name="tx2761"/>
            <p:cNvSpPr/>
            <p:nvPr/>
          </p:nvSpPr>
          <p:spPr>
            <a:xfrm>
              <a:off x="3554486"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62" name="tx2762"/>
            <p:cNvSpPr/>
            <p:nvPr/>
          </p:nvSpPr>
          <p:spPr>
            <a:xfrm>
              <a:off x="3817938"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63" name="tx2763"/>
            <p:cNvSpPr/>
            <p:nvPr/>
          </p:nvSpPr>
          <p:spPr>
            <a:xfrm>
              <a:off x="4081389"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64" name="tx2764"/>
            <p:cNvSpPr/>
            <p:nvPr/>
          </p:nvSpPr>
          <p:spPr>
            <a:xfrm>
              <a:off x="4344840"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65" name="tx2765"/>
            <p:cNvSpPr/>
            <p:nvPr/>
          </p:nvSpPr>
          <p:spPr>
            <a:xfrm>
              <a:off x="4608291"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66" name="tx2766"/>
            <p:cNvSpPr/>
            <p:nvPr/>
          </p:nvSpPr>
          <p:spPr>
            <a:xfrm>
              <a:off x="4871742"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67" name="tx2767"/>
            <p:cNvSpPr/>
            <p:nvPr/>
          </p:nvSpPr>
          <p:spPr>
            <a:xfrm>
              <a:off x="5135193"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68" name="tx2768"/>
            <p:cNvSpPr/>
            <p:nvPr/>
          </p:nvSpPr>
          <p:spPr>
            <a:xfrm>
              <a:off x="5398644"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69" name="tx2769"/>
            <p:cNvSpPr/>
            <p:nvPr/>
          </p:nvSpPr>
          <p:spPr>
            <a:xfrm>
              <a:off x="5662095"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70" name="tx2770"/>
            <p:cNvSpPr/>
            <p:nvPr/>
          </p:nvSpPr>
          <p:spPr>
            <a:xfrm>
              <a:off x="5925546"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71" name="tx2771"/>
            <p:cNvSpPr/>
            <p:nvPr/>
          </p:nvSpPr>
          <p:spPr>
            <a:xfrm>
              <a:off x="6188997"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72" name="tx2772"/>
            <p:cNvSpPr/>
            <p:nvPr/>
          </p:nvSpPr>
          <p:spPr>
            <a:xfrm>
              <a:off x="6452448"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73" name="tx2773"/>
            <p:cNvSpPr/>
            <p:nvPr/>
          </p:nvSpPr>
          <p:spPr>
            <a:xfrm>
              <a:off x="6715899"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74" name="tx2774"/>
            <p:cNvSpPr/>
            <p:nvPr/>
          </p:nvSpPr>
          <p:spPr>
            <a:xfrm>
              <a:off x="6979350"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75" name="tx2775"/>
            <p:cNvSpPr/>
            <p:nvPr/>
          </p:nvSpPr>
          <p:spPr>
            <a:xfrm>
              <a:off x="7242801"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76" name="tx2776"/>
            <p:cNvSpPr/>
            <p:nvPr/>
          </p:nvSpPr>
          <p:spPr>
            <a:xfrm>
              <a:off x="7506252"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77" name="tx2777"/>
            <p:cNvSpPr/>
            <p:nvPr/>
          </p:nvSpPr>
          <p:spPr>
            <a:xfrm>
              <a:off x="7769703"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78" name="tx2778"/>
            <p:cNvSpPr/>
            <p:nvPr/>
          </p:nvSpPr>
          <p:spPr>
            <a:xfrm>
              <a:off x="8033154"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79" name="tx2779"/>
            <p:cNvSpPr/>
            <p:nvPr/>
          </p:nvSpPr>
          <p:spPr>
            <a:xfrm>
              <a:off x="8296605"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80" name="tx2780"/>
            <p:cNvSpPr/>
            <p:nvPr/>
          </p:nvSpPr>
          <p:spPr>
            <a:xfrm>
              <a:off x="8560056"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81" name="tx2781"/>
            <p:cNvSpPr/>
            <p:nvPr/>
          </p:nvSpPr>
          <p:spPr>
            <a:xfrm>
              <a:off x="1973780"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782" name="tx2782"/>
            <p:cNvSpPr/>
            <p:nvPr/>
          </p:nvSpPr>
          <p:spPr>
            <a:xfrm>
              <a:off x="2237231"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783" name="tx2783"/>
            <p:cNvSpPr/>
            <p:nvPr/>
          </p:nvSpPr>
          <p:spPr>
            <a:xfrm>
              <a:off x="2500682"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784" name="tx2784"/>
            <p:cNvSpPr/>
            <p:nvPr/>
          </p:nvSpPr>
          <p:spPr>
            <a:xfrm>
              <a:off x="2764133"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785" name="tx2785"/>
            <p:cNvSpPr/>
            <p:nvPr/>
          </p:nvSpPr>
          <p:spPr>
            <a:xfrm>
              <a:off x="3027584"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786" name="tx2786"/>
            <p:cNvSpPr/>
            <p:nvPr/>
          </p:nvSpPr>
          <p:spPr>
            <a:xfrm>
              <a:off x="3291035"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787" name="tx2787"/>
            <p:cNvSpPr/>
            <p:nvPr/>
          </p:nvSpPr>
          <p:spPr>
            <a:xfrm>
              <a:off x="3554486"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788" name="tx2788"/>
            <p:cNvSpPr/>
            <p:nvPr/>
          </p:nvSpPr>
          <p:spPr>
            <a:xfrm>
              <a:off x="3817938"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789" name="tx2789"/>
            <p:cNvSpPr/>
            <p:nvPr/>
          </p:nvSpPr>
          <p:spPr>
            <a:xfrm>
              <a:off x="4081389"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790" name="tx2790"/>
            <p:cNvSpPr/>
            <p:nvPr/>
          </p:nvSpPr>
          <p:spPr>
            <a:xfrm>
              <a:off x="4344840"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791" name="tx2791"/>
            <p:cNvSpPr/>
            <p:nvPr/>
          </p:nvSpPr>
          <p:spPr>
            <a:xfrm>
              <a:off x="4608291"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792" name="tx2792"/>
            <p:cNvSpPr/>
            <p:nvPr/>
          </p:nvSpPr>
          <p:spPr>
            <a:xfrm>
              <a:off x="4871742"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793" name="tx2793"/>
            <p:cNvSpPr/>
            <p:nvPr/>
          </p:nvSpPr>
          <p:spPr>
            <a:xfrm>
              <a:off x="5135193"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794" name="tx2794"/>
            <p:cNvSpPr/>
            <p:nvPr/>
          </p:nvSpPr>
          <p:spPr>
            <a:xfrm>
              <a:off x="5398644"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795" name="tx2795"/>
            <p:cNvSpPr/>
            <p:nvPr/>
          </p:nvSpPr>
          <p:spPr>
            <a:xfrm>
              <a:off x="5662095"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796" name="tx2796"/>
            <p:cNvSpPr/>
            <p:nvPr/>
          </p:nvSpPr>
          <p:spPr>
            <a:xfrm>
              <a:off x="5925546"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797" name="tx2797"/>
            <p:cNvSpPr/>
            <p:nvPr/>
          </p:nvSpPr>
          <p:spPr>
            <a:xfrm>
              <a:off x="6188997"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798" name="tx2798"/>
            <p:cNvSpPr/>
            <p:nvPr/>
          </p:nvSpPr>
          <p:spPr>
            <a:xfrm>
              <a:off x="6452448"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799" name="tx2799"/>
            <p:cNvSpPr/>
            <p:nvPr/>
          </p:nvSpPr>
          <p:spPr>
            <a:xfrm>
              <a:off x="6715899"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800" name="tx2800"/>
            <p:cNvSpPr/>
            <p:nvPr/>
          </p:nvSpPr>
          <p:spPr>
            <a:xfrm>
              <a:off x="6979350"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801" name="tx2801"/>
            <p:cNvSpPr/>
            <p:nvPr/>
          </p:nvSpPr>
          <p:spPr>
            <a:xfrm>
              <a:off x="7506252"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802" name="tx2802"/>
            <p:cNvSpPr/>
            <p:nvPr/>
          </p:nvSpPr>
          <p:spPr>
            <a:xfrm>
              <a:off x="7769703"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803" name="tx2803"/>
            <p:cNvSpPr/>
            <p:nvPr/>
          </p:nvSpPr>
          <p:spPr>
            <a:xfrm>
              <a:off x="8033154"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804" name="tx2804"/>
            <p:cNvSpPr/>
            <p:nvPr/>
          </p:nvSpPr>
          <p:spPr>
            <a:xfrm>
              <a:off x="8296605"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805" name="tx2805"/>
            <p:cNvSpPr/>
            <p:nvPr/>
          </p:nvSpPr>
          <p:spPr>
            <a:xfrm>
              <a:off x="8560056"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806" name="tx2806"/>
            <p:cNvSpPr/>
            <p:nvPr/>
          </p:nvSpPr>
          <p:spPr>
            <a:xfrm>
              <a:off x="1973780"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07" name="tx2807"/>
            <p:cNvSpPr/>
            <p:nvPr/>
          </p:nvSpPr>
          <p:spPr>
            <a:xfrm>
              <a:off x="2237231"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08" name="tx2808"/>
            <p:cNvSpPr/>
            <p:nvPr/>
          </p:nvSpPr>
          <p:spPr>
            <a:xfrm>
              <a:off x="2500682"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09" name="tx2809"/>
            <p:cNvSpPr/>
            <p:nvPr/>
          </p:nvSpPr>
          <p:spPr>
            <a:xfrm>
              <a:off x="2764133"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10" name="tx2810"/>
            <p:cNvSpPr/>
            <p:nvPr/>
          </p:nvSpPr>
          <p:spPr>
            <a:xfrm>
              <a:off x="3027584"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11" name="tx2811"/>
            <p:cNvSpPr/>
            <p:nvPr/>
          </p:nvSpPr>
          <p:spPr>
            <a:xfrm>
              <a:off x="3291035"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12" name="tx2812"/>
            <p:cNvSpPr/>
            <p:nvPr/>
          </p:nvSpPr>
          <p:spPr>
            <a:xfrm>
              <a:off x="3554486"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13" name="tx2813"/>
            <p:cNvSpPr/>
            <p:nvPr/>
          </p:nvSpPr>
          <p:spPr>
            <a:xfrm>
              <a:off x="3817938"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14" name="tx2814"/>
            <p:cNvSpPr/>
            <p:nvPr/>
          </p:nvSpPr>
          <p:spPr>
            <a:xfrm>
              <a:off x="4081389"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15" name="tx2815"/>
            <p:cNvSpPr/>
            <p:nvPr/>
          </p:nvSpPr>
          <p:spPr>
            <a:xfrm>
              <a:off x="4344840"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16" name="tx2816"/>
            <p:cNvSpPr/>
            <p:nvPr/>
          </p:nvSpPr>
          <p:spPr>
            <a:xfrm>
              <a:off x="4608291"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17" name="tx2817"/>
            <p:cNvSpPr/>
            <p:nvPr/>
          </p:nvSpPr>
          <p:spPr>
            <a:xfrm>
              <a:off x="4871742"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18" name="tx2818"/>
            <p:cNvSpPr/>
            <p:nvPr/>
          </p:nvSpPr>
          <p:spPr>
            <a:xfrm>
              <a:off x="5135193"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19" name="tx2819"/>
            <p:cNvSpPr/>
            <p:nvPr/>
          </p:nvSpPr>
          <p:spPr>
            <a:xfrm>
              <a:off x="5398644"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20" name="tx2820"/>
            <p:cNvSpPr/>
            <p:nvPr/>
          </p:nvSpPr>
          <p:spPr>
            <a:xfrm>
              <a:off x="5662095"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21" name="tx2821"/>
            <p:cNvSpPr/>
            <p:nvPr/>
          </p:nvSpPr>
          <p:spPr>
            <a:xfrm>
              <a:off x="5925546"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22" name="tx2822"/>
            <p:cNvSpPr/>
            <p:nvPr/>
          </p:nvSpPr>
          <p:spPr>
            <a:xfrm>
              <a:off x="6188997"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23" name="tx2823"/>
            <p:cNvSpPr/>
            <p:nvPr/>
          </p:nvSpPr>
          <p:spPr>
            <a:xfrm>
              <a:off x="6452448"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24" name="tx2824"/>
            <p:cNvSpPr/>
            <p:nvPr/>
          </p:nvSpPr>
          <p:spPr>
            <a:xfrm>
              <a:off x="6715899"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25" name="tx2825"/>
            <p:cNvSpPr/>
            <p:nvPr/>
          </p:nvSpPr>
          <p:spPr>
            <a:xfrm>
              <a:off x="6979350"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26" name="tx2826"/>
            <p:cNvSpPr/>
            <p:nvPr/>
          </p:nvSpPr>
          <p:spPr>
            <a:xfrm>
              <a:off x="7242801"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27" name="tx2827"/>
            <p:cNvSpPr/>
            <p:nvPr/>
          </p:nvSpPr>
          <p:spPr>
            <a:xfrm>
              <a:off x="7506252"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828" name="tx2828"/>
            <p:cNvSpPr/>
            <p:nvPr/>
          </p:nvSpPr>
          <p:spPr>
            <a:xfrm>
              <a:off x="7769703"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829" name="tx2829"/>
            <p:cNvSpPr/>
            <p:nvPr/>
          </p:nvSpPr>
          <p:spPr>
            <a:xfrm>
              <a:off x="8033154"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830" name="tx2830"/>
            <p:cNvSpPr/>
            <p:nvPr/>
          </p:nvSpPr>
          <p:spPr>
            <a:xfrm>
              <a:off x="8296605"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831" name="tx2831"/>
            <p:cNvSpPr/>
            <p:nvPr/>
          </p:nvSpPr>
          <p:spPr>
            <a:xfrm>
              <a:off x="8560056"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832" name="tx2832"/>
            <p:cNvSpPr/>
            <p:nvPr/>
          </p:nvSpPr>
          <p:spPr>
            <a:xfrm>
              <a:off x="1973780"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833" name="tx2833"/>
            <p:cNvSpPr/>
            <p:nvPr/>
          </p:nvSpPr>
          <p:spPr>
            <a:xfrm>
              <a:off x="2237231"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834" name="tx2834"/>
            <p:cNvSpPr/>
            <p:nvPr/>
          </p:nvSpPr>
          <p:spPr>
            <a:xfrm>
              <a:off x="2500682"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835" name="tx2835"/>
            <p:cNvSpPr/>
            <p:nvPr/>
          </p:nvSpPr>
          <p:spPr>
            <a:xfrm>
              <a:off x="2764133"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36" name="tx2836"/>
            <p:cNvSpPr/>
            <p:nvPr/>
          </p:nvSpPr>
          <p:spPr>
            <a:xfrm>
              <a:off x="3027584"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37" name="tx2837"/>
            <p:cNvSpPr/>
            <p:nvPr/>
          </p:nvSpPr>
          <p:spPr>
            <a:xfrm>
              <a:off x="3291035"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38" name="tx2838"/>
            <p:cNvSpPr/>
            <p:nvPr/>
          </p:nvSpPr>
          <p:spPr>
            <a:xfrm>
              <a:off x="3554486"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39" name="tx2839"/>
            <p:cNvSpPr/>
            <p:nvPr/>
          </p:nvSpPr>
          <p:spPr>
            <a:xfrm>
              <a:off x="3817938"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40" name="tx2840"/>
            <p:cNvSpPr/>
            <p:nvPr/>
          </p:nvSpPr>
          <p:spPr>
            <a:xfrm>
              <a:off x="4081389"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41" name="tx2841"/>
            <p:cNvSpPr/>
            <p:nvPr/>
          </p:nvSpPr>
          <p:spPr>
            <a:xfrm>
              <a:off x="4344840"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42" name="tx2842"/>
            <p:cNvSpPr/>
            <p:nvPr/>
          </p:nvSpPr>
          <p:spPr>
            <a:xfrm>
              <a:off x="4608291"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43" name="tx2843"/>
            <p:cNvSpPr/>
            <p:nvPr/>
          </p:nvSpPr>
          <p:spPr>
            <a:xfrm>
              <a:off x="4871742"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44" name="tx2844"/>
            <p:cNvSpPr/>
            <p:nvPr/>
          </p:nvSpPr>
          <p:spPr>
            <a:xfrm>
              <a:off x="5135193"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845" name="tx2845"/>
            <p:cNvSpPr/>
            <p:nvPr/>
          </p:nvSpPr>
          <p:spPr>
            <a:xfrm>
              <a:off x="5398644"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46" name="tx2846"/>
            <p:cNvSpPr/>
            <p:nvPr/>
          </p:nvSpPr>
          <p:spPr>
            <a:xfrm>
              <a:off x="5662095"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47" name="tx2847"/>
            <p:cNvSpPr/>
            <p:nvPr/>
          </p:nvSpPr>
          <p:spPr>
            <a:xfrm>
              <a:off x="5925546"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48" name="tx2848"/>
            <p:cNvSpPr/>
            <p:nvPr/>
          </p:nvSpPr>
          <p:spPr>
            <a:xfrm>
              <a:off x="6188997"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49" name="tx2849"/>
            <p:cNvSpPr/>
            <p:nvPr/>
          </p:nvSpPr>
          <p:spPr>
            <a:xfrm>
              <a:off x="6452448"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50" name="tx2850"/>
            <p:cNvSpPr/>
            <p:nvPr/>
          </p:nvSpPr>
          <p:spPr>
            <a:xfrm>
              <a:off x="6715899"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51" name="tx2851"/>
            <p:cNvSpPr/>
            <p:nvPr/>
          </p:nvSpPr>
          <p:spPr>
            <a:xfrm>
              <a:off x="6979350"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52" name="tx2852"/>
            <p:cNvSpPr/>
            <p:nvPr/>
          </p:nvSpPr>
          <p:spPr>
            <a:xfrm>
              <a:off x="7242801"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53" name="tx2853"/>
            <p:cNvSpPr/>
            <p:nvPr/>
          </p:nvSpPr>
          <p:spPr>
            <a:xfrm>
              <a:off x="7506252"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54" name="tx2854"/>
            <p:cNvSpPr/>
            <p:nvPr/>
          </p:nvSpPr>
          <p:spPr>
            <a:xfrm>
              <a:off x="7769703"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55" name="tx2855"/>
            <p:cNvSpPr/>
            <p:nvPr/>
          </p:nvSpPr>
          <p:spPr>
            <a:xfrm>
              <a:off x="8033154"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56" name="tx2856"/>
            <p:cNvSpPr/>
            <p:nvPr/>
          </p:nvSpPr>
          <p:spPr>
            <a:xfrm>
              <a:off x="8296605"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57" name="tx2857"/>
            <p:cNvSpPr/>
            <p:nvPr/>
          </p:nvSpPr>
          <p:spPr>
            <a:xfrm>
              <a:off x="8560056"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858" name="tx2858"/>
            <p:cNvSpPr/>
            <p:nvPr/>
          </p:nvSpPr>
          <p:spPr>
            <a:xfrm>
              <a:off x="1973780"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59" name="tx2859"/>
            <p:cNvSpPr/>
            <p:nvPr/>
          </p:nvSpPr>
          <p:spPr>
            <a:xfrm>
              <a:off x="2237231"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860" name="tx2860"/>
            <p:cNvSpPr/>
            <p:nvPr/>
          </p:nvSpPr>
          <p:spPr>
            <a:xfrm>
              <a:off x="2500682"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61" name="tx2861"/>
            <p:cNvSpPr/>
            <p:nvPr/>
          </p:nvSpPr>
          <p:spPr>
            <a:xfrm>
              <a:off x="2764133"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862" name="tx2862"/>
            <p:cNvSpPr/>
            <p:nvPr/>
          </p:nvSpPr>
          <p:spPr>
            <a:xfrm>
              <a:off x="3027584"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63" name="tx2863"/>
            <p:cNvSpPr/>
            <p:nvPr/>
          </p:nvSpPr>
          <p:spPr>
            <a:xfrm>
              <a:off x="3291035"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64" name="tx2864"/>
            <p:cNvSpPr/>
            <p:nvPr/>
          </p:nvSpPr>
          <p:spPr>
            <a:xfrm>
              <a:off x="3554486"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65" name="tx2865"/>
            <p:cNvSpPr/>
            <p:nvPr/>
          </p:nvSpPr>
          <p:spPr>
            <a:xfrm>
              <a:off x="3817938"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66" name="tx2866"/>
            <p:cNvSpPr/>
            <p:nvPr/>
          </p:nvSpPr>
          <p:spPr>
            <a:xfrm>
              <a:off x="4081389"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67" name="tx2867"/>
            <p:cNvSpPr/>
            <p:nvPr/>
          </p:nvSpPr>
          <p:spPr>
            <a:xfrm>
              <a:off x="4344840"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68" name="tx2868"/>
            <p:cNvSpPr/>
            <p:nvPr/>
          </p:nvSpPr>
          <p:spPr>
            <a:xfrm>
              <a:off x="4608291"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69" name="tx2869"/>
            <p:cNvSpPr/>
            <p:nvPr/>
          </p:nvSpPr>
          <p:spPr>
            <a:xfrm>
              <a:off x="4871742"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70" name="tx2870"/>
            <p:cNvSpPr/>
            <p:nvPr/>
          </p:nvSpPr>
          <p:spPr>
            <a:xfrm>
              <a:off x="5135193"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71" name="tx2871"/>
            <p:cNvSpPr/>
            <p:nvPr/>
          </p:nvSpPr>
          <p:spPr>
            <a:xfrm>
              <a:off x="5398644"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72" name="tx2872"/>
            <p:cNvSpPr/>
            <p:nvPr/>
          </p:nvSpPr>
          <p:spPr>
            <a:xfrm>
              <a:off x="5662095"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73" name="tx2873"/>
            <p:cNvSpPr/>
            <p:nvPr/>
          </p:nvSpPr>
          <p:spPr>
            <a:xfrm>
              <a:off x="5925546"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74" name="tx2874"/>
            <p:cNvSpPr/>
            <p:nvPr/>
          </p:nvSpPr>
          <p:spPr>
            <a:xfrm>
              <a:off x="6188997"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75" name="tx2875"/>
            <p:cNvSpPr/>
            <p:nvPr/>
          </p:nvSpPr>
          <p:spPr>
            <a:xfrm>
              <a:off x="6452448"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76" name="tx2876"/>
            <p:cNvSpPr/>
            <p:nvPr/>
          </p:nvSpPr>
          <p:spPr>
            <a:xfrm>
              <a:off x="6715899"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77" name="tx2877"/>
            <p:cNvSpPr/>
            <p:nvPr/>
          </p:nvSpPr>
          <p:spPr>
            <a:xfrm>
              <a:off x="6979350"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78" name="tx2878"/>
            <p:cNvSpPr/>
            <p:nvPr/>
          </p:nvSpPr>
          <p:spPr>
            <a:xfrm>
              <a:off x="7242801"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79" name="tx2879"/>
            <p:cNvSpPr/>
            <p:nvPr/>
          </p:nvSpPr>
          <p:spPr>
            <a:xfrm>
              <a:off x="7506252"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80" name="tx2880"/>
            <p:cNvSpPr/>
            <p:nvPr/>
          </p:nvSpPr>
          <p:spPr>
            <a:xfrm>
              <a:off x="7769703"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81" name="tx2881"/>
            <p:cNvSpPr/>
            <p:nvPr/>
          </p:nvSpPr>
          <p:spPr>
            <a:xfrm>
              <a:off x="8033154"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82" name="tx2882"/>
            <p:cNvSpPr/>
            <p:nvPr/>
          </p:nvSpPr>
          <p:spPr>
            <a:xfrm>
              <a:off x="8296605"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83" name="tx2883"/>
            <p:cNvSpPr/>
            <p:nvPr/>
          </p:nvSpPr>
          <p:spPr>
            <a:xfrm>
              <a:off x="8560056"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84" name="tx2884"/>
            <p:cNvSpPr/>
            <p:nvPr/>
          </p:nvSpPr>
          <p:spPr>
            <a:xfrm>
              <a:off x="1973780"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885" name="tx2885"/>
            <p:cNvSpPr/>
            <p:nvPr/>
          </p:nvSpPr>
          <p:spPr>
            <a:xfrm>
              <a:off x="2237231"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86" name="tx2886"/>
            <p:cNvSpPr/>
            <p:nvPr/>
          </p:nvSpPr>
          <p:spPr>
            <a:xfrm>
              <a:off x="2500682"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87" name="tx2887"/>
            <p:cNvSpPr/>
            <p:nvPr/>
          </p:nvSpPr>
          <p:spPr>
            <a:xfrm>
              <a:off x="2764133"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888" name="tx2888"/>
            <p:cNvSpPr/>
            <p:nvPr/>
          </p:nvSpPr>
          <p:spPr>
            <a:xfrm>
              <a:off x="3027584"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89" name="tx2889"/>
            <p:cNvSpPr/>
            <p:nvPr/>
          </p:nvSpPr>
          <p:spPr>
            <a:xfrm>
              <a:off x="3291035"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890" name="tx2890"/>
            <p:cNvSpPr/>
            <p:nvPr/>
          </p:nvSpPr>
          <p:spPr>
            <a:xfrm>
              <a:off x="3554486"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91" name="tx2891"/>
            <p:cNvSpPr/>
            <p:nvPr/>
          </p:nvSpPr>
          <p:spPr>
            <a:xfrm>
              <a:off x="3817938"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92" name="tx2892"/>
            <p:cNvSpPr/>
            <p:nvPr/>
          </p:nvSpPr>
          <p:spPr>
            <a:xfrm>
              <a:off x="4081389"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93" name="tx2893"/>
            <p:cNvSpPr/>
            <p:nvPr/>
          </p:nvSpPr>
          <p:spPr>
            <a:xfrm>
              <a:off x="4344840"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894" name="tx2894"/>
            <p:cNvSpPr/>
            <p:nvPr/>
          </p:nvSpPr>
          <p:spPr>
            <a:xfrm>
              <a:off x="4608291"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895" name="tx2895"/>
            <p:cNvSpPr/>
            <p:nvPr/>
          </p:nvSpPr>
          <p:spPr>
            <a:xfrm>
              <a:off x="4871742"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96" name="tx2896"/>
            <p:cNvSpPr/>
            <p:nvPr/>
          </p:nvSpPr>
          <p:spPr>
            <a:xfrm>
              <a:off x="5135193"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97" name="tx2897"/>
            <p:cNvSpPr/>
            <p:nvPr/>
          </p:nvSpPr>
          <p:spPr>
            <a:xfrm>
              <a:off x="5398644"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898" name="tx2898"/>
            <p:cNvSpPr/>
            <p:nvPr/>
          </p:nvSpPr>
          <p:spPr>
            <a:xfrm>
              <a:off x="5662095"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899" name="tx2899"/>
            <p:cNvSpPr/>
            <p:nvPr/>
          </p:nvSpPr>
          <p:spPr>
            <a:xfrm>
              <a:off x="5925546"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00" name="tx2900"/>
            <p:cNvSpPr/>
            <p:nvPr/>
          </p:nvSpPr>
          <p:spPr>
            <a:xfrm>
              <a:off x="6188997"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901" name="tx2901"/>
            <p:cNvSpPr/>
            <p:nvPr/>
          </p:nvSpPr>
          <p:spPr>
            <a:xfrm>
              <a:off x="6452448"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02" name="tx2902"/>
            <p:cNvSpPr/>
            <p:nvPr/>
          </p:nvSpPr>
          <p:spPr>
            <a:xfrm>
              <a:off x="6715899"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903" name="tx2903"/>
            <p:cNvSpPr/>
            <p:nvPr/>
          </p:nvSpPr>
          <p:spPr>
            <a:xfrm>
              <a:off x="6979350"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904" name="tx2904"/>
            <p:cNvSpPr/>
            <p:nvPr/>
          </p:nvSpPr>
          <p:spPr>
            <a:xfrm>
              <a:off x="7242801"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905" name="tx2905"/>
            <p:cNvSpPr/>
            <p:nvPr/>
          </p:nvSpPr>
          <p:spPr>
            <a:xfrm>
              <a:off x="7506252"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906" name="tx2906"/>
            <p:cNvSpPr/>
            <p:nvPr/>
          </p:nvSpPr>
          <p:spPr>
            <a:xfrm>
              <a:off x="7769703"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907" name="tx2907"/>
            <p:cNvSpPr/>
            <p:nvPr/>
          </p:nvSpPr>
          <p:spPr>
            <a:xfrm>
              <a:off x="8033154"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908" name="tx2908"/>
            <p:cNvSpPr/>
            <p:nvPr/>
          </p:nvSpPr>
          <p:spPr>
            <a:xfrm>
              <a:off x="8296605"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909" name="tx2909"/>
            <p:cNvSpPr/>
            <p:nvPr/>
          </p:nvSpPr>
          <p:spPr>
            <a:xfrm>
              <a:off x="8560056"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10" name="tx2910"/>
            <p:cNvSpPr/>
            <p:nvPr/>
          </p:nvSpPr>
          <p:spPr>
            <a:xfrm>
              <a:off x="1973780"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911" name="tx2911"/>
            <p:cNvSpPr/>
            <p:nvPr/>
          </p:nvSpPr>
          <p:spPr>
            <a:xfrm>
              <a:off x="2237231"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912" name="tx2912"/>
            <p:cNvSpPr/>
            <p:nvPr/>
          </p:nvSpPr>
          <p:spPr>
            <a:xfrm>
              <a:off x="2500682"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913" name="tx2913"/>
            <p:cNvSpPr/>
            <p:nvPr/>
          </p:nvSpPr>
          <p:spPr>
            <a:xfrm>
              <a:off x="2764133"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914" name="tx2914"/>
            <p:cNvSpPr/>
            <p:nvPr/>
          </p:nvSpPr>
          <p:spPr>
            <a:xfrm>
              <a:off x="3027584"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915" name="tx2915"/>
            <p:cNvSpPr/>
            <p:nvPr/>
          </p:nvSpPr>
          <p:spPr>
            <a:xfrm>
              <a:off x="3291035"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916" name="tx2916"/>
            <p:cNvSpPr/>
            <p:nvPr/>
          </p:nvSpPr>
          <p:spPr>
            <a:xfrm>
              <a:off x="3554486"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917" name="tx2917"/>
            <p:cNvSpPr/>
            <p:nvPr/>
          </p:nvSpPr>
          <p:spPr>
            <a:xfrm>
              <a:off x="3817938"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18" name="tx2918"/>
            <p:cNvSpPr/>
            <p:nvPr/>
          </p:nvSpPr>
          <p:spPr>
            <a:xfrm>
              <a:off x="4081389"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19" name="tx2919"/>
            <p:cNvSpPr/>
            <p:nvPr/>
          </p:nvSpPr>
          <p:spPr>
            <a:xfrm>
              <a:off x="4344840"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20" name="tx2920"/>
            <p:cNvSpPr/>
            <p:nvPr/>
          </p:nvSpPr>
          <p:spPr>
            <a:xfrm>
              <a:off x="4608291"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21" name="tx2921"/>
            <p:cNvSpPr/>
            <p:nvPr/>
          </p:nvSpPr>
          <p:spPr>
            <a:xfrm>
              <a:off x="4871742"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22" name="tx2922"/>
            <p:cNvSpPr/>
            <p:nvPr/>
          </p:nvSpPr>
          <p:spPr>
            <a:xfrm>
              <a:off x="5135193"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23" name="tx2923"/>
            <p:cNvSpPr/>
            <p:nvPr/>
          </p:nvSpPr>
          <p:spPr>
            <a:xfrm>
              <a:off x="5398644"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24" name="tx2924"/>
            <p:cNvSpPr/>
            <p:nvPr/>
          </p:nvSpPr>
          <p:spPr>
            <a:xfrm>
              <a:off x="5662095"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25" name="tx2925"/>
            <p:cNvSpPr/>
            <p:nvPr/>
          </p:nvSpPr>
          <p:spPr>
            <a:xfrm>
              <a:off x="5925546"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26" name="tx2926"/>
            <p:cNvSpPr/>
            <p:nvPr/>
          </p:nvSpPr>
          <p:spPr>
            <a:xfrm>
              <a:off x="6188997"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27" name="tx2927"/>
            <p:cNvSpPr/>
            <p:nvPr/>
          </p:nvSpPr>
          <p:spPr>
            <a:xfrm>
              <a:off x="6452448"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28" name="tx2928"/>
            <p:cNvSpPr/>
            <p:nvPr/>
          </p:nvSpPr>
          <p:spPr>
            <a:xfrm>
              <a:off x="6715899"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29" name="tx2929"/>
            <p:cNvSpPr/>
            <p:nvPr/>
          </p:nvSpPr>
          <p:spPr>
            <a:xfrm>
              <a:off x="6979350"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30" name="tx2930"/>
            <p:cNvSpPr/>
            <p:nvPr/>
          </p:nvSpPr>
          <p:spPr>
            <a:xfrm>
              <a:off x="7242801"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31" name="tx2931"/>
            <p:cNvSpPr/>
            <p:nvPr/>
          </p:nvSpPr>
          <p:spPr>
            <a:xfrm>
              <a:off x="7506252"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932" name="tx2932"/>
            <p:cNvSpPr/>
            <p:nvPr/>
          </p:nvSpPr>
          <p:spPr>
            <a:xfrm>
              <a:off x="7769703"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33" name="tx2933"/>
            <p:cNvSpPr/>
            <p:nvPr/>
          </p:nvSpPr>
          <p:spPr>
            <a:xfrm>
              <a:off x="8033154"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34" name="tx2934"/>
            <p:cNvSpPr/>
            <p:nvPr/>
          </p:nvSpPr>
          <p:spPr>
            <a:xfrm>
              <a:off x="8296605"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35" name="tx2935"/>
            <p:cNvSpPr/>
            <p:nvPr/>
          </p:nvSpPr>
          <p:spPr>
            <a:xfrm>
              <a:off x="8560056"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936" name="tx2936"/>
            <p:cNvSpPr/>
            <p:nvPr/>
          </p:nvSpPr>
          <p:spPr>
            <a:xfrm>
              <a:off x="1973780"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37" name="tx2937"/>
            <p:cNvSpPr/>
            <p:nvPr/>
          </p:nvSpPr>
          <p:spPr>
            <a:xfrm>
              <a:off x="2237231"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38" name="tx2938"/>
            <p:cNvSpPr/>
            <p:nvPr/>
          </p:nvSpPr>
          <p:spPr>
            <a:xfrm>
              <a:off x="2500682"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39" name="tx2939"/>
            <p:cNvSpPr/>
            <p:nvPr/>
          </p:nvSpPr>
          <p:spPr>
            <a:xfrm>
              <a:off x="2764133"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40" name="tx2940"/>
            <p:cNvSpPr/>
            <p:nvPr/>
          </p:nvSpPr>
          <p:spPr>
            <a:xfrm>
              <a:off x="3027584"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41" name="tx2941"/>
            <p:cNvSpPr/>
            <p:nvPr/>
          </p:nvSpPr>
          <p:spPr>
            <a:xfrm>
              <a:off x="3291035"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42" name="tx2942"/>
            <p:cNvSpPr/>
            <p:nvPr/>
          </p:nvSpPr>
          <p:spPr>
            <a:xfrm>
              <a:off x="3554486"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43" name="tx2943"/>
            <p:cNvSpPr/>
            <p:nvPr/>
          </p:nvSpPr>
          <p:spPr>
            <a:xfrm>
              <a:off x="3817938"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44" name="tx2944"/>
            <p:cNvSpPr/>
            <p:nvPr/>
          </p:nvSpPr>
          <p:spPr>
            <a:xfrm>
              <a:off x="4081389"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945" name="tx2945"/>
            <p:cNvSpPr/>
            <p:nvPr/>
          </p:nvSpPr>
          <p:spPr>
            <a:xfrm>
              <a:off x="4344840"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946" name="tx2946"/>
            <p:cNvSpPr/>
            <p:nvPr/>
          </p:nvSpPr>
          <p:spPr>
            <a:xfrm>
              <a:off x="5135193"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947" name="tx2947"/>
            <p:cNvSpPr/>
            <p:nvPr/>
          </p:nvSpPr>
          <p:spPr>
            <a:xfrm>
              <a:off x="5398644"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948" name="tx2948"/>
            <p:cNvSpPr/>
            <p:nvPr/>
          </p:nvSpPr>
          <p:spPr>
            <a:xfrm>
              <a:off x="6715899"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949" name="tx2949"/>
            <p:cNvSpPr/>
            <p:nvPr/>
          </p:nvSpPr>
          <p:spPr>
            <a:xfrm>
              <a:off x="6979350"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950" name="tx2950"/>
            <p:cNvSpPr/>
            <p:nvPr/>
          </p:nvSpPr>
          <p:spPr>
            <a:xfrm>
              <a:off x="7242801"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951" name="tx2951"/>
            <p:cNvSpPr/>
            <p:nvPr/>
          </p:nvSpPr>
          <p:spPr>
            <a:xfrm>
              <a:off x="7506252"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952" name="tx2952"/>
            <p:cNvSpPr/>
            <p:nvPr/>
          </p:nvSpPr>
          <p:spPr>
            <a:xfrm>
              <a:off x="7769703"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953" name="tx2953"/>
            <p:cNvSpPr/>
            <p:nvPr/>
          </p:nvSpPr>
          <p:spPr>
            <a:xfrm>
              <a:off x="8033154"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954" name="tx2954"/>
            <p:cNvSpPr/>
            <p:nvPr/>
          </p:nvSpPr>
          <p:spPr>
            <a:xfrm>
              <a:off x="8296605"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955" name="tx2955"/>
            <p:cNvSpPr/>
            <p:nvPr/>
          </p:nvSpPr>
          <p:spPr>
            <a:xfrm>
              <a:off x="8560056"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956" name="tx2956"/>
            <p:cNvSpPr/>
            <p:nvPr/>
          </p:nvSpPr>
          <p:spPr>
            <a:xfrm>
              <a:off x="1973780"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57" name="tx2957"/>
            <p:cNvSpPr/>
            <p:nvPr/>
          </p:nvSpPr>
          <p:spPr>
            <a:xfrm>
              <a:off x="2237231"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58" name="tx2958"/>
            <p:cNvSpPr/>
            <p:nvPr/>
          </p:nvSpPr>
          <p:spPr>
            <a:xfrm>
              <a:off x="2500682"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959" name="tx2959"/>
            <p:cNvSpPr/>
            <p:nvPr/>
          </p:nvSpPr>
          <p:spPr>
            <a:xfrm>
              <a:off x="2764133"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60" name="tx2960"/>
            <p:cNvSpPr/>
            <p:nvPr/>
          </p:nvSpPr>
          <p:spPr>
            <a:xfrm>
              <a:off x="3027584"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61" name="tx2961"/>
            <p:cNvSpPr/>
            <p:nvPr/>
          </p:nvSpPr>
          <p:spPr>
            <a:xfrm>
              <a:off x="3291035"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962" name="tx2962"/>
            <p:cNvSpPr/>
            <p:nvPr/>
          </p:nvSpPr>
          <p:spPr>
            <a:xfrm>
              <a:off x="3554486"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963" name="tx2963"/>
            <p:cNvSpPr/>
            <p:nvPr/>
          </p:nvSpPr>
          <p:spPr>
            <a:xfrm>
              <a:off x="3817938"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964" name="tx2964"/>
            <p:cNvSpPr/>
            <p:nvPr/>
          </p:nvSpPr>
          <p:spPr>
            <a:xfrm>
              <a:off x="4081389"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965" name="tx2965"/>
            <p:cNvSpPr/>
            <p:nvPr/>
          </p:nvSpPr>
          <p:spPr>
            <a:xfrm>
              <a:off x="4344840"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66" name="tx2966"/>
            <p:cNvSpPr/>
            <p:nvPr/>
          </p:nvSpPr>
          <p:spPr>
            <a:xfrm>
              <a:off x="4608291"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967" name="tx2967"/>
            <p:cNvSpPr/>
            <p:nvPr/>
          </p:nvSpPr>
          <p:spPr>
            <a:xfrm>
              <a:off x="4871742"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968" name="tx2968"/>
            <p:cNvSpPr/>
            <p:nvPr/>
          </p:nvSpPr>
          <p:spPr>
            <a:xfrm>
              <a:off x="5135193"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69" name="tx2969"/>
            <p:cNvSpPr/>
            <p:nvPr/>
          </p:nvSpPr>
          <p:spPr>
            <a:xfrm>
              <a:off x="5662095"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970" name="tx2970"/>
            <p:cNvSpPr/>
            <p:nvPr/>
          </p:nvSpPr>
          <p:spPr>
            <a:xfrm>
              <a:off x="5925546"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71" name="tx2971"/>
            <p:cNvSpPr/>
            <p:nvPr/>
          </p:nvSpPr>
          <p:spPr>
            <a:xfrm>
              <a:off x="6188997"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72" name="tx2972"/>
            <p:cNvSpPr/>
            <p:nvPr/>
          </p:nvSpPr>
          <p:spPr>
            <a:xfrm>
              <a:off x="6452448"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973" name="tx2973"/>
            <p:cNvSpPr/>
            <p:nvPr/>
          </p:nvSpPr>
          <p:spPr>
            <a:xfrm>
              <a:off x="6715899"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974" name="tx2974"/>
            <p:cNvSpPr/>
            <p:nvPr/>
          </p:nvSpPr>
          <p:spPr>
            <a:xfrm>
              <a:off x="6979350"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975" name="tx2975"/>
            <p:cNvSpPr/>
            <p:nvPr/>
          </p:nvSpPr>
          <p:spPr>
            <a:xfrm>
              <a:off x="7242801"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976" name="tx2976"/>
            <p:cNvSpPr/>
            <p:nvPr/>
          </p:nvSpPr>
          <p:spPr>
            <a:xfrm>
              <a:off x="7506252"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977" name="tx2977"/>
            <p:cNvSpPr/>
            <p:nvPr/>
          </p:nvSpPr>
          <p:spPr>
            <a:xfrm>
              <a:off x="7769703"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978" name="tx2978"/>
            <p:cNvSpPr/>
            <p:nvPr/>
          </p:nvSpPr>
          <p:spPr>
            <a:xfrm>
              <a:off x="8033154"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979" name="tx2979"/>
            <p:cNvSpPr/>
            <p:nvPr/>
          </p:nvSpPr>
          <p:spPr>
            <a:xfrm>
              <a:off x="8296605"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80" name="tx2980"/>
            <p:cNvSpPr/>
            <p:nvPr/>
          </p:nvSpPr>
          <p:spPr>
            <a:xfrm>
              <a:off x="8560056"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81" name="tx2981"/>
            <p:cNvSpPr/>
            <p:nvPr/>
          </p:nvSpPr>
          <p:spPr>
            <a:xfrm>
              <a:off x="1973780"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982" name="tx2982"/>
            <p:cNvSpPr/>
            <p:nvPr/>
          </p:nvSpPr>
          <p:spPr>
            <a:xfrm>
              <a:off x="2237231"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983" name="tx2983"/>
            <p:cNvSpPr/>
            <p:nvPr/>
          </p:nvSpPr>
          <p:spPr>
            <a:xfrm>
              <a:off x="2500682"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984" name="tx2984"/>
            <p:cNvSpPr/>
            <p:nvPr/>
          </p:nvSpPr>
          <p:spPr>
            <a:xfrm>
              <a:off x="2764133"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985" name="tx2985"/>
            <p:cNvSpPr/>
            <p:nvPr/>
          </p:nvSpPr>
          <p:spPr>
            <a:xfrm>
              <a:off x="3027584"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986" name="tx2986"/>
            <p:cNvSpPr/>
            <p:nvPr/>
          </p:nvSpPr>
          <p:spPr>
            <a:xfrm>
              <a:off x="3291035"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987" name="tx2987"/>
            <p:cNvSpPr/>
            <p:nvPr/>
          </p:nvSpPr>
          <p:spPr>
            <a:xfrm>
              <a:off x="3554486"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988" name="tx2988"/>
            <p:cNvSpPr/>
            <p:nvPr/>
          </p:nvSpPr>
          <p:spPr>
            <a:xfrm>
              <a:off x="3817938"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989" name="tx2989"/>
            <p:cNvSpPr/>
            <p:nvPr/>
          </p:nvSpPr>
          <p:spPr>
            <a:xfrm>
              <a:off x="4081389"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990" name="tx2990"/>
            <p:cNvSpPr/>
            <p:nvPr/>
          </p:nvSpPr>
          <p:spPr>
            <a:xfrm>
              <a:off x="4344840"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991" name="tx2991"/>
            <p:cNvSpPr/>
            <p:nvPr/>
          </p:nvSpPr>
          <p:spPr>
            <a:xfrm>
              <a:off x="4608291"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992" name="tx2992"/>
            <p:cNvSpPr/>
            <p:nvPr/>
          </p:nvSpPr>
          <p:spPr>
            <a:xfrm>
              <a:off x="4871742"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993" name="tx2993"/>
            <p:cNvSpPr/>
            <p:nvPr/>
          </p:nvSpPr>
          <p:spPr>
            <a:xfrm>
              <a:off x="5135193"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994" name="tx2994"/>
            <p:cNvSpPr/>
            <p:nvPr/>
          </p:nvSpPr>
          <p:spPr>
            <a:xfrm>
              <a:off x="5398644"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995" name="tx2995"/>
            <p:cNvSpPr/>
            <p:nvPr/>
          </p:nvSpPr>
          <p:spPr>
            <a:xfrm>
              <a:off x="5662095"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996" name="tx2996"/>
            <p:cNvSpPr/>
            <p:nvPr/>
          </p:nvSpPr>
          <p:spPr>
            <a:xfrm>
              <a:off x="5925546"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997" name="tx2997"/>
            <p:cNvSpPr/>
            <p:nvPr/>
          </p:nvSpPr>
          <p:spPr>
            <a:xfrm>
              <a:off x="6188997"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998" name="tx2998"/>
            <p:cNvSpPr/>
            <p:nvPr/>
          </p:nvSpPr>
          <p:spPr>
            <a:xfrm>
              <a:off x="6452448"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999" name="tx2999"/>
            <p:cNvSpPr/>
            <p:nvPr/>
          </p:nvSpPr>
          <p:spPr>
            <a:xfrm>
              <a:off x="6715899"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000" name="tx3000"/>
            <p:cNvSpPr/>
            <p:nvPr/>
          </p:nvSpPr>
          <p:spPr>
            <a:xfrm>
              <a:off x="6979350"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3001" name="tx3001"/>
            <p:cNvSpPr/>
            <p:nvPr/>
          </p:nvSpPr>
          <p:spPr>
            <a:xfrm>
              <a:off x="7242801"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3002" name="tx3002"/>
            <p:cNvSpPr/>
            <p:nvPr/>
          </p:nvSpPr>
          <p:spPr>
            <a:xfrm>
              <a:off x="7506252"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3003" name="tx3003"/>
            <p:cNvSpPr/>
            <p:nvPr/>
          </p:nvSpPr>
          <p:spPr>
            <a:xfrm>
              <a:off x="7769703"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3004" name="tx3004"/>
            <p:cNvSpPr/>
            <p:nvPr/>
          </p:nvSpPr>
          <p:spPr>
            <a:xfrm>
              <a:off x="8033154"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3005" name="tx3005"/>
            <p:cNvSpPr/>
            <p:nvPr/>
          </p:nvSpPr>
          <p:spPr>
            <a:xfrm>
              <a:off x="8296605"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3006" name="tx3006"/>
            <p:cNvSpPr/>
            <p:nvPr/>
          </p:nvSpPr>
          <p:spPr>
            <a:xfrm>
              <a:off x="8560056"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3007" name="tx3007"/>
            <p:cNvSpPr/>
            <p:nvPr/>
          </p:nvSpPr>
          <p:spPr>
            <a:xfrm>
              <a:off x="7242801"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3008" name="tx3008"/>
            <p:cNvSpPr/>
            <p:nvPr/>
          </p:nvSpPr>
          <p:spPr>
            <a:xfrm>
              <a:off x="7506252"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3009" name="tx3009"/>
            <p:cNvSpPr/>
            <p:nvPr/>
          </p:nvSpPr>
          <p:spPr>
            <a:xfrm>
              <a:off x="7769703"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3010" name="tx3010"/>
            <p:cNvSpPr/>
            <p:nvPr/>
          </p:nvSpPr>
          <p:spPr>
            <a:xfrm>
              <a:off x="8033154"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3011" name="tx3011"/>
            <p:cNvSpPr/>
            <p:nvPr/>
          </p:nvSpPr>
          <p:spPr>
            <a:xfrm>
              <a:off x="8296605"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3012" name="tx3012"/>
            <p:cNvSpPr/>
            <p:nvPr/>
          </p:nvSpPr>
          <p:spPr>
            <a:xfrm>
              <a:off x="8560056"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3013" name="tx3013"/>
            <p:cNvSpPr/>
            <p:nvPr/>
          </p:nvSpPr>
          <p:spPr>
            <a:xfrm>
              <a:off x="2764133"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3014" name="tx3014"/>
            <p:cNvSpPr/>
            <p:nvPr/>
          </p:nvSpPr>
          <p:spPr>
            <a:xfrm>
              <a:off x="8033154"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3015" name="tx3015"/>
            <p:cNvSpPr/>
            <p:nvPr/>
          </p:nvSpPr>
          <p:spPr>
            <a:xfrm>
              <a:off x="1973780"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35</a:t>
              </a:r>
            </a:p>
          </p:txBody>
        </p:sp>
        <p:sp>
          <p:nvSpPr>
            <p:cNvPr id="3016" name="tx3016"/>
            <p:cNvSpPr/>
            <p:nvPr/>
          </p:nvSpPr>
          <p:spPr>
            <a:xfrm>
              <a:off x="2237231"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3017" name="tx3017"/>
            <p:cNvSpPr/>
            <p:nvPr/>
          </p:nvSpPr>
          <p:spPr>
            <a:xfrm>
              <a:off x="2500682"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39</a:t>
              </a:r>
            </a:p>
          </p:txBody>
        </p:sp>
        <p:sp>
          <p:nvSpPr>
            <p:cNvPr id="3018" name="tx3018"/>
            <p:cNvSpPr/>
            <p:nvPr/>
          </p:nvSpPr>
          <p:spPr>
            <a:xfrm>
              <a:off x="2764133"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3019" name="tx3019"/>
            <p:cNvSpPr/>
            <p:nvPr/>
          </p:nvSpPr>
          <p:spPr>
            <a:xfrm>
              <a:off x="3027584"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3020" name="tx3020"/>
            <p:cNvSpPr/>
            <p:nvPr/>
          </p:nvSpPr>
          <p:spPr>
            <a:xfrm>
              <a:off x="3291035"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3021" name="tx3021"/>
            <p:cNvSpPr/>
            <p:nvPr/>
          </p:nvSpPr>
          <p:spPr>
            <a:xfrm>
              <a:off x="3554486"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3022" name="tx3022"/>
            <p:cNvSpPr/>
            <p:nvPr/>
          </p:nvSpPr>
          <p:spPr>
            <a:xfrm>
              <a:off x="3817938"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3023" name="tx3023"/>
            <p:cNvSpPr/>
            <p:nvPr/>
          </p:nvSpPr>
          <p:spPr>
            <a:xfrm>
              <a:off x="4081389"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3024" name="tx3024"/>
            <p:cNvSpPr/>
            <p:nvPr/>
          </p:nvSpPr>
          <p:spPr>
            <a:xfrm>
              <a:off x="4344840"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3025" name="tx3025"/>
            <p:cNvSpPr/>
            <p:nvPr/>
          </p:nvSpPr>
          <p:spPr>
            <a:xfrm>
              <a:off x="4608291"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3026" name="tx3026"/>
            <p:cNvSpPr/>
            <p:nvPr/>
          </p:nvSpPr>
          <p:spPr>
            <a:xfrm>
              <a:off x="4871742"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3027" name="tx3027"/>
            <p:cNvSpPr/>
            <p:nvPr/>
          </p:nvSpPr>
          <p:spPr>
            <a:xfrm>
              <a:off x="5135193"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3028" name="tx3028"/>
            <p:cNvSpPr/>
            <p:nvPr/>
          </p:nvSpPr>
          <p:spPr>
            <a:xfrm>
              <a:off x="5398644"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3029" name="tx3029"/>
            <p:cNvSpPr/>
            <p:nvPr/>
          </p:nvSpPr>
          <p:spPr>
            <a:xfrm>
              <a:off x="5662095"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3030" name="tx3030"/>
            <p:cNvSpPr/>
            <p:nvPr/>
          </p:nvSpPr>
          <p:spPr>
            <a:xfrm>
              <a:off x="5925546"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3031" name="tx3031"/>
            <p:cNvSpPr/>
            <p:nvPr/>
          </p:nvSpPr>
          <p:spPr>
            <a:xfrm>
              <a:off x="6188997"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3032" name="tx3032"/>
            <p:cNvSpPr/>
            <p:nvPr/>
          </p:nvSpPr>
          <p:spPr>
            <a:xfrm>
              <a:off x="6452448"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3033" name="tx3033"/>
            <p:cNvSpPr/>
            <p:nvPr/>
          </p:nvSpPr>
          <p:spPr>
            <a:xfrm>
              <a:off x="6715899"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3034" name="tx3034"/>
            <p:cNvSpPr/>
            <p:nvPr/>
          </p:nvSpPr>
          <p:spPr>
            <a:xfrm>
              <a:off x="1973780"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3035" name="tx3035"/>
            <p:cNvSpPr/>
            <p:nvPr/>
          </p:nvSpPr>
          <p:spPr>
            <a:xfrm>
              <a:off x="2237231"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3036" name="tx3036"/>
            <p:cNvSpPr/>
            <p:nvPr/>
          </p:nvSpPr>
          <p:spPr>
            <a:xfrm>
              <a:off x="2500682"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3037" name="tx3037"/>
            <p:cNvSpPr/>
            <p:nvPr/>
          </p:nvSpPr>
          <p:spPr>
            <a:xfrm>
              <a:off x="2764133"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3038" name="tx3038"/>
            <p:cNvSpPr/>
            <p:nvPr/>
          </p:nvSpPr>
          <p:spPr>
            <a:xfrm>
              <a:off x="3027584"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3039" name="tx3039"/>
            <p:cNvSpPr/>
            <p:nvPr/>
          </p:nvSpPr>
          <p:spPr>
            <a:xfrm>
              <a:off x="3291035"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3040" name="tx3040"/>
            <p:cNvSpPr/>
            <p:nvPr/>
          </p:nvSpPr>
          <p:spPr>
            <a:xfrm>
              <a:off x="3554486"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3041" name="tx3041"/>
            <p:cNvSpPr/>
            <p:nvPr/>
          </p:nvSpPr>
          <p:spPr>
            <a:xfrm>
              <a:off x="3554486"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3042" name="tx3042"/>
            <p:cNvSpPr/>
            <p:nvPr/>
          </p:nvSpPr>
          <p:spPr>
            <a:xfrm>
              <a:off x="3817938"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3043" name="tx3043"/>
            <p:cNvSpPr/>
            <p:nvPr/>
          </p:nvSpPr>
          <p:spPr>
            <a:xfrm>
              <a:off x="8033154"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3044" name="tx3044"/>
            <p:cNvSpPr/>
            <p:nvPr/>
          </p:nvSpPr>
          <p:spPr>
            <a:xfrm>
              <a:off x="8296605"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3045" name="tx3045"/>
            <p:cNvSpPr/>
            <p:nvPr/>
          </p:nvSpPr>
          <p:spPr>
            <a:xfrm>
              <a:off x="8560056"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3046" name="tx3046"/>
            <p:cNvSpPr/>
            <p:nvPr/>
          </p:nvSpPr>
          <p:spPr>
            <a:xfrm>
              <a:off x="1973780"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39</a:t>
              </a:r>
            </a:p>
          </p:txBody>
        </p:sp>
        <p:sp>
          <p:nvSpPr>
            <p:cNvPr id="3047" name="tx3047"/>
            <p:cNvSpPr/>
            <p:nvPr/>
          </p:nvSpPr>
          <p:spPr>
            <a:xfrm>
              <a:off x="2237231"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3048" name="tx3048"/>
            <p:cNvSpPr/>
            <p:nvPr/>
          </p:nvSpPr>
          <p:spPr>
            <a:xfrm>
              <a:off x="3291035"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3049" name="tx3049"/>
            <p:cNvSpPr/>
            <p:nvPr/>
          </p:nvSpPr>
          <p:spPr>
            <a:xfrm>
              <a:off x="3554486"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3050" name="tx3050"/>
            <p:cNvSpPr/>
            <p:nvPr/>
          </p:nvSpPr>
          <p:spPr>
            <a:xfrm>
              <a:off x="4081389"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39</a:t>
              </a:r>
            </a:p>
          </p:txBody>
        </p:sp>
        <p:sp>
          <p:nvSpPr>
            <p:cNvPr id="3051" name="tx3051"/>
            <p:cNvSpPr/>
            <p:nvPr/>
          </p:nvSpPr>
          <p:spPr>
            <a:xfrm>
              <a:off x="6715899"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3052" name="tx3052"/>
            <p:cNvSpPr/>
            <p:nvPr/>
          </p:nvSpPr>
          <p:spPr>
            <a:xfrm>
              <a:off x="7242801"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3053" name="tx3053"/>
            <p:cNvSpPr/>
            <p:nvPr/>
          </p:nvSpPr>
          <p:spPr>
            <a:xfrm>
              <a:off x="4608291"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3054" name="tx3054"/>
            <p:cNvSpPr/>
            <p:nvPr/>
          </p:nvSpPr>
          <p:spPr>
            <a:xfrm>
              <a:off x="4871742"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3055" name="tx3055"/>
            <p:cNvSpPr/>
            <p:nvPr/>
          </p:nvSpPr>
          <p:spPr>
            <a:xfrm>
              <a:off x="5662095"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23</a:t>
              </a:r>
            </a:p>
          </p:txBody>
        </p:sp>
        <p:sp>
          <p:nvSpPr>
            <p:cNvPr id="3056" name="tx3056"/>
            <p:cNvSpPr/>
            <p:nvPr/>
          </p:nvSpPr>
          <p:spPr>
            <a:xfrm>
              <a:off x="5925546"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23</a:t>
              </a:r>
            </a:p>
          </p:txBody>
        </p:sp>
        <p:sp>
          <p:nvSpPr>
            <p:cNvPr id="3057" name="tx3057"/>
            <p:cNvSpPr/>
            <p:nvPr/>
          </p:nvSpPr>
          <p:spPr>
            <a:xfrm>
              <a:off x="6188997"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19</a:t>
              </a:r>
            </a:p>
          </p:txBody>
        </p:sp>
        <p:sp>
          <p:nvSpPr>
            <p:cNvPr id="3058" name="tx3058"/>
            <p:cNvSpPr/>
            <p:nvPr/>
          </p:nvSpPr>
          <p:spPr>
            <a:xfrm>
              <a:off x="6452448"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3059" name="tx3059"/>
            <p:cNvSpPr/>
            <p:nvPr/>
          </p:nvSpPr>
          <p:spPr>
            <a:xfrm>
              <a:off x="5398644"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3060" name="rc306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061" name="rc306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062" name="rc306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063" name="rc306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064" name="rc306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065" name="rc306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066" name="rc306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067" name="rc306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068" name="rc306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069" name="rc306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070" name="rc307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071" name="rc307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072" name="rc307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073" name="rc307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074" name="rc307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075" name="rc307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076" name="rc307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077" name="rc307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078" name="rc307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079" name="rc307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080" name="rc308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081" name="rc308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082" name="rc308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083" name="rc308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084" name="rc308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085" name="rc308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086" name="rc308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087" name="rc308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088" name="rc308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089" name="rc308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090" name="rc309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091" name="rc309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092" name="rc309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093" name="rc309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094" name="rc309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095" name="rc309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096" name="rc309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097" name="rc309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098" name="rc309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099" name="rc309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00" name="rc310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01" name="rc310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02" name="rc310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03" name="rc310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04" name="rc310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05" name="rc310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06" name="rc310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07" name="rc310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08" name="rc310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09" name="rc310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10" name="rc311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11" name="rc311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12" name="rc311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13" name="rc311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14" name="rc311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15" name="rc311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16" name="rc311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17" name="rc311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18" name="rc311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19" name="rc311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20" name="rc312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21" name="rc312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22" name="rc312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23" name="rc312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24" name="rc312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25" name="rc312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26" name="rc312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27" name="rc312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28" name="rc312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29" name="rc312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30" name="rc313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31" name="rc313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32" name="rc313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33" name="rc313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34" name="rc313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35" name="rc313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36" name="rc313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37" name="rc313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38" name="rc313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39" name="rc313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40" name="rc314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41" name="rc314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42" name="rc314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43" name="rc314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44" name="rc314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45" name="rc314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46" name="rc314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47" name="rc314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48" name="rc314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49" name="rc314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50" name="rc315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51" name="rc315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52" name="rc315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53" name="rc315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54" name="rc315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55" name="rc315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56" name="rc315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57" name="rc315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58" name="rc315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59" name="rc315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60" name="rc316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61" name="rc316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62" name="rc316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63" name="rc316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64" name="rc316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65" name="rc316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66" name="rc316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67" name="rc316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68" name="rc316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69" name="rc316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70" name="rc317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71" name="rc317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72" name="rc317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73" name="rc317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74" name="rc317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75" name="rc317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76" name="rc317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77" name="rc317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78" name="rc317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79" name="rc317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80" name="rc318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81" name="rc318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82" name="rc318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83" name="rc318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84" name="rc318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85" name="rc318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86" name="rc318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87" name="rc318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88" name="rc318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89" name="rc318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90" name="rc319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91" name="rc319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92" name="rc319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93" name="rc319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94" name="rc319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95" name="rc319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96" name="rc319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97" name="rc319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98" name="rc319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199" name="rc319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00" name="rc320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01" name="rc320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02" name="rc320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03" name="rc320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04" name="rc320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05" name="rc320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06" name="rc320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07" name="rc320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08" name="rc320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09" name="rc320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10" name="rc321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11" name="rc321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12" name="rc321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13" name="rc321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14" name="rc321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15" name="rc321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16" name="rc321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17" name="rc321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18" name="rc321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19" name="rc321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20" name="rc322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21" name="rc322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22" name="rc322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23" name="rc322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24" name="rc322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25" name="rc322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26" name="rc322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27" name="rc322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28" name="rc322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29" name="rc322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30" name="rc323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31" name="rc323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32" name="rc323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33" name="rc323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34" name="rc323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35" name="rc323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36" name="rc323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37" name="rc323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38" name="rc323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39" name="rc323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40" name="rc324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41" name="rc324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42" name="rc324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43" name="rc324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44" name="rc324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45" name="rc324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46" name="rc324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47" name="rc324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48" name="rc324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49" name="rc324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50" name="rc325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51" name="rc325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52" name="rc325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53" name="rc325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54" name="rc325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55" name="rc325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56" name="rc325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57" name="rc325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58" name="rc325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59" name="rc325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60" name="rc326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61" name="rc326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62" name="rc326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63" name="rc326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64" name="rc326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65" name="rc326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66" name="rc326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67" name="rc326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68" name="rc326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69" name="rc326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70" name="rc327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71" name="rc327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72" name="rc327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73" name="rc327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74" name="rc327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75" name="rc327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76" name="rc327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77" name="rc327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78" name="rc327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79" name="rc327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80" name="rc328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81" name="rc328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82" name="rc328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83" name="rc328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84" name="rc328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85" name="rc328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86" name="rc328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87" name="rc328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88" name="rc328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89" name="rc328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90" name="rc329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91" name="rc329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92" name="rc329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93" name="rc329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94" name="rc329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95" name="rc329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96" name="rc329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97" name="rc329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98" name="rc329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299" name="rc329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00" name="rc330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01" name="rc330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02" name="rc330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03" name="rc330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04" name="rc330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05" name="rc330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06" name="rc330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07" name="rc330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08" name="rc330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09" name="rc330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10" name="rc331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11" name="rc331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12" name="rc331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13" name="rc331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14" name="rc331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15" name="rc331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16" name="rc331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17" name="rc331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18" name="rc331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19" name="rc331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20" name="rc332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21" name="rc332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22" name="rc332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23" name="rc332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24" name="rc332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25" name="rc332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26" name="rc332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27" name="rc332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28" name="rc332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29" name="rc332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30" name="rc333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31" name="rc333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32" name="rc333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33" name="rc333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34" name="rc333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35" name="rc333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36" name="rc333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37" name="rc333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38" name="rc333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39" name="rc333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40" name="rc334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41" name="rc334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42" name="rc334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43" name="rc334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44" name="rc334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45" name="rc334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46" name="rc334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47" name="rc334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48" name="rc334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49" name="rc334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50" name="rc335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51" name="rc335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52" name="rc335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53" name="rc335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54" name="rc335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55" name="rc335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56" name="rc335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57" name="rc335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58" name="rc335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59" name="rc335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60" name="rc336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61" name="rc336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62" name="rc336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63" name="rc336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64" name="rc336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65" name="rc336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66" name="rc336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67" name="rc336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68" name="rc336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69" name="rc336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70" name="rc337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71" name="rc337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72" name="rc337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73" name="rc337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74" name="rc337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75" name="rc337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76" name="rc337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77" name="rc337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78" name="rc337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79" name="rc337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80" name="rc338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81" name="rc338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82" name="rc338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83" name="rc338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84" name="rc338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85" name="rc338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86" name="rc338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87" name="rc338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88" name="rc338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89" name="rc338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90" name="rc339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91" name="rc339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92" name="rc339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93" name="rc339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94" name="rc339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95" name="rc339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96" name="rc339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97" name="rc339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98" name="rc339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399" name="rc339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00" name="rc340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01" name="rc340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02" name="rc340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03" name="rc340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04" name="rc340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05" name="rc340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06" name="rc340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07" name="rc340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08" name="rc340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09" name="rc340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10" name="rc341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11" name="rc341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12" name="rc341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13" name="rc341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14" name="rc341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15" name="rc341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16" name="rc341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17" name="rc341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18" name="rc341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19" name="rc341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20" name="rc342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21" name="rc342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22" name="rc342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23" name="rc342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24" name="rc342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25" name="rc342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26" name="rc342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27" name="rc342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28" name="rc342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29" name="rc342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30" name="rc343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31" name="rc343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32" name="rc343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33" name="rc343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34" name="rc343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35" name="rc343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36" name="rc343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37" name="rc343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38" name="rc343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39" name="rc343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40" name="rc344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41" name="rc344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42" name="rc344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43" name="rc344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44" name="rc344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45" name="rc344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46" name="rc344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47" name="rc344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48" name="rc344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49" name="rc344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50" name="rc345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51" name="rc345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52" name="rc345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53" name="rc345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54" name="rc345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55" name="rc345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56" name="rc345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57" name="rc345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58" name="rc345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59" name="rc345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60" name="rc346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61" name="rc346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62" name="rc346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63" name="rc346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64" name="rc346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65" name="rc346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66" name="rc346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67" name="rc346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68" name="rc346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69" name="rc346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70" name="rc347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71" name="rc347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72" name="rc347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73" name="rc347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74" name="rc347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75" name="rc347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76" name="rc347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77" name="rc347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78" name="rc347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79" name="rc347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80" name="rc348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81" name="rc348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82" name="rc348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83" name="rc348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84" name="rc348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85" name="rc348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86" name="rc348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87" name="rc348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88" name="rc348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89" name="rc348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90" name="rc349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91" name="rc349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92" name="rc349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93" name="rc349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94" name="rc349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95" name="rc349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96" name="rc349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97" name="rc349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98" name="rc349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499" name="rc349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00" name="rc350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01" name="rc350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02" name="rc350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03" name="rc350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04" name="rc350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05" name="rc350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06" name="rc350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07" name="rc350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08" name="rc350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09" name="rc350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10" name="rc351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11" name="rc351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12" name="rc351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13" name="rc351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14" name="rc351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15" name="rc351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16" name="rc351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17" name="rc351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18" name="rc351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19" name="rc351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20" name="rc352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21" name="rc352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22" name="rc352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23" name="rc352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24" name="rc352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25" name="rc352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26" name="rc352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27" name="rc352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28" name="rc352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29" name="rc352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30" name="rc353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31" name="rc353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32" name="rc353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33" name="rc353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34" name="rc353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35" name="rc353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36" name="rc353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37" name="rc353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38" name="rc353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39" name="rc353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40" name="rc354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41" name="rc354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42" name="rc354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43" name="rc354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44" name="rc354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45" name="rc354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46" name="rc354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47" name="rc354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48" name="rc354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49" name="rc354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50" name="rc355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51" name="rc355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52" name="rc355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53" name="rc355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54" name="rc355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55" name="rc355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56" name="rc355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57" name="rc355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58" name="rc355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59" name="rc355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60" name="rc356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61" name="rc356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62" name="rc356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63" name="rc356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64" name="rc356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65" name="rc356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66" name="rc356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67" name="rc356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68" name="rc356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69" name="rc356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70" name="rc357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71" name="rc357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72" name="rc357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73" name="rc357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74" name="rc357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75" name="rc357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76" name="rc357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77" name="rc357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78" name="rc357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79" name="rc357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80" name="rc358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81" name="rc358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82" name="rc358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83" name="rc358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84" name="rc358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85" name="rc358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86" name="rc358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87" name="rc358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88" name="rc358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89" name="rc358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90" name="rc359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91" name="rc359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92" name="rc359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93" name="rc359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94" name="rc359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95" name="rc359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96" name="rc359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97" name="rc359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98" name="rc359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599" name="rc359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00" name="rc360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01" name="rc360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02" name="rc360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03" name="rc360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04" name="rc360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05" name="rc360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06" name="rc360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07" name="rc360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08" name="rc360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09" name="rc360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10" name="rc361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11" name="rc361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12" name="rc361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13" name="rc361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14" name="rc361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15" name="rc361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16" name="rc361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17" name="rc361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18" name="rc361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19" name="rc361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20" name="rc362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21" name="rc362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22" name="rc362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23" name="rc362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24" name="rc362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25" name="rc362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26" name="rc362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27" name="rc362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28" name="rc362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29" name="rc362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30" name="rc363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31" name="rc363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32" name="rc363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33" name="rc363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34" name="rc363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35" name="rc363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36" name="rc363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37" name="rc363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38" name="rc363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39" name="rc363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40" name="rc364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41" name="rc364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42" name="rc364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43" name="rc364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44" name="rc364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45" name="rc364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46" name="rc364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47" name="rc364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48" name="rc364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49" name="rc364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50" name="rc365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51" name="rc365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52" name="rc365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53" name="rc365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54" name="rc365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55" name="rc365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56" name="rc365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57" name="rc365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58" name="rc365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59" name="rc365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60" name="rc366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61" name="rc366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62" name="rc366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63" name="rc366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64" name="rc366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65" name="rc366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66" name="rc366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67" name="rc366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68" name="rc366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69" name="rc366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70" name="rc367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71" name="rc367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72" name="rc367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73" name="rc367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74" name="rc367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75" name="rc367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76" name="rc367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77" name="rc367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78" name="rc367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79" name="rc367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80" name="rc368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81" name="rc368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82" name="rc368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83" name="rc368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84" name="rc368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85" name="rc368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86" name="rc368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87" name="rc368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88" name="rc368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89" name="rc368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90" name="rc369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91" name="rc369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92" name="rc369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93" name="rc369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94" name="rc369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95" name="rc369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96" name="rc369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97" name="rc369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98" name="rc369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699" name="rc369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00" name="rc370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01" name="rc370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02" name="rc370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03" name="rc370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04" name="rc370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05" name="rc370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06" name="rc370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07" name="rc370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08" name="rc370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09" name="rc370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10" name="rc371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11" name="rc371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12" name="rc371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13" name="rc371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14" name="rc371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15" name="rc371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16" name="rc371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17" name="rc371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18" name="rc371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19" name="rc371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20" name="rc372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21" name="rc372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22" name="rc372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23" name="rc372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24" name="rc372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25" name="rc372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26" name="rc372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27" name="rc372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28" name="rc372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29" name="rc372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30" name="rc373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31" name="rc373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32" name="rc373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33" name="rc373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34" name="rc373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35" name="rc373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36" name="rc373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37" name="rc373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38" name="rc373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39" name="rc373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40" name="rc374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41" name="rc374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42" name="rc374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43" name="rc374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44" name="rc374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45" name="rc374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46" name="rc374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47" name="rc374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48" name="rc374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49" name="rc374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50" name="rc375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51" name="rc375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52" name="rc375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53" name="rc375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54" name="rc375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55" name="rc375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56" name="rc375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57" name="rc375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58" name="rc375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59" name="rc375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60" name="rc376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61" name="rc376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62" name="rc376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63" name="rc376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64" name="rc376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65" name="rc376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66" name="rc376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67" name="rc376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68" name="rc376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69" name="rc376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70" name="rc377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71" name="rc377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72" name="rc377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73" name="rc377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74" name="rc377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75" name="rc377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76" name="rc377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77" name="rc377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78" name="rc377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79" name="rc377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80" name="rc378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81" name="rc378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82" name="rc378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83" name="rc378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84" name="rc378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85" name="rc378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86" name="rc378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87" name="rc378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88" name="rc378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89" name="rc378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90" name="rc379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91" name="rc379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92" name="rc379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93" name="rc379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94" name="rc379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95" name="rc379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96" name="rc379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97" name="rc379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98" name="rc379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799" name="rc379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00" name="rc380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01" name="rc380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02" name="rc380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03" name="rc380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04" name="rc380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05" name="rc380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06" name="rc380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07" name="rc380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08" name="rc380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09" name="rc380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10" name="rc381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11" name="rc381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12" name="rc381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13" name="rc381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14" name="rc381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15" name="rc381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16" name="rc381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17" name="rc381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18" name="rc381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19" name="rc381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20" name="rc382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21" name="rc382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22" name="rc382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23" name="rc382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24" name="rc382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25" name="rc382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26" name="rc382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27" name="rc382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28" name="rc382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29" name="rc382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30" name="rc383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31" name="rc383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32" name="rc383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33" name="rc383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34" name="rc383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35" name="rc383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36" name="rc383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37" name="rc383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38" name="rc383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39" name="rc383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40" name="rc384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41" name="rc384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42" name="rc384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43" name="rc384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44" name="rc384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45" name="rc384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46" name="rc384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47" name="rc384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48" name="rc384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49" name="rc384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50" name="rc385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51" name="rc385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52" name="rc385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53" name="rc385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54" name="rc385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55" name="rc385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56" name="rc385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57" name="rc385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58" name="rc385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59" name="rc385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60" name="rc386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61" name="rc386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62" name="rc386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63" name="rc386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64" name="rc386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65" name="rc386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66" name="rc386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67" name="rc386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68" name="rc386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69" name="rc386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70" name="rc387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71" name="rc387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72" name="rc387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73" name="rc387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74" name="rc387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75" name="rc387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76" name="rc387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77" name="rc387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78" name="rc387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79" name="rc387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80" name="rc388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81" name="rc388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82" name="rc388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83" name="rc388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84" name="rc388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85" name="rc388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86" name="rc388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87" name="rc388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88" name="rc388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89" name="rc388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90" name="rc389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91" name="rc389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92" name="rc389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93" name="rc389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94" name="rc389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95" name="rc389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96" name="rc389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97" name="rc389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98" name="rc389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899" name="rc389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00" name="rc390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01" name="rc390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02" name="rc390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03" name="rc390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04" name="rc390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05" name="rc390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06" name="rc390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07" name="rc390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08" name="rc390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09" name="rc390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10" name="rc391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11" name="rc391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12" name="rc391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13" name="rc391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14" name="rc391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15" name="rc391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16" name="rc391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17" name="rc391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18" name="rc391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19" name="rc391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20" name="rc392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21" name="rc392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22" name="rc392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23" name="rc392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24" name="rc392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25" name="rc392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26" name="rc392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27" name="rc392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28" name="rc392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29" name="rc392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30" name="rc393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31" name="rc393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32" name="rc393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33" name="rc393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34" name="rc393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35" name="rc393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36" name="rc393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37" name="rc393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38" name="rc393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39" name="rc393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40" name="rc394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41" name="rc394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42" name="rc394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43" name="rc394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44" name="rc394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45" name="rc394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46" name="rc394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47" name="rc394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48" name="rc394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49" name="rc394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50" name="rc395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51" name="rc395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52" name="rc395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53" name="rc395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54" name="rc395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55" name="rc395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56" name="rc395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57" name="rc395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58" name="rc395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59" name="rc395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60" name="rc396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61" name="rc396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62" name="rc396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63" name="rc396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64" name="rc396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65" name="rc396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66" name="rc396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67" name="rc396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68" name="rc396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69" name="rc396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70" name="rc397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71" name="rc397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72" name="rc397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73" name="rc397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74" name="rc397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75" name="rc397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76" name="rc397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77" name="rc397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78" name="rc397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79" name="rc397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80" name="rc398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81" name="rc398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82" name="rc398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83" name="rc398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84" name="rc398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85" name="rc398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86" name="rc398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87" name="rc398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88" name="rc398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89" name="rc398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90" name="rc399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91" name="rc399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92" name="rc399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93" name="rc399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94" name="rc399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95" name="rc399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96" name="rc399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97" name="rc399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98" name="rc399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3999" name="rc399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00" name="rc400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01" name="rc400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02" name="rc400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03" name="rc400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04" name="rc400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05" name="rc400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06" name="rc400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07" name="rc400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08" name="rc400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09" name="rc400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10" name="rc401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11" name="rc401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12" name="rc401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13" name="rc401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14" name="rc401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15" name="rc401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16" name="rc401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17" name="rc401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18" name="rc401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19" name="rc401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20" name="rc402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21" name="rc402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22" name="rc402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23" name="rc402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24" name="rc402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25" name="rc402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26" name="rc402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27" name="rc402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28" name="rc402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29" name="rc402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30" name="rc403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31" name="rc403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32" name="rc403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33" name="rc403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34" name="rc403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35" name="rc403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36" name="rc403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37" name="rc403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38" name="rc403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39" name="rc403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40" name="rc404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41" name="rc404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42" name="rc404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43" name="rc404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44" name="rc404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45" name="rc404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46" name="rc404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47" name="rc404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48" name="rc404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49" name="rc404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50" name="rc405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51" name="rc405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52" name="rc405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53" name="rc405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54" name="rc405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55" name="rc405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56" name="rc405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57" name="rc405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58" name="rc405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59" name="rc405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60" name="rc406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61" name="rc406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62" name="rc406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63" name="rc406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64" name="rc406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65" name="rc406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66" name="rc406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67" name="rc406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68" name="rc406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69" name="rc406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70" name="rc407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71" name="rc407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72" name="rc407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73" name="rc407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74" name="rc407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75" name="rc407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76" name="rc407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77" name="rc407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78" name="rc407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79" name="rc407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80" name="rc408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81" name="rc408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82" name="rc408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83" name="rc408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84" name="rc408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85" name="rc408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86" name="rc408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87" name="rc408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88" name="rc408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89" name="rc408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90" name="rc409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91" name="rc409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92" name="rc409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93" name="rc409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94" name="rc409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95" name="rc409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96" name="rc409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97" name="rc409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98" name="rc409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099" name="rc409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00" name="rc410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01" name="rc410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02" name="rc410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03" name="rc410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04" name="rc410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05" name="rc410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06" name="rc410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07" name="rc410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08" name="rc410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09" name="rc410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10" name="rc411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11" name="rc411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12" name="rc411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13" name="rc411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14" name="rc411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15" name="rc411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16" name="rc411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17" name="rc411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18" name="rc411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19" name="rc411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20" name="rc412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21" name="rc412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22" name="rc412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23" name="rc412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24" name="rc412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25" name="rc412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26" name="rc412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27" name="rc412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28" name="rc412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29" name="rc412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30" name="rc413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31" name="rc413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32" name="rc413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33" name="rc413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34" name="rc413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35" name="rc413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36" name="rc413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37" name="rc413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38" name="rc413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39" name="rc413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40" name="rc414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41" name="rc414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42" name="rc414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43" name="rc414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44" name="rc414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45" name="rc414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46" name="rc414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47" name="rc414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48" name="rc414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49" name="rc414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50" name="rc415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51" name="rc415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52" name="rc415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53" name="rc415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54" name="rc415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55" name="rc415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56" name="rc415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57" name="rc415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58" name="rc415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59" name="rc415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60" name="rc416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61" name="rc416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62" name="rc416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63" name="rc416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64" name="rc416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65" name="rc416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66" name="rc416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67" name="rc416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68" name="rc416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69" name="rc416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70" name="rc417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71" name="rc417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72" name="rc417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73" name="rc417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74" name="rc417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75" name="rc417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76" name="rc417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77" name="rc417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78" name="rc417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79" name="rc417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80" name="rc418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81" name="rc418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82" name="rc418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83" name="rc418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84" name="rc418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85" name="rc418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86" name="rc418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87" name="rc418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88" name="rc418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89" name="rc418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90" name="rc419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91" name="rc419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92" name="rc419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93" name="rc419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94" name="rc419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95" name="rc419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96" name="rc419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97" name="rc419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98" name="rc419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199" name="rc419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00" name="rc420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01" name="rc420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02" name="rc420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03" name="rc420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04" name="rc420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05" name="rc420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06" name="rc420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07" name="rc420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08" name="rc420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09" name="rc420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10" name="rc421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11" name="rc421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12" name="rc421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13" name="rc421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14" name="rc421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15" name="rc421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16" name="rc421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17" name="rc421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18" name="rc421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19" name="rc421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20" name="rc422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21" name="rc422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22" name="rc422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23" name="rc422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24" name="rc422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25" name="rc422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26" name="rc422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27" name="rc422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28" name="rc422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29" name="rc422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30" name="rc423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31" name="rc423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32" name="rc423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33" name="rc423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34" name="rc423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35" name="rc423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36" name="rc423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37" name="rc423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38" name="rc423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39" name="rc423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40" name="rc424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41" name="rc424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42" name="rc424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43" name="rc424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44" name="rc424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45" name="rc424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46" name="rc424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47" name="rc424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48" name="rc424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49" name="rc424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50" name="rc425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51" name="rc425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52" name="rc425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53" name="rc425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54" name="rc425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55" name="rc425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56" name="rc425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57" name="rc425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58" name="rc425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59" name="rc425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60" name="rc426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61" name="rc426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62" name="rc426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63" name="rc426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64" name="rc426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65" name="rc426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66" name="rc426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67" name="rc426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68" name="rc426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69" name="rc426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70" name="rc427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71" name="rc427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72" name="rc427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73" name="rc427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74" name="rc427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75" name="rc427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76" name="rc427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77" name="rc427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78" name="rc427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79" name="rc427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80" name="rc428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81" name="rc428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82" name="rc428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83" name="rc428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84" name="rc428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85" name="rc428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86" name="rc428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87" name="rc428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88" name="rc428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89" name="rc428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90" name="rc429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91" name="rc429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92" name="rc429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93" name="rc429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94" name="rc429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95" name="rc429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96" name="rc429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97" name="rc429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98" name="rc429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299" name="rc429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00" name="rc430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01" name="rc430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02" name="rc430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03" name="rc430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04" name="rc430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05" name="rc430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06" name="rc430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07" name="rc430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08" name="rc430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09" name="rc430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10" name="rc431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11" name="rc431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12" name="rc431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13" name="rc431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14" name="rc431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15" name="rc431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16" name="rc431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17" name="rc431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18" name="rc431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19" name="rc431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20" name="rc432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21" name="rc432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22" name="rc432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23" name="rc432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24" name="rc432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25" name="rc432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26" name="rc432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27" name="rc432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28" name="rc432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29" name="rc432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30" name="rc433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31" name="rc433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32" name="rc433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33" name="rc433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34" name="rc433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35" name="rc433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36" name="rc433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37" name="rc433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38" name="rc433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39" name="rc433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40" name="rc434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41" name="rc434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42" name="rc434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43" name="rc434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44" name="rc434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45" name="rc434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46" name="rc434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47" name="rc434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48" name="rc434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49" name="rc434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50" name="rc435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51" name="rc435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52" name="rc435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53" name="rc435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54" name="rc435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55" name="rc435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56" name="rc435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57" name="rc435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58" name="rc435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59" name="rc435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60" name="rc436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61" name="rc436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62" name="rc436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63" name="rc436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64" name="rc436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65" name="rc436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66" name="rc436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67" name="rc436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68" name="rc436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69" name="rc436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70" name="rc437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71" name="rc437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72" name="rc437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73" name="rc437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74" name="rc437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75" name="rc437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76" name="rc437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77" name="rc437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78" name="rc437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79" name="rc437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80" name="rc438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81" name="rc438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82" name="rc438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83" name="rc438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84" name="rc438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85" name="rc438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86" name="rc438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87" name="rc438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88" name="rc438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89" name="rc438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90" name="rc439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91" name="rc439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92" name="rc439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93" name="rc439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94" name="rc439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95" name="rc439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96" name="rc439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97" name="rc439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98" name="rc439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399" name="rc439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00" name="rc440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01" name="rc440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02" name="rc440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03" name="rc440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04" name="rc440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05" name="rc440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06" name="rc440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07" name="rc440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08" name="rc440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09" name="rc440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10" name="rc441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11" name="rc441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12" name="rc441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13" name="rc441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14" name="rc441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15" name="rc441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16" name="rc441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17" name="rc441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18" name="rc441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19" name="rc441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20" name="rc442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21" name="rc442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22" name="rc442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23" name="rc442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24" name="rc442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25" name="rc442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26" name="rc442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27" name="rc442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28" name="rc442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29" name="rc442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30" name="rc443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31" name="rc443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32" name="rc443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33" name="rc443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34" name="rc443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35" name="rc443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36" name="rc443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37" name="rc443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38" name="rc443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39" name="rc443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40" name="rc444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41" name="rc444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42" name="rc444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43" name="rc444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44" name="rc444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45" name="rc444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46" name="rc444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47" name="rc444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48" name="rc444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49" name="rc444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50" name="rc445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51" name="rc445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52" name="rc445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53" name="rc445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54" name="rc445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55" name="rc445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56" name="rc445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57" name="rc445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58" name="rc445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59" name="rc445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60" name="rc446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61" name="rc446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62" name="rc446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63" name="rc446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64" name="rc446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65" name="rc446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66" name="rc446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67" name="rc446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68" name="rc446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69" name="rc446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70" name="rc447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71" name="rc447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72" name="rc447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73" name="rc447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74" name="rc447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75" name="rc447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76" name="rc447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77" name="rc447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78" name="rc447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79" name="rc447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80" name="rc448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81" name="rc448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82" name="rc448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83" name="rc448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84" name="rc448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85" name="rc448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86" name="rc448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87" name="rc448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88" name="rc448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89" name="rc448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90" name="rc449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91" name="rc449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92" name="rc449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93" name="rc449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94" name="rc449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95" name="rc449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96" name="rc449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97" name="rc449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98" name="rc449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499" name="rc449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00" name="rc450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01" name="rc450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02" name="rc450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03" name="rc450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04" name="rc450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05" name="rc450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06" name="rc450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07" name="rc450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08" name="rc450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09" name="rc450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10" name="rc451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11" name="rc451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12" name="rc451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13" name="rc451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14" name="rc451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15" name="rc451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16" name="rc451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17" name="rc451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18" name="rc451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19" name="rc451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20" name="rc452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21" name="rc452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22" name="rc452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23" name="rc452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24" name="rc452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25" name="rc452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26" name="rc452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27" name="rc452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28" name="rc452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29" name="rc452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30" name="rc453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31" name="rc453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32" name="rc453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33" name="rc453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34" name="rc453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35" name="rc453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36" name="rc453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37" name="rc453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38" name="rc453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39" name="rc453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40" name="rc454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41" name="rc454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42" name="rc454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43" name="rc454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44" name="rc454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45" name="rc454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46" name="rc454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47" name="rc454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48" name="rc454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49" name="rc454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50" name="rc455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51" name="rc455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52" name="rc455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53" name="rc455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54" name="rc455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55" name="rc455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56" name="rc455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57" name="rc455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58" name="rc455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59" name="rc455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60" name="rc456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61" name="rc456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62" name="rc456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63" name="rc456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64" name="rc456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65" name="rc456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66" name="rc456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67" name="rc456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68" name="rc456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69" name="rc456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70" name="rc457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71" name="rc457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72" name="rc457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73" name="rc457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74" name="rc457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75" name="rc457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76" name="rc457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77" name="rc457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78" name="rc4578"/>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79" name="rc4579"/>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80" name="rc4580"/>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81" name="rc4581"/>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82" name="rc4582"/>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83" name="rc4583"/>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84" name="rc4584"/>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85" name="rc4585"/>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86" name="rc4586"/>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87" name="rc4587"/>
            <p:cNvSpPr/>
            <p:nvPr/>
          </p:nvSpPr>
          <p:spPr>
            <a:xfrm>
              <a:off x="1882197" y="3656797"/>
              <a:ext cx="6849727" cy="76585"/>
            </a:xfrm>
            <a:prstGeom prst="rect">
              <a:avLst/>
            </a:prstGeom>
            <a:noFill/>
            <a:ln w="27101" cap="flat">
              <a:solidFill>
                <a:srgbClr val="000000">
                  <a:alpha val="100000"/>
                </a:srgbClr>
              </a:solidFill>
              <a:prstDash val="solid"/>
              <a:miter/>
            </a:ln>
          </p:spPr>
          <p:txBody>
            <a:bodyPr/>
            <a:lstStyle/>
            <a:p/>
          </p:txBody>
        </p:sp>
        <p:sp>
          <p:nvSpPr>
            <p:cNvPr id="4588" name="tx4588"/>
            <p:cNvSpPr/>
            <p:nvPr/>
          </p:nvSpPr>
          <p:spPr>
            <a:xfrm rot="-2700000">
              <a:off x="193302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4589" name="tx4589"/>
            <p:cNvSpPr/>
            <p:nvPr/>
          </p:nvSpPr>
          <p:spPr>
            <a:xfrm rot="-2700000">
              <a:off x="219647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2001</a:t>
              </a:r>
            </a:p>
          </p:txBody>
        </p:sp>
        <p:sp>
          <p:nvSpPr>
            <p:cNvPr id="4590" name="tx4590"/>
            <p:cNvSpPr/>
            <p:nvPr/>
          </p:nvSpPr>
          <p:spPr>
            <a:xfrm rot="-2700000">
              <a:off x="245992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2002</a:t>
              </a:r>
            </a:p>
          </p:txBody>
        </p:sp>
        <p:sp>
          <p:nvSpPr>
            <p:cNvPr id="4591" name="tx4591"/>
            <p:cNvSpPr/>
            <p:nvPr/>
          </p:nvSpPr>
          <p:spPr>
            <a:xfrm rot="-2700000">
              <a:off x="272337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2003</a:t>
              </a:r>
            </a:p>
          </p:txBody>
        </p:sp>
        <p:sp>
          <p:nvSpPr>
            <p:cNvPr id="4592" name="tx4592"/>
            <p:cNvSpPr/>
            <p:nvPr/>
          </p:nvSpPr>
          <p:spPr>
            <a:xfrm rot="-2700000">
              <a:off x="298682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2004</a:t>
              </a:r>
            </a:p>
          </p:txBody>
        </p:sp>
        <p:sp>
          <p:nvSpPr>
            <p:cNvPr id="4593" name="tx4593"/>
            <p:cNvSpPr/>
            <p:nvPr/>
          </p:nvSpPr>
          <p:spPr>
            <a:xfrm rot="-2700000">
              <a:off x="325028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4594" name="tx4594"/>
            <p:cNvSpPr/>
            <p:nvPr/>
          </p:nvSpPr>
          <p:spPr>
            <a:xfrm rot="-2700000">
              <a:off x="351373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2006</a:t>
              </a:r>
            </a:p>
          </p:txBody>
        </p:sp>
        <p:sp>
          <p:nvSpPr>
            <p:cNvPr id="4595" name="tx4595"/>
            <p:cNvSpPr/>
            <p:nvPr/>
          </p:nvSpPr>
          <p:spPr>
            <a:xfrm rot="-2700000">
              <a:off x="377718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2007</a:t>
              </a:r>
            </a:p>
          </p:txBody>
        </p:sp>
        <p:sp>
          <p:nvSpPr>
            <p:cNvPr id="4596" name="tx4596"/>
            <p:cNvSpPr/>
            <p:nvPr/>
          </p:nvSpPr>
          <p:spPr>
            <a:xfrm rot="-2700000">
              <a:off x="404063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2008</a:t>
              </a:r>
            </a:p>
          </p:txBody>
        </p:sp>
        <p:sp>
          <p:nvSpPr>
            <p:cNvPr id="4597" name="tx4597"/>
            <p:cNvSpPr/>
            <p:nvPr/>
          </p:nvSpPr>
          <p:spPr>
            <a:xfrm rot="-2700000">
              <a:off x="430408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2009</a:t>
              </a:r>
            </a:p>
          </p:txBody>
        </p:sp>
        <p:sp>
          <p:nvSpPr>
            <p:cNvPr id="4598" name="tx4598"/>
            <p:cNvSpPr/>
            <p:nvPr/>
          </p:nvSpPr>
          <p:spPr>
            <a:xfrm rot="-2700000">
              <a:off x="456753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4599" name="tx4599"/>
            <p:cNvSpPr/>
            <p:nvPr/>
          </p:nvSpPr>
          <p:spPr>
            <a:xfrm rot="-2700000">
              <a:off x="4832500" y="944126"/>
              <a:ext cx="30056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2011</a:t>
              </a:r>
            </a:p>
          </p:txBody>
        </p:sp>
        <p:sp>
          <p:nvSpPr>
            <p:cNvPr id="4600" name="tx4600"/>
            <p:cNvSpPr/>
            <p:nvPr/>
          </p:nvSpPr>
          <p:spPr>
            <a:xfrm rot="-2700000">
              <a:off x="509443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2012</a:t>
              </a:r>
            </a:p>
          </p:txBody>
        </p:sp>
        <p:sp>
          <p:nvSpPr>
            <p:cNvPr id="4601" name="tx4601"/>
            <p:cNvSpPr/>
            <p:nvPr/>
          </p:nvSpPr>
          <p:spPr>
            <a:xfrm rot="-2700000">
              <a:off x="535788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2013</a:t>
              </a:r>
            </a:p>
          </p:txBody>
        </p:sp>
        <p:sp>
          <p:nvSpPr>
            <p:cNvPr id="4602" name="tx4602"/>
            <p:cNvSpPr/>
            <p:nvPr/>
          </p:nvSpPr>
          <p:spPr>
            <a:xfrm rot="-2700000">
              <a:off x="562134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2014</a:t>
              </a:r>
            </a:p>
          </p:txBody>
        </p:sp>
        <p:sp>
          <p:nvSpPr>
            <p:cNvPr id="4603" name="tx4603"/>
            <p:cNvSpPr/>
            <p:nvPr/>
          </p:nvSpPr>
          <p:spPr>
            <a:xfrm rot="-2700000">
              <a:off x="588479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4604" name="tx4604"/>
            <p:cNvSpPr/>
            <p:nvPr/>
          </p:nvSpPr>
          <p:spPr>
            <a:xfrm rot="-2700000">
              <a:off x="614824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2016</a:t>
              </a:r>
            </a:p>
          </p:txBody>
        </p:sp>
        <p:sp>
          <p:nvSpPr>
            <p:cNvPr id="4605" name="tx4605"/>
            <p:cNvSpPr/>
            <p:nvPr/>
          </p:nvSpPr>
          <p:spPr>
            <a:xfrm rot="-2700000">
              <a:off x="641169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2017</a:t>
              </a:r>
            </a:p>
          </p:txBody>
        </p:sp>
        <p:sp>
          <p:nvSpPr>
            <p:cNvPr id="4606" name="tx4606"/>
            <p:cNvSpPr/>
            <p:nvPr/>
          </p:nvSpPr>
          <p:spPr>
            <a:xfrm rot="-2700000">
              <a:off x="667514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2018</a:t>
              </a:r>
            </a:p>
          </p:txBody>
        </p:sp>
        <p:sp>
          <p:nvSpPr>
            <p:cNvPr id="4607" name="tx4607"/>
            <p:cNvSpPr/>
            <p:nvPr/>
          </p:nvSpPr>
          <p:spPr>
            <a:xfrm rot="-2700000">
              <a:off x="693859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4608" name="tx4608"/>
            <p:cNvSpPr/>
            <p:nvPr/>
          </p:nvSpPr>
          <p:spPr>
            <a:xfrm rot="-2700000">
              <a:off x="720204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4609" name="tx4609"/>
            <p:cNvSpPr/>
            <p:nvPr/>
          </p:nvSpPr>
          <p:spPr>
            <a:xfrm rot="-2700000">
              <a:off x="746549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4610" name="tx4610"/>
            <p:cNvSpPr/>
            <p:nvPr/>
          </p:nvSpPr>
          <p:spPr>
            <a:xfrm rot="-2700000">
              <a:off x="772894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4611" name="tx4611"/>
            <p:cNvSpPr/>
            <p:nvPr/>
          </p:nvSpPr>
          <p:spPr>
            <a:xfrm rot="-2700000">
              <a:off x="799239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4612" name="tx4612"/>
            <p:cNvSpPr/>
            <p:nvPr/>
          </p:nvSpPr>
          <p:spPr>
            <a:xfrm rot="-2700000">
              <a:off x="825585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4613" name="tx4613"/>
            <p:cNvSpPr/>
            <p:nvPr/>
          </p:nvSpPr>
          <p:spPr>
            <a:xfrm rot="-2700000">
              <a:off x="851930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4614" name="tx4614"/>
            <p:cNvSpPr/>
            <p:nvPr/>
          </p:nvSpPr>
          <p:spPr>
            <a:xfrm>
              <a:off x="1056914" y="5645160"/>
              <a:ext cx="42016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Azerbaijan</a:t>
              </a:r>
            </a:p>
          </p:txBody>
        </p:sp>
        <p:sp>
          <p:nvSpPr>
            <p:cNvPr id="4615" name="tx4615"/>
            <p:cNvSpPr/>
            <p:nvPr/>
          </p:nvSpPr>
          <p:spPr>
            <a:xfrm>
              <a:off x="1012474" y="5568575"/>
              <a:ext cx="46460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Kazakhstan</a:t>
              </a:r>
            </a:p>
          </p:txBody>
        </p:sp>
        <p:sp>
          <p:nvSpPr>
            <p:cNvPr id="4616" name="tx4616"/>
            <p:cNvSpPr/>
            <p:nvPr/>
          </p:nvSpPr>
          <p:spPr>
            <a:xfrm>
              <a:off x="1210076" y="5491989"/>
              <a:ext cx="2670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Gabon</a:t>
              </a:r>
            </a:p>
          </p:txBody>
        </p:sp>
        <p:sp>
          <p:nvSpPr>
            <p:cNvPr id="4617" name="tx4617"/>
            <p:cNvSpPr/>
            <p:nvPr/>
          </p:nvSpPr>
          <p:spPr>
            <a:xfrm>
              <a:off x="992814" y="5415404"/>
              <a:ext cx="232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South</a:t>
              </a:r>
            </a:p>
          </p:txBody>
        </p:sp>
        <p:sp>
          <p:nvSpPr>
            <p:cNvPr id="4618" name="tx4618"/>
            <p:cNvSpPr/>
            <p:nvPr/>
          </p:nvSpPr>
          <p:spPr>
            <a:xfrm>
              <a:off x="1249852" y="5415404"/>
              <a:ext cx="2272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Africa</a:t>
              </a:r>
            </a:p>
          </p:txBody>
        </p:sp>
        <p:sp>
          <p:nvSpPr>
            <p:cNvPr id="4619" name="tx4619"/>
            <p:cNvSpPr/>
            <p:nvPr/>
          </p:nvSpPr>
          <p:spPr>
            <a:xfrm>
              <a:off x="508182" y="5338819"/>
              <a:ext cx="27185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Bosnia</a:t>
              </a:r>
            </a:p>
          </p:txBody>
        </p:sp>
        <p:sp>
          <p:nvSpPr>
            <p:cNvPr id="4620" name="tx4620"/>
            <p:cNvSpPr/>
            <p:nvPr/>
          </p:nvSpPr>
          <p:spPr>
            <a:xfrm>
              <a:off x="804722" y="5338819"/>
              <a:ext cx="14840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and</a:t>
              </a:r>
            </a:p>
          </p:txBody>
        </p:sp>
        <p:sp>
          <p:nvSpPr>
            <p:cNvPr id="4621" name="tx4621"/>
            <p:cNvSpPr/>
            <p:nvPr/>
          </p:nvSpPr>
          <p:spPr>
            <a:xfrm>
              <a:off x="977818" y="5338819"/>
              <a:ext cx="49926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Herzegovina</a:t>
              </a:r>
            </a:p>
          </p:txBody>
        </p:sp>
        <p:sp>
          <p:nvSpPr>
            <p:cNvPr id="4622" name="tx4622"/>
            <p:cNvSpPr/>
            <p:nvPr/>
          </p:nvSpPr>
          <p:spPr>
            <a:xfrm>
              <a:off x="1047038" y="5262233"/>
              <a:ext cx="43004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Philippines</a:t>
              </a:r>
            </a:p>
          </p:txBody>
        </p:sp>
        <p:sp>
          <p:nvSpPr>
            <p:cNvPr id="4623" name="tx4623"/>
            <p:cNvSpPr/>
            <p:nvPr/>
          </p:nvSpPr>
          <p:spPr>
            <a:xfrm>
              <a:off x="1047129" y="5185648"/>
              <a:ext cx="42995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Micronesia</a:t>
              </a:r>
            </a:p>
          </p:txBody>
        </p:sp>
        <p:sp>
          <p:nvSpPr>
            <p:cNvPr id="4624" name="tx4624"/>
            <p:cNvSpPr/>
            <p:nvPr/>
          </p:nvSpPr>
          <p:spPr>
            <a:xfrm>
              <a:off x="1002415" y="5109063"/>
              <a:ext cx="47466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Montenegro</a:t>
              </a:r>
            </a:p>
          </p:txBody>
        </p:sp>
        <p:sp>
          <p:nvSpPr>
            <p:cNvPr id="4625" name="tx4625"/>
            <p:cNvSpPr/>
            <p:nvPr/>
          </p:nvSpPr>
          <p:spPr>
            <a:xfrm>
              <a:off x="1096416" y="5032477"/>
              <a:ext cx="38066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Argentina</a:t>
              </a:r>
            </a:p>
          </p:txBody>
        </p:sp>
        <p:sp>
          <p:nvSpPr>
            <p:cNvPr id="4626" name="tx4626"/>
            <p:cNvSpPr/>
            <p:nvPr/>
          </p:nvSpPr>
          <p:spPr>
            <a:xfrm>
              <a:off x="1042100" y="4955892"/>
              <a:ext cx="43498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Guatemala</a:t>
              </a:r>
            </a:p>
          </p:txBody>
        </p:sp>
        <p:sp>
          <p:nvSpPr>
            <p:cNvPr id="4627" name="tx4627"/>
            <p:cNvSpPr/>
            <p:nvPr/>
          </p:nvSpPr>
          <p:spPr>
            <a:xfrm>
              <a:off x="1145885" y="4879307"/>
              <a:ext cx="33119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Ecuador</a:t>
              </a:r>
            </a:p>
          </p:txBody>
        </p:sp>
        <p:sp>
          <p:nvSpPr>
            <p:cNvPr id="4628" name="tx4628"/>
            <p:cNvSpPr/>
            <p:nvPr/>
          </p:nvSpPr>
          <p:spPr>
            <a:xfrm>
              <a:off x="765220" y="4802721"/>
              <a:ext cx="40041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Equatorial</a:t>
              </a:r>
            </a:p>
          </p:txBody>
        </p:sp>
        <p:sp>
          <p:nvSpPr>
            <p:cNvPr id="4629" name="tx4629"/>
            <p:cNvSpPr/>
            <p:nvPr/>
          </p:nvSpPr>
          <p:spPr>
            <a:xfrm>
              <a:off x="1190325" y="4802721"/>
              <a:ext cx="28675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Guinea</a:t>
              </a:r>
            </a:p>
          </p:txBody>
        </p:sp>
        <p:sp>
          <p:nvSpPr>
            <p:cNvPr id="4630" name="tx4630"/>
            <p:cNvSpPr/>
            <p:nvPr/>
          </p:nvSpPr>
          <p:spPr>
            <a:xfrm>
              <a:off x="799876" y="4726136"/>
              <a:ext cx="21744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North</a:t>
              </a:r>
            </a:p>
          </p:txBody>
        </p:sp>
        <p:sp>
          <p:nvSpPr>
            <p:cNvPr id="4631" name="tx4631"/>
            <p:cNvSpPr/>
            <p:nvPr/>
          </p:nvSpPr>
          <p:spPr>
            <a:xfrm>
              <a:off x="1042009" y="4726136"/>
              <a:ext cx="43507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Macedonia</a:t>
              </a:r>
            </a:p>
          </p:txBody>
        </p:sp>
        <p:sp>
          <p:nvSpPr>
            <p:cNvPr id="4632" name="tx4632"/>
            <p:cNvSpPr/>
            <p:nvPr/>
          </p:nvSpPr>
          <p:spPr>
            <a:xfrm>
              <a:off x="1096507" y="4649551"/>
              <a:ext cx="38057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Suriname</a:t>
              </a:r>
            </a:p>
          </p:txBody>
        </p:sp>
        <p:sp>
          <p:nvSpPr>
            <p:cNvPr id="4633" name="tx4633"/>
            <p:cNvSpPr/>
            <p:nvPr/>
          </p:nvSpPr>
          <p:spPr>
            <a:xfrm>
              <a:off x="1096416" y="4572965"/>
              <a:ext cx="38066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Paraguay</a:t>
              </a:r>
            </a:p>
          </p:txBody>
        </p:sp>
        <p:sp>
          <p:nvSpPr>
            <p:cNvPr id="4634" name="tx4634"/>
            <p:cNvSpPr/>
            <p:nvPr/>
          </p:nvSpPr>
          <p:spPr>
            <a:xfrm>
              <a:off x="1140947" y="4496380"/>
              <a:ext cx="33613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Moldova</a:t>
              </a:r>
            </a:p>
          </p:txBody>
        </p:sp>
        <p:sp>
          <p:nvSpPr>
            <p:cNvPr id="4635" name="tx4635"/>
            <p:cNvSpPr/>
            <p:nvPr/>
          </p:nvSpPr>
          <p:spPr>
            <a:xfrm>
              <a:off x="1091386" y="4419795"/>
              <a:ext cx="38569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Indonesia</a:t>
              </a:r>
            </a:p>
          </p:txBody>
        </p:sp>
        <p:sp>
          <p:nvSpPr>
            <p:cNvPr id="4636" name="tx4636"/>
            <p:cNvSpPr/>
            <p:nvPr/>
          </p:nvSpPr>
          <p:spPr>
            <a:xfrm>
              <a:off x="1234947" y="4343209"/>
              <a:ext cx="24213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Belize</a:t>
              </a:r>
            </a:p>
          </p:txBody>
        </p:sp>
        <p:sp>
          <p:nvSpPr>
            <p:cNvPr id="4637" name="tx4637"/>
            <p:cNvSpPr/>
            <p:nvPr/>
          </p:nvSpPr>
          <p:spPr>
            <a:xfrm>
              <a:off x="1155852" y="4266624"/>
              <a:ext cx="8394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St</a:t>
              </a:r>
            </a:p>
          </p:txBody>
        </p:sp>
        <p:sp>
          <p:nvSpPr>
            <p:cNvPr id="4638" name="tx4638"/>
            <p:cNvSpPr/>
            <p:nvPr/>
          </p:nvSpPr>
          <p:spPr>
            <a:xfrm>
              <a:off x="1264482" y="4266624"/>
              <a:ext cx="2125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Lucia</a:t>
              </a:r>
            </a:p>
          </p:txBody>
        </p:sp>
        <p:sp>
          <p:nvSpPr>
            <p:cNvPr id="4639" name="tx4639"/>
            <p:cNvSpPr/>
            <p:nvPr/>
          </p:nvSpPr>
          <p:spPr>
            <a:xfrm>
              <a:off x="1195354" y="4190039"/>
              <a:ext cx="2817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Samoa</a:t>
              </a:r>
            </a:p>
          </p:txBody>
        </p:sp>
        <p:sp>
          <p:nvSpPr>
            <p:cNvPr id="4640" name="tx4640"/>
            <p:cNvSpPr/>
            <p:nvPr/>
          </p:nvSpPr>
          <p:spPr>
            <a:xfrm>
              <a:off x="1289263" y="4113453"/>
              <a:ext cx="18781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Peru</a:t>
              </a:r>
            </a:p>
          </p:txBody>
        </p:sp>
        <p:sp>
          <p:nvSpPr>
            <p:cNvPr id="4641" name="tx4641"/>
            <p:cNvSpPr/>
            <p:nvPr/>
          </p:nvSpPr>
          <p:spPr>
            <a:xfrm>
              <a:off x="1323827" y="4036868"/>
              <a:ext cx="15325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Iraq</a:t>
              </a:r>
            </a:p>
          </p:txBody>
        </p:sp>
        <p:sp>
          <p:nvSpPr>
            <p:cNvPr id="4642" name="tx4642"/>
            <p:cNvSpPr/>
            <p:nvPr/>
          </p:nvSpPr>
          <p:spPr>
            <a:xfrm>
              <a:off x="834623" y="3960283"/>
              <a:ext cx="33604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Marshall</a:t>
              </a:r>
            </a:p>
          </p:txBody>
        </p:sp>
        <p:sp>
          <p:nvSpPr>
            <p:cNvPr id="4643" name="tx4643"/>
            <p:cNvSpPr/>
            <p:nvPr/>
          </p:nvSpPr>
          <p:spPr>
            <a:xfrm>
              <a:off x="1195354" y="3960283"/>
              <a:ext cx="2817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Islands</a:t>
              </a:r>
            </a:p>
          </p:txBody>
        </p:sp>
        <p:sp>
          <p:nvSpPr>
            <p:cNvPr id="4644" name="tx4644"/>
            <p:cNvSpPr/>
            <p:nvPr/>
          </p:nvSpPr>
          <p:spPr>
            <a:xfrm>
              <a:off x="1160698" y="3883697"/>
              <a:ext cx="31638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Georgia</a:t>
              </a:r>
            </a:p>
          </p:txBody>
        </p:sp>
        <p:sp>
          <p:nvSpPr>
            <p:cNvPr id="4645" name="tx4645"/>
            <p:cNvSpPr/>
            <p:nvPr/>
          </p:nvSpPr>
          <p:spPr>
            <a:xfrm>
              <a:off x="1254790" y="3807112"/>
              <a:ext cx="22229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Brazil</a:t>
              </a:r>
            </a:p>
          </p:txBody>
        </p:sp>
        <p:sp>
          <p:nvSpPr>
            <p:cNvPr id="4646" name="tx4646"/>
            <p:cNvSpPr/>
            <p:nvPr/>
          </p:nvSpPr>
          <p:spPr>
            <a:xfrm>
              <a:off x="686307" y="3730527"/>
              <a:ext cx="42007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Dominican</a:t>
              </a:r>
            </a:p>
          </p:txBody>
        </p:sp>
        <p:sp>
          <p:nvSpPr>
            <p:cNvPr id="4647" name="tx4647"/>
            <p:cNvSpPr/>
            <p:nvPr/>
          </p:nvSpPr>
          <p:spPr>
            <a:xfrm>
              <a:off x="1131071" y="3730527"/>
              <a:ext cx="34600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Republic</a:t>
              </a:r>
            </a:p>
          </p:txBody>
        </p:sp>
        <p:sp>
          <p:nvSpPr>
            <p:cNvPr id="4648" name="tx4648"/>
            <p:cNvSpPr/>
            <p:nvPr/>
          </p:nvSpPr>
          <p:spPr>
            <a:xfrm>
              <a:off x="1200474" y="3653895"/>
              <a:ext cx="276606" cy="63642"/>
            </a:xfrm>
            <a:prstGeom prst="rect">
              <a:avLst/>
            </a:prstGeom>
            <a:noFill/>
          </p:spPr>
          <p:txBody>
            <a:bodyPr lIns="0" rIns="0" tIns="0" bIns="0" anchorCtr="1" anchor="ctr" wrap="none"/>
            <a:lstStyle/>
            <a:p>
              <a:pPr algn="l" marL="0" marR="0" indent="0">
                <a:spcBef>
                  <a:spcPts val="0"/>
                </a:spcBef>
                <a:spcAft>
                  <a:spcPts val="0"/>
                </a:spcAft>
              </a:pPr>
              <a:r>
                <a:rPr sz="700" i="0" b="1">
                  <a:solidFill>
                    <a:srgbClr val="4D4D4D">
                      <a:alpha val="100000"/>
                    </a:srgbClr>
                  </a:solidFill>
                  <a:latin typeface="Arial"/>
                  <a:cs typeface="Arial"/>
                </a:rPr>
                <a:t>UMICs</a:t>
              </a:r>
            </a:p>
          </p:txBody>
        </p:sp>
        <p:sp>
          <p:nvSpPr>
            <p:cNvPr id="4649" name="tx4649"/>
            <p:cNvSpPr/>
            <p:nvPr/>
          </p:nvSpPr>
          <p:spPr>
            <a:xfrm>
              <a:off x="1195445" y="3577356"/>
              <a:ext cx="28163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Mexico</a:t>
              </a:r>
            </a:p>
          </p:txBody>
        </p:sp>
        <p:sp>
          <p:nvSpPr>
            <p:cNvPr id="4650" name="tx4650"/>
            <p:cNvSpPr/>
            <p:nvPr/>
          </p:nvSpPr>
          <p:spPr>
            <a:xfrm>
              <a:off x="1264482" y="3500771"/>
              <a:ext cx="2125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Libya</a:t>
              </a:r>
            </a:p>
          </p:txBody>
        </p:sp>
        <p:sp>
          <p:nvSpPr>
            <p:cNvPr id="4651" name="tx4651"/>
            <p:cNvSpPr/>
            <p:nvPr/>
          </p:nvSpPr>
          <p:spPr>
            <a:xfrm>
              <a:off x="1106474" y="3424185"/>
              <a:ext cx="37060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Dominica</a:t>
              </a:r>
            </a:p>
          </p:txBody>
        </p:sp>
        <p:sp>
          <p:nvSpPr>
            <p:cNvPr id="4652" name="tx4652"/>
            <p:cNvSpPr/>
            <p:nvPr/>
          </p:nvSpPr>
          <p:spPr>
            <a:xfrm>
              <a:off x="1135918" y="3347600"/>
              <a:ext cx="34116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Thailand</a:t>
              </a:r>
            </a:p>
          </p:txBody>
        </p:sp>
        <p:sp>
          <p:nvSpPr>
            <p:cNvPr id="4653" name="tx4653"/>
            <p:cNvSpPr/>
            <p:nvPr/>
          </p:nvSpPr>
          <p:spPr>
            <a:xfrm>
              <a:off x="1220043" y="3271015"/>
              <a:ext cx="257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Serbia</a:t>
              </a:r>
            </a:p>
          </p:txBody>
        </p:sp>
        <p:sp>
          <p:nvSpPr>
            <p:cNvPr id="4654" name="tx4654"/>
            <p:cNvSpPr/>
            <p:nvPr/>
          </p:nvSpPr>
          <p:spPr>
            <a:xfrm>
              <a:off x="1101445" y="3194429"/>
              <a:ext cx="37563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Colombia</a:t>
              </a:r>
            </a:p>
          </p:txBody>
        </p:sp>
        <p:sp>
          <p:nvSpPr>
            <p:cNvPr id="4655" name="tx4655"/>
            <p:cNvSpPr/>
            <p:nvPr/>
          </p:nvSpPr>
          <p:spPr>
            <a:xfrm>
              <a:off x="1130980" y="3117844"/>
              <a:ext cx="34610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Grenada</a:t>
              </a:r>
            </a:p>
          </p:txBody>
        </p:sp>
        <p:sp>
          <p:nvSpPr>
            <p:cNvPr id="4656" name="tx4656"/>
            <p:cNvSpPr/>
            <p:nvPr/>
          </p:nvSpPr>
          <p:spPr>
            <a:xfrm>
              <a:off x="1007445" y="3041258"/>
              <a:ext cx="2125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Cabo</a:t>
              </a:r>
            </a:p>
          </p:txBody>
        </p:sp>
        <p:sp>
          <p:nvSpPr>
            <p:cNvPr id="4657" name="tx4657"/>
            <p:cNvSpPr/>
            <p:nvPr/>
          </p:nvSpPr>
          <p:spPr>
            <a:xfrm>
              <a:off x="1244731" y="3041258"/>
              <a:ext cx="232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Verde</a:t>
              </a:r>
            </a:p>
          </p:txBody>
        </p:sp>
        <p:sp>
          <p:nvSpPr>
            <p:cNvPr id="4658" name="tx4658"/>
            <p:cNvSpPr/>
            <p:nvPr/>
          </p:nvSpPr>
          <p:spPr>
            <a:xfrm>
              <a:off x="1170665" y="2964673"/>
              <a:ext cx="30641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Ukraine</a:t>
              </a:r>
            </a:p>
          </p:txBody>
        </p:sp>
        <p:sp>
          <p:nvSpPr>
            <p:cNvPr id="4659" name="tx4659"/>
            <p:cNvSpPr/>
            <p:nvPr/>
          </p:nvSpPr>
          <p:spPr>
            <a:xfrm>
              <a:off x="1188861" y="2888088"/>
              <a:ext cx="28821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Turkiye</a:t>
              </a:r>
            </a:p>
          </p:txBody>
        </p:sp>
        <p:sp>
          <p:nvSpPr>
            <p:cNvPr id="4660" name="tx4660"/>
            <p:cNvSpPr/>
            <p:nvPr/>
          </p:nvSpPr>
          <p:spPr>
            <a:xfrm>
              <a:off x="1234764" y="2811502"/>
              <a:ext cx="24231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Tonga</a:t>
              </a:r>
            </a:p>
          </p:txBody>
        </p:sp>
        <p:sp>
          <p:nvSpPr>
            <p:cNvPr id="4661" name="tx4661"/>
            <p:cNvSpPr/>
            <p:nvPr/>
          </p:nvSpPr>
          <p:spPr>
            <a:xfrm>
              <a:off x="1363512" y="2734917"/>
              <a:ext cx="11356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Fiji</a:t>
              </a:r>
            </a:p>
          </p:txBody>
        </p:sp>
        <p:sp>
          <p:nvSpPr>
            <p:cNvPr id="4662" name="tx4662"/>
            <p:cNvSpPr/>
            <p:nvPr/>
          </p:nvSpPr>
          <p:spPr>
            <a:xfrm>
              <a:off x="1200291" y="2658332"/>
              <a:ext cx="27678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Algeria</a:t>
              </a:r>
            </a:p>
          </p:txBody>
        </p:sp>
        <p:sp>
          <p:nvSpPr>
            <p:cNvPr id="4663" name="tx4663"/>
            <p:cNvSpPr/>
            <p:nvPr/>
          </p:nvSpPr>
          <p:spPr>
            <a:xfrm>
              <a:off x="1126225" y="2581746"/>
              <a:ext cx="35085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Malaysia</a:t>
              </a:r>
            </a:p>
          </p:txBody>
        </p:sp>
        <p:sp>
          <p:nvSpPr>
            <p:cNvPr id="4664" name="tx4664"/>
            <p:cNvSpPr/>
            <p:nvPr/>
          </p:nvSpPr>
          <p:spPr>
            <a:xfrm>
              <a:off x="1205138" y="2505161"/>
              <a:ext cx="27194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Jordan</a:t>
              </a:r>
            </a:p>
          </p:txBody>
        </p:sp>
        <p:sp>
          <p:nvSpPr>
            <p:cNvPr id="4665" name="tx4665"/>
            <p:cNvSpPr/>
            <p:nvPr/>
          </p:nvSpPr>
          <p:spPr>
            <a:xfrm>
              <a:off x="1145976" y="2428576"/>
              <a:ext cx="3311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Jamaica</a:t>
              </a:r>
            </a:p>
          </p:txBody>
        </p:sp>
        <p:sp>
          <p:nvSpPr>
            <p:cNvPr id="4666" name="tx4666"/>
            <p:cNvSpPr/>
            <p:nvPr/>
          </p:nvSpPr>
          <p:spPr>
            <a:xfrm>
              <a:off x="1086632" y="2351990"/>
              <a:ext cx="39044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Botswana</a:t>
              </a:r>
            </a:p>
          </p:txBody>
        </p:sp>
        <p:sp>
          <p:nvSpPr>
            <p:cNvPr id="4667" name="tx4667"/>
            <p:cNvSpPr/>
            <p:nvPr/>
          </p:nvSpPr>
          <p:spPr>
            <a:xfrm>
              <a:off x="1101445" y="2275405"/>
              <a:ext cx="10863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Sri</a:t>
              </a:r>
            </a:p>
          </p:txBody>
        </p:sp>
        <p:sp>
          <p:nvSpPr>
            <p:cNvPr id="4668" name="tx4668"/>
            <p:cNvSpPr/>
            <p:nvPr/>
          </p:nvSpPr>
          <p:spPr>
            <a:xfrm>
              <a:off x="1234764" y="2275405"/>
              <a:ext cx="24231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Lanka</a:t>
              </a:r>
            </a:p>
          </p:txBody>
        </p:sp>
        <p:sp>
          <p:nvSpPr>
            <p:cNvPr id="4669" name="tx4669"/>
            <p:cNvSpPr/>
            <p:nvPr/>
          </p:nvSpPr>
          <p:spPr>
            <a:xfrm>
              <a:off x="1116167" y="2198820"/>
              <a:ext cx="36091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Mongolia</a:t>
              </a:r>
            </a:p>
          </p:txBody>
        </p:sp>
        <p:sp>
          <p:nvSpPr>
            <p:cNvPr id="4670" name="tx4670"/>
            <p:cNvSpPr/>
            <p:nvPr/>
          </p:nvSpPr>
          <p:spPr>
            <a:xfrm>
              <a:off x="1116350" y="2122234"/>
              <a:ext cx="36073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Mauritius</a:t>
              </a:r>
            </a:p>
          </p:txBody>
        </p:sp>
        <p:sp>
          <p:nvSpPr>
            <p:cNvPr id="4671" name="tx4671"/>
            <p:cNvSpPr/>
            <p:nvPr/>
          </p:nvSpPr>
          <p:spPr>
            <a:xfrm>
              <a:off x="1180449" y="2045649"/>
              <a:ext cx="29663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Albania</a:t>
              </a:r>
            </a:p>
          </p:txBody>
        </p:sp>
        <p:sp>
          <p:nvSpPr>
            <p:cNvPr id="4672" name="tx4672"/>
            <p:cNvSpPr/>
            <p:nvPr/>
          </p:nvSpPr>
          <p:spPr>
            <a:xfrm>
              <a:off x="1113149" y="1969064"/>
              <a:ext cx="15151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Viet</a:t>
              </a:r>
            </a:p>
          </p:txBody>
        </p:sp>
        <p:sp>
          <p:nvSpPr>
            <p:cNvPr id="4673" name="tx4673"/>
            <p:cNvSpPr/>
            <p:nvPr/>
          </p:nvSpPr>
          <p:spPr>
            <a:xfrm>
              <a:off x="1289354" y="1969064"/>
              <a:ext cx="1877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Nam</a:t>
              </a:r>
            </a:p>
          </p:txBody>
        </p:sp>
        <p:sp>
          <p:nvSpPr>
            <p:cNvPr id="4674" name="tx4674"/>
            <p:cNvSpPr/>
            <p:nvPr/>
          </p:nvSpPr>
          <p:spPr>
            <a:xfrm>
              <a:off x="1244731" y="1892478"/>
              <a:ext cx="232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China</a:t>
              </a:r>
            </a:p>
          </p:txBody>
        </p:sp>
        <p:sp>
          <p:nvSpPr>
            <p:cNvPr id="4675" name="tx4675"/>
            <p:cNvSpPr/>
            <p:nvPr/>
          </p:nvSpPr>
          <p:spPr>
            <a:xfrm>
              <a:off x="1145976" y="1815893"/>
              <a:ext cx="3311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Armenia</a:t>
              </a:r>
            </a:p>
          </p:txBody>
        </p:sp>
        <p:sp>
          <p:nvSpPr>
            <p:cNvPr id="4676" name="tx4676"/>
            <p:cNvSpPr/>
            <p:nvPr/>
          </p:nvSpPr>
          <p:spPr>
            <a:xfrm>
              <a:off x="941699" y="1739308"/>
              <a:ext cx="53538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Turkmenistan</a:t>
              </a:r>
            </a:p>
          </p:txBody>
        </p:sp>
        <p:sp>
          <p:nvSpPr>
            <p:cNvPr id="4677" name="tx4677"/>
            <p:cNvSpPr/>
            <p:nvPr/>
          </p:nvSpPr>
          <p:spPr>
            <a:xfrm>
              <a:off x="1323827" y="1662722"/>
              <a:ext cx="15325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Iran</a:t>
              </a:r>
            </a:p>
          </p:txBody>
        </p:sp>
        <p:sp>
          <p:nvSpPr>
            <p:cNvPr id="4678" name="tx4678"/>
            <p:cNvSpPr/>
            <p:nvPr/>
          </p:nvSpPr>
          <p:spPr>
            <a:xfrm>
              <a:off x="1175603" y="1586137"/>
              <a:ext cx="30147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Belarus</a:t>
              </a:r>
            </a:p>
          </p:txBody>
        </p:sp>
        <p:sp>
          <p:nvSpPr>
            <p:cNvPr id="4679" name="tx4679"/>
            <p:cNvSpPr/>
            <p:nvPr/>
          </p:nvSpPr>
          <p:spPr>
            <a:xfrm>
              <a:off x="1213459" y="1509552"/>
              <a:ext cx="26362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Tuvalu</a:t>
              </a:r>
            </a:p>
          </p:txBody>
        </p:sp>
        <p:sp>
          <p:nvSpPr>
            <p:cNvPr id="4680" name="tx4680"/>
            <p:cNvSpPr/>
            <p:nvPr/>
          </p:nvSpPr>
          <p:spPr>
            <a:xfrm>
              <a:off x="1073556" y="1432966"/>
              <a:ext cx="8394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St</a:t>
              </a:r>
            </a:p>
          </p:txBody>
        </p:sp>
        <p:sp>
          <p:nvSpPr>
            <p:cNvPr id="4681" name="tx4681"/>
            <p:cNvSpPr/>
            <p:nvPr/>
          </p:nvSpPr>
          <p:spPr>
            <a:xfrm>
              <a:off x="1182186" y="1432966"/>
              <a:ext cx="29489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Vincent</a:t>
              </a:r>
            </a:p>
          </p:txBody>
        </p:sp>
        <p:sp>
          <p:nvSpPr>
            <p:cNvPr id="4682" name="tx4682"/>
            <p:cNvSpPr/>
            <p:nvPr/>
          </p:nvSpPr>
          <p:spPr>
            <a:xfrm>
              <a:off x="1126225" y="1356381"/>
              <a:ext cx="35085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Maldives</a:t>
              </a:r>
            </a:p>
          </p:txBody>
        </p:sp>
        <p:sp>
          <p:nvSpPr>
            <p:cNvPr id="4683" name="tx4683"/>
            <p:cNvSpPr/>
            <p:nvPr/>
          </p:nvSpPr>
          <p:spPr>
            <a:xfrm>
              <a:off x="1022441" y="1279796"/>
              <a:ext cx="790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El</a:t>
              </a:r>
            </a:p>
          </p:txBody>
        </p:sp>
        <p:sp>
          <p:nvSpPr>
            <p:cNvPr id="4684" name="tx4684"/>
            <p:cNvSpPr/>
            <p:nvPr/>
          </p:nvSpPr>
          <p:spPr>
            <a:xfrm>
              <a:off x="1126134" y="1279796"/>
              <a:ext cx="3509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Salvador</a:t>
              </a:r>
            </a:p>
          </p:txBody>
        </p:sp>
        <p:sp>
          <p:nvSpPr>
            <p:cNvPr id="4685" name="tx4685"/>
            <p:cNvSpPr/>
            <p:nvPr/>
          </p:nvSpPr>
          <p:spPr>
            <a:xfrm>
              <a:off x="1264482" y="1203210"/>
              <a:ext cx="2125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Cuba</a:t>
              </a:r>
            </a:p>
          </p:txBody>
        </p:sp>
        <p:sp>
          <p:nvSpPr>
            <p:cNvPr id="4686" name="tx4686"/>
            <p:cNvSpPr/>
            <p:nvPr/>
          </p:nvSpPr>
          <p:spPr>
            <a:xfrm>
              <a:off x="3401264" y="6087286"/>
              <a:ext cx="158200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a:t>
              </a:r>
            </a:p>
          </p:txBody>
        </p:sp>
        <p:pic>
          <p:nvPicPr>
            <p:cNvPr id="4687" name="pic4687"/>
            <p:cNvPicPr/>
            <p:nvPr/>
          </p:nvPicPr>
          <p:blipFill>
            <a:blip r:embed="rId2" cstate="print"/>
            <a:stretch>
              <a:fillRect/>
            </a:stretch>
          </p:blipFill>
          <p:spPr>
            <a:xfrm>
              <a:off x="5052857" y="5941026"/>
              <a:ext cx="2160000" cy="219455"/>
            </a:xfrm>
            <a:prstGeom prst="rect">
              <a:avLst/>
            </a:prstGeom>
          </p:spPr>
        </p:pic>
        <p:sp>
          <p:nvSpPr>
            <p:cNvPr id="4688" name="pl4688"/>
            <p:cNvSpPr/>
            <p:nvPr/>
          </p:nvSpPr>
          <p:spPr>
            <a:xfrm>
              <a:off x="505645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689" name="pl4689"/>
            <p:cNvSpPr/>
            <p:nvPr/>
          </p:nvSpPr>
          <p:spPr>
            <a:xfrm>
              <a:off x="634813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690" name="pl4690"/>
            <p:cNvSpPr/>
            <p:nvPr/>
          </p:nvSpPr>
          <p:spPr>
            <a:xfrm>
              <a:off x="656341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691" name="pl4691"/>
            <p:cNvSpPr/>
            <p:nvPr/>
          </p:nvSpPr>
          <p:spPr>
            <a:xfrm>
              <a:off x="677869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692" name="pl4692"/>
            <p:cNvSpPr/>
            <p:nvPr/>
          </p:nvSpPr>
          <p:spPr>
            <a:xfrm>
              <a:off x="699397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693" name="pl4693"/>
            <p:cNvSpPr/>
            <p:nvPr/>
          </p:nvSpPr>
          <p:spPr>
            <a:xfrm>
              <a:off x="720925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694" name="pl4694"/>
            <p:cNvSpPr/>
            <p:nvPr/>
          </p:nvSpPr>
          <p:spPr>
            <a:xfrm>
              <a:off x="505645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695" name="pl4695"/>
            <p:cNvSpPr/>
            <p:nvPr/>
          </p:nvSpPr>
          <p:spPr>
            <a:xfrm>
              <a:off x="634813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696" name="pl4696"/>
            <p:cNvSpPr/>
            <p:nvPr/>
          </p:nvSpPr>
          <p:spPr>
            <a:xfrm>
              <a:off x="656341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697" name="pl4697"/>
            <p:cNvSpPr/>
            <p:nvPr/>
          </p:nvSpPr>
          <p:spPr>
            <a:xfrm>
              <a:off x="677869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698" name="pl4698"/>
            <p:cNvSpPr/>
            <p:nvPr/>
          </p:nvSpPr>
          <p:spPr>
            <a:xfrm>
              <a:off x="699397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699" name="pl4699"/>
            <p:cNvSpPr/>
            <p:nvPr/>
          </p:nvSpPr>
          <p:spPr>
            <a:xfrm>
              <a:off x="720925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700" name="tx4700"/>
            <p:cNvSpPr/>
            <p:nvPr/>
          </p:nvSpPr>
          <p:spPr>
            <a:xfrm>
              <a:off x="5025367" y="623007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0</a:t>
              </a:r>
            </a:p>
          </p:txBody>
        </p:sp>
        <p:sp>
          <p:nvSpPr>
            <p:cNvPr id="4701" name="tx4701"/>
            <p:cNvSpPr/>
            <p:nvPr/>
          </p:nvSpPr>
          <p:spPr>
            <a:xfrm>
              <a:off x="628595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a:t>
              </a:r>
            </a:p>
          </p:txBody>
        </p:sp>
        <p:sp>
          <p:nvSpPr>
            <p:cNvPr id="4702" name="tx4702"/>
            <p:cNvSpPr/>
            <p:nvPr/>
          </p:nvSpPr>
          <p:spPr>
            <a:xfrm>
              <a:off x="650123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a:t>
              </a:r>
            </a:p>
          </p:txBody>
        </p:sp>
        <p:sp>
          <p:nvSpPr>
            <p:cNvPr id="4703" name="tx4703"/>
            <p:cNvSpPr/>
            <p:nvPr/>
          </p:nvSpPr>
          <p:spPr>
            <a:xfrm>
              <a:off x="671651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a:t>
              </a:r>
            </a:p>
          </p:txBody>
        </p:sp>
        <p:sp>
          <p:nvSpPr>
            <p:cNvPr id="4704" name="tx4704"/>
            <p:cNvSpPr/>
            <p:nvPr/>
          </p:nvSpPr>
          <p:spPr>
            <a:xfrm>
              <a:off x="693179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a:t>
              </a:r>
            </a:p>
          </p:txBody>
        </p:sp>
        <p:sp>
          <p:nvSpPr>
            <p:cNvPr id="4705" name="tx4705"/>
            <p:cNvSpPr/>
            <p:nvPr/>
          </p:nvSpPr>
          <p:spPr>
            <a:xfrm>
              <a:off x="7115988" y="6230071"/>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100</a:t>
              </a:r>
            </a:p>
          </p:txBody>
        </p:sp>
        <p:sp>
          <p:nvSpPr>
            <p:cNvPr id="4706" name="tx4706"/>
            <p:cNvSpPr/>
            <p:nvPr/>
          </p:nvSpPr>
          <p:spPr>
            <a:xfrm>
              <a:off x="1539710" y="435349"/>
              <a:ext cx="3516599"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DTP3 coverage, by country, UMICs, 2000-2025</a:t>
              </a:r>
            </a:p>
          </p:txBody>
        </p:sp>
        <p:sp>
          <p:nvSpPr>
            <p:cNvPr id="4707" name="tx4707"/>
            <p:cNvSpPr/>
            <p:nvPr/>
          </p:nvSpPr>
          <p:spPr>
            <a:xfrm>
              <a:off x="4912427" y="64727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4708" name="tx4708"/>
            <p:cNvSpPr/>
            <p:nvPr/>
          </p:nvSpPr>
          <p:spPr>
            <a:xfrm>
              <a:off x="5898608" y="6593460"/>
              <a:ext cx="3175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Countries ordered based on descending coverage in 2025</a:t>
              </a:r>
            </a:p>
          </p:txBody>
        </p:sp>
      </p:grpSp>
      <p:sp>
        <p:nvSpPr>
          <p:cNvPr id="4709"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heatmap shows DTP1 coverage, by region and year. Red indicates low coverage (&lt;60%) and green indicates high coverage (≥90%). The changing colour gradient can be used to tracked changes in coverage over time and recovery from pandemic-related disruptions where applicable.</a:t>
            </a: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512064" y="283464"/>
            <a:ext cx="11311128" cy="914400"/>
          </a:xfrm>
          <a:solidFill>
            <a:srgbClr val="203864">
              <a:alpha val="100000"/>
            </a:srgbClr>
          </a:solidFill>
        </p:spPr>
        <p:txBody>
          <a:bodyPr/>
          <a:lstStyle/>
          <a:p>
            <a:pPr algn="ctr" marL="0" marR="0">
              <a:lnSpc>
                <a:spcPct val="100000"/>
              </a:lnSpc>
              <a:spcBef>
                <a:spcPts val="0"/>
              </a:spcBef>
              <a:spcAft>
                <a:spcPts val="0"/>
              </a:spcAft>
              <a:buNone/>
            </a:pPr>
            <a:r>
              <a:rPr cap="none" sz="2800" i="0" b="1" u="none" strike="noStrike">
                <a:solidFill>
                  <a:srgbClr val="FFFFFF">
                    <a:alpha val="100000"/>
                  </a:srgbClr>
                </a:solidFill>
                <a:latin typeface="Aptos (Body)"/>
                <a:cs typeface="Aptos (Body)"/>
                <a:ea typeface="Aptos (Body)"/>
                <a:sym typeface="Aptos (Body)"/>
              </a:rPr>
              <a:t>WHO/UNICEF Estimates of National Immunization Coverage (WUENIC), 2025 revision</a:t>
            </a:r>
          </a:p>
        </p:txBody>
      </p:sp>
      <p:sp>
        <p:nvSpPr>
          <p:cNvPr id="3" name="body"/>
          <p:cNvSpPr>
            <a:spLocks noGrp="1"/>
          </p:cNvSpPr>
          <p:nvPr>
            <p:ph/>
          </p:nvPr>
        </p:nvSpPr>
        <p:spPr>
          <a:xfrm>
            <a:off x="512064" y="1335024"/>
            <a:ext cx="11311128" cy="3401568"/>
          </a:xfrm>
          <a:solidFill>
            <a:srgbClr val="203864">
              <a:alpha val="100000"/>
            </a:srgbClr>
          </a:solidFill>
        </p:spPr>
        <p:txBody>
          <a:bodyPr/>
          <a:lstStyle/>
          <a:p>
            <a:pPr algn="l" marL="0" marR="0">
              <a:lnSpc>
                <a:spcPct val="100000"/>
              </a:lnSpc>
              <a:spcBef>
                <a:spcPts val="0"/>
              </a:spcBef>
              <a:spcAft>
                <a:spcPts val="0"/>
              </a:spcAft>
              <a:buNone/>
            </a:pPr>
            <a:r>
              <a:rPr cap="none" sz="1600" i="0" b="0" u="none" strike="noStrike">
                <a:solidFill>
                  <a:srgbClr val="FFFFFF">
                    <a:alpha val="100000"/>
                  </a:srgbClr>
                </a:solidFill>
                <a:latin typeface="Aptos (Body)"/>
                <a:cs typeface="Aptos (Body)"/>
                <a:ea typeface="Aptos (Body)"/>
                <a:sym typeface="Aptos (Body)"/>
              </a:rPr>
              <a:t>Every year, WHO and UNICEF jointly review submissions from Member States on national immunization coverage, including annual administrative and official coverage, finalized survey reports and data from both published and grey literature. The data is triangulated with consideration of potential biases and local expert opinions to differentiate between accurately reflective empirical data and potentially misleading data, to assess the most likely coverage levels for each country.
WHO and UNICEF produce country-specific estimates by reviewing each country’s data independently, without borrowing from other countries when data are missing. The estimates are not ad hoc adjustments to reported figures and may rely on a single empirical source, typically nationally reported coverage. When no data exist for a specific country-vaccine-year, earlier and later data are interpolated. If sources conflict or vary widely, the most plausible estimate is selected after considering potential biases.
This slide deck presents the latest WUENIC estimates (published 15 July 2026), using UNPD World Population Prospects (WPP 2024) for population-weighted averages and to derive absolute numbers of vaccinated and unvaccinated/zero-dose children.</a:t>
            </a:r>
          </a:p>
        </p:txBody>
      </p:sp>
      <p:sp>
        <p:nvSpPr>
          <p:cNvPr id="4" name="body"/>
          <p:cNvSpPr>
            <a:spLocks noGrp="1"/>
          </p:cNvSpPr>
          <p:nvPr>
            <p:ph/>
          </p:nvPr>
        </p:nvSpPr>
        <p:spPr>
          <a:xfrm>
            <a:off x="521208" y="5102352"/>
            <a:ext cx="11155680" cy="365760"/>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FFFF">
                    <a:alpha val="100000"/>
                  </a:srgbClr>
                </a:solidFill>
                <a:latin typeface="Calibri"/>
                <a:cs typeface="Calibri"/>
                <a:ea typeface="Calibri"/>
                <a:sym typeface="Calibri"/>
              </a:rPr>
              <a:t>Methods: </a:t>
            </a:r>
            <a:r>
              <a:rPr cap="none" sz="1300" i="0" b="0" u="none" strike="noStrike">
                <a:solidFill>
                  <a:srgbClr val="FFC000">
                    <a:alpha val="100000"/>
                  </a:srgbClr>
                </a:solidFill>
                <a:latin typeface="Calibri"/>
                <a:cs typeface="Calibri"/>
                <a:ea typeface="Calibri"/>
                <a:sym typeface="Calibri"/>
              </a:rPr>
              <a:t>• </a:t>
            </a:r>
            <a:r>
              <a:rPr cap="none" sz="1300" i="0" b="0" u="sng" strike="noStrike">
                <a:hlinkClick r:id="rId2"/>
                <a:solidFill>
                  <a:srgbClr val="000000">
                    <a:alpha val="100000"/>
                  </a:srgbClr>
                </a:solidFill>
                <a:latin typeface="Arial"/>
                <a:cs typeface="Arial"/>
                <a:ea typeface="Arial"/>
                <a:sym typeface="Arial"/>
              </a:rPr>
              <a:t>Burton et al. 2009. WHO and UNICEF estimates of national infant immunization coverage: methods and processes.</a:t>
            </a:r>
          </a:p>
        </p:txBody>
      </p:sp>
      <p:sp>
        <p:nvSpPr>
          <p:cNvPr id="5" name="body"/>
          <p:cNvSpPr>
            <a:spLocks noGrp="1"/>
          </p:cNvSpPr>
          <p:nvPr>
            <p:ph/>
          </p:nvPr>
        </p:nvSpPr>
        <p:spPr>
          <a:xfrm>
            <a:off x="521208" y="5468112"/>
            <a:ext cx="11155680" cy="365760"/>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C000">
                    <a:alpha val="100000"/>
                  </a:srgbClr>
                </a:solidFill>
                <a:latin typeface="Calibri"/>
                <a:cs typeface="Calibri"/>
                <a:ea typeface="Calibri"/>
                <a:sym typeface="Calibri"/>
              </a:rPr>
              <a:t>• </a:t>
            </a:r>
            <a:r>
              <a:rPr cap="none" sz="1300" i="0" b="0" u="sng" strike="noStrike">
                <a:hlinkClick r:id="rId3"/>
                <a:solidFill>
                  <a:srgbClr val="000000">
                    <a:alpha val="100000"/>
                  </a:srgbClr>
                </a:solidFill>
                <a:latin typeface="Arial"/>
                <a:cs typeface="Arial"/>
                <a:ea typeface="Arial"/>
                <a:sym typeface="Arial"/>
              </a:rPr>
              <a:t>Burton et al. 2012. A formal representation of the WHO and UNICEF estimates of national immunization coverage: a computational logic approach.</a:t>
            </a:r>
          </a:p>
        </p:txBody>
      </p:sp>
      <p:sp>
        <p:nvSpPr>
          <p:cNvPr id="6" name="body"/>
          <p:cNvSpPr>
            <a:spLocks noGrp="1"/>
          </p:cNvSpPr>
          <p:nvPr>
            <p:ph/>
          </p:nvPr>
        </p:nvSpPr>
        <p:spPr>
          <a:xfrm>
            <a:off x="521208" y="5806440"/>
            <a:ext cx="11155680" cy="365760"/>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C000">
                    <a:alpha val="100000"/>
                  </a:srgbClr>
                </a:solidFill>
                <a:latin typeface="Calibri"/>
                <a:cs typeface="Calibri"/>
                <a:ea typeface="Calibri"/>
                <a:sym typeface="Calibri"/>
              </a:rPr>
              <a:t>• </a:t>
            </a:r>
            <a:r>
              <a:rPr cap="none" sz="1300" i="0" b="0" u="sng" strike="noStrike">
                <a:hlinkClick r:id="rId4"/>
                <a:solidFill>
                  <a:srgbClr val="000000">
                    <a:alpha val="100000"/>
                  </a:srgbClr>
                </a:solidFill>
                <a:latin typeface="Arial"/>
                <a:cs typeface="Arial"/>
                <a:ea typeface="Arial"/>
                <a:sym typeface="Arial"/>
              </a:rPr>
              <a:t>Brown et al. 2013. An introduction to the grade of confidence used to characterize uncertainty around the WHO and UNICEF estimates of national immunization coverage.</a:t>
            </a:r>
          </a:p>
        </p:txBody>
      </p:sp>
      <p:sp>
        <p:nvSpPr>
          <p:cNvPr id="7" name="body"/>
          <p:cNvSpPr>
            <a:spLocks noGrp="1"/>
          </p:cNvSpPr>
          <p:nvPr>
            <p:ph/>
          </p:nvPr>
        </p:nvSpPr>
        <p:spPr>
          <a:xfrm>
            <a:off x="521208" y="6336792"/>
            <a:ext cx="11155680" cy="365760"/>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C000">
                    <a:alpha val="100000"/>
                  </a:srgbClr>
                </a:solidFill>
                <a:latin typeface="Calibri"/>
                <a:cs typeface="Calibri"/>
                <a:ea typeface="Calibri"/>
                <a:sym typeface="Calibri"/>
              </a:rPr>
              <a:t>• </a:t>
            </a:r>
            <a:r>
              <a:rPr cap="none" sz="1300" i="0" b="0" u="sng" strike="noStrike">
                <a:hlinkClick r:id="rId5"/>
                <a:solidFill>
                  <a:srgbClr val="000000">
                    <a:alpha val="100000"/>
                  </a:srgbClr>
                </a:solidFill>
                <a:latin typeface="Arial"/>
                <a:cs typeface="Arial"/>
                <a:ea typeface="Arial"/>
                <a:sym typeface="Arial"/>
              </a:rPr>
              <a:t>Danovaro-Holliday et al. 2021. Compliance of WUENIC with Guidelines for Accurate and Transparent Health Estimates Reporting (GATHER) criteria.</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79" cy="54863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11338" y="4074646"/>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 name="pl6"/>
            <p:cNvSpPr/>
            <p:nvPr/>
          </p:nvSpPr>
          <p:spPr>
            <a:xfrm>
              <a:off x="911338" y="3653787"/>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7" name="pl7"/>
            <p:cNvSpPr/>
            <p:nvPr/>
          </p:nvSpPr>
          <p:spPr>
            <a:xfrm>
              <a:off x="911338" y="3232929"/>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8" name="pl8"/>
            <p:cNvSpPr/>
            <p:nvPr/>
          </p:nvSpPr>
          <p:spPr>
            <a:xfrm>
              <a:off x="911338" y="2812071"/>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9" name="pl9"/>
            <p:cNvSpPr/>
            <p:nvPr/>
          </p:nvSpPr>
          <p:spPr>
            <a:xfrm>
              <a:off x="911338" y="2391213"/>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10" name="pl10"/>
            <p:cNvSpPr/>
            <p:nvPr/>
          </p:nvSpPr>
          <p:spPr>
            <a:xfrm>
              <a:off x="911338" y="1970355"/>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11" name="pl11"/>
            <p:cNvSpPr/>
            <p:nvPr/>
          </p:nvSpPr>
          <p:spPr>
            <a:xfrm>
              <a:off x="911338" y="3864216"/>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2" name="pl12"/>
            <p:cNvSpPr/>
            <p:nvPr/>
          </p:nvSpPr>
          <p:spPr>
            <a:xfrm>
              <a:off x="911338" y="3443358"/>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3" name="pl13"/>
            <p:cNvSpPr/>
            <p:nvPr/>
          </p:nvSpPr>
          <p:spPr>
            <a:xfrm>
              <a:off x="911338" y="3022500"/>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4" name="pl14"/>
            <p:cNvSpPr/>
            <p:nvPr/>
          </p:nvSpPr>
          <p:spPr>
            <a:xfrm>
              <a:off x="911338" y="2601642"/>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5" name="pl15"/>
            <p:cNvSpPr/>
            <p:nvPr/>
          </p:nvSpPr>
          <p:spPr>
            <a:xfrm>
              <a:off x="911338" y="2180784"/>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6" name="pl16"/>
            <p:cNvSpPr/>
            <p:nvPr/>
          </p:nvSpPr>
          <p:spPr>
            <a:xfrm>
              <a:off x="911338" y="1759925"/>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7" name="pl17"/>
            <p:cNvSpPr/>
            <p:nvPr/>
          </p:nvSpPr>
          <p:spPr>
            <a:xfrm>
              <a:off x="1083054"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769917"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2456780"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3143643"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3693134"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4517369"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1083054" y="1928269"/>
              <a:ext cx="3434315" cy="126257"/>
            </a:xfrm>
            <a:custGeom>
              <a:avLst/>
              <a:pathLst>
                <a:path w="3434315" h="126257">
                  <a:moveTo>
                    <a:pt x="0" y="126257"/>
                  </a:moveTo>
                  <a:lnTo>
                    <a:pt x="137372" y="42085"/>
                  </a:lnTo>
                  <a:lnTo>
                    <a:pt x="274745" y="42085"/>
                  </a:lnTo>
                  <a:lnTo>
                    <a:pt x="412117" y="0"/>
                  </a:lnTo>
                  <a:lnTo>
                    <a:pt x="549490" y="0"/>
                  </a:lnTo>
                  <a:lnTo>
                    <a:pt x="686863" y="0"/>
                  </a:lnTo>
                  <a:lnTo>
                    <a:pt x="824235" y="0"/>
                  </a:lnTo>
                  <a:lnTo>
                    <a:pt x="961608" y="0"/>
                  </a:lnTo>
                  <a:lnTo>
                    <a:pt x="1098981" y="0"/>
                  </a:lnTo>
                  <a:lnTo>
                    <a:pt x="1236353" y="0"/>
                  </a:lnTo>
                  <a:lnTo>
                    <a:pt x="1373726" y="0"/>
                  </a:lnTo>
                  <a:lnTo>
                    <a:pt x="1511098" y="0"/>
                  </a:lnTo>
                  <a:lnTo>
                    <a:pt x="1648471" y="0"/>
                  </a:lnTo>
                  <a:lnTo>
                    <a:pt x="1785844" y="42085"/>
                  </a:lnTo>
                  <a:lnTo>
                    <a:pt x="1923216" y="42085"/>
                  </a:lnTo>
                  <a:lnTo>
                    <a:pt x="2060589" y="42085"/>
                  </a:lnTo>
                  <a:lnTo>
                    <a:pt x="2197962" y="42085"/>
                  </a:lnTo>
                  <a:lnTo>
                    <a:pt x="2335334" y="42085"/>
                  </a:lnTo>
                  <a:lnTo>
                    <a:pt x="2472707" y="42085"/>
                  </a:lnTo>
                  <a:lnTo>
                    <a:pt x="2610079" y="42085"/>
                  </a:lnTo>
                  <a:lnTo>
                    <a:pt x="2747452" y="84171"/>
                  </a:lnTo>
                  <a:lnTo>
                    <a:pt x="2884825" y="42085"/>
                  </a:lnTo>
                  <a:lnTo>
                    <a:pt x="3022197" y="42085"/>
                  </a:lnTo>
                  <a:lnTo>
                    <a:pt x="3159570" y="84171"/>
                  </a:lnTo>
                  <a:lnTo>
                    <a:pt x="3296943" y="84171"/>
                  </a:lnTo>
                  <a:lnTo>
                    <a:pt x="3434315" y="84171"/>
                  </a:lnTo>
                </a:path>
              </a:pathLst>
            </a:custGeom>
            <a:ln w="27101" cap="flat">
              <a:solidFill>
                <a:srgbClr val="80BD41">
                  <a:alpha val="69803"/>
                </a:srgbClr>
              </a:solidFill>
              <a:prstDash val="solid"/>
              <a:round/>
            </a:ln>
          </p:spPr>
          <p:txBody>
            <a:bodyPr/>
            <a:lstStyle/>
            <a:p/>
          </p:txBody>
        </p:sp>
        <p:sp>
          <p:nvSpPr>
            <p:cNvPr id="24" name="pl24"/>
            <p:cNvSpPr/>
            <p:nvPr/>
          </p:nvSpPr>
          <p:spPr>
            <a:xfrm>
              <a:off x="1083054" y="2769985"/>
              <a:ext cx="3434315" cy="1220488"/>
            </a:xfrm>
            <a:custGeom>
              <a:avLst/>
              <a:pathLst>
                <a:path w="3434315" h="1220488">
                  <a:moveTo>
                    <a:pt x="0" y="1220488"/>
                  </a:moveTo>
                  <a:lnTo>
                    <a:pt x="137372" y="1094231"/>
                  </a:lnTo>
                  <a:lnTo>
                    <a:pt x="274745" y="1010059"/>
                  </a:lnTo>
                  <a:lnTo>
                    <a:pt x="412117" y="841716"/>
                  </a:lnTo>
                  <a:lnTo>
                    <a:pt x="549490" y="673373"/>
                  </a:lnTo>
                  <a:lnTo>
                    <a:pt x="686863" y="505029"/>
                  </a:lnTo>
                  <a:lnTo>
                    <a:pt x="824235" y="420858"/>
                  </a:lnTo>
                  <a:lnTo>
                    <a:pt x="961608" y="294600"/>
                  </a:lnTo>
                  <a:lnTo>
                    <a:pt x="1098981" y="252514"/>
                  </a:lnTo>
                  <a:lnTo>
                    <a:pt x="1236353" y="168343"/>
                  </a:lnTo>
                  <a:lnTo>
                    <a:pt x="1373726" y="168343"/>
                  </a:lnTo>
                  <a:lnTo>
                    <a:pt x="1511098" y="126257"/>
                  </a:lnTo>
                  <a:lnTo>
                    <a:pt x="1648471" y="168343"/>
                  </a:lnTo>
                  <a:lnTo>
                    <a:pt x="1785844" y="210429"/>
                  </a:lnTo>
                  <a:lnTo>
                    <a:pt x="1923216" y="126257"/>
                  </a:lnTo>
                  <a:lnTo>
                    <a:pt x="2060589" y="168343"/>
                  </a:lnTo>
                  <a:lnTo>
                    <a:pt x="2197962" y="126257"/>
                  </a:lnTo>
                  <a:lnTo>
                    <a:pt x="2335334" y="84171"/>
                  </a:lnTo>
                  <a:lnTo>
                    <a:pt x="2472707" y="42085"/>
                  </a:lnTo>
                  <a:lnTo>
                    <a:pt x="2610079" y="0"/>
                  </a:lnTo>
                  <a:lnTo>
                    <a:pt x="2747452" y="126257"/>
                  </a:lnTo>
                  <a:lnTo>
                    <a:pt x="2884825" y="210429"/>
                  </a:lnTo>
                  <a:lnTo>
                    <a:pt x="3022197" y="168343"/>
                  </a:lnTo>
                  <a:lnTo>
                    <a:pt x="3159570" y="252514"/>
                  </a:lnTo>
                  <a:lnTo>
                    <a:pt x="3296943" y="210429"/>
                  </a:lnTo>
                  <a:lnTo>
                    <a:pt x="3434315" y="84171"/>
                  </a:lnTo>
                </a:path>
              </a:pathLst>
            </a:custGeom>
            <a:ln w="27101" cap="flat">
              <a:solidFill>
                <a:srgbClr val="0058AB">
                  <a:alpha val="69803"/>
                </a:srgbClr>
              </a:solidFill>
              <a:prstDash val="solid"/>
              <a:round/>
            </a:ln>
          </p:spPr>
          <p:txBody>
            <a:bodyPr/>
            <a:lstStyle/>
            <a:p/>
          </p:txBody>
        </p:sp>
        <p:sp>
          <p:nvSpPr>
            <p:cNvPr id="25" name="pl25"/>
            <p:cNvSpPr/>
            <p:nvPr/>
          </p:nvSpPr>
          <p:spPr>
            <a:xfrm>
              <a:off x="1083054" y="2349127"/>
              <a:ext cx="3434315" cy="1010059"/>
            </a:xfrm>
            <a:custGeom>
              <a:avLst/>
              <a:pathLst>
                <a:path w="3434315" h="1010059">
                  <a:moveTo>
                    <a:pt x="0" y="1010059"/>
                  </a:moveTo>
                  <a:lnTo>
                    <a:pt x="137372" y="967973"/>
                  </a:lnTo>
                  <a:lnTo>
                    <a:pt x="274745" y="967973"/>
                  </a:lnTo>
                  <a:lnTo>
                    <a:pt x="412117" y="883802"/>
                  </a:lnTo>
                  <a:lnTo>
                    <a:pt x="549490" y="757544"/>
                  </a:lnTo>
                  <a:lnTo>
                    <a:pt x="686863" y="757544"/>
                  </a:lnTo>
                  <a:lnTo>
                    <a:pt x="824235" y="715458"/>
                  </a:lnTo>
                  <a:lnTo>
                    <a:pt x="961608" y="757544"/>
                  </a:lnTo>
                  <a:lnTo>
                    <a:pt x="1098981" y="589201"/>
                  </a:lnTo>
                  <a:lnTo>
                    <a:pt x="1236353" y="462944"/>
                  </a:lnTo>
                  <a:lnTo>
                    <a:pt x="1373726" y="378772"/>
                  </a:lnTo>
                  <a:lnTo>
                    <a:pt x="1511098" y="336686"/>
                  </a:lnTo>
                  <a:lnTo>
                    <a:pt x="1648471" y="378772"/>
                  </a:lnTo>
                  <a:lnTo>
                    <a:pt x="1785844" y="336686"/>
                  </a:lnTo>
                  <a:lnTo>
                    <a:pt x="1923216" y="294600"/>
                  </a:lnTo>
                  <a:lnTo>
                    <a:pt x="2060589" y="252514"/>
                  </a:lnTo>
                  <a:lnTo>
                    <a:pt x="2197962" y="126257"/>
                  </a:lnTo>
                  <a:lnTo>
                    <a:pt x="2335334" y="126257"/>
                  </a:lnTo>
                  <a:lnTo>
                    <a:pt x="2472707" y="84171"/>
                  </a:lnTo>
                  <a:lnTo>
                    <a:pt x="2610079" y="0"/>
                  </a:lnTo>
                  <a:lnTo>
                    <a:pt x="2747452" y="168343"/>
                  </a:lnTo>
                  <a:lnTo>
                    <a:pt x="2884825" y="252514"/>
                  </a:lnTo>
                  <a:lnTo>
                    <a:pt x="3022197" y="84171"/>
                  </a:lnTo>
                  <a:lnTo>
                    <a:pt x="3159570" y="42085"/>
                  </a:lnTo>
                  <a:lnTo>
                    <a:pt x="3296943" y="0"/>
                  </a:lnTo>
                  <a:lnTo>
                    <a:pt x="3434315" y="0"/>
                  </a:lnTo>
                </a:path>
              </a:pathLst>
            </a:custGeom>
            <a:ln w="27101" cap="flat">
              <a:solidFill>
                <a:srgbClr val="1CABE2">
                  <a:alpha val="69803"/>
                </a:srgbClr>
              </a:solidFill>
              <a:prstDash val="solid"/>
              <a:round/>
            </a:ln>
          </p:spPr>
          <p:txBody>
            <a:bodyPr/>
            <a:lstStyle/>
            <a:p/>
          </p:txBody>
        </p:sp>
        <p:sp>
          <p:nvSpPr>
            <p:cNvPr id="26" name="pl26"/>
            <p:cNvSpPr/>
            <p:nvPr/>
          </p:nvSpPr>
          <p:spPr>
            <a:xfrm>
              <a:off x="1083054" y="2012440"/>
              <a:ext cx="3434315" cy="420858"/>
            </a:xfrm>
            <a:custGeom>
              <a:avLst/>
              <a:pathLst>
                <a:path w="3434315" h="420858">
                  <a:moveTo>
                    <a:pt x="0" y="336686"/>
                  </a:moveTo>
                  <a:lnTo>
                    <a:pt x="137372" y="294600"/>
                  </a:lnTo>
                  <a:lnTo>
                    <a:pt x="274745" y="378772"/>
                  </a:lnTo>
                  <a:lnTo>
                    <a:pt x="412117" y="336686"/>
                  </a:lnTo>
                  <a:lnTo>
                    <a:pt x="549490" y="252514"/>
                  </a:lnTo>
                  <a:lnTo>
                    <a:pt x="686863" y="252514"/>
                  </a:lnTo>
                  <a:lnTo>
                    <a:pt x="824235" y="168343"/>
                  </a:lnTo>
                  <a:lnTo>
                    <a:pt x="961608" y="126257"/>
                  </a:lnTo>
                  <a:lnTo>
                    <a:pt x="1098981" y="42085"/>
                  </a:lnTo>
                  <a:lnTo>
                    <a:pt x="1236353" y="0"/>
                  </a:lnTo>
                  <a:lnTo>
                    <a:pt x="1373726" y="42085"/>
                  </a:lnTo>
                  <a:lnTo>
                    <a:pt x="1511098" y="42085"/>
                  </a:lnTo>
                  <a:lnTo>
                    <a:pt x="1648471" y="0"/>
                  </a:lnTo>
                  <a:lnTo>
                    <a:pt x="1785844" y="42085"/>
                  </a:lnTo>
                  <a:lnTo>
                    <a:pt x="1923216" y="42085"/>
                  </a:lnTo>
                  <a:lnTo>
                    <a:pt x="2060589" y="84171"/>
                  </a:lnTo>
                  <a:lnTo>
                    <a:pt x="2197962" y="84171"/>
                  </a:lnTo>
                  <a:lnTo>
                    <a:pt x="2335334" y="84171"/>
                  </a:lnTo>
                  <a:lnTo>
                    <a:pt x="2472707" y="84171"/>
                  </a:lnTo>
                  <a:lnTo>
                    <a:pt x="2610079" y="126257"/>
                  </a:lnTo>
                  <a:lnTo>
                    <a:pt x="2747452" y="252514"/>
                  </a:lnTo>
                  <a:lnTo>
                    <a:pt x="2884825" y="420858"/>
                  </a:lnTo>
                  <a:lnTo>
                    <a:pt x="3022197" y="168343"/>
                  </a:lnTo>
                  <a:lnTo>
                    <a:pt x="3159570" y="252514"/>
                  </a:lnTo>
                  <a:lnTo>
                    <a:pt x="3296943" y="252514"/>
                  </a:lnTo>
                  <a:lnTo>
                    <a:pt x="3434315" y="252514"/>
                  </a:lnTo>
                </a:path>
              </a:pathLst>
            </a:custGeom>
            <a:ln w="27101" cap="flat">
              <a:solidFill>
                <a:srgbClr val="00833D">
                  <a:alpha val="69803"/>
                </a:srgbClr>
              </a:solidFill>
              <a:prstDash val="solid"/>
              <a:round/>
            </a:ln>
          </p:spPr>
          <p:txBody>
            <a:bodyPr/>
            <a:lstStyle/>
            <a:p/>
          </p:txBody>
        </p:sp>
        <p:sp>
          <p:nvSpPr>
            <p:cNvPr id="27" name="pl27"/>
            <p:cNvSpPr/>
            <p:nvPr/>
          </p:nvSpPr>
          <p:spPr>
            <a:xfrm>
              <a:off x="1083054" y="2012440"/>
              <a:ext cx="3434315" cy="420858"/>
            </a:xfrm>
            <a:custGeom>
              <a:avLst/>
              <a:pathLst>
                <a:path w="3434315" h="420858">
                  <a:moveTo>
                    <a:pt x="0" y="336686"/>
                  </a:moveTo>
                  <a:lnTo>
                    <a:pt x="137372" y="294600"/>
                  </a:lnTo>
                  <a:lnTo>
                    <a:pt x="274745" y="378772"/>
                  </a:lnTo>
                  <a:lnTo>
                    <a:pt x="412117" y="336686"/>
                  </a:lnTo>
                  <a:lnTo>
                    <a:pt x="549490" y="252514"/>
                  </a:lnTo>
                  <a:lnTo>
                    <a:pt x="686863" y="252514"/>
                  </a:lnTo>
                  <a:lnTo>
                    <a:pt x="824235" y="168343"/>
                  </a:lnTo>
                  <a:lnTo>
                    <a:pt x="961608" y="126257"/>
                  </a:lnTo>
                  <a:lnTo>
                    <a:pt x="1098981" y="42085"/>
                  </a:lnTo>
                  <a:lnTo>
                    <a:pt x="1236353" y="0"/>
                  </a:lnTo>
                  <a:lnTo>
                    <a:pt x="1373726" y="42085"/>
                  </a:lnTo>
                  <a:lnTo>
                    <a:pt x="1511098" y="42085"/>
                  </a:lnTo>
                  <a:lnTo>
                    <a:pt x="1648471" y="0"/>
                  </a:lnTo>
                  <a:lnTo>
                    <a:pt x="1785844" y="42085"/>
                  </a:lnTo>
                  <a:lnTo>
                    <a:pt x="1923216" y="42085"/>
                  </a:lnTo>
                  <a:lnTo>
                    <a:pt x="2060589" y="84171"/>
                  </a:lnTo>
                  <a:lnTo>
                    <a:pt x="2197962" y="84171"/>
                  </a:lnTo>
                  <a:lnTo>
                    <a:pt x="2335334" y="84171"/>
                  </a:lnTo>
                  <a:lnTo>
                    <a:pt x="2472707" y="84171"/>
                  </a:lnTo>
                  <a:lnTo>
                    <a:pt x="2610079" y="126257"/>
                  </a:lnTo>
                  <a:lnTo>
                    <a:pt x="2747452" y="252514"/>
                  </a:lnTo>
                  <a:lnTo>
                    <a:pt x="2884825" y="420858"/>
                  </a:lnTo>
                  <a:lnTo>
                    <a:pt x="3022197" y="168343"/>
                  </a:lnTo>
                  <a:lnTo>
                    <a:pt x="3159570" y="252514"/>
                  </a:lnTo>
                  <a:lnTo>
                    <a:pt x="3296943" y="252514"/>
                  </a:lnTo>
                  <a:lnTo>
                    <a:pt x="3434315" y="252514"/>
                  </a:lnTo>
                </a:path>
              </a:pathLst>
            </a:custGeom>
            <a:ln w="65043" cap="flat">
              <a:solidFill>
                <a:srgbClr val="000000">
                  <a:alpha val="100000"/>
                </a:srgbClr>
              </a:solidFill>
              <a:prstDash val="solid"/>
              <a:round/>
            </a:ln>
          </p:spPr>
          <p:txBody>
            <a:bodyPr/>
            <a:lstStyle/>
            <a:p/>
          </p:txBody>
        </p:sp>
        <p:sp>
          <p:nvSpPr>
            <p:cNvPr id="28" name="pl28"/>
            <p:cNvSpPr/>
            <p:nvPr/>
          </p:nvSpPr>
          <p:spPr>
            <a:xfrm>
              <a:off x="1083054" y="2012440"/>
              <a:ext cx="3434315" cy="420858"/>
            </a:xfrm>
            <a:custGeom>
              <a:avLst/>
              <a:pathLst>
                <a:path w="3434315" h="420858">
                  <a:moveTo>
                    <a:pt x="0" y="336686"/>
                  </a:moveTo>
                  <a:lnTo>
                    <a:pt x="137372" y="294600"/>
                  </a:lnTo>
                  <a:lnTo>
                    <a:pt x="274745" y="378772"/>
                  </a:lnTo>
                  <a:lnTo>
                    <a:pt x="412117" y="336686"/>
                  </a:lnTo>
                  <a:lnTo>
                    <a:pt x="549490" y="252514"/>
                  </a:lnTo>
                  <a:lnTo>
                    <a:pt x="686863" y="252514"/>
                  </a:lnTo>
                  <a:lnTo>
                    <a:pt x="824235" y="168343"/>
                  </a:lnTo>
                  <a:lnTo>
                    <a:pt x="961608" y="126257"/>
                  </a:lnTo>
                  <a:lnTo>
                    <a:pt x="1098981" y="42085"/>
                  </a:lnTo>
                  <a:lnTo>
                    <a:pt x="1236353" y="0"/>
                  </a:lnTo>
                  <a:lnTo>
                    <a:pt x="1373726" y="42085"/>
                  </a:lnTo>
                  <a:lnTo>
                    <a:pt x="1511098" y="42085"/>
                  </a:lnTo>
                  <a:lnTo>
                    <a:pt x="1648471" y="0"/>
                  </a:lnTo>
                  <a:lnTo>
                    <a:pt x="1785844" y="42085"/>
                  </a:lnTo>
                  <a:lnTo>
                    <a:pt x="1923216" y="42085"/>
                  </a:lnTo>
                  <a:lnTo>
                    <a:pt x="2060589" y="84171"/>
                  </a:lnTo>
                  <a:lnTo>
                    <a:pt x="2197962" y="84171"/>
                  </a:lnTo>
                  <a:lnTo>
                    <a:pt x="2335334" y="84171"/>
                  </a:lnTo>
                  <a:lnTo>
                    <a:pt x="2472707" y="84171"/>
                  </a:lnTo>
                  <a:lnTo>
                    <a:pt x="2610079" y="126257"/>
                  </a:lnTo>
                  <a:lnTo>
                    <a:pt x="2747452" y="252514"/>
                  </a:lnTo>
                  <a:lnTo>
                    <a:pt x="2884825" y="420858"/>
                  </a:lnTo>
                  <a:lnTo>
                    <a:pt x="3022197" y="168343"/>
                  </a:lnTo>
                  <a:lnTo>
                    <a:pt x="3159570" y="252514"/>
                  </a:lnTo>
                  <a:lnTo>
                    <a:pt x="3296943" y="252514"/>
                  </a:lnTo>
                  <a:lnTo>
                    <a:pt x="3434315" y="252514"/>
                  </a:lnTo>
                </a:path>
              </a:pathLst>
            </a:custGeom>
            <a:ln w="40651" cap="flat">
              <a:solidFill>
                <a:srgbClr val="00833D">
                  <a:alpha val="100000"/>
                </a:srgbClr>
              </a:solidFill>
              <a:prstDash val="solid"/>
              <a:round/>
            </a:ln>
          </p:spPr>
          <p:txBody>
            <a:bodyPr/>
            <a:lstStyle/>
            <a:p/>
          </p:txBody>
        </p:sp>
        <p:sp>
          <p:nvSpPr>
            <p:cNvPr id="29" name="tx29"/>
            <p:cNvSpPr/>
            <p:nvPr/>
          </p:nvSpPr>
          <p:spPr>
            <a:xfrm>
              <a:off x="1022795" y="217833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30" name="tx30"/>
            <p:cNvSpPr/>
            <p:nvPr/>
          </p:nvSpPr>
          <p:spPr>
            <a:xfrm>
              <a:off x="1709658" y="209416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31" name="tx31"/>
            <p:cNvSpPr/>
            <p:nvPr/>
          </p:nvSpPr>
          <p:spPr>
            <a:xfrm>
              <a:off x="2396521" y="188373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32" name="tx32"/>
            <p:cNvSpPr/>
            <p:nvPr/>
          </p:nvSpPr>
          <p:spPr>
            <a:xfrm>
              <a:off x="3083384" y="192582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33" name="tx33"/>
            <p:cNvSpPr/>
            <p:nvPr/>
          </p:nvSpPr>
          <p:spPr>
            <a:xfrm>
              <a:off x="3632875" y="196790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34" name="tx34"/>
            <p:cNvSpPr/>
            <p:nvPr/>
          </p:nvSpPr>
          <p:spPr>
            <a:xfrm>
              <a:off x="4457110" y="209416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35" name="tx35"/>
            <p:cNvSpPr/>
            <p:nvPr/>
          </p:nvSpPr>
          <p:spPr>
            <a:xfrm>
              <a:off x="707342" y="3818725"/>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50</a:t>
              </a:r>
            </a:p>
          </p:txBody>
        </p:sp>
        <p:sp>
          <p:nvSpPr>
            <p:cNvPr id="36" name="tx36"/>
            <p:cNvSpPr/>
            <p:nvPr/>
          </p:nvSpPr>
          <p:spPr>
            <a:xfrm>
              <a:off x="707342" y="3397867"/>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a:t>
              </a:r>
            </a:p>
          </p:txBody>
        </p:sp>
        <p:sp>
          <p:nvSpPr>
            <p:cNvPr id="37" name="tx37"/>
            <p:cNvSpPr/>
            <p:nvPr/>
          </p:nvSpPr>
          <p:spPr>
            <a:xfrm>
              <a:off x="707342" y="2977009"/>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70</a:t>
              </a:r>
            </a:p>
          </p:txBody>
        </p:sp>
        <p:sp>
          <p:nvSpPr>
            <p:cNvPr id="38" name="tx38"/>
            <p:cNvSpPr/>
            <p:nvPr/>
          </p:nvSpPr>
          <p:spPr>
            <a:xfrm>
              <a:off x="707342" y="2556150"/>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39" name="tx39"/>
            <p:cNvSpPr/>
            <p:nvPr/>
          </p:nvSpPr>
          <p:spPr>
            <a:xfrm>
              <a:off x="707342" y="2135292"/>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90</a:t>
              </a:r>
            </a:p>
          </p:txBody>
        </p:sp>
        <p:sp>
          <p:nvSpPr>
            <p:cNvPr id="40" name="tx40"/>
            <p:cNvSpPr/>
            <p:nvPr/>
          </p:nvSpPr>
          <p:spPr>
            <a:xfrm>
              <a:off x="636659" y="1714434"/>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41" name="tx41"/>
            <p:cNvSpPr/>
            <p:nvPr/>
          </p:nvSpPr>
          <p:spPr>
            <a:xfrm rot="-5400000">
              <a:off x="941688"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2000</a:t>
              </a:r>
            </a:p>
          </p:txBody>
        </p:sp>
        <p:sp>
          <p:nvSpPr>
            <p:cNvPr id="42" name="tx42"/>
            <p:cNvSpPr/>
            <p:nvPr/>
          </p:nvSpPr>
          <p:spPr>
            <a:xfrm rot="-5400000">
              <a:off x="1628551"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2005</a:t>
              </a:r>
            </a:p>
          </p:txBody>
        </p:sp>
        <p:sp>
          <p:nvSpPr>
            <p:cNvPr id="43" name="tx43"/>
            <p:cNvSpPr/>
            <p:nvPr/>
          </p:nvSpPr>
          <p:spPr>
            <a:xfrm rot="-5400000">
              <a:off x="2315414"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a:t>
              </a:r>
            </a:p>
          </p:txBody>
        </p:sp>
        <p:sp>
          <p:nvSpPr>
            <p:cNvPr id="44" name="tx44"/>
            <p:cNvSpPr/>
            <p:nvPr/>
          </p:nvSpPr>
          <p:spPr>
            <a:xfrm rot="-5400000">
              <a:off x="3002277"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a:t>
              </a:r>
            </a:p>
          </p:txBody>
        </p:sp>
        <p:sp>
          <p:nvSpPr>
            <p:cNvPr id="45" name="tx45"/>
            <p:cNvSpPr/>
            <p:nvPr/>
          </p:nvSpPr>
          <p:spPr>
            <a:xfrm rot="-5400000">
              <a:off x="3551767"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46" name="tx46"/>
            <p:cNvSpPr/>
            <p:nvPr/>
          </p:nvSpPr>
          <p:spPr>
            <a:xfrm rot="-5400000">
              <a:off x="4376003"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47" name="tx47"/>
            <p:cNvSpPr/>
            <p:nvPr/>
          </p:nvSpPr>
          <p:spPr>
            <a:xfrm rot="-5400000">
              <a:off x="67031" y="2829708"/>
              <a:ext cx="78391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Coverage (%)</a:t>
              </a:r>
            </a:p>
          </p:txBody>
        </p:sp>
        <p:sp>
          <p:nvSpPr>
            <p:cNvPr id="48" name="pl48"/>
            <p:cNvSpPr/>
            <p:nvPr/>
          </p:nvSpPr>
          <p:spPr>
            <a:xfrm>
              <a:off x="1490368" y="4946500"/>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49" name="pl49"/>
            <p:cNvSpPr/>
            <p:nvPr/>
          </p:nvSpPr>
          <p:spPr>
            <a:xfrm>
              <a:off x="2131277" y="4946500"/>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50" name="pl50"/>
            <p:cNvSpPr/>
            <p:nvPr/>
          </p:nvSpPr>
          <p:spPr>
            <a:xfrm>
              <a:off x="2751156" y="4946500"/>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51" name="pl51"/>
            <p:cNvSpPr/>
            <p:nvPr/>
          </p:nvSpPr>
          <p:spPr>
            <a:xfrm>
              <a:off x="3476830" y="4946500"/>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52" name="pl52"/>
            <p:cNvSpPr/>
            <p:nvPr/>
          </p:nvSpPr>
          <p:spPr>
            <a:xfrm>
              <a:off x="3476830" y="4946500"/>
              <a:ext cx="175564" cy="0"/>
            </a:xfrm>
            <a:custGeom>
              <a:avLst/>
              <a:pathLst>
                <a:path w="175564" h="0">
                  <a:moveTo>
                    <a:pt x="0" y="0"/>
                  </a:moveTo>
                  <a:lnTo>
                    <a:pt x="175564" y="0"/>
                  </a:lnTo>
                </a:path>
              </a:pathLst>
            </a:custGeom>
            <a:ln w="40651" cap="flat">
              <a:solidFill>
                <a:srgbClr val="00833D">
                  <a:alpha val="100000"/>
                </a:srgbClr>
              </a:solidFill>
              <a:prstDash val="solid"/>
              <a:round/>
            </a:ln>
          </p:spPr>
          <p:txBody>
            <a:bodyPr/>
            <a:lstStyle/>
            <a:p/>
          </p:txBody>
        </p:sp>
        <p:sp>
          <p:nvSpPr>
            <p:cNvPr id="53" name="tx53"/>
            <p:cNvSpPr/>
            <p:nvPr/>
          </p:nvSpPr>
          <p:spPr>
            <a:xfrm>
              <a:off x="1757468" y="4901009"/>
              <a:ext cx="2822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HICs</a:t>
              </a:r>
            </a:p>
          </p:txBody>
        </p:sp>
        <p:sp>
          <p:nvSpPr>
            <p:cNvPr id="54" name="tx54"/>
            <p:cNvSpPr/>
            <p:nvPr/>
          </p:nvSpPr>
          <p:spPr>
            <a:xfrm>
              <a:off x="2398377" y="4901009"/>
              <a:ext cx="26124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LICs</a:t>
              </a:r>
            </a:p>
          </p:txBody>
        </p:sp>
        <p:sp>
          <p:nvSpPr>
            <p:cNvPr id="55" name="tx55"/>
            <p:cNvSpPr/>
            <p:nvPr/>
          </p:nvSpPr>
          <p:spPr>
            <a:xfrm>
              <a:off x="3018255" y="4901009"/>
              <a:ext cx="367040"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LMICs</a:t>
              </a:r>
            </a:p>
          </p:txBody>
        </p:sp>
        <p:sp>
          <p:nvSpPr>
            <p:cNvPr id="56" name="tx56"/>
            <p:cNvSpPr/>
            <p:nvPr/>
          </p:nvSpPr>
          <p:spPr>
            <a:xfrm>
              <a:off x="3743929" y="4901009"/>
              <a:ext cx="388071"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UMICs</a:t>
              </a:r>
            </a:p>
          </p:txBody>
        </p:sp>
        <p:sp>
          <p:nvSpPr>
            <p:cNvPr id="57" name="tx57"/>
            <p:cNvSpPr/>
            <p:nvPr/>
          </p:nvSpPr>
          <p:spPr>
            <a:xfrm>
              <a:off x="1588677" y="1437626"/>
              <a:ext cx="242306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DTP3 coverage, UMICs, 2000-2025</a:t>
              </a:r>
            </a:p>
          </p:txBody>
        </p:sp>
        <p:sp>
          <p:nvSpPr>
            <p:cNvPr id="58" name="pl58"/>
            <p:cNvSpPr/>
            <p:nvPr/>
          </p:nvSpPr>
          <p:spPr>
            <a:xfrm>
              <a:off x="5227074" y="3711655"/>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59" name="pl59"/>
            <p:cNvSpPr/>
            <p:nvPr/>
          </p:nvSpPr>
          <p:spPr>
            <a:xfrm>
              <a:off x="5227074" y="3014609"/>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0" name="pl60"/>
            <p:cNvSpPr/>
            <p:nvPr/>
          </p:nvSpPr>
          <p:spPr>
            <a:xfrm>
              <a:off x="5227074" y="2317563"/>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1" name="pl61"/>
            <p:cNvSpPr/>
            <p:nvPr/>
          </p:nvSpPr>
          <p:spPr>
            <a:xfrm>
              <a:off x="5227074" y="4060178"/>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2" name="pl62"/>
            <p:cNvSpPr/>
            <p:nvPr/>
          </p:nvSpPr>
          <p:spPr>
            <a:xfrm>
              <a:off x="5227074" y="3363132"/>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3" name="pl63"/>
            <p:cNvSpPr/>
            <p:nvPr/>
          </p:nvSpPr>
          <p:spPr>
            <a:xfrm>
              <a:off x="5227074" y="2666086"/>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4" name="pl64"/>
            <p:cNvSpPr/>
            <p:nvPr/>
          </p:nvSpPr>
          <p:spPr>
            <a:xfrm>
              <a:off x="5227074" y="1969039"/>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5" name="pl65"/>
            <p:cNvSpPr/>
            <p:nvPr/>
          </p:nvSpPr>
          <p:spPr>
            <a:xfrm>
              <a:off x="5398790"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6" name="pl66"/>
            <p:cNvSpPr/>
            <p:nvPr/>
          </p:nvSpPr>
          <p:spPr>
            <a:xfrm>
              <a:off x="6085653"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7" name="pl67"/>
            <p:cNvSpPr/>
            <p:nvPr/>
          </p:nvSpPr>
          <p:spPr>
            <a:xfrm>
              <a:off x="6772516"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8" name="pl68"/>
            <p:cNvSpPr/>
            <p:nvPr/>
          </p:nvSpPr>
          <p:spPr>
            <a:xfrm>
              <a:off x="7459379"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8008870"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8833106"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5398790" y="1899335"/>
              <a:ext cx="3434315" cy="209113"/>
            </a:xfrm>
            <a:custGeom>
              <a:avLst/>
              <a:pathLst>
                <a:path w="3434315" h="209113">
                  <a:moveTo>
                    <a:pt x="0" y="209113"/>
                  </a:moveTo>
                  <a:lnTo>
                    <a:pt x="137372" y="69704"/>
                  </a:lnTo>
                  <a:lnTo>
                    <a:pt x="274745" y="69704"/>
                  </a:lnTo>
                  <a:lnTo>
                    <a:pt x="412117" y="0"/>
                  </a:lnTo>
                  <a:lnTo>
                    <a:pt x="549490" y="0"/>
                  </a:lnTo>
                  <a:lnTo>
                    <a:pt x="686863" y="0"/>
                  </a:lnTo>
                  <a:lnTo>
                    <a:pt x="824235" y="0"/>
                  </a:lnTo>
                  <a:lnTo>
                    <a:pt x="961608" y="0"/>
                  </a:lnTo>
                  <a:lnTo>
                    <a:pt x="1098981" y="0"/>
                  </a:lnTo>
                  <a:lnTo>
                    <a:pt x="1236353" y="0"/>
                  </a:lnTo>
                  <a:lnTo>
                    <a:pt x="1373726" y="0"/>
                  </a:lnTo>
                  <a:lnTo>
                    <a:pt x="1511098" y="0"/>
                  </a:lnTo>
                  <a:lnTo>
                    <a:pt x="1648471" y="0"/>
                  </a:lnTo>
                  <a:lnTo>
                    <a:pt x="1785844" y="69704"/>
                  </a:lnTo>
                  <a:lnTo>
                    <a:pt x="1923216" y="69704"/>
                  </a:lnTo>
                  <a:lnTo>
                    <a:pt x="2060589" y="69704"/>
                  </a:lnTo>
                  <a:lnTo>
                    <a:pt x="2197962" y="69704"/>
                  </a:lnTo>
                  <a:lnTo>
                    <a:pt x="2335334" y="69704"/>
                  </a:lnTo>
                  <a:lnTo>
                    <a:pt x="2472707" y="69704"/>
                  </a:lnTo>
                  <a:lnTo>
                    <a:pt x="2610079" y="69704"/>
                  </a:lnTo>
                  <a:lnTo>
                    <a:pt x="2747452" y="139409"/>
                  </a:lnTo>
                  <a:lnTo>
                    <a:pt x="2884825" y="69704"/>
                  </a:lnTo>
                  <a:lnTo>
                    <a:pt x="3022197" y="69704"/>
                  </a:lnTo>
                  <a:lnTo>
                    <a:pt x="3159570" y="139409"/>
                  </a:lnTo>
                  <a:lnTo>
                    <a:pt x="3296943" y="139409"/>
                  </a:lnTo>
                  <a:lnTo>
                    <a:pt x="3434315" y="139409"/>
                  </a:lnTo>
                </a:path>
              </a:pathLst>
            </a:custGeom>
            <a:ln w="27101" cap="flat">
              <a:solidFill>
                <a:srgbClr val="80BD41">
                  <a:alpha val="69803"/>
                </a:srgbClr>
              </a:solidFill>
              <a:prstDash val="solid"/>
              <a:round/>
            </a:ln>
          </p:spPr>
          <p:txBody>
            <a:bodyPr/>
            <a:lstStyle/>
            <a:p/>
          </p:txBody>
        </p:sp>
        <p:sp>
          <p:nvSpPr>
            <p:cNvPr id="72" name="pl72"/>
            <p:cNvSpPr/>
            <p:nvPr/>
          </p:nvSpPr>
          <p:spPr>
            <a:xfrm>
              <a:off x="5398790" y="1969039"/>
              <a:ext cx="3434315" cy="2021434"/>
            </a:xfrm>
            <a:custGeom>
              <a:avLst/>
              <a:pathLst>
                <a:path w="3434315" h="2021434">
                  <a:moveTo>
                    <a:pt x="0" y="2021434"/>
                  </a:moveTo>
                  <a:lnTo>
                    <a:pt x="137372" y="1812320"/>
                  </a:lnTo>
                  <a:lnTo>
                    <a:pt x="274745" y="1672911"/>
                  </a:lnTo>
                  <a:lnTo>
                    <a:pt x="412117" y="1394092"/>
                  </a:lnTo>
                  <a:lnTo>
                    <a:pt x="549490" y="1115274"/>
                  </a:lnTo>
                  <a:lnTo>
                    <a:pt x="686863" y="836455"/>
                  </a:lnTo>
                  <a:lnTo>
                    <a:pt x="824235" y="697046"/>
                  </a:lnTo>
                  <a:lnTo>
                    <a:pt x="961608" y="487932"/>
                  </a:lnTo>
                  <a:lnTo>
                    <a:pt x="1098981" y="418227"/>
                  </a:lnTo>
                  <a:lnTo>
                    <a:pt x="1236353" y="278818"/>
                  </a:lnTo>
                  <a:lnTo>
                    <a:pt x="1373726" y="278818"/>
                  </a:lnTo>
                  <a:lnTo>
                    <a:pt x="1511098" y="209113"/>
                  </a:lnTo>
                  <a:lnTo>
                    <a:pt x="1648471" y="278818"/>
                  </a:lnTo>
                  <a:lnTo>
                    <a:pt x="1785844" y="348523"/>
                  </a:lnTo>
                  <a:lnTo>
                    <a:pt x="1923216" y="209113"/>
                  </a:lnTo>
                  <a:lnTo>
                    <a:pt x="2060589" y="278818"/>
                  </a:lnTo>
                  <a:lnTo>
                    <a:pt x="2197962" y="209113"/>
                  </a:lnTo>
                  <a:lnTo>
                    <a:pt x="2335334" y="139409"/>
                  </a:lnTo>
                  <a:lnTo>
                    <a:pt x="2472707" y="69704"/>
                  </a:lnTo>
                  <a:lnTo>
                    <a:pt x="2610079" y="0"/>
                  </a:lnTo>
                  <a:lnTo>
                    <a:pt x="2747452" y="209113"/>
                  </a:lnTo>
                  <a:lnTo>
                    <a:pt x="2884825" y="348523"/>
                  </a:lnTo>
                  <a:lnTo>
                    <a:pt x="3022197" y="278818"/>
                  </a:lnTo>
                  <a:lnTo>
                    <a:pt x="3159570" y="418227"/>
                  </a:lnTo>
                  <a:lnTo>
                    <a:pt x="3296943" y="348523"/>
                  </a:lnTo>
                  <a:lnTo>
                    <a:pt x="3434315" y="139409"/>
                  </a:lnTo>
                </a:path>
              </a:pathLst>
            </a:custGeom>
            <a:ln w="27101" cap="flat">
              <a:solidFill>
                <a:srgbClr val="0058AB">
                  <a:alpha val="69803"/>
                </a:srgbClr>
              </a:solidFill>
              <a:prstDash val="solid"/>
              <a:round/>
            </a:ln>
          </p:spPr>
          <p:txBody>
            <a:bodyPr/>
            <a:lstStyle/>
            <a:p/>
          </p:txBody>
        </p:sp>
        <p:sp>
          <p:nvSpPr>
            <p:cNvPr id="73" name="pl73"/>
            <p:cNvSpPr/>
            <p:nvPr/>
          </p:nvSpPr>
          <p:spPr>
            <a:xfrm>
              <a:off x="5398790" y="1969039"/>
              <a:ext cx="3434315" cy="1672911"/>
            </a:xfrm>
            <a:custGeom>
              <a:avLst/>
              <a:pathLst>
                <a:path w="3434315" h="1672911">
                  <a:moveTo>
                    <a:pt x="0" y="1672911"/>
                  </a:moveTo>
                  <a:lnTo>
                    <a:pt x="137372" y="1603206"/>
                  </a:lnTo>
                  <a:lnTo>
                    <a:pt x="274745" y="1603206"/>
                  </a:lnTo>
                  <a:lnTo>
                    <a:pt x="412117" y="1463797"/>
                  </a:lnTo>
                  <a:lnTo>
                    <a:pt x="549490" y="1254683"/>
                  </a:lnTo>
                  <a:lnTo>
                    <a:pt x="686863" y="1254683"/>
                  </a:lnTo>
                  <a:lnTo>
                    <a:pt x="824235" y="1184978"/>
                  </a:lnTo>
                  <a:lnTo>
                    <a:pt x="961608" y="1254683"/>
                  </a:lnTo>
                  <a:lnTo>
                    <a:pt x="1098981" y="975864"/>
                  </a:lnTo>
                  <a:lnTo>
                    <a:pt x="1236353" y="766751"/>
                  </a:lnTo>
                  <a:lnTo>
                    <a:pt x="1373726" y="627341"/>
                  </a:lnTo>
                  <a:lnTo>
                    <a:pt x="1511098" y="557637"/>
                  </a:lnTo>
                  <a:lnTo>
                    <a:pt x="1648471" y="627341"/>
                  </a:lnTo>
                  <a:lnTo>
                    <a:pt x="1785844" y="557637"/>
                  </a:lnTo>
                  <a:lnTo>
                    <a:pt x="1923216" y="487932"/>
                  </a:lnTo>
                  <a:lnTo>
                    <a:pt x="2060589" y="418227"/>
                  </a:lnTo>
                  <a:lnTo>
                    <a:pt x="2197962" y="209113"/>
                  </a:lnTo>
                  <a:lnTo>
                    <a:pt x="2335334" y="209113"/>
                  </a:lnTo>
                  <a:lnTo>
                    <a:pt x="2472707" y="139409"/>
                  </a:lnTo>
                  <a:lnTo>
                    <a:pt x="2610079" y="0"/>
                  </a:lnTo>
                  <a:lnTo>
                    <a:pt x="2747452" y="278818"/>
                  </a:lnTo>
                  <a:lnTo>
                    <a:pt x="2884825" y="418227"/>
                  </a:lnTo>
                  <a:lnTo>
                    <a:pt x="3022197" y="139409"/>
                  </a:lnTo>
                  <a:lnTo>
                    <a:pt x="3159570" y="69704"/>
                  </a:lnTo>
                  <a:lnTo>
                    <a:pt x="3296943" y="0"/>
                  </a:lnTo>
                  <a:lnTo>
                    <a:pt x="3434315" y="0"/>
                  </a:lnTo>
                </a:path>
              </a:pathLst>
            </a:custGeom>
            <a:ln w="27101" cap="flat">
              <a:solidFill>
                <a:srgbClr val="1CABE2">
                  <a:alpha val="69803"/>
                </a:srgbClr>
              </a:solidFill>
              <a:prstDash val="solid"/>
              <a:round/>
            </a:ln>
          </p:spPr>
          <p:txBody>
            <a:bodyPr/>
            <a:lstStyle/>
            <a:p/>
          </p:txBody>
        </p:sp>
        <p:sp>
          <p:nvSpPr>
            <p:cNvPr id="74" name="pl74"/>
            <p:cNvSpPr/>
            <p:nvPr/>
          </p:nvSpPr>
          <p:spPr>
            <a:xfrm>
              <a:off x="5398790" y="1759925"/>
              <a:ext cx="3434315" cy="697046"/>
            </a:xfrm>
            <a:custGeom>
              <a:avLst/>
              <a:pathLst>
                <a:path w="3434315" h="697046">
                  <a:moveTo>
                    <a:pt x="0" y="557637"/>
                  </a:moveTo>
                  <a:lnTo>
                    <a:pt x="137372" y="487932"/>
                  </a:lnTo>
                  <a:lnTo>
                    <a:pt x="274745" y="627341"/>
                  </a:lnTo>
                  <a:lnTo>
                    <a:pt x="412117" y="557637"/>
                  </a:lnTo>
                  <a:lnTo>
                    <a:pt x="549490" y="418227"/>
                  </a:lnTo>
                  <a:lnTo>
                    <a:pt x="686863" y="418227"/>
                  </a:lnTo>
                  <a:lnTo>
                    <a:pt x="824235" y="278818"/>
                  </a:lnTo>
                  <a:lnTo>
                    <a:pt x="961608" y="209113"/>
                  </a:lnTo>
                  <a:lnTo>
                    <a:pt x="1098981" y="69704"/>
                  </a:lnTo>
                  <a:lnTo>
                    <a:pt x="1236353" y="0"/>
                  </a:lnTo>
                  <a:lnTo>
                    <a:pt x="1373726" y="69704"/>
                  </a:lnTo>
                  <a:lnTo>
                    <a:pt x="1511098" y="69704"/>
                  </a:lnTo>
                  <a:lnTo>
                    <a:pt x="1648471" y="0"/>
                  </a:lnTo>
                  <a:lnTo>
                    <a:pt x="1785844" y="69704"/>
                  </a:lnTo>
                  <a:lnTo>
                    <a:pt x="1923216" y="69704"/>
                  </a:lnTo>
                  <a:lnTo>
                    <a:pt x="2060589" y="139409"/>
                  </a:lnTo>
                  <a:lnTo>
                    <a:pt x="2197962" y="139409"/>
                  </a:lnTo>
                  <a:lnTo>
                    <a:pt x="2335334" y="139409"/>
                  </a:lnTo>
                  <a:lnTo>
                    <a:pt x="2472707" y="139409"/>
                  </a:lnTo>
                  <a:lnTo>
                    <a:pt x="2610079" y="209113"/>
                  </a:lnTo>
                  <a:lnTo>
                    <a:pt x="2747452" y="418227"/>
                  </a:lnTo>
                  <a:lnTo>
                    <a:pt x="2884825" y="697046"/>
                  </a:lnTo>
                  <a:lnTo>
                    <a:pt x="3022197" y="278818"/>
                  </a:lnTo>
                  <a:lnTo>
                    <a:pt x="3159570" y="418227"/>
                  </a:lnTo>
                  <a:lnTo>
                    <a:pt x="3296943" y="418227"/>
                  </a:lnTo>
                  <a:lnTo>
                    <a:pt x="3434315" y="418227"/>
                  </a:lnTo>
                </a:path>
              </a:pathLst>
            </a:custGeom>
            <a:ln w="27101" cap="flat">
              <a:solidFill>
                <a:srgbClr val="00833D">
                  <a:alpha val="69803"/>
                </a:srgbClr>
              </a:solidFill>
              <a:prstDash val="solid"/>
              <a:round/>
            </a:ln>
          </p:spPr>
          <p:txBody>
            <a:bodyPr/>
            <a:lstStyle/>
            <a:p/>
          </p:txBody>
        </p:sp>
        <p:sp>
          <p:nvSpPr>
            <p:cNvPr id="75" name="pl75"/>
            <p:cNvSpPr/>
            <p:nvPr/>
          </p:nvSpPr>
          <p:spPr>
            <a:xfrm>
              <a:off x="5398790" y="1969039"/>
              <a:ext cx="3434315" cy="0"/>
            </a:xfrm>
            <a:custGeom>
              <a:avLst/>
              <a:pathLst>
                <a:path w="3434315" h="0">
                  <a:moveTo>
                    <a:pt x="0" y="0"/>
                  </a:moveTo>
                  <a:lnTo>
                    <a:pt x="0" y="0"/>
                  </a:lnTo>
                  <a:lnTo>
                    <a:pt x="0" y="0"/>
                  </a:lnTo>
                  <a:lnTo>
                    <a:pt x="0" y="0"/>
                  </a:lnTo>
                  <a:lnTo>
                    <a:pt x="137372" y="0"/>
                  </a:lnTo>
                  <a:lnTo>
                    <a:pt x="137372" y="0"/>
                  </a:lnTo>
                  <a:lnTo>
                    <a:pt x="137372" y="0"/>
                  </a:lnTo>
                  <a:lnTo>
                    <a:pt x="137372" y="0"/>
                  </a:lnTo>
                  <a:lnTo>
                    <a:pt x="274745" y="0"/>
                  </a:lnTo>
                  <a:lnTo>
                    <a:pt x="274745" y="0"/>
                  </a:lnTo>
                  <a:lnTo>
                    <a:pt x="274745" y="0"/>
                  </a:lnTo>
                  <a:lnTo>
                    <a:pt x="274745" y="0"/>
                  </a:lnTo>
                  <a:lnTo>
                    <a:pt x="412117" y="0"/>
                  </a:lnTo>
                  <a:lnTo>
                    <a:pt x="412117" y="0"/>
                  </a:lnTo>
                  <a:lnTo>
                    <a:pt x="412117" y="0"/>
                  </a:lnTo>
                  <a:lnTo>
                    <a:pt x="412117" y="0"/>
                  </a:lnTo>
                  <a:lnTo>
                    <a:pt x="549490" y="0"/>
                  </a:lnTo>
                  <a:lnTo>
                    <a:pt x="549490" y="0"/>
                  </a:lnTo>
                  <a:lnTo>
                    <a:pt x="549490" y="0"/>
                  </a:lnTo>
                  <a:lnTo>
                    <a:pt x="549490" y="0"/>
                  </a:lnTo>
                  <a:lnTo>
                    <a:pt x="686863" y="0"/>
                  </a:lnTo>
                  <a:lnTo>
                    <a:pt x="686863" y="0"/>
                  </a:lnTo>
                  <a:lnTo>
                    <a:pt x="686863" y="0"/>
                  </a:lnTo>
                  <a:lnTo>
                    <a:pt x="686863" y="0"/>
                  </a:lnTo>
                  <a:lnTo>
                    <a:pt x="824235" y="0"/>
                  </a:lnTo>
                  <a:lnTo>
                    <a:pt x="824235" y="0"/>
                  </a:lnTo>
                  <a:lnTo>
                    <a:pt x="824235" y="0"/>
                  </a:lnTo>
                  <a:lnTo>
                    <a:pt x="824235" y="0"/>
                  </a:lnTo>
                  <a:lnTo>
                    <a:pt x="961608" y="0"/>
                  </a:lnTo>
                  <a:lnTo>
                    <a:pt x="961608" y="0"/>
                  </a:lnTo>
                  <a:lnTo>
                    <a:pt x="961608" y="0"/>
                  </a:lnTo>
                  <a:lnTo>
                    <a:pt x="961608" y="0"/>
                  </a:lnTo>
                  <a:lnTo>
                    <a:pt x="1098981" y="0"/>
                  </a:lnTo>
                  <a:lnTo>
                    <a:pt x="1098981" y="0"/>
                  </a:lnTo>
                  <a:lnTo>
                    <a:pt x="1098981" y="0"/>
                  </a:lnTo>
                  <a:lnTo>
                    <a:pt x="1098981" y="0"/>
                  </a:lnTo>
                  <a:lnTo>
                    <a:pt x="1236353" y="0"/>
                  </a:lnTo>
                  <a:lnTo>
                    <a:pt x="1236353" y="0"/>
                  </a:lnTo>
                  <a:lnTo>
                    <a:pt x="1236353" y="0"/>
                  </a:lnTo>
                  <a:lnTo>
                    <a:pt x="1236353" y="0"/>
                  </a:lnTo>
                  <a:lnTo>
                    <a:pt x="1373726" y="0"/>
                  </a:lnTo>
                  <a:lnTo>
                    <a:pt x="1373726" y="0"/>
                  </a:lnTo>
                  <a:lnTo>
                    <a:pt x="1373726" y="0"/>
                  </a:lnTo>
                  <a:lnTo>
                    <a:pt x="1373726" y="0"/>
                  </a:lnTo>
                  <a:lnTo>
                    <a:pt x="1511098" y="0"/>
                  </a:lnTo>
                  <a:lnTo>
                    <a:pt x="1511098" y="0"/>
                  </a:lnTo>
                  <a:lnTo>
                    <a:pt x="1511098" y="0"/>
                  </a:lnTo>
                  <a:lnTo>
                    <a:pt x="1511098" y="0"/>
                  </a:lnTo>
                  <a:lnTo>
                    <a:pt x="1648471" y="0"/>
                  </a:lnTo>
                  <a:lnTo>
                    <a:pt x="1648471" y="0"/>
                  </a:lnTo>
                  <a:lnTo>
                    <a:pt x="1648471" y="0"/>
                  </a:lnTo>
                  <a:lnTo>
                    <a:pt x="1648471" y="0"/>
                  </a:lnTo>
                  <a:lnTo>
                    <a:pt x="1785844" y="0"/>
                  </a:lnTo>
                  <a:lnTo>
                    <a:pt x="1785844" y="0"/>
                  </a:lnTo>
                  <a:lnTo>
                    <a:pt x="1785844" y="0"/>
                  </a:lnTo>
                  <a:lnTo>
                    <a:pt x="1785844" y="0"/>
                  </a:lnTo>
                  <a:lnTo>
                    <a:pt x="1923216" y="0"/>
                  </a:lnTo>
                  <a:lnTo>
                    <a:pt x="1923216" y="0"/>
                  </a:lnTo>
                  <a:lnTo>
                    <a:pt x="1923216" y="0"/>
                  </a:lnTo>
                  <a:lnTo>
                    <a:pt x="1923216" y="0"/>
                  </a:lnTo>
                  <a:lnTo>
                    <a:pt x="2060589" y="0"/>
                  </a:lnTo>
                  <a:lnTo>
                    <a:pt x="2060589" y="0"/>
                  </a:lnTo>
                  <a:lnTo>
                    <a:pt x="2060589" y="0"/>
                  </a:lnTo>
                  <a:lnTo>
                    <a:pt x="2060589" y="0"/>
                  </a:lnTo>
                  <a:lnTo>
                    <a:pt x="2197962" y="0"/>
                  </a:lnTo>
                  <a:lnTo>
                    <a:pt x="2197962" y="0"/>
                  </a:lnTo>
                  <a:lnTo>
                    <a:pt x="2197962" y="0"/>
                  </a:lnTo>
                  <a:lnTo>
                    <a:pt x="2197962" y="0"/>
                  </a:lnTo>
                  <a:lnTo>
                    <a:pt x="2335334" y="0"/>
                  </a:lnTo>
                  <a:lnTo>
                    <a:pt x="2335334" y="0"/>
                  </a:lnTo>
                  <a:lnTo>
                    <a:pt x="2335334" y="0"/>
                  </a:lnTo>
                  <a:lnTo>
                    <a:pt x="2335334" y="0"/>
                  </a:lnTo>
                  <a:lnTo>
                    <a:pt x="2472707" y="0"/>
                  </a:lnTo>
                  <a:lnTo>
                    <a:pt x="2472707" y="0"/>
                  </a:lnTo>
                  <a:lnTo>
                    <a:pt x="2472707" y="0"/>
                  </a:lnTo>
                  <a:lnTo>
                    <a:pt x="2472707" y="0"/>
                  </a:lnTo>
                  <a:lnTo>
                    <a:pt x="2610079" y="0"/>
                  </a:lnTo>
                  <a:lnTo>
                    <a:pt x="2610079" y="0"/>
                  </a:lnTo>
                  <a:lnTo>
                    <a:pt x="2610079" y="0"/>
                  </a:lnTo>
                  <a:lnTo>
                    <a:pt x="2610079" y="0"/>
                  </a:lnTo>
                  <a:lnTo>
                    <a:pt x="2747452" y="0"/>
                  </a:lnTo>
                  <a:lnTo>
                    <a:pt x="2747452" y="0"/>
                  </a:lnTo>
                  <a:lnTo>
                    <a:pt x="2747452" y="0"/>
                  </a:lnTo>
                  <a:lnTo>
                    <a:pt x="2747452" y="0"/>
                  </a:lnTo>
                  <a:lnTo>
                    <a:pt x="2884825" y="0"/>
                  </a:lnTo>
                  <a:lnTo>
                    <a:pt x="2884825" y="0"/>
                  </a:lnTo>
                  <a:lnTo>
                    <a:pt x="2884825" y="0"/>
                  </a:lnTo>
                  <a:lnTo>
                    <a:pt x="2884825" y="0"/>
                  </a:lnTo>
                  <a:lnTo>
                    <a:pt x="3022197" y="0"/>
                  </a:lnTo>
                  <a:lnTo>
                    <a:pt x="3022197" y="0"/>
                  </a:lnTo>
                  <a:lnTo>
                    <a:pt x="3022197" y="0"/>
                  </a:lnTo>
                  <a:lnTo>
                    <a:pt x="3022197" y="0"/>
                  </a:lnTo>
                  <a:lnTo>
                    <a:pt x="3159570" y="0"/>
                  </a:lnTo>
                  <a:lnTo>
                    <a:pt x="3159570" y="0"/>
                  </a:lnTo>
                  <a:lnTo>
                    <a:pt x="3159570" y="0"/>
                  </a:lnTo>
                  <a:lnTo>
                    <a:pt x="3159570" y="0"/>
                  </a:lnTo>
                  <a:lnTo>
                    <a:pt x="3296943" y="0"/>
                  </a:lnTo>
                  <a:lnTo>
                    <a:pt x="3296943" y="0"/>
                  </a:lnTo>
                  <a:lnTo>
                    <a:pt x="3296943" y="0"/>
                  </a:lnTo>
                  <a:lnTo>
                    <a:pt x="3296943" y="0"/>
                  </a:lnTo>
                  <a:lnTo>
                    <a:pt x="3434315" y="0"/>
                  </a:lnTo>
                  <a:lnTo>
                    <a:pt x="3434315" y="0"/>
                  </a:lnTo>
                  <a:lnTo>
                    <a:pt x="3434315" y="0"/>
                  </a:lnTo>
                  <a:lnTo>
                    <a:pt x="3434315" y="0"/>
                  </a:lnTo>
                </a:path>
              </a:pathLst>
            </a:custGeom>
            <a:ln w="13550" cap="flat">
              <a:solidFill>
                <a:srgbClr val="000000">
                  <a:alpha val="100000"/>
                </a:srgbClr>
              </a:solidFill>
              <a:prstDash val="dash"/>
              <a:round/>
            </a:ln>
          </p:spPr>
          <p:txBody>
            <a:bodyPr/>
            <a:lstStyle/>
            <a:p/>
          </p:txBody>
        </p:sp>
        <p:sp>
          <p:nvSpPr>
            <p:cNvPr id="76" name="pl76"/>
            <p:cNvSpPr/>
            <p:nvPr/>
          </p:nvSpPr>
          <p:spPr>
            <a:xfrm>
              <a:off x="5398790" y="1759925"/>
              <a:ext cx="3434315" cy="697046"/>
            </a:xfrm>
            <a:custGeom>
              <a:avLst/>
              <a:pathLst>
                <a:path w="3434315" h="697046">
                  <a:moveTo>
                    <a:pt x="0" y="557637"/>
                  </a:moveTo>
                  <a:lnTo>
                    <a:pt x="137372" y="487932"/>
                  </a:lnTo>
                  <a:lnTo>
                    <a:pt x="274745" y="627341"/>
                  </a:lnTo>
                  <a:lnTo>
                    <a:pt x="412117" y="557637"/>
                  </a:lnTo>
                  <a:lnTo>
                    <a:pt x="549490" y="418227"/>
                  </a:lnTo>
                  <a:lnTo>
                    <a:pt x="686863" y="418227"/>
                  </a:lnTo>
                  <a:lnTo>
                    <a:pt x="824235" y="278818"/>
                  </a:lnTo>
                  <a:lnTo>
                    <a:pt x="961608" y="209113"/>
                  </a:lnTo>
                  <a:lnTo>
                    <a:pt x="1098981" y="69704"/>
                  </a:lnTo>
                  <a:lnTo>
                    <a:pt x="1236353" y="0"/>
                  </a:lnTo>
                  <a:lnTo>
                    <a:pt x="1373726" y="69704"/>
                  </a:lnTo>
                  <a:lnTo>
                    <a:pt x="1511098" y="69704"/>
                  </a:lnTo>
                  <a:lnTo>
                    <a:pt x="1648471" y="0"/>
                  </a:lnTo>
                  <a:lnTo>
                    <a:pt x="1785844" y="69704"/>
                  </a:lnTo>
                  <a:lnTo>
                    <a:pt x="1923216" y="69704"/>
                  </a:lnTo>
                  <a:lnTo>
                    <a:pt x="2060589" y="139409"/>
                  </a:lnTo>
                  <a:lnTo>
                    <a:pt x="2197962" y="139409"/>
                  </a:lnTo>
                  <a:lnTo>
                    <a:pt x="2335334" y="139409"/>
                  </a:lnTo>
                  <a:lnTo>
                    <a:pt x="2472707" y="139409"/>
                  </a:lnTo>
                  <a:lnTo>
                    <a:pt x="2610079" y="209113"/>
                  </a:lnTo>
                  <a:lnTo>
                    <a:pt x="2747452" y="418227"/>
                  </a:lnTo>
                  <a:lnTo>
                    <a:pt x="2884825" y="697046"/>
                  </a:lnTo>
                  <a:lnTo>
                    <a:pt x="3022197" y="278818"/>
                  </a:lnTo>
                  <a:lnTo>
                    <a:pt x="3159570" y="418227"/>
                  </a:lnTo>
                  <a:lnTo>
                    <a:pt x="3296943" y="418227"/>
                  </a:lnTo>
                  <a:lnTo>
                    <a:pt x="3434315" y="418227"/>
                  </a:lnTo>
                </a:path>
              </a:pathLst>
            </a:custGeom>
            <a:ln w="65043" cap="flat">
              <a:solidFill>
                <a:srgbClr val="000000">
                  <a:alpha val="100000"/>
                </a:srgbClr>
              </a:solidFill>
              <a:prstDash val="solid"/>
              <a:round/>
            </a:ln>
          </p:spPr>
          <p:txBody>
            <a:bodyPr/>
            <a:lstStyle/>
            <a:p/>
          </p:txBody>
        </p:sp>
        <p:sp>
          <p:nvSpPr>
            <p:cNvPr id="77" name="pl77"/>
            <p:cNvSpPr/>
            <p:nvPr/>
          </p:nvSpPr>
          <p:spPr>
            <a:xfrm>
              <a:off x="5398790" y="1759925"/>
              <a:ext cx="3434315" cy="697046"/>
            </a:xfrm>
            <a:custGeom>
              <a:avLst/>
              <a:pathLst>
                <a:path w="3434315" h="697046">
                  <a:moveTo>
                    <a:pt x="0" y="557637"/>
                  </a:moveTo>
                  <a:lnTo>
                    <a:pt x="137372" y="487932"/>
                  </a:lnTo>
                  <a:lnTo>
                    <a:pt x="274745" y="627341"/>
                  </a:lnTo>
                  <a:lnTo>
                    <a:pt x="412117" y="557637"/>
                  </a:lnTo>
                  <a:lnTo>
                    <a:pt x="549490" y="418227"/>
                  </a:lnTo>
                  <a:lnTo>
                    <a:pt x="686863" y="418227"/>
                  </a:lnTo>
                  <a:lnTo>
                    <a:pt x="824235" y="278818"/>
                  </a:lnTo>
                  <a:lnTo>
                    <a:pt x="961608" y="209113"/>
                  </a:lnTo>
                  <a:lnTo>
                    <a:pt x="1098981" y="69704"/>
                  </a:lnTo>
                  <a:lnTo>
                    <a:pt x="1236353" y="0"/>
                  </a:lnTo>
                  <a:lnTo>
                    <a:pt x="1373726" y="69704"/>
                  </a:lnTo>
                  <a:lnTo>
                    <a:pt x="1511098" y="69704"/>
                  </a:lnTo>
                  <a:lnTo>
                    <a:pt x="1648471" y="0"/>
                  </a:lnTo>
                  <a:lnTo>
                    <a:pt x="1785844" y="69704"/>
                  </a:lnTo>
                  <a:lnTo>
                    <a:pt x="1923216" y="69704"/>
                  </a:lnTo>
                  <a:lnTo>
                    <a:pt x="2060589" y="139409"/>
                  </a:lnTo>
                  <a:lnTo>
                    <a:pt x="2197962" y="139409"/>
                  </a:lnTo>
                  <a:lnTo>
                    <a:pt x="2335334" y="139409"/>
                  </a:lnTo>
                  <a:lnTo>
                    <a:pt x="2472707" y="139409"/>
                  </a:lnTo>
                  <a:lnTo>
                    <a:pt x="2610079" y="209113"/>
                  </a:lnTo>
                  <a:lnTo>
                    <a:pt x="2747452" y="418227"/>
                  </a:lnTo>
                  <a:lnTo>
                    <a:pt x="2884825" y="697046"/>
                  </a:lnTo>
                  <a:lnTo>
                    <a:pt x="3022197" y="278818"/>
                  </a:lnTo>
                  <a:lnTo>
                    <a:pt x="3159570" y="418227"/>
                  </a:lnTo>
                  <a:lnTo>
                    <a:pt x="3296943" y="418227"/>
                  </a:lnTo>
                  <a:lnTo>
                    <a:pt x="3434315" y="418227"/>
                  </a:lnTo>
                </a:path>
              </a:pathLst>
            </a:custGeom>
            <a:ln w="40651" cap="flat">
              <a:solidFill>
                <a:srgbClr val="00833D">
                  <a:alpha val="100000"/>
                </a:srgbClr>
              </a:solidFill>
              <a:prstDash val="solid"/>
              <a:round/>
            </a:ln>
          </p:spPr>
          <p:txBody>
            <a:bodyPr/>
            <a:lstStyle/>
            <a:p/>
          </p:txBody>
        </p:sp>
        <p:sp>
          <p:nvSpPr>
            <p:cNvPr id="78" name="tx78"/>
            <p:cNvSpPr/>
            <p:nvPr/>
          </p:nvSpPr>
          <p:spPr>
            <a:xfrm>
              <a:off x="5350601" y="213900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79" name="tx79"/>
            <p:cNvSpPr/>
            <p:nvPr/>
          </p:nvSpPr>
          <p:spPr>
            <a:xfrm>
              <a:off x="6037464" y="199959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0" name="tx80"/>
            <p:cNvSpPr/>
            <p:nvPr/>
          </p:nvSpPr>
          <p:spPr>
            <a:xfrm>
              <a:off x="6742387" y="165107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1" name="tx81"/>
            <p:cNvSpPr/>
            <p:nvPr/>
          </p:nvSpPr>
          <p:spPr>
            <a:xfrm>
              <a:off x="7429250" y="172078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2" name="tx82"/>
            <p:cNvSpPr/>
            <p:nvPr/>
          </p:nvSpPr>
          <p:spPr>
            <a:xfrm>
              <a:off x="7978740" y="179048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3" name="tx83"/>
            <p:cNvSpPr/>
            <p:nvPr/>
          </p:nvSpPr>
          <p:spPr>
            <a:xfrm>
              <a:off x="8784917" y="199959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4" name="tx84"/>
            <p:cNvSpPr/>
            <p:nvPr/>
          </p:nvSpPr>
          <p:spPr>
            <a:xfrm>
              <a:off x="4980741" y="4014687"/>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-30</a:t>
              </a:r>
            </a:p>
          </p:txBody>
        </p:sp>
        <p:sp>
          <p:nvSpPr>
            <p:cNvPr id="85" name="tx85"/>
            <p:cNvSpPr/>
            <p:nvPr/>
          </p:nvSpPr>
          <p:spPr>
            <a:xfrm>
              <a:off x="4980741" y="3317641"/>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a:t>
              </a:r>
            </a:p>
          </p:txBody>
        </p:sp>
        <p:sp>
          <p:nvSpPr>
            <p:cNvPr id="86" name="tx86"/>
            <p:cNvSpPr/>
            <p:nvPr/>
          </p:nvSpPr>
          <p:spPr>
            <a:xfrm>
              <a:off x="4980741" y="2620594"/>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87" name="tx87"/>
            <p:cNvSpPr/>
            <p:nvPr/>
          </p:nvSpPr>
          <p:spPr>
            <a:xfrm>
              <a:off x="5093761" y="192354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88" name="tx88"/>
            <p:cNvSpPr/>
            <p:nvPr/>
          </p:nvSpPr>
          <p:spPr>
            <a:xfrm rot="-5400000">
              <a:off x="5243342"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89" name="tx89"/>
            <p:cNvSpPr/>
            <p:nvPr/>
          </p:nvSpPr>
          <p:spPr>
            <a:xfrm rot="-5400000">
              <a:off x="5930205"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90" name="tx90"/>
            <p:cNvSpPr/>
            <p:nvPr/>
          </p:nvSpPr>
          <p:spPr>
            <a:xfrm rot="-5400000">
              <a:off x="6617068"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91" name="tx91"/>
            <p:cNvSpPr/>
            <p:nvPr/>
          </p:nvSpPr>
          <p:spPr>
            <a:xfrm rot="-5400000">
              <a:off x="7303931"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92" name="tx92"/>
            <p:cNvSpPr/>
            <p:nvPr/>
          </p:nvSpPr>
          <p:spPr>
            <a:xfrm rot="-5400000">
              <a:off x="7853422"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93" name="tx93"/>
            <p:cNvSpPr/>
            <p:nvPr/>
          </p:nvSpPr>
          <p:spPr>
            <a:xfrm rot="-5400000">
              <a:off x="8677658"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94" name="tx94"/>
            <p:cNvSpPr/>
            <p:nvPr/>
          </p:nvSpPr>
          <p:spPr>
            <a:xfrm rot="-5400000">
              <a:off x="4281635" y="2829708"/>
              <a:ext cx="11842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Difference (% points)</a:t>
              </a:r>
            </a:p>
          </p:txBody>
        </p:sp>
        <p:sp>
          <p:nvSpPr>
            <p:cNvPr id="95" name="pl95"/>
            <p:cNvSpPr/>
            <p:nvPr/>
          </p:nvSpPr>
          <p:spPr>
            <a:xfrm>
              <a:off x="5806104" y="4946500"/>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96" name="pl96"/>
            <p:cNvSpPr/>
            <p:nvPr/>
          </p:nvSpPr>
          <p:spPr>
            <a:xfrm>
              <a:off x="6447014" y="4946500"/>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97" name="pl97"/>
            <p:cNvSpPr/>
            <p:nvPr/>
          </p:nvSpPr>
          <p:spPr>
            <a:xfrm>
              <a:off x="7066892" y="4946500"/>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98" name="pl98"/>
            <p:cNvSpPr/>
            <p:nvPr/>
          </p:nvSpPr>
          <p:spPr>
            <a:xfrm>
              <a:off x="7792566" y="4946500"/>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99" name="pl99"/>
            <p:cNvSpPr/>
            <p:nvPr/>
          </p:nvSpPr>
          <p:spPr>
            <a:xfrm>
              <a:off x="7792566" y="4946500"/>
              <a:ext cx="175564" cy="0"/>
            </a:xfrm>
            <a:custGeom>
              <a:avLst/>
              <a:pathLst>
                <a:path w="175564" h="0">
                  <a:moveTo>
                    <a:pt x="0" y="0"/>
                  </a:moveTo>
                  <a:lnTo>
                    <a:pt x="175564" y="0"/>
                  </a:lnTo>
                </a:path>
              </a:pathLst>
            </a:custGeom>
            <a:ln w="40651" cap="flat">
              <a:solidFill>
                <a:srgbClr val="00833D">
                  <a:alpha val="100000"/>
                </a:srgbClr>
              </a:solidFill>
              <a:prstDash val="solid"/>
              <a:round/>
            </a:ln>
          </p:spPr>
          <p:txBody>
            <a:bodyPr/>
            <a:lstStyle/>
            <a:p/>
          </p:txBody>
        </p:sp>
        <p:sp>
          <p:nvSpPr>
            <p:cNvPr id="100" name="tx100"/>
            <p:cNvSpPr/>
            <p:nvPr/>
          </p:nvSpPr>
          <p:spPr>
            <a:xfrm>
              <a:off x="6073204" y="4901009"/>
              <a:ext cx="2822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HICs</a:t>
              </a:r>
            </a:p>
          </p:txBody>
        </p:sp>
        <p:sp>
          <p:nvSpPr>
            <p:cNvPr id="101" name="tx101"/>
            <p:cNvSpPr/>
            <p:nvPr/>
          </p:nvSpPr>
          <p:spPr>
            <a:xfrm>
              <a:off x="6714113" y="4901009"/>
              <a:ext cx="26124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LICs</a:t>
              </a:r>
            </a:p>
          </p:txBody>
        </p:sp>
        <p:sp>
          <p:nvSpPr>
            <p:cNvPr id="102" name="tx102"/>
            <p:cNvSpPr/>
            <p:nvPr/>
          </p:nvSpPr>
          <p:spPr>
            <a:xfrm>
              <a:off x="7333991" y="4901009"/>
              <a:ext cx="367040"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LMICs</a:t>
              </a:r>
            </a:p>
          </p:txBody>
        </p:sp>
        <p:sp>
          <p:nvSpPr>
            <p:cNvPr id="103" name="tx103"/>
            <p:cNvSpPr/>
            <p:nvPr/>
          </p:nvSpPr>
          <p:spPr>
            <a:xfrm>
              <a:off x="8059666" y="4901009"/>
              <a:ext cx="388071"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UMICs</a:t>
              </a:r>
            </a:p>
          </p:txBody>
        </p:sp>
        <p:sp>
          <p:nvSpPr>
            <p:cNvPr id="104" name="tx104"/>
            <p:cNvSpPr/>
            <p:nvPr/>
          </p:nvSpPr>
          <p:spPr>
            <a:xfrm>
              <a:off x="5596444" y="1437626"/>
              <a:ext cx="303900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DTP3 coverage difference compared to 2019</a:t>
              </a:r>
            </a:p>
          </p:txBody>
        </p:sp>
        <p:sp>
          <p:nvSpPr>
            <p:cNvPr id="105" name="pl105"/>
            <p:cNvSpPr/>
            <p:nvPr/>
          </p:nvSpPr>
          <p:spPr>
            <a:xfrm>
              <a:off x="2222520" y="5475768"/>
              <a:ext cx="0" cy="446109"/>
            </a:xfrm>
            <a:custGeom>
              <a:avLst/>
              <a:pathLst>
                <a:path w="0" h="446109">
                  <a:moveTo>
                    <a:pt x="0" y="446109"/>
                  </a:moveTo>
                  <a:lnTo>
                    <a:pt x="0" y="0"/>
                  </a:lnTo>
                  <a:lnTo>
                    <a:pt x="0" y="0"/>
                  </a:lnTo>
                </a:path>
              </a:pathLst>
            </a:custGeom>
            <a:ln w="6775" cap="flat">
              <a:solidFill>
                <a:srgbClr val="EBEBEB">
                  <a:alpha val="100000"/>
                </a:srgbClr>
              </a:solidFill>
              <a:prstDash val="solid"/>
              <a:round/>
            </a:ln>
          </p:spPr>
          <p:txBody>
            <a:bodyPr/>
            <a:lstStyle/>
            <a:p/>
          </p:txBody>
        </p:sp>
        <p:sp>
          <p:nvSpPr>
            <p:cNvPr id="106" name="pl106"/>
            <p:cNvSpPr/>
            <p:nvPr/>
          </p:nvSpPr>
          <p:spPr>
            <a:xfrm>
              <a:off x="4109113" y="5475768"/>
              <a:ext cx="0" cy="446109"/>
            </a:xfrm>
            <a:custGeom>
              <a:avLst/>
              <a:pathLst>
                <a:path w="0" h="446109">
                  <a:moveTo>
                    <a:pt x="0" y="446109"/>
                  </a:moveTo>
                  <a:lnTo>
                    <a:pt x="0" y="0"/>
                  </a:lnTo>
                  <a:lnTo>
                    <a:pt x="0" y="0"/>
                  </a:lnTo>
                </a:path>
              </a:pathLst>
            </a:custGeom>
            <a:ln w="6775" cap="flat">
              <a:solidFill>
                <a:srgbClr val="EBEBEB">
                  <a:alpha val="100000"/>
                </a:srgbClr>
              </a:solidFill>
              <a:prstDash val="solid"/>
              <a:round/>
            </a:ln>
          </p:spPr>
          <p:txBody>
            <a:bodyPr/>
            <a:lstStyle/>
            <a:p/>
          </p:txBody>
        </p:sp>
        <p:sp>
          <p:nvSpPr>
            <p:cNvPr id="107" name="pl107"/>
            <p:cNvSpPr/>
            <p:nvPr/>
          </p:nvSpPr>
          <p:spPr>
            <a:xfrm>
              <a:off x="5995706" y="5475768"/>
              <a:ext cx="0" cy="446109"/>
            </a:xfrm>
            <a:custGeom>
              <a:avLst/>
              <a:pathLst>
                <a:path w="0" h="446109">
                  <a:moveTo>
                    <a:pt x="0" y="446109"/>
                  </a:moveTo>
                  <a:lnTo>
                    <a:pt x="0" y="0"/>
                  </a:lnTo>
                  <a:lnTo>
                    <a:pt x="0" y="0"/>
                  </a:lnTo>
                </a:path>
              </a:pathLst>
            </a:custGeom>
            <a:ln w="6775" cap="flat">
              <a:solidFill>
                <a:srgbClr val="EBEBEB">
                  <a:alpha val="100000"/>
                </a:srgbClr>
              </a:solidFill>
              <a:prstDash val="solid"/>
              <a:round/>
            </a:ln>
          </p:spPr>
          <p:txBody>
            <a:bodyPr/>
            <a:lstStyle/>
            <a:p/>
          </p:txBody>
        </p:sp>
        <p:sp>
          <p:nvSpPr>
            <p:cNvPr id="108" name="pl108"/>
            <p:cNvSpPr/>
            <p:nvPr/>
          </p:nvSpPr>
          <p:spPr>
            <a:xfrm>
              <a:off x="7882299" y="5475768"/>
              <a:ext cx="0" cy="446109"/>
            </a:xfrm>
            <a:custGeom>
              <a:avLst/>
              <a:pathLst>
                <a:path w="0" h="446109">
                  <a:moveTo>
                    <a:pt x="0" y="446109"/>
                  </a:moveTo>
                  <a:lnTo>
                    <a:pt x="0" y="0"/>
                  </a:lnTo>
                  <a:lnTo>
                    <a:pt x="0" y="0"/>
                  </a:lnTo>
                </a:path>
              </a:pathLst>
            </a:custGeom>
            <a:ln w="6775" cap="flat">
              <a:solidFill>
                <a:srgbClr val="EBEBEB">
                  <a:alpha val="100000"/>
                </a:srgbClr>
              </a:solidFill>
              <a:prstDash val="solid"/>
              <a:round/>
            </a:ln>
          </p:spPr>
          <p:txBody>
            <a:bodyPr/>
            <a:lstStyle/>
            <a:p/>
          </p:txBody>
        </p:sp>
        <p:sp>
          <p:nvSpPr>
            <p:cNvPr id="109" name="pl109"/>
            <p:cNvSpPr/>
            <p:nvPr/>
          </p:nvSpPr>
          <p:spPr>
            <a:xfrm>
              <a:off x="911338" y="5838232"/>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10" name="pl110"/>
            <p:cNvSpPr/>
            <p:nvPr/>
          </p:nvSpPr>
          <p:spPr>
            <a:xfrm>
              <a:off x="911338" y="5698823"/>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11" name="pl111"/>
            <p:cNvSpPr/>
            <p:nvPr/>
          </p:nvSpPr>
          <p:spPr>
            <a:xfrm>
              <a:off x="911338" y="5559413"/>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12" name="pl112"/>
            <p:cNvSpPr/>
            <p:nvPr/>
          </p:nvSpPr>
          <p:spPr>
            <a:xfrm>
              <a:off x="1279224"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13" name="pl113"/>
            <p:cNvSpPr/>
            <p:nvPr/>
          </p:nvSpPr>
          <p:spPr>
            <a:xfrm>
              <a:off x="3165816"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14" name="pl114"/>
            <p:cNvSpPr/>
            <p:nvPr/>
          </p:nvSpPr>
          <p:spPr>
            <a:xfrm>
              <a:off x="5052409"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15" name="pl115"/>
            <p:cNvSpPr/>
            <p:nvPr/>
          </p:nvSpPr>
          <p:spPr>
            <a:xfrm>
              <a:off x="6939002"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16" name="pl116"/>
            <p:cNvSpPr/>
            <p:nvPr/>
          </p:nvSpPr>
          <p:spPr>
            <a:xfrm>
              <a:off x="8825595"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17" name="rc117"/>
            <p:cNvSpPr/>
            <p:nvPr/>
          </p:nvSpPr>
          <p:spPr>
            <a:xfrm>
              <a:off x="1279224" y="5782468"/>
              <a:ext cx="6980393" cy="111527"/>
            </a:xfrm>
            <a:prstGeom prst="rect">
              <a:avLst/>
            </a:prstGeom>
            <a:solidFill>
              <a:srgbClr val="00833D">
                <a:alpha val="80000"/>
              </a:srgbClr>
            </a:solidFill>
          </p:spPr>
          <p:txBody>
            <a:bodyPr/>
            <a:lstStyle/>
            <a:p/>
          </p:txBody>
        </p:sp>
        <p:sp>
          <p:nvSpPr>
            <p:cNvPr id="118" name="rc118"/>
            <p:cNvSpPr/>
            <p:nvPr/>
          </p:nvSpPr>
          <p:spPr>
            <a:xfrm>
              <a:off x="1279224" y="5643059"/>
              <a:ext cx="7357712" cy="111527"/>
            </a:xfrm>
            <a:prstGeom prst="rect">
              <a:avLst/>
            </a:prstGeom>
            <a:solidFill>
              <a:srgbClr val="00833D">
                <a:alpha val="80000"/>
              </a:srgbClr>
            </a:solidFill>
          </p:spPr>
          <p:txBody>
            <a:bodyPr/>
            <a:lstStyle/>
            <a:p/>
          </p:txBody>
        </p:sp>
        <p:sp>
          <p:nvSpPr>
            <p:cNvPr id="119" name="rc119"/>
            <p:cNvSpPr/>
            <p:nvPr/>
          </p:nvSpPr>
          <p:spPr>
            <a:xfrm>
              <a:off x="1279224" y="5503650"/>
              <a:ext cx="7169052" cy="111527"/>
            </a:xfrm>
            <a:prstGeom prst="rect">
              <a:avLst/>
            </a:prstGeom>
            <a:solidFill>
              <a:srgbClr val="00833D">
                <a:alpha val="80000"/>
              </a:srgbClr>
            </a:solidFill>
          </p:spPr>
          <p:txBody>
            <a:bodyPr/>
            <a:lstStyle/>
            <a:p/>
          </p:txBody>
        </p:sp>
        <p:sp>
          <p:nvSpPr>
            <p:cNvPr id="120" name="tx120"/>
            <p:cNvSpPr/>
            <p:nvPr/>
          </p:nvSpPr>
          <p:spPr>
            <a:xfrm>
              <a:off x="8334918" y="579941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3.7</a:t>
              </a:r>
            </a:p>
          </p:txBody>
        </p:sp>
        <p:sp>
          <p:nvSpPr>
            <p:cNvPr id="121" name="tx121"/>
            <p:cNvSpPr/>
            <p:nvPr/>
          </p:nvSpPr>
          <p:spPr>
            <a:xfrm>
              <a:off x="8712237" y="566000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3.9</a:t>
              </a:r>
            </a:p>
          </p:txBody>
        </p:sp>
        <p:sp>
          <p:nvSpPr>
            <p:cNvPr id="122" name="tx122"/>
            <p:cNvSpPr/>
            <p:nvPr/>
          </p:nvSpPr>
          <p:spPr>
            <a:xfrm>
              <a:off x="8523577" y="552059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3.8</a:t>
              </a:r>
            </a:p>
          </p:txBody>
        </p:sp>
        <p:sp>
          <p:nvSpPr>
            <p:cNvPr id="123" name="tx123"/>
            <p:cNvSpPr/>
            <p:nvPr/>
          </p:nvSpPr>
          <p:spPr>
            <a:xfrm>
              <a:off x="565975" y="5792741"/>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24" name="tx124"/>
            <p:cNvSpPr/>
            <p:nvPr/>
          </p:nvSpPr>
          <p:spPr>
            <a:xfrm>
              <a:off x="565975" y="5653331"/>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25" name="tx125"/>
            <p:cNvSpPr/>
            <p:nvPr/>
          </p:nvSpPr>
          <p:spPr>
            <a:xfrm>
              <a:off x="565975" y="5513922"/>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26" name="tx126"/>
            <p:cNvSpPr/>
            <p:nvPr/>
          </p:nvSpPr>
          <p:spPr>
            <a:xfrm>
              <a:off x="1208540"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127" name="tx127"/>
            <p:cNvSpPr/>
            <p:nvPr/>
          </p:nvSpPr>
          <p:spPr>
            <a:xfrm>
              <a:off x="3095133"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a:t>
              </a:r>
            </a:p>
          </p:txBody>
        </p:sp>
        <p:sp>
          <p:nvSpPr>
            <p:cNvPr id="128" name="tx128"/>
            <p:cNvSpPr/>
            <p:nvPr/>
          </p:nvSpPr>
          <p:spPr>
            <a:xfrm>
              <a:off x="4981726"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a:t>
              </a:r>
            </a:p>
          </p:txBody>
        </p:sp>
        <p:sp>
          <p:nvSpPr>
            <p:cNvPr id="129" name="tx129"/>
            <p:cNvSpPr/>
            <p:nvPr/>
          </p:nvSpPr>
          <p:spPr>
            <a:xfrm>
              <a:off x="6868319"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3</a:t>
              </a:r>
            </a:p>
          </p:txBody>
        </p:sp>
        <p:sp>
          <p:nvSpPr>
            <p:cNvPr id="130" name="tx130"/>
            <p:cNvSpPr/>
            <p:nvPr/>
          </p:nvSpPr>
          <p:spPr>
            <a:xfrm>
              <a:off x="8754912"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4</a:t>
              </a:r>
            </a:p>
          </p:txBody>
        </p:sp>
        <p:sp>
          <p:nvSpPr>
            <p:cNvPr id="131" name="tx131"/>
            <p:cNvSpPr/>
            <p:nvPr/>
          </p:nvSpPr>
          <p:spPr>
            <a:xfrm>
              <a:off x="4167352" y="6136985"/>
              <a:ext cx="158145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000000">
                      <a:alpha val="100000"/>
                    </a:srgbClr>
                  </a:solidFill>
                  <a:latin typeface="Arial"/>
                  <a:cs typeface="Arial"/>
                </a:rPr>
                <a:t>Undervaccinated children (millions)</a:t>
              </a:r>
            </a:p>
          </p:txBody>
        </p:sp>
        <p:sp>
          <p:nvSpPr>
            <p:cNvPr id="132" name="tx132"/>
            <p:cNvSpPr/>
            <p:nvPr/>
          </p:nvSpPr>
          <p:spPr>
            <a:xfrm>
              <a:off x="911338" y="5264995"/>
              <a:ext cx="3558296"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Number of un- and undervaccinated children, UMICs</a:t>
              </a:r>
            </a:p>
          </p:txBody>
        </p:sp>
        <p:sp>
          <p:nvSpPr>
            <p:cNvPr id="133" name="tx133"/>
            <p:cNvSpPr/>
            <p:nvPr/>
          </p:nvSpPr>
          <p:spPr>
            <a:xfrm>
              <a:off x="4842838"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34" name="tx134"/>
            <p:cNvSpPr/>
            <p:nvPr/>
          </p:nvSpPr>
          <p:spPr>
            <a:xfrm>
              <a:off x="840875" y="6421459"/>
              <a:ext cx="81639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sp>
          <p:nvSpPr>
            <p:cNvPr id="135" name="tx135"/>
            <p:cNvSpPr/>
            <p:nvPr/>
          </p:nvSpPr>
          <p:spPr>
            <a:xfrm>
              <a:off x="4630789" y="6542159"/>
              <a:ext cx="43740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There may be discrepancies in total Undervaccinated children (millions) due to rounding.</a:t>
              </a:r>
            </a:p>
          </p:txBody>
        </p:sp>
      </p:grpSp>
      <p:sp>
        <p:nvSpPr>
          <p:cNvPr id="13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UMICs ranked number 2 out of 4 WB groups, with DTP3 coverage of 88%.
DTP3 coverage (88%) was 3 percentage points lower than in 2019 (91%).
This equates to 3.8 million undervaccinated children in 2025 compared to 3.7 million undervaccinated children in 2019.</a:t>
            </a:r>
          </a:p>
        </p:txBody>
      </p:sp>
      <p:sp>
        <p:nvSpPr>
          <p:cNvPr id="137"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DTP3 coverage has improved since 2000 in all groups and exceeded pre-pandemic levels in one groups, but progress is uneven and gaps in undervaccinated children persist.</a:t>
            </a:r>
          </a:p>
        </p:txBody>
      </p:sp>
      <p:grpSp xmlns:pic="http://schemas.openxmlformats.org/drawingml/2006/picture">
        <p:nvGrpSpPr>
          <p:cNvPr id="138" name=""/>
          <p:cNvGrpSpPr/>
          <p:nvPr/>
        </p:nvGrpSpPr>
        <p:grpSpPr>
          <a:xfrm>
            <a:off x="292608" y="1005840"/>
            <a:ext cx="8595360" cy="28575"/>
            <a:chOff x="292608" y="1005840"/>
            <a:chExt cx="8595360" cy="28575"/>
          </a:xfrm>
        </p:grpSpPr>
        <p:sp>
          <p:nvSpPr>
            <p:cNvPr id="139"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40"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79" cy="54863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11338" y="3731695"/>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6" name="pl6"/>
            <p:cNvSpPr/>
            <p:nvPr/>
          </p:nvSpPr>
          <p:spPr>
            <a:xfrm>
              <a:off x="911338" y="3168642"/>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7" name="pl7"/>
            <p:cNvSpPr/>
            <p:nvPr/>
          </p:nvSpPr>
          <p:spPr>
            <a:xfrm>
              <a:off x="911338" y="2605588"/>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8" name="pl8"/>
            <p:cNvSpPr/>
            <p:nvPr/>
          </p:nvSpPr>
          <p:spPr>
            <a:xfrm>
              <a:off x="911338" y="2042535"/>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9" name="pl9"/>
            <p:cNvSpPr/>
            <p:nvPr/>
          </p:nvSpPr>
          <p:spPr>
            <a:xfrm>
              <a:off x="911338" y="4013221"/>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10" name="pl10"/>
            <p:cNvSpPr/>
            <p:nvPr/>
          </p:nvSpPr>
          <p:spPr>
            <a:xfrm>
              <a:off x="911338" y="3450168"/>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11" name="pl11"/>
            <p:cNvSpPr/>
            <p:nvPr/>
          </p:nvSpPr>
          <p:spPr>
            <a:xfrm>
              <a:off x="911338" y="2887115"/>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12" name="pl12"/>
            <p:cNvSpPr/>
            <p:nvPr/>
          </p:nvSpPr>
          <p:spPr>
            <a:xfrm>
              <a:off x="911338" y="2324062"/>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13" name="pl13"/>
            <p:cNvSpPr/>
            <p:nvPr/>
          </p:nvSpPr>
          <p:spPr>
            <a:xfrm>
              <a:off x="911338" y="1761009"/>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14" name="pl14"/>
            <p:cNvSpPr/>
            <p:nvPr/>
          </p:nvSpPr>
          <p:spPr>
            <a:xfrm>
              <a:off x="1082252"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058901"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3035550"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4012199"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082252" y="2042535"/>
              <a:ext cx="3418272" cy="56305"/>
            </a:xfrm>
            <a:custGeom>
              <a:avLst/>
              <a:pathLst>
                <a:path w="3418272" h="56305">
                  <a:moveTo>
                    <a:pt x="0" y="0"/>
                  </a:moveTo>
                  <a:lnTo>
                    <a:pt x="488324" y="0"/>
                  </a:lnTo>
                  <a:lnTo>
                    <a:pt x="976649" y="56305"/>
                  </a:lnTo>
                  <a:lnTo>
                    <a:pt x="1464973" y="0"/>
                  </a:lnTo>
                  <a:lnTo>
                    <a:pt x="1953298" y="0"/>
                  </a:lnTo>
                  <a:lnTo>
                    <a:pt x="2441622" y="56305"/>
                  </a:lnTo>
                  <a:lnTo>
                    <a:pt x="2929947" y="56305"/>
                  </a:lnTo>
                  <a:lnTo>
                    <a:pt x="3418272" y="56305"/>
                  </a:lnTo>
                </a:path>
              </a:pathLst>
            </a:custGeom>
            <a:ln w="27101" cap="flat">
              <a:solidFill>
                <a:srgbClr val="80BD41">
                  <a:alpha val="69803"/>
                </a:srgbClr>
              </a:solidFill>
              <a:prstDash val="solid"/>
              <a:round/>
            </a:ln>
          </p:spPr>
          <p:txBody>
            <a:bodyPr/>
            <a:lstStyle/>
            <a:p/>
          </p:txBody>
        </p:sp>
        <p:sp>
          <p:nvSpPr>
            <p:cNvPr id="19" name="pl19"/>
            <p:cNvSpPr/>
            <p:nvPr/>
          </p:nvSpPr>
          <p:spPr>
            <a:xfrm>
              <a:off x="1082252" y="3112336"/>
              <a:ext cx="3418272" cy="337831"/>
            </a:xfrm>
            <a:custGeom>
              <a:avLst/>
              <a:pathLst>
                <a:path w="3418272" h="337831">
                  <a:moveTo>
                    <a:pt x="0" y="56305"/>
                  </a:moveTo>
                  <a:lnTo>
                    <a:pt x="488324" y="0"/>
                  </a:lnTo>
                  <a:lnTo>
                    <a:pt x="976649" y="168915"/>
                  </a:lnTo>
                  <a:lnTo>
                    <a:pt x="1464973" y="281526"/>
                  </a:lnTo>
                  <a:lnTo>
                    <a:pt x="1953298" y="225221"/>
                  </a:lnTo>
                  <a:lnTo>
                    <a:pt x="2441622" y="337831"/>
                  </a:lnTo>
                  <a:lnTo>
                    <a:pt x="2929947" y="281526"/>
                  </a:lnTo>
                  <a:lnTo>
                    <a:pt x="3418272" y="112610"/>
                  </a:lnTo>
                </a:path>
              </a:pathLst>
            </a:custGeom>
            <a:ln w="27101" cap="flat">
              <a:solidFill>
                <a:srgbClr val="0058AB">
                  <a:alpha val="69803"/>
                </a:srgbClr>
              </a:solidFill>
              <a:prstDash val="solid"/>
              <a:round/>
            </a:ln>
          </p:spPr>
          <p:txBody>
            <a:bodyPr/>
            <a:lstStyle/>
            <a:p/>
          </p:txBody>
        </p:sp>
        <p:sp>
          <p:nvSpPr>
            <p:cNvPr id="20" name="pl20"/>
            <p:cNvSpPr/>
            <p:nvPr/>
          </p:nvSpPr>
          <p:spPr>
            <a:xfrm>
              <a:off x="1082252" y="2549283"/>
              <a:ext cx="3418272" cy="337831"/>
            </a:xfrm>
            <a:custGeom>
              <a:avLst/>
              <a:pathLst>
                <a:path w="3418272" h="337831">
                  <a:moveTo>
                    <a:pt x="0" y="112610"/>
                  </a:moveTo>
                  <a:lnTo>
                    <a:pt x="488324" y="0"/>
                  </a:lnTo>
                  <a:lnTo>
                    <a:pt x="976649" y="225221"/>
                  </a:lnTo>
                  <a:lnTo>
                    <a:pt x="1464973" y="337831"/>
                  </a:lnTo>
                  <a:lnTo>
                    <a:pt x="1953298" y="112610"/>
                  </a:lnTo>
                  <a:lnTo>
                    <a:pt x="2441622" y="56305"/>
                  </a:lnTo>
                  <a:lnTo>
                    <a:pt x="2929947" y="0"/>
                  </a:lnTo>
                  <a:lnTo>
                    <a:pt x="3418272" y="0"/>
                  </a:lnTo>
                </a:path>
              </a:pathLst>
            </a:custGeom>
            <a:ln w="27101" cap="flat">
              <a:solidFill>
                <a:srgbClr val="1CABE2">
                  <a:alpha val="69803"/>
                </a:srgbClr>
              </a:solidFill>
              <a:prstDash val="solid"/>
              <a:round/>
            </a:ln>
          </p:spPr>
          <p:txBody>
            <a:bodyPr/>
            <a:lstStyle/>
            <a:p/>
          </p:txBody>
        </p:sp>
        <p:sp>
          <p:nvSpPr>
            <p:cNvPr id="21" name="pl21"/>
            <p:cNvSpPr/>
            <p:nvPr/>
          </p:nvSpPr>
          <p:spPr>
            <a:xfrm>
              <a:off x="1082252" y="2211451"/>
              <a:ext cx="3418272" cy="450442"/>
            </a:xfrm>
            <a:custGeom>
              <a:avLst/>
              <a:pathLst>
                <a:path w="3418272" h="450442">
                  <a:moveTo>
                    <a:pt x="0" y="0"/>
                  </a:moveTo>
                  <a:lnTo>
                    <a:pt x="488324" y="56305"/>
                  </a:lnTo>
                  <a:lnTo>
                    <a:pt x="976649" y="225221"/>
                  </a:lnTo>
                  <a:lnTo>
                    <a:pt x="1464973" y="450442"/>
                  </a:lnTo>
                  <a:lnTo>
                    <a:pt x="1953298" y="112610"/>
                  </a:lnTo>
                  <a:lnTo>
                    <a:pt x="2441622" y="225221"/>
                  </a:lnTo>
                  <a:lnTo>
                    <a:pt x="2929947" y="225221"/>
                  </a:lnTo>
                  <a:lnTo>
                    <a:pt x="3418272" y="225221"/>
                  </a:lnTo>
                </a:path>
              </a:pathLst>
            </a:custGeom>
            <a:ln w="27101" cap="flat">
              <a:solidFill>
                <a:srgbClr val="00833D">
                  <a:alpha val="69803"/>
                </a:srgbClr>
              </a:solidFill>
              <a:prstDash val="solid"/>
              <a:round/>
            </a:ln>
          </p:spPr>
          <p:txBody>
            <a:bodyPr/>
            <a:lstStyle/>
            <a:p/>
          </p:txBody>
        </p:sp>
        <p:sp>
          <p:nvSpPr>
            <p:cNvPr id="22" name="pl22"/>
            <p:cNvSpPr/>
            <p:nvPr/>
          </p:nvSpPr>
          <p:spPr>
            <a:xfrm>
              <a:off x="1082252" y="2211451"/>
              <a:ext cx="3418272" cy="450442"/>
            </a:xfrm>
            <a:custGeom>
              <a:avLst/>
              <a:pathLst>
                <a:path w="3418272" h="450442">
                  <a:moveTo>
                    <a:pt x="0" y="0"/>
                  </a:moveTo>
                  <a:lnTo>
                    <a:pt x="488324" y="56305"/>
                  </a:lnTo>
                  <a:lnTo>
                    <a:pt x="976649" y="225221"/>
                  </a:lnTo>
                  <a:lnTo>
                    <a:pt x="1464973" y="450442"/>
                  </a:lnTo>
                  <a:lnTo>
                    <a:pt x="1953298" y="112610"/>
                  </a:lnTo>
                  <a:lnTo>
                    <a:pt x="2441622" y="225221"/>
                  </a:lnTo>
                  <a:lnTo>
                    <a:pt x="2929947" y="225221"/>
                  </a:lnTo>
                  <a:lnTo>
                    <a:pt x="3418272" y="225221"/>
                  </a:lnTo>
                </a:path>
              </a:pathLst>
            </a:custGeom>
            <a:ln w="65043" cap="flat">
              <a:solidFill>
                <a:srgbClr val="000000">
                  <a:alpha val="100000"/>
                </a:srgbClr>
              </a:solidFill>
              <a:prstDash val="solid"/>
              <a:round/>
            </a:ln>
          </p:spPr>
          <p:txBody>
            <a:bodyPr/>
            <a:lstStyle/>
            <a:p/>
          </p:txBody>
        </p:sp>
        <p:sp>
          <p:nvSpPr>
            <p:cNvPr id="23" name="pl23"/>
            <p:cNvSpPr/>
            <p:nvPr/>
          </p:nvSpPr>
          <p:spPr>
            <a:xfrm>
              <a:off x="1082252" y="2211451"/>
              <a:ext cx="3418272" cy="450442"/>
            </a:xfrm>
            <a:custGeom>
              <a:avLst/>
              <a:pathLst>
                <a:path w="3418272" h="450442">
                  <a:moveTo>
                    <a:pt x="0" y="0"/>
                  </a:moveTo>
                  <a:lnTo>
                    <a:pt x="488324" y="56305"/>
                  </a:lnTo>
                  <a:lnTo>
                    <a:pt x="976649" y="225221"/>
                  </a:lnTo>
                  <a:lnTo>
                    <a:pt x="1464973" y="450442"/>
                  </a:lnTo>
                  <a:lnTo>
                    <a:pt x="1953298" y="112610"/>
                  </a:lnTo>
                  <a:lnTo>
                    <a:pt x="2441622" y="225221"/>
                  </a:lnTo>
                  <a:lnTo>
                    <a:pt x="2929947" y="225221"/>
                  </a:lnTo>
                  <a:lnTo>
                    <a:pt x="3418272" y="225221"/>
                  </a:lnTo>
                </a:path>
              </a:pathLst>
            </a:custGeom>
            <a:ln w="40651" cap="flat">
              <a:solidFill>
                <a:srgbClr val="00833D">
                  <a:alpha val="100000"/>
                </a:srgbClr>
              </a:solidFill>
              <a:prstDash val="solid"/>
              <a:round/>
            </a:ln>
          </p:spPr>
          <p:txBody>
            <a:bodyPr/>
            <a:lstStyle/>
            <a:p/>
          </p:txBody>
        </p:sp>
        <p:sp>
          <p:nvSpPr>
            <p:cNvPr id="24" name="tx24"/>
            <p:cNvSpPr/>
            <p:nvPr/>
          </p:nvSpPr>
          <p:spPr>
            <a:xfrm>
              <a:off x="1021993" y="204066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25" name="tx25"/>
            <p:cNvSpPr/>
            <p:nvPr/>
          </p:nvSpPr>
          <p:spPr>
            <a:xfrm>
              <a:off x="1510317" y="20969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26" name="tx26"/>
            <p:cNvSpPr/>
            <p:nvPr/>
          </p:nvSpPr>
          <p:spPr>
            <a:xfrm>
              <a:off x="1998642" y="22658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27" name="tx27"/>
            <p:cNvSpPr/>
            <p:nvPr/>
          </p:nvSpPr>
          <p:spPr>
            <a:xfrm>
              <a:off x="2486966" y="24911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28" name="tx28"/>
            <p:cNvSpPr/>
            <p:nvPr/>
          </p:nvSpPr>
          <p:spPr>
            <a:xfrm>
              <a:off x="2975291" y="21532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29" name="tx29"/>
            <p:cNvSpPr/>
            <p:nvPr/>
          </p:nvSpPr>
          <p:spPr>
            <a:xfrm>
              <a:off x="3463616" y="22658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30" name="tx30"/>
            <p:cNvSpPr/>
            <p:nvPr/>
          </p:nvSpPr>
          <p:spPr>
            <a:xfrm>
              <a:off x="3951940" y="22658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31" name="tx31"/>
            <p:cNvSpPr/>
            <p:nvPr/>
          </p:nvSpPr>
          <p:spPr>
            <a:xfrm>
              <a:off x="4440265" y="22658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32" name="tx32"/>
            <p:cNvSpPr/>
            <p:nvPr/>
          </p:nvSpPr>
          <p:spPr>
            <a:xfrm>
              <a:off x="707342" y="3967730"/>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a:t>
              </a:r>
            </a:p>
          </p:txBody>
        </p:sp>
        <p:sp>
          <p:nvSpPr>
            <p:cNvPr id="33" name="tx33"/>
            <p:cNvSpPr/>
            <p:nvPr/>
          </p:nvSpPr>
          <p:spPr>
            <a:xfrm>
              <a:off x="707342" y="3404677"/>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70</a:t>
              </a:r>
            </a:p>
          </p:txBody>
        </p:sp>
        <p:sp>
          <p:nvSpPr>
            <p:cNvPr id="34" name="tx34"/>
            <p:cNvSpPr/>
            <p:nvPr/>
          </p:nvSpPr>
          <p:spPr>
            <a:xfrm>
              <a:off x="707342" y="2841624"/>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35" name="tx35"/>
            <p:cNvSpPr/>
            <p:nvPr/>
          </p:nvSpPr>
          <p:spPr>
            <a:xfrm>
              <a:off x="707342" y="2278570"/>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90</a:t>
              </a:r>
            </a:p>
          </p:txBody>
        </p:sp>
        <p:sp>
          <p:nvSpPr>
            <p:cNvPr id="36" name="tx36"/>
            <p:cNvSpPr/>
            <p:nvPr/>
          </p:nvSpPr>
          <p:spPr>
            <a:xfrm>
              <a:off x="636659" y="1715517"/>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37" name="tx37"/>
            <p:cNvSpPr/>
            <p:nvPr/>
          </p:nvSpPr>
          <p:spPr>
            <a:xfrm rot="-5400000">
              <a:off x="940885"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38" name="tx38"/>
            <p:cNvSpPr/>
            <p:nvPr/>
          </p:nvSpPr>
          <p:spPr>
            <a:xfrm rot="-5400000">
              <a:off x="1917535"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39" name="tx39"/>
            <p:cNvSpPr/>
            <p:nvPr/>
          </p:nvSpPr>
          <p:spPr>
            <a:xfrm rot="-5400000">
              <a:off x="2894184"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40" name="tx40"/>
            <p:cNvSpPr/>
            <p:nvPr/>
          </p:nvSpPr>
          <p:spPr>
            <a:xfrm rot="-5400000">
              <a:off x="3870833"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41" name="tx41"/>
            <p:cNvSpPr/>
            <p:nvPr/>
          </p:nvSpPr>
          <p:spPr>
            <a:xfrm rot="-5400000">
              <a:off x="67031" y="2841624"/>
              <a:ext cx="78391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Coverage (%)</a:t>
              </a:r>
            </a:p>
          </p:txBody>
        </p:sp>
        <p:sp>
          <p:nvSpPr>
            <p:cNvPr id="42" name="pl42"/>
            <p:cNvSpPr/>
            <p:nvPr/>
          </p:nvSpPr>
          <p:spPr>
            <a:xfrm>
              <a:off x="1481544" y="4942167"/>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43" name="pl43"/>
            <p:cNvSpPr/>
            <p:nvPr/>
          </p:nvSpPr>
          <p:spPr>
            <a:xfrm>
              <a:off x="2122454" y="4942167"/>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44" name="pl44"/>
            <p:cNvSpPr/>
            <p:nvPr/>
          </p:nvSpPr>
          <p:spPr>
            <a:xfrm>
              <a:off x="2742332" y="4942167"/>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45" name="pl45"/>
            <p:cNvSpPr/>
            <p:nvPr/>
          </p:nvSpPr>
          <p:spPr>
            <a:xfrm>
              <a:off x="3468006" y="4942167"/>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46" name="pl46"/>
            <p:cNvSpPr/>
            <p:nvPr/>
          </p:nvSpPr>
          <p:spPr>
            <a:xfrm>
              <a:off x="3468006" y="4942167"/>
              <a:ext cx="175564" cy="0"/>
            </a:xfrm>
            <a:custGeom>
              <a:avLst/>
              <a:pathLst>
                <a:path w="175564" h="0">
                  <a:moveTo>
                    <a:pt x="0" y="0"/>
                  </a:moveTo>
                  <a:lnTo>
                    <a:pt x="175564" y="0"/>
                  </a:lnTo>
                </a:path>
              </a:pathLst>
            </a:custGeom>
            <a:ln w="40651" cap="flat">
              <a:solidFill>
                <a:srgbClr val="00833D">
                  <a:alpha val="100000"/>
                </a:srgbClr>
              </a:solidFill>
              <a:prstDash val="solid"/>
              <a:round/>
            </a:ln>
          </p:spPr>
          <p:txBody>
            <a:bodyPr/>
            <a:lstStyle/>
            <a:p/>
          </p:txBody>
        </p:sp>
        <p:sp>
          <p:nvSpPr>
            <p:cNvPr id="47" name="tx47"/>
            <p:cNvSpPr/>
            <p:nvPr/>
          </p:nvSpPr>
          <p:spPr>
            <a:xfrm>
              <a:off x="1748644" y="4896676"/>
              <a:ext cx="2822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HICs</a:t>
              </a:r>
            </a:p>
          </p:txBody>
        </p:sp>
        <p:sp>
          <p:nvSpPr>
            <p:cNvPr id="48" name="tx48"/>
            <p:cNvSpPr/>
            <p:nvPr/>
          </p:nvSpPr>
          <p:spPr>
            <a:xfrm>
              <a:off x="2389553" y="4896676"/>
              <a:ext cx="26124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LICs</a:t>
              </a:r>
            </a:p>
          </p:txBody>
        </p:sp>
        <p:sp>
          <p:nvSpPr>
            <p:cNvPr id="49" name="tx49"/>
            <p:cNvSpPr/>
            <p:nvPr/>
          </p:nvSpPr>
          <p:spPr>
            <a:xfrm>
              <a:off x="3009431" y="4896676"/>
              <a:ext cx="367040"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LMICs</a:t>
              </a:r>
            </a:p>
          </p:txBody>
        </p:sp>
        <p:sp>
          <p:nvSpPr>
            <p:cNvPr id="50" name="tx50"/>
            <p:cNvSpPr/>
            <p:nvPr/>
          </p:nvSpPr>
          <p:spPr>
            <a:xfrm>
              <a:off x="3735105" y="4896676"/>
              <a:ext cx="388071"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UMICs</a:t>
              </a:r>
            </a:p>
          </p:txBody>
        </p:sp>
        <p:sp>
          <p:nvSpPr>
            <p:cNvPr id="51" name="tx51"/>
            <p:cNvSpPr/>
            <p:nvPr/>
          </p:nvSpPr>
          <p:spPr>
            <a:xfrm>
              <a:off x="1579853" y="1437626"/>
              <a:ext cx="242306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DTP3 coverage, UMICs, 2018-2025</a:t>
              </a:r>
            </a:p>
          </p:txBody>
        </p:sp>
        <p:sp>
          <p:nvSpPr>
            <p:cNvPr id="52" name="pl52"/>
            <p:cNvSpPr/>
            <p:nvPr/>
          </p:nvSpPr>
          <p:spPr>
            <a:xfrm>
              <a:off x="5244722" y="3802076"/>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53" name="pl53"/>
            <p:cNvSpPr/>
            <p:nvPr/>
          </p:nvSpPr>
          <p:spPr>
            <a:xfrm>
              <a:off x="5244722" y="3098260"/>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54" name="pl54"/>
            <p:cNvSpPr/>
            <p:nvPr/>
          </p:nvSpPr>
          <p:spPr>
            <a:xfrm>
              <a:off x="5244722" y="2394443"/>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55" name="pl55"/>
            <p:cNvSpPr/>
            <p:nvPr/>
          </p:nvSpPr>
          <p:spPr>
            <a:xfrm>
              <a:off x="5244722" y="1690627"/>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56" name="pl56"/>
            <p:cNvSpPr/>
            <p:nvPr/>
          </p:nvSpPr>
          <p:spPr>
            <a:xfrm>
              <a:off x="5244722" y="3450168"/>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57" name="pl57"/>
            <p:cNvSpPr/>
            <p:nvPr/>
          </p:nvSpPr>
          <p:spPr>
            <a:xfrm>
              <a:off x="5244722" y="2746352"/>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58" name="pl58"/>
            <p:cNvSpPr/>
            <p:nvPr/>
          </p:nvSpPr>
          <p:spPr>
            <a:xfrm>
              <a:off x="5244722" y="2042535"/>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59" name="pl59"/>
            <p:cNvSpPr/>
            <p:nvPr/>
          </p:nvSpPr>
          <p:spPr>
            <a:xfrm>
              <a:off x="5415636"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60" name="pl60"/>
            <p:cNvSpPr/>
            <p:nvPr/>
          </p:nvSpPr>
          <p:spPr>
            <a:xfrm>
              <a:off x="6392285"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61" name="pl61"/>
            <p:cNvSpPr/>
            <p:nvPr/>
          </p:nvSpPr>
          <p:spPr>
            <a:xfrm>
              <a:off x="7368934"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62" name="pl62"/>
            <p:cNvSpPr/>
            <p:nvPr/>
          </p:nvSpPr>
          <p:spPr>
            <a:xfrm>
              <a:off x="8345583"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63" name="pl63"/>
            <p:cNvSpPr/>
            <p:nvPr/>
          </p:nvSpPr>
          <p:spPr>
            <a:xfrm>
              <a:off x="5415636" y="2042535"/>
              <a:ext cx="3418272" cy="281526"/>
            </a:xfrm>
            <a:custGeom>
              <a:avLst/>
              <a:pathLst>
                <a:path w="3418272" h="281526">
                  <a:moveTo>
                    <a:pt x="0" y="0"/>
                  </a:moveTo>
                  <a:lnTo>
                    <a:pt x="488324" y="0"/>
                  </a:lnTo>
                  <a:lnTo>
                    <a:pt x="976649" y="281526"/>
                  </a:lnTo>
                  <a:lnTo>
                    <a:pt x="1464973" y="0"/>
                  </a:lnTo>
                  <a:lnTo>
                    <a:pt x="1953298" y="0"/>
                  </a:lnTo>
                  <a:lnTo>
                    <a:pt x="2441622" y="281526"/>
                  </a:lnTo>
                  <a:lnTo>
                    <a:pt x="2929947" y="281526"/>
                  </a:lnTo>
                  <a:lnTo>
                    <a:pt x="3418272" y="281526"/>
                  </a:lnTo>
                </a:path>
              </a:pathLst>
            </a:custGeom>
            <a:ln w="27101" cap="flat">
              <a:solidFill>
                <a:srgbClr val="80BD41">
                  <a:alpha val="69803"/>
                </a:srgbClr>
              </a:solidFill>
              <a:prstDash val="solid"/>
              <a:round/>
            </a:ln>
          </p:spPr>
          <p:txBody>
            <a:bodyPr/>
            <a:lstStyle/>
            <a:p/>
          </p:txBody>
        </p:sp>
        <p:sp>
          <p:nvSpPr>
            <p:cNvPr id="64" name="pl64"/>
            <p:cNvSpPr/>
            <p:nvPr/>
          </p:nvSpPr>
          <p:spPr>
            <a:xfrm>
              <a:off x="5415636" y="2042535"/>
              <a:ext cx="3418272" cy="1689159"/>
            </a:xfrm>
            <a:custGeom>
              <a:avLst/>
              <a:pathLst>
                <a:path w="3418272" h="1689159">
                  <a:moveTo>
                    <a:pt x="0" y="281526"/>
                  </a:moveTo>
                  <a:lnTo>
                    <a:pt x="488324" y="0"/>
                  </a:lnTo>
                  <a:lnTo>
                    <a:pt x="976649" y="844579"/>
                  </a:lnTo>
                  <a:lnTo>
                    <a:pt x="1464973" y="1407632"/>
                  </a:lnTo>
                  <a:lnTo>
                    <a:pt x="1953298" y="1126106"/>
                  </a:lnTo>
                  <a:lnTo>
                    <a:pt x="2441622" y="1689159"/>
                  </a:lnTo>
                  <a:lnTo>
                    <a:pt x="2929947" y="1407632"/>
                  </a:lnTo>
                  <a:lnTo>
                    <a:pt x="3418272" y="563053"/>
                  </a:lnTo>
                </a:path>
              </a:pathLst>
            </a:custGeom>
            <a:ln w="27101" cap="flat">
              <a:solidFill>
                <a:srgbClr val="0058AB">
                  <a:alpha val="69803"/>
                </a:srgbClr>
              </a:solidFill>
              <a:prstDash val="solid"/>
              <a:round/>
            </a:ln>
          </p:spPr>
          <p:txBody>
            <a:bodyPr/>
            <a:lstStyle/>
            <a:p/>
          </p:txBody>
        </p:sp>
        <p:sp>
          <p:nvSpPr>
            <p:cNvPr id="65" name="pl65"/>
            <p:cNvSpPr/>
            <p:nvPr/>
          </p:nvSpPr>
          <p:spPr>
            <a:xfrm>
              <a:off x="5415636" y="2042535"/>
              <a:ext cx="3418272" cy="1689159"/>
            </a:xfrm>
            <a:custGeom>
              <a:avLst/>
              <a:pathLst>
                <a:path w="3418272" h="1689159">
                  <a:moveTo>
                    <a:pt x="0" y="563053"/>
                  </a:moveTo>
                  <a:lnTo>
                    <a:pt x="488324" y="0"/>
                  </a:lnTo>
                  <a:lnTo>
                    <a:pt x="976649" y="1126106"/>
                  </a:lnTo>
                  <a:lnTo>
                    <a:pt x="1464973" y="1689159"/>
                  </a:lnTo>
                  <a:lnTo>
                    <a:pt x="1953298" y="563053"/>
                  </a:lnTo>
                  <a:lnTo>
                    <a:pt x="2441622" y="281526"/>
                  </a:lnTo>
                  <a:lnTo>
                    <a:pt x="2929947" y="0"/>
                  </a:lnTo>
                  <a:lnTo>
                    <a:pt x="3418272" y="0"/>
                  </a:lnTo>
                </a:path>
              </a:pathLst>
            </a:custGeom>
            <a:ln w="27101" cap="flat">
              <a:solidFill>
                <a:srgbClr val="1CABE2">
                  <a:alpha val="69803"/>
                </a:srgbClr>
              </a:solidFill>
              <a:prstDash val="solid"/>
              <a:round/>
            </a:ln>
          </p:spPr>
          <p:txBody>
            <a:bodyPr/>
            <a:lstStyle/>
            <a:p/>
          </p:txBody>
        </p:sp>
        <p:sp>
          <p:nvSpPr>
            <p:cNvPr id="66" name="pl66"/>
            <p:cNvSpPr/>
            <p:nvPr/>
          </p:nvSpPr>
          <p:spPr>
            <a:xfrm>
              <a:off x="5415636" y="1761009"/>
              <a:ext cx="3418272" cy="2252212"/>
            </a:xfrm>
            <a:custGeom>
              <a:avLst/>
              <a:pathLst>
                <a:path w="3418272" h="2252212">
                  <a:moveTo>
                    <a:pt x="0" y="0"/>
                  </a:moveTo>
                  <a:lnTo>
                    <a:pt x="488324" y="281526"/>
                  </a:lnTo>
                  <a:lnTo>
                    <a:pt x="976649" y="1126106"/>
                  </a:lnTo>
                  <a:lnTo>
                    <a:pt x="1464973" y="2252212"/>
                  </a:lnTo>
                  <a:lnTo>
                    <a:pt x="1953298" y="563053"/>
                  </a:lnTo>
                  <a:lnTo>
                    <a:pt x="2441622" y="1126106"/>
                  </a:lnTo>
                  <a:lnTo>
                    <a:pt x="2929947" y="1126106"/>
                  </a:lnTo>
                  <a:lnTo>
                    <a:pt x="3418272" y="1126106"/>
                  </a:lnTo>
                </a:path>
              </a:pathLst>
            </a:custGeom>
            <a:ln w="27101" cap="flat">
              <a:solidFill>
                <a:srgbClr val="00833D">
                  <a:alpha val="69803"/>
                </a:srgbClr>
              </a:solidFill>
              <a:prstDash val="solid"/>
              <a:round/>
            </a:ln>
          </p:spPr>
          <p:txBody>
            <a:bodyPr/>
            <a:lstStyle/>
            <a:p/>
          </p:txBody>
        </p:sp>
        <p:sp>
          <p:nvSpPr>
            <p:cNvPr id="67" name="pl67"/>
            <p:cNvSpPr/>
            <p:nvPr/>
          </p:nvSpPr>
          <p:spPr>
            <a:xfrm>
              <a:off x="5415636" y="2042535"/>
              <a:ext cx="3418272" cy="0"/>
            </a:xfrm>
            <a:custGeom>
              <a:avLst/>
              <a:pathLst>
                <a:path w="3418272" h="0">
                  <a:moveTo>
                    <a:pt x="0" y="0"/>
                  </a:moveTo>
                  <a:lnTo>
                    <a:pt x="0" y="0"/>
                  </a:lnTo>
                  <a:lnTo>
                    <a:pt x="0" y="0"/>
                  </a:lnTo>
                  <a:lnTo>
                    <a:pt x="0" y="0"/>
                  </a:lnTo>
                  <a:lnTo>
                    <a:pt x="488324" y="0"/>
                  </a:lnTo>
                  <a:lnTo>
                    <a:pt x="488324" y="0"/>
                  </a:lnTo>
                  <a:lnTo>
                    <a:pt x="488324" y="0"/>
                  </a:lnTo>
                  <a:lnTo>
                    <a:pt x="488324" y="0"/>
                  </a:lnTo>
                  <a:lnTo>
                    <a:pt x="976649" y="0"/>
                  </a:lnTo>
                  <a:lnTo>
                    <a:pt x="976649" y="0"/>
                  </a:lnTo>
                  <a:lnTo>
                    <a:pt x="976649" y="0"/>
                  </a:lnTo>
                  <a:lnTo>
                    <a:pt x="976649" y="0"/>
                  </a:lnTo>
                  <a:lnTo>
                    <a:pt x="1464973" y="0"/>
                  </a:lnTo>
                  <a:lnTo>
                    <a:pt x="1464973" y="0"/>
                  </a:lnTo>
                  <a:lnTo>
                    <a:pt x="1464973" y="0"/>
                  </a:lnTo>
                  <a:lnTo>
                    <a:pt x="1464973" y="0"/>
                  </a:lnTo>
                  <a:lnTo>
                    <a:pt x="1953298" y="0"/>
                  </a:lnTo>
                  <a:lnTo>
                    <a:pt x="1953298" y="0"/>
                  </a:lnTo>
                  <a:lnTo>
                    <a:pt x="1953298" y="0"/>
                  </a:lnTo>
                  <a:lnTo>
                    <a:pt x="1953298" y="0"/>
                  </a:lnTo>
                  <a:lnTo>
                    <a:pt x="2441622" y="0"/>
                  </a:lnTo>
                  <a:lnTo>
                    <a:pt x="2441622" y="0"/>
                  </a:lnTo>
                  <a:lnTo>
                    <a:pt x="2441622" y="0"/>
                  </a:lnTo>
                  <a:lnTo>
                    <a:pt x="2441622" y="0"/>
                  </a:lnTo>
                  <a:lnTo>
                    <a:pt x="2929947" y="0"/>
                  </a:lnTo>
                  <a:lnTo>
                    <a:pt x="2929947" y="0"/>
                  </a:lnTo>
                  <a:lnTo>
                    <a:pt x="2929947" y="0"/>
                  </a:lnTo>
                  <a:lnTo>
                    <a:pt x="2929947" y="0"/>
                  </a:lnTo>
                  <a:lnTo>
                    <a:pt x="3418272" y="0"/>
                  </a:lnTo>
                  <a:lnTo>
                    <a:pt x="3418272" y="0"/>
                  </a:lnTo>
                  <a:lnTo>
                    <a:pt x="3418272" y="0"/>
                  </a:lnTo>
                  <a:lnTo>
                    <a:pt x="3418272" y="0"/>
                  </a:lnTo>
                </a:path>
              </a:pathLst>
            </a:custGeom>
            <a:ln w="13550" cap="flat">
              <a:solidFill>
                <a:srgbClr val="000000">
                  <a:alpha val="100000"/>
                </a:srgbClr>
              </a:solidFill>
              <a:prstDash val="dash"/>
              <a:round/>
            </a:ln>
          </p:spPr>
          <p:txBody>
            <a:bodyPr/>
            <a:lstStyle/>
            <a:p/>
          </p:txBody>
        </p:sp>
        <p:sp>
          <p:nvSpPr>
            <p:cNvPr id="68" name="pl68"/>
            <p:cNvSpPr/>
            <p:nvPr/>
          </p:nvSpPr>
          <p:spPr>
            <a:xfrm>
              <a:off x="5415636" y="1761009"/>
              <a:ext cx="3418272" cy="2252212"/>
            </a:xfrm>
            <a:custGeom>
              <a:avLst/>
              <a:pathLst>
                <a:path w="3418272" h="2252212">
                  <a:moveTo>
                    <a:pt x="0" y="0"/>
                  </a:moveTo>
                  <a:lnTo>
                    <a:pt x="488324" y="281526"/>
                  </a:lnTo>
                  <a:lnTo>
                    <a:pt x="976649" y="1126106"/>
                  </a:lnTo>
                  <a:lnTo>
                    <a:pt x="1464973" y="2252212"/>
                  </a:lnTo>
                  <a:lnTo>
                    <a:pt x="1953298" y="563053"/>
                  </a:lnTo>
                  <a:lnTo>
                    <a:pt x="2441622" y="1126106"/>
                  </a:lnTo>
                  <a:lnTo>
                    <a:pt x="2929947" y="1126106"/>
                  </a:lnTo>
                  <a:lnTo>
                    <a:pt x="3418272" y="1126106"/>
                  </a:lnTo>
                </a:path>
              </a:pathLst>
            </a:custGeom>
            <a:ln w="65043" cap="flat">
              <a:solidFill>
                <a:srgbClr val="000000">
                  <a:alpha val="100000"/>
                </a:srgbClr>
              </a:solidFill>
              <a:prstDash val="solid"/>
              <a:round/>
            </a:ln>
          </p:spPr>
          <p:txBody>
            <a:bodyPr/>
            <a:lstStyle/>
            <a:p/>
          </p:txBody>
        </p:sp>
        <p:sp>
          <p:nvSpPr>
            <p:cNvPr id="69" name="pl69"/>
            <p:cNvSpPr/>
            <p:nvPr/>
          </p:nvSpPr>
          <p:spPr>
            <a:xfrm>
              <a:off x="5415636" y="1761009"/>
              <a:ext cx="3418272" cy="2252212"/>
            </a:xfrm>
            <a:custGeom>
              <a:avLst/>
              <a:pathLst>
                <a:path w="3418272" h="2252212">
                  <a:moveTo>
                    <a:pt x="0" y="0"/>
                  </a:moveTo>
                  <a:lnTo>
                    <a:pt x="488324" y="281526"/>
                  </a:lnTo>
                  <a:lnTo>
                    <a:pt x="976649" y="1126106"/>
                  </a:lnTo>
                  <a:lnTo>
                    <a:pt x="1464973" y="2252212"/>
                  </a:lnTo>
                  <a:lnTo>
                    <a:pt x="1953298" y="563053"/>
                  </a:lnTo>
                  <a:lnTo>
                    <a:pt x="2441622" y="1126106"/>
                  </a:lnTo>
                  <a:lnTo>
                    <a:pt x="2929947" y="1126106"/>
                  </a:lnTo>
                  <a:lnTo>
                    <a:pt x="3418272" y="1126106"/>
                  </a:lnTo>
                </a:path>
              </a:pathLst>
            </a:custGeom>
            <a:ln w="40651" cap="flat">
              <a:solidFill>
                <a:srgbClr val="00833D">
                  <a:alpha val="100000"/>
                </a:srgbClr>
              </a:solidFill>
              <a:prstDash val="solid"/>
              <a:round/>
            </a:ln>
          </p:spPr>
          <p:txBody>
            <a:bodyPr/>
            <a:lstStyle/>
            <a:p/>
          </p:txBody>
        </p:sp>
        <p:sp>
          <p:nvSpPr>
            <p:cNvPr id="70" name="tx70"/>
            <p:cNvSpPr/>
            <p:nvPr/>
          </p:nvSpPr>
          <p:spPr>
            <a:xfrm>
              <a:off x="5385506" y="158245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1" name="tx71"/>
            <p:cNvSpPr/>
            <p:nvPr/>
          </p:nvSpPr>
          <p:spPr>
            <a:xfrm>
              <a:off x="5873831" y="186398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2" name="tx72"/>
            <p:cNvSpPr/>
            <p:nvPr/>
          </p:nvSpPr>
          <p:spPr>
            <a:xfrm>
              <a:off x="6344096" y="270856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3" name="tx73"/>
            <p:cNvSpPr/>
            <p:nvPr/>
          </p:nvSpPr>
          <p:spPr>
            <a:xfrm>
              <a:off x="6832421" y="383466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74" name="tx74"/>
            <p:cNvSpPr/>
            <p:nvPr/>
          </p:nvSpPr>
          <p:spPr>
            <a:xfrm>
              <a:off x="7320745" y="214550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5" name="tx75"/>
            <p:cNvSpPr/>
            <p:nvPr/>
          </p:nvSpPr>
          <p:spPr>
            <a:xfrm>
              <a:off x="7809070" y="270856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6" name="tx76"/>
            <p:cNvSpPr/>
            <p:nvPr/>
          </p:nvSpPr>
          <p:spPr>
            <a:xfrm>
              <a:off x="8297394" y="270856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7" name="tx77"/>
            <p:cNvSpPr/>
            <p:nvPr/>
          </p:nvSpPr>
          <p:spPr>
            <a:xfrm>
              <a:off x="8785719" y="270856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8" name="tx78"/>
            <p:cNvSpPr/>
            <p:nvPr/>
          </p:nvSpPr>
          <p:spPr>
            <a:xfrm>
              <a:off x="4963093" y="3404677"/>
              <a:ext cx="21899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-5.0</a:t>
              </a:r>
            </a:p>
          </p:txBody>
        </p:sp>
        <p:sp>
          <p:nvSpPr>
            <p:cNvPr id="79" name="tx79"/>
            <p:cNvSpPr/>
            <p:nvPr/>
          </p:nvSpPr>
          <p:spPr>
            <a:xfrm>
              <a:off x="4963093" y="2700860"/>
              <a:ext cx="21899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-2.5</a:t>
              </a:r>
            </a:p>
          </p:txBody>
        </p:sp>
        <p:sp>
          <p:nvSpPr>
            <p:cNvPr id="80" name="tx80"/>
            <p:cNvSpPr/>
            <p:nvPr/>
          </p:nvSpPr>
          <p:spPr>
            <a:xfrm>
              <a:off x="5005430" y="1997044"/>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0.0</a:t>
              </a:r>
            </a:p>
          </p:txBody>
        </p:sp>
        <p:sp>
          <p:nvSpPr>
            <p:cNvPr id="81" name="tx81"/>
            <p:cNvSpPr/>
            <p:nvPr/>
          </p:nvSpPr>
          <p:spPr>
            <a:xfrm rot="-5400000">
              <a:off x="5274269"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82" name="tx82"/>
            <p:cNvSpPr/>
            <p:nvPr/>
          </p:nvSpPr>
          <p:spPr>
            <a:xfrm rot="-5400000">
              <a:off x="6250919"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83" name="tx83"/>
            <p:cNvSpPr/>
            <p:nvPr/>
          </p:nvSpPr>
          <p:spPr>
            <a:xfrm rot="-5400000">
              <a:off x="7227568"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84" name="tx84"/>
            <p:cNvSpPr/>
            <p:nvPr/>
          </p:nvSpPr>
          <p:spPr>
            <a:xfrm rot="-5400000">
              <a:off x="8204217"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85" name="tx85"/>
            <p:cNvSpPr/>
            <p:nvPr/>
          </p:nvSpPr>
          <p:spPr>
            <a:xfrm rot="-5400000">
              <a:off x="4263987" y="2841624"/>
              <a:ext cx="11842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Difference (% points)</a:t>
              </a:r>
            </a:p>
          </p:txBody>
        </p:sp>
        <p:sp>
          <p:nvSpPr>
            <p:cNvPr id="86" name="pl86"/>
            <p:cNvSpPr/>
            <p:nvPr/>
          </p:nvSpPr>
          <p:spPr>
            <a:xfrm>
              <a:off x="5814928" y="4942167"/>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87" name="pl87"/>
            <p:cNvSpPr/>
            <p:nvPr/>
          </p:nvSpPr>
          <p:spPr>
            <a:xfrm>
              <a:off x="6455838" y="4942167"/>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88" name="pl88"/>
            <p:cNvSpPr/>
            <p:nvPr/>
          </p:nvSpPr>
          <p:spPr>
            <a:xfrm>
              <a:off x="7075716" y="4942167"/>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89" name="pl89"/>
            <p:cNvSpPr/>
            <p:nvPr/>
          </p:nvSpPr>
          <p:spPr>
            <a:xfrm>
              <a:off x="7801390" y="4942167"/>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90" name="pl90"/>
            <p:cNvSpPr/>
            <p:nvPr/>
          </p:nvSpPr>
          <p:spPr>
            <a:xfrm>
              <a:off x="7801390" y="4942167"/>
              <a:ext cx="175564" cy="0"/>
            </a:xfrm>
            <a:custGeom>
              <a:avLst/>
              <a:pathLst>
                <a:path w="175564" h="0">
                  <a:moveTo>
                    <a:pt x="0" y="0"/>
                  </a:moveTo>
                  <a:lnTo>
                    <a:pt x="175564" y="0"/>
                  </a:lnTo>
                </a:path>
              </a:pathLst>
            </a:custGeom>
            <a:ln w="40651" cap="flat">
              <a:solidFill>
                <a:srgbClr val="00833D">
                  <a:alpha val="100000"/>
                </a:srgbClr>
              </a:solidFill>
              <a:prstDash val="solid"/>
              <a:round/>
            </a:ln>
          </p:spPr>
          <p:txBody>
            <a:bodyPr/>
            <a:lstStyle/>
            <a:p/>
          </p:txBody>
        </p:sp>
        <p:sp>
          <p:nvSpPr>
            <p:cNvPr id="91" name="tx91"/>
            <p:cNvSpPr/>
            <p:nvPr/>
          </p:nvSpPr>
          <p:spPr>
            <a:xfrm>
              <a:off x="6082028" y="4896676"/>
              <a:ext cx="2822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HICs</a:t>
              </a:r>
            </a:p>
          </p:txBody>
        </p:sp>
        <p:sp>
          <p:nvSpPr>
            <p:cNvPr id="92" name="tx92"/>
            <p:cNvSpPr/>
            <p:nvPr/>
          </p:nvSpPr>
          <p:spPr>
            <a:xfrm>
              <a:off x="6722937" y="4896676"/>
              <a:ext cx="26124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LICs</a:t>
              </a:r>
            </a:p>
          </p:txBody>
        </p:sp>
        <p:sp>
          <p:nvSpPr>
            <p:cNvPr id="93" name="tx93"/>
            <p:cNvSpPr/>
            <p:nvPr/>
          </p:nvSpPr>
          <p:spPr>
            <a:xfrm>
              <a:off x="7342815" y="4896676"/>
              <a:ext cx="367040"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LMICs</a:t>
              </a:r>
            </a:p>
          </p:txBody>
        </p:sp>
        <p:sp>
          <p:nvSpPr>
            <p:cNvPr id="94" name="tx94"/>
            <p:cNvSpPr/>
            <p:nvPr/>
          </p:nvSpPr>
          <p:spPr>
            <a:xfrm>
              <a:off x="8068489" y="4896676"/>
              <a:ext cx="388071"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UMICs</a:t>
              </a:r>
            </a:p>
          </p:txBody>
        </p:sp>
        <p:sp>
          <p:nvSpPr>
            <p:cNvPr id="95" name="tx95"/>
            <p:cNvSpPr/>
            <p:nvPr/>
          </p:nvSpPr>
          <p:spPr>
            <a:xfrm>
              <a:off x="5605268" y="1437626"/>
              <a:ext cx="303900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DTP3 coverage difference compared to 2019</a:t>
              </a:r>
            </a:p>
          </p:txBody>
        </p:sp>
        <p:sp>
          <p:nvSpPr>
            <p:cNvPr id="96" name="pl96"/>
            <p:cNvSpPr/>
            <p:nvPr/>
          </p:nvSpPr>
          <p:spPr>
            <a:xfrm>
              <a:off x="2222520" y="5471435"/>
              <a:ext cx="0" cy="450442"/>
            </a:xfrm>
            <a:custGeom>
              <a:avLst/>
              <a:pathLst>
                <a:path w="0" h="450442">
                  <a:moveTo>
                    <a:pt x="0" y="450442"/>
                  </a:moveTo>
                  <a:lnTo>
                    <a:pt x="0" y="0"/>
                  </a:lnTo>
                  <a:lnTo>
                    <a:pt x="0" y="0"/>
                  </a:lnTo>
                </a:path>
              </a:pathLst>
            </a:custGeom>
            <a:ln w="6775" cap="flat">
              <a:solidFill>
                <a:srgbClr val="EBEBEB">
                  <a:alpha val="100000"/>
                </a:srgbClr>
              </a:solidFill>
              <a:prstDash val="solid"/>
              <a:round/>
            </a:ln>
          </p:spPr>
          <p:txBody>
            <a:bodyPr/>
            <a:lstStyle/>
            <a:p/>
          </p:txBody>
        </p:sp>
        <p:sp>
          <p:nvSpPr>
            <p:cNvPr id="97" name="pl97"/>
            <p:cNvSpPr/>
            <p:nvPr/>
          </p:nvSpPr>
          <p:spPr>
            <a:xfrm>
              <a:off x="4109113" y="5471435"/>
              <a:ext cx="0" cy="450442"/>
            </a:xfrm>
            <a:custGeom>
              <a:avLst/>
              <a:pathLst>
                <a:path w="0" h="450442">
                  <a:moveTo>
                    <a:pt x="0" y="450442"/>
                  </a:moveTo>
                  <a:lnTo>
                    <a:pt x="0" y="0"/>
                  </a:lnTo>
                  <a:lnTo>
                    <a:pt x="0" y="0"/>
                  </a:lnTo>
                </a:path>
              </a:pathLst>
            </a:custGeom>
            <a:ln w="6775" cap="flat">
              <a:solidFill>
                <a:srgbClr val="EBEBEB">
                  <a:alpha val="100000"/>
                </a:srgbClr>
              </a:solidFill>
              <a:prstDash val="solid"/>
              <a:round/>
            </a:ln>
          </p:spPr>
          <p:txBody>
            <a:bodyPr/>
            <a:lstStyle/>
            <a:p/>
          </p:txBody>
        </p:sp>
        <p:sp>
          <p:nvSpPr>
            <p:cNvPr id="98" name="pl98"/>
            <p:cNvSpPr/>
            <p:nvPr/>
          </p:nvSpPr>
          <p:spPr>
            <a:xfrm>
              <a:off x="5995706" y="5471435"/>
              <a:ext cx="0" cy="450442"/>
            </a:xfrm>
            <a:custGeom>
              <a:avLst/>
              <a:pathLst>
                <a:path w="0" h="450442">
                  <a:moveTo>
                    <a:pt x="0" y="450442"/>
                  </a:moveTo>
                  <a:lnTo>
                    <a:pt x="0" y="0"/>
                  </a:lnTo>
                  <a:lnTo>
                    <a:pt x="0" y="0"/>
                  </a:lnTo>
                </a:path>
              </a:pathLst>
            </a:custGeom>
            <a:ln w="6775" cap="flat">
              <a:solidFill>
                <a:srgbClr val="EBEBEB">
                  <a:alpha val="100000"/>
                </a:srgbClr>
              </a:solidFill>
              <a:prstDash val="solid"/>
              <a:round/>
            </a:ln>
          </p:spPr>
          <p:txBody>
            <a:bodyPr/>
            <a:lstStyle/>
            <a:p/>
          </p:txBody>
        </p:sp>
        <p:sp>
          <p:nvSpPr>
            <p:cNvPr id="99" name="pl99"/>
            <p:cNvSpPr/>
            <p:nvPr/>
          </p:nvSpPr>
          <p:spPr>
            <a:xfrm>
              <a:off x="7882299" y="5471435"/>
              <a:ext cx="0" cy="450442"/>
            </a:xfrm>
            <a:custGeom>
              <a:avLst/>
              <a:pathLst>
                <a:path w="0" h="450442">
                  <a:moveTo>
                    <a:pt x="0" y="450442"/>
                  </a:moveTo>
                  <a:lnTo>
                    <a:pt x="0" y="0"/>
                  </a:lnTo>
                  <a:lnTo>
                    <a:pt x="0" y="0"/>
                  </a:lnTo>
                </a:path>
              </a:pathLst>
            </a:custGeom>
            <a:ln w="6775" cap="flat">
              <a:solidFill>
                <a:srgbClr val="EBEBEB">
                  <a:alpha val="100000"/>
                </a:srgbClr>
              </a:solidFill>
              <a:prstDash val="solid"/>
              <a:round/>
            </a:ln>
          </p:spPr>
          <p:txBody>
            <a:bodyPr/>
            <a:lstStyle/>
            <a:p/>
          </p:txBody>
        </p:sp>
        <p:sp>
          <p:nvSpPr>
            <p:cNvPr id="100" name="pl100"/>
            <p:cNvSpPr/>
            <p:nvPr/>
          </p:nvSpPr>
          <p:spPr>
            <a:xfrm>
              <a:off x="911338" y="5837420"/>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1" name="pl101"/>
            <p:cNvSpPr/>
            <p:nvPr/>
          </p:nvSpPr>
          <p:spPr>
            <a:xfrm>
              <a:off x="911338" y="5696656"/>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2" name="pl102"/>
            <p:cNvSpPr/>
            <p:nvPr/>
          </p:nvSpPr>
          <p:spPr>
            <a:xfrm>
              <a:off x="911338" y="5555893"/>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3" name="pl103"/>
            <p:cNvSpPr/>
            <p:nvPr/>
          </p:nvSpPr>
          <p:spPr>
            <a:xfrm>
              <a:off x="1279224"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04" name="pl104"/>
            <p:cNvSpPr/>
            <p:nvPr/>
          </p:nvSpPr>
          <p:spPr>
            <a:xfrm>
              <a:off x="3165816"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05" name="pl105"/>
            <p:cNvSpPr/>
            <p:nvPr/>
          </p:nvSpPr>
          <p:spPr>
            <a:xfrm>
              <a:off x="5052409"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06" name="pl106"/>
            <p:cNvSpPr/>
            <p:nvPr/>
          </p:nvSpPr>
          <p:spPr>
            <a:xfrm>
              <a:off x="6939002"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07" name="pl107"/>
            <p:cNvSpPr/>
            <p:nvPr/>
          </p:nvSpPr>
          <p:spPr>
            <a:xfrm>
              <a:off x="8825595"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08" name="rc108"/>
            <p:cNvSpPr/>
            <p:nvPr/>
          </p:nvSpPr>
          <p:spPr>
            <a:xfrm>
              <a:off x="1279224" y="5781114"/>
              <a:ext cx="6980393" cy="112610"/>
            </a:xfrm>
            <a:prstGeom prst="rect">
              <a:avLst/>
            </a:prstGeom>
            <a:solidFill>
              <a:srgbClr val="00833D">
                <a:alpha val="80000"/>
              </a:srgbClr>
            </a:solidFill>
          </p:spPr>
          <p:txBody>
            <a:bodyPr/>
            <a:lstStyle/>
            <a:p/>
          </p:txBody>
        </p:sp>
        <p:sp>
          <p:nvSpPr>
            <p:cNvPr id="109" name="rc109"/>
            <p:cNvSpPr/>
            <p:nvPr/>
          </p:nvSpPr>
          <p:spPr>
            <a:xfrm>
              <a:off x="1279224" y="5640351"/>
              <a:ext cx="7357712" cy="112610"/>
            </a:xfrm>
            <a:prstGeom prst="rect">
              <a:avLst/>
            </a:prstGeom>
            <a:solidFill>
              <a:srgbClr val="00833D">
                <a:alpha val="80000"/>
              </a:srgbClr>
            </a:solidFill>
          </p:spPr>
          <p:txBody>
            <a:bodyPr/>
            <a:lstStyle/>
            <a:p/>
          </p:txBody>
        </p:sp>
        <p:sp>
          <p:nvSpPr>
            <p:cNvPr id="110" name="rc110"/>
            <p:cNvSpPr/>
            <p:nvPr/>
          </p:nvSpPr>
          <p:spPr>
            <a:xfrm>
              <a:off x="1279224" y="5499588"/>
              <a:ext cx="7169052" cy="112610"/>
            </a:xfrm>
            <a:prstGeom prst="rect">
              <a:avLst/>
            </a:prstGeom>
            <a:solidFill>
              <a:srgbClr val="00833D">
                <a:alpha val="80000"/>
              </a:srgbClr>
            </a:solidFill>
          </p:spPr>
          <p:txBody>
            <a:bodyPr/>
            <a:lstStyle/>
            <a:p/>
          </p:txBody>
        </p:sp>
        <p:sp>
          <p:nvSpPr>
            <p:cNvPr id="111" name="tx111"/>
            <p:cNvSpPr/>
            <p:nvPr/>
          </p:nvSpPr>
          <p:spPr>
            <a:xfrm>
              <a:off x="8334918" y="579860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3.7</a:t>
              </a:r>
            </a:p>
          </p:txBody>
        </p:sp>
        <p:sp>
          <p:nvSpPr>
            <p:cNvPr id="112" name="tx112"/>
            <p:cNvSpPr/>
            <p:nvPr/>
          </p:nvSpPr>
          <p:spPr>
            <a:xfrm>
              <a:off x="8712237" y="565784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3.9</a:t>
              </a:r>
            </a:p>
          </p:txBody>
        </p:sp>
        <p:sp>
          <p:nvSpPr>
            <p:cNvPr id="113" name="tx113"/>
            <p:cNvSpPr/>
            <p:nvPr/>
          </p:nvSpPr>
          <p:spPr>
            <a:xfrm>
              <a:off x="8523577" y="551707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3.8</a:t>
              </a:r>
            </a:p>
          </p:txBody>
        </p:sp>
        <p:sp>
          <p:nvSpPr>
            <p:cNvPr id="114" name="tx114"/>
            <p:cNvSpPr/>
            <p:nvPr/>
          </p:nvSpPr>
          <p:spPr>
            <a:xfrm>
              <a:off x="565975" y="5791928"/>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15" name="tx115"/>
            <p:cNvSpPr/>
            <p:nvPr/>
          </p:nvSpPr>
          <p:spPr>
            <a:xfrm>
              <a:off x="565975" y="5651165"/>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16" name="tx116"/>
            <p:cNvSpPr/>
            <p:nvPr/>
          </p:nvSpPr>
          <p:spPr>
            <a:xfrm>
              <a:off x="565975" y="5510402"/>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17" name="tx117"/>
            <p:cNvSpPr/>
            <p:nvPr/>
          </p:nvSpPr>
          <p:spPr>
            <a:xfrm>
              <a:off x="1208540"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118" name="tx118"/>
            <p:cNvSpPr/>
            <p:nvPr/>
          </p:nvSpPr>
          <p:spPr>
            <a:xfrm>
              <a:off x="3095133"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a:t>
              </a:r>
            </a:p>
          </p:txBody>
        </p:sp>
        <p:sp>
          <p:nvSpPr>
            <p:cNvPr id="119" name="tx119"/>
            <p:cNvSpPr/>
            <p:nvPr/>
          </p:nvSpPr>
          <p:spPr>
            <a:xfrm>
              <a:off x="4981726"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a:t>
              </a:r>
            </a:p>
          </p:txBody>
        </p:sp>
        <p:sp>
          <p:nvSpPr>
            <p:cNvPr id="120" name="tx120"/>
            <p:cNvSpPr/>
            <p:nvPr/>
          </p:nvSpPr>
          <p:spPr>
            <a:xfrm>
              <a:off x="6868319"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3</a:t>
              </a:r>
            </a:p>
          </p:txBody>
        </p:sp>
        <p:sp>
          <p:nvSpPr>
            <p:cNvPr id="121" name="tx121"/>
            <p:cNvSpPr/>
            <p:nvPr/>
          </p:nvSpPr>
          <p:spPr>
            <a:xfrm>
              <a:off x="8754912"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4</a:t>
              </a:r>
            </a:p>
          </p:txBody>
        </p:sp>
        <p:sp>
          <p:nvSpPr>
            <p:cNvPr id="122" name="tx122"/>
            <p:cNvSpPr/>
            <p:nvPr/>
          </p:nvSpPr>
          <p:spPr>
            <a:xfrm>
              <a:off x="4167352" y="6136985"/>
              <a:ext cx="158145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000000">
                      <a:alpha val="100000"/>
                    </a:srgbClr>
                  </a:solidFill>
                  <a:latin typeface="Arial"/>
                  <a:cs typeface="Arial"/>
                </a:rPr>
                <a:t>Undervaccinated children (millions)</a:t>
              </a:r>
            </a:p>
          </p:txBody>
        </p:sp>
        <p:sp>
          <p:nvSpPr>
            <p:cNvPr id="123" name="tx123"/>
            <p:cNvSpPr/>
            <p:nvPr/>
          </p:nvSpPr>
          <p:spPr>
            <a:xfrm>
              <a:off x="911338" y="5260663"/>
              <a:ext cx="3558296"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Number of un- and undervaccinated children, UMICs</a:t>
              </a:r>
            </a:p>
          </p:txBody>
        </p:sp>
        <p:sp>
          <p:nvSpPr>
            <p:cNvPr id="124" name="tx124"/>
            <p:cNvSpPr/>
            <p:nvPr/>
          </p:nvSpPr>
          <p:spPr>
            <a:xfrm>
              <a:off x="4842838"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25" name="tx125"/>
            <p:cNvSpPr/>
            <p:nvPr/>
          </p:nvSpPr>
          <p:spPr>
            <a:xfrm>
              <a:off x="840875" y="6421459"/>
              <a:ext cx="81639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sp>
          <p:nvSpPr>
            <p:cNvPr id="126" name="tx126"/>
            <p:cNvSpPr/>
            <p:nvPr/>
          </p:nvSpPr>
          <p:spPr>
            <a:xfrm>
              <a:off x="4630789" y="6542159"/>
              <a:ext cx="43740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There may be discrepancies in total Undervaccinated children (millions) due to rounding.</a:t>
              </a:r>
            </a:p>
          </p:txBody>
        </p:sp>
      </p:grpSp>
      <p:sp>
        <p:nvSpPr>
          <p:cNvPr id="127"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UMICs ranked number 2 out of 4 WB groups, with DTP3 coverage of 88%.
DTP3 coverage (88%) was 3 percentage points lower than in 2019 (91%).
This equates to 3.8 million undervaccinated children in 2025 compared to 3.7 million undervaccinated children in 2019.</a:t>
            </a:r>
          </a:p>
        </p:txBody>
      </p:sp>
      <p:sp>
        <p:nvSpPr>
          <p:cNvPr id="128"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DTP3 coverage improved between 2024 and 2025 in one groups and exceeded pre-pandemic levels in one groups, but progress is uneven and gaps in undervaccinated children persist.</a:t>
            </a:r>
          </a:p>
        </p:txBody>
      </p:sp>
      <p:grpSp xmlns:pic="http://schemas.openxmlformats.org/drawingml/2006/picture">
        <p:nvGrpSpPr>
          <p:cNvPr id="129" name=""/>
          <p:cNvGrpSpPr/>
          <p:nvPr/>
        </p:nvGrpSpPr>
        <p:grpSpPr>
          <a:xfrm>
            <a:off x="292608" y="1005840"/>
            <a:ext cx="8595360" cy="28575"/>
            <a:chOff x="292608" y="1005840"/>
            <a:chExt cx="8595360" cy="28575"/>
          </a:xfrm>
        </p:grpSpPr>
        <p:sp>
          <p:nvSpPr>
            <p:cNvPr id="130"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31"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1005840"/>
            <a:ext cx="8869680" cy="576072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UMICs, 4 out of 58 (7%) countries had DTP3 coverage below 70% in 2025. These are Azerbaijan, Gabon, Kazakhstan, and South Africa.
These countries account for approximately 1.7 million (5%) of the total annual cohort of surviving infants in the group.
There were 31 (53%) countries that achieved DTP3 of 90% or higher, accounting for 16.3 million (51%) of the total cohort.</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31 countries achieved at least 90% DTP3 coverage, while 4 had coverage below 70%.</a:t>
            </a:r>
          </a:p>
        </p:txBody>
      </p:sp>
      <p:grpSp xmlns:pic="http://schemas.openxmlformats.org/drawingml/2006/picture">
        <p:nvGrpSpPr>
          <p:cNvPr id="5" name=""/>
          <p:cNvGrpSpPr/>
          <p:nvPr/>
        </p:nvGrpSpPr>
        <p:grpSpPr>
          <a:xfrm>
            <a:off x="292608" y="822960"/>
            <a:ext cx="8595360" cy="28575"/>
            <a:chOff x="292608" y="822960"/>
            <a:chExt cx="8595360" cy="28575"/>
          </a:xfrm>
        </p:grpSpPr>
        <p:sp>
          <p:nvSpPr>
            <p:cNvPr id="6" name="rc3"/>
            <p:cNvSpPr/>
            <p:nvPr/>
          </p:nvSpPr>
          <p:spPr>
            <a:xfrm>
              <a:off x="292608" y="82296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7" name="rc4"/>
            <p:cNvSpPr/>
            <p:nvPr/>
          </p:nvSpPr>
          <p:spPr>
            <a:xfrm>
              <a:off x="292608" y="822960"/>
              <a:ext cx="8595360" cy="28575"/>
            </a:xfrm>
            <a:prstGeom prst="rect">
              <a:avLst/>
            </a:prstGeom>
            <a:solidFill>
              <a:srgbClr val="000000">
                <a:alpha val="100000"/>
              </a:srgbClr>
            </a:solidFill>
          </p:spPr>
          <p:txBody>
            <a:bodyPr/>
            <a:lstStyle/>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757350" y="1074032"/>
              <a:ext cx="1607740" cy="1000048"/>
            </a:xfrm>
            <a:prstGeom prst="rect">
              <a:avLst/>
            </a:prstGeom>
            <a:solidFill>
              <a:srgbClr val="EBEBEB">
                <a:alpha val="100000"/>
              </a:srgbClr>
            </a:solidFill>
          </p:spPr>
          <p:txBody>
            <a:bodyPr/>
            <a:lstStyle/>
            <a:p/>
          </p:txBody>
        </p:sp>
        <p:sp>
          <p:nvSpPr>
            <p:cNvPr id="6" name="pl6"/>
            <p:cNvSpPr/>
            <p:nvPr/>
          </p:nvSpPr>
          <p:spPr>
            <a:xfrm>
              <a:off x="757350" y="186713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7" name="pl7"/>
            <p:cNvSpPr/>
            <p:nvPr/>
          </p:nvSpPr>
          <p:spPr>
            <a:xfrm>
              <a:off x="757350" y="156807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8" name="pl8"/>
            <p:cNvSpPr/>
            <p:nvPr/>
          </p:nvSpPr>
          <p:spPr>
            <a:xfrm>
              <a:off x="757350" y="126901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 name="pl9"/>
            <p:cNvSpPr/>
            <p:nvPr/>
          </p:nvSpPr>
          <p:spPr>
            <a:xfrm>
              <a:off x="75735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0" name="pl10"/>
            <p:cNvSpPr/>
            <p:nvPr/>
          </p:nvSpPr>
          <p:spPr>
            <a:xfrm>
              <a:off x="757350" y="201666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1" name="pl11"/>
            <p:cNvSpPr/>
            <p:nvPr/>
          </p:nvSpPr>
          <p:spPr>
            <a:xfrm>
              <a:off x="757350" y="171760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2" name="pl12"/>
            <p:cNvSpPr/>
            <p:nvPr/>
          </p:nvSpPr>
          <p:spPr>
            <a:xfrm>
              <a:off x="757350" y="141854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3" name="pl13"/>
            <p:cNvSpPr/>
            <p:nvPr/>
          </p:nvSpPr>
          <p:spPr>
            <a:xfrm>
              <a:off x="83042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 name="pl14"/>
            <p:cNvSpPr/>
            <p:nvPr/>
          </p:nvSpPr>
          <p:spPr>
            <a:xfrm>
              <a:off x="103922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5" name="pl15"/>
            <p:cNvSpPr/>
            <p:nvPr/>
          </p:nvSpPr>
          <p:spPr>
            <a:xfrm>
              <a:off x="124802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 name="pl16"/>
            <p:cNvSpPr/>
            <p:nvPr/>
          </p:nvSpPr>
          <p:spPr>
            <a:xfrm>
              <a:off x="1456822"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 name="pl17"/>
            <p:cNvSpPr/>
            <p:nvPr/>
          </p:nvSpPr>
          <p:spPr>
            <a:xfrm>
              <a:off x="166561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1874417"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 name="pl19"/>
            <p:cNvSpPr/>
            <p:nvPr/>
          </p:nvSpPr>
          <p:spPr>
            <a:xfrm>
              <a:off x="208321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 name="pl20"/>
            <p:cNvSpPr/>
            <p:nvPr/>
          </p:nvSpPr>
          <p:spPr>
            <a:xfrm>
              <a:off x="2292012"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1" name="pl21"/>
            <p:cNvSpPr/>
            <p:nvPr/>
          </p:nvSpPr>
          <p:spPr>
            <a:xfrm>
              <a:off x="830429" y="1514245"/>
              <a:ext cx="1461582" cy="95698"/>
            </a:xfrm>
            <a:custGeom>
              <a:avLst/>
              <a:pathLst>
                <a:path w="1461582" h="95698">
                  <a:moveTo>
                    <a:pt x="0" y="0"/>
                  </a:moveTo>
                  <a:lnTo>
                    <a:pt x="208797" y="11962"/>
                  </a:lnTo>
                  <a:lnTo>
                    <a:pt x="417595" y="47849"/>
                  </a:lnTo>
                  <a:lnTo>
                    <a:pt x="626392" y="95698"/>
                  </a:lnTo>
                  <a:lnTo>
                    <a:pt x="835190" y="23924"/>
                  </a:lnTo>
                  <a:lnTo>
                    <a:pt x="1043987" y="47849"/>
                  </a:lnTo>
                  <a:lnTo>
                    <a:pt x="1252785" y="47849"/>
                  </a:lnTo>
                  <a:lnTo>
                    <a:pt x="1461582" y="47849"/>
                  </a:lnTo>
                </a:path>
              </a:pathLst>
            </a:custGeom>
            <a:ln w="20325" cap="flat">
              <a:solidFill>
                <a:srgbClr val="BEBEBE">
                  <a:alpha val="69803"/>
                </a:srgbClr>
              </a:solidFill>
              <a:prstDash val="solid"/>
              <a:round/>
            </a:ln>
          </p:spPr>
          <p:txBody>
            <a:bodyPr/>
            <a:lstStyle/>
            <a:p/>
          </p:txBody>
        </p:sp>
        <p:sp>
          <p:nvSpPr>
            <p:cNvPr id="22" name="pl22"/>
            <p:cNvSpPr/>
            <p:nvPr/>
          </p:nvSpPr>
          <p:spPr>
            <a:xfrm>
              <a:off x="830429" y="1586018"/>
              <a:ext cx="1461582" cy="239246"/>
            </a:xfrm>
            <a:custGeom>
              <a:avLst/>
              <a:pathLst>
                <a:path w="1461582" h="239246">
                  <a:moveTo>
                    <a:pt x="0" y="0"/>
                  </a:moveTo>
                  <a:lnTo>
                    <a:pt x="208797" y="35886"/>
                  </a:lnTo>
                  <a:lnTo>
                    <a:pt x="417595" y="143547"/>
                  </a:lnTo>
                  <a:lnTo>
                    <a:pt x="626392" y="59811"/>
                  </a:lnTo>
                  <a:lnTo>
                    <a:pt x="835190" y="23924"/>
                  </a:lnTo>
                  <a:lnTo>
                    <a:pt x="1043987" y="239246"/>
                  </a:lnTo>
                  <a:lnTo>
                    <a:pt x="1252785" y="131585"/>
                  </a:lnTo>
                  <a:lnTo>
                    <a:pt x="1461582" y="131585"/>
                  </a:lnTo>
                </a:path>
              </a:pathLst>
            </a:custGeom>
            <a:ln w="40651" cap="flat">
              <a:solidFill>
                <a:srgbClr val="BEBEBE">
                  <a:alpha val="69803"/>
                </a:srgbClr>
              </a:solidFill>
              <a:prstDash val="solid"/>
              <a:round/>
            </a:ln>
          </p:spPr>
          <p:txBody>
            <a:bodyPr/>
            <a:lstStyle/>
            <a:p/>
          </p:txBody>
        </p:sp>
        <p:sp>
          <p:nvSpPr>
            <p:cNvPr id="23" name="pl23"/>
            <p:cNvSpPr/>
            <p:nvPr/>
          </p:nvSpPr>
          <p:spPr>
            <a:xfrm>
              <a:off x="830429" y="1586018"/>
              <a:ext cx="1461582" cy="239246"/>
            </a:xfrm>
            <a:custGeom>
              <a:avLst/>
              <a:pathLst>
                <a:path w="1461582" h="239246">
                  <a:moveTo>
                    <a:pt x="0" y="0"/>
                  </a:moveTo>
                  <a:lnTo>
                    <a:pt x="208797" y="35886"/>
                  </a:lnTo>
                  <a:lnTo>
                    <a:pt x="417595" y="143547"/>
                  </a:lnTo>
                  <a:lnTo>
                    <a:pt x="626392" y="59811"/>
                  </a:lnTo>
                  <a:lnTo>
                    <a:pt x="835190" y="23924"/>
                  </a:lnTo>
                  <a:lnTo>
                    <a:pt x="1043987" y="239246"/>
                  </a:lnTo>
                  <a:lnTo>
                    <a:pt x="1252785" y="131585"/>
                  </a:lnTo>
                  <a:lnTo>
                    <a:pt x="1461582" y="131585"/>
                  </a:lnTo>
                </a:path>
              </a:pathLst>
            </a:custGeom>
            <a:ln w="35231" cap="flat">
              <a:solidFill>
                <a:srgbClr val="BEBEBE">
                  <a:alpha val="69803"/>
                </a:srgbClr>
              </a:solidFill>
              <a:prstDash val="solid"/>
              <a:round/>
            </a:ln>
          </p:spPr>
          <p:txBody>
            <a:bodyPr/>
            <a:lstStyle/>
            <a:p/>
          </p:txBody>
        </p:sp>
        <p:sp>
          <p:nvSpPr>
            <p:cNvPr id="24" name="pl24"/>
            <p:cNvSpPr/>
            <p:nvPr/>
          </p:nvSpPr>
          <p:spPr>
            <a:xfrm>
              <a:off x="830429" y="1514245"/>
              <a:ext cx="1461582" cy="95698"/>
            </a:xfrm>
            <a:custGeom>
              <a:avLst/>
              <a:pathLst>
                <a:path w="1461582" h="95698">
                  <a:moveTo>
                    <a:pt x="0" y="0"/>
                  </a:moveTo>
                  <a:lnTo>
                    <a:pt x="208797" y="11962"/>
                  </a:lnTo>
                  <a:lnTo>
                    <a:pt x="417595" y="47849"/>
                  </a:lnTo>
                  <a:lnTo>
                    <a:pt x="626392" y="95698"/>
                  </a:lnTo>
                  <a:lnTo>
                    <a:pt x="835190" y="23924"/>
                  </a:lnTo>
                  <a:lnTo>
                    <a:pt x="1043987" y="47849"/>
                  </a:lnTo>
                  <a:lnTo>
                    <a:pt x="1252785" y="47849"/>
                  </a:lnTo>
                  <a:lnTo>
                    <a:pt x="1461582" y="47849"/>
                  </a:lnTo>
                </a:path>
              </a:pathLst>
            </a:custGeom>
            <a:ln w="20325" cap="flat">
              <a:solidFill>
                <a:srgbClr val="6B6B6B">
                  <a:alpha val="100000"/>
                </a:srgbClr>
              </a:solidFill>
              <a:prstDash val="solid"/>
              <a:round/>
            </a:ln>
          </p:spPr>
          <p:txBody>
            <a:bodyPr/>
            <a:lstStyle/>
            <a:p/>
          </p:txBody>
        </p:sp>
        <p:sp>
          <p:nvSpPr>
            <p:cNvPr id="25" name="pl25"/>
            <p:cNvSpPr/>
            <p:nvPr/>
          </p:nvSpPr>
          <p:spPr>
            <a:xfrm>
              <a:off x="830429" y="1586018"/>
              <a:ext cx="1461582" cy="239246"/>
            </a:xfrm>
            <a:custGeom>
              <a:avLst/>
              <a:pathLst>
                <a:path w="1461582" h="239246">
                  <a:moveTo>
                    <a:pt x="0" y="0"/>
                  </a:moveTo>
                  <a:lnTo>
                    <a:pt x="208797" y="35886"/>
                  </a:lnTo>
                  <a:lnTo>
                    <a:pt x="417595" y="143547"/>
                  </a:lnTo>
                  <a:lnTo>
                    <a:pt x="626392" y="59811"/>
                  </a:lnTo>
                  <a:lnTo>
                    <a:pt x="835190" y="23924"/>
                  </a:lnTo>
                  <a:lnTo>
                    <a:pt x="1043987" y="239246"/>
                  </a:lnTo>
                  <a:lnTo>
                    <a:pt x="1252785" y="131585"/>
                  </a:lnTo>
                  <a:lnTo>
                    <a:pt x="1461582" y="131585"/>
                  </a:lnTo>
                </a:path>
              </a:pathLst>
            </a:custGeom>
            <a:ln w="40651" cap="flat">
              <a:solidFill>
                <a:srgbClr val="000000">
                  <a:alpha val="100000"/>
                </a:srgbClr>
              </a:solidFill>
              <a:prstDash val="solid"/>
              <a:round/>
            </a:ln>
          </p:spPr>
          <p:txBody>
            <a:bodyPr/>
            <a:lstStyle/>
            <a:p/>
          </p:txBody>
        </p:sp>
        <p:sp>
          <p:nvSpPr>
            <p:cNvPr id="26" name="pl26"/>
            <p:cNvSpPr/>
            <p:nvPr/>
          </p:nvSpPr>
          <p:spPr>
            <a:xfrm>
              <a:off x="830429" y="1586018"/>
              <a:ext cx="1461582" cy="239246"/>
            </a:xfrm>
            <a:custGeom>
              <a:avLst/>
              <a:pathLst>
                <a:path w="1461582" h="239246">
                  <a:moveTo>
                    <a:pt x="0" y="0"/>
                  </a:moveTo>
                  <a:lnTo>
                    <a:pt x="208797" y="35886"/>
                  </a:lnTo>
                  <a:lnTo>
                    <a:pt x="417595" y="143547"/>
                  </a:lnTo>
                  <a:lnTo>
                    <a:pt x="626392" y="59811"/>
                  </a:lnTo>
                  <a:lnTo>
                    <a:pt x="835190" y="23924"/>
                  </a:lnTo>
                  <a:lnTo>
                    <a:pt x="1043987" y="239246"/>
                  </a:lnTo>
                  <a:lnTo>
                    <a:pt x="1252785" y="131585"/>
                  </a:lnTo>
                  <a:lnTo>
                    <a:pt x="1461582" y="131585"/>
                  </a:lnTo>
                </a:path>
              </a:pathLst>
            </a:custGeom>
            <a:ln w="35231" cap="flat">
              <a:solidFill>
                <a:srgbClr val="1CABE2">
                  <a:alpha val="100000"/>
                </a:srgbClr>
              </a:solidFill>
              <a:prstDash val="solid"/>
              <a:round/>
            </a:ln>
          </p:spPr>
          <p:txBody>
            <a:bodyPr/>
            <a:lstStyle/>
            <a:p/>
          </p:txBody>
        </p:sp>
        <p:sp>
          <p:nvSpPr>
            <p:cNvPr id="27" name="tx27"/>
            <p:cNvSpPr/>
            <p:nvPr/>
          </p:nvSpPr>
          <p:spPr>
            <a:xfrm>
              <a:off x="770170" y="140746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28" name="tx28"/>
            <p:cNvSpPr/>
            <p:nvPr/>
          </p:nvSpPr>
          <p:spPr>
            <a:xfrm>
              <a:off x="978968" y="144335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29" name="tx29"/>
            <p:cNvSpPr/>
            <p:nvPr/>
          </p:nvSpPr>
          <p:spPr>
            <a:xfrm>
              <a:off x="1187765" y="155101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30" name="tx30"/>
            <p:cNvSpPr/>
            <p:nvPr/>
          </p:nvSpPr>
          <p:spPr>
            <a:xfrm>
              <a:off x="1396563" y="14672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31" name="tx31"/>
            <p:cNvSpPr/>
            <p:nvPr/>
          </p:nvSpPr>
          <p:spPr>
            <a:xfrm>
              <a:off x="1605360" y="14313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32" name="tx32"/>
            <p:cNvSpPr/>
            <p:nvPr/>
          </p:nvSpPr>
          <p:spPr>
            <a:xfrm>
              <a:off x="1814158" y="164670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66</a:t>
              </a:r>
            </a:p>
          </p:txBody>
        </p:sp>
        <p:sp>
          <p:nvSpPr>
            <p:cNvPr id="33" name="tx33"/>
            <p:cNvSpPr/>
            <p:nvPr/>
          </p:nvSpPr>
          <p:spPr>
            <a:xfrm>
              <a:off x="2022955" y="153904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34" name="tx34"/>
            <p:cNvSpPr/>
            <p:nvPr/>
          </p:nvSpPr>
          <p:spPr>
            <a:xfrm>
              <a:off x="2231753" y="153904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35" name="rc35"/>
            <p:cNvSpPr/>
            <p:nvPr/>
          </p:nvSpPr>
          <p:spPr>
            <a:xfrm>
              <a:off x="757350" y="2358522"/>
              <a:ext cx="1607740" cy="1000048"/>
            </a:xfrm>
            <a:prstGeom prst="rect">
              <a:avLst/>
            </a:prstGeom>
            <a:solidFill>
              <a:srgbClr val="EBEBEB">
                <a:alpha val="100000"/>
              </a:srgbClr>
            </a:solidFill>
          </p:spPr>
          <p:txBody>
            <a:bodyPr/>
            <a:lstStyle/>
            <a:p/>
          </p:txBody>
        </p:sp>
        <p:sp>
          <p:nvSpPr>
            <p:cNvPr id="36" name="pl36"/>
            <p:cNvSpPr/>
            <p:nvPr/>
          </p:nvSpPr>
          <p:spPr>
            <a:xfrm>
              <a:off x="757350" y="315162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7" name="pl37"/>
            <p:cNvSpPr/>
            <p:nvPr/>
          </p:nvSpPr>
          <p:spPr>
            <a:xfrm>
              <a:off x="757350" y="285256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8" name="pl38"/>
            <p:cNvSpPr/>
            <p:nvPr/>
          </p:nvSpPr>
          <p:spPr>
            <a:xfrm>
              <a:off x="757350" y="255350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9" name="pl39"/>
            <p:cNvSpPr/>
            <p:nvPr/>
          </p:nvSpPr>
          <p:spPr>
            <a:xfrm>
              <a:off x="75735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0" name="pl40"/>
            <p:cNvSpPr/>
            <p:nvPr/>
          </p:nvSpPr>
          <p:spPr>
            <a:xfrm>
              <a:off x="757350" y="330115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1" name="pl41"/>
            <p:cNvSpPr/>
            <p:nvPr/>
          </p:nvSpPr>
          <p:spPr>
            <a:xfrm>
              <a:off x="757350" y="300209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2" name="pl42"/>
            <p:cNvSpPr/>
            <p:nvPr/>
          </p:nvSpPr>
          <p:spPr>
            <a:xfrm>
              <a:off x="757350" y="270303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3" name="pl43"/>
            <p:cNvSpPr/>
            <p:nvPr/>
          </p:nvSpPr>
          <p:spPr>
            <a:xfrm>
              <a:off x="83042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4" name="pl44"/>
            <p:cNvSpPr/>
            <p:nvPr/>
          </p:nvSpPr>
          <p:spPr>
            <a:xfrm>
              <a:off x="103922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 name="pl45"/>
            <p:cNvSpPr/>
            <p:nvPr/>
          </p:nvSpPr>
          <p:spPr>
            <a:xfrm>
              <a:off x="124802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 name="pl46"/>
            <p:cNvSpPr/>
            <p:nvPr/>
          </p:nvSpPr>
          <p:spPr>
            <a:xfrm>
              <a:off x="1456822"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7" name="pl47"/>
            <p:cNvSpPr/>
            <p:nvPr/>
          </p:nvSpPr>
          <p:spPr>
            <a:xfrm>
              <a:off x="166561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 name="pl48"/>
            <p:cNvSpPr/>
            <p:nvPr/>
          </p:nvSpPr>
          <p:spPr>
            <a:xfrm>
              <a:off x="1874417"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 name="pl49"/>
            <p:cNvSpPr/>
            <p:nvPr/>
          </p:nvSpPr>
          <p:spPr>
            <a:xfrm>
              <a:off x="208321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0" name="pl50"/>
            <p:cNvSpPr/>
            <p:nvPr/>
          </p:nvSpPr>
          <p:spPr>
            <a:xfrm>
              <a:off x="2292012"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 name="pl51"/>
            <p:cNvSpPr/>
            <p:nvPr/>
          </p:nvSpPr>
          <p:spPr>
            <a:xfrm>
              <a:off x="830429" y="2798734"/>
              <a:ext cx="1461582" cy="95698"/>
            </a:xfrm>
            <a:custGeom>
              <a:avLst/>
              <a:pathLst>
                <a:path w="1461582" h="95698">
                  <a:moveTo>
                    <a:pt x="0" y="0"/>
                  </a:moveTo>
                  <a:lnTo>
                    <a:pt x="208797" y="11962"/>
                  </a:lnTo>
                  <a:lnTo>
                    <a:pt x="417595" y="47849"/>
                  </a:lnTo>
                  <a:lnTo>
                    <a:pt x="626392" y="95698"/>
                  </a:lnTo>
                  <a:lnTo>
                    <a:pt x="835190" y="23924"/>
                  </a:lnTo>
                  <a:lnTo>
                    <a:pt x="1043987" y="47849"/>
                  </a:lnTo>
                  <a:lnTo>
                    <a:pt x="1252785" y="47849"/>
                  </a:lnTo>
                  <a:lnTo>
                    <a:pt x="1461582" y="47849"/>
                  </a:lnTo>
                </a:path>
              </a:pathLst>
            </a:custGeom>
            <a:ln w="20325" cap="flat">
              <a:solidFill>
                <a:srgbClr val="BEBEBE">
                  <a:alpha val="69803"/>
                </a:srgbClr>
              </a:solidFill>
              <a:prstDash val="solid"/>
              <a:round/>
            </a:ln>
          </p:spPr>
          <p:txBody>
            <a:bodyPr/>
            <a:lstStyle/>
            <a:p/>
          </p:txBody>
        </p:sp>
        <p:sp>
          <p:nvSpPr>
            <p:cNvPr id="52" name="pl52"/>
            <p:cNvSpPr/>
            <p:nvPr/>
          </p:nvSpPr>
          <p:spPr>
            <a:xfrm>
              <a:off x="830429" y="2966207"/>
              <a:ext cx="1461582" cy="227283"/>
            </a:xfrm>
            <a:custGeom>
              <a:avLst/>
              <a:pathLst>
                <a:path w="1461582" h="227283">
                  <a:moveTo>
                    <a:pt x="0" y="227283"/>
                  </a:moveTo>
                  <a:lnTo>
                    <a:pt x="208797" y="191396"/>
                  </a:lnTo>
                  <a:lnTo>
                    <a:pt x="417595" y="167472"/>
                  </a:lnTo>
                  <a:lnTo>
                    <a:pt x="626392" y="131585"/>
                  </a:lnTo>
                  <a:lnTo>
                    <a:pt x="835190" y="95698"/>
                  </a:lnTo>
                  <a:lnTo>
                    <a:pt x="1043987" y="47849"/>
                  </a:lnTo>
                  <a:lnTo>
                    <a:pt x="1252785" y="119623"/>
                  </a:lnTo>
                  <a:lnTo>
                    <a:pt x="1461582" y="0"/>
                  </a:lnTo>
                </a:path>
              </a:pathLst>
            </a:custGeom>
            <a:ln w="40651" cap="flat">
              <a:solidFill>
                <a:srgbClr val="BEBEBE">
                  <a:alpha val="69803"/>
                </a:srgbClr>
              </a:solidFill>
              <a:prstDash val="solid"/>
              <a:round/>
            </a:ln>
          </p:spPr>
          <p:txBody>
            <a:bodyPr/>
            <a:lstStyle/>
            <a:p/>
          </p:txBody>
        </p:sp>
        <p:sp>
          <p:nvSpPr>
            <p:cNvPr id="53" name="pl53"/>
            <p:cNvSpPr/>
            <p:nvPr/>
          </p:nvSpPr>
          <p:spPr>
            <a:xfrm>
              <a:off x="830429" y="2966207"/>
              <a:ext cx="1461582" cy="227283"/>
            </a:xfrm>
            <a:custGeom>
              <a:avLst/>
              <a:pathLst>
                <a:path w="1461582" h="227283">
                  <a:moveTo>
                    <a:pt x="0" y="227283"/>
                  </a:moveTo>
                  <a:lnTo>
                    <a:pt x="208797" y="191396"/>
                  </a:lnTo>
                  <a:lnTo>
                    <a:pt x="417595" y="167472"/>
                  </a:lnTo>
                  <a:lnTo>
                    <a:pt x="626392" y="131585"/>
                  </a:lnTo>
                  <a:lnTo>
                    <a:pt x="835190" y="95698"/>
                  </a:lnTo>
                  <a:lnTo>
                    <a:pt x="1043987" y="47849"/>
                  </a:lnTo>
                  <a:lnTo>
                    <a:pt x="1252785" y="119623"/>
                  </a:lnTo>
                  <a:lnTo>
                    <a:pt x="1461582" y="0"/>
                  </a:lnTo>
                </a:path>
              </a:pathLst>
            </a:custGeom>
            <a:ln w="35231" cap="flat">
              <a:solidFill>
                <a:srgbClr val="BEBEBE">
                  <a:alpha val="69803"/>
                </a:srgbClr>
              </a:solidFill>
              <a:prstDash val="solid"/>
              <a:round/>
            </a:ln>
          </p:spPr>
          <p:txBody>
            <a:bodyPr/>
            <a:lstStyle/>
            <a:p/>
          </p:txBody>
        </p:sp>
        <p:sp>
          <p:nvSpPr>
            <p:cNvPr id="54" name="pl54"/>
            <p:cNvSpPr/>
            <p:nvPr/>
          </p:nvSpPr>
          <p:spPr>
            <a:xfrm>
              <a:off x="830429" y="2798734"/>
              <a:ext cx="1461582" cy="95698"/>
            </a:xfrm>
            <a:custGeom>
              <a:avLst/>
              <a:pathLst>
                <a:path w="1461582" h="95698">
                  <a:moveTo>
                    <a:pt x="0" y="0"/>
                  </a:moveTo>
                  <a:lnTo>
                    <a:pt x="208797" y="11962"/>
                  </a:lnTo>
                  <a:lnTo>
                    <a:pt x="417595" y="47849"/>
                  </a:lnTo>
                  <a:lnTo>
                    <a:pt x="626392" y="95698"/>
                  </a:lnTo>
                  <a:lnTo>
                    <a:pt x="835190" y="23924"/>
                  </a:lnTo>
                  <a:lnTo>
                    <a:pt x="1043987" y="47849"/>
                  </a:lnTo>
                  <a:lnTo>
                    <a:pt x="1252785" y="47849"/>
                  </a:lnTo>
                  <a:lnTo>
                    <a:pt x="1461582" y="47849"/>
                  </a:lnTo>
                </a:path>
              </a:pathLst>
            </a:custGeom>
            <a:ln w="20325" cap="flat">
              <a:solidFill>
                <a:srgbClr val="6B6B6B">
                  <a:alpha val="100000"/>
                </a:srgbClr>
              </a:solidFill>
              <a:prstDash val="solid"/>
              <a:round/>
            </a:ln>
          </p:spPr>
          <p:txBody>
            <a:bodyPr/>
            <a:lstStyle/>
            <a:p/>
          </p:txBody>
        </p:sp>
        <p:sp>
          <p:nvSpPr>
            <p:cNvPr id="55" name="pl55"/>
            <p:cNvSpPr/>
            <p:nvPr/>
          </p:nvSpPr>
          <p:spPr>
            <a:xfrm>
              <a:off x="830429" y="2966207"/>
              <a:ext cx="1461582" cy="227283"/>
            </a:xfrm>
            <a:custGeom>
              <a:avLst/>
              <a:pathLst>
                <a:path w="1461582" h="227283">
                  <a:moveTo>
                    <a:pt x="0" y="227283"/>
                  </a:moveTo>
                  <a:lnTo>
                    <a:pt x="208797" y="191396"/>
                  </a:lnTo>
                  <a:lnTo>
                    <a:pt x="417595" y="167472"/>
                  </a:lnTo>
                  <a:lnTo>
                    <a:pt x="626392" y="131585"/>
                  </a:lnTo>
                  <a:lnTo>
                    <a:pt x="835190" y="95698"/>
                  </a:lnTo>
                  <a:lnTo>
                    <a:pt x="1043987" y="47849"/>
                  </a:lnTo>
                  <a:lnTo>
                    <a:pt x="1252785" y="119623"/>
                  </a:lnTo>
                  <a:lnTo>
                    <a:pt x="1461582" y="0"/>
                  </a:lnTo>
                </a:path>
              </a:pathLst>
            </a:custGeom>
            <a:ln w="40651" cap="flat">
              <a:solidFill>
                <a:srgbClr val="000000">
                  <a:alpha val="100000"/>
                </a:srgbClr>
              </a:solidFill>
              <a:prstDash val="solid"/>
              <a:round/>
            </a:ln>
          </p:spPr>
          <p:txBody>
            <a:bodyPr/>
            <a:lstStyle/>
            <a:p/>
          </p:txBody>
        </p:sp>
        <p:sp>
          <p:nvSpPr>
            <p:cNvPr id="56" name="pl56"/>
            <p:cNvSpPr/>
            <p:nvPr/>
          </p:nvSpPr>
          <p:spPr>
            <a:xfrm>
              <a:off x="830429" y="2966207"/>
              <a:ext cx="1461582" cy="227283"/>
            </a:xfrm>
            <a:custGeom>
              <a:avLst/>
              <a:pathLst>
                <a:path w="1461582" h="227283">
                  <a:moveTo>
                    <a:pt x="0" y="227283"/>
                  </a:moveTo>
                  <a:lnTo>
                    <a:pt x="208797" y="191396"/>
                  </a:lnTo>
                  <a:lnTo>
                    <a:pt x="417595" y="167472"/>
                  </a:lnTo>
                  <a:lnTo>
                    <a:pt x="626392" y="131585"/>
                  </a:lnTo>
                  <a:lnTo>
                    <a:pt x="835190" y="95698"/>
                  </a:lnTo>
                  <a:lnTo>
                    <a:pt x="1043987" y="47849"/>
                  </a:lnTo>
                  <a:lnTo>
                    <a:pt x="1252785" y="119623"/>
                  </a:lnTo>
                  <a:lnTo>
                    <a:pt x="1461582" y="0"/>
                  </a:lnTo>
                </a:path>
              </a:pathLst>
            </a:custGeom>
            <a:ln w="35231" cap="flat">
              <a:solidFill>
                <a:srgbClr val="1CABE2">
                  <a:alpha val="100000"/>
                </a:srgbClr>
              </a:solidFill>
              <a:prstDash val="solid"/>
              <a:round/>
            </a:ln>
          </p:spPr>
          <p:txBody>
            <a:bodyPr/>
            <a:lstStyle/>
            <a:p/>
          </p:txBody>
        </p:sp>
        <p:sp>
          <p:nvSpPr>
            <p:cNvPr id="57" name="tx57"/>
            <p:cNvSpPr/>
            <p:nvPr/>
          </p:nvSpPr>
          <p:spPr>
            <a:xfrm>
              <a:off x="770170" y="301493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59</a:t>
              </a:r>
            </a:p>
          </p:txBody>
        </p:sp>
        <p:sp>
          <p:nvSpPr>
            <p:cNvPr id="58" name="tx58"/>
            <p:cNvSpPr/>
            <p:nvPr/>
          </p:nvSpPr>
          <p:spPr>
            <a:xfrm>
              <a:off x="978968" y="297904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62</a:t>
              </a:r>
            </a:p>
          </p:txBody>
        </p:sp>
        <p:sp>
          <p:nvSpPr>
            <p:cNvPr id="59" name="tx59"/>
            <p:cNvSpPr/>
            <p:nvPr/>
          </p:nvSpPr>
          <p:spPr>
            <a:xfrm>
              <a:off x="1187765" y="29551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64</a:t>
              </a:r>
            </a:p>
          </p:txBody>
        </p:sp>
        <p:sp>
          <p:nvSpPr>
            <p:cNvPr id="60" name="tx60"/>
            <p:cNvSpPr/>
            <p:nvPr/>
          </p:nvSpPr>
          <p:spPr>
            <a:xfrm>
              <a:off x="1396563" y="29192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a:t>
              </a:r>
            </a:p>
          </p:txBody>
        </p:sp>
        <p:sp>
          <p:nvSpPr>
            <p:cNvPr id="61" name="tx61"/>
            <p:cNvSpPr/>
            <p:nvPr/>
          </p:nvSpPr>
          <p:spPr>
            <a:xfrm>
              <a:off x="1605360" y="288335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62" name="tx62"/>
            <p:cNvSpPr/>
            <p:nvPr/>
          </p:nvSpPr>
          <p:spPr>
            <a:xfrm>
              <a:off x="1814158" y="28355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63" name="tx63"/>
            <p:cNvSpPr/>
            <p:nvPr/>
          </p:nvSpPr>
          <p:spPr>
            <a:xfrm>
              <a:off x="2022955" y="29072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68</a:t>
              </a:r>
            </a:p>
          </p:txBody>
        </p:sp>
        <p:sp>
          <p:nvSpPr>
            <p:cNvPr id="64" name="tx64"/>
            <p:cNvSpPr/>
            <p:nvPr/>
          </p:nvSpPr>
          <p:spPr>
            <a:xfrm>
              <a:off x="2231753" y="278765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78</a:t>
              </a:r>
            </a:p>
          </p:txBody>
        </p:sp>
        <p:sp>
          <p:nvSpPr>
            <p:cNvPr id="65" name="rc65"/>
            <p:cNvSpPr/>
            <p:nvPr/>
          </p:nvSpPr>
          <p:spPr>
            <a:xfrm>
              <a:off x="757350" y="3643012"/>
              <a:ext cx="1607740" cy="1000048"/>
            </a:xfrm>
            <a:prstGeom prst="rect">
              <a:avLst/>
            </a:prstGeom>
            <a:solidFill>
              <a:srgbClr val="EBEBEB">
                <a:alpha val="100000"/>
              </a:srgbClr>
            </a:solidFill>
          </p:spPr>
          <p:txBody>
            <a:bodyPr/>
            <a:lstStyle/>
            <a:p/>
          </p:txBody>
        </p:sp>
        <p:sp>
          <p:nvSpPr>
            <p:cNvPr id="66" name="pl66"/>
            <p:cNvSpPr/>
            <p:nvPr/>
          </p:nvSpPr>
          <p:spPr>
            <a:xfrm>
              <a:off x="757350" y="443611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67" name="pl67"/>
            <p:cNvSpPr/>
            <p:nvPr/>
          </p:nvSpPr>
          <p:spPr>
            <a:xfrm>
              <a:off x="757350" y="413705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68" name="pl68"/>
            <p:cNvSpPr/>
            <p:nvPr/>
          </p:nvSpPr>
          <p:spPr>
            <a:xfrm>
              <a:off x="757350" y="383799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69" name="pl69"/>
            <p:cNvSpPr/>
            <p:nvPr/>
          </p:nvSpPr>
          <p:spPr>
            <a:xfrm>
              <a:off x="75735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70" name="pl70"/>
            <p:cNvSpPr/>
            <p:nvPr/>
          </p:nvSpPr>
          <p:spPr>
            <a:xfrm>
              <a:off x="757350" y="458564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71" name="pl71"/>
            <p:cNvSpPr/>
            <p:nvPr/>
          </p:nvSpPr>
          <p:spPr>
            <a:xfrm>
              <a:off x="757350" y="428658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72" name="pl72"/>
            <p:cNvSpPr/>
            <p:nvPr/>
          </p:nvSpPr>
          <p:spPr>
            <a:xfrm>
              <a:off x="757350" y="398752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73" name="pl73"/>
            <p:cNvSpPr/>
            <p:nvPr/>
          </p:nvSpPr>
          <p:spPr>
            <a:xfrm>
              <a:off x="83042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4" name="pl74"/>
            <p:cNvSpPr/>
            <p:nvPr/>
          </p:nvSpPr>
          <p:spPr>
            <a:xfrm>
              <a:off x="103922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5" name="pl75"/>
            <p:cNvSpPr/>
            <p:nvPr/>
          </p:nvSpPr>
          <p:spPr>
            <a:xfrm>
              <a:off x="124802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6" name="pl76"/>
            <p:cNvSpPr/>
            <p:nvPr/>
          </p:nvSpPr>
          <p:spPr>
            <a:xfrm>
              <a:off x="1456822"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7" name="pl77"/>
            <p:cNvSpPr/>
            <p:nvPr/>
          </p:nvSpPr>
          <p:spPr>
            <a:xfrm>
              <a:off x="166561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8" name="pl78"/>
            <p:cNvSpPr/>
            <p:nvPr/>
          </p:nvSpPr>
          <p:spPr>
            <a:xfrm>
              <a:off x="1874417"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9" name="pl79"/>
            <p:cNvSpPr/>
            <p:nvPr/>
          </p:nvSpPr>
          <p:spPr>
            <a:xfrm>
              <a:off x="208321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80" name="pl80"/>
            <p:cNvSpPr/>
            <p:nvPr/>
          </p:nvSpPr>
          <p:spPr>
            <a:xfrm>
              <a:off x="2292012"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81" name="pl81"/>
            <p:cNvSpPr/>
            <p:nvPr/>
          </p:nvSpPr>
          <p:spPr>
            <a:xfrm>
              <a:off x="830429" y="4083224"/>
              <a:ext cx="1461582" cy="95698"/>
            </a:xfrm>
            <a:custGeom>
              <a:avLst/>
              <a:pathLst>
                <a:path w="1461582" h="95698">
                  <a:moveTo>
                    <a:pt x="0" y="0"/>
                  </a:moveTo>
                  <a:lnTo>
                    <a:pt x="208797" y="11962"/>
                  </a:lnTo>
                  <a:lnTo>
                    <a:pt x="417595" y="47849"/>
                  </a:lnTo>
                  <a:lnTo>
                    <a:pt x="626392" y="95698"/>
                  </a:lnTo>
                  <a:lnTo>
                    <a:pt x="835190" y="23924"/>
                  </a:lnTo>
                  <a:lnTo>
                    <a:pt x="1043987" y="47849"/>
                  </a:lnTo>
                  <a:lnTo>
                    <a:pt x="1252785" y="47849"/>
                  </a:lnTo>
                  <a:lnTo>
                    <a:pt x="1461582" y="47849"/>
                  </a:lnTo>
                </a:path>
              </a:pathLst>
            </a:custGeom>
            <a:ln w="20325" cap="flat">
              <a:solidFill>
                <a:srgbClr val="BEBEBE">
                  <a:alpha val="69803"/>
                </a:srgbClr>
              </a:solidFill>
              <a:prstDash val="solid"/>
              <a:round/>
            </a:ln>
          </p:spPr>
          <p:txBody>
            <a:bodyPr/>
            <a:lstStyle/>
            <a:p/>
          </p:txBody>
        </p:sp>
        <p:sp>
          <p:nvSpPr>
            <p:cNvPr id="82" name="pl82"/>
            <p:cNvSpPr/>
            <p:nvPr/>
          </p:nvSpPr>
          <p:spPr>
            <a:xfrm>
              <a:off x="830429" y="4238734"/>
              <a:ext cx="1461582" cy="299057"/>
            </a:xfrm>
            <a:custGeom>
              <a:avLst/>
              <a:pathLst>
                <a:path w="1461582" h="299057">
                  <a:moveTo>
                    <a:pt x="0" y="0"/>
                  </a:moveTo>
                  <a:lnTo>
                    <a:pt x="208797" y="71773"/>
                  </a:lnTo>
                  <a:lnTo>
                    <a:pt x="417595" y="227283"/>
                  </a:lnTo>
                  <a:lnTo>
                    <a:pt x="626392" y="215321"/>
                  </a:lnTo>
                  <a:lnTo>
                    <a:pt x="835190" y="215321"/>
                  </a:lnTo>
                  <a:lnTo>
                    <a:pt x="1043987" y="287095"/>
                  </a:lnTo>
                  <a:lnTo>
                    <a:pt x="1252785" y="299057"/>
                  </a:lnTo>
                  <a:lnTo>
                    <a:pt x="1461582" y="299057"/>
                  </a:lnTo>
                </a:path>
              </a:pathLst>
            </a:custGeom>
            <a:ln w="40651" cap="flat">
              <a:solidFill>
                <a:srgbClr val="BEBEBE">
                  <a:alpha val="69803"/>
                </a:srgbClr>
              </a:solidFill>
              <a:prstDash val="solid"/>
              <a:round/>
            </a:ln>
          </p:spPr>
          <p:txBody>
            <a:bodyPr/>
            <a:lstStyle/>
            <a:p/>
          </p:txBody>
        </p:sp>
        <p:sp>
          <p:nvSpPr>
            <p:cNvPr id="83" name="pl83"/>
            <p:cNvSpPr/>
            <p:nvPr/>
          </p:nvSpPr>
          <p:spPr>
            <a:xfrm>
              <a:off x="830429" y="4238734"/>
              <a:ext cx="1461582" cy="299057"/>
            </a:xfrm>
            <a:custGeom>
              <a:avLst/>
              <a:pathLst>
                <a:path w="1461582" h="299057">
                  <a:moveTo>
                    <a:pt x="0" y="0"/>
                  </a:moveTo>
                  <a:lnTo>
                    <a:pt x="208797" y="71773"/>
                  </a:lnTo>
                  <a:lnTo>
                    <a:pt x="417595" y="227283"/>
                  </a:lnTo>
                  <a:lnTo>
                    <a:pt x="626392" y="215321"/>
                  </a:lnTo>
                  <a:lnTo>
                    <a:pt x="835190" y="215321"/>
                  </a:lnTo>
                  <a:lnTo>
                    <a:pt x="1043987" y="287095"/>
                  </a:lnTo>
                  <a:lnTo>
                    <a:pt x="1252785" y="299057"/>
                  </a:lnTo>
                  <a:lnTo>
                    <a:pt x="1461582" y="299057"/>
                  </a:lnTo>
                </a:path>
              </a:pathLst>
            </a:custGeom>
            <a:ln w="35231" cap="flat">
              <a:solidFill>
                <a:srgbClr val="BEBEBE">
                  <a:alpha val="69803"/>
                </a:srgbClr>
              </a:solidFill>
              <a:prstDash val="solid"/>
              <a:round/>
            </a:ln>
          </p:spPr>
          <p:txBody>
            <a:bodyPr/>
            <a:lstStyle/>
            <a:p/>
          </p:txBody>
        </p:sp>
        <p:sp>
          <p:nvSpPr>
            <p:cNvPr id="84" name="pl84"/>
            <p:cNvSpPr/>
            <p:nvPr/>
          </p:nvSpPr>
          <p:spPr>
            <a:xfrm>
              <a:off x="830429" y="4083224"/>
              <a:ext cx="1461582" cy="95698"/>
            </a:xfrm>
            <a:custGeom>
              <a:avLst/>
              <a:pathLst>
                <a:path w="1461582" h="95698">
                  <a:moveTo>
                    <a:pt x="0" y="0"/>
                  </a:moveTo>
                  <a:lnTo>
                    <a:pt x="208797" y="11962"/>
                  </a:lnTo>
                  <a:lnTo>
                    <a:pt x="417595" y="47849"/>
                  </a:lnTo>
                  <a:lnTo>
                    <a:pt x="626392" y="95698"/>
                  </a:lnTo>
                  <a:lnTo>
                    <a:pt x="835190" y="23924"/>
                  </a:lnTo>
                  <a:lnTo>
                    <a:pt x="1043987" y="47849"/>
                  </a:lnTo>
                  <a:lnTo>
                    <a:pt x="1252785" y="47849"/>
                  </a:lnTo>
                  <a:lnTo>
                    <a:pt x="1461582" y="47849"/>
                  </a:lnTo>
                </a:path>
              </a:pathLst>
            </a:custGeom>
            <a:ln w="20325" cap="flat">
              <a:solidFill>
                <a:srgbClr val="6B6B6B">
                  <a:alpha val="100000"/>
                </a:srgbClr>
              </a:solidFill>
              <a:prstDash val="solid"/>
              <a:round/>
            </a:ln>
          </p:spPr>
          <p:txBody>
            <a:bodyPr/>
            <a:lstStyle/>
            <a:p/>
          </p:txBody>
        </p:sp>
        <p:sp>
          <p:nvSpPr>
            <p:cNvPr id="85" name="pl85"/>
            <p:cNvSpPr/>
            <p:nvPr/>
          </p:nvSpPr>
          <p:spPr>
            <a:xfrm>
              <a:off x="830429" y="4238734"/>
              <a:ext cx="1461582" cy="299057"/>
            </a:xfrm>
            <a:custGeom>
              <a:avLst/>
              <a:pathLst>
                <a:path w="1461582" h="299057">
                  <a:moveTo>
                    <a:pt x="0" y="0"/>
                  </a:moveTo>
                  <a:lnTo>
                    <a:pt x="208797" y="71773"/>
                  </a:lnTo>
                  <a:lnTo>
                    <a:pt x="417595" y="227283"/>
                  </a:lnTo>
                  <a:lnTo>
                    <a:pt x="626392" y="215321"/>
                  </a:lnTo>
                  <a:lnTo>
                    <a:pt x="835190" y="215321"/>
                  </a:lnTo>
                  <a:lnTo>
                    <a:pt x="1043987" y="287095"/>
                  </a:lnTo>
                  <a:lnTo>
                    <a:pt x="1252785" y="299057"/>
                  </a:lnTo>
                  <a:lnTo>
                    <a:pt x="1461582" y="299057"/>
                  </a:lnTo>
                </a:path>
              </a:pathLst>
            </a:custGeom>
            <a:ln w="40651" cap="flat">
              <a:solidFill>
                <a:srgbClr val="000000">
                  <a:alpha val="100000"/>
                </a:srgbClr>
              </a:solidFill>
              <a:prstDash val="solid"/>
              <a:round/>
            </a:ln>
          </p:spPr>
          <p:txBody>
            <a:bodyPr/>
            <a:lstStyle/>
            <a:p/>
          </p:txBody>
        </p:sp>
        <p:sp>
          <p:nvSpPr>
            <p:cNvPr id="86" name="pl86"/>
            <p:cNvSpPr/>
            <p:nvPr/>
          </p:nvSpPr>
          <p:spPr>
            <a:xfrm>
              <a:off x="830429" y="4238734"/>
              <a:ext cx="1461582" cy="299057"/>
            </a:xfrm>
            <a:custGeom>
              <a:avLst/>
              <a:pathLst>
                <a:path w="1461582" h="299057">
                  <a:moveTo>
                    <a:pt x="0" y="0"/>
                  </a:moveTo>
                  <a:lnTo>
                    <a:pt x="208797" y="71773"/>
                  </a:lnTo>
                  <a:lnTo>
                    <a:pt x="417595" y="227283"/>
                  </a:lnTo>
                  <a:lnTo>
                    <a:pt x="626392" y="215321"/>
                  </a:lnTo>
                  <a:lnTo>
                    <a:pt x="835190" y="215321"/>
                  </a:lnTo>
                  <a:lnTo>
                    <a:pt x="1043987" y="287095"/>
                  </a:lnTo>
                  <a:lnTo>
                    <a:pt x="1252785" y="299057"/>
                  </a:lnTo>
                  <a:lnTo>
                    <a:pt x="1461582" y="299057"/>
                  </a:lnTo>
                </a:path>
              </a:pathLst>
            </a:custGeom>
            <a:ln w="35231" cap="flat">
              <a:solidFill>
                <a:srgbClr val="1CABE2">
                  <a:alpha val="100000"/>
                </a:srgbClr>
              </a:solidFill>
              <a:prstDash val="solid"/>
              <a:round/>
            </a:ln>
          </p:spPr>
          <p:txBody>
            <a:bodyPr/>
            <a:lstStyle/>
            <a:p/>
          </p:txBody>
        </p:sp>
        <p:sp>
          <p:nvSpPr>
            <p:cNvPr id="87" name="tx87"/>
            <p:cNvSpPr/>
            <p:nvPr/>
          </p:nvSpPr>
          <p:spPr>
            <a:xfrm>
              <a:off x="770170" y="40601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88" name="tx88"/>
            <p:cNvSpPr/>
            <p:nvPr/>
          </p:nvSpPr>
          <p:spPr>
            <a:xfrm>
              <a:off x="978968" y="413195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a:t>
              </a:r>
            </a:p>
          </p:txBody>
        </p:sp>
        <p:sp>
          <p:nvSpPr>
            <p:cNvPr id="89" name="tx89"/>
            <p:cNvSpPr/>
            <p:nvPr/>
          </p:nvSpPr>
          <p:spPr>
            <a:xfrm>
              <a:off x="1187765" y="428746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60</a:t>
              </a:r>
            </a:p>
          </p:txBody>
        </p:sp>
        <p:sp>
          <p:nvSpPr>
            <p:cNvPr id="90" name="tx90"/>
            <p:cNvSpPr/>
            <p:nvPr/>
          </p:nvSpPr>
          <p:spPr>
            <a:xfrm>
              <a:off x="1396563" y="42755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61</a:t>
              </a:r>
            </a:p>
          </p:txBody>
        </p:sp>
        <p:sp>
          <p:nvSpPr>
            <p:cNvPr id="91" name="tx91"/>
            <p:cNvSpPr/>
            <p:nvPr/>
          </p:nvSpPr>
          <p:spPr>
            <a:xfrm>
              <a:off x="1605360" y="42755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61</a:t>
              </a:r>
            </a:p>
          </p:txBody>
        </p:sp>
        <p:sp>
          <p:nvSpPr>
            <p:cNvPr id="92" name="tx92"/>
            <p:cNvSpPr/>
            <p:nvPr/>
          </p:nvSpPr>
          <p:spPr>
            <a:xfrm>
              <a:off x="1814158" y="43472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55</a:t>
              </a:r>
            </a:p>
          </p:txBody>
        </p:sp>
        <p:sp>
          <p:nvSpPr>
            <p:cNvPr id="93" name="tx93"/>
            <p:cNvSpPr/>
            <p:nvPr/>
          </p:nvSpPr>
          <p:spPr>
            <a:xfrm>
              <a:off x="2022955" y="43592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54</a:t>
              </a:r>
            </a:p>
          </p:txBody>
        </p:sp>
        <p:sp>
          <p:nvSpPr>
            <p:cNvPr id="94" name="tx94"/>
            <p:cNvSpPr/>
            <p:nvPr/>
          </p:nvSpPr>
          <p:spPr>
            <a:xfrm>
              <a:off x="2231753" y="43592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54</a:t>
              </a:r>
            </a:p>
          </p:txBody>
        </p:sp>
        <p:sp>
          <p:nvSpPr>
            <p:cNvPr id="95" name="rc95"/>
            <p:cNvSpPr/>
            <p:nvPr/>
          </p:nvSpPr>
          <p:spPr>
            <a:xfrm>
              <a:off x="757350" y="4927502"/>
              <a:ext cx="1607740" cy="1000048"/>
            </a:xfrm>
            <a:prstGeom prst="rect">
              <a:avLst/>
            </a:prstGeom>
            <a:solidFill>
              <a:srgbClr val="EBEBEB">
                <a:alpha val="100000"/>
              </a:srgbClr>
            </a:solidFill>
          </p:spPr>
          <p:txBody>
            <a:bodyPr/>
            <a:lstStyle/>
            <a:p/>
          </p:txBody>
        </p:sp>
        <p:sp>
          <p:nvSpPr>
            <p:cNvPr id="96" name="pl96"/>
            <p:cNvSpPr/>
            <p:nvPr/>
          </p:nvSpPr>
          <p:spPr>
            <a:xfrm>
              <a:off x="757350" y="572060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7" name="pl97"/>
            <p:cNvSpPr/>
            <p:nvPr/>
          </p:nvSpPr>
          <p:spPr>
            <a:xfrm>
              <a:off x="757350" y="542154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8" name="pl98"/>
            <p:cNvSpPr/>
            <p:nvPr/>
          </p:nvSpPr>
          <p:spPr>
            <a:xfrm>
              <a:off x="757350" y="512248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9" name="pl99"/>
            <p:cNvSpPr/>
            <p:nvPr/>
          </p:nvSpPr>
          <p:spPr>
            <a:xfrm>
              <a:off x="75735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00" name="pl100"/>
            <p:cNvSpPr/>
            <p:nvPr/>
          </p:nvSpPr>
          <p:spPr>
            <a:xfrm>
              <a:off x="757350" y="587013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01" name="pl101"/>
            <p:cNvSpPr/>
            <p:nvPr/>
          </p:nvSpPr>
          <p:spPr>
            <a:xfrm>
              <a:off x="757350" y="5571073"/>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02" name="pl102"/>
            <p:cNvSpPr/>
            <p:nvPr/>
          </p:nvSpPr>
          <p:spPr>
            <a:xfrm>
              <a:off x="757350" y="527201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03" name="pl103"/>
            <p:cNvSpPr/>
            <p:nvPr/>
          </p:nvSpPr>
          <p:spPr>
            <a:xfrm>
              <a:off x="83042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4" name="pl104"/>
            <p:cNvSpPr/>
            <p:nvPr/>
          </p:nvSpPr>
          <p:spPr>
            <a:xfrm>
              <a:off x="103922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5" name="pl105"/>
            <p:cNvSpPr/>
            <p:nvPr/>
          </p:nvSpPr>
          <p:spPr>
            <a:xfrm>
              <a:off x="124802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6" name="pl106"/>
            <p:cNvSpPr/>
            <p:nvPr/>
          </p:nvSpPr>
          <p:spPr>
            <a:xfrm>
              <a:off x="1456822"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7" name="pl107"/>
            <p:cNvSpPr/>
            <p:nvPr/>
          </p:nvSpPr>
          <p:spPr>
            <a:xfrm>
              <a:off x="166561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8" name="pl108"/>
            <p:cNvSpPr/>
            <p:nvPr/>
          </p:nvSpPr>
          <p:spPr>
            <a:xfrm>
              <a:off x="1874417"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9" name="pl109"/>
            <p:cNvSpPr/>
            <p:nvPr/>
          </p:nvSpPr>
          <p:spPr>
            <a:xfrm>
              <a:off x="208321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10" name="pl110"/>
            <p:cNvSpPr/>
            <p:nvPr/>
          </p:nvSpPr>
          <p:spPr>
            <a:xfrm>
              <a:off x="2292012"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11" name="pl111"/>
            <p:cNvSpPr/>
            <p:nvPr/>
          </p:nvSpPr>
          <p:spPr>
            <a:xfrm>
              <a:off x="830429" y="5367714"/>
              <a:ext cx="1461582" cy="95698"/>
            </a:xfrm>
            <a:custGeom>
              <a:avLst/>
              <a:pathLst>
                <a:path w="1461582" h="95698">
                  <a:moveTo>
                    <a:pt x="0" y="0"/>
                  </a:moveTo>
                  <a:lnTo>
                    <a:pt x="208797" y="11962"/>
                  </a:lnTo>
                  <a:lnTo>
                    <a:pt x="417595" y="47849"/>
                  </a:lnTo>
                  <a:lnTo>
                    <a:pt x="626392" y="95698"/>
                  </a:lnTo>
                  <a:lnTo>
                    <a:pt x="835190" y="23924"/>
                  </a:lnTo>
                  <a:lnTo>
                    <a:pt x="1043987" y="47849"/>
                  </a:lnTo>
                  <a:lnTo>
                    <a:pt x="1252785" y="47849"/>
                  </a:lnTo>
                  <a:lnTo>
                    <a:pt x="1461582" y="47849"/>
                  </a:lnTo>
                </a:path>
              </a:pathLst>
            </a:custGeom>
            <a:ln w="20325" cap="flat">
              <a:solidFill>
                <a:srgbClr val="BEBEBE">
                  <a:alpha val="69803"/>
                </a:srgbClr>
              </a:solidFill>
              <a:prstDash val="solid"/>
              <a:round/>
            </a:ln>
          </p:spPr>
          <p:txBody>
            <a:bodyPr/>
            <a:lstStyle/>
            <a:p/>
          </p:txBody>
        </p:sp>
        <p:sp>
          <p:nvSpPr>
            <p:cNvPr id="112" name="pl112"/>
            <p:cNvSpPr/>
            <p:nvPr/>
          </p:nvSpPr>
          <p:spPr>
            <a:xfrm>
              <a:off x="830429" y="5415564"/>
              <a:ext cx="1461582" cy="227283"/>
            </a:xfrm>
            <a:custGeom>
              <a:avLst/>
              <a:pathLst>
                <a:path w="1461582" h="227283">
                  <a:moveTo>
                    <a:pt x="0" y="0"/>
                  </a:moveTo>
                  <a:lnTo>
                    <a:pt x="208797" y="23924"/>
                  </a:lnTo>
                  <a:lnTo>
                    <a:pt x="417595" y="107660"/>
                  </a:lnTo>
                  <a:lnTo>
                    <a:pt x="626392" y="215321"/>
                  </a:lnTo>
                  <a:lnTo>
                    <a:pt x="835190" y="227283"/>
                  </a:lnTo>
                  <a:lnTo>
                    <a:pt x="1043987" y="203359"/>
                  </a:lnTo>
                  <a:lnTo>
                    <a:pt x="1252785" y="95698"/>
                  </a:lnTo>
                  <a:lnTo>
                    <a:pt x="1461582" y="95698"/>
                  </a:lnTo>
                </a:path>
              </a:pathLst>
            </a:custGeom>
            <a:ln w="40651" cap="flat">
              <a:solidFill>
                <a:srgbClr val="BEBEBE">
                  <a:alpha val="69803"/>
                </a:srgbClr>
              </a:solidFill>
              <a:prstDash val="solid"/>
              <a:round/>
            </a:ln>
          </p:spPr>
          <p:txBody>
            <a:bodyPr/>
            <a:lstStyle/>
            <a:p/>
          </p:txBody>
        </p:sp>
        <p:sp>
          <p:nvSpPr>
            <p:cNvPr id="113" name="pl113"/>
            <p:cNvSpPr/>
            <p:nvPr/>
          </p:nvSpPr>
          <p:spPr>
            <a:xfrm>
              <a:off x="830429" y="5415564"/>
              <a:ext cx="1461582" cy="227283"/>
            </a:xfrm>
            <a:custGeom>
              <a:avLst/>
              <a:pathLst>
                <a:path w="1461582" h="227283">
                  <a:moveTo>
                    <a:pt x="0" y="0"/>
                  </a:moveTo>
                  <a:lnTo>
                    <a:pt x="208797" y="23924"/>
                  </a:lnTo>
                  <a:lnTo>
                    <a:pt x="417595" y="107660"/>
                  </a:lnTo>
                  <a:lnTo>
                    <a:pt x="626392" y="215321"/>
                  </a:lnTo>
                  <a:lnTo>
                    <a:pt x="835190" y="227283"/>
                  </a:lnTo>
                  <a:lnTo>
                    <a:pt x="1043987" y="203359"/>
                  </a:lnTo>
                  <a:lnTo>
                    <a:pt x="1252785" y="95698"/>
                  </a:lnTo>
                  <a:lnTo>
                    <a:pt x="1461582" y="95698"/>
                  </a:lnTo>
                </a:path>
              </a:pathLst>
            </a:custGeom>
            <a:ln w="35231" cap="flat">
              <a:solidFill>
                <a:srgbClr val="BEBEBE">
                  <a:alpha val="69803"/>
                </a:srgbClr>
              </a:solidFill>
              <a:prstDash val="solid"/>
              <a:round/>
            </a:ln>
          </p:spPr>
          <p:txBody>
            <a:bodyPr/>
            <a:lstStyle/>
            <a:p/>
          </p:txBody>
        </p:sp>
        <p:sp>
          <p:nvSpPr>
            <p:cNvPr id="114" name="pl114"/>
            <p:cNvSpPr/>
            <p:nvPr/>
          </p:nvSpPr>
          <p:spPr>
            <a:xfrm>
              <a:off x="830429" y="5367714"/>
              <a:ext cx="1461582" cy="95698"/>
            </a:xfrm>
            <a:custGeom>
              <a:avLst/>
              <a:pathLst>
                <a:path w="1461582" h="95698">
                  <a:moveTo>
                    <a:pt x="0" y="0"/>
                  </a:moveTo>
                  <a:lnTo>
                    <a:pt x="208797" y="11962"/>
                  </a:lnTo>
                  <a:lnTo>
                    <a:pt x="417595" y="47849"/>
                  </a:lnTo>
                  <a:lnTo>
                    <a:pt x="626392" y="95698"/>
                  </a:lnTo>
                  <a:lnTo>
                    <a:pt x="835190" y="23924"/>
                  </a:lnTo>
                  <a:lnTo>
                    <a:pt x="1043987" y="47849"/>
                  </a:lnTo>
                  <a:lnTo>
                    <a:pt x="1252785" y="47849"/>
                  </a:lnTo>
                  <a:lnTo>
                    <a:pt x="1461582" y="47849"/>
                  </a:lnTo>
                </a:path>
              </a:pathLst>
            </a:custGeom>
            <a:ln w="20325" cap="flat">
              <a:solidFill>
                <a:srgbClr val="6B6B6B">
                  <a:alpha val="100000"/>
                </a:srgbClr>
              </a:solidFill>
              <a:prstDash val="solid"/>
              <a:round/>
            </a:ln>
          </p:spPr>
          <p:txBody>
            <a:bodyPr/>
            <a:lstStyle/>
            <a:p/>
          </p:txBody>
        </p:sp>
        <p:sp>
          <p:nvSpPr>
            <p:cNvPr id="115" name="pl115"/>
            <p:cNvSpPr/>
            <p:nvPr/>
          </p:nvSpPr>
          <p:spPr>
            <a:xfrm>
              <a:off x="830429" y="5415564"/>
              <a:ext cx="1461582" cy="227283"/>
            </a:xfrm>
            <a:custGeom>
              <a:avLst/>
              <a:pathLst>
                <a:path w="1461582" h="227283">
                  <a:moveTo>
                    <a:pt x="0" y="0"/>
                  </a:moveTo>
                  <a:lnTo>
                    <a:pt x="208797" y="23924"/>
                  </a:lnTo>
                  <a:lnTo>
                    <a:pt x="417595" y="107660"/>
                  </a:lnTo>
                  <a:lnTo>
                    <a:pt x="626392" y="215321"/>
                  </a:lnTo>
                  <a:lnTo>
                    <a:pt x="835190" y="227283"/>
                  </a:lnTo>
                  <a:lnTo>
                    <a:pt x="1043987" y="203359"/>
                  </a:lnTo>
                  <a:lnTo>
                    <a:pt x="1252785" y="95698"/>
                  </a:lnTo>
                  <a:lnTo>
                    <a:pt x="1461582" y="95698"/>
                  </a:lnTo>
                </a:path>
              </a:pathLst>
            </a:custGeom>
            <a:ln w="40651" cap="flat">
              <a:solidFill>
                <a:srgbClr val="000000">
                  <a:alpha val="100000"/>
                </a:srgbClr>
              </a:solidFill>
              <a:prstDash val="solid"/>
              <a:round/>
            </a:ln>
          </p:spPr>
          <p:txBody>
            <a:bodyPr/>
            <a:lstStyle/>
            <a:p/>
          </p:txBody>
        </p:sp>
        <p:sp>
          <p:nvSpPr>
            <p:cNvPr id="116" name="pl116"/>
            <p:cNvSpPr/>
            <p:nvPr/>
          </p:nvSpPr>
          <p:spPr>
            <a:xfrm>
              <a:off x="830429" y="5415564"/>
              <a:ext cx="1461582" cy="227283"/>
            </a:xfrm>
            <a:custGeom>
              <a:avLst/>
              <a:pathLst>
                <a:path w="1461582" h="227283">
                  <a:moveTo>
                    <a:pt x="0" y="0"/>
                  </a:moveTo>
                  <a:lnTo>
                    <a:pt x="208797" y="23924"/>
                  </a:lnTo>
                  <a:lnTo>
                    <a:pt x="417595" y="107660"/>
                  </a:lnTo>
                  <a:lnTo>
                    <a:pt x="626392" y="215321"/>
                  </a:lnTo>
                  <a:lnTo>
                    <a:pt x="835190" y="227283"/>
                  </a:lnTo>
                  <a:lnTo>
                    <a:pt x="1043987" y="203359"/>
                  </a:lnTo>
                  <a:lnTo>
                    <a:pt x="1252785" y="95698"/>
                  </a:lnTo>
                  <a:lnTo>
                    <a:pt x="1461582" y="95698"/>
                  </a:lnTo>
                </a:path>
              </a:pathLst>
            </a:custGeom>
            <a:ln w="35231" cap="flat">
              <a:solidFill>
                <a:srgbClr val="1CABE2">
                  <a:alpha val="100000"/>
                </a:srgbClr>
              </a:solidFill>
              <a:prstDash val="solid"/>
              <a:round/>
            </a:ln>
          </p:spPr>
          <p:txBody>
            <a:bodyPr/>
            <a:lstStyle/>
            <a:p/>
          </p:txBody>
        </p:sp>
        <p:sp>
          <p:nvSpPr>
            <p:cNvPr id="117" name="tx117"/>
            <p:cNvSpPr/>
            <p:nvPr/>
          </p:nvSpPr>
          <p:spPr>
            <a:xfrm>
              <a:off x="770170" y="523700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118" name="tx118"/>
            <p:cNvSpPr/>
            <p:nvPr/>
          </p:nvSpPr>
          <p:spPr>
            <a:xfrm>
              <a:off x="978968" y="52609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119" name="tx119"/>
            <p:cNvSpPr/>
            <p:nvPr/>
          </p:nvSpPr>
          <p:spPr>
            <a:xfrm>
              <a:off x="1187765" y="53446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120" name="tx120"/>
            <p:cNvSpPr/>
            <p:nvPr/>
          </p:nvSpPr>
          <p:spPr>
            <a:xfrm>
              <a:off x="1396563" y="545233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121" name="tx121"/>
            <p:cNvSpPr/>
            <p:nvPr/>
          </p:nvSpPr>
          <p:spPr>
            <a:xfrm>
              <a:off x="1605360" y="54642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69</a:t>
              </a:r>
            </a:p>
          </p:txBody>
        </p:sp>
        <p:sp>
          <p:nvSpPr>
            <p:cNvPr id="122" name="tx122"/>
            <p:cNvSpPr/>
            <p:nvPr/>
          </p:nvSpPr>
          <p:spPr>
            <a:xfrm>
              <a:off x="1814158" y="54403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123" name="tx123"/>
            <p:cNvSpPr/>
            <p:nvPr/>
          </p:nvSpPr>
          <p:spPr>
            <a:xfrm>
              <a:off x="2022955" y="53327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124" name="tx124"/>
            <p:cNvSpPr/>
            <p:nvPr/>
          </p:nvSpPr>
          <p:spPr>
            <a:xfrm>
              <a:off x="2231753" y="53327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125" name="rc125"/>
            <p:cNvSpPr/>
            <p:nvPr/>
          </p:nvSpPr>
          <p:spPr>
            <a:xfrm>
              <a:off x="2434680" y="1074032"/>
              <a:ext cx="1607740" cy="1000048"/>
            </a:xfrm>
            <a:prstGeom prst="rect">
              <a:avLst/>
            </a:prstGeom>
            <a:solidFill>
              <a:srgbClr val="EBEBEB">
                <a:alpha val="100000"/>
              </a:srgbClr>
            </a:solidFill>
          </p:spPr>
          <p:txBody>
            <a:bodyPr/>
            <a:lstStyle/>
            <a:p/>
          </p:txBody>
        </p:sp>
        <p:sp>
          <p:nvSpPr>
            <p:cNvPr id="126" name="pl126"/>
            <p:cNvSpPr/>
            <p:nvPr/>
          </p:nvSpPr>
          <p:spPr>
            <a:xfrm>
              <a:off x="2434680" y="186713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27" name="pl127"/>
            <p:cNvSpPr/>
            <p:nvPr/>
          </p:nvSpPr>
          <p:spPr>
            <a:xfrm>
              <a:off x="2434680" y="156807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28" name="pl128"/>
            <p:cNvSpPr/>
            <p:nvPr/>
          </p:nvSpPr>
          <p:spPr>
            <a:xfrm>
              <a:off x="2434680" y="126901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29" name="pl129"/>
            <p:cNvSpPr/>
            <p:nvPr/>
          </p:nvSpPr>
          <p:spPr>
            <a:xfrm>
              <a:off x="243468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30" name="pl130"/>
            <p:cNvSpPr/>
            <p:nvPr/>
          </p:nvSpPr>
          <p:spPr>
            <a:xfrm>
              <a:off x="2434680" y="201666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31" name="pl131"/>
            <p:cNvSpPr/>
            <p:nvPr/>
          </p:nvSpPr>
          <p:spPr>
            <a:xfrm>
              <a:off x="2434680" y="171760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32" name="pl132"/>
            <p:cNvSpPr/>
            <p:nvPr/>
          </p:nvSpPr>
          <p:spPr>
            <a:xfrm>
              <a:off x="2434680" y="141854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33" name="pl133"/>
            <p:cNvSpPr/>
            <p:nvPr/>
          </p:nvSpPr>
          <p:spPr>
            <a:xfrm>
              <a:off x="250775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4" name="pl134"/>
            <p:cNvSpPr/>
            <p:nvPr/>
          </p:nvSpPr>
          <p:spPr>
            <a:xfrm>
              <a:off x="271655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5" name="pl135"/>
            <p:cNvSpPr/>
            <p:nvPr/>
          </p:nvSpPr>
          <p:spPr>
            <a:xfrm>
              <a:off x="292535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6" name="pl136"/>
            <p:cNvSpPr/>
            <p:nvPr/>
          </p:nvSpPr>
          <p:spPr>
            <a:xfrm>
              <a:off x="313415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7" name="pl137"/>
            <p:cNvSpPr/>
            <p:nvPr/>
          </p:nvSpPr>
          <p:spPr>
            <a:xfrm>
              <a:off x="334294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8" name="pl138"/>
            <p:cNvSpPr/>
            <p:nvPr/>
          </p:nvSpPr>
          <p:spPr>
            <a:xfrm>
              <a:off x="355174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9" name="pl139"/>
            <p:cNvSpPr/>
            <p:nvPr/>
          </p:nvSpPr>
          <p:spPr>
            <a:xfrm>
              <a:off x="376054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0" name="pl140"/>
            <p:cNvSpPr/>
            <p:nvPr/>
          </p:nvSpPr>
          <p:spPr>
            <a:xfrm>
              <a:off x="3969342"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1" name="pl141"/>
            <p:cNvSpPr/>
            <p:nvPr/>
          </p:nvSpPr>
          <p:spPr>
            <a:xfrm>
              <a:off x="2507759" y="1514245"/>
              <a:ext cx="1461582" cy="95698"/>
            </a:xfrm>
            <a:custGeom>
              <a:avLst/>
              <a:pathLst>
                <a:path w="1461582" h="95698">
                  <a:moveTo>
                    <a:pt x="0" y="0"/>
                  </a:moveTo>
                  <a:lnTo>
                    <a:pt x="208797" y="11962"/>
                  </a:lnTo>
                  <a:lnTo>
                    <a:pt x="417595" y="47849"/>
                  </a:lnTo>
                  <a:lnTo>
                    <a:pt x="626392" y="95698"/>
                  </a:lnTo>
                  <a:lnTo>
                    <a:pt x="835190" y="23924"/>
                  </a:lnTo>
                  <a:lnTo>
                    <a:pt x="1043987" y="47849"/>
                  </a:lnTo>
                  <a:lnTo>
                    <a:pt x="1252785" y="47849"/>
                  </a:lnTo>
                  <a:lnTo>
                    <a:pt x="1461582" y="47849"/>
                  </a:lnTo>
                </a:path>
              </a:pathLst>
            </a:custGeom>
            <a:ln w="20325" cap="flat">
              <a:solidFill>
                <a:srgbClr val="BEBEBE">
                  <a:alpha val="69803"/>
                </a:srgbClr>
              </a:solidFill>
              <a:prstDash val="solid"/>
              <a:round/>
            </a:ln>
          </p:spPr>
          <p:txBody>
            <a:bodyPr/>
            <a:lstStyle/>
            <a:p/>
          </p:txBody>
        </p:sp>
        <p:sp>
          <p:nvSpPr>
            <p:cNvPr id="142" name="pl142"/>
            <p:cNvSpPr/>
            <p:nvPr/>
          </p:nvSpPr>
          <p:spPr>
            <a:xfrm>
              <a:off x="2507759" y="1729566"/>
              <a:ext cx="1461582" cy="299057"/>
            </a:xfrm>
            <a:custGeom>
              <a:avLst/>
              <a:pathLst>
                <a:path w="1461582" h="299057">
                  <a:moveTo>
                    <a:pt x="0" y="0"/>
                  </a:moveTo>
                  <a:lnTo>
                    <a:pt x="208797" y="11962"/>
                  </a:lnTo>
                  <a:lnTo>
                    <a:pt x="417595" y="215321"/>
                  </a:lnTo>
                  <a:lnTo>
                    <a:pt x="626392" y="299057"/>
                  </a:lnTo>
                  <a:lnTo>
                    <a:pt x="835190" y="275132"/>
                  </a:lnTo>
                  <a:lnTo>
                    <a:pt x="1043987" y="275132"/>
                  </a:lnTo>
                  <a:lnTo>
                    <a:pt x="1252785" y="275132"/>
                  </a:lnTo>
                  <a:lnTo>
                    <a:pt x="1461582" y="275132"/>
                  </a:lnTo>
                </a:path>
              </a:pathLst>
            </a:custGeom>
            <a:ln w="40651" cap="flat">
              <a:solidFill>
                <a:srgbClr val="BEBEBE">
                  <a:alpha val="69803"/>
                </a:srgbClr>
              </a:solidFill>
              <a:prstDash val="solid"/>
              <a:round/>
            </a:ln>
          </p:spPr>
          <p:txBody>
            <a:bodyPr/>
            <a:lstStyle/>
            <a:p/>
          </p:txBody>
        </p:sp>
        <p:sp>
          <p:nvSpPr>
            <p:cNvPr id="143" name="pl143"/>
            <p:cNvSpPr/>
            <p:nvPr/>
          </p:nvSpPr>
          <p:spPr>
            <a:xfrm>
              <a:off x="2507759" y="1729566"/>
              <a:ext cx="1461582" cy="299057"/>
            </a:xfrm>
            <a:custGeom>
              <a:avLst/>
              <a:pathLst>
                <a:path w="1461582" h="299057">
                  <a:moveTo>
                    <a:pt x="0" y="0"/>
                  </a:moveTo>
                  <a:lnTo>
                    <a:pt x="208797" y="11962"/>
                  </a:lnTo>
                  <a:lnTo>
                    <a:pt x="417595" y="215321"/>
                  </a:lnTo>
                  <a:lnTo>
                    <a:pt x="626392" y="299057"/>
                  </a:lnTo>
                  <a:lnTo>
                    <a:pt x="835190" y="275132"/>
                  </a:lnTo>
                  <a:lnTo>
                    <a:pt x="1043987" y="275132"/>
                  </a:lnTo>
                  <a:lnTo>
                    <a:pt x="1252785" y="275132"/>
                  </a:lnTo>
                  <a:lnTo>
                    <a:pt x="1461582" y="275132"/>
                  </a:lnTo>
                </a:path>
              </a:pathLst>
            </a:custGeom>
            <a:ln w="35231" cap="flat">
              <a:solidFill>
                <a:srgbClr val="BEBEBE">
                  <a:alpha val="69803"/>
                </a:srgbClr>
              </a:solidFill>
              <a:prstDash val="solid"/>
              <a:round/>
            </a:ln>
          </p:spPr>
          <p:txBody>
            <a:bodyPr/>
            <a:lstStyle/>
            <a:p/>
          </p:txBody>
        </p:sp>
        <p:sp>
          <p:nvSpPr>
            <p:cNvPr id="144" name="pl144"/>
            <p:cNvSpPr/>
            <p:nvPr/>
          </p:nvSpPr>
          <p:spPr>
            <a:xfrm>
              <a:off x="2507759" y="1514245"/>
              <a:ext cx="1461582" cy="95698"/>
            </a:xfrm>
            <a:custGeom>
              <a:avLst/>
              <a:pathLst>
                <a:path w="1461582" h="95698">
                  <a:moveTo>
                    <a:pt x="0" y="0"/>
                  </a:moveTo>
                  <a:lnTo>
                    <a:pt x="208797" y="11962"/>
                  </a:lnTo>
                  <a:lnTo>
                    <a:pt x="417595" y="47849"/>
                  </a:lnTo>
                  <a:lnTo>
                    <a:pt x="626392" y="95698"/>
                  </a:lnTo>
                  <a:lnTo>
                    <a:pt x="835190" y="23924"/>
                  </a:lnTo>
                  <a:lnTo>
                    <a:pt x="1043987" y="47849"/>
                  </a:lnTo>
                  <a:lnTo>
                    <a:pt x="1252785" y="47849"/>
                  </a:lnTo>
                  <a:lnTo>
                    <a:pt x="1461582" y="47849"/>
                  </a:lnTo>
                </a:path>
              </a:pathLst>
            </a:custGeom>
            <a:ln w="20325" cap="flat">
              <a:solidFill>
                <a:srgbClr val="6B6B6B">
                  <a:alpha val="100000"/>
                </a:srgbClr>
              </a:solidFill>
              <a:prstDash val="solid"/>
              <a:round/>
            </a:ln>
          </p:spPr>
          <p:txBody>
            <a:bodyPr/>
            <a:lstStyle/>
            <a:p/>
          </p:txBody>
        </p:sp>
        <p:sp>
          <p:nvSpPr>
            <p:cNvPr id="145" name="pl145"/>
            <p:cNvSpPr/>
            <p:nvPr/>
          </p:nvSpPr>
          <p:spPr>
            <a:xfrm>
              <a:off x="2507759" y="1729566"/>
              <a:ext cx="1461582" cy="299057"/>
            </a:xfrm>
            <a:custGeom>
              <a:avLst/>
              <a:pathLst>
                <a:path w="1461582" h="299057">
                  <a:moveTo>
                    <a:pt x="0" y="0"/>
                  </a:moveTo>
                  <a:lnTo>
                    <a:pt x="208797" y="11962"/>
                  </a:lnTo>
                  <a:lnTo>
                    <a:pt x="417595" y="215321"/>
                  </a:lnTo>
                  <a:lnTo>
                    <a:pt x="626392" y="299057"/>
                  </a:lnTo>
                  <a:lnTo>
                    <a:pt x="835190" y="275132"/>
                  </a:lnTo>
                  <a:lnTo>
                    <a:pt x="1043987" y="275132"/>
                  </a:lnTo>
                  <a:lnTo>
                    <a:pt x="1252785" y="275132"/>
                  </a:lnTo>
                  <a:lnTo>
                    <a:pt x="1461582" y="275132"/>
                  </a:lnTo>
                </a:path>
              </a:pathLst>
            </a:custGeom>
            <a:ln w="40651" cap="flat">
              <a:solidFill>
                <a:srgbClr val="000000">
                  <a:alpha val="100000"/>
                </a:srgbClr>
              </a:solidFill>
              <a:prstDash val="solid"/>
              <a:round/>
            </a:ln>
          </p:spPr>
          <p:txBody>
            <a:bodyPr/>
            <a:lstStyle/>
            <a:p/>
          </p:txBody>
        </p:sp>
        <p:sp>
          <p:nvSpPr>
            <p:cNvPr id="146" name="pl146"/>
            <p:cNvSpPr/>
            <p:nvPr/>
          </p:nvSpPr>
          <p:spPr>
            <a:xfrm>
              <a:off x="2507759" y="1729566"/>
              <a:ext cx="1461582" cy="299057"/>
            </a:xfrm>
            <a:custGeom>
              <a:avLst/>
              <a:pathLst>
                <a:path w="1461582" h="299057">
                  <a:moveTo>
                    <a:pt x="0" y="0"/>
                  </a:moveTo>
                  <a:lnTo>
                    <a:pt x="208797" y="11962"/>
                  </a:lnTo>
                  <a:lnTo>
                    <a:pt x="417595" y="215321"/>
                  </a:lnTo>
                  <a:lnTo>
                    <a:pt x="626392" y="299057"/>
                  </a:lnTo>
                  <a:lnTo>
                    <a:pt x="835190" y="275132"/>
                  </a:lnTo>
                  <a:lnTo>
                    <a:pt x="1043987" y="275132"/>
                  </a:lnTo>
                  <a:lnTo>
                    <a:pt x="1252785" y="275132"/>
                  </a:lnTo>
                  <a:lnTo>
                    <a:pt x="1461582" y="275132"/>
                  </a:lnTo>
                </a:path>
              </a:pathLst>
            </a:custGeom>
            <a:ln w="35231" cap="flat">
              <a:solidFill>
                <a:srgbClr val="1CABE2">
                  <a:alpha val="100000"/>
                </a:srgbClr>
              </a:solidFill>
              <a:prstDash val="solid"/>
              <a:round/>
            </a:ln>
          </p:spPr>
          <p:txBody>
            <a:bodyPr/>
            <a:lstStyle/>
            <a:p/>
          </p:txBody>
        </p:sp>
        <p:sp>
          <p:nvSpPr>
            <p:cNvPr id="147" name="tx147"/>
            <p:cNvSpPr/>
            <p:nvPr/>
          </p:nvSpPr>
          <p:spPr>
            <a:xfrm>
              <a:off x="2447500" y="155101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148" name="tx148"/>
            <p:cNvSpPr/>
            <p:nvPr/>
          </p:nvSpPr>
          <p:spPr>
            <a:xfrm>
              <a:off x="2656297" y="156297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a:t>
              </a:r>
            </a:p>
          </p:txBody>
        </p:sp>
        <p:sp>
          <p:nvSpPr>
            <p:cNvPr id="149" name="tx149"/>
            <p:cNvSpPr/>
            <p:nvPr/>
          </p:nvSpPr>
          <p:spPr>
            <a:xfrm>
              <a:off x="2865095" y="176633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56</a:t>
              </a:r>
            </a:p>
          </p:txBody>
        </p:sp>
        <p:sp>
          <p:nvSpPr>
            <p:cNvPr id="150" name="tx150"/>
            <p:cNvSpPr/>
            <p:nvPr/>
          </p:nvSpPr>
          <p:spPr>
            <a:xfrm>
              <a:off x="3073892" y="18500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49</a:t>
              </a:r>
            </a:p>
          </p:txBody>
        </p:sp>
        <p:sp>
          <p:nvSpPr>
            <p:cNvPr id="151" name="tx151"/>
            <p:cNvSpPr/>
            <p:nvPr/>
          </p:nvSpPr>
          <p:spPr>
            <a:xfrm>
              <a:off x="3282690" y="182614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51</a:t>
              </a:r>
            </a:p>
          </p:txBody>
        </p:sp>
        <p:sp>
          <p:nvSpPr>
            <p:cNvPr id="152" name="tx152"/>
            <p:cNvSpPr/>
            <p:nvPr/>
          </p:nvSpPr>
          <p:spPr>
            <a:xfrm>
              <a:off x="3491488" y="182614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51</a:t>
              </a:r>
            </a:p>
          </p:txBody>
        </p:sp>
        <p:sp>
          <p:nvSpPr>
            <p:cNvPr id="153" name="tx153"/>
            <p:cNvSpPr/>
            <p:nvPr/>
          </p:nvSpPr>
          <p:spPr>
            <a:xfrm>
              <a:off x="3700285" y="182614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51</a:t>
              </a:r>
            </a:p>
          </p:txBody>
        </p:sp>
        <p:sp>
          <p:nvSpPr>
            <p:cNvPr id="154" name="tx154"/>
            <p:cNvSpPr/>
            <p:nvPr/>
          </p:nvSpPr>
          <p:spPr>
            <a:xfrm>
              <a:off x="3909083" y="182614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51</a:t>
              </a:r>
            </a:p>
          </p:txBody>
        </p:sp>
        <p:sp>
          <p:nvSpPr>
            <p:cNvPr id="155" name="rc155"/>
            <p:cNvSpPr/>
            <p:nvPr/>
          </p:nvSpPr>
          <p:spPr>
            <a:xfrm>
              <a:off x="2434680" y="2358522"/>
              <a:ext cx="1607740" cy="1000048"/>
            </a:xfrm>
            <a:prstGeom prst="rect">
              <a:avLst/>
            </a:prstGeom>
            <a:solidFill>
              <a:srgbClr val="EBEBEB">
                <a:alpha val="100000"/>
              </a:srgbClr>
            </a:solidFill>
          </p:spPr>
          <p:txBody>
            <a:bodyPr/>
            <a:lstStyle/>
            <a:p/>
          </p:txBody>
        </p:sp>
        <p:sp>
          <p:nvSpPr>
            <p:cNvPr id="156" name="pl156"/>
            <p:cNvSpPr/>
            <p:nvPr/>
          </p:nvSpPr>
          <p:spPr>
            <a:xfrm>
              <a:off x="2434680" y="315162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57" name="pl157"/>
            <p:cNvSpPr/>
            <p:nvPr/>
          </p:nvSpPr>
          <p:spPr>
            <a:xfrm>
              <a:off x="2434680" y="285256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58" name="pl158"/>
            <p:cNvSpPr/>
            <p:nvPr/>
          </p:nvSpPr>
          <p:spPr>
            <a:xfrm>
              <a:off x="2434680" y="255350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59" name="pl159"/>
            <p:cNvSpPr/>
            <p:nvPr/>
          </p:nvSpPr>
          <p:spPr>
            <a:xfrm>
              <a:off x="243468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60" name="pl160"/>
            <p:cNvSpPr/>
            <p:nvPr/>
          </p:nvSpPr>
          <p:spPr>
            <a:xfrm>
              <a:off x="2434680" y="330115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61" name="pl161"/>
            <p:cNvSpPr/>
            <p:nvPr/>
          </p:nvSpPr>
          <p:spPr>
            <a:xfrm>
              <a:off x="2434680" y="300209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62" name="pl162"/>
            <p:cNvSpPr/>
            <p:nvPr/>
          </p:nvSpPr>
          <p:spPr>
            <a:xfrm>
              <a:off x="2434680" y="270303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63" name="pl163"/>
            <p:cNvSpPr/>
            <p:nvPr/>
          </p:nvSpPr>
          <p:spPr>
            <a:xfrm>
              <a:off x="250775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4" name="pl164"/>
            <p:cNvSpPr/>
            <p:nvPr/>
          </p:nvSpPr>
          <p:spPr>
            <a:xfrm>
              <a:off x="271655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5" name="pl165"/>
            <p:cNvSpPr/>
            <p:nvPr/>
          </p:nvSpPr>
          <p:spPr>
            <a:xfrm>
              <a:off x="292535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6" name="pl166"/>
            <p:cNvSpPr/>
            <p:nvPr/>
          </p:nvSpPr>
          <p:spPr>
            <a:xfrm>
              <a:off x="313415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7" name="pl167"/>
            <p:cNvSpPr/>
            <p:nvPr/>
          </p:nvSpPr>
          <p:spPr>
            <a:xfrm>
              <a:off x="334294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8" name="pl168"/>
            <p:cNvSpPr/>
            <p:nvPr/>
          </p:nvSpPr>
          <p:spPr>
            <a:xfrm>
              <a:off x="355174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9" name="pl169"/>
            <p:cNvSpPr/>
            <p:nvPr/>
          </p:nvSpPr>
          <p:spPr>
            <a:xfrm>
              <a:off x="376054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0" name="pl170"/>
            <p:cNvSpPr/>
            <p:nvPr/>
          </p:nvSpPr>
          <p:spPr>
            <a:xfrm>
              <a:off x="3969342"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1" name="pl171"/>
            <p:cNvSpPr/>
            <p:nvPr/>
          </p:nvSpPr>
          <p:spPr>
            <a:xfrm>
              <a:off x="2507759" y="2798734"/>
              <a:ext cx="1461582" cy="95698"/>
            </a:xfrm>
            <a:custGeom>
              <a:avLst/>
              <a:pathLst>
                <a:path w="1461582" h="95698">
                  <a:moveTo>
                    <a:pt x="0" y="0"/>
                  </a:moveTo>
                  <a:lnTo>
                    <a:pt x="208797" y="11962"/>
                  </a:lnTo>
                  <a:lnTo>
                    <a:pt x="417595" y="47849"/>
                  </a:lnTo>
                  <a:lnTo>
                    <a:pt x="626392" y="95698"/>
                  </a:lnTo>
                  <a:lnTo>
                    <a:pt x="835190" y="23924"/>
                  </a:lnTo>
                  <a:lnTo>
                    <a:pt x="1043987" y="47849"/>
                  </a:lnTo>
                  <a:lnTo>
                    <a:pt x="1252785" y="47849"/>
                  </a:lnTo>
                  <a:lnTo>
                    <a:pt x="1461582" y="47849"/>
                  </a:lnTo>
                </a:path>
              </a:pathLst>
            </a:custGeom>
            <a:ln w="20325" cap="flat">
              <a:solidFill>
                <a:srgbClr val="BEBEBE">
                  <a:alpha val="69803"/>
                </a:srgbClr>
              </a:solidFill>
              <a:prstDash val="solid"/>
              <a:round/>
            </a:ln>
          </p:spPr>
          <p:txBody>
            <a:bodyPr/>
            <a:lstStyle/>
            <a:p/>
          </p:txBody>
        </p:sp>
        <p:sp>
          <p:nvSpPr>
            <p:cNvPr id="172" name="pl172"/>
            <p:cNvSpPr/>
            <p:nvPr/>
          </p:nvSpPr>
          <p:spPr>
            <a:xfrm>
              <a:off x="2507759" y="3002094"/>
              <a:ext cx="1461582" cy="179434"/>
            </a:xfrm>
            <a:custGeom>
              <a:avLst/>
              <a:pathLst>
                <a:path w="1461582" h="179434">
                  <a:moveTo>
                    <a:pt x="0" y="59811"/>
                  </a:moveTo>
                  <a:lnTo>
                    <a:pt x="208797" y="59811"/>
                  </a:lnTo>
                  <a:lnTo>
                    <a:pt x="417595" y="143547"/>
                  </a:lnTo>
                  <a:lnTo>
                    <a:pt x="626392" y="0"/>
                  </a:lnTo>
                  <a:lnTo>
                    <a:pt x="835190" y="179434"/>
                  </a:lnTo>
                  <a:lnTo>
                    <a:pt x="1043987" y="59811"/>
                  </a:lnTo>
                  <a:lnTo>
                    <a:pt x="1252785" y="167472"/>
                  </a:lnTo>
                  <a:lnTo>
                    <a:pt x="1461582" y="155509"/>
                  </a:lnTo>
                </a:path>
              </a:pathLst>
            </a:custGeom>
            <a:ln w="40651" cap="flat">
              <a:solidFill>
                <a:srgbClr val="BEBEBE">
                  <a:alpha val="69803"/>
                </a:srgbClr>
              </a:solidFill>
              <a:prstDash val="solid"/>
              <a:round/>
            </a:ln>
          </p:spPr>
          <p:txBody>
            <a:bodyPr/>
            <a:lstStyle/>
            <a:p/>
          </p:txBody>
        </p:sp>
        <p:sp>
          <p:nvSpPr>
            <p:cNvPr id="173" name="pl173"/>
            <p:cNvSpPr/>
            <p:nvPr/>
          </p:nvSpPr>
          <p:spPr>
            <a:xfrm>
              <a:off x="2507759" y="3002094"/>
              <a:ext cx="1461582" cy="179434"/>
            </a:xfrm>
            <a:custGeom>
              <a:avLst/>
              <a:pathLst>
                <a:path w="1461582" h="179434">
                  <a:moveTo>
                    <a:pt x="0" y="59811"/>
                  </a:moveTo>
                  <a:lnTo>
                    <a:pt x="208797" y="59811"/>
                  </a:lnTo>
                  <a:lnTo>
                    <a:pt x="417595" y="143547"/>
                  </a:lnTo>
                  <a:lnTo>
                    <a:pt x="626392" y="0"/>
                  </a:lnTo>
                  <a:lnTo>
                    <a:pt x="835190" y="179434"/>
                  </a:lnTo>
                  <a:lnTo>
                    <a:pt x="1043987" y="59811"/>
                  </a:lnTo>
                  <a:lnTo>
                    <a:pt x="1252785" y="167472"/>
                  </a:lnTo>
                  <a:lnTo>
                    <a:pt x="1461582" y="155509"/>
                  </a:lnTo>
                </a:path>
              </a:pathLst>
            </a:custGeom>
            <a:ln w="35231" cap="flat">
              <a:solidFill>
                <a:srgbClr val="BEBEBE">
                  <a:alpha val="69803"/>
                </a:srgbClr>
              </a:solidFill>
              <a:prstDash val="solid"/>
              <a:round/>
            </a:ln>
          </p:spPr>
          <p:txBody>
            <a:bodyPr/>
            <a:lstStyle/>
            <a:p/>
          </p:txBody>
        </p:sp>
        <p:sp>
          <p:nvSpPr>
            <p:cNvPr id="174" name="pl174"/>
            <p:cNvSpPr/>
            <p:nvPr/>
          </p:nvSpPr>
          <p:spPr>
            <a:xfrm>
              <a:off x="2507759" y="2798734"/>
              <a:ext cx="1461582" cy="95698"/>
            </a:xfrm>
            <a:custGeom>
              <a:avLst/>
              <a:pathLst>
                <a:path w="1461582" h="95698">
                  <a:moveTo>
                    <a:pt x="0" y="0"/>
                  </a:moveTo>
                  <a:lnTo>
                    <a:pt x="208797" y="11962"/>
                  </a:lnTo>
                  <a:lnTo>
                    <a:pt x="417595" y="47849"/>
                  </a:lnTo>
                  <a:lnTo>
                    <a:pt x="626392" y="95698"/>
                  </a:lnTo>
                  <a:lnTo>
                    <a:pt x="835190" y="23924"/>
                  </a:lnTo>
                  <a:lnTo>
                    <a:pt x="1043987" y="47849"/>
                  </a:lnTo>
                  <a:lnTo>
                    <a:pt x="1252785" y="47849"/>
                  </a:lnTo>
                  <a:lnTo>
                    <a:pt x="1461582" y="47849"/>
                  </a:lnTo>
                </a:path>
              </a:pathLst>
            </a:custGeom>
            <a:ln w="20325" cap="flat">
              <a:solidFill>
                <a:srgbClr val="6B6B6B">
                  <a:alpha val="100000"/>
                </a:srgbClr>
              </a:solidFill>
              <a:prstDash val="solid"/>
              <a:round/>
            </a:ln>
          </p:spPr>
          <p:txBody>
            <a:bodyPr/>
            <a:lstStyle/>
            <a:p/>
          </p:txBody>
        </p:sp>
        <p:sp>
          <p:nvSpPr>
            <p:cNvPr id="175" name="pl175"/>
            <p:cNvSpPr/>
            <p:nvPr/>
          </p:nvSpPr>
          <p:spPr>
            <a:xfrm>
              <a:off x="2507759" y="3002094"/>
              <a:ext cx="1461582" cy="179434"/>
            </a:xfrm>
            <a:custGeom>
              <a:avLst/>
              <a:pathLst>
                <a:path w="1461582" h="179434">
                  <a:moveTo>
                    <a:pt x="0" y="59811"/>
                  </a:moveTo>
                  <a:lnTo>
                    <a:pt x="208797" y="59811"/>
                  </a:lnTo>
                  <a:lnTo>
                    <a:pt x="417595" y="143547"/>
                  </a:lnTo>
                  <a:lnTo>
                    <a:pt x="626392" y="0"/>
                  </a:lnTo>
                  <a:lnTo>
                    <a:pt x="835190" y="179434"/>
                  </a:lnTo>
                  <a:lnTo>
                    <a:pt x="1043987" y="59811"/>
                  </a:lnTo>
                  <a:lnTo>
                    <a:pt x="1252785" y="167472"/>
                  </a:lnTo>
                  <a:lnTo>
                    <a:pt x="1461582" y="155509"/>
                  </a:lnTo>
                </a:path>
              </a:pathLst>
            </a:custGeom>
            <a:ln w="40651" cap="flat">
              <a:solidFill>
                <a:srgbClr val="000000">
                  <a:alpha val="100000"/>
                </a:srgbClr>
              </a:solidFill>
              <a:prstDash val="solid"/>
              <a:round/>
            </a:ln>
          </p:spPr>
          <p:txBody>
            <a:bodyPr/>
            <a:lstStyle/>
            <a:p/>
          </p:txBody>
        </p:sp>
        <p:sp>
          <p:nvSpPr>
            <p:cNvPr id="176" name="pl176"/>
            <p:cNvSpPr/>
            <p:nvPr/>
          </p:nvSpPr>
          <p:spPr>
            <a:xfrm>
              <a:off x="2507759" y="3002094"/>
              <a:ext cx="1461582" cy="179434"/>
            </a:xfrm>
            <a:custGeom>
              <a:avLst/>
              <a:pathLst>
                <a:path w="1461582" h="179434">
                  <a:moveTo>
                    <a:pt x="0" y="59811"/>
                  </a:moveTo>
                  <a:lnTo>
                    <a:pt x="208797" y="59811"/>
                  </a:lnTo>
                  <a:lnTo>
                    <a:pt x="417595" y="143547"/>
                  </a:lnTo>
                  <a:lnTo>
                    <a:pt x="626392" y="0"/>
                  </a:lnTo>
                  <a:lnTo>
                    <a:pt x="835190" y="179434"/>
                  </a:lnTo>
                  <a:lnTo>
                    <a:pt x="1043987" y="59811"/>
                  </a:lnTo>
                  <a:lnTo>
                    <a:pt x="1252785" y="167472"/>
                  </a:lnTo>
                  <a:lnTo>
                    <a:pt x="1461582" y="155509"/>
                  </a:lnTo>
                </a:path>
              </a:pathLst>
            </a:custGeom>
            <a:ln w="35231" cap="flat">
              <a:solidFill>
                <a:srgbClr val="1CABE2">
                  <a:alpha val="100000"/>
                </a:srgbClr>
              </a:solidFill>
              <a:prstDash val="solid"/>
              <a:round/>
            </a:ln>
          </p:spPr>
          <p:txBody>
            <a:bodyPr/>
            <a:lstStyle/>
            <a:p/>
          </p:txBody>
        </p:sp>
        <p:sp>
          <p:nvSpPr>
            <p:cNvPr id="177" name="tx177"/>
            <p:cNvSpPr/>
            <p:nvPr/>
          </p:nvSpPr>
          <p:spPr>
            <a:xfrm>
              <a:off x="2447500" y="288335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178" name="tx178"/>
            <p:cNvSpPr/>
            <p:nvPr/>
          </p:nvSpPr>
          <p:spPr>
            <a:xfrm>
              <a:off x="2656297" y="288335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179" name="tx179"/>
            <p:cNvSpPr/>
            <p:nvPr/>
          </p:nvSpPr>
          <p:spPr>
            <a:xfrm>
              <a:off x="2865095" y="29670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63</a:t>
              </a:r>
            </a:p>
          </p:txBody>
        </p:sp>
        <p:sp>
          <p:nvSpPr>
            <p:cNvPr id="180" name="tx180"/>
            <p:cNvSpPr/>
            <p:nvPr/>
          </p:nvSpPr>
          <p:spPr>
            <a:xfrm>
              <a:off x="3073892" y="282353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181" name="tx181"/>
            <p:cNvSpPr/>
            <p:nvPr/>
          </p:nvSpPr>
          <p:spPr>
            <a:xfrm>
              <a:off x="3282690" y="300297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60</a:t>
              </a:r>
            </a:p>
          </p:txBody>
        </p:sp>
        <p:sp>
          <p:nvSpPr>
            <p:cNvPr id="182" name="tx182"/>
            <p:cNvSpPr/>
            <p:nvPr/>
          </p:nvSpPr>
          <p:spPr>
            <a:xfrm>
              <a:off x="3491488" y="288335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183" name="tx183"/>
            <p:cNvSpPr/>
            <p:nvPr/>
          </p:nvSpPr>
          <p:spPr>
            <a:xfrm>
              <a:off x="3700285" y="299101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61</a:t>
              </a:r>
            </a:p>
          </p:txBody>
        </p:sp>
        <p:sp>
          <p:nvSpPr>
            <p:cNvPr id="184" name="tx184"/>
            <p:cNvSpPr/>
            <p:nvPr/>
          </p:nvSpPr>
          <p:spPr>
            <a:xfrm>
              <a:off x="3909083" y="297904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62</a:t>
              </a:r>
            </a:p>
          </p:txBody>
        </p:sp>
        <p:sp>
          <p:nvSpPr>
            <p:cNvPr id="185" name="rc185"/>
            <p:cNvSpPr/>
            <p:nvPr/>
          </p:nvSpPr>
          <p:spPr>
            <a:xfrm>
              <a:off x="2434680" y="3643012"/>
              <a:ext cx="1607740" cy="1000048"/>
            </a:xfrm>
            <a:prstGeom prst="rect">
              <a:avLst/>
            </a:prstGeom>
            <a:solidFill>
              <a:srgbClr val="EBEBEB">
                <a:alpha val="100000"/>
              </a:srgbClr>
            </a:solidFill>
          </p:spPr>
          <p:txBody>
            <a:bodyPr/>
            <a:lstStyle/>
            <a:p/>
          </p:txBody>
        </p:sp>
        <p:sp>
          <p:nvSpPr>
            <p:cNvPr id="186" name="pl186"/>
            <p:cNvSpPr/>
            <p:nvPr/>
          </p:nvSpPr>
          <p:spPr>
            <a:xfrm>
              <a:off x="2434680" y="443611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87" name="pl187"/>
            <p:cNvSpPr/>
            <p:nvPr/>
          </p:nvSpPr>
          <p:spPr>
            <a:xfrm>
              <a:off x="2434680" y="413705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88" name="pl188"/>
            <p:cNvSpPr/>
            <p:nvPr/>
          </p:nvSpPr>
          <p:spPr>
            <a:xfrm>
              <a:off x="2434680" y="383799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89" name="pl189"/>
            <p:cNvSpPr/>
            <p:nvPr/>
          </p:nvSpPr>
          <p:spPr>
            <a:xfrm>
              <a:off x="243468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90" name="pl190"/>
            <p:cNvSpPr/>
            <p:nvPr/>
          </p:nvSpPr>
          <p:spPr>
            <a:xfrm>
              <a:off x="2434680" y="458564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91" name="pl191"/>
            <p:cNvSpPr/>
            <p:nvPr/>
          </p:nvSpPr>
          <p:spPr>
            <a:xfrm>
              <a:off x="2434680" y="428658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92" name="pl192"/>
            <p:cNvSpPr/>
            <p:nvPr/>
          </p:nvSpPr>
          <p:spPr>
            <a:xfrm>
              <a:off x="2434680" y="398752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93" name="pl193"/>
            <p:cNvSpPr/>
            <p:nvPr/>
          </p:nvSpPr>
          <p:spPr>
            <a:xfrm>
              <a:off x="250775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4" name="pl194"/>
            <p:cNvSpPr/>
            <p:nvPr/>
          </p:nvSpPr>
          <p:spPr>
            <a:xfrm>
              <a:off x="271655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5" name="pl195"/>
            <p:cNvSpPr/>
            <p:nvPr/>
          </p:nvSpPr>
          <p:spPr>
            <a:xfrm>
              <a:off x="292535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6" name="pl196"/>
            <p:cNvSpPr/>
            <p:nvPr/>
          </p:nvSpPr>
          <p:spPr>
            <a:xfrm>
              <a:off x="313415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7" name="pl197"/>
            <p:cNvSpPr/>
            <p:nvPr/>
          </p:nvSpPr>
          <p:spPr>
            <a:xfrm>
              <a:off x="334294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8" name="pl198"/>
            <p:cNvSpPr/>
            <p:nvPr/>
          </p:nvSpPr>
          <p:spPr>
            <a:xfrm>
              <a:off x="355174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9" name="pl199"/>
            <p:cNvSpPr/>
            <p:nvPr/>
          </p:nvSpPr>
          <p:spPr>
            <a:xfrm>
              <a:off x="376054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0" name="pl200"/>
            <p:cNvSpPr/>
            <p:nvPr/>
          </p:nvSpPr>
          <p:spPr>
            <a:xfrm>
              <a:off x="3969342"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1" name="pl201"/>
            <p:cNvSpPr/>
            <p:nvPr/>
          </p:nvSpPr>
          <p:spPr>
            <a:xfrm>
              <a:off x="2507759" y="4083224"/>
              <a:ext cx="1461582" cy="95698"/>
            </a:xfrm>
            <a:custGeom>
              <a:avLst/>
              <a:pathLst>
                <a:path w="1461582" h="95698">
                  <a:moveTo>
                    <a:pt x="0" y="0"/>
                  </a:moveTo>
                  <a:lnTo>
                    <a:pt x="208797" y="11962"/>
                  </a:lnTo>
                  <a:lnTo>
                    <a:pt x="417595" y="47849"/>
                  </a:lnTo>
                  <a:lnTo>
                    <a:pt x="626392" y="95698"/>
                  </a:lnTo>
                  <a:lnTo>
                    <a:pt x="835190" y="23924"/>
                  </a:lnTo>
                  <a:lnTo>
                    <a:pt x="1043987" y="47849"/>
                  </a:lnTo>
                  <a:lnTo>
                    <a:pt x="1252785" y="47849"/>
                  </a:lnTo>
                  <a:lnTo>
                    <a:pt x="1461582" y="47849"/>
                  </a:lnTo>
                </a:path>
              </a:pathLst>
            </a:custGeom>
            <a:ln w="20325" cap="flat">
              <a:solidFill>
                <a:srgbClr val="BEBEBE">
                  <a:alpha val="69803"/>
                </a:srgbClr>
              </a:solidFill>
              <a:prstDash val="solid"/>
              <a:round/>
            </a:ln>
          </p:spPr>
          <p:txBody>
            <a:bodyPr/>
            <a:lstStyle/>
            <a:p/>
          </p:txBody>
        </p:sp>
        <p:sp>
          <p:nvSpPr>
            <p:cNvPr id="202" name="pl202"/>
            <p:cNvSpPr/>
            <p:nvPr/>
          </p:nvSpPr>
          <p:spPr>
            <a:xfrm>
              <a:off x="2507759" y="4190885"/>
              <a:ext cx="1461582" cy="167472"/>
            </a:xfrm>
            <a:custGeom>
              <a:avLst/>
              <a:pathLst>
                <a:path w="1461582" h="167472">
                  <a:moveTo>
                    <a:pt x="0" y="95698"/>
                  </a:moveTo>
                  <a:lnTo>
                    <a:pt x="208797" y="59811"/>
                  </a:lnTo>
                  <a:lnTo>
                    <a:pt x="417595" y="0"/>
                  </a:lnTo>
                  <a:lnTo>
                    <a:pt x="626392" y="131585"/>
                  </a:lnTo>
                  <a:lnTo>
                    <a:pt x="835190" y="167472"/>
                  </a:lnTo>
                  <a:lnTo>
                    <a:pt x="1043987" y="47849"/>
                  </a:lnTo>
                  <a:lnTo>
                    <a:pt x="1252785" y="83736"/>
                  </a:lnTo>
                  <a:lnTo>
                    <a:pt x="1461582" y="119623"/>
                  </a:lnTo>
                </a:path>
              </a:pathLst>
            </a:custGeom>
            <a:ln w="40651" cap="flat">
              <a:solidFill>
                <a:srgbClr val="BEBEBE">
                  <a:alpha val="69803"/>
                </a:srgbClr>
              </a:solidFill>
              <a:prstDash val="solid"/>
              <a:round/>
            </a:ln>
          </p:spPr>
          <p:txBody>
            <a:bodyPr/>
            <a:lstStyle/>
            <a:p/>
          </p:txBody>
        </p:sp>
        <p:sp>
          <p:nvSpPr>
            <p:cNvPr id="203" name="pl203"/>
            <p:cNvSpPr/>
            <p:nvPr/>
          </p:nvSpPr>
          <p:spPr>
            <a:xfrm>
              <a:off x="2507759" y="4190885"/>
              <a:ext cx="1461582" cy="167472"/>
            </a:xfrm>
            <a:custGeom>
              <a:avLst/>
              <a:pathLst>
                <a:path w="1461582" h="167472">
                  <a:moveTo>
                    <a:pt x="0" y="95698"/>
                  </a:moveTo>
                  <a:lnTo>
                    <a:pt x="208797" y="59811"/>
                  </a:lnTo>
                  <a:lnTo>
                    <a:pt x="417595" y="0"/>
                  </a:lnTo>
                  <a:lnTo>
                    <a:pt x="626392" y="131585"/>
                  </a:lnTo>
                  <a:lnTo>
                    <a:pt x="835190" y="167472"/>
                  </a:lnTo>
                  <a:lnTo>
                    <a:pt x="1043987" y="47849"/>
                  </a:lnTo>
                  <a:lnTo>
                    <a:pt x="1252785" y="83736"/>
                  </a:lnTo>
                  <a:lnTo>
                    <a:pt x="1461582" y="119623"/>
                  </a:lnTo>
                </a:path>
              </a:pathLst>
            </a:custGeom>
            <a:ln w="35231" cap="flat">
              <a:solidFill>
                <a:srgbClr val="BEBEBE">
                  <a:alpha val="69803"/>
                </a:srgbClr>
              </a:solidFill>
              <a:prstDash val="solid"/>
              <a:round/>
            </a:ln>
          </p:spPr>
          <p:txBody>
            <a:bodyPr/>
            <a:lstStyle/>
            <a:p/>
          </p:txBody>
        </p:sp>
        <p:sp>
          <p:nvSpPr>
            <p:cNvPr id="204" name="pl204"/>
            <p:cNvSpPr/>
            <p:nvPr/>
          </p:nvSpPr>
          <p:spPr>
            <a:xfrm>
              <a:off x="2507759" y="4083224"/>
              <a:ext cx="1461582" cy="95698"/>
            </a:xfrm>
            <a:custGeom>
              <a:avLst/>
              <a:pathLst>
                <a:path w="1461582" h="95698">
                  <a:moveTo>
                    <a:pt x="0" y="0"/>
                  </a:moveTo>
                  <a:lnTo>
                    <a:pt x="208797" y="11962"/>
                  </a:lnTo>
                  <a:lnTo>
                    <a:pt x="417595" y="47849"/>
                  </a:lnTo>
                  <a:lnTo>
                    <a:pt x="626392" y="95698"/>
                  </a:lnTo>
                  <a:lnTo>
                    <a:pt x="835190" y="23924"/>
                  </a:lnTo>
                  <a:lnTo>
                    <a:pt x="1043987" y="47849"/>
                  </a:lnTo>
                  <a:lnTo>
                    <a:pt x="1252785" y="47849"/>
                  </a:lnTo>
                  <a:lnTo>
                    <a:pt x="1461582" y="47849"/>
                  </a:lnTo>
                </a:path>
              </a:pathLst>
            </a:custGeom>
            <a:ln w="20325" cap="flat">
              <a:solidFill>
                <a:srgbClr val="6B6B6B">
                  <a:alpha val="100000"/>
                </a:srgbClr>
              </a:solidFill>
              <a:prstDash val="solid"/>
              <a:round/>
            </a:ln>
          </p:spPr>
          <p:txBody>
            <a:bodyPr/>
            <a:lstStyle/>
            <a:p/>
          </p:txBody>
        </p:sp>
        <p:sp>
          <p:nvSpPr>
            <p:cNvPr id="205" name="pl205"/>
            <p:cNvSpPr/>
            <p:nvPr/>
          </p:nvSpPr>
          <p:spPr>
            <a:xfrm>
              <a:off x="2507759" y="4190885"/>
              <a:ext cx="1461582" cy="167472"/>
            </a:xfrm>
            <a:custGeom>
              <a:avLst/>
              <a:pathLst>
                <a:path w="1461582" h="167472">
                  <a:moveTo>
                    <a:pt x="0" y="95698"/>
                  </a:moveTo>
                  <a:lnTo>
                    <a:pt x="208797" y="59811"/>
                  </a:lnTo>
                  <a:lnTo>
                    <a:pt x="417595" y="0"/>
                  </a:lnTo>
                  <a:lnTo>
                    <a:pt x="626392" y="131585"/>
                  </a:lnTo>
                  <a:lnTo>
                    <a:pt x="835190" y="167472"/>
                  </a:lnTo>
                  <a:lnTo>
                    <a:pt x="1043987" y="47849"/>
                  </a:lnTo>
                  <a:lnTo>
                    <a:pt x="1252785" y="83736"/>
                  </a:lnTo>
                  <a:lnTo>
                    <a:pt x="1461582" y="119623"/>
                  </a:lnTo>
                </a:path>
              </a:pathLst>
            </a:custGeom>
            <a:ln w="40651" cap="flat">
              <a:solidFill>
                <a:srgbClr val="000000">
                  <a:alpha val="100000"/>
                </a:srgbClr>
              </a:solidFill>
              <a:prstDash val="solid"/>
              <a:round/>
            </a:ln>
          </p:spPr>
          <p:txBody>
            <a:bodyPr/>
            <a:lstStyle/>
            <a:p/>
          </p:txBody>
        </p:sp>
        <p:sp>
          <p:nvSpPr>
            <p:cNvPr id="206" name="pl206"/>
            <p:cNvSpPr/>
            <p:nvPr/>
          </p:nvSpPr>
          <p:spPr>
            <a:xfrm>
              <a:off x="2507759" y="4190885"/>
              <a:ext cx="1461582" cy="167472"/>
            </a:xfrm>
            <a:custGeom>
              <a:avLst/>
              <a:pathLst>
                <a:path w="1461582" h="167472">
                  <a:moveTo>
                    <a:pt x="0" y="95698"/>
                  </a:moveTo>
                  <a:lnTo>
                    <a:pt x="208797" y="59811"/>
                  </a:lnTo>
                  <a:lnTo>
                    <a:pt x="417595" y="0"/>
                  </a:lnTo>
                  <a:lnTo>
                    <a:pt x="626392" y="131585"/>
                  </a:lnTo>
                  <a:lnTo>
                    <a:pt x="835190" y="167472"/>
                  </a:lnTo>
                  <a:lnTo>
                    <a:pt x="1043987" y="47849"/>
                  </a:lnTo>
                  <a:lnTo>
                    <a:pt x="1252785" y="83736"/>
                  </a:lnTo>
                  <a:lnTo>
                    <a:pt x="1461582" y="119623"/>
                  </a:lnTo>
                </a:path>
              </a:pathLst>
            </a:custGeom>
            <a:ln w="35231" cap="flat">
              <a:solidFill>
                <a:srgbClr val="1CABE2">
                  <a:alpha val="100000"/>
                </a:srgbClr>
              </a:solidFill>
              <a:prstDash val="solid"/>
              <a:round/>
            </a:ln>
          </p:spPr>
          <p:txBody>
            <a:bodyPr/>
            <a:lstStyle/>
            <a:p/>
          </p:txBody>
        </p:sp>
        <p:sp>
          <p:nvSpPr>
            <p:cNvPr id="207" name="tx207"/>
            <p:cNvSpPr/>
            <p:nvPr/>
          </p:nvSpPr>
          <p:spPr>
            <a:xfrm>
              <a:off x="2447500" y="410802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208" name="tx208"/>
            <p:cNvSpPr/>
            <p:nvPr/>
          </p:nvSpPr>
          <p:spPr>
            <a:xfrm>
              <a:off x="2656297" y="40721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78</a:t>
              </a:r>
            </a:p>
          </p:txBody>
        </p:sp>
        <p:sp>
          <p:nvSpPr>
            <p:cNvPr id="209" name="tx209"/>
            <p:cNvSpPr/>
            <p:nvPr/>
          </p:nvSpPr>
          <p:spPr>
            <a:xfrm>
              <a:off x="2865095" y="401233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210" name="tx210"/>
            <p:cNvSpPr/>
            <p:nvPr/>
          </p:nvSpPr>
          <p:spPr>
            <a:xfrm>
              <a:off x="3073892" y="414391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72</a:t>
              </a:r>
            </a:p>
          </p:txBody>
        </p:sp>
        <p:sp>
          <p:nvSpPr>
            <p:cNvPr id="211" name="tx211"/>
            <p:cNvSpPr/>
            <p:nvPr/>
          </p:nvSpPr>
          <p:spPr>
            <a:xfrm>
              <a:off x="3282690" y="41798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69</a:t>
              </a:r>
            </a:p>
          </p:txBody>
        </p:sp>
        <p:sp>
          <p:nvSpPr>
            <p:cNvPr id="212" name="tx212"/>
            <p:cNvSpPr/>
            <p:nvPr/>
          </p:nvSpPr>
          <p:spPr>
            <a:xfrm>
              <a:off x="3491488" y="40601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213" name="tx213"/>
            <p:cNvSpPr/>
            <p:nvPr/>
          </p:nvSpPr>
          <p:spPr>
            <a:xfrm>
              <a:off x="3700285" y="409606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76</a:t>
              </a:r>
            </a:p>
          </p:txBody>
        </p:sp>
        <p:sp>
          <p:nvSpPr>
            <p:cNvPr id="214" name="tx214"/>
            <p:cNvSpPr/>
            <p:nvPr/>
          </p:nvSpPr>
          <p:spPr>
            <a:xfrm>
              <a:off x="3909083" y="413195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a:t>
              </a:r>
            </a:p>
          </p:txBody>
        </p:sp>
        <p:sp>
          <p:nvSpPr>
            <p:cNvPr id="215" name="rc215"/>
            <p:cNvSpPr/>
            <p:nvPr/>
          </p:nvSpPr>
          <p:spPr>
            <a:xfrm>
              <a:off x="2434680" y="4927502"/>
              <a:ext cx="1607740" cy="1000048"/>
            </a:xfrm>
            <a:prstGeom prst="rect">
              <a:avLst/>
            </a:prstGeom>
            <a:solidFill>
              <a:srgbClr val="EBEBEB">
                <a:alpha val="100000"/>
              </a:srgbClr>
            </a:solidFill>
          </p:spPr>
          <p:txBody>
            <a:bodyPr/>
            <a:lstStyle/>
            <a:p/>
          </p:txBody>
        </p:sp>
        <p:sp>
          <p:nvSpPr>
            <p:cNvPr id="216" name="pl216"/>
            <p:cNvSpPr/>
            <p:nvPr/>
          </p:nvSpPr>
          <p:spPr>
            <a:xfrm>
              <a:off x="2434680" y="572060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17" name="pl217"/>
            <p:cNvSpPr/>
            <p:nvPr/>
          </p:nvSpPr>
          <p:spPr>
            <a:xfrm>
              <a:off x="2434680" y="542154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18" name="pl218"/>
            <p:cNvSpPr/>
            <p:nvPr/>
          </p:nvSpPr>
          <p:spPr>
            <a:xfrm>
              <a:off x="2434680" y="512248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19" name="pl219"/>
            <p:cNvSpPr/>
            <p:nvPr/>
          </p:nvSpPr>
          <p:spPr>
            <a:xfrm>
              <a:off x="243468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20" name="pl220"/>
            <p:cNvSpPr/>
            <p:nvPr/>
          </p:nvSpPr>
          <p:spPr>
            <a:xfrm>
              <a:off x="2434680" y="587013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21" name="pl221"/>
            <p:cNvSpPr/>
            <p:nvPr/>
          </p:nvSpPr>
          <p:spPr>
            <a:xfrm>
              <a:off x="2434680" y="5571073"/>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22" name="pl222"/>
            <p:cNvSpPr/>
            <p:nvPr/>
          </p:nvSpPr>
          <p:spPr>
            <a:xfrm>
              <a:off x="2434680" y="527201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23" name="pl223"/>
            <p:cNvSpPr/>
            <p:nvPr/>
          </p:nvSpPr>
          <p:spPr>
            <a:xfrm>
              <a:off x="250775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4" name="pl224"/>
            <p:cNvSpPr/>
            <p:nvPr/>
          </p:nvSpPr>
          <p:spPr>
            <a:xfrm>
              <a:off x="271655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5" name="pl225"/>
            <p:cNvSpPr/>
            <p:nvPr/>
          </p:nvSpPr>
          <p:spPr>
            <a:xfrm>
              <a:off x="292535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6" name="pl226"/>
            <p:cNvSpPr/>
            <p:nvPr/>
          </p:nvSpPr>
          <p:spPr>
            <a:xfrm>
              <a:off x="313415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7" name="pl227"/>
            <p:cNvSpPr/>
            <p:nvPr/>
          </p:nvSpPr>
          <p:spPr>
            <a:xfrm>
              <a:off x="334294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8" name="pl228"/>
            <p:cNvSpPr/>
            <p:nvPr/>
          </p:nvSpPr>
          <p:spPr>
            <a:xfrm>
              <a:off x="355174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9" name="pl229"/>
            <p:cNvSpPr/>
            <p:nvPr/>
          </p:nvSpPr>
          <p:spPr>
            <a:xfrm>
              <a:off x="376054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30" name="pl230"/>
            <p:cNvSpPr/>
            <p:nvPr/>
          </p:nvSpPr>
          <p:spPr>
            <a:xfrm>
              <a:off x="3969342"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31" name="pl231"/>
            <p:cNvSpPr/>
            <p:nvPr/>
          </p:nvSpPr>
          <p:spPr>
            <a:xfrm>
              <a:off x="2507759" y="5367714"/>
              <a:ext cx="1461582" cy="95698"/>
            </a:xfrm>
            <a:custGeom>
              <a:avLst/>
              <a:pathLst>
                <a:path w="1461582" h="95698">
                  <a:moveTo>
                    <a:pt x="0" y="0"/>
                  </a:moveTo>
                  <a:lnTo>
                    <a:pt x="208797" y="11962"/>
                  </a:lnTo>
                  <a:lnTo>
                    <a:pt x="417595" y="47849"/>
                  </a:lnTo>
                  <a:lnTo>
                    <a:pt x="626392" y="95698"/>
                  </a:lnTo>
                  <a:lnTo>
                    <a:pt x="835190" y="23924"/>
                  </a:lnTo>
                  <a:lnTo>
                    <a:pt x="1043987" y="47849"/>
                  </a:lnTo>
                  <a:lnTo>
                    <a:pt x="1252785" y="47849"/>
                  </a:lnTo>
                  <a:lnTo>
                    <a:pt x="1461582" y="47849"/>
                  </a:lnTo>
                </a:path>
              </a:pathLst>
            </a:custGeom>
            <a:ln w="20325" cap="flat">
              <a:solidFill>
                <a:srgbClr val="BEBEBE">
                  <a:alpha val="69803"/>
                </a:srgbClr>
              </a:solidFill>
              <a:prstDash val="solid"/>
              <a:round/>
            </a:ln>
          </p:spPr>
          <p:txBody>
            <a:bodyPr/>
            <a:lstStyle/>
            <a:p/>
          </p:txBody>
        </p:sp>
        <p:sp>
          <p:nvSpPr>
            <p:cNvPr id="232" name="pl232"/>
            <p:cNvSpPr/>
            <p:nvPr/>
          </p:nvSpPr>
          <p:spPr>
            <a:xfrm>
              <a:off x="2507759" y="5403601"/>
              <a:ext cx="1461582" cy="203359"/>
            </a:xfrm>
            <a:custGeom>
              <a:avLst/>
              <a:pathLst>
                <a:path w="1461582" h="203359">
                  <a:moveTo>
                    <a:pt x="0" y="0"/>
                  </a:moveTo>
                  <a:lnTo>
                    <a:pt x="208797" y="11962"/>
                  </a:lnTo>
                  <a:lnTo>
                    <a:pt x="417595" y="203359"/>
                  </a:lnTo>
                  <a:lnTo>
                    <a:pt x="626392" y="83736"/>
                  </a:lnTo>
                  <a:lnTo>
                    <a:pt x="835190" y="83736"/>
                  </a:lnTo>
                  <a:lnTo>
                    <a:pt x="1043987" y="59811"/>
                  </a:lnTo>
                  <a:lnTo>
                    <a:pt x="1252785" y="59811"/>
                  </a:lnTo>
                  <a:lnTo>
                    <a:pt x="1461582" y="59811"/>
                  </a:lnTo>
                </a:path>
              </a:pathLst>
            </a:custGeom>
            <a:ln w="40651" cap="flat">
              <a:solidFill>
                <a:srgbClr val="BEBEBE">
                  <a:alpha val="69803"/>
                </a:srgbClr>
              </a:solidFill>
              <a:prstDash val="solid"/>
              <a:round/>
            </a:ln>
          </p:spPr>
          <p:txBody>
            <a:bodyPr/>
            <a:lstStyle/>
            <a:p/>
          </p:txBody>
        </p:sp>
        <p:sp>
          <p:nvSpPr>
            <p:cNvPr id="233" name="pl233"/>
            <p:cNvSpPr/>
            <p:nvPr/>
          </p:nvSpPr>
          <p:spPr>
            <a:xfrm>
              <a:off x="2507759" y="5403601"/>
              <a:ext cx="1461582" cy="203359"/>
            </a:xfrm>
            <a:custGeom>
              <a:avLst/>
              <a:pathLst>
                <a:path w="1461582" h="203359">
                  <a:moveTo>
                    <a:pt x="0" y="0"/>
                  </a:moveTo>
                  <a:lnTo>
                    <a:pt x="208797" y="11962"/>
                  </a:lnTo>
                  <a:lnTo>
                    <a:pt x="417595" y="203359"/>
                  </a:lnTo>
                  <a:lnTo>
                    <a:pt x="626392" y="83736"/>
                  </a:lnTo>
                  <a:lnTo>
                    <a:pt x="835190" y="83736"/>
                  </a:lnTo>
                  <a:lnTo>
                    <a:pt x="1043987" y="59811"/>
                  </a:lnTo>
                  <a:lnTo>
                    <a:pt x="1252785" y="59811"/>
                  </a:lnTo>
                  <a:lnTo>
                    <a:pt x="1461582" y="59811"/>
                  </a:lnTo>
                </a:path>
              </a:pathLst>
            </a:custGeom>
            <a:ln w="35231" cap="flat">
              <a:solidFill>
                <a:srgbClr val="BEBEBE">
                  <a:alpha val="69803"/>
                </a:srgbClr>
              </a:solidFill>
              <a:prstDash val="solid"/>
              <a:round/>
            </a:ln>
          </p:spPr>
          <p:txBody>
            <a:bodyPr/>
            <a:lstStyle/>
            <a:p/>
          </p:txBody>
        </p:sp>
        <p:sp>
          <p:nvSpPr>
            <p:cNvPr id="234" name="pl234"/>
            <p:cNvSpPr/>
            <p:nvPr/>
          </p:nvSpPr>
          <p:spPr>
            <a:xfrm>
              <a:off x="2507759" y="5367714"/>
              <a:ext cx="1461582" cy="95698"/>
            </a:xfrm>
            <a:custGeom>
              <a:avLst/>
              <a:pathLst>
                <a:path w="1461582" h="95698">
                  <a:moveTo>
                    <a:pt x="0" y="0"/>
                  </a:moveTo>
                  <a:lnTo>
                    <a:pt x="208797" y="11962"/>
                  </a:lnTo>
                  <a:lnTo>
                    <a:pt x="417595" y="47849"/>
                  </a:lnTo>
                  <a:lnTo>
                    <a:pt x="626392" y="95698"/>
                  </a:lnTo>
                  <a:lnTo>
                    <a:pt x="835190" y="23924"/>
                  </a:lnTo>
                  <a:lnTo>
                    <a:pt x="1043987" y="47849"/>
                  </a:lnTo>
                  <a:lnTo>
                    <a:pt x="1252785" y="47849"/>
                  </a:lnTo>
                  <a:lnTo>
                    <a:pt x="1461582" y="47849"/>
                  </a:lnTo>
                </a:path>
              </a:pathLst>
            </a:custGeom>
            <a:ln w="20325" cap="flat">
              <a:solidFill>
                <a:srgbClr val="6B6B6B">
                  <a:alpha val="100000"/>
                </a:srgbClr>
              </a:solidFill>
              <a:prstDash val="solid"/>
              <a:round/>
            </a:ln>
          </p:spPr>
          <p:txBody>
            <a:bodyPr/>
            <a:lstStyle/>
            <a:p/>
          </p:txBody>
        </p:sp>
        <p:sp>
          <p:nvSpPr>
            <p:cNvPr id="235" name="pl235"/>
            <p:cNvSpPr/>
            <p:nvPr/>
          </p:nvSpPr>
          <p:spPr>
            <a:xfrm>
              <a:off x="2507759" y="5403601"/>
              <a:ext cx="1461582" cy="203359"/>
            </a:xfrm>
            <a:custGeom>
              <a:avLst/>
              <a:pathLst>
                <a:path w="1461582" h="203359">
                  <a:moveTo>
                    <a:pt x="0" y="0"/>
                  </a:moveTo>
                  <a:lnTo>
                    <a:pt x="208797" y="11962"/>
                  </a:lnTo>
                  <a:lnTo>
                    <a:pt x="417595" y="203359"/>
                  </a:lnTo>
                  <a:lnTo>
                    <a:pt x="626392" y="83736"/>
                  </a:lnTo>
                  <a:lnTo>
                    <a:pt x="835190" y="83736"/>
                  </a:lnTo>
                  <a:lnTo>
                    <a:pt x="1043987" y="59811"/>
                  </a:lnTo>
                  <a:lnTo>
                    <a:pt x="1252785" y="59811"/>
                  </a:lnTo>
                  <a:lnTo>
                    <a:pt x="1461582" y="59811"/>
                  </a:lnTo>
                </a:path>
              </a:pathLst>
            </a:custGeom>
            <a:ln w="40651" cap="flat">
              <a:solidFill>
                <a:srgbClr val="000000">
                  <a:alpha val="100000"/>
                </a:srgbClr>
              </a:solidFill>
              <a:prstDash val="solid"/>
              <a:round/>
            </a:ln>
          </p:spPr>
          <p:txBody>
            <a:bodyPr/>
            <a:lstStyle/>
            <a:p/>
          </p:txBody>
        </p:sp>
        <p:sp>
          <p:nvSpPr>
            <p:cNvPr id="236" name="pl236"/>
            <p:cNvSpPr/>
            <p:nvPr/>
          </p:nvSpPr>
          <p:spPr>
            <a:xfrm>
              <a:off x="2507759" y="5403601"/>
              <a:ext cx="1461582" cy="203359"/>
            </a:xfrm>
            <a:custGeom>
              <a:avLst/>
              <a:pathLst>
                <a:path w="1461582" h="203359">
                  <a:moveTo>
                    <a:pt x="0" y="0"/>
                  </a:moveTo>
                  <a:lnTo>
                    <a:pt x="208797" y="11962"/>
                  </a:lnTo>
                  <a:lnTo>
                    <a:pt x="417595" y="203359"/>
                  </a:lnTo>
                  <a:lnTo>
                    <a:pt x="626392" y="83736"/>
                  </a:lnTo>
                  <a:lnTo>
                    <a:pt x="835190" y="83736"/>
                  </a:lnTo>
                  <a:lnTo>
                    <a:pt x="1043987" y="59811"/>
                  </a:lnTo>
                  <a:lnTo>
                    <a:pt x="1252785" y="59811"/>
                  </a:lnTo>
                  <a:lnTo>
                    <a:pt x="1461582" y="59811"/>
                  </a:lnTo>
                </a:path>
              </a:pathLst>
            </a:custGeom>
            <a:ln w="35231" cap="flat">
              <a:solidFill>
                <a:srgbClr val="1CABE2">
                  <a:alpha val="100000"/>
                </a:srgbClr>
              </a:solidFill>
              <a:prstDash val="solid"/>
              <a:round/>
            </a:ln>
          </p:spPr>
          <p:txBody>
            <a:bodyPr/>
            <a:lstStyle/>
            <a:p/>
          </p:txBody>
        </p:sp>
        <p:sp>
          <p:nvSpPr>
            <p:cNvPr id="237" name="tx237"/>
            <p:cNvSpPr/>
            <p:nvPr/>
          </p:nvSpPr>
          <p:spPr>
            <a:xfrm>
              <a:off x="2447500" y="522504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238" name="tx238"/>
            <p:cNvSpPr/>
            <p:nvPr/>
          </p:nvSpPr>
          <p:spPr>
            <a:xfrm>
              <a:off x="2656297" y="523700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239" name="tx239"/>
            <p:cNvSpPr/>
            <p:nvPr/>
          </p:nvSpPr>
          <p:spPr>
            <a:xfrm>
              <a:off x="2865095" y="542840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72</a:t>
              </a:r>
            </a:p>
          </p:txBody>
        </p:sp>
        <p:sp>
          <p:nvSpPr>
            <p:cNvPr id="240" name="tx240"/>
            <p:cNvSpPr/>
            <p:nvPr/>
          </p:nvSpPr>
          <p:spPr>
            <a:xfrm>
              <a:off x="3073892" y="530878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241" name="tx241"/>
            <p:cNvSpPr/>
            <p:nvPr/>
          </p:nvSpPr>
          <p:spPr>
            <a:xfrm>
              <a:off x="3282690" y="530878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242" name="tx242"/>
            <p:cNvSpPr/>
            <p:nvPr/>
          </p:nvSpPr>
          <p:spPr>
            <a:xfrm>
              <a:off x="3491488" y="528485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243" name="tx243"/>
            <p:cNvSpPr/>
            <p:nvPr/>
          </p:nvSpPr>
          <p:spPr>
            <a:xfrm>
              <a:off x="3700285" y="528485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244" name="tx244"/>
            <p:cNvSpPr/>
            <p:nvPr/>
          </p:nvSpPr>
          <p:spPr>
            <a:xfrm>
              <a:off x="3909083" y="528485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245" name="rc245"/>
            <p:cNvSpPr/>
            <p:nvPr/>
          </p:nvSpPr>
          <p:spPr>
            <a:xfrm>
              <a:off x="4112010" y="1074032"/>
              <a:ext cx="1607740" cy="1000048"/>
            </a:xfrm>
            <a:prstGeom prst="rect">
              <a:avLst/>
            </a:prstGeom>
            <a:solidFill>
              <a:srgbClr val="EBEBEB">
                <a:alpha val="100000"/>
              </a:srgbClr>
            </a:solidFill>
          </p:spPr>
          <p:txBody>
            <a:bodyPr/>
            <a:lstStyle/>
            <a:p/>
          </p:txBody>
        </p:sp>
        <p:sp>
          <p:nvSpPr>
            <p:cNvPr id="246" name="pl246"/>
            <p:cNvSpPr/>
            <p:nvPr/>
          </p:nvSpPr>
          <p:spPr>
            <a:xfrm>
              <a:off x="4112010" y="186713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47" name="pl247"/>
            <p:cNvSpPr/>
            <p:nvPr/>
          </p:nvSpPr>
          <p:spPr>
            <a:xfrm>
              <a:off x="4112010" y="156807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48" name="pl248"/>
            <p:cNvSpPr/>
            <p:nvPr/>
          </p:nvSpPr>
          <p:spPr>
            <a:xfrm>
              <a:off x="4112010" y="126901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49" name="pl249"/>
            <p:cNvSpPr/>
            <p:nvPr/>
          </p:nvSpPr>
          <p:spPr>
            <a:xfrm>
              <a:off x="411201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50" name="pl250"/>
            <p:cNvSpPr/>
            <p:nvPr/>
          </p:nvSpPr>
          <p:spPr>
            <a:xfrm>
              <a:off x="4112010" y="201666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51" name="pl251"/>
            <p:cNvSpPr/>
            <p:nvPr/>
          </p:nvSpPr>
          <p:spPr>
            <a:xfrm>
              <a:off x="4112010" y="171760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52" name="pl252"/>
            <p:cNvSpPr/>
            <p:nvPr/>
          </p:nvSpPr>
          <p:spPr>
            <a:xfrm>
              <a:off x="4112010" y="141854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53" name="pl253"/>
            <p:cNvSpPr/>
            <p:nvPr/>
          </p:nvSpPr>
          <p:spPr>
            <a:xfrm>
              <a:off x="418508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4" name="pl254"/>
            <p:cNvSpPr/>
            <p:nvPr/>
          </p:nvSpPr>
          <p:spPr>
            <a:xfrm>
              <a:off x="439388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5" name="pl255"/>
            <p:cNvSpPr/>
            <p:nvPr/>
          </p:nvSpPr>
          <p:spPr>
            <a:xfrm>
              <a:off x="460268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6" name="pl256"/>
            <p:cNvSpPr/>
            <p:nvPr/>
          </p:nvSpPr>
          <p:spPr>
            <a:xfrm>
              <a:off x="481148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7" name="pl257"/>
            <p:cNvSpPr/>
            <p:nvPr/>
          </p:nvSpPr>
          <p:spPr>
            <a:xfrm>
              <a:off x="502027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8" name="pl258"/>
            <p:cNvSpPr/>
            <p:nvPr/>
          </p:nvSpPr>
          <p:spPr>
            <a:xfrm>
              <a:off x="522907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9" name="pl259"/>
            <p:cNvSpPr/>
            <p:nvPr/>
          </p:nvSpPr>
          <p:spPr>
            <a:xfrm>
              <a:off x="543787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60" name="pl260"/>
            <p:cNvSpPr/>
            <p:nvPr/>
          </p:nvSpPr>
          <p:spPr>
            <a:xfrm>
              <a:off x="564667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61" name="pl261"/>
            <p:cNvSpPr/>
            <p:nvPr/>
          </p:nvSpPr>
          <p:spPr>
            <a:xfrm>
              <a:off x="4185089" y="1514245"/>
              <a:ext cx="1461582" cy="95698"/>
            </a:xfrm>
            <a:custGeom>
              <a:avLst/>
              <a:pathLst>
                <a:path w="1461582" h="95698">
                  <a:moveTo>
                    <a:pt x="0" y="0"/>
                  </a:moveTo>
                  <a:lnTo>
                    <a:pt x="208797" y="11962"/>
                  </a:lnTo>
                  <a:lnTo>
                    <a:pt x="417595" y="47849"/>
                  </a:lnTo>
                  <a:lnTo>
                    <a:pt x="626392" y="95698"/>
                  </a:lnTo>
                  <a:lnTo>
                    <a:pt x="835190" y="23924"/>
                  </a:lnTo>
                  <a:lnTo>
                    <a:pt x="1043987" y="47849"/>
                  </a:lnTo>
                  <a:lnTo>
                    <a:pt x="1252785" y="47849"/>
                  </a:lnTo>
                  <a:lnTo>
                    <a:pt x="1461582" y="47849"/>
                  </a:lnTo>
                </a:path>
              </a:pathLst>
            </a:custGeom>
            <a:ln w="20325" cap="flat">
              <a:solidFill>
                <a:srgbClr val="BEBEBE">
                  <a:alpha val="69803"/>
                </a:srgbClr>
              </a:solidFill>
              <a:prstDash val="solid"/>
              <a:round/>
            </a:ln>
          </p:spPr>
          <p:txBody>
            <a:bodyPr/>
            <a:lstStyle/>
            <a:p/>
          </p:txBody>
        </p:sp>
        <p:sp>
          <p:nvSpPr>
            <p:cNvPr id="262" name="pl262"/>
            <p:cNvSpPr/>
            <p:nvPr/>
          </p:nvSpPr>
          <p:spPr>
            <a:xfrm>
              <a:off x="4185089" y="1442471"/>
              <a:ext cx="1461582" cy="227283"/>
            </a:xfrm>
            <a:custGeom>
              <a:avLst/>
              <a:pathLst>
                <a:path w="1461582" h="227283">
                  <a:moveTo>
                    <a:pt x="0" y="23924"/>
                  </a:moveTo>
                  <a:lnTo>
                    <a:pt x="208797" y="0"/>
                  </a:lnTo>
                  <a:lnTo>
                    <a:pt x="417595" y="227283"/>
                  </a:lnTo>
                  <a:lnTo>
                    <a:pt x="626392" y="179434"/>
                  </a:lnTo>
                  <a:lnTo>
                    <a:pt x="835190" y="167472"/>
                  </a:lnTo>
                  <a:lnTo>
                    <a:pt x="1043987" y="155509"/>
                  </a:lnTo>
                  <a:lnTo>
                    <a:pt x="1252785" y="119623"/>
                  </a:lnTo>
                  <a:lnTo>
                    <a:pt x="1461582" y="179434"/>
                  </a:lnTo>
                </a:path>
              </a:pathLst>
            </a:custGeom>
            <a:ln w="40651" cap="flat">
              <a:solidFill>
                <a:srgbClr val="BEBEBE">
                  <a:alpha val="69803"/>
                </a:srgbClr>
              </a:solidFill>
              <a:prstDash val="solid"/>
              <a:round/>
            </a:ln>
          </p:spPr>
          <p:txBody>
            <a:bodyPr/>
            <a:lstStyle/>
            <a:p/>
          </p:txBody>
        </p:sp>
        <p:sp>
          <p:nvSpPr>
            <p:cNvPr id="263" name="pl263"/>
            <p:cNvSpPr/>
            <p:nvPr/>
          </p:nvSpPr>
          <p:spPr>
            <a:xfrm>
              <a:off x="4185089" y="1442471"/>
              <a:ext cx="1461582" cy="227283"/>
            </a:xfrm>
            <a:custGeom>
              <a:avLst/>
              <a:pathLst>
                <a:path w="1461582" h="227283">
                  <a:moveTo>
                    <a:pt x="0" y="23924"/>
                  </a:moveTo>
                  <a:lnTo>
                    <a:pt x="208797" y="0"/>
                  </a:lnTo>
                  <a:lnTo>
                    <a:pt x="417595" y="227283"/>
                  </a:lnTo>
                  <a:lnTo>
                    <a:pt x="626392" y="179434"/>
                  </a:lnTo>
                  <a:lnTo>
                    <a:pt x="835190" y="167472"/>
                  </a:lnTo>
                  <a:lnTo>
                    <a:pt x="1043987" y="155509"/>
                  </a:lnTo>
                  <a:lnTo>
                    <a:pt x="1252785" y="119623"/>
                  </a:lnTo>
                  <a:lnTo>
                    <a:pt x="1461582" y="179434"/>
                  </a:lnTo>
                </a:path>
              </a:pathLst>
            </a:custGeom>
            <a:ln w="35231" cap="flat">
              <a:solidFill>
                <a:srgbClr val="BEBEBE">
                  <a:alpha val="69803"/>
                </a:srgbClr>
              </a:solidFill>
              <a:prstDash val="solid"/>
              <a:round/>
            </a:ln>
          </p:spPr>
          <p:txBody>
            <a:bodyPr/>
            <a:lstStyle/>
            <a:p/>
          </p:txBody>
        </p:sp>
        <p:sp>
          <p:nvSpPr>
            <p:cNvPr id="264" name="pl264"/>
            <p:cNvSpPr/>
            <p:nvPr/>
          </p:nvSpPr>
          <p:spPr>
            <a:xfrm>
              <a:off x="4185089" y="1514245"/>
              <a:ext cx="1461582" cy="95698"/>
            </a:xfrm>
            <a:custGeom>
              <a:avLst/>
              <a:pathLst>
                <a:path w="1461582" h="95698">
                  <a:moveTo>
                    <a:pt x="0" y="0"/>
                  </a:moveTo>
                  <a:lnTo>
                    <a:pt x="208797" y="11962"/>
                  </a:lnTo>
                  <a:lnTo>
                    <a:pt x="417595" y="47849"/>
                  </a:lnTo>
                  <a:lnTo>
                    <a:pt x="626392" y="95698"/>
                  </a:lnTo>
                  <a:lnTo>
                    <a:pt x="835190" y="23924"/>
                  </a:lnTo>
                  <a:lnTo>
                    <a:pt x="1043987" y="47849"/>
                  </a:lnTo>
                  <a:lnTo>
                    <a:pt x="1252785" y="47849"/>
                  </a:lnTo>
                  <a:lnTo>
                    <a:pt x="1461582" y="47849"/>
                  </a:lnTo>
                </a:path>
              </a:pathLst>
            </a:custGeom>
            <a:ln w="20325" cap="flat">
              <a:solidFill>
                <a:srgbClr val="6B6B6B">
                  <a:alpha val="100000"/>
                </a:srgbClr>
              </a:solidFill>
              <a:prstDash val="solid"/>
              <a:round/>
            </a:ln>
          </p:spPr>
          <p:txBody>
            <a:bodyPr/>
            <a:lstStyle/>
            <a:p/>
          </p:txBody>
        </p:sp>
        <p:sp>
          <p:nvSpPr>
            <p:cNvPr id="265" name="pl265"/>
            <p:cNvSpPr/>
            <p:nvPr/>
          </p:nvSpPr>
          <p:spPr>
            <a:xfrm>
              <a:off x="4185089" y="1442471"/>
              <a:ext cx="1461582" cy="227283"/>
            </a:xfrm>
            <a:custGeom>
              <a:avLst/>
              <a:pathLst>
                <a:path w="1461582" h="227283">
                  <a:moveTo>
                    <a:pt x="0" y="23924"/>
                  </a:moveTo>
                  <a:lnTo>
                    <a:pt x="208797" y="0"/>
                  </a:lnTo>
                  <a:lnTo>
                    <a:pt x="417595" y="227283"/>
                  </a:lnTo>
                  <a:lnTo>
                    <a:pt x="626392" y="179434"/>
                  </a:lnTo>
                  <a:lnTo>
                    <a:pt x="835190" y="167472"/>
                  </a:lnTo>
                  <a:lnTo>
                    <a:pt x="1043987" y="155509"/>
                  </a:lnTo>
                  <a:lnTo>
                    <a:pt x="1252785" y="119623"/>
                  </a:lnTo>
                  <a:lnTo>
                    <a:pt x="1461582" y="179434"/>
                  </a:lnTo>
                </a:path>
              </a:pathLst>
            </a:custGeom>
            <a:ln w="40651" cap="flat">
              <a:solidFill>
                <a:srgbClr val="000000">
                  <a:alpha val="100000"/>
                </a:srgbClr>
              </a:solidFill>
              <a:prstDash val="solid"/>
              <a:round/>
            </a:ln>
          </p:spPr>
          <p:txBody>
            <a:bodyPr/>
            <a:lstStyle/>
            <a:p/>
          </p:txBody>
        </p:sp>
        <p:sp>
          <p:nvSpPr>
            <p:cNvPr id="266" name="pl266"/>
            <p:cNvSpPr/>
            <p:nvPr/>
          </p:nvSpPr>
          <p:spPr>
            <a:xfrm>
              <a:off x="4185089" y="1442471"/>
              <a:ext cx="1461582" cy="227283"/>
            </a:xfrm>
            <a:custGeom>
              <a:avLst/>
              <a:pathLst>
                <a:path w="1461582" h="227283">
                  <a:moveTo>
                    <a:pt x="0" y="23924"/>
                  </a:moveTo>
                  <a:lnTo>
                    <a:pt x="208797" y="0"/>
                  </a:lnTo>
                  <a:lnTo>
                    <a:pt x="417595" y="227283"/>
                  </a:lnTo>
                  <a:lnTo>
                    <a:pt x="626392" y="179434"/>
                  </a:lnTo>
                  <a:lnTo>
                    <a:pt x="835190" y="167472"/>
                  </a:lnTo>
                  <a:lnTo>
                    <a:pt x="1043987" y="155509"/>
                  </a:lnTo>
                  <a:lnTo>
                    <a:pt x="1252785" y="119623"/>
                  </a:lnTo>
                  <a:lnTo>
                    <a:pt x="1461582" y="179434"/>
                  </a:lnTo>
                </a:path>
              </a:pathLst>
            </a:custGeom>
            <a:ln w="35231" cap="flat">
              <a:solidFill>
                <a:srgbClr val="1CABE2">
                  <a:alpha val="100000"/>
                </a:srgbClr>
              </a:solidFill>
              <a:prstDash val="solid"/>
              <a:round/>
            </a:ln>
          </p:spPr>
          <p:txBody>
            <a:bodyPr/>
            <a:lstStyle/>
            <a:p/>
          </p:txBody>
        </p:sp>
        <p:sp>
          <p:nvSpPr>
            <p:cNvPr id="267" name="tx267"/>
            <p:cNvSpPr/>
            <p:nvPr/>
          </p:nvSpPr>
          <p:spPr>
            <a:xfrm>
              <a:off x="4124830" y="128784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268" name="tx268"/>
            <p:cNvSpPr/>
            <p:nvPr/>
          </p:nvSpPr>
          <p:spPr>
            <a:xfrm>
              <a:off x="4333627" y="126391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98</a:t>
              </a:r>
            </a:p>
          </p:txBody>
        </p:sp>
        <p:sp>
          <p:nvSpPr>
            <p:cNvPr id="269" name="tx269"/>
            <p:cNvSpPr/>
            <p:nvPr/>
          </p:nvSpPr>
          <p:spPr>
            <a:xfrm>
              <a:off x="4542425" y="14912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270" name="tx270"/>
            <p:cNvSpPr/>
            <p:nvPr/>
          </p:nvSpPr>
          <p:spPr>
            <a:xfrm>
              <a:off x="4751222" y="144335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271" name="tx271"/>
            <p:cNvSpPr/>
            <p:nvPr/>
          </p:nvSpPr>
          <p:spPr>
            <a:xfrm>
              <a:off x="4960020" y="14313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272" name="tx272"/>
            <p:cNvSpPr/>
            <p:nvPr/>
          </p:nvSpPr>
          <p:spPr>
            <a:xfrm>
              <a:off x="5168817" y="141942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273" name="tx273"/>
            <p:cNvSpPr/>
            <p:nvPr/>
          </p:nvSpPr>
          <p:spPr>
            <a:xfrm>
              <a:off x="5377615" y="138353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274" name="tx274"/>
            <p:cNvSpPr/>
            <p:nvPr/>
          </p:nvSpPr>
          <p:spPr>
            <a:xfrm>
              <a:off x="5586413" y="144335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275" name="rc275"/>
            <p:cNvSpPr/>
            <p:nvPr/>
          </p:nvSpPr>
          <p:spPr>
            <a:xfrm>
              <a:off x="4112010" y="2358522"/>
              <a:ext cx="1607740" cy="1000048"/>
            </a:xfrm>
            <a:prstGeom prst="rect">
              <a:avLst/>
            </a:prstGeom>
            <a:solidFill>
              <a:srgbClr val="EBEBEB">
                <a:alpha val="100000"/>
              </a:srgbClr>
            </a:solidFill>
          </p:spPr>
          <p:txBody>
            <a:bodyPr/>
            <a:lstStyle/>
            <a:p/>
          </p:txBody>
        </p:sp>
        <p:sp>
          <p:nvSpPr>
            <p:cNvPr id="276" name="pl276"/>
            <p:cNvSpPr/>
            <p:nvPr/>
          </p:nvSpPr>
          <p:spPr>
            <a:xfrm>
              <a:off x="4112010" y="315162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77" name="pl277"/>
            <p:cNvSpPr/>
            <p:nvPr/>
          </p:nvSpPr>
          <p:spPr>
            <a:xfrm>
              <a:off x="4112010" y="285256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78" name="pl278"/>
            <p:cNvSpPr/>
            <p:nvPr/>
          </p:nvSpPr>
          <p:spPr>
            <a:xfrm>
              <a:off x="4112010" y="255350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79" name="pl279"/>
            <p:cNvSpPr/>
            <p:nvPr/>
          </p:nvSpPr>
          <p:spPr>
            <a:xfrm>
              <a:off x="411201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80" name="pl280"/>
            <p:cNvSpPr/>
            <p:nvPr/>
          </p:nvSpPr>
          <p:spPr>
            <a:xfrm>
              <a:off x="4112010" y="330115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81" name="pl281"/>
            <p:cNvSpPr/>
            <p:nvPr/>
          </p:nvSpPr>
          <p:spPr>
            <a:xfrm>
              <a:off x="4112010" y="300209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82" name="pl282"/>
            <p:cNvSpPr/>
            <p:nvPr/>
          </p:nvSpPr>
          <p:spPr>
            <a:xfrm>
              <a:off x="4112010" y="270303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83" name="pl283"/>
            <p:cNvSpPr/>
            <p:nvPr/>
          </p:nvSpPr>
          <p:spPr>
            <a:xfrm>
              <a:off x="418508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84" name="pl284"/>
            <p:cNvSpPr/>
            <p:nvPr/>
          </p:nvSpPr>
          <p:spPr>
            <a:xfrm>
              <a:off x="439388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85" name="pl285"/>
            <p:cNvSpPr/>
            <p:nvPr/>
          </p:nvSpPr>
          <p:spPr>
            <a:xfrm>
              <a:off x="460268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86" name="pl286"/>
            <p:cNvSpPr/>
            <p:nvPr/>
          </p:nvSpPr>
          <p:spPr>
            <a:xfrm>
              <a:off x="481148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87" name="pl287"/>
            <p:cNvSpPr/>
            <p:nvPr/>
          </p:nvSpPr>
          <p:spPr>
            <a:xfrm>
              <a:off x="502027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88" name="pl288"/>
            <p:cNvSpPr/>
            <p:nvPr/>
          </p:nvSpPr>
          <p:spPr>
            <a:xfrm>
              <a:off x="522907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89" name="pl289"/>
            <p:cNvSpPr/>
            <p:nvPr/>
          </p:nvSpPr>
          <p:spPr>
            <a:xfrm>
              <a:off x="543787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90" name="pl290"/>
            <p:cNvSpPr/>
            <p:nvPr/>
          </p:nvSpPr>
          <p:spPr>
            <a:xfrm>
              <a:off x="564667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91" name="pl291"/>
            <p:cNvSpPr/>
            <p:nvPr/>
          </p:nvSpPr>
          <p:spPr>
            <a:xfrm>
              <a:off x="4185089" y="2798734"/>
              <a:ext cx="1461582" cy="95698"/>
            </a:xfrm>
            <a:custGeom>
              <a:avLst/>
              <a:pathLst>
                <a:path w="1461582" h="95698">
                  <a:moveTo>
                    <a:pt x="0" y="0"/>
                  </a:moveTo>
                  <a:lnTo>
                    <a:pt x="208797" y="11962"/>
                  </a:lnTo>
                  <a:lnTo>
                    <a:pt x="417595" y="47849"/>
                  </a:lnTo>
                  <a:lnTo>
                    <a:pt x="626392" y="95698"/>
                  </a:lnTo>
                  <a:lnTo>
                    <a:pt x="835190" y="23924"/>
                  </a:lnTo>
                  <a:lnTo>
                    <a:pt x="1043987" y="47849"/>
                  </a:lnTo>
                  <a:lnTo>
                    <a:pt x="1252785" y="47849"/>
                  </a:lnTo>
                  <a:lnTo>
                    <a:pt x="1461582" y="47849"/>
                  </a:lnTo>
                </a:path>
              </a:pathLst>
            </a:custGeom>
            <a:ln w="20325" cap="flat">
              <a:solidFill>
                <a:srgbClr val="BEBEBE">
                  <a:alpha val="69803"/>
                </a:srgbClr>
              </a:solidFill>
              <a:prstDash val="solid"/>
              <a:round/>
            </a:ln>
          </p:spPr>
          <p:txBody>
            <a:bodyPr/>
            <a:lstStyle/>
            <a:p/>
          </p:txBody>
        </p:sp>
        <p:sp>
          <p:nvSpPr>
            <p:cNvPr id="292" name="pl292"/>
            <p:cNvSpPr/>
            <p:nvPr/>
          </p:nvSpPr>
          <p:spPr>
            <a:xfrm>
              <a:off x="4185089" y="2822659"/>
              <a:ext cx="1461582" cy="155509"/>
            </a:xfrm>
            <a:custGeom>
              <a:avLst/>
              <a:pathLst>
                <a:path w="1461582" h="155509">
                  <a:moveTo>
                    <a:pt x="0" y="59811"/>
                  </a:moveTo>
                  <a:lnTo>
                    <a:pt x="208797" y="23924"/>
                  </a:lnTo>
                  <a:lnTo>
                    <a:pt x="417595" y="0"/>
                  </a:lnTo>
                  <a:lnTo>
                    <a:pt x="626392" y="119623"/>
                  </a:lnTo>
                  <a:lnTo>
                    <a:pt x="835190" y="107660"/>
                  </a:lnTo>
                  <a:lnTo>
                    <a:pt x="1043987" y="23924"/>
                  </a:lnTo>
                  <a:lnTo>
                    <a:pt x="1252785" y="0"/>
                  </a:lnTo>
                  <a:lnTo>
                    <a:pt x="1461582" y="155509"/>
                  </a:lnTo>
                </a:path>
              </a:pathLst>
            </a:custGeom>
            <a:ln w="40651" cap="flat">
              <a:solidFill>
                <a:srgbClr val="BEBEBE">
                  <a:alpha val="69803"/>
                </a:srgbClr>
              </a:solidFill>
              <a:prstDash val="solid"/>
              <a:round/>
            </a:ln>
          </p:spPr>
          <p:txBody>
            <a:bodyPr/>
            <a:lstStyle/>
            <a:p/>
          </p:txBody>
        </p:sp>
        <p:sp>
          <p:nvSpPr>
            <p:cNvPr id="293" name="pl293"/>
            <p:cNvSpPr/>
            <p:nvPr/>
          </p:nvSpPr>
          <p:spPr>
            <a:xfrm>
              <a:off x="4185089" y="2822659"/>
              <a:ext cx="1461582" cy="155509"/>
            </a:xfrm>
            <a:custGeom>
              <a:avLst/>
              <a:pathLst>
                <a:path w="1461582" h="155509">
                  <a:moveTo>
                    <a:pt x="0" y="59811"/>
                  </a:moveTo>
                  <a:lnTo>
                    <a:pt x="208797" y="23924"/>
                  </a:lnTo>
                  <a:lnTo>
                    <a:pt x="417595" y="0"/>
                  </a:lnTo>
                  <a:lnTo>
                    <a:pt x="626392" y="119623"/>
                  </a:lnTo>
                  <a:lnTo>
                    <a:pt x="835190" y="107660"/>
                  </a:lnTo>
                  <a:lnTo>
                    <a:pt x="1043987" y="23924"/>
                  </a:lnTo>
                  <a:lnTo>
                    <a:pt x="1252785" y="0"/>
                  </a:lnTo>
                  <a:lnTo>
                    <a:pt x="1461582" y="155509"/>
                  </a:lnTo>
                </a:path>
              </a:pathLst>
            </a:custGeom>
            <a:ln w="35231" cap="flat">
              <a:solidFill>
                <a:srgbClr val="BEBEBE">
                  <a:alpha val="69803"/>
                </a:srgbClr>
              </a:solidFill>
              <a:prstDash val="solid"/>
              <a:round/>
            </a:ln>
          </p:spPr>
          <p:txBody>
            <a:bodyPr/>
            <a:lstStyle/>
            <a:p/>
          </p:txBody>
        </p:sp>
        <p:sp>
          <p:nvSpPr>
            <p:cNvPr id="294" name="pl294"/>
            <p:cNvSpPr/>
            <p:nvPr/>
          </p:nvSpPr>
          <p:spPr>
            <a:xfrm>
              <a:off x="4185089" y="2798734"/>
              <a:ext cx="1461582" cy="95698"/>
            </a:xfrm>
            <a:custGeom>
              <a:avLst/>
              <a:pathLst>
                <a:path w="1461582" h="95698">
                  <a:moveTo>
                    <a:pt x="0" y="0"/>
                  </a:moveTo>
                  <a:lnTo>
                    <a:pt x="208797" y="11962"/>
                  </a:lnTo>
                  <a:lnTo>
                    <a:pt x="417595" y="47849"/>
                  </a:lnTo>
                  <a:lnTo>
                    <a:pt x="626392" y="95698"/>
                  </a:lnTo>
                  <a:lnTo>
                    <a:pt x="835190" y="23924"/>
                  </a:lnTo>
                  <a:lnTo>
                    <a:pt x="1043987" y="47849"/>
                  </a:lnTo>
                  <a:lnTo>
                    <a:pt x="1252785" y="47849"/>
                  </a:lnTo>
                  <a:lnTo>
                    <a:pt x="1461582" y="47849"/>
                  </a:lnTo>
                </a:path>
              </a:pathLst>
            </a:custGeom>
            <a:ln w="20325" cap="flat">
              <a:solidFill>
                <a:srgbClr val="6B6B6B">
                  <a:alpha val="100000"/>
                </a:srgbClr>
              </a:solidFill>
              <a:prstDash val="solid"/>
              <a:round/>
            </a:ln>
          </p:spPr>
          <p:txBody>
            <a:bodyPr/>
            <a:lstStyle/>
            <a:p/>
          </p:txBody>
        </p:sp>
        <p:sp>
          <p:nvSpPr>
            <p:cNvPr id="295" name="pl295"/>
            <p:cNvSpPr/>
            <p:nvPr/>
          </p:nvSpPr>
          <p:spPr>
            <a:xfrm>
              <a:off x="4185089" y="2822659"/>
              <a:ext cx="1461582" cy="155509"/>
            </a:xfrm>
            <a:custGeom>
              <a:avLst/>
              <a:pathLst>
                <a:path w="1461582" h="155509">
                  <a:moveTo>
                    <a:pt x="0" y="59811"/>
                  </a:moveTo>
                  <a:lnTo>
                    <a:pt x="208797" y="23924"/>
                  </a:lnTo>
                  <a:lnTo>
                    <a:pt x="417595" y="0"/>
                  </a:lnTo>
                  <a:lnTo>
                    <a:pt x="626392" y="119623"/>
                  </a:lnTo>
                  <a:lnTo>
                    <a:pt x="835190" y="107660"/>
                  </a:lnTo>
                  <a:lnTo>
                    <a:pt x="1043987" y="23924"/>
                  </a:lnTo>
                  <a:lnTo>
                    <a:pt x="1252785" y="0"/>
                  </a:lnTo>
                  <a:lnTo>
                    <a:pt x="1461582" y="155509"/>
                  </a:lnTo>
                </a:path>
              </a:pathLst>
            </a:custGeom>
            <a:ln w="40651" cap="flat">
              <a:solidFill>
                <a:srgbClr val="000000">
                  <a:alpha val="100000"/>
                </a:srgbClr>
              </a:solidFill>
              <a:prstDash val="solid"/>
              <a:round/>
            </a:ln>
          </p:spPr>
          <p:txBody>
            <a:bodyPr/>
            <a:lstStyle/>
            <a:p/>
          </p:txBody>
        </p:sp>
        <p:sp>
          <p:nvSpPr>
            <p:cNvPr id="296" name="pl296"/>
            <p:cNvSpPr/>
            <p:nvPr/>
          </p:nvSpPr>
          <p:spPr>
            <a:xfrm>
              <a:off x="4185089" y="2822659"/>
              <a:ext cx="1461582" cy="155509"/>
            </a:xfrm>
            <a:custGeom>
              <a:avLst/>
              <a:pathLst>
                <a:path w="1461582" h="155509">
                  <a:moveTo>
                    <a:pt x="0" y="59811"/>
                  </a:moveTo>
                  <a:lnTo>
                    <a:pt x="208797" y="23924"/>
                  </a:lnTo>
                  <a:lnTo>
                    <a:pt x="417595" y="0"/>
                  </a:lnTo>
                  <a:lnTo>
                    <a:pt x="626392" y="119623"/>
                  </a:lnTo>
                  <a:lnTo>
                    <a:pt x="835190" y="107660"/>
                  </a:lnTo>
                  <a:lnTo>
                    <a:pt x="1043987" y="23924"/>
                  </a:lnTo>
                  <a:lnTo>
                    <a:pt x="1252785" y="0"/>
                  </a:lnTo>
                  <a:lnTo>
                    <a:pt x="1461582" y="155509"/>
                  </a:lnTo>
                </a:path>
              </a:pathLst>
            </a:custGeom>
            <a:ln w="35231" cap="flat">
              <a:solidFill>
                <a:srgbClr val="1CABE2">
                  <a:alpha val="100000"/>
                </a:srgbClr>
              </a:solidFill>
              <a:prstDash val="solid"/>
              <a:round/>
            </a:ln>
          </p:spPr>
          <p:txBody>
            <a:bodyPr/>
            <a:lstStyle/>
            <a:p/>
          </p:txBody>
        </p:sp>
        <p:sp>
          <p:nvSpPr>
            <p:cNvPr id="297" name="tx297"/>
            <p:cNvSpPr/>
            <p:nvPr/>
          </p:nvSpPr>
          <p:spPr>
            <a:xfrm>
              <a:off x="4124830" y="270391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298" name="tx298"/>
            <p:cNvSpPr/>
            <p:nvPr/>
          </p:nvSpPr>
          <p:spPr>
            <a:xfrm>
              <a:off x="4333627" y="266802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299" name="tx299"/>
            <p:cNvSpPr/>
            <p:nvPr/>
          </p:nvSpPr>
          <p:spPr>
            <a:xfrm>
              <a:off x="4542425" y="26441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300" name="tx300"/>
            <p:cNvSpPr/>
            <p:nvPr/>
          </p:nvSpPr>
          <p:spPr>
            <a:xfrm>
              <a:off x="4751222" y="276372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301" name="tx301"/>
            <p:cNvSpPr/>
            <p:nvPr/>
          </p:nvSpPr>
          <p:spPr>
            <a:xfrm>
              <a:off x="4960020" y="27517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302" name="tx302"/>
            <p:cNvSpPr/>
            <p:nvPr/>
          </p:nvSpPr>
          <p:spPr>
            <a:xfrm>
              <a:off x="5168817" y="266802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303" name="tx303"/>
            <p:cNvSpPr/>
            <p:nvPr/>
          </p:nvSpPr>
          <p:spPr>
            <a:xfrm>
              <a:off x="5377615" y="26441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304" name="tx304"/>
            <p:cNvSpPr/>
            <p:nvPr/>
          </p:nvSpPr>
          <p:spPr>
            <a:xfrm>
              <a:off x="5586413" y="27996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305" name="rc305"/>
            <p:cNvSpPr/>
            <p:nvPr/>
          </p:nvSpPr>
          <p:spPr>
            <a:xfrm>
              <a:off x="4112010" y="3643012"/>
              <a:ext cx="1607740" cy="1000048"/>
            </a:xfrm>
            <a:prstGeom prst="rect">
              <a:avLst/>
            </a:prstGeom>
            <a:solidFill>
              <a:srgbClr val="EBEBEB">
                <a:alpha val="100000"/>
              </a:srgbClr>
            </a:solidFill>
          </p:spPr>
          <p:txBody>
            <a:bodyPr/>
            <a:lstStyle/>
            <a:p/>
          </p:txBody>
        </p:sp>
        <p:sp>
          <p:nvSpPr>
            <p:cNvPr id="306" name="pl306"/>
            <p:cNvSpPr/>
            <p:nvPr/>
          </p:nvSpPr>
          <p:spPr>
            <a:xfrm>
              <a:off x="4112010" y="443611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07" name="pl307"/>
            <p:cNvSpPr/>
            <p:nvPr/>
          </p:nvSpPr>
          <p:spPr>
            <a:xfrm>
              <a:off x="4112010" y="413705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08" name="pl308"/>
            <p:cNvSpPr/>
            <p:nvPr/>
          </p:nvSpPr>
          <p:spPr>
            <a:xfrm>
              <a:off x="4112010" y="383799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09" name="pl309"/>
            <p:cNvSpPr/>
            <p:nvPr/>
          </p:nvSpPr>
          <p:spPr>
            <a:xfrm>
              <a:off x="411201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10" name="pl310"/>
            <p:cNvSpPr/>
            <p:nvPr/>
          </p:nvSpPr>
          <p:spPr>
            <a:xfrm>
              <a:off x="4112010" y="458564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11" name="pl311"/>
            <p:cNvSpPr/>
            <p:nvPr/>
          </p:nvSpPr>
          <p:spPr>
            <a:xfrm>
              <a:off x="4112010" y="428658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12" name="pl312"/>
            <p:cNvSpPr/>
            <p:nvPr/>
          </p:nvSpPr>
          <p:spPr>
            <a:xfrm>
              <a:off x="4112010" y="398752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13" name="pl313"/>
            <p:cNvSpPr/>
            <p:nvPr/>
          </p:nvSpPr>
          <p:spPr>
            <a:xfrm>
              <a:off x="418508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14" name="pl314"/>
            <p:cNvSpPr/>
            <p:nvPr/>
          </p:nvSpPr>
          <p:spPr>
            <a:xfrm>
              <a:off x="439388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15" name="pl315"/>
            <p:cNvSpPr/>
            <p:nvPr/>
          </p:nvSpPr>
          <p:spPr>
            <a:xfrm>
              <a:off x="460268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16" name="pl316"/>
            <p:cNvSpPr/>
            <p:nvPr/>
          </p:nvSpPr>
          <p:spPr>
            <a:xfrm>
              <a:off x="481148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17" name="pl317"/>
            <p:cNvSpPr/>
            <p:nvPr/>
          </p:nvSpPr>
          <p:spPr>
            <a:xfrm>
              <a:off x="502027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18" name="pl318"/>
            <p:cNvSpPr/>
            <p:nvPr/>
          </p:nvSpPr>
          <p:spPr>
            <a:xfrm>
              <a:off x="522907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19" name="pl319"/>
            <p:cNvSpPr/>
            <p:nvPr/>
          </p:nvSpPr>
          <p:spPr>
            <a:xfrm>
              <a:off x="543787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20" name="pl320"/>
            <p:cNvSpPr/>
            <p:nvPr/>
          </p:nvSpPr>
          <p:spPr>
            <a:xfrm>
              <a:off x="564667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21" name="pl321"/>
            <p:cNvSpPr/>
            <p:nvPr/>
          </p:nvSpPr>
          <p:spPr>
            <a:xfrm>
              <a:off x="4185089" y="4083224"/>
              <a:ext cx="1461582" cy="95698"/>
            </a:xfrm>
            <a:custGeom>
              <a:avLst/>
              <a:pathLst>
                <a:path w="1461582" h="95698">
                  <a:moveTo>
                    <a:pt x="0" y="0"/>
                  </a:moveTo>
                  <a:lnTo>
                    <a:pt x="208797" y="11962"/>
                  </a:lnTo>
                  <a:lnTo>
                    <a:pt x="417595" y="47849"/>
                  </a:lnTo>
                  <a:lnTo>
                    <a:pt x="626392" y="95698"/>
                  </a:lnTo>
                  <a:lnTo>
                    <a:pt x="835190" y="23924"/>
                  </a:lnTo>
                  <a:lnTo>
                    <a:pt x="1043987" y="47849"/>
                  </a:lnTo>
                  <a:lnTo>
                    <a:pt x="1252785" y="47849"/>
                  </a:lnTo>
                  <a:lnTo>
                    <a:pt x="1461582" y="47849"/>
                  </a:lnTo>
                </a:path>
              </a:pathLst>
            </a:custGeom>
            <a:ln w="20325" cap="flat">
              <a:solidFill>
                <a:srgbClr val="BEBEBE">
                  <a:alpha val="69803"/>
                </a:srgbClr>
              </a:solidFill>
              <a:prstDash val="solid"/>
              <a:round/>
            </a:ln>
          </p:spPr>
          <p:txBody>
            <a:bodyPr/>
            <a:lstStyle/>
            <a:p/>
          </p:txBody>
        </p:sp>
        <p:sp>
          <p:nvSpPr>
            <p:cNvPr id="322" name="pl322"/>
            <p:cNvSpPr/>
            <p:nvPr/>
          </p:nvSpPr>
          <p:spPr>
            <a:xfrm>
              <a:off x="4185089" y="4071262"/>
              <a:ext cx="1461582" cy="131585"/>
            </a:xfrm>
            <a:custGeom>
              <a:avLst/>
              <a:pathLst>
                <a:path w="1461582" h="131585">
                  <a:moveTo>
                    <a:pt x="0" y="0"/>
                  </a:moveTo>
                  <a:lnTo>
                    <a:pt x="208797" y="23924"/>
                  </a:lnTo>
                  <a:lnTo>
                    <a:pt x="417595" y="83736"/>
                  </a:lnTo>
                  <a:lnTo>
                    <a:pt x="626392" y="71773"/>
                  </a:lnTo>
                  <a:lnTo>
                    <a:pt x="835190" y="59811"/>
                  </a:lnTo>
                  <a:lnTo>
                    <a:pt x="1043987" y="71773"/>
                  </a:lnTo>
                  <a:lnTo>
                    <a:pt x="1252785" y="83736"/>
                  </a:lnTo>
                  <a:lnTo>
                    <a:pt x="1461582" y="131585"/>
                  </a:lnTo>
                </a:path>
              </a:pathLst>
            </a:custGeom>
            <a:ln w="40651" cap="flat">
              <a:solidFill>
                <a:srgbClr val="BEBEBE">
                  <a:alpha val="69803"/>
                </a:srgbClr>
              </a:solidFill>
              <a:prstDash val="solid"/>
              <a:round/>
            </a:ln>
          </p:spPr>
          <p:txBody>
            <a:bodyPr/>
            <a:lstStyle/>
            <a:p/>
          </p:txBody>
        </p:sp>
        <p:sp>
          <p:nvSpPr>
            <p:cNvPr id="323" name="pl323"/>
            <p:cNvSpPr/>
            <p:nvPr/>
          </p:nvSpPr>
          <p:spPr>
            <a:xfrm>
              <a:off x="4185089" y="4071262"/>
              <a:ext cx="1461582" cy="131585"/>
            </a:xfrm>
            <a:custGeom>
              <a:avLst/>
              <a:pathLst>
                <a:path w="1461582" h="131585">
                  <a:moveTo>
                    <a:pt x="0" y="0"/>
                  </a:moveTo>
                  <a:lnTo>
                    <a:pt x="208797" y="23924"/>
                  </a:lnTo>
                  <a:lnTo>
                    <a:pt x="417595" y="83736"/>
                  </a:lnTo>
                  <a:lnTo>
                    <a:pt x="626392" y="71773"/>
                  </a:lnTo>
                  <a:lnTo>
                    <a:pt x="835190" y="59811"/>
                  </a:lnTo>
                  <a:lnTo>
                    <a:pt x="1043987" y="71773"/>
                  </a:lnTo>
                  <a:lnTo>
                    <a:pt x="1252785" y="83736"/>
                  </a:lnTo>
                  <a:lnTo>
                    <a:pt x="1461582" y="131585"/>
                  </a:lnTo>
                </a:path>
              </a:pathLst>
            </a:custGeom>
            <a:ln w="35231" cap="flat">
              <a:solidFill>
                <a:srgbClr val="BEBEBE">
                  <a:alpha val="69803"/>
                </a:srgbClr>
              </a:solidFill>
              <a:prstDash val="solid"/>
              <a:round/>
            </a:ln>
          </p:spPr>
          <p:txBody>
            <a:bodyPr/>
            <a:lstStyle/>
            <a:p/>
          </p:txBody>
        </p:sp>
        <p:sp>
          <p:nvSpPr>
            <p:cNvPr id="324" name="pl324"/>
            <p:cNvSpPr/>
            <p:nvPr/>
          </p:nvSpPr>
          <p:spPr>
            <a:xfrm>
              <a:off x="4185089" y="4083224"/>
              <a:ext cx="1461582" cy="95698"/>
            </a:xfrm>
            <a:custGeom>
              <a:avLst/>
              <a:pathLst>
                <a:path w="1461582" h="95698">
                  <a:moveTo>
                    <a:pt x="0" y="0"/>
                  </a:moveTo>
                  <a:lnTo>
                    <a:pt x="208797" y="11962"/>
                  </a:lnTo>
                  <a:lnTo>
                    <a:pt x="417595" y="47849"/>
                  </a:lnTo>
                  <a:lnTo>
                    <a:pt x="626392" y="95698"/>
                  </a:lnTo>
                  <a:lnTo>
                    <a:pt x="835190" y="23924"/>
                  </a:lnTo>
                  <a:lnTo>
                    <a:pt x="1043987" y="47849"/>
                  </a:lnTo>
                  <a:lnTo>
                    <a:pt x="1252785" y="47849"/>
                  </a:lnTo>
                  <a:lnTo>
                    <a:pt x="1461582" y="47849"/>
                  </a:lnTo>
                </a:path>
              </a:pathLst>
            </a:custGeom>
            <a:ln w="20325" cap="flat">
              <a:solidFill>
                <a:srgbClr val="6B6B6B">
                  <a:alpha val="100000"/>
                </a:srgbClr>
              </a:solidFill>
              <a:prstDash val="solid"/>
              <a:round/>
            </a:ln>
          </p:spPr>
          <p:txBody>
            <a:bodyPr/>
            <a:lstStyle/>
            <a:p/>
          </p:txBody>
        </p:sp>
        <p:sp>
          <p:nvSpPr>
            <p:cNvPr id="325" name="pl325"/>
            <p:cNvSpPr/>
            <p:nvPr/>
          </p:nvSpPr>
          <p:spPr>
            <a:xfrm>
              <a:off x="4185089" y="4071262"/>
              <a:ext cx="1461582" cy="131585"/>
            </a:xfrm>
            <a:custGeom>
              <a:avLst/>
              <a:pathLst>
                <a:path w="1461582" h="131585">
                  <a:moveTo>
                    <a:pt x="0" y="0"/>
                  </a:moveTo>
                  <a:lnTo>
                    <a:pt x="208797" y="23924"/>
                  </a:lnTo>
                  <a:lnTo>
                    <a:pt x="417595" y="83736"/>
                  </a:lnTo>
                  <a:lnTo>
                    <a:pt x="626392" y="71773"/>
                  </a:lnTo>
                  <a:lnTo>
                    <a:pt x="835190" y="59811"/>
                  </a:lnTo>
                  <a:lnTo>
                    <a:pt x="1043987" y="71773"/>
                  </a:lnTo>
                  <a:lnTo>
                    <a:pt x="1252785" y="83736"/>
                  </a:lnTo>
                  <a:lnTo>
                    <a:pt x="1461582" y="131585"/>
                  </a:lnTo>
                </a:path>
              </a:pathLst>
            </a:custGeom>
            <a:ln w="40651" cap="flat">
              <a:solidFill>
                <a:srgbClr val="000000">
                  <a:alpha val="100000"/>
                </a:srgbClr>
              </a:solidFill>
              <a:prstDash val="solid"/>
              <a:round/>
            </a:ln>
          </p:spPr>
          <p:txBody>
            <a:bodyPr/>
            <a:lstStyle/>
            <a:p/>
          </p:txBody>
        </p:sp>
        <p:sp>
          <p:nvSpPr>
            <p:cNvPr id="326" name="pl326"/>
            <p:cNvSpPr/>
            <p:nvPr/>
          </p:nvSpPr>
          <p:spPr>
            <a:xfrm>
              <a:off x="4185089" y="4071262"/>
              <a:ext cx="1461582" cy="131585"/>
            </a:xfrm>
            <a:custGeom>
              <a:avLst/>
              <a:pathLst>
                <a:path w="1461582" h="131585">
                  <a:moveTo>
                    <a:pt x="0" y="0"/>
                  </a:moveTo>
                  <a:lnTo>
                    <a:pt x="208797" y="23924"/>
                  </a:lnTo>
                  <a:lnTo>
                    <a:pt x="417595" y="83736"/>
                  </a:lnTo>
                  <a:lnTo>
                    <a:pt x="626392" y="71773"/>
                  </a:lnTo>
                  <a:lnTo>
                    <a:pt x="835190" y="59811"/>
                  </a:lnTo>
                  <a:lnTo>
                    <a:pt x="1043987" y="71773"/>
                  </a:lnTo>
                  <a:lnTo>
                    <a:pt x="1252785" y="83736"/>
                  </a:lnTo>
                  <a:lnTo>
                    <a:pt x="1461582" y="131585"/>
                  </a:lnTo>
                </a:path>
              </a:pathLst>
            </a:custGeom>
            <a:ln w="35231" cap="flat">
              <a:solidFill>
                <a:srgbClr val="1CABE2">
                  <a:alpha val="100000"/>
                </a:srgbClr>
              </a:solidFill>
              <a:prstDash val="solid"/>
              <a:round/>
            </a:ln>
          </p:spPr>
          <p:txBody>
            <a:bodyPr/>
            <a:lstStyle/>
            <a:p/>
          </p:txBody>
        </p:sp>
        <p:sp>
          <p:nvSpPr>
            <p:cNvPr id="327" name="tx327"/>
            <p:cNvSpPr/>
            <p:nvPr/>
          </p:nvSpPr>
          <p:spPr>
            <a:xfrm>
              <a:off x="4124830" y="38927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328" name="tx328"/>
            <p:cNvSpPr/>
            <p:nvPr/>
          </p:nvSpPr>
          <p:spPr>
            <a:xfrm>
              <a:off x="4333627" y="391663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329" name="tx329"/>
            <p:cNvSpPr/>
            <p:nvPr/>
          </p:nvSpPr>
          <p:spPr>
            <a:xfrm>
              <a:off x="4542425" y="397644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330" name="tx330"/>
            <p:cNvSpPr/>
            <p:nvPr/>
          </p:nvSpPr>
          <p:spPr>
            <a:xfrm>
              <a:off x="4751222" y="39644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331" name="tx331"/>
            <p:cNvSpPr/>
            <p:nvPr/>
          </p:nvSpPr>
          <p:spPr>
            <a:xfrm>
              <a:off x="4960020" y="395251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332" name="tx332"/>
            <p:cNvSpPr/>
            <p:nvPr/>
          </p:nvSpPr>
          <p:spPr>
            <a:xfrm>
              <a:off x="5168817" y="39644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333" name="tx333"/>
            <p:cNvSpPr/>
            <p:nvPr/>
          </p:nvSpPr>
          <p:spPr>
            <a:xfrm>
              <a:off x="5377615" y="397644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334" name="tx334"/>
            <p:cNvSpPr/>
            <p:nvPr/>
          </p:nvSpPr>
          <p:spPr>
            <a:xfrm>
              <a:off x="5586413" y="40242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335" name="rc335"/>
            <p:cNvSpPr/>
            <p:nvPr/>
          </p:nvSpPr>
          <p:spPr>
            <a:xfrm>
              <a:off x="4112010" y="4927502"/>
              <a:ext cx="1607740" cy="1000048"/>
            </a:xfrm>
            <a:prstGeom prst="rect">
              <a:avLst/>
            </a:prstGeom>
            <a:solidFill>
              <a:srgbClr val="EBEBEB">
                <a:alpha val="100000"/>
              </a:srgbClr>
            </a:solidFill>
          </p:spPr>
          <p:txBody>
            <a:bodyPr/>
            <a:lstStyle/>
            <a:p/>
          </p:txBody>
        </p:sp>
        <p:sp>
          <p:nvSpPr>
            <p:cNvPr id="336" name="pl336"/>
            <p:cNvSpPr/>
            <p:nvPr/>
          </p:nvSpPr>
          <p:spPr>
            <a:xfrm>
              <a:off x="4112010" y="572060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37" name="pl337"/>
            <p:cNvSpPr/>
            <p:nvPr/>
          </p:nvSpPr>
          <p:spPr>
            <a:xfrm>
              <a:off x="4112010" y="542154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38" name="pl338"/>
            <p:cNvSpPr/>
            <p:nvPr/>
          </p:nvSpPr>
          <p:spPr>
            <a:xfrm>
              <a:off x="4112010" y="512248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39" name="pl339"/>
            <p:cNvSpPr/>
            <p:nvPr/>
          </p:nvSpPr>
          <p:spPr>
            <a:xfrm>
              <a:off x="411201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40" name="pl340"/>
            <p:cNvSpPr/>
            <p:nvPr/>
          </p:nvSpPr>
          <p:spPr>
            <a:xfrm>
              <a:off x="4112010" y="587013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41" name="pl341"/>
            <p:cNvSpPr/>
            <p:nvPr/>
          </p:nvSpPr>
          <p:spPr>
            <a:xfrm>
              <a:off x="4112010" y="5571073"/>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42" name="pl342"/>
            <p:cNvSpPr/>
            <p:nvPr/>
          </p:nvSpPr>
          <p:spPr>
            <a:xfrm>
              <a:off x="4112010" y="527201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43" name="pl343"/>
            <p:cNvSpPr/>
            <p:nvPr/>
          </p:nvSpPr>
          <p:spPr>
            <a:xfrm>
              <a:off x="418508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44" name="pl344"/>
            <p:cNvSpPr/>
            <p:nvPr/>
          </p:nvSpPr>
          <p:spPr>
            <a:xfrm>
              <a:off x="439388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45" name="pl345"/>
            <p:cNvSpPr/>
            <p:nvPr/>
          </p:nvSpPr>
          <p:spPr>
            <a:xfrm>
              <a:off x="460268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46" name="pl346"/>
            <p:cNvSpPr/>
            <p:nvPr/>
          </p:nvSpPr>
          <p:spPr>
            <a:xfrm>
              <a:off x="481148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47" name="pl347"/>
            <p:cNvSpPr/>
            <p:nvPr/>
          </p:nvSpPr>
          <p:spPr>
            <a:xfrm>
              <a:off x="502027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48" name="pl348"/>
            <p:cNvSpPr/>
            <p:nvPr/>
          </p:nvSpPr>
          <p:spPr>
            <a:xfrm>
              <a:off x="522907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49" name="pl349"/>
            <p:cNvSpPr/>
            <p:nvPr/>
          </p:nvSpPr>
          <p:spPr>
            <a:xfrm>
              <a:off x="543787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50" name="pl350"/>
            <p:cNvSpPr/>
            <p:nvPr/>
          </p:nvSpPr>
          <p:spPr>
            <a:xfrm>
              <a:off x="564667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51" name="pl351"/>
            <p:cNvSpPr/>
            <p:nvPr/>
          </p:nvSpPr>
          <p:spPr>
            <a:xfrm>
              <a:off x="4185089" y="5367714"/>
              <a:ext cx="1461582" cy="95698"/>
            </a:xfrm>
            <a:custGeom>
              <a:avLst/>
              <a:pathLst>
                <a:path w="1461582" h="95698">
                  <a:moveTo>
                    <a:pt x="0" y="0"/>
                  </a:moveTo>
                  <a:lnTo>
                    <a:pt x="208797" y="11962"/>
                  </a:lnTo>
                  <a:lnTo>
                    <a:pt x="417595" y="47849"/>
                  </a:lnTo>
                  <a:lnTo>
                    <a:pt x="626392" y="95698"/>
                  </a:lnTo>
                  <a:lnTo>
                    <a:pt x="835190" y="23924"/>
                  </a:lnTo>
                  <a:lnTo>
                    <a:pt x="1043987" y="47849"/>
                  </a:lnTo>
                  <a:lnTo>
                    <a:pt x="1252785" y="47849"/>
                  </a:lnTo>
                  <a:lnTo>
                    <a:pt x="1461582" y="47849"/>
                  </a:lnTo>
                </a:path>
              </a:pathLst>
            </a:custGeom>
            <a:ln w="20325" cap="flat">
              <a:solidFill>
                <a:srgbClr val="BEBEBE">
                  <a:alpha val="69803"/>
                </a:srgbClr>
              </a:solidFill>
              <a:prstDash val="solid"/>
              <a:round/>
            </a:ln>
          </p:spPr>
          <p:txBody>
            <a:bodyPr/>
            <a:lstStyle/>
            <a:p/>
          </p:txBody>
        </p:sp>
        <p:sp>
          <p:nvSpPr>
            <p:cNvPr id="352" name="pl352"/>
            <p:cNvSpPr/>
            <p:nvPr/>
          </p:nvSpPr>
          <p:spPr>
            <a:xfrm>
              <a:off x="4185089" y="5403601"/>
              <a:ext cx="1461582" cy="239246"/>
            </a:xfrm>
            <a:custGeom>
              <a:avLst/>
              <a:pathLst>
                <a:path w="1461582" h="239246">
                  <a:moveTo>
                    <a:pt x="0" y="59811"/>
                  </a:moveTo>
                  <a:lnTo>
                    <a:pt x="208797" y="59811"/>
                  </a:lnTo>
                  <a:lnTo>
                    <a:pt x="417595" y="71773"/>
                  </a:lnTo>
                  <a:lnTo>
                    <a:pt x="626392" y="239246"/>
                  </a:lnTo>
                  <a:lnTo>
                    <a:pt x="835190" y="59811"/>
                  </a:lnTo>
                  <a:lnTo>
                    <a:pt x="1043987" y="0"/>
                  </a:lnTo>
                  <a:lnTo>
                    <a:pt x="1252785" y="215321"/>
                  </a:lnTo>
                  <a:lnTo>
                    <a:pt x="1461582" y="215321"/>
                  </a:lnTo>
                </a:path>
              </a:pathLst>
            </a:custGeom>
            <a:ln w="40651" cap="flat">
              <a:solidFill>
                <a:srgbClr val="BEBEBE">
                  <a:alpha val="69803"/>
                </a:srgbClr>
              </a:solidFill>
              <a:prstDash val="solid"/>
              <a:round/>
            </a:ln>
          </p:spPr>
          <p:txBody>
            <a:bodyPr/>
            <a:lstStyle/>
            <a:p/>
          </p:txBody>
        </p:sp>
        <p:sp>
          <p:nvSpPr>
            <p:cNvPr id="353" name="pl353"/>
            <p:cNvSpPr/>
            <p:nvPr/>
          </p:nvSpPr>
          <p:spPr>
            <a:xfrm>
              <a:off x="4185089" y="5403601"/>
              <a:ext cx="1461582" cy="239246"/>
            </a:xfrm>
            <a:custGeom>
              <a:avLst/>
              <a:pathLst>
                <a:path w="1461582" h="239246">
                  <a:moveTo>
                    <a:pt x="0" y="59811"/>
                  </a:moveTo>
                  <a:lnTo>
                    <a:pt x="208797" y="59811"/>
                  </a:lnTo>
                  <a:lnTo>
                    <a:pt x="417595" y="71773"/>
                  </a:lnTo>
                  <a:lnTo>
                    <a:pt x="626392" y="239246"/>
                  </a:lnTo>
                  <a:lnTo>
                    <a:pt x="835190" y="59811"/>
                  </a:lnTo>
                  <a:lnTo>
                    <a:pt x="1043987" y="0"/>
                  </a:lnTo>
                  <a:lnTo>
                    <a:pt x="1252785" y="215321"/>
                  </a:lnTo>
                  <a:lnTo>
                    <a:pt x="1461582" y="215321"/>
                  </a:lnTo>
                </a:path>
              </a:pathLst>
            </a:custGeom>
            <a:ln w="35231" cap="flat">
              <a:solidFill>
                <a:srgbClr val="BEBEBE">
                  <a:alpha val="69803"/>
                </a:srgbClr>
              </a:solidFill>
              <a:prstDash val="solid"/>
              <a:round/>
            </a:ln>
          </p:spPr>
          <p:txBody>
            <a:bodyPr/>
            <a:lstStyle/>
            <a:p/>
          </p:txBody>
        </p:sp>
        <p:sp>
          <p:nvSpPr>
            <p:cNvPr id="354" name="pl354"/>
            <p:cNvSpPr/>
            <p:nvPr/>
          </p:nvSpPr>
          <p:spPr>
            <a:xfrm>
              <a:off x="4185089" y="5367714"/>
              <a:ext cx="1461582" cy="95698"/>
            </a:xfrm>
            <a:custGeom>
              <a:avLst/>
              <a:pathLst>
                <a:path w="1461582" h="95698">
                  <a:moveTo>
                    <a:pt x="0" y="0"/>
                  </a:moveTo>
                  <a:lnTo>
                    <a:pt x="208797" y="11962"/>
                  </a:lnTo>
                  <a:lnTo>
                    <a:pt x="417595" y="47849"/>
                  </a:lnTo>
                  <a:lnTo>
                    <a:pt x="626392" y="95698"/>
                  </a:lnTo>
                  <a:lnTo>
                    <a:pt x="835190" y="23924"/>
                  </a:lnTo>
                  <a:lnTo>
                    <a:pt x="1043987" y="47849"/>
                  </a:lnTo>
                  <a:lnTo>
                    <a:pt x="1252785" y="47849"/>
                  </a:lnTo>
                  <a:lnTo>
                    <a:pt x="1461582" y="47849"/>
                  </a:lnTo>
                </a:path>
              </a:pathLst>
            </a:custGeom>
            <a:ln w="20325" cap="flat">
              <a:solidFill>
                <a:srgbClr val="6B6B6B">
                  <a:alpha val="100000"/>
                </a:srgbClr>
              </a:solidFill>
              <a:prstDash val="solid"/>
              <a:round/>
            </a:ln>
          </p:spPr>
          <p:txBody>
            <a:bodyPr/>
            <a:lstStyle/>
            <a:p/>
          </p:txBody>
        </p:sp>
        <p:sp>
          <p:nvSpPr>
            <p:cNvPr id="355" name="pl355"/>
            <p:cNvSpPr/>
            <p:nvPr/>
          </p:nvSpPr>
          <p:spPr>
            <a:xfrm>
              <a:off x="4185089" y="5403601"/>
              <a:ext cx="1461582" cy="239246"/>
            </a:xfrm>
            <a:custGeom>
              <a:avLst/>
              <a:pathLst>
                <a:path w="1461582" h="239246">
                  <a:moveTo>
                    <a:pt x="0" y="59811"/>
                  </a:moveTo>
                  <a:lnTo>
                    <a:pt x="208797" y="59811"/>
                  </a:lnTo>
                  <a:lnTo>
                    <a:pt x="417595" y="71773"/>
                  </a:lnTo>
                  <a:lnTo>
                    <a:pt x="626392" y="239246"/>
                  </a:lnTo>
                  <a:lnTo>
                    <a:pt x="835190" y="59811"/>
                  </a:lnTo>
                  <a:lnTo>
                    <a:pt x="1043987" y="0"/>
                  </a:lnTo>
                  <a:lnTo>
                    <a:pt x="1252785" y="215321"/>
                  </a:lnTo>
                  <a:lnTo>
                    <a:pt x="1461582" y="215321"/>
                  </a:lnTo>
                </a:path>
              </a:pathLst>
            </a:custGeom>
            <a:ln w="40651" cap="flat">
              <a:solidFill>
                <a:srgbClr val="000000">
                  <a:alpha val="100000"/>
                </a:srgbClr>
              </a:solidFill>
              <a:prstDash val="solid"/>
              <a:round/>
            </a:ln>
          </p:spPr>
          <p:txBody>
            <a:bodyPr/>
            <a:lstStyle/>
            <a:p/>
          </p:txBody>
        </p:sp>
        <p:sp>
          <p:nvSpPr>
            <p:cNvPr id="356" name="pl356"/>
            <p:cNvSpPr/>
            <p:nvPr/>
          </p:nvSpPr>
          <p:spPr>
            <a:xfrm>
              <a:off x="4185089" y="5403601"/>
              <a:ext cx="1461582" cy="239246"/>
            </a:xfrm>
            <a:custGeom>
              <a:avLst/>
              <a:pathLst>
                <a:path w="1461582" h="239246">
                  <a:moveTo>
                    <a:pt x="0" y="59811"/>
                  </a:moveTo>
                  <a:lnTo>
                    <a:pt x="208797" y="59811"/>
                  </a:lnTo>
                  <a:lnTo>
                    <a:pt x="417595" y="71773"/>
                  </a:lnTo>
                  <a:lnTo>
                    <a:pt x="626392" y="239246"/>
                  </a:lnTo>
                  <a:lnTo>
                    <a:pt x="835190" y="59811"/>
                  </a:lnTo>
                  <a:lnTo>
                    <a:pt x="1043987" y="0"/>
                  </a:lnTo>
                  <a:lnTo>
                    <a:pt x="1252785" y="215321"/>
                  </a:lnTo>
                  <a:lnTo>
                    <a:pt x="1461582" y="215321"/>
                  </a:lnTo>
                </a:path>
              </a:pathLst>
            </a:custGeom>
            <a:ln w="35231" cap="flat">
              <a:solidFill>
                <a:srgbClr val="1CABE2">
                  <a:alpha val="100000"/>
                </a:srgbClr>
              </a:solidFill>
              <a:prstDash val="solid"/>
              <a:round/>
            </a:ln>
          </p:spPr>
          <p:txBody>
            <a:bodyPr/>
            <a:lstStyle/>
            <a:p/>
          </p:txBody>
        </p:sp>
        <p:sp>
          <p:nvSpPr>
            <p:cNvPr id="357" name="tx357"/>
            <p:cNvSpPr/>
            <p:nvPr/>
          </p:nvSpPr>
          <p:spPr>
            <a:xfrm>
              <a:off x="4124830" y="528485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358" name="tx358"/>
            <p:cNvSpPr/>
            <p:nvPr/>
          </p:nvSpPr>
          <p:spPr>
            <a:xfrm>
              <a:off x="4333627" y="528485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359" name="tx359"/>
            <p:cNvSpPr/>
            <p:nvPr/>
          </p:nvSpPr>
          <p:spPr>
            <a:xfrm>
              <a:off x="4542425" y="529682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360" name="tx360"/>
            <p:cNvSpPr/>
            <p:nvPr/>
          </p:nvSpPr>
          <p:spPr>
            <a:xfrm>
              <a:off x="4751222" y="54642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69</a:t>
              </a:r>
            </a:p>
          </p:txBody>
        </p:sp>
        <p:sp>
          <p:nvSpPr>
            <p:cNvPr id="361" name="tx361"/>
            <p:cNvSpPr/>
            <p:nvPr/>
          </p:nvSpPr>
          <p:spPr>
            <a:xfrm>
              <a:off x="4960020" y="528485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362" name="tx362"/>
            <p:cNvSpPr/>
            <p:nvPr/>
          </p:nvSpPr>
          <p:spPr>
            <a:xfrm>
              <a:off x="5168817" y="522504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363" name="tx363"/>
            <p:cNvSpPr/>
            <p:nvPr/>
          </p:nvSpPr>
          <p:spPr>
            <a:xfrm>
              <a:off x="5377615" y="54403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364" name="tx364"/>
            <p:cNvSpPr/>
            <p:nvPr/>
          </p:nvSpPr>
          <p:spPr>
            <a:xfrm>
              <a:off x="5586413" y="54403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365" name="rc365"/>
            <p:cNvSpPr/>
            <p:nvPr/>
          </p:nvSpPr>
          <p:spPr>
            <a:xfrm>
              <a:off x="5789340" y="1074032"/>
              <a:ext cx="1607740" cy="1000048"/>
            </a:xfrm>
            <a:prstGeom prst="rect">
              <a:avLst/>
            </a:prstGeom>
            <a:solidFill>
              <a:srgbClr val="EBEBEB">
                <a:alpha val="100000"/>
              </a:srgbClr>
            </a:solidFill>
          </p:spPr>
          <p:txBody>
            <a:bodyPr/>
            <a:lstStyle/>
            <a:p/>
          </p:txBody>
        </p:sp>
        <p:sp>
          <p:nvSpPr>
            <p:cNvPr id="366" name="pl366"/>
            <p:cNvSpPr/>
            <p:nvPr/>
          </p:nvSpPr>
          <p:spPr>
            <a:xfrm>
              <a:off x="5789340" y="186713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67" name="pl367"/>
            <p:cNvSpPr/>
            <p:nvPr/>
          </p:nvSpPr>
          <p:spPr>
            <a:xfrm>
              <a:off x="5789340" y="156807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68" name="pl368"/>
            <p:cNvSpPr/>
            <p:nvPr/>
          </p:nvSpPr>
          <p:spPr>
            <a:xfrm>
              <a:off x="5789340" y="126901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69" name="pl369"/>
            <p:cNvSpPr/>
            <p:nvPr/>
          </p:nvSpPr>
          <p:spPr>
            <a:xfrm>
              <a:off x="578934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70" name="pl370"/>
            <p:cNvSpPr/>
            <p:nvPr/>
          </p:nvSpPr>
          <p:spPr>
            <a:xfrm>
              <a:off x="5789340" y="201666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71" name="pl371"/>
            <p:cNvSpPr/>
            <p:nvPr/>
          </p:nvSpPr>
          <p:spPr>
            <a:xfrm>
              <a:off x="5789340" y="171760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72" name="pl372"/>
            <p:cNvSpPr/>
            <p:nvPr/>
          </p:nvSpPr>
          <p:spPr>
            <a:xfrm>
              <a:off x="5789340" y="141854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73" name="pl373"/>
            <p:cNvSpPr/>
            <p:nvPr/>
          </p:nvSpPr>
          <p:spPr>
            <a:xfrm>
              <a:off x="586241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74" name="pl374"/>
            <p:cNvSpPr/>
            <p:nvPr/>
          </p:nvSpPr>
          <p:spPr>
            <a:xfrm>
              <a:off x="607121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75" name="pl375"/>
            <p:cNvSpPr/>
            <p:nvPr/>
          </p:nvSpPr>
          <p:spPr>
            <a:xfrm>
              <a:off x="628001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76" name="pl376"/>
            <p:cNvSpPr/>
            <p:nvPr/>
          </p:nvSpPr>
          <p:spPr>
            <a:xfrm>
              <a:off x="648881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77" name="pl377"/>
            <p:cNvSpPr/>
            <p:nvPr/>
          </p:nvSpPr>
          <p:spPr>
            <a:xfrm>
              <a:off x="669760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78" name="pl378"/>
            <p:cNvSpPr/>
            <p:nvPr/>
          </p:nvSpPr>
          <p:spPr>
            <a:xfrm>
              <a:off x="690640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79" name="pl379"/>
            <p:cNvSpPr/>
            <p:nvPr/>
          </p:nvSpPr>
          <p:spPr>
            <a:xfrm>
              <a:off x="711520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80" name="pl380"/>
            <p:cNvSpPr/>
            <p:nvPr/>
          </p:nvSpPr>
          <p:spPr>
            <a:xfrm>
              <a:off x="732400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81" name="pl381"/>
            <p:cNvSpPr/>
            <p:nvPr/>
          </p:nvSpPr>
          <p:spPr>
            <a:xfrm>
              <a:off x="5862419" y="1514245"/>
              <a:ext cx="1461582" cy="95698"/>
            </a:xfrm>
            <a:custGeom>
              <a:avLst/>
              <a:pathLst>
                <a:path w="1461582" h="95698">
                  <a:moveTo>
                    <a:pt x="0" y="0"/>
                  </a:moveTo>
                  <a:lnTo>
                    <a:pt x="208797" y="11962"/>
                  </a:lnTo>
                  <a:lnTo>
                    <a:pt x="417595" y="47849"/>
                  </a:lnTo>
                  <a:lnTo>
                    <a:pt x="626392" y="95698"/>
                  </a:lnTo>
                  <a:lnTo>
                    <a:pt x="835190" y="23924"/>
                  </a:lnTo>
                  <a:lnTo>
                    <a:pt x="1043987" y="47849"/>
                  </a:lnTo>
                  <a:lnTo>
                    <a:pt x="1252785" y="47849"/>
                  </a:lnTo>
                  <a:lnTo>
                    <a:pt x="1461582" y="47849"/>
                  </a:lnTo>
                </a:path>
              </a:pathLst>
            </a:custGeom>
            <a:ln w="20325" cap="flat">
              <a:solidFill>
                <a:srgbClr val="BEBEBE">
                  <a:alpha val="69803"/>
                </a:srgbClr>
              </a:solidFill>
              <a:prstDash val="solid"/>
              <a:round/>
            </a:ln>
          </p:spPr>
          <p:txBody>
            <a:bodyPr/>
            <a:lstStyle/>
            <a:p/>
          </p:txBody>
        </p:sp>
        <p:sp>
          <p:nvSpPr>
            <p:cNvPr id="382" name="pl382"/>
            <p:cNvSpPr/>
            <p:nvPr/>
          </p:nvSpPr>
          <p:spPr>
            <a:xfrm>
              <a:off x="5862419" y="1657792"/>
              <a:ext cx="1461582" cy="119623"/>
            </a:xfrm>
            <a:custGeom>
              <a:avLst/>
              <a:pathLst>
                <a:path w="1461582" h="119623">
                  <a:moveTo>
                    <a:pt x="0" y="83736"/>
                  </a:moveTo>
                  <a:lnTo>
                    <a:pt x="208797" y="0"/>
                  </a:lnTo>
                  <a:lnTo>
                    <a:pt x="417595" y="23924"/>
                  </a:lnTo>
                  <a:lnTo>
                    <a:pt x="626392" y="47849"/>
                  </a:lnTo>
                  <a:lnTo>
                    <a:pt x="835190" y="59811"/>
                  </a:lnTo>
                  <a:lnTo>
                    <a:pt x="1043987" y="83736"/>
                  </a:lnTo>
                  <a:lnTo>
                    <a:pt x="1252785" y="11962"/>
                  </a:lnTo>
                  <a:lnTo>
                    <a:pt x="1461582" y="119623"/>
                  </a:lnTo>
                </a:path>
              </a:pathLst>
            </a:custGeom>
            <a:ln w="40651" cap="flat">
              <a:solidFill>
                <a:srgbClr val="BEBEBE">
                  <a:alpha val="69803"/>
                </a:srgbClr>
              </a:solidFill>
              <a:prstDash val="solid"/>
              <a:round/>
            </a:ln>
          </p:spPr>
          <p:txBody>
            <a:bodyPr/>
            <a:lstStyle/>
            <a:p/>
          </p:txBody>
        </p:sp>
        <p:sp>
          <p:nvSpPr>
            <p:cNvPr id="383" name="pl383"/>
            <p:cNvSpPr/>
            <p:nvPr/>
          </p:nvSpPr>
          <p:spPr>
            <a:xfrm>
              <a:off x="5862419" y="1657792"/>
              <a:ext cx="1461582" cy="119623"/>
            </a:xfrm>
            <a:custGeom>
              <a:avLst/>
              <a:pathLst>
                <a:path w="1461582" h="119623">
                  <a:moveTo>
                    <a:pt x="0" y="83736"/>
                  </a:moveTo>
                  <a:lnTo>
                    <a:pt x="208797" y="0"/>
                  </a:lnTo>
                  <a:lnTo>
                    <a:pt x="417595" y="23924"/>
                  </a:lnTo>
                  <a:lnTo>
                    <a:pt x="626392" y="47849"/>
                  </a:lnTo>
                  <a:lnTo>
                    <a:pt x="835190" y="59811"/>
                  </a:lnTo>
                  <a:lnTo>
                    <a:pt x="1043987" y="83736"/>
                  </a:lnTo>
                  <a:lnTo>
                    <a:pt x="1252785" y="11962"/>
                  </a:lnTo>
                  <a:lnTo>
                    <a:pt x="1461582" y="119623"/>
                  </a:lnTo>
                </a:path>
              </a:pathLst>
            </a:custGeom>
            <a:ln w="35231" cap="flat">
              <a:solidFill>
                <a:srgbClr val="BEBEBE">
                  <a:alpha val="69803"/>
                </a:srgbClr>
              </a:solidFill>
              <a:prstDash val="solid"/>
              <a:round/>
            </a:ln>
          </p:spPr>
          <p:txBody>
            <a:bodyPr/>
            <a:lstStyle/>
            <a:p/>
          </p:txBody>
        </p:sp>
        <p:sp>
          <p:nvSpPr>
            <p:cNvPr id="384" name="pl384"/>
            <p:cNvSpPr/>
            <p:nvPr/>
          </p:nvSpPr>
          <p:spPr>
            <a:xfrm>
              <a:off x="5862419" y="1514245"/>
              <a:ext cx="1461582" cy="95698"/>
            </a:xfrm>
            <a:custGeom>
              <a:avLst/>
              <a:pathLst>
                <a:path w="1461582" h="95698">
                  <a:moveTo>
                    <a:pt x="0" y="0"/>
                  </a:moveTo>
                  <a:lnTo>
                    <a:pt x="208797" y="11962"/>
                  </a:lnTo>
                  <a:lnTo>
                    <a:pt x="417595" y="47849"/>
                  </a:lnTo>
                  <a:lnTo>
                    <a:pt x="626392" y="95698"/>
                  </a:lnTo>
                  <a:lnTo>
                    <a:pt x="835190" y="23924"/>
                  </a:lnTo>
                  <a:lnTo>
                    <a:pt x="1043987" y="47849"/>
                  </a:lnTo>
                  <a:lnTo>
                    <a:pt x="1252785" y="47849"/>
                  </a:lnTo>
                  <a:lnTo>
                    <a:pt x="1461582" y="47849"/>
                  </a:lnTo>
                </a:path>
              </a:pathLst>
            </a:custGeom>
            <a:ln w="20325" cap="flat">
              <a:solidFill>
                <a:srgbClr val="6B6B6B">
                  <a:alpha val="100000"/>
                </a:srgbClr>
              </a:solidFill>
              <a:prstDash val="solid"/>
              <a:round/>
            </a:ln>
          </p:spPr>
          <p:txBody>
            <a:bodyPr/>
            <a:lstStyle/>
            <a:p/>
          </p:txBody>
        </p:sp>
        <p:sp>
          <p:nvSpPr>
            <p:cNvPr id="385" name="pl385"/>
            <p:cNvSpPr/>
            <p:nvPr/>
          </p:nvSpPr>
          <p:spPr>
            <a:xfrm>
              <a:off x="5862419" y="1657792"/>
              <a:ext cx="1461582" cy="119623"/>
            </a:xfrm>
            <a:custGeom>
              <a:avLst/>
              <a:pathLst>
                <a:path w="1461582" h="119623">
                  <a:moveTo>
                    <a:pt x="0" y="83736"/>
                  </a:moveTo>
                  <a:lnTo>
                    <a:pt x="208797" y="0"/>
                  </a:lnTo>
                  <a:lnTo>
                    <a:pt x="417595" y="23924"/>
                  </a:lnTo>
                  <a:lnTo>
                    <a:pt x="626392" y="47849"/>
                  </a:lnTo>
                  <a:lnTo>
                    <a:pt x="835190" y="59811"/>
                  </a:lnTo>
                  <a:lnTo>
                    <a:pt x="1043987" y="83736"/>
                  </a:lnTo>
                  <a:lnTo>
                    <a:pt x="1252785" y="11962"/>
                  </a:lnTo>
                  <a:lnTo>
                    <a:pt x="1461582" y="119623"/>
                  </a:lnTo>
                </a:path>
              </a:pathLst>
            </a:custGeom>
            <a:ln w="40651" cap="flat">
              <a:solidFill>
                <a:srgbClr val="000000">
                  <a:alpha val="100000"/>
                </a:srgbClr>
              </a:solidFill>
              <a:prstDash val="solid"/>
              <a:round/>
            </a:ln>
          </p:spPr>
          <p:txBody>
            <a:bodyPr/>
            <a:lstStyle/>
            <a:p/>
          </p:txBody>
        </p:sp>
        <p:sp>
          <p:nvSpPr>
            <p:cNvPr id="386" name="pl386"/>
            <p:cNvSpPr/>
            <p:nvPr/>
          </p:nvSpPr>
          <p:spPr>
            <a:xfrm>
              <a:off x="5862419" y="1657792"/>
              <a:ext cx="1461582" cy="119623"/>
            </a:xfrm>
            <a:custGeom>
              <a:avLst/>
              <a:pathLst>
                <a:path w="1461582" h="119623">
                  <a:moveTo>
                    <a:pt x="0" y="83736"/>
                  </a:moveTo>
                  <a:lnTo>
                    <a:pt x="208797" y="0"/>
                  </a:lnTo>
                  <a:lnTo>
                    <a:pt x="417595" y="23924"/>
                  </a:lnTo>
                  <a:lnTo>
                    <a:pt x="626392" y="47849"/>
                  </a:lnTo>
                  <a:lnTo>
                    <a:pt x="835190" y="59811"/>
                  </a:lnTo>
                  <a:lnTo>
                    <a:pt x="1043987" y="83736"/>
                  </a:lnTo>
                  <a:lnTo>
                    <a:pt x="1252785" y="11962"/>
                  </a:lnTo>
                  <a:lnTo>
                    <a:pt x="1461582" y="119623"/>
                  </a:lnTo>
                </a:path>
              </a:pathLst>
            </a:custGeom>
            <a:ln w="35231" cap="flat">
              <a:solidFill>
                <a:srgbClr val="1CABE2">
                  <a:alpha val="100000"/>
                </a:srgbClr>
              </a:solidFill>
              <a:prstDash val="solid"/>
              <a:round/>
            </a:ln>
          </p:spPr>
          <p:txBody>
            <a:bodyPr/>
            <a:lstStyle/>
            <a:p/>
          </p:txBody>
        </p:sp>
        <p:sp>
          <p:nvSpPr>
            <p:cNvPr id="387" name="tx387"/>
            <p:cNvSpPr/>
            <p:nvPr/>
          </p:nvSpPr>
          <p:spPr>
            <a:xfrm>
              <a:off x="5802160" y="156297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a:t>
              </a:r>
            </a:p>
          </p:txBody>
        </p:sp>
        <p:sp>
          <p:nvSpPr>
            <p:cNvPr id="388" name="tx388"/>
            <p:cNvSpPr/>
            <p:nvPr/>
          </p:nvSpPr>
          <p:spPr>
            <a:xfrm>
              <a:off x="6010957" y="14792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389" name="tx389"/>
            <p:cNvSpPr/>
            <p:nvPr/>
          </p:nvSpPr>
          <p:spPr>
            <a:xfrm>
              <a:off x="6219755" y="150316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78</a:t>
              </a:r>
            </a:p>
          </p:txBody>
        </p:sp>
        <p:sp>
          <p:nvSpPr>
            <p:cNvPr id="390" name="tx390"/>
            <p:cNvSpPr/>
            <p:nvPr/>
          </p:nvSpPr>
          <p:spPr>
            <a:xfrm>
              <a:off x="6428552" y="15270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76</a:t>
              </a:r>
            </a:p>
          </p:txBody>
        </p:sp>
        <p:sp>
          <p:nvSpPr>
            <p:cNvPr id="391" name="tx391"/>
            <p:cNvSpPr/>
            <p:nvPr/>
          </p:nvSpPr>
          <p:spPr>
            <a:xfrm>
              <a:off x="6637350" y="153904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392" name="tx392"/>
            <p:cNvSpPr/>
            <p:nvPr/>
          </p:nvSpPr>
          <p:spPr>
            <a:xfrm>
              <a:off x="6846147" y="156297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a:t>
              </a:r>
            </a:p>
          </p:txBody>
        </p:sp>
        <p:sp>
          <p:nvSpPr>
            <p:cNvPr id="393" name="tx393"/>
            <p:cNvSpPr/>
            <p:nvPr/>
          </p:nvSpPr>
          <p:spPr>
            <a:xfrm>
              <a:off x="7054945" y="14912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394" name="tx394"/>
            <p:cNvSpPr/>
            <p:nvPr/>
          </p:nvSpPr>
          <p:spPr>
            <a:xfrm>
              <a:off x="7263742" y="159886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395" name="rc395"/>
            <p:cNvSpPr/>
            <p:nvPr/>
          </p:nvSpPr>
          <p:spPr>
            <a:xfrm>
              <a:off x="5789340" y="2358522"/>
              <a:ext cx="1607740" cy="1000048"/>
            </a:xfrm>
            <a:prstGeom prst="rect">
              <a:avLst/>
            </a:prstGeom>
            <a:solidFill>
              <a:srgbClr val="EBEBEB">
                <a:alpha val="100000"/>
              </a:srgbClr>
            </a:solidFill>
          </p:spPr>
          <p:txBody>
            <a:bodyPr/>
            <a:lstStyle/>
            <a:p/>
          </p:txBody>
        </p:sp>
        <p:sp>
          <p:nvSpPr>
            <p:cNvPr id="396" name="pl396"/>
            <p:cNvSpPr/>
            <p:nvPr/>
          </p:nvSpPr>
          <p:spPr>
            <a:xfrm>
              <a:off x="5789340" y="315162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97" name="pl397"/>
            <p:cNvSpPr/>
            <p:nvPr/>
          </p:nvSpPr>
          <p:spPr>
            <a:xfrm>
              <a:off x="5789340" y="285256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98" name="pl398"/>
            <p:cNvSpPr/>
            <p:nvPr/>
          </p:nvSpPr>
          <p:spPr>
            <a:xfrm>
              <a:off x="5789340" y="255350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99" name="pl399"/>
            <p:cNvSpPr/>
            <p:nvPr/>
          </p:nvSpPr>
          <p:spPr>
            <a:xfrm>
              <a:off x="578934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00" name="pl400"/>
            <p:cNvSpPr/>
            <p:nvPr/>
          </p:nvSpPr>
          <p:spPr>
            <a:xfrm>
              <a:off x="5789340" y="330115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01" name="pl401"/>
            <p:cNvSpPr/>
            <p:nvPr/>
          </p:nvSpPr>
          <p:spPr>
            <a:xfrm>
              <a:off x="5789340" y="300209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02" name="pl402"/>
            <p:cNvSpPr/>
            <p:nvPr/>
          </p:nvSpPr>
          <p:spPr>
            <a:xfrm>
              <a:off x="5789340" y="270303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03" name="pl403"/>
            <p:cNvSpPr/>
            <p:nvPr/>
          </p:nvSpPr>
          <p:spPr>
            <a:xfrm>
              <a:off x="586241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04" name="pl404"/>
            <p:cNvSpPr/>
            <p:nvPr/>
          </p:nvSpPr>
          <p:spPr>
            <a:xfrm>
              <a:off x="607121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05" name="pl405"/>
            <p:cNvSpPr/>
            <p:nvPr/>
          </p:nvSpPr>
          <p:spPr>
            <a:xfrm>
              <a:off x="628001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06" name="pl406"/>
            <p:cNvSpPr/>
            <p:nvPr/>
          </p:nvSpPr>
          <p:spPr>
            <a:xfrm>
              <a:off x="648881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07" name="pl407"/>
            <p:cNvSpPr/>
            <p:nvPr/>
          </p:nvSpPr>
          <p:spPr>
            <a:xfrm>
              <a:off x="669760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08" name="pl408"/>
            <p:cNvSpPr/>
            <p:nvPr/>
          </p:nvSpPr>
          <p:spPr>
            <a:xfrm>
              <a:off x="690640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09" name="pl409"/>
            <p:cNvSpPr/>
            <p:nvPr/>
          </p:nvSpPr>
          <p:spPr>
            <a:xfrm>
              <a:off x="711520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10" name="pl410"/>
            <p:cNvSpPr/>
            <p:nvPr/>
          </p:nvSpPr>
          <p:spPr>
            <a:xfrm>
              <a:off x="732400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11" name="pl411"/>
            <p:cNvSpPr/>
            <p:nvPr/>
          </p:nvSpPr>
          <p:spPr>
            <a:xfrm>
              <a:off x="5862419" y="2798734"/>
              <a:ext cx="1461582" cy="95698"/>
            </a:xfrm>
            <a:custGeom>
              <a:avLst/>
              <a:pathLst>
                <a:path w="1461582" h="95698">
                  <a:moveTo>
                    <a:pt x="0" y="0"/>
                  </a:moveTo>
                  <a:lnTo>
                    <a:pt x="208797" y="11962"/>
                  </a:lnTo>
                  <a:lnTo>
                    <a:pt x="417595" y="47849"/>
                  </a:lnTo>
                  <a:lnTo>
                    <a:pt x="626392" y="95698"/>
                  </a:lnTo>
                  <a:lnTo>
                    <a:pt x="835190" y="23924"/>
                  </a:lnTo>
                  <a:lnTo>
                    <a:pt x="1043987" y="47849"/>
                  </a:lnTo>
                  <a:lnTo>
                    <a:pt x="1252785" y="47849"/>
                  </a:lnTo>
                  <a:lnTo>
                    <a:pt x="1461582" y="47849"/>
                  </a:lnTo>
                </a:path>
              </a:pathLst>
            </a:custGeom>
            <a:ln w="20325" cap="flat">
              <a:solidFill>
                <a:srgbClr val="BEBEBE">
                  <a:alpha val="69803"/>
                </a:srgbClr>
              </a:solidFill>
              <a:prstDash val="solid"/>
              <a:round/>
            </a:ln>
          </p:spPr>
          <p:txBody>
            <a:bodyPr/>
            <a:lstStyle/>
            <a:p/>
          </p:txBody>
        </p:sp>
        <p:sp>
          <p:nvSpPr>
            <p:cNvPr id="412" name="pl412"/>
            <p:cNvSpPr/>
            <p:nvPr/>
          </p:nvSpPr>
          <p:spPr>
            <a:xfrm>
              <a:off x="5862419" y="2810697"/>
              <a:ext cx="1461582" cy="287095"/>
            </a:xfrm>
            <a:custGeom>
              <a:avLst/>
              <a:pathLst>
                <a:path w="1461582" h="287095">
                  <a:moveTo>
                    <a:pt x="0" y="71773"/>
                  </a:moveTo>
                  <a:lnTo>
                    <a:pt x="208797" y="71773"/>
                  </a:lnTo>
                  <a:lnTo>
                    <a:pt x="417595" y="167472"/>
                  </a:lnTo>
                  <a:lnTo>
                    <a:pt x="626392" y="287095"/>
                  </a:lnTo>
                  <a:lnTo>
                    <a:pt x="835190" y="0"/>
                  </a:lnTo>
                  <a:lnTo>
                    <a:pt x="1043987" y="95698"/>
                  </a:lnTo>
                  <a:lnTo>
                    <a:pt x="1252785" y="155509"/>
                  </a:lnTo>
                  <a:lnTo>
                    <a:pt x="1461582" y="107660"/>
                  </a:lnTo>
                </a:path>
              </a:pathLst>
            </a:custGeom>
            <a:ln w="40651" cap="flat">
              <a:solidFill>
                <a:srgbClr val="BEBEBE">
                  <a:alpha val="69803"/>
                </a:srgbClr>
              </a:solidFill>
              <a:prstDash val="solid"/>
              <a:round/>
            </a:ln>
          </p:spPr>
          <p:txBody>
            <a:bodyPr/>
            <a:lstStyle/>
            <a:p/>
          </p:txBody>
        </p:sp>
        <p:sp>
          <p:nvSpPr>
            <p:cNvPr id="413" name="pl413"/>
            <p:cNvSpPr/>
            <p:nvPr/>
          </p:nvSpPr>
          <p:spPr>
            <a:xfrm>
              <a:off x="5862419" y="2810697"/>
              <a:ext cx="1461582" cy="287095"/>
            </a:xfrm>
            <a:custGeom>
              <a:avLst/>
              <a:pathLst>
                <a:path w="1461582" h="287095">
                  <a:moveTo>
                    <a:pt x="0" y="71773"/>
                  </a:moveTo>
                  <a:lnTo>
                    <a:pt x="208797" y="71773"/>
                  </a:lnTo>
                  <a:lnTo>
                    <a:pt x="417595" y="167472"/>
                  </a:lnTo>
                  <a:lnTo>
                    <a:pt x="626392" y="287095"/>
                  </a:lnTo>
                  <a:lnTo>
                    <a:pt x="835190" y="0"/>
                  </a:lnTo>
                  <a:lnTo>
                    <a:pt x="1043987" y="95698"/>
                  </a:lnTo>
                  <a:lnTo>
                    <a:pt x="1252785" y="155509"/>
                  </a:lnTo>
                  <a:lnTo>
                    <a:pt x="1461582" y="107660"/>
                  </a:lnTo>
                </a:path>
              </a:pathLst>
            </a:custGeom>
            <a:ln w="35231" cap="flat">
              <a:solidFill>
                <a:srgbClr val="BEBEBE">
                  <a:alpha val="69803"/>
                </a:srgbClr>
              </a:solidFill>
              <a:prstDash val="solid"/>
              <a:round/>
            </a:ln>
          </p:spPr>
          <p:txBody>
            <a:bodyPr/>
            <a:lstStyle/>
            <a:p/>
          </p:txBody>
        </p:sp>
        <p:sp>
          <p:nvSpPr>
            <p:cNvPr id="414" name="pl414"/>
            <p:cNvSpPr/>
            <p:nvPr/>
          </p:nvSpPr>
          <p:spPr>
            <a:xfrm>
              <a:off x="5862419" y="2798734"/>
              <a:ext cx="1461582" cy="95698"/>
            </a:xfrm>
            <a:custGeom>
              <a:avLst/>
              <a:pathLst>
                <a:path w="1461582" h="95698">
                  <a:moveTo>
                    <a:pt x="0" y="0"/>
                  </a:moveTo>
                  <a:lnTo>
                    <a:pt x="208797" y="11962"/>
                  </a:lnTo>
                  <a:lnTo>
                    <a:pt x="417595" y="47849"/>
                  </a:lnTo>
                  <a:lnTo>
                    <a:pt x="626392" y="95698"/>
                  </a:lnTo>
                  <a:lnTo>
                    <a:pt x="835190" y="23924"/>
                  </a:lnTo>
                  <a:lnTo>
                    <a:pt x="1043987" y="47849"/>
                  </a:lnTo>
                  <a:lnTo>
                    <a:pt x="1252785" y="47849"/>
                  </a:lnTo>
                  <a:lnTo>
                    <a:pt x="1461582" y="47849"/>
                  </a:lnTo>
                </a:path>
              </a:pathLst>
            </a:custGeom>
            <a:ln w="20325" cap="flat">
              <a:solidFill>
                <a:srgbClr val="6B6B6B">
                  <a:alpha val="100000"/>
                </a:srgbClr>
              </a:solidFill>
              <a:prstDash val="solid"/>
              <a:round/>
            </a:ln>
          </p:spPr>
          <p:txBody>
            <a:bodyPr/>
            <a:lstStyle/>
            <a:p/>
          </p:txBody>
        </p:sp>
        <p:sp>
          <p:nvSpPr>
            <p:cNvPr id="415" name="pl415"/>
            <p:cNvSpPr/>
            <p:nvPr/>
          </p:nvSpPr>
          <p:spPr>
            <a:xfrm>
              <a:off x="5862419" y="2810697"/>
              <a:ext cx="1461582" cy="287095"/>
            </a:xfrm>
            <a:custGeom>
              <a:avLst/>
              <a:pathLst>
                <a:path w="1461582" h="287095">
                  <a:moveTo>
                    <a:pt x="0" y="71773"/>
                  </a:moveTo>
                  <a:lnTo>
                    <a:pt x="208797" y="71773"/>
                  </a:lnTo>
                  <a:lnTo>
                    <a:pt x="417595" y="167472"/>
                  </a:lnTo>
                  <a:lnTo>
                    <a:pt x="626392" y="287095"/>
                  </a:lnTo>
                  <a:lnTo>
                    <a:pt x="835190" y="0"/>
                  </a:lnTo>
                  <a:lnTo>
                    <a:pt x="1043987" y="95698"/>
                  </a:lnTo>
                  <a:lnTo>
                    <a:pt x="1252785" y="155509"/>
                  </a:lnTo>
                  <a:lnTo>
                    <a:pt x="1461582" y="107660"/>
                  </a:lnTo>
                </a:path>
              </a:pathLst>
            </a:custGeom>
            <a:ln w="40651" cap="flat">
              <a:solidFill>
                <a:srgbClr val="000000">
                  <a:alpha val="100000"/>
                </a:srgbClr>
              </a:solidFill>
              <a:prstDash val="solid"/>
              <a:round/>
            </a:ln>
          </p:spPr>
          <p:txBody>
            <a:bodyPr/>
            <a:lstStyle/>
            <a:p/>
          </p:txBody>
        </p:sp>
        <p:sp>
          <p:nvSpPr>
            <p:cNvPr id="416" name="pl416"/>
            <p:cNvSpPr/>
            <p:nvPr/>
          </p:nvSpPr>
          <p:spPr>
            <a:xfrm>
              <a:off x="5862419" y="2810697"/>
              <a:ext cx="1461582" cy="287095"/>
            </a:xfrm>
            <a:custGeom>
              <a:avLst/>
              <a:pathLst>
                <a:path w="1461582" h="287095">
                  <a:moveTo>
                    <a:pt x="0" y="71773"/>
                  </a:moveTo>
                  <a:lnTo>
                    <a:pt x="208797" y="71773"/>
                  </a:lnTo>
                  <a:lnTo>
                    <a:pt x="417595" y="167472"/>
                  </a:lnTo>
                  <a:lnTo>
                    <a:pt x="626392" y="287095"/>
                  </a:lnTo>
                  <a:lnTo>
                    <a:pt x="835190" y="0"/>
                  </a:lnTo>
                  <a:lnTo>
                    <a:pt x="1043987" y="95698"/>
                  </a:lnTo>
                  <a:lnTo>
                    <a:pt x="1252785" y="155509"/>
                  </a:lnTo>
                  <a:lnTo>
                    <a:pt x="1461582" y="107660"/>
                  </a:lnTo>
                </a:path>
              </a:pathLst>
            </a:custGeom>
            <a:ln w="35231" cap="flat">
              <a:solidFill>
                <a:srgbClr val="1CABE2">
                  <a:alpha val="100000"/>
                </a:srgbClr>
              </a:solidFill>
              <a:prstDash val="solid"/>
              <a:round/>
            </a:ln>
          </p:spPr>
          <p:txBody>
            <a:bodyPr/>
            <a:lstStyle/>
            <a:p/>
          </p:txBody>
        </p:sp>
        <p:sp>
          <p:nvSpPr>
            <p:cNvPr id="417" name="tx417"/>
            <p:cNvSpPr/>
            <p:nvPr/>
          </p:nvSpPr>
          <p:spPr>
            <a:xfrm>
              <a:off x="5802160" y="270391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418" name="tx418"/>
            <p:cNvSpPr/>
            <p:nvPr/>
          </p:nvSpPr>
          <p:spPr>
            <a:xfrm>
              <a:off x="6010957" y="270391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419" name="tx419"/>
            <p:cNvSpPr/>
            <p:nvPr/>
          </p:nvSpPr>
          <p:spPr>
            <a:xfrm>
              <a:off x="6219755" y="27996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420" name="tx420"/>
            <p:cNvSpPr/>
            <p:nvPr/>
          </p:nvSpPr>
          <p:spPr>
            <a:xfrm>
              <a:off x="6428552" y="29192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a:t>
              </a:r>
            </a:p>
          </p:txBody>
        </p:sp>
        <p:sp>
          <p:nvSpPr>
            <p:cNvPr id="421" name="tx421"/>
            <p:cNvSpPr/>
            <p:nvPr/>
          </p:nvSpPr>
          <p:spPr>
            <a:xfrm>
              <a:off x="6637350" y="26321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422" name="tx422"/>
            <p:cNvSpPr/>
            <p:nvPr/>
          </p:nvSpPr>
          <p:spPr>
            <a:xfrm>
              <a:off x="6846147" y="272784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423" name="tx423"/>
            <p:cNvSpPr/>
            <p:nvPr/>
          </p:nvSpPr>
          <p:spPr>
            <a:xfrm>
              <a:off x="7054945" y="278765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78</a:t>
              </a:r>
            </a:p>
          </p:txBody>
        </p:sp>
        <p:sp>
          <p:nvSpPr>
            <p:cNvPr id="424" name="tx424"/>
            <p:cNvSpPr/>
            <p:nvPr/>
          </p:nvSpPr>
          <p:spPr>
            <a:xfrm>
              <a:off x="7263742" y="273980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425" name="rc425"/>
            <p:cNvSpPr/>
            <p:nvPr/>
          </p:nvSpPr>
          <p:spPr>
            <a:xfrm>
              <a:off x="5789340" y="3643012"/>
              <a:ext cx="1607740" cy="1000048"/>
            </a:xfrm>
            <a:prstGeom prst="rect">
              <a:avLst/>
            </a:prstGeom>
            <a:solidFill>
              <a:srgbClr val="EBEBEB">
                <a:alpha val="100000"/>
              </a:srgbClr>
            </a:solidFill>
          </p:spPr>
          <p:txBody>
            <a:bodyPr/>
            <a:lstStyle/>
            <a:p/>
          </p:txBody>
        </p:sp>
        <p:sp>
          <p:nvSpPr>
            <p:cNvPr id="426" name="pl426"/>
            <p:cNvSpPr/>
            <p:nvPr/>
          </p:nvSpPr>
          <p:spPr>
            <a:xfrm>
              <a:off x="5789340" y="443611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27" name="pl427"/>
            <p:cNvSpPr/>
            <p:nvPr/>
          </p:nvSpPr>
          <p:spPr>
            <a:xfrm>
              <a:off x="5789340" y="413705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28" name="pl428"/>
            <p:cNvSpPr/>
            <p:nvPr/>
          </p:nvSpPr>
          <p:spPr>
            <a:xfrm>
              <a:off x="5789340" y="383799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29" name="pl429"/>
            <p:cNvSpPr/>
            <p:nvPr/>
          </p:nvSpPr>
          <p:spPr>
            <a:xfrm>
              <a:off x="578934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30" name="pl430"/>
            <p:cNvSpPr/>
            <p:nvPr/>
          </p:nvSpPr>
          <p:spPr>
            <a:xfrm>
              <a:off x="5789340" y="458564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31" name="pl431"/>
            <p:cNvSpPr/>
            <p:nvPr/>
          </p:nvSpPr>
          <p:spPr>
            <a:xfrm>
              <a:off x="5789340" y="428658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32" name="pl432"/>
            <p:cNvSpPr/>
            <p:nvPr/>
          </p:nvSpPr>
          <p:spPr>
            <a:xfrm>
              <a:off x="5789340" y="398752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33" name="pl433"/>
            <p:cNvSpPr/>
            <p:nvPr/>
          </p:nvSpPr>
          <p:spPr>
            <a:xfrm>
              <a:off x="586241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34" name="pl434"/>
            <p:cNvSpPr/>
            <p:nvPr/>
          </p:nvSpPr>
          <p:spPr>
            <a:xfrm>
              <a:off x="607121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35" name="pl435"/>
            <p:cNvSpPr/>
            <p:nvPr/>
          </p:nvSpPr>
          <p:spPr>
            <a:xfrm>
              <a:off x="628001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36" name="pl436"/>
            <p:cNvSpPr/>
            <p:nvPr/>
          </p:nvSpPr>
          <p:spPr>
            <a:xfrm>
              <a:off x="648881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37" name="pl437"/>
            <p:cNvSpPr/>
            <p:nvPr/>
          </p:nvSpPr>
          <p:spPr>
            <a:xfrm>
              <a:off x="669760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38" name="pl438"/>
            <p:cNvSpPr/>
            <p:nvPr/>
          </p:nvSpPr>
          <p:spPr>
            <a:xfrm>
              <a:off x="690640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39" name="pl439"/>
            <p:cNvSpPr/>
            <p:nvPr/>
          </p:nvSpPr>
          <p:spPr>
            <a:xfrm>
              <a:off x="711520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40" name="pl440"/>
            <p:cNvSpPr/>
            <p:nvPr/>
          </p:nvSpPr>
          <p:spPr>
            <a:xfrm>
              <a:off x="732400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41" name="pl441"/>
            <p:cNvSpPr/>
            <p:nvPr/>
          </p:nvSpPr>
          <p:spPr>
            <a:xfrm>
              <a:off x="5862419" y="4083224"/>
              <a:ext cx="1461582" cy="95698"/>
            </a:xfrm>
            <a:custGeom>
              <a:avLst/>
              <a:pathLst>
                <a:path w="1461582" h="95698">
                  <a:moveTo>
                    <a:pt x="0" y="0"/>
                  </a:moveTo>
                  <a:lnTo>
                    <a:pt x="208797" y="11962"/>
                  </a:lnTo>
                  <a:lnTo>
                    <a:pt x="417595" y="47849"/>
                  </a:lnTo>
                  <a:lnTo>
                    <a:pt x="626392" y="95698"/>
                  </a:lnTo>
                  <a:lnTo>
                    <a:pt x="835190" y="23924"/>
                  </a:lnTo>
                  <a:lnTo>
                    <a:pt x="1043987" y="47849"/>
                  </a:lnTo>
                  <a:lnTo>
                    <a:pt x="1252785" y="47849"/>
                  </a:lnTo>
                  <a:lnTo>
                    <a:pt x="1461582" y="47849"/>
                  </a:lnTo>
                </a:path>
              </a:pathLst>
            </a:custGeom>
            <a:ln w="20325" cap="flat">
              <a:solidFill>
                <a:srgbClr val="BEBEBE">
                  <a:alpha val="69803"/>
                </a:srgbClr>
              </a:solidFill>
              <a:prstDash val="solid"/>
              <a:round/>
            </a:ln>
          </p:spPr>
          <p:txBody>
            <a:bodyPr/>
            <a:lstStyle/>
            <a:p/>
          </p:txBody>
        </p:sp>
        <p:sp>
          <p:nvSpPr>
            <p:cNvPr id="442" name="pl442"/>
            <p:cNvSpPr/>
            <p:nvPr/>
          </p:nvSpPr>
          <p:spPr>
            <a:xfrm>
              <a:off x="5862419" y="4143036"/>
              <a:ext cx="1461582" cy="143547"/>
            </a:xfrm>
            <a:custGeom>
              <a:avLst/>
              <a:pathLst>
                <a:path w="1461582" h="143547">
                  <a:moveTo>
                    <a:pt x="0" y="11962"/>
                  </a:moveTo>
                  <a:lnTo>
                    <a:pt x="208797" y="0"/>
                  </a:lnTo>
                  <a:lnTo>
                    <a:pt x="417595" y="35886"/>
                  </a:lnTo>
                  <a:lnTo>
                    <a:pt x="626392" y="47849"/>
                  </a:lnTo>
                  <a:lnTo>
                    <a:pt x="835190" y="83736"/>
                  </a:lnTo>
                  <a:lnTo>
                    <a:pt x="1043987" y="71773"/>
                  </a:lnTo>
                  <a:lnTo>
                    <a:pt x="1252785" y="71773"/>
                  </a:lnTo>
                  <a:lnTo>
                    <a:pt x="1461582" y="143547"/>
                  </a:lnTo>
                </a:path>
              </a:pathLst>
            </a:custGeom>
            <a:ln w="40651" cap="flat">
              <a:solidFill>
                <a:srgbClr val="BEBEBE">
                  <a:alpha val="69803"/>
                </a:srgbClr>
              </a:solidFill>
              <a:prstDash val="solid"/>
              <a:round/>
            </a:ln>
          </p:spPr>
          <p:txBody>
            <a:bodyPr/>
            <a:lstStyle/>
            <a:p/>
          </p:txBody>
        </p:sp>
        <p:sp>
          <p:nvSpPr>
            <p:cNvPr id="443" name="pl443"/>
            <p:cNvSpPr/>
            <p:nvPr/>
          </p:nvSpPr>
          <p:spPr>
            <a:xfrm>
              <a:off x="5862419" y="4143036"/>
              <a:ext cx="1461582" cy="143547"/>
            </a:xfrm>
            <a:custGeom>
              <a:avLst/>
              <a:pathLst>
                <a:path w="1461582" h="143547">
                  <a:moveTo>
                    <a:pt x="0" y="11962"/>
                  </a:moveTo>
                  <a:lnTo>
                    <a:pt x="208797" y="0"/>
                  </a:lnTo>
                  <a:lnTo>
                    <a:pt x="417595" y="35886"/>
                  </a:lnTo>
                  <a:lnTo>
                    <a:pt x="626392" y="47849"/>
                  </a:lnTo>
                  <a:lnTo>
                    <a:pt x="835190" y="83736"/>
                  </a:lnTo>
                  <a:lnTo>
                    <a:pt x="1043987" y="71773"/>
                  </a:lnTo>
                  <a:lnTo>
                    <a:pt x="1252785" y="71773"/>
                  </a:lnTo>
                  <a:lnTo>
                    <a:pt x="1461582" y="143547"/>
                  </a:lnTo>
                </a:path>
              </a:pathLst>
            </a:custGeom>
            <a:ln w="35231" cap="flat">
              <a:solidFill>
                <a:srgbClr val="BEBEBE">
                  <a:alpha val="69803"/>
                </a:srgbClr>
              </a:solidFill>
              <a:prstDash val="solid"/>
              <a:round/>
            </a:ln>
          </p:spPr>
          <p:txBody>
            <a:bodyPr/>
            <a:lstStyle/>
            <a:p/>
          </p:txBody>
        </p:sp>
        <p:sp>
          <p:nvSpPr>
            <p:cNvPr id="444" name="pl444"/>
            <p:cNvSpPr/>
            <p:nvPr/>
          </p:nvSpPr>
          <p:spPr>
            <a:xfrm>
              <a:off x="5862419" y="4083224"/>
              <a:ext cx="1461582" cy="95698"/>
            </a:xfrm>
            <a:custGeom>
              <a:avLst/>
              <a:pathLst>
                <a:path w="1461582" h="95698">
                  <a:moveTo>
                    <a:pt x="0" y="0"/>
                  </a:moveTo>
                  <a:lnTo>
                    <a:pt x="208797" y="11962"/>
                  </a:lnTo>
                  <a:lnTo>
                    <a:pt x="417595" y="47849"/>
                  </a:lnTo>
                  <a:lnTo>
                    <a:pt x="626392" y="95698"/>
                  </a:lnTo>
                  <a:lnTo>
                    <a:pt x="835190" y="23924"/>
                  </a:lnTo>
                  <a:lnTo>
                    <a:pt x="1043987" y="47849"/>
                  </a:lnTo>
                  <a:lnTo>
                    <a:pt x="1252785" y="47849"/>
                  </a:lnTo>
                  <a:lnTo>
                    <a:pt x="1461582" y="47849"/>
                  </a:lnTo>
                </a:path>
              </a:pathLst>
            </a:custGeom>
            <a:ln w="20325" cap="flat">
              <a:solidFill>
                <a:srgbClr val="6B6B6B">
                  <a:alpha val="100000"/>
                </a:srgbClr>
              </a:solidFill>
              <a:prstDash val="solid"/>
              <a:round/>
            </a:ln>
          </p:spPr>
          <p:txBody>
            <a:bodyPr/>
            <a:lstStyle/>
            <a:p/>
          </p:txBody>
        </p:sp>
        <p:sp>
          <p:nvSpPr>
            <p:cNvPr id="445" name="pl445"/>
            <p:cNvSpPr/>
            <p:nvPr/>
          </p:nvSpPr>
          <p:spPr>
            <a:xfrm>
              <a:off x="5862419" y="4143036"/>
              <a:ext cx="1461582" cy="143547"/>
            </a:xfrm>
            <a:custGeom>
              <a:avLst/>
              <a:pathLst>
                <a:path w="1461582" h="143547">
                  <a:moveTo>
                    <a:pt x="0" y="11962"/>
                  </a:moveTo>
                  <a:lnTo>
                    <a:pt x="208797" y="0"/>
                  </a:lnTo>
                  <a:lnTo>
                    <a:pt x="417595" y="35886"/>
                  </a:lnTo>
                  <a:lnTo>
                    <a:pt x="626392" y="47849"/>
                  </a:lnTo>
                  <a:lnTo>
                    <a:pt x="835190" y="83736"/>
                  </a:lnTo>
                  <a:lnTo>
                    <a:pt x="1043987" y="71773"/>
                  </a:lnTo>
                  <a:lnTo>
                    <a:pt x="1252785" y="71773"/>
                  </a:lnTo>
                  <a:lnTo>
                    <a:pt x="1461582" y="143547"/>
                  </a:lnTo>
                </a:path>
              </a:pathLst>
            </a:custGeom>
            <a:ln w="40651" cap="flat">
              <a:solidFill>
                <a:srgbClr val="000000">
                  <a:alpha val="100000"/>
                </a:srgbClr>
              </a:solidFill>
              <a:prstDash val="solid"/>
              <a:round/>
            </a:ln>
          </p:spPr>
          <p:txBody>
            <a:bodyPr/>
            <a:lstStyle/>
            <a:p/>
          </p:txBody>
        </p:sp>
        <p:sp>
          <p:nvSpPr>
            <p:cNvPr id="446" name="pl446"/>
            <p:cNvSpPr/>
            <p:nvPr/>
          </p:nvSpPr>
          <p:spPr>
            <a:xfrm>
              <a:off x="5862419" y="4143036"/>
              <a:ext cx="1461582" cy="143547"/>
            </a:xfrm>
            <a:custGeom>
              <a:avLst/>
              <a:pathLst>
                <a:path w="1461582" h="143547">
                  <a:moveTo>
                    <a:pt x="0" y="11962"/>
                  </a:moveTo>
                  <a:lnTo>
                    <a:pt x="208797" y="0"/>
                  </a:lnTo>
                  <a:lnTo>
                    <a:pt x="417595" y="35886"/>
                  </a:lnTo>
                  <a:lnTo>
                    <a:pt x="626392" y="47849"/>
                  </a:lnTo>
                  <a:lnTo>
                    <a:pt x="835190" y="83736"/>
                  </a:lnTo>
                  <a:lnTo>
                    <a:pt x="1043987" y="71773"/>
                  </a:lnTo>
                  <a:lnTo>
                    <a:pt x="1252785" y="71773"/>
                  </a:lnTo>
                  <a:lnTo>
                    <a:pt x="1461582" y="143547"/>
                  </a:lnTo>
                </a:path>
              </a:pathLst>
            </a:custGeom>
            <a:ln w="35231" cap="flat">
              <a:solidFill>
                <a:srgbClr val="1CABE2">
                  <a:alpha val="100000"/>
                </a:srgbClr>
              </a:solidFill>
              <a:prstDash val="solid"/>
              <a:round/>
            </a:ln>
          </p:spPr>
          <p:txBody>
            <a:bodyPr/>
            <a:lstStyle/>
            <a:p/>
          </p:txBody>
        </p:sp>
        <p:sp>
          <p:nvSpPr>
            <p:cNvPr id="447" name="tx447"/>
            <p:cNvSpPr/>
            <p:nvPr/>
          </p:nvSpPr>
          <p:spPr>
            <a:xfrm>
              <a:off x="5802160" y="397644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448" name="tx448"/>
            <p:cNvSpPr/>
            <p:nvPr/>
          </p:nvSpPr>
          <p:spPr>
            <a:xfrm>
              <a:off x="6010957" y="39644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449" name="tx449"/>
            <p:cNvSpPr/>
            <p:nvPr/>
          </p:nvSpPr>
          <p:spPr>
            <a:xfrm>
              <a:off x="6219755" y="40003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450" name="tx450"/>
            <p:cNvSpPr/>
            <p:nvPr/>
          </p:nvSpPr>
          <p:spPr>
            <a:xfrm>
              <a:off x="6428552" y="401233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451" name="tx451"/>
            <p:cNvSpPr/>
            <p:nvPr/>
          </p:nvSpPr>
          <p:spPr>
            <a:xfrm>
              <a:off x="6637350" y="404821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452" name="tx452"/>
            <p:cNvSpPr/>
            <p:nvPr/>
          </p:nvSpPr>
          <p:spPr>
            <a:xfrm>
              <a:off x="6846147" y="40362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453" name="tx453"/>
            <p:cNvSpPr/>
            <p:nvPr/>
          </p:nvSpPr>
          <p:spPr>
            <a:xfrm>
              <a:off x="7054945" y="40362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454" name="tx454"/>
            <p:cNvSpPr/>
            <p:nvPr/>
          </p:nvSpPr>
          <p:spPr>
            <a:xfrm>
              <a:off x="7263742" y="410802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455" name="rc455"/>
            <p:cNvSpPr/>
            <p:nvPr/>
          </p:nvSpPr>
          <p:spPr>
            <a:xfrm>
              <a:off x="5789340" y="4927502"/>
              <a:ext cx="1607740" cy="1000048"/>
            </a:xfrm>
            <a:prstGeom prst="rect">
              <a:avLst/>
            </a:prstGeom>
            <a:solidFill>
              <a:srgbClr val="EBEBEB">
                <a:alpha val="100000"/>
              </a:srgbClr>
            </a:solidFill>
          </p:spPr>
          <p:txBody>
            <a:bodyPr/>
            <a:lstStyle/>
            <a:p/>
          </p:txBody>
        </p:sp>
        <p:sp>
          <p:nvSpPr>
            <p:cNvPr id="456" name="pl456"/>
            <p:cNvSpPr/>
            <p:nvPr/>
          </p:nvSpPr>
          <p:spPr>
            <a:xfrm>
              <a:off x="5789340" y="572060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57" name="pl457"/>
            <p:cNvSpPr/>
            <p:nvPr/>
          </p:nvSpPr>
          <p:spPr>
            <a:xfrm>
              <a:off x="5789340" y="542154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58" name="pl458"/>
            <p:cNvSpPr/>
            <p:nvPr/>
          </p:nvSpPr>
          <p:spPr>
            <a:xfrm>
              <a:off x="5789340" y="512248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59" name="pl459"/>
            <p:cNvSpPr/>
            <p:nvPr/>
          </p:nvSpPr>
          <p:spPr>
            <a:xfrm>
              <a:off x="578934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60" name="pl460"/>
            <p:cNvSpPr/>
            <p:nvPr/>
          </p:nvSpPr>
          <p:spPr>
            <a:xfrm>
              <a:off x="5789340" y="587013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61" name="pl461"/>
            <p:cNvSpPr/>
            <p:nvPr/>
          </p:nvSpPr>
          <p:spPr>
            <a:xfrm>
              <a:off x="5789340" y="5571073"/>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62" name="pl462"/>
            <p:cNvSpPr/>
            <p:nvPr/>
          </p:nvSpPr>
          <p:spPr>
            <a:xfrm>
              <a:off x="5789340" y="527201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63" name="pl463"/>
            <p:cNvSpPr/>
            <p:nvPr/>
          </p:nvSpPr>
          <p:spPr>
            <a:xfrm>
              <a:off x="586241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4" name="pl464"/>
            <p:cNvSpPr/>
            <p:nvPr/>
          </p:nvSpPr>
          <p:spPr>
            <a:xfrm>
              <a:off x="607121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5" name="pl465"/>
            <p:cNvSpPr/>
            <p:nvPr/>
          </p:nvSpPr>
          <p:spPr>
            <a:xfrm>
              <a:off x="628001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6" name="pl466"/>
            <p:cNvSpPr/>
            <p:nvPr/>
          </p:nvSpPr>
          <p:spPr>
            <a:xfrm>
              <a:off x="648881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7" name="pl467"/>
            <p:cNvSpPr/>
            <p:nvPr/>
          </p:nvSpPr>
          <p:spPr>
            <a:xfrm>
              <a:off x="669760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8" name="pl468"/>
            <p:cNvSpPr/>
            <p:nvPr/>
          </p:nvSpPr>
          <p:spPr>
            <a:xfrm>
              <a:off x="690640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9" name="pl469"/>
            <p:cNvSpPr/>
            <p:nvPr/>
          </p:nvSpPr>
          <p:spPr>
            <a:xfrm>
              <a:off x="711520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70" name="pl470"/>
            <p:cNvSpPr/>
            <p:nvPr/>
          </p:nvSpPr>
          <p:spPr>
            <a:xfrm>
              <a:off x="732400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71" name="pl471"/>
            <p:cNvSpPr/>
            <p:nvPr/>
          </p:nvSpPr>
          <p:spPr>
            <a:xfrm>
              <a:off x="5862419" y="5367714"/>
              <a:ext cx="1461582" cy="95698"/>
            </a:xfrm>
            <a:custGeom>
              <a:avLst/>
              <a:pathLst>
                <a:path w="1461582" h="95698">
                  <a:moveTo>
                    <a:pt x="0" y="0"/>
                  </a:moveTo>
                  <a:lnTo>
                    <a:pt x="208797" y="11962"/>
                  </a:lnTo>
                  <a:lnTo>
                    <a:pt x="417595" y="47849"/>
                  </a:lnTo>
                  <a:lnTo>
                    <a:pt x="626392" y="95698"/>
                  </a:lnTo>
                  <a:lnTo>
                    <a:pt x="835190" y="23924"/>
                  </a:lnTo>
                  <a:lnTo>
                    <a:pt x="1043987" y="47849"/>
                  </a:lnTo>
                  <a:lnTo>
                    <a:pt x="1252785" y="47849"/>
                  </a:lnTo>
                  <a:lnTo>
                    <a:pt x="1461582" y="47849"/>
                  </a:lnTo>
                </a:path>
              </a:pathLst>
            </a:custGeom>
            <a:ln w="20325" cap="flat">
              <a:solidFill>
                <a:srgbClr val="BEBEBE">
                  <a:alpha val="69803"/>
                </a:srgbClr>
              </a:solidFill>
              <a:prstDash val="solid"/>
              <a:round/>
            </a:ln>
          </p:spPr>
          <p:txBody>
            <a:bodyPr/>
            <a:lstStyle/>
            <a:p/>
          </p:txBody>
        </p:sp>
        <p:sp>
          <p:nvSpPr>
            <p:cNvPr id="472" name="pl472"/>
            <p:cNvSpPr/>
            <p:nvPr/>
          </p:nvSpPr>
          <p:spPr>
            <a:xfrm>
              <a:off x="5862419" y="5439488"/>
              <a:ext cx="1461582" cy="251208"/>
            </a:xfrm>
            <a:custGeom>
              <a:avLst/>
              <a:pathLst>
                <a:path w="1461582" h="251208">
                  <a:moveTo>
                    <a:pt x="0" y="47849"/>
                  </a:moveTo>
                  <a:lnTo>
                    <a:pt x="208797" y="11962"/>
                  </a:lnTo>
                  <a:lnTo>
                    <a:pt x="417595" y="23924"/>
                  </a:lnTo>
                  <a:lnTo>
                    <a:pt x="626392" y="0"/>
                  </a:lnTo>
                  <a:lnTo>
                    <a:pt x="835190" y="11962"/>
                  </a:lnTo>
                  <a:lnTo>
                    <a:pt x="1043987" y="83736"/>
                  </a:lnTo>
                  <a:lnTo>
                    <a:pt x="1252785" y="143547"/>
                  </a:lnTo>
                  <a:lnTo>
                    <a:pt x="1461582" y="251208"/>
                  </a:lnTo>
                </a:path>
              </a:pathLst>
            </a:custGeom>
            <a:ln w="40651" cap="flat">
              <a:solidFill>
                <a:srgbClr val="BEBEBE">
                  <a:alpha val="69803"/>
                </a:srgbClr>
              </a:solidFill>
              <a:prstDash val="solid"/>
              <a:round/>
            </a:ln>
          </p:spPr>
          <p:txBody>
            <a:bodyPr/>
            <a:lstStyle/>
            <a:p/>
          </p:txBody>
        </p:sp>
        <p:sp>
          <p:nvSpPr>
            <p:cNvPr id="473" name="pl473"/>
            <p:cNvSpPr/>
            <p:nvPr/>
          </p:nvSpPr>
          <p:spPr>
            <a:xfrm>
              <a:off x="5862419" y="5439488"/>
              <a:ext cx="1461582" cy="251208"/>
            </a:xfrm>
            <a:custGeom>
              <a:avLst/>
              <a:pathLst>
                <a:path w="1461582" h="251208">
                  <a:moveTo>
                    <a:pt x="0" y="47849"/>
                  </a:moveTo>
                  <a:lnTo>
                    <a:pt x="208797" y="11962"/>
                  </a:lnTo>
                  <a:lnTo>
                    <a:pt x="417595" y="23924"/>
                  </a:lnTo>
                  <a:lnTo>
                    <a:pt x="626392" y="0"/>
                  </a:lnTo>
                  <a:lnTo>
                    <a:pt x="835190" y="11962"/>
                  </a:lnTo>
                  <a:lnTo>
                    <a:pt x="1043987" y="83736"/>
                  </a:lnTo>
                  <a:lnTo>
                    <a:pt x="1252785" y="143547"/>
                  </a:lnTo>
                  <a:lnTo>
                    <a:pt x="1461582" y="251208"/>
                  </a:lnTo>
                </a:path>
              </a:pathLst>
            </a:custGeom>
            <a:ln w="35231" cap="flat">
              <a:solidFill>
                <a:srgbClr val="BEBEBE">
                  <a:alpha val="69803"/>
                </a:srgbClr>
              </a:solidFill>
              <a:prstDash val="solid"/>
              <a:round/>
            </a:ln>
          </p:spPr>
          <p:txBody>
            <a:bodyPr/>
            <a:lstStyle/>
            <a:p/>
          </p:txBody>
        </p:sp>
        <p:sp>
          <p:nvSpPr>
            <p:cNvPr id="474" name="pl474"/>
            <p:cNvSpPr/>
            <p:nvPr/>
          </p:nvSpPr>
          <p:spPr>
            <a:xfrm>
              <a:off x="5862419" y="5367714"/>
              <a:ext cx="1461582" cy="95698"/>
            </a:xfrm>
            <a:custGeom>
              <a:avLst/>
              <a:pathLst>
                <a:path w="1461582" h="95698">
                  <a:moveTo>
                    <a:pt x="0" y="0"/>
                  </a:moveTo>
                  <a:lnTo>
                    <a:pt x="208797" y="11962"/>
                  </a:lnTo>
                  <a:lnTo>
                    <a:pt x="417595" y="47849"/>
                  </a:lnTo>
                  <a:lnTo>
                    <a:pt x="626392" y="95698"/>
                  </a:lnTo>
                  <a:lnTo>
                    <a:pt x="835190" y="23924"/>
                  </a:lnTo>
                  <a:lnTo>
                    <a:pt x="1043987" y="47849"/>
                  </a:lnTo>
                  <a:lnTo>
                    <a:pt x="1252785" y="47849"/>
                  </a:lnTo>
                  <a:lnTo>
                    <a:pt x="1461582" y="47849"/>
                  </a:lnTo>
                </a:path>
              </a:pathLst>
            </a:custGeom>
            <a:ln w="20325" cap="flat">
              <a:solidFill>
                <a:srgbClr val="6B6B6B">
                  <a:alpha val="100000"/>
                </a:srgbClr>
              </a:solidFill>
              <a:prstDash val="solid"/>
              <a:round/>
            </a:ln>
          </p:spPr>
          <p:txBody>
            <a:bodyPr/>
            <a:lstStyle/>
            <a:p/>
          </p:txBody>
        </p:sp>
        <p:sp>
          <p:nvSpPr>
            <p:cNvPr id="475" name="pl475"/>
            <p:cNvSpPr/>
            <p:nvPr/>
          </p:nvSpPr>
          <p:spPr>
            <a:xfrm>
              <a:off x="5862419" y="5439488"/>
              <a:ext cx="1461582" cy="251208"/>
            </a:xfrm>
            <a:custGeom>
              <a:avLst/>
              <a:pathLst>
                <a:path w="1461582" h="251208">
                  <a:moveTo>
                    <a:pt x="0" y="47849"/>
                  </a:moveTo>
                  <a:lnTo>
                    <a:pt x="208797" y="11962"/>
                  </a:lnTo>
                  <a:lnTo>
                    <a:pt x="417595" y="23924"/>
                  </a:lnTo>
                  <a:lnTo>
                    <a:pt x="626392" y="0"/>
                  </a:lnTo>
                  <a:lnTo>
                    <a:pt x="835190" y="11962"/>
                  </a:lnTo>
                  <a:lnTo>
                    <a:pt x="1043987" y="83736"/>
                  </a:lnTo>
                  <a:lnTo>
                    <a:pt x="1252785" y="143547"/>
                  </a:lnTo>
                  <a:lnTo>
                    <a:pt x="1461582" y="251208"/>
                  </a:lnTo>
                </a:path>
              </a:pathLst>
            </a:custGeom>
            <a:ln w="40651" cap="flat">
              <a:solidFill>
                <a:srgbClr val="000000">
                  <a:alpha val="100000"/>
                </a:srgbClr>
              </a:solidFill>
              <a:prstDash val="solid"/>
              <a:round/>
            </a:ln>
          </p:spPr>
          <p:txBody>
            <a:bodyPr/>
            <a:lstStyle/>
            <a:p/>
          </p:txBody>
        </p:sp>
        <p:sp>
          <p:nvSpPr>
            <p:cNvPr id="476" name="pl476"/>
            <p:cNvSpPr/>
            <p:nvPr/>
          </p:nvSpPr>
          <p:spPr>
            <a:xfrm>
              <a:off x="5862419" y="5439488"/>
              <a:ext cx="1461582" cy="251208"/>
            </a:xfrm>
            <a:custGeom>
              <a:avLst/>
              <a:pathLst>
                <a:path w="1461582" h="251208">
                  <a:moveTo>
                    <a:pt x="0" y="47849"/>
                  </a:moveTo>
                  <a:lnTo>
                    <a:pt x="208797" y="11962"/>
                  </a:lnTo>
                  <a:lnTo>
                    <a:pt x="417595" y="23924"/>
                  </a:lnTo>
                  <a:lnTo>
                    <a:pt x="626392" y="0"/>
                  </a:lnTo>
                  <a:lnTo>
                    <a:pt x="835190" y="11962"/>
                  </a:lnTo>
                  <a:lnTo>
                    <a:pt x="1043987" y="83736"/>
                  </a:lnTo>
                  <a:lnTo>
                    <a:pt x="1252785" y="143547"/>
                  </a:lnTo>
                  <a:lnTo>
                    <a:pt x="1461582" y="251208"/>
                  </a:lnTo>
                </a:path>
              </a:pathLst>
            </a:custGeom>
            <a:ln w="35231" cap="flat">
              <a:solidFill>
                <a:srgbClr val="1CABE2">
                  <a:alpha val="100000"/>
                </a:srgbClr>
              </a:solidFill>
              <a:prstDash val="solid"/>
              <a:round/>
            </a:ln>
          </p:spPr>
          <p:txBody>
            <a:bodyPr/>
            <a:lstStyle/>
            <a:p/>
          </p:txBody>
        </p:sp>
        <p:sp>
          <p:nvSpPr>
            <p:cNvPr id="477" name="tx477"/>
            <p:cNvSpPr/>
            <p:nvPr/>
          </p:nvSpPr>
          <p:spPr>
            <a:xfrm>
              <a:off x="5802160" y="530878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478" name="tx478"/>
            <p:cNvSpPr/>
            <p:nvPr/>
          </p:nvSpPr>
          <p:spPr>
            <a:xfrm>
              <a:off x="6010957" y="527289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479" name="tx479"/>
            <p:cNvSpPr/>
            <p:nvPr/>
          </p:nvSpPr>
          <p:spPr>
            <a:xfrm>
              <a:off x="6219755" y="528485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480" name="tx480"/>
            <p:cNvSpPr/>
            <p:nvPr/>
          </p:nvSpPr>
          <p:spPr>
            <a:xfrm>
              <a:off x="6428552" y="52609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481" name="tx481"/>
            <p:cNvSpPr/>
            <p:nvPr/>
          </p:nvSpPr>
          <p:spPr>
            <a:xfrm>
              <a:off x="6637350" y="527289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482" name="tx482"/>
            <p:cNvSpPr/>
            <p:nvPr/>
          </p:nvSpPr>
          <p:spPr>
            <a:xfrm>
              <a:off x="6846147" y="53446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483" name="tx483"/>
            <p:cNvSpPr/>
            <p:nvPr/>
          </p:nvSpPr>
          <p:spPr>
            <a:xfrm>
              <a:off x="7054945" y="54044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484" name="tx484"/>
            <p:cNvSpPr/>
            <p:nvPr/>
          </p:nvSpPr>
          <p:spPr>
            <a:xfrm>
              <a:off x="7263742" y="55121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65</a:t>
              </a:r>
            </a:p>
          </p:txBody>
        </p:sp>
        <p:sp>
          <p:nvSpPr>
            <p:cNvPr id="485" name="rc485"/>
            <p:cNvSpPr/>
            <p:nvPr/>
          </p:nvSpPr>
          <p:spPr>
            <a:xfrm>
              <a:off x="7466670" y="1074032"/>
              <a:ext cx="1607740" cy="1000048"/>
            </a:xfrm>
            <a:prstGeom prst="rect">
              <a:avLst/>
            </a:prstGeom>
            <a:solidFill>
              <a:srgbClr val="EBEBEB">
                <a:alpha val="100000"/>
              </a:srgbClr>
            </a:solidFill>
          </p:spPr>
          <p:txBody>
            <a:bodyPr/>
            <a:lstStyle/>
            <a:p/>
          </p:txBody>
        </p:sp>
        <p:sp>
          <p:nvSpPr>
            <p:cNvPr id="486" name="pl486"/>
            <p:cNvSpPr/>
            <p:nvPr/>
          </p:nvSpPr>
          <p:spPr>
            <a:xfrm>
              <a:off x="7466670" y="186713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87" name="pl487"/>
            <p:cNvSpPr/>
            <p:nvPr/>
          </p:nvSpPr>
          <p:spPr>
            <a:xfrm>
              <a:off x="7466670" y="156807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88" name="pl488"/>
            <p:cNvSpPr/>
            <p:nvPr/>
          </p:nvSpPr>
          <p:spPr>
            <a:xfrm>
              <a:off x="7466670" y="126901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89" name="pl489"/>
            <p:cNvSpPr/>
            <p:nvPr/>
          </p:nvSpPr>
          <p:spPr>
            <a:xfrm>
              <a:off x="746667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90" name="pl490"/>
            <p:cNvSpPr/>
            <p:nvPr/>
          </p:nvSpPr>
          <p:spPr>
            <a:xfrm>
              <a:off x="7466670" y="201666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91" name="pl491"/>
            <p:cNvSpPr/>
            <p:nvPr/>
          </p:nvSpPr>
          <p:spPr>
            <a:xfrm>
              <a:off x="7466670" y="171760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92" name="pl492"/>
            <p:cNvSpPr/>
            <p:nvPr/>
          </p:nvSpPr>
          <p:spPr>
            <a:xfrm>
              <a:off x="7466670" y="141854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93" name="pl493"/>
            <p:cNvSpPr/>
            <p:nvPr/>
          </p:nvSpPr>
          <p:spPr>
            <a:xfrm>
              <a:off x="753974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4" name="pl494"/>
            <p:cNvSpPr/>
            <p:nvPr/>
          </p:nvSpPr>
          <p:spPr>
            <a:xfrm>
              <a:off x="774854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5" name="pl495"/>
            <p:cNvSpPr/>
            <p:nvPr/>
          </p:nvSpPr>
          <p:spPr>
            <a:xfrm>
              <a:off x="795734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6" name="pl496"/>
            <p:cNvSpPr/>
            <p:nvPr/>
          </p:nvSpPr>
          <p:spPr>
            <a:xfrm>
              <a:off x="816614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7" name="pl497"/>
            <p:cNvSpPr/>
            <p:nvPr/>
          </p:nvSpPr>
          <p:spPr>
            <a:xfrm>
              <a:off x="837493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8" name="pl498"/>
            <p:cNvSpPr/>
            <p:nvPr/>
          </p:nvSpPr>
          <p:spPr>
            <a:xfrm>
              <a:off x="858373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9" name="pl499"/>
            <p:cNvSpPr/>
            <p:nvPr/>
          </p:nvSpPr>
          <p:spPr>
            <a:xfrm>
              <a:off x="879253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00" name="pl500"/>
            <p:cNvSpPr/>
            <p:nvPr/>
          </p:nvSpPr>
          <p:spPr>
            <a:xfrm>
              <a:off x="900133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01" name="pl501"/>
            <p:cNvSpPr/>
            <p:nvPr/>
          </p:nvSpPr>
          <p:spPr>
            <a:xfrm>
              <a:off x="7539749" y="1514245"/>
              <a:ext cx="1461582" cy="95698"/>
            </a:xfrm>
            <a:custGeom>
              <a:avLst/>
              <a:pathLst>
                <a:path w="1461582" h="95698">
                  <a:moveTo>
                    <a:pt x="0" y="0"/>
                  </a:moveTo>
                  <a:lnTo>
                    <a:pt x="208797" y="11962"/>
                  </a:lnTo>
                  <a:lnTo>
                    <a:pt x="417595" y="47849"/>
                  </a:lnTo>
                  <a:lnTo>
                    <a:pt x="626392" y="95698"/>
                  </a:lnTo>
                  <a:lnTo>
                    <a:pt x="835190" y="23924"/>
                  </a:lnTo>
                  <a:lnTo>
                    <a:pt x="1043987" y="47849"/>
                  </a:lnTo>
                  <a:lnTo>
                    <a:pt x="1252785" y="47849"/>
                  </a:lnTo>
                  <a:lnTo>
                    <a:pt x="1461582" y="47849"/>
                  </a:lnTo>
                </a:path>
              </a:pathLst>
            </a:custGeom>
            <a:ln w="20325" cap="flat">
              <a:solidFill>
                <a:srgbClr val="BEBEBE">
                  <a:alpha val="69803"/>
                </a:srgbClr>
              </a:solidFill>
              <a:prstDash val="solid"/>
              <a:round/>
            </a:ln>
          </p:spPr>
          <p:txBody>
            <a:bodyPr/>
            <a:lstStyle/>
            <a:p/>
          </p:txBody>
        </p:sp>
        <p:sp>
          <p:nvSpPr>
            <p:cNvPr id="502" name="pl502"/>
            <p:cNvSpPr/>
            <p:nvPr/>
          </p:nvSpPr>
          <p:spPr>
            <a:xfrm>
              <a:off x="7539749" y="1574056"/>
              <a:ext cx="1461582" cy="227283"/>
            </a:xfrm>
            <a:custGeom>
              <a:avLst/>
              <a:pathLst>
                <a:path w="1461582" h="227283">
                  <a:moveTo>
                    <a:pt x="0" y="23924"/>
                  </a:moveTo>
                  <a:lnTo>
                    <a:pt x="208797" y="23924"/>
                  </a:lnTo>
                  <a:lnTo>
                    <a:pt x="417595" y="203359"/>
                  </a:lnTo>
                  <a:lnTo>
                    <a:pt x="626392" y="227283"/>
                  </a:lnTo>
                  <a:lnTo>
                    <a:pt x="835190" y="203359"/>
                  </a:lnTo>
                  <a:lnTo>
                    <a:pt x="1043987" y="95698"/>
                  </a:lnTo>
                  <a:lnTo>
                    <a:pt x="1252785" y="0"/>
                  </a:lnTo>
                  <a:lnTo>
                    <a:pt x="1461582" y="119623"/>
                  </a:lnTo>
                </a:path>
              </a:pathLst>
            </a:custGeom>
            <a:ln w="40651" cap="flat">
              <a:solidFill>
                <a:srgbClr val="BEBEBE">
                  <a:alpha val="69803"/>
                </a:srgbClr>
              </a:solidFill>
              <a:prstDash val="solid"/>
              <a:round/>
            </a:ln>
          </p:spPr>
          <p:txBody>
            <a:bodyPr/>
            <a:lstStyle/>
            <a:p/>
          </p:txBody>
        </p:sp>
        <p:sp>
          <p:nvSpPr>
            <p:cNvPr id="503" name="pl503"/>
            <p:cNvSpPr/>
            <p:nvPr/>
          </p:nvSpPr>
          <p:spPr>
            <a:xfrm>
              <a:off x="7539749" y="1574056"/>
              <a:ext cx="1461582" cy="227283"/>
            </a:xfrm>
            <a:custGeom>
              <a:avLst/>
              <a:pathLst>
                <a:path w="1461582" h="227283">
                  <a:moveTo>
                    <a:pt x="0" y="23924"/>
                  </a:moveTo>
                  <a:lnTo>
                    <a:pt x="208797" y="23924"/>
                  </a:lnTo>
                  <a:lnTo>
                    <a:pt x="417595" y="203359"/>
                  </a:lnTo>
                  <a:lnTo>
                    <a:pt x="626392" y="227283"/>
                  </a:lnTo>
                  <a:lnTo>
                    <a:pt x="835190" y="203359"/>
                  </a:lnTo>
                  <a:lnTo>
                    <a:pt x="1043987" y="95698"/>
                  </a:lnTo>
                  <a:lnTo>
                    <a:pt x="1252785" y="0"/>
                  </a:lnTo>
                  <a:lnTo>
                    <a:pt x="1461582" y="119623"/>
                  </a:lnTo>
                </a:path>
              </a:pathLst>
            </a:custGeom>
            <a:ln w="35231" cap="flat">
              <a:solidFill>
                <a:srgbClr val="BEBEBE">
                  <a:alpha val="69803"/>
                </a:srgbClr>
              </a:solidFill>
              <a:prstDash val="solid"/>
              <a:round/>
            </a:ln>
          </p:spPr>
          <p:txBody>
            <a:bodyPr/>
            <a:lstStyle/>
            <a:p/>
          </p:txBody>
        </p:sp>
        <p:sp>
          <p:nvSpPr>
            <p:cNvPr id="504" name="pl504"/>
            <p:cNvSpPr/>
            <p:nvPr/>
          </p:nvSpPr>
          <p:spPr>
            <a:xfrm>
              <a:off x="7539749" y="1514245"/>
              <a:ext cx="1461582" cy="95698"/>
            </a:xfrm>
            <a:custGeom>
              <a:avLst/>
              <a:pathLst>
                <a:path w="1461582" h="95698">
                  <a:moveTo>
                    <a:pt x="0" y="0"/>
                  </a:moveTo>
                  <a:lnTo>
                    <a:pt x="208797" y="11962"/>
                  </a:lnTo>
                  <a:lnTo>
                    <a:pt x="417595" y="47849"/>
                  </a:lnTo>
                  <a:lnTo>
                    <a:pt x="626392" y="95698"/>
                  </a:lnTo>
                  <a:lnTo>
                    <a:pt x="835190" y="23924"/>
                  </a:lnTo>
                  <a:lnTo>
                    <a:pt x="1043987" y="47849"/>
                  </a:lnTo>
                  <a:lnTo>
                    <a:pt x="1252785" y="47849"/>
                  </a:lnTo>
                  <a:lnTo>
                    <a:pt x="1461582" y="47849"/>
                  </a:lnTo>
                </a:path>
              </a:pathLst>
            </a:custGeom>
            <a:ln w="20325" cap="flat">
              <a:solidFill>
                <a:srgbClr val="6B6B6B">
                  <a:alpha val="100000"/>
                </a:srgbClr>
              </a:solidFill>
              <a:prstDash val="solid"/>
              <a:round/>
            </a:ln>
          </p:spPr>
          <p:txBody>
            <a:bodyPr/>
            <a:lstStyle/>
            <a:p/>
          </p:txBody>
        </p:sp>
        <p:sp>
          <p:nvSpPr>
            <p:cNvPr id="505" name="pl505"/>
            <p:cNvSpPr/>
            <p:nvPr/>
          </p:nvSpPr>
          <p:spPr>
            <a:xfrm>
              <a:off x="7539749" y="1574056"/>
              <a:ext cx="1461582" cy="227283"/>
            </a:xfrm>
            <a:custGeom>
              <a:avLst/>
              <a:pathLst>
                <a:path w="1461582" h="227283">
                  <a:moveTo>
                    <a:pt x="0" y="23924"/>
                  </a:moveTo>
                  <a:lnTo>
                    <a:pt x="208797" y="23924"/>
                  </a:lnTo>
                  <a:lnTo>
                    <a:pt x="417595" y="203359"/>
                  </a:lnTo>
                  <a:lnTo>
                    <a:pt x="626392" y="227283"/>
                  </a:lnTo>
                  <a:lnTo>
                    <a:pt x="835190" y="203359"/>
                  </a:lnTo>
                  <a:lnTo>
                    <a:pt x="1043987" y="95698"/>
                  </a:lnTo>
                  <a:lnTo>
                    <a:pt x="1252785" y="0"/>
                  </a:lnTo>
                  <a:lnTo>
                    <a:pt x="1461582" y="119623"/>
                  </a:lnTo>
                </a:path>
              </a:pathLst>
            </a:custGeom>
            <a:ln w="40651" cap="flat">
              <a:solidFill>
                <a:srgbClr val="000000">
                  <a:alpha val="100000"/>
                </a:srgbClr>
              </a:solidFill>
              <a:prstDash val="solid"/>
              <a:round/>
            </a:ln>
          </p:spPr>
          <p:txBody>
            <a:bodyPr/>
            <a:lstStyle/>
            <a:p/>
          </p:txBody>
        </p:sp>
        <p:sp>
          <p:nvSpPr>
            <p:cNvPr id="506" name="pl506"/>
            <p:cNvSpPr/>
            <p:nvPr/>
          </p:nvSpPr>
          <p:spPr>
            <a:xfrm>
              <a:off x="7539749" y="1574056"/>
              <a:ext cx="1461582" cy="227283"/>
            </a:xfrm>
            <a:custGeom>
              <a:avLst/>
              <a:pathLst>
                <a:path w="1461582" h="227283">
                  <a:moveTo>
                    <a:pt x="0" y="23924"/>
                  </a:moveTo>
                  <a:lnTo>
                    <a:pt x="208797" y="23924"/>
                  </a:lnTo>
                  <a:lnTo>
                    <a:pt x="417595" y="203359"/>
                  </a:lnTo>
                  <a:lnTo>
                    <a:pt x="626392" y="227283"/>
                  </a:lnTo>
                  <a:lnTo>
                    <a:pt x="835190" y="203359"/>
                  </a:lnTo>
                  <a:lnTo>
                    <a:pt x="1043987" y="95698"/>
                  </a:lnTo>
                  <a:lnTo>
                    <a:pt x="1252785" y="0"/>
                  </a:lnTo>
                  <a:lnTo>
                    <a:pt x="1461582" y="119623"/>
                  </a:lnTo>
                </a:path>
              </a:pathLst>
            </a:custGeom>
            <a:ln w="35231" cap="flat">
              <a:solidFill>
                <a:srgbClr val="1CABE2">
                  <a:alpha val="100000"/>
                </a:srgbClr>
              </a:solidFill>
              <a:prstDash val="solid"/>
              <a:round/>
            </a:ln>
          </p:spPr>
          <p:txBody>
            <a:bodyPr/>
            <a:lstStyle/>
            <a:p/>
          </p:txBody>
        </p:sp>
        <p:sp>
          <p:nvSpPr>
            <p:cNvPr id="507" name="tx507"/>
            <p:cNvSpPr/>
            <p:nvPr/>
          </p:nvSpPr>
          <p:spPr>
            <a:xfrm>
              <a:off x="7479490" y="141942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508" name="tx508"/>
            <p:cNvSpPr/>
            <p:nvPr/>
          </p:nvSpPr>
          <p:spPr>
            <a:xfrm>
              <a:off x="7688287" y="141942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509" name="tx509"/>
            <p:cNvSpPr/>
            <p:nvPr/>
          </p:nvSpPr>
          <p:spPr>
            <a:xfrm>
              <a:off x="7897085" y="159886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510" name="tx510"/>
            <p:cNvSpPr/>
            <p:nvPr/>
          </p:nvSpPr>
          <p:spPr>
            <a:xfrm>
              <a:off x="8105882" y="162278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68</a:t>
              </a:r>
            </a:p>
          </p:txBody>
        </p:sp>
        <p:sp>
          <p:nvSpPr>
            <p:cNvPr id="511" name="tx511"/>
            <p:cNvSpPr/>
            <p:nvPr/>
          </p:nvSpPr>
          <p:spPr>
            <a:xfrm>
              <a:off x="8314680" y="159886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512" name="tx512"/>
            <p:cNvSpPr/>
            <p:nvPr/>
          </p:nvSpPr>
          <p:spPr>
            <a:xfrm>
              <a:off x="8523477" y="14912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513" name="tx513"/>
            <p:cNvSpPr/>
            <p:nvPr/>
          </p:nvSpPr>
          <p:spPr>
            <a:xfrm>
              <a:off x="8732275" y="13955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514" name="tx514"/>
            <p:cNvSpPr/>
            <p:nvPr/>
          </p:nvSpPr>
          <p:spPr>
            <a:xfrm>
              <a:off x="8941072" y="15151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515" name="rc515"/>
            <p:cNvSpPr/>
            <p:nvPr/>
          </p:nvSpPr>
          <p:spPr>
            <a:xfrm>
              <a:off x="7466670" y="2358522"/>
              <a:ext cx="1607740" cy="1000048"/>
            </a:xfrm>
            <a:prstGeom prst="rect">
              <a:avLst/>
            </a:prstGeom>
            <a:solidFill>
              <a:srgbClr val="EBEBEB">
                <a:alpha val="100000"/>
              </a:srgbClr>
            </a:solidFill>
          </p:spPr>
          <p:txBody>
            <a:bodyPr/>
            <a:lstStyle/>
            <a:p/>
          </p:txBody>
        </p:sp>
        <p:sp>
          <p:nvSpPr>
            <p:cNvPr id="516" name="pl516"/>
            <p:cNvSpPr/>
            <p:nvPr/>
          </p:nvSpPr>
          <p:spPr>
            <a:xfrm>
              <a:off x="7466670" y="315162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17" name="pl517"/>
            <p:cNvSpPr/>
            <p:nvPr/>
          </p:nvSpPr>
          <p:spPr>
            <a:xfrm>
              <a:off x="7466670" y="285256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18" name="pl518"/>
            <p:cNvSpPr/>
            <p:nvPr/>
          </p:nvSpPr>
          <p:spPr>
            <a:xfrm>
              <a:off x="7466670" y="255350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19" name="pl519"/>
            <p:cNvSpPr/>
            <p:nvPr/>
          </p:nvSpPr>
          <p:spPr>
            <a:xfrm>
              <a:off x="746667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20" name="pl520"/>
            <p:cNvSpPr/>
            <p:nvPr/>
          </p:nvSpPr>
          <p:spPr>
            <a:xfrm>
              <a:off x="7466670" y="330115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21" name="pl521"/>
            <p:cNvSpPr/>
            <p:nvPr/>
          </p:nvSpPr>
          <p:spPr>
            <a:xfrm>
              <a:off x="7466670" y="300209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22" name="pl522"/>
            <p:cNvSpPr/>
            <p:nvPr/>
          </p:nvSpPr>
          <p:spPr>
            <a:xfrm>
              <a:off x="7466670" y="270303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23" name="pl523"/>
            <p:cNvSpPr/>
            <p:nvPr/>
          </p:nvSpPr>
          <p:spPr>
            <a:xfrm>
              <a:off x="753974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24" name="pl524"/>
            <p:cNvSpPr/>
            <p:nvPr/>
          </p:nvSpPr>
          <p:spPr>
            <a:xfrm>
              <a:off x="774854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25" name="pl525"/>
            <p:cNvSpPr/>
            <p:nvPr/>
          </p:nvSpPr>
          <p:spPr>
            <a:xfrm>
              <a:off x="795734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26" name="pl526"/>
            <p:cNvSpPr/>
            <p:nvPr/>
          </p:nvSpPr>
          <p:spPr>
            <a:xfrm>
              <a:off x="816614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27" name="pl527"/>
            <p:cNvSpPr/>
            <p:nvPr/>
          </p:nvSpPr>
          <p:spPr>
            <a:xfrm>
              <a:off x="837493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28" name="pl528"/>
            <p:cNvSpPr/>
            <p:nvPr/>
          </p:nvSpPr>
          <p:spPr>
            <a:xfrm>
              <a:off x="858373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29" name="pl529"/>
            <p:cNvSpPr/>
            <p:nvPr/>
          </p:nvSpPr>
          <p:spPr>
            <a:xfrm>
              <a:off x="879253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30" name="pl530"/>
            <p:cNvSpPr/>
            <p:nvPr/>
          </p:nvSpPr>
          <p:spPr>
            <a:xfrm>
              <a:off x="900133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31" name="pl531"/>
            <p:cNvSpPr/>
            <p:nvPr/>
          </p:nvSpPr>
          <p:spPr>
            <a:xfrm>
              <a:off x="7539749" y="2798734"/>
              <a:ext cx="1461582" cy="95698"/>
            </a:xfrm>
            <a:custGeom>
              <a:avLst/>
              <a:pathLst>
                <a:path w="1461582" h="95698">
                  <a:moveTo>
                    <a:pt x="0" y="0"/>
                  </a:moveTo>
                  <a:lnTo>
                    <a:pt x="208797" y="11962"/>
                  </a:lnTo>
                  <a:lnTo>
                    <a:pt x="417595" y="47849"/>
                  </a:lnTo>
                  <a:lnTo>
                    <a:pt x="626392" y="95698"/>
                  </a:lnTo>
                  <a:lnTo>
                    <a:pt x="835190" y="23924"/>
                  </a:lnTo>
                  <a:lnTo>
                    <a:pt x="1043987" y="47849"/>
                  </a:lnTo>
                  <a:lnTo>
                    <a:pt x="1252785" y="47849"/>
                  </a:lnTo>
                  <a:lnTo>
                    <a:pt x="1461582" y="47849"/>
                  </a:lnTo>
                </a:path>
              </a:pathLst>
            </a:custGeom>
            <a:ln w="20325" cap="flat">
              <a:solidFill>
                <a:srgbClr val="BEBEBE">
                  <a:alpha val="69803"/>
                </a:srgbClr>
              </a:solidFill>
              <a:prstDash val="solid"/>
              <a:round/>
            </a:ln>
          </p:spPr>
          <p:txBody>
            <a:bodyPr/>
            <a:lstStyle/>
            <a:p/>
          </p:txBody>
        </p:sp>
        <p:sp>
          <p:nvSpPr>
            <p:cNvPr id="532" name="pl532"/>
            <p:cNvSpPr/>
            <p:nvPr/>
          </p:nvSpPr>
          <p:spPr>
            <a:xfrm>
              <a:off x="7539749" y="2786772"/>
              <a:ext cx="1461582" cy="227283"/>
            </a:xfrm>
            <a:custGeom>
              <a:avLst/>
              <a:pathLst>
                <a:path w="1461582" h="227283">
                  <a:moveTo>
                    <a:pt x="0" y="83736"/>
                  </a:moveTo>
                  <a:lnTo>
                    <a:pt x="208797" y="107660"/>
                  </a:lnTo>
                  <a:lnTo>
                    <a:pt x="417595" y="227283"/>
                  </a:lnTo>
                  <a:lnTo>
                    <a:pt x="626392" y="179434"/>
                  </a:lnTo>
                  <a:lnTo>
                    <a:pt x="835190" y="0"/>
                  </a:lnTo>
                  <a:lnTo>
                    <a:pt x="1043987" y="23924"/>
                  </a:lnTo>
                  <a:lnTo>
                    <a:pt x="1252785" y="35886"/>
                  </a:lnTo>
                  <a:lnTo>
                    <a:pt x="1461582" y="107660"/>
                  </a:lnTo>
                </a:path>
              </a:pathLst>
            </a:custGeom>
            <a:ln w="40651" cap="flat">
              <a:solidFill>
                <a:srgbClr val="BEBEBE">
                  <a:alpha val="69803"/>
                </a:srgbClr>
              </a:solidFill>
              <a:prstDash val="solid"/>
              <a:round/>
            </a:ln>
          </p:spPr>
          <p:txBody>
            <a:bodyPr/>
            <a:lstStyle/>
            <a:p/>
          </p:txBody>
        </p:sp>
        <p:sp>
          <p:nvSpPr>
            <p:cNvPr id="533" name="pl533"/>
            <p:cNvSpPr/>
            <p:nvPr/>
          </p:nvSpPr>
          <p:spPr>
            <a:xfrm>
              <a:off x="7539749" y="2786772"/>
              <a:ext cx="1461582" cy="227283"/>
            </a:xfrm>
            <a:custGeom>
              <a:avLst/>
              <a:pathLst>
                <a:path w="1461582" h="227283">
                  <a:moveTo>
                    <a:pt x="0" y="83736"/>
                  </a:moveTo>
                  <a:lnTo>
                    <a:pt x="208797" y="107660"/>
                  </a:lnTo>
                  <a:lnTo>
                    <a:pt x="417595" y="227283"/>
                  </a:lnTo>
                  <a:lnTo>
                    <a:pt x="626392" y="179434"/>
                  </a:lnTo>
                  <a:lnTo>
                    <a:pt x="835190" y="0"/>
                  </a:lnTo>
                  <a:lnTo>
                    <a:pt x="1043987" y="23924"/>
                  </a:lnTo>
                  <a:lnTo>
                    <a:pt x="1252785" y="35886"/>
                  </a:lnTo>
                  <a:lnTo>
                    <a:pt x="1461582" y="107660"/>
                  </a:lnTo>
                </a:path>
              </a:pathLst>
            </a:custGeom>
            <a:ln w="35231" cap="flat">
              <a:solidFill>
                <a:srgbClr val="BEBEBE">
                  <a:alpha val="69803"/>
                </a:srgbClr>
              </a:solidFill>
              <a:prstDash val="solid"/>
              <a:round/>
            </a:ln>
          </p:spPr>
          <p:txBody>
            <a:bodyPr/>
            <a:lstStyle/>
            <a:p/>
          </p:txBody>
        </p:sp>
        <p:sp>
          <p:nvSpPr>
            <p:cNvPr id="534" name="pl534"/>
            <p:cNvSpPr/>
            <p:nvPr/>
          </p:nvSpPr>
          <p:spPr>
            <a:xfrm>
              <a:off x="7539749" y="2798734"/>
              <a:ext cx="1461582" cy="95698"/>
            </a:xfrm>
            <a:custGeom>
              <a:avLst/>
              <a:pathLst>
                <a:path w="1461582" h="95698">
                  <a:moveTo>
                    <a:pt x="0" y="0"/>
                  </a:moveTo>
                  <a:lnTo>
                    <a:pt x="208797" y="11962"/>
                  </a:lnTo>
                  <a:lnTo>
                    <a:pt x="417595" y="47849"/>
                  </a:lnTo>
                  <a:lnTo>
                    <a:pt x="626392" y="95698"/>
                  </a:lnTo>
                  <a:lnTo>
                    <a:pt x="835190" y="23924"/>
                  </a:lnTo>
                  <a:lnTo>
                    <a:pt x="1043987" y="47849"/>
                  </a:lnTo>
                  <a:lnTo>
                    <a:pt x="1252785" y="47849"/>
                  </a:lnTo>
                  <a:lnTo>
                    <a:pt x="1461582" y="47849"/>
                  </a:lnTo>
                </a:path>
              </a:pathLst>
            </a:custGeom>
            <a:ln w="20325" cap="flat">
              <a:solidFill>
                <a:srgbClr val="6B6B6B">
                  <a:alpha val="100000"/>
                </a:srgbClr>
              </a:solidFill>
              <a:prstDash val="solid"/>
              <a:round/>
            </a:ln>
          </p:spPr>
          <p:txBody>
            <a:bodyPr/>
            <a:lstStyle/>
            <a:p/>
          </p:txBody>
        </p:sp>
        <p:sp>
          <p:nvSpPr>
            <p:cNvPr id="535" name="pl535"/>
            <p:cNvSpPr/>
            <p:nvPr/>
          </p:nvSpPr>
          <p:spPr>
            <a:xfrm>
              <a:off x="7539749" y="2786772"/>
              <a:ext cx="1461582" cy="227283"/>
            </a:xfrm>
            <a:custGeom>
              <a:avLst/>
              <a:pathLst>
                <a:path w="1461582" h="227283">
                  <a:moveTo>
                    <a:pt x="0" y="83736"/>
                  </a:moveTo>
                  <a:lnTo>
                    <a:pt x="208797" y="107660"/>
                  </a:lnTo>
                  <a:lnTo>
                    <a:pt x="417595" y="227283"/>
                  </a:lnTo>
                  <a:lnTo>
                    <a:pt x="626392" y="179434"/>
                  </a:lnTo>
                  <a:lnTo>
                    <a:pt x="835190" y="0"/>
                  </a:lnTo>
                  <a:lnTo>
                    <a:pt x="1043987" y="23924"/>
                  </a:lnTo>
                  <a:lnTo>
                    <a:pt x="1252785" y="35886"/>
                  </a:lnTo>
                  <a:lnTo>
                    <a:pt x="1461582" y="107660"/>
                  </a:lnTo>
                </a:path>
              </a:pathLst>
            </a:custGeom>
            <a:ln w="40651" cap="flat">
              <a:solidFill>
                <a:srgbClr val="000000">
                  <a:alpha val="100000"/>
                </a:srgbClr>
              </a:solidFill>
              <a:prstDash val="solid"/>
              <a:round/>
            </a:ln>
          </p:spPr>
          <p:txBody>
            <a:bodyPr/>
            <a:lstStyle/>
            <a:p/>
          </p:txBody>
        </p:sp>
        <p:sp>
          <p:nvSpPr>
            <p:cNvPr id="536" name="pl536"/>
            <p:cNvSpPr/>
            <p:nvPr/>
          </p:nvSpPr>
          <p:spPr>
            <a:xfrm>
              <a:off x="7539749" y="2786772"/>
              <a:ext cx="1461582" cy="227283"/>
            </a:xfrm>
            <a:custGeom>
              <a:avLst/>
              <a:pathLst>
                <a:path w="1461582" h="227283">
                  <a:moveTo>
                    <a:pt x="0" y="83736"/>
                  </a:moveTo>
                  <a:lnTo>
                    <a:pt x="208797" y="107660"/>
                  </a:lnTo>
                  <a:lnTo>
                    <a:pt x="417595" y="227283"/>
                  </a:lnTo>
                  <a:lnTo>
                    <a:pt x="626392" y="179434"/>
                  </a:lnTo>
                  <a:lnTo>
                    <a:pt x="835190" y="0"/>
                  </a:lnTo>
                  <a:lnTo>
                    <a:pt x="1043987" y="23924"/>
                  </a:lnTo>
                  <a:lnTo>
                    <a:pt x="1252785" y="35886"/>
                  </a:lnTo>
                  <a:lnTo>
                    <a:pt x="1461582" y="107660"/>
                  </a:lnTo>
                </a:path>
              </a:pathLst>
            </a:custGeom>
            <a:ln w="35231" cap="flat">
              <a:solidFill>
                <a:srgbClr val="1CABE2">
                  <a:alpha val="100000"/>
                </a:srgbClr>
              </a:solidFill>
              <a:prstDash val="solid"/>
              <a:round/>
            </a:ln>
          </p:spPr>
          <p:txBody>
            <a:bodyPr/>
            <a:lstStyle/>
            <a:p/>
          </p:txBody>
        </p:sp>
        <p:sp>
          <p:nvSpPr>
            <p:cNvPr id="537" name="tx537"/>
            <p:cNvSpPr/>
            <p:nvPr/>
          </p:nvSpPr>
          <p:spPr>
            <a:xfrm>
              <a:off x="7479490" y="269195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538" name="tx538"/>
            <p:cNvSpPr/>
            <p:nvPr/>
          </p:nvSpPr>
          <p:spPr>
            <a:xfrm>
              <a:off x="7688287" y="271587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539" name="tx539"/>
            <p:cNvSpPr/>
            <p:nvPr/>
          </p:nvSpPr>
          <p:spPr>
            <a:xfrm>
              <a:off x="7897085" y="28355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540" name="tx540"/>
            <p:cNvSpPr/>
            <p:nvPr/>
          </p:nvSpPr>
          <p:spPr>
            <a:xfrm>
              <a:off x="8105882" y="278765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78</a:t>
              </a:r>
            </a:p>
          </p:txBody>
        </p:sp>
        <p:sp>
          <p:nvSpPr>
            <p:cNvPr id="541" name="tx541"/>
            <p:cNvSpPr/>
            <p:nvPr/>
          </p:nvSpPr>
          <p:spPr>
            <a:xfrm>
              <a:off x="8314680" y="260821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542" name="tx542"/>
            <p:cNvSpPr/>
            <p:nvPr/>
          </p:nvSpPr>
          <p:spPr>
            <a:xfrm>
              <a:off x="8523477" y="26321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543" name="tx543"/>
            <p:cNvSpPr/>
            <p:nvPr/>
          </p:nvSpPr>
          <p:spPr>
            <a:xfrm>
              <a:off x="8732275" y="26441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544" name="tx544"/>
            <p:cNvSpPr/>
            <p:nvPr/>
          </p:nvSpPr>
          <p:spPr>
            <a:xfrm>
              <a:off x="8941072" y="271587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545" name="rc545"/>
            <p:cNvSpPr/>
            <p:nvPr/>
          </p:nvSpPr>
          <p:spPr>
            <a:xfrm>
              <a:off x="7466670" y="3643012"/>
              <a:ext cx="1607740" cy="1000048"/>
            </a:xfrm>
            <a:prstGeom prst="rect">
              <a:avLst/>
            </a:prstGeom>
            <a:solidFill>
              <a:srgbClr val="EBEBEB">
                <a:alpha val="100000"/>
              </a:srgbClr>
            </a:solidFill>
          </p:spPr>
          <p:txBody>
            <a:bodyPr/>
            <a:lstStyle/>
            <a:p/>
          </p:txBody>
        </p:sp>
        <p:sp>
          <p:nvSpPr>
            <p:cNvPr id="546" name="pl546"/>
            <p:cNvSpPr/>
            <p:nvPr/>
          </p:nvSpPr>
          <p:spPr>
            <a:xfrm>
              <a:off x="7466670" y="443611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47" name="pl547"/>
            <p:cNvSpPr/>
            <p:nvPr/>
          </p:nvSpPr>
          <p:spPr>
            <a:xfrm>
              <a:off x="7466670" y="413705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48" name="pl548"/>
            <p:cNvSpPr/>
            <p:nvPr/>
          </p:nvSpPr>
          <p:spPr>
            <a:xfrm>
              <a:off x="7466670" y="383799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49" name="pl549"/>
            <p:cNvSpPr/>
            <p:nvPr/>
          </p:nvSpPr>
          <p:spPr>
            <a:xfrm>
              <a:off x="746667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50" name="pl550"/>
            <p:cNvSpPr/>
            <p:nvPr/>
          </p:nvSpPr>
          <p:spPr>
            <a:xfrm>
              <a:off x="7466670" y="458564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51" name="pl551"/>
            <p:cNvSpPr/>
            <p:nvPr/>
          </p:nvSpPr>
          <p:spPr>
            <a:xfrm>
              <a:off x="7466670" y="428658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52" name="pl552"/>
            <p:cNvSpPr/>
            <p:nvPr/>
          </p:nvSpPr>
          <p:spPr>
            <a:xfrm>
              <a:off x="7466670" y="398752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53" name="pl553"/>
            <p:cNvSpPr/>
            <p:nvPr/>
          </p:nvSpPr>
          <p:spPr>
            <a:xfrm>
              <a:off x="753974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54" name="pl554"/>
            <p:cNvSpPr/>
            <p:nvPr/>
          </p:nvSpPr>
          <p:spPr>
            <a:xfrm>
              <a:off x="774854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55" name="pl555"/>
            <p:cNvSpPr/>
            <p:nvPr/>
          </p:nvSpPr>
          <p:spPr>
            <a:xfrm>
              <a:off x="795734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56" name="pl556"/>
            <p:cNvSpPr/>
            <p:nvPr/>
          </p:nvSpPr>
          <p:spPr>
            <a:xfrm>
              <a:off x="816614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57" name="pl557"/>
            <p:cNvSpPr/>
            <p:nvPr/>
          </p:nvSpPr>
          <p:spPr>
            <a:xfrm>
              <a:off x="837493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58" name="pl558"/>
            <p:cNvSpPr/>
            <p:nvPr/>
          </p:nvSpPr>
          <p:spPr>
            <a:xfrm>
              <a:off x="858373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59" name="pl559"/>
            <p:cNvSpPr/>
            <p:nvPr/>
          </p:nvSpPr>
          <p:spPr>
            <a:xfrm>
              <a:off x="879253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60" name="pl560"/>
            <p:cNvSpPr/>
            <p:nvPr/>
          </p:nvSpPr>
          <p:spPr>
            <a:xfrm>
              <a:off x="900133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61" name="pl561"/>
            <p:cNvSpPr/>
            <p:nvPr/>
          </p:nvSpPr>
          <p:spPr>
            <a:xfrm>
              <a:off x="7539749" y="4083224"/>
              <a:ext cx="1461582" cy="95698"/>
            </a:xfrm>
            <a:custGeom>
              <a:avLst/>
              <a:pathLst>
                <a:path w="1461582" h="95698">
                  <a:moveTo>
                    <a:pt x="0" y="0"/>
                  </a:moveTo>
                  <a:lnTo>
                    <a:pt x="208797" y="11962"/>
                  </a:lnTo>
                  <a:lnTo>
                    <a:pt x="417595" y="47849"/>
                  </a:lnTo>
                  <a:lnTo>
                    <a:pt x="626392" y="95698"/>
                  </a:lnTo>
                  <a:lnTo>
                    <a:pt x="835190" y="23924"/>
                  </a:lnTo>
                  <a:lnTo>
                    <a:pt x="1043987" y="47849"/>
                  </a:lnTo>
                  <a:lnTo>
                    <a:pt x="1252785" y="47849"/>
                  </a:lnTo>
                  <a:lnTo>
                    <a:pt x="1461582" y="47849"/>
                  </a:lnTo>
                </a:path>
              </a:pathLst>
            </a:custGeom>
            <a:ln w="20325" cap="flat">
              <a:solidFill>
                <a:srgbClr val="BEBEBE">
                  <a:alpha val="69803"/>
                </a:srgbClr>
              </a:solidFill>
              <a:prstDash val="solid"/>
              <a:round/>
            </a:ln>
          </p:spPr>
          <p:txBody>
            <a:bodyPr/>
            <a:lstStyle/>
            <a:p/>
          </p:txBody>
        </p:sp>
        <p:sp>
          <p:nvSpPr>
            <p:cNvPr id="562" name="pl562"/>
            <p:cNvSpPr/>
            <p:nvPr/>
          </p:nvSpPr>
          <p:spPr>
            <a:xfrm>
              <a:off x="7539749" y="4071262"/>
              <a:ext cx="1461582" cy="167472"/>
            </a:xfrm>
            <a:custGeom>
              <a:avLst/>
              <a:pathLst>
                <a:path w="1461582" h="167472">
                  <a:moveTo>
                    <a:pt x="0" y="0"/>
                  </a:moveTo>
                  <a:lnTo>
                    <a:pt x="208797" y="23924"/>
                  </a:lnTo>
                  <a:lnTo>
                    <a:pt x="417595" y="107660"/>
                  </a:lnTo>
                  <a:lnTo>
                    <a:pt x="626392" y="143547"/>
                  </a:lnTo>
                  <a:lnTo>
                    <a:pt x="835190" y="107660"/>
                  </a:lnTo>
                  <a:lnTo>
                    <a:pt x="1043987" y="83736"/>
                  </a:lnTo>
                  <a:lnTo>
                    <a:pt x="1252785" y="47849"/>
                  </a:lnTo>
                  <a:lnTo>
                    <a:pt x="1461582" y="167472"/>
                  </a:lnTo>
                </a:path>
              </a:pathLst>
            </a:custGeom>
            <a:ln w="40651" cap="flat">
              <a:solidFill>
                <a:srgbClr val="BEBEBE">
                  <a:alpha val="69803"/>
                </a:srgbClr>
              </a:solidFill>
              <a:prstDash val="solid"/>
              <a:round/>
            </a:ln>
          </p:spPr>
          <p:txBody>
            <a:bodyPr/>
            <a:lstStyle/>
            <a:p/>
          </p:txBody>
        </p:sp>
        <p:sp>
          <p:nvSpPr>
            <p:cNvPr id="563" name="pl563"/>
            <p:cNvSpPr/>
            <p:nvPr/>
          </p:nvSpPr>
          <p:spPr>
            <a:xfrm>
              <a:off x="7539749" y="4071262"/>
              <a:ext cx="1461582" cy="167472"/>
            </a:xfrm>
            <a:custGeom>
              <a:avLst/>
              <a:pathLst>
                <a:path w="1461582" h="167472">
                  <a:moveTo>
                    <a:pt x="0" y="0"/>
                  </a:moveTo>
                  <a:lnTo>
                    <a:pt x="208797" y="23924"/>
                  </a:lnTo>
                  <a:lnTo>
                    <a:pt x="417595" y="107660"/>
                  </a:lnTo>
                  <a:lnTo>
                    <a:pt x="626392" y="143547"/>
                  </a:lnTo>
                  <a:lnTo>
                    <a:pt x="835190" y="107660"/>
                  </a:lnTo>
                  <a:lnTo>
                    <a:pt x="1043987" y="83736"/>
                  </a:lnTo>
                  <a:lnTo>
                    <a:pt x="1252785" y="47849"/>
                  </a:lnTo>
                  <a:lnTo>
                    <a:pt x="1461582" y="167472"/>
                  </a:lnTo>
                </a:path>
              </a:pathLst>
            </a:custGeom>
            <a:ln w="35231" cap="flat">
              <a:solidFill>
                <a:srgbClr val="BEBEBE">
                  <a:alpha val="69803"/>
                </a:srgbClr>
              </a:solidFill>
              <a:prstDash val="solid"/>
              <a:round/>
            </a:ln>
          </p:spPr>
          <p:txBody>
            <a:bodyPr/>
            <a:lstStyle/>
            <a:p/>
          </p:txBody>
        </p:sp>
        <p:sp>
          <p:nvSpPr>
            <p:cNvPr id="564" name="pl564"/>
            <p:cNvSpPr/>
            <p:nvPr/>
          </p:nvSpPr>
          <p:spPr>
            <a:xfrm>
              <a:off x="7539749" y="4083224"/>
              <a:ext cx="1461582" cy="95698"/>
            </a:xfrm>
            <a:custGeom>
              <a:avLst/>
              <a:pathLst>
                <a:path w="1461582" h="95698">
                  <a:moveTo>
                    <a:pt x="0" y="0"/>
                  </a:moveTo>
                  <a:lnTo>
                    <a:pt x="208797" y="11962"/>
                  </a:lnTo>
                  <a:lnTo>
                    <a:pt x="417595" y="47849"/>
                  </a:lnTo>
                  <a:lnTo>
                    <a:pt x="626392" y="95698"/>
                  </a:lnTo>
                  <a:lnTo>
                    <a:pt x="835190" y="23924"/>
                  </a:lnTo>
                  <a:lnTo>
                    <a:pt x="1043987" y="47849"/>
                  </a:lnTo>
                  <a:lnTo>
                    <a:pt x="1252785" y="47849"/>
                  </a:lnTo>
                  <a:lnTo>
                    <a:pt x="1461582" y="47849"/>
                  </a:lnTo>
                </a:path>
              </a:pathLst>
            </a:custGeom>
            <a:ln w="20325" cap="flat">
              <a:solidFill>
                <a:srgbClr val="6B6B6B">
                  <a:alpha val="100000"/>
                </a:srgbClr>
              </a:solidFill>
              <a:prstDash val="solid"/>
              <a:round/>
            </a:ln>
          </p:spPr>
          <p:txBody>
            <a:bodyPr/>
            <a:lstStyle/>
            <a:p/>
          </p:txBody>
        </p:sp>
        <p:sp>
          <p:nvSpPr>
            <p:cNvPr id="565" name="pl565"/>
            <p:cNvSpPr/>
            <p:nvPr/>
          </p:nvSpPr>
          <p:spPr>
            <a:xfrm>
              <a:off x="7539749" y="4071262"/>
              <a:ext cx="1461582" cy="167472"/>
            </a:xfrm>
            <a:custGeom>
              <a:avLst/>
              <a:pathLst>
                <a:path w="1461582" h="167472">
                  <a:moveTo>
                    <a:pt x="0" y="0"/>
                  </a:moveTo>
                  <a:lnTo>
                    <a:pt x="208797" y="23924"/>
                  </a:lnTo>
                  <a:lnTo>
                    <a:pt x="417595" y="107660"/>
                  </a:lnTo>
                  <a:lnTo>
                    <a:pt x="626392" y="143547"/>
                  </a:lnTo>
                  <a:lnTo>
                    <a:pt x="835190" y="107660"/>
                  </a:lnTo>
                  <a:lnTo>
                    <a:pt x="1043987" y="83736"/>
                  </a:lnTo>
                  <a:lnTo>
                    <a:pt x="1252785" y="47849"/>
                  </a:lnTo>
                  <a:lnTo>
                    <a:pt x="1461582" y="167472"/>
                  </a:lnTo>
                </a:path>
              </a:pathLst>
            </a:custGeom>
            <a:ln w="40651" cap="flat">
              <a:solidFill>
                <a:srgbClr val="000000">
                  <a:alpha val="100000"/>
                </a:srgbClr>
              </a:solidFill>
              <a:prstDash val="solid"/>
              <a:round/>
            </a:ln>
          </p:spPr>
          <p:txBody>
            <a:bodyPr/>
            <a:lstStyle/>
            <a:p/>
          </p:txBody>
        </p:sp>
        <p:sp>
          <p:nvSpPr>
            <p:cNvPr id="566" name="pl566"/>
            <p:cNvSpPr/>
            <p:nvPr/>
          </p:nvSpPr>
          <p:spPr>
            <a:xfrm>
              <a:off x="7539749" y="4071262"/>
              <a:ext cx="1461582" cy="167472"/>
            </a:xfrm>
            <a:custGeom>
              <a:avLst/>
              <a:pathLst>
                <a:path w="1461582" h="167472">
                  <a:moveTo>
                    <a:pt x="0" y="0"/>
                  </a:moveTo>
                  <a:lnTo>
                    <a:pt x="208797" y="23924"/>
                  </a:lnTo>
                  <a:lnTo>
                    <a:pt x="417595" y="107660"/>
                  </a:lnTo>
                  <a:lnTo>
                    <a:pt x="626392" y="143547"/>
                  </a:lnTo>
                  <a:lnTo>
                    <a:pt x="835190" y="107660"/>
                  </a:lnTo>
                  <a:lnTo>
                    <a:pt x="1043987" y="83736"/>
                  </a:lnTo>
                  <a:lnTo>
                    <a:pt x="1252785" y="47849"/>
                  </a:lnTo>
                  <a:lnTo>
                    <a:pt x="1461582" y="167472"/>
                  </a:lnTo>
                </a:path>
              </a:pathLst>
            </a:custGeom>
            <a:ln w="35231" cap="flat">
              <a:solidFill>
                <a:srgbClr val="1CABE2">
                  <a:alpha val="100000"/>
                </a:srgbClr>
              </a:solidFill>
              <a:prstDash val="solid"/>
              <a:round/>
            </a:ln>
          </p:spPr>
          <p:txBody>
            <a:bodyPr/>
            <a:lstStyle/>
            <a:p/>
          </p:txBody>
        </p:sp>
        <p:sp>
          <p:nvSpPr>
            <p:cNvPr id="567" name="tx567"/>
            <p:cNvSpPr/>
            <p:nvPr/>
          </p:nvSpPr>
          <p:spPr>
            <a:xfrm>
              <a:off x="7479490" y="38927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568" name="tx568"/>
            <p:cNvSpPr/>
            <p:nvPr/>
          </p:nvSpPr>
          <p:spPr>
            <a:xfrm>
              <a:off x="7688287" y="391663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569" name="tx569"/>
            <p:cNvSpPr/>
            <p:nvPr/>
          </p:nvSpPr>
          <p:spPr>
            <a:xfrm>
              <a:off x="7897085" y="40003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570" name="tx570"/>
            <p:cNvSpPr/>
            <p:nvPr/>
          </p:nvSpPr>
          <p:spPr>
            <a:xfrm>
              <a:off x="8105882" y="40362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571" name="tx571"/>
            <p:cNvSpPr/>
            <p:nvPr/>
          </p:nvSpPr>
          <p:spPr>
            <a:xfrm>
              <a:off x="8314680" y="40003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572" name="tx572"/>
            <p:cNvSpPr/>
            <p:nvPr/>
          </p:nvSpPr>
          <p:spPr>
            <a:xfrm>
              <a:off x="8523477" y="397644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573" name="tx573"/>
            <p:cNvSpPr/>
            <p:nvPr/>
          </p:nvSpPr>
          <p:spPr>
            <a:xfrm>
              <a:off x="8732275" y="394055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574" name="tx574"/>
            <p:cNvSpPr/>
            <p:nvPr/>
          </p:nvSpPr>
          <p:spPr>
            <a:xfrm>
              <a:off x="8941072" y="40601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575" name="rc575"/>
            <p:cNvSpPr/>
            <p:nvPr/>
          </p:nvSpPr>
          <p:spPr>
            <a:xfrm>
              <a:off x="7466670" y="4927502"/>
              <a:ext cx="1607740" cy="1000048"/>
            </a:xfrm>
            <a:prstGeom prst="rect">
              <a:avLst/>
            </a:prstGeom>
            <a:solidFill>
              <a:srgbClr val="EBEBEB">
                <a:alpha val="100000"/>
              </a:srgbClr>
            </a:solidFill>
          </p:spPr>
          <p:txBody>
            <a:bodyPr/>
            <a:lstStyle/>
            <a:p/>
          </p:txBody>
        </p:sp>
        <p:sp>
          <p:nvSpPr>
            <p:cNvPr id="576" name="pl576"/>
            <p:cNvSpPr/>
            <p:nvPr/>
          </p:nvSpPr>
          <p:spPr>
            <a:xfrm>
              <a:off x="7466670" y="572060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77" name="pl577"/>
            <p:cNvSpPr/>
            <p:nvPr/>
          </p:nvSpPr>
          <p:spPr>
            <a:xfrm>
              <a:off x="7466670" y="542154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78" name="pl578"/>
            <p:cNvSpPr/>
            <p:nvPr/>
          </p:nvSpPr>
          <p:spPr>
            <a:xfrm>
              <a:off x="7466670" y="512248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79" name="pl579"/>
            <p:cNvSpPr/>
            <p:nvPr/>
          </p:nvSpPr>
          <p:spPr>
            <a:xfrm>
              <a:off x="746667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80" name="pl580"/>
            <p:cNvSpPr/>
            <p:nvPr/>
          </p:nvSpPr>
          <p:spPr>
            <a:xfrm>
              <a:off x="7466670" y="587013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81" name="pl581"/>
            <p:cNvSpPr/>
            <p:nvPr/>
          </p:nvSpPr>
          <p:spPr>
            <a:xfrm>
              <a:off x="7466670" y="5571073"/>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82" name="pl582"/>
            <p:cNvSpPr/>
            <p:nvPr/>
          </p:nvSpPr>
          <p:spPr>
            <a:xfrm>
              <a:off x="7466670" y="527201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83" name="pl583"/>
            <p:cNvSpPr/>
            <p:nvPr/>
          </p:nvSpPr>
          <p:spPr>
            <a:xfrm>
              <a:off x="753974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84" name="pl584"/>
            <p:cNvSpPr/>
            <p:nvPr/>
          </p:nvSpPr>
          <p:spPr>
            <a:xfrm>
              <a:off x="774854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85" name="pl585"/>
            <p:cNvSpPr/>
            <p:nvPr/>
          </p:nvSpPr>
          <p:spPr>
            <a:xfrm>
              <a:off x="795734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86" name="pl586"/>
            <p:cNvSpPr/>
            <p:nvPr/>
          </p:nvSpPr>
          <p:spPr>
            <a:xfrm>
              <a:off x="816614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87" name="pl587"/>
            <p:cNvSpPr/>
            <p:nvPr/>
          </p:nvSpPr>
          <p:spPr>
            <a:xfrm>
              <a:off x="837493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88" name="pl588"/>
            <p:cNvSpPr/>
            <p:nvPr/>
          </p:nvSpPr>
          <p:spPr>
            <a:xfrm>
              <a:off x="858373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89" name="pl589"/>
            <p:cNvSpPr/>
            <p:nvPr/>
          </p:nvSpPr>
          <p:spPr>
            <a:xfrm>
              <a:off x="879253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90" name="pl590"/>
            <p:cNvSpPr/>
            <p:nvPr/>
          </p:nvSpPr>
          <p:spPr>
            <a:xfrm>
              <a:off x="900133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91" name="pl591"/>
            <p:cNvSpPr/>
            <p:nvPr/>
          </p:nvSpPr>
          <p:spPr>
            <a:xfrm>
              <a:off x="7539749" y="5367714"/>
              <a:ext cx="1461582" cy="95698"/>
            </a:xfrm>
            <a:custGeom>
              <a:avLst/>
              <a:pathLst>
                <a:path w="1461582" h="95698">
                  <a:moveTo>
                    <a:pt x="0" y="0"/>
                  </a:moveTo>
                  <a:lnTo>
                    <a:pt x="208797" y="11962"/>
                  </a:lnTo>
                  <a:lnTo>
                    <a:pt x="417595" y="47849"/>
                  </a:lnTo>
                  <a:lnTo>
                    <a:pt x="626392" y="95698"/>
                  </a:lnTo>
                  <a:lnTo>
                    <a:pt x="835190" y="23924"/>
                  </a:lnTo>
                  <a:lnTo>
                    <a:pt x="1043987" y="47849"/>
                  </a:lnTo>
                  <a:lnTo>
                    <a:pt x="1252785" y="47849"/>
                  </a:lnTo>
                  <a:lnTo>
                    <a:pt x="1461582" y="47849"/>
                  </a:lnTo>
                </a:path>
              </a:pathLst>
            </a:custGeom>
            <a:ln w="20325" cap="flat">
              <a:solidFill>
                <a:srgbClr val="BEBEBE">
                  <a:alpha val="69803"/>
                </a:srgbClr>
              </a:solidFill>
              <a:prstDash val="solid"/>
              <a:round/>
            </a:ln>
          </p:spPr>
          <p:txBody>
            <a:bodyPr/>
            <a:lstStyle/>
            <a:p/>
          </p:txBody>
        </p:sp>
        <p:sp>
          <p:nvSpPr>
            <p:cNvPr id="592" name="pl592"/>
            <p:cNvSpPr/>
            <p:nvPr/>
          </p:nvSpPr>
          <p:spPr>
            <a:xfrm>
              <a:off x="7539749" y="5499300"/>
              <a:ext cx="1461582" cy="358869"/>
            </a:xfrm>
            <a:custGeom>
              <a:avLst/>
              <a:pathLst>
                <a:path w="1461582" h="358869">
                  <a:moveTo>
                    <a:pt x="0" y="0"/>
                  </a:moveTo>
                  <a:lnTo>
                    <a:pt x="208797" y="47849"/>
                  </a:lnTo>
                  <a:lnTo>
                    <a:pt x="417595" y="358869"/>
                  </a:lnTo>
                  <a:lnTo>
                    <a:pt x="626392" y="107660"/>
                  </a:lnTo>
                  <a:lnTo>
                    <a:pt x="835190" y="47849"/>
                  </a:lnTo>
                  <a:lnTo>
                    <a:pt x="1043987" y="107660"/>
                  </a:lnTo>
                  <a:lnTo>
                    <a:pt x="1252785" y="11962"/>
                  </a:lnTo>
                  <a:lnTo>
                    <a:pt x="1461582" y="11962"/>
                  </a:lnTo>
                </a:path>
              </a:pathLst>
            </a:custGeom>
            <a:ln w="40651" cap="flat">
              <a:solidFill>
                <a:srgbClr val="BEBEBE">
                  <a:alpha val="69803"/>
                </a:srgbClr>
              </a:solidFill>
              <a:prstDash val="solid"/>
              <a:round/>
            </a:ln>
          </p:spPr>
          <p:txBody>
            <a:bodyPr/>
            <a:lstStyle/>
            <a:p/>
          </p:txBody>
        </p:sp>
        <p:sp>
          <p:nvSpPr>
            <p:cNvPr id="593" name="pl593"/>
            <p:cNvSpPr/>
            <p:nvPr/>
          </p:nvSpPr>
          <p:spPr>
            <a:xfrm>
              <a:off x="7539749" y="5499300"/>
              <a:ext cx="1461582" cy="358869"/>
            </a:xfrm>
            <a:custGeom>
              <a:avLst/>
              <a:pathLst>
                <a:path w="1461582" h="358869">
                  <a:moveTo>
                    <a:pt x="0" y="0"/>
                  </a:moveTo>
                  <a:lnTo>
                    <a:pt x="208797" y="47849"/>
                  </a:lnTo>
                  <a:lnTo>
                    <a:pt x="417595" y="358869"/>
                  </a:lnTo>
                  <a:lnTo>
                    <a:pt x="626392" y="107660"/>
                  </a:lnTo>
                  <a:lnTo>
                    <a:pt x="835190" y="47849"/>
                  </a:lnTo>
                  <a:lnTo>
                    <a:pt x="1043987" y="107660"/>
                  </a:lnTo>
                  <a:lnTo>
                    <a:pt x="1252785" y="11962"/>
                  </a:lnTo>
                  <a:lnTo>
                    <a:pt x="1461582" y="11962"/>
                  </a:lnTo>
                </a:path>
              </a:pathLst>
            </a:custGeom>
            <a:ln w="35231" cap="flat">
              <a:solidFill>
                <a:srgbClr val="BEBEBE">
                  <a:alpha val="69803"/>
                </a:srgbClr>
              </a:solidFill>
              <a:prstDash val="solid"/>
              <a:round/>
            </a:ln>
          </p:spPr>
          <p:txBody>
            <a:bodyPr/>
            <a:lstStyle/>
            <a:p/>
          </p:txBody>
        </p:sp>
        <p:sp>
          <p:nvSpPr>
            <p:cNvPr id="594" name="pl594"/>
            <p:cNvSpPr/>
            <p:nvPr/>
          </p:nvSpPr>
          <p:spPr>
            <a:xfrm>
              <a:off x="7539749" y="5367714"/>
              <a:ext cx="1461582" cy="95698"/>
            </a:xfrm>
            <a:custGeom>
              <a:avLst/>
              <a:pathLst>
                <a:path w="1461582" h="95698">
                  <a:moveTo>
                    <a:pt x="0" y="0"/>
                  </a:moveTo>
                  <a:lnTo>
                    <a:pt x="208797" y="11962"/>
                  </a:lnTo>
                  <a:lnTo>
                    <a:pt x="417595" y="47849"/>
                  </a:lnTo>
                  <a:lnTo>
                    <a:pt x="626392" y="95698"/>
                  </a:lnTo>
                  <a:lnTo>
                    <a:pt x="835190" y="23924"/>
                  </a:lnTo>
                  <a:lnTo>
                    <a:pt x="1043987" y="47849"/>
                  </a:lnTo>
                  <a:lnTo>
                    <a:pt x="1252785" y="47849"/>
                  </a:lnTo>
                  <a:lnTo>
                    <a:pt x="1461582" y="47849"/>
                  </a:lnTo>
                </a:path>
              </a:pathLst>
            </a:custGeom>
            <a:ln w="20325" cap="flat">
              <a:solidFill>
                <a:srgbClr val="6B6B6B">
                  <a:alpha val="100000"/>
                </a:srgbClr>
              </a:solidFill>
              <a:prstDash val="solid"/>
              <a:round/>
            </a:ln>
          </p:spPr>
          <p:txBody>
            <a:bodyPr/>
            <a:lstStyle/>
            <a:p/>
          </p:txBody>
        </p:sp>
        <p:sp>
          <p:nvSpPr>
            <p:cNvPr id="595" name="pl595"/>
            <p:cNvSpPr/>
            <p:nvPr/>
          </p:nvSpPr>
          <p:spPr>
            <a:xfrm>
              <a:off x="7539749" y="5499300"/>
              <a:ext cx="1461582" cy="358869"/>
            </a:xfrm>
            <a:custGeom>
              <a:avLst/>
              <a:pathLst>
                <a:path w="1461582" h="358869">
                  <a:moveTo>
                    <a:pt x="0" y="0"/>
                  </a:moveTo>
                  <a:lnTo>
                    <a:pt x="208797" y="47849"/>
                  </a:lnTo>
                  <a:lnTo>
                    <a:pt x="417595" y="358869"/>
                  </a:lnTo>
                  <a:lnTo>
                    <a:pt x="626392" y="107660"/>
                  </a:lnTo>
                  <a:lnTo>
                    <a:pt x="835190" y="47849"/>
                  </a:lnTo>
                  <a:lnTo>
                    <a:pt x="1043987" y="107660"/>
                  </a:lnTo>
                  <a:lnTo>
                    <a:pt x="1252785" y="11962"/>
                  </a:lnTo>
                  <a:lnTo>
                    <a:pt x="1461582" y="11962"/>
                  </a:lnTo>
                </a:path>
              </a:pathLst>
            </a:custGeom>
            <a:ln w="40651" cap="flat">
              <a:solidFill>
                <a:srgbClr val="000000">
                  <a:alpha val="100000"/>
                </a:srgbClr>
              </a:solidFill>
              <a:prstDash val="solid"/>
              <a:round/>
            </a:ln>
          </p:spPr>
          <p:txBody>
            <a:bodyPr/>
            <a:lstStyle/>
            <a:p/>
          </p:txBody>
        </p:sp>
        <p:sp>
          <p:nvSpPr>
            <p:cNvPr id="596" name="pl596"/>
            <p:cNvSpPr/>
            <p:nvPr/>
          </p:nvSpPr>
          <p:spPr>
            <a:xfrm>
              <a:off x="7539749" y="5499300"/>
              <a:ext cx="1461582" cy="358869"/>
            </a:xfrm>
            <a:custGeom>
              <a:avLst/>
              <a:pathLst>
                <a:path w="1461582" h="358869">
                  <a:moveTo>
                    <a:pt x="0" y="0"/>
                  </a:moveTo>
                  <a:lnTo>
                    <a:pt x="208797" y="47849"/>
                  </a:lnTo>
                  <a:lnTo>
                    <a:pt x="417595" y="358869"/>
                  </a:lnTo>
                  <a:lnTo>
                    <a:pt x="626392" y="107660"/>
                  </a:lnTo>
                  <a:lnTo>
                    <a:pt x="835190" y="47849"/>
                  </a:lnTo>
                  <a:lnTo>
                    <a:pt x="1043987" y="107660"/>
                  </a:lnTo>
                  <a:lnTo>
                    <a:pt x="1252785" y="11962"/>
                  </a:lnTo>
                  <a:lnTo>
                    <a:pt x="1461582" y="11962"/>
                  </a:lnTo>
                </a:path>
              </a:pathLst>
            </a:custGeom>
            <a:ln w="35231" cap="flat">
              <a:solidFill>
                <a:srgbClr val="1CABE2">
                  <a:alpha val="100000"/>
                </a:srgbClr>
              </a:solidFill>
              <a:prstDash val="solid"/>
              <a:round/>
            </a:ln>
          </p:spPr>
          <p:txBody>
            <a:bodyPr/>
            <a:lstStyle/>
            <a:p/>
          </p:txBody>
        </p:sp>
        <p:sp>
          <p:nvSpPr>
            <p:cNvPr id="597" name="tx597"/>
            <p:cNvSpPr/>
            <p:nvPr/>
          </p:nvSpPr>
          <p:spPr>
            <a:xfrm>
              <a:off x="7479490" y="53207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598" name="tx598"/>
            <p:cNvSpPr/>
            <p:nvPr/>
          </p:nvSpPr>
          <p:spPr>
            <a:xfrm>
              <a:off x="7688287" y="53685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599" name="tx599"/>
            <p:cNvSpPr/>
            <p:nvPr/>
          </p:nvSpPr>
          <p:spPr>
            <a:xfrm>
              <a:off x="7897085" y="56796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51</a:t>
              </a:r>
            </a:p>
          </p:txBody>
        </p:sp>
        <p:sp>
          <p:nvSpPr>
            <p:cNvPr id="600" name="tx600"/>
            <p:cNvSpPr/>
            <p:nvPr/>
          </p:nvSpPr>
          <p:spPr>
            <a:xfrm>
              <a:off x="8105882" y="542840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72</a:t>
              </a:r>
            </a:p>
          </p:txBody>
        </p:sp>
        <p:sp>
          <p:nvSpPr>
            <p:cNvPr id="601" name="tx601"/>
            <p:cNvSpPr/>
            <p:nvPr/>
          </p:nvSpPr>
          <p:spPr>
            <a:xfrm>
              <a:off x="8314680" y="53685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602" name="tx602"/>
            <p:cNvSpPr/>
            <p:nvPr/>
          </p:nvSpPr>
          <p:spPr>
            <a:xfrm>
              <a:off x="8523477" y="542840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72</a:t>
              </a:r>
            </a:p>
          </p:txBody>
        </p:sp>
        <p:sp>
          <p:nvSpPr>
            <p:cNvPr id="603" name="tx603"/>
            <p:cNvSpPr/>
            <p:nvPr/>
          </p:nvSpPr>
          <p:spPr>
            <a:xfrm>
              <a:off x="8732275" y="53327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604" name="tx604"/>
            <p:cNvSpPr/>
            <p:nvPr/>
          </p:nvSpPr>
          <p:spPr>
            <a:xfrm>
              <a:off x="8941072" y="53327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605" name="tx605"/>
            <p:cNvSpPr/>
            <p:nvPr/>
          </p:nvSpPr>
          <p:spPr>
            <a:xfrm>
              <a:off x="1321968" y="4780070"/>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Paraguay</a:t>
              </a:r>
            </a:p>
          </p:txBody>
        </p:sp>
        <p:sp>
          <p:nvSpPr>
            <p:cNvPr id="606" name="tx606"/>
            <p:cNvSpPr/>
            <p:nvPr/>
          </p:nvSpPr>
          <p:spPr>
            <a:xfrm>
              <a:off x="3120501" y="4780070"/>
              <a:ext cx="236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Peru</a:t>
              </a:r>
            </a:p>
          </p:txBody>
        </p:sp>
        <p:sp>
          <p:nvSpPr>
            <p:cNvPr id="607" name="tx607"/>
            <p:cNvSpPr/>
            <p:nvPr/>
          </p:nvSpPr>
          <p:spPr>
            <a:xfrm>
              <a:off x="4645675" y="4780070"/>
              <a:ext cx="54041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Philippines</a:t>
              </a:r>
            </a:p>
          </p:txBody>
        </p:sp>
        <p:sp>
          <p:nvSpPr>
            <p:cNvPr id="608" name="tx608"/>
            <p:cNvSpPr/>
            <p:nvPr/>
          </p:nvSpPr>
          <p:spPr>
            <a:xfrm>
              <a:off x="6291824" y="4780070"/>
              <a:ext cx="6027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South Africa</a:t>
              </a:r>
            </a:p>
          </p:txBody>
        </p:sp>
        <p:sp>
          <p:nvSpPr>
            <p:cNvPr id="609" name="tx609"/>
            <p:cNvSpPr/>
            <p:nvPr/>
          </p:nvSpPr>
          <p:spPr>
            <a:xfrm>
              <a:off x="8031379" y="4780070"/>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Suriname</a:t>
              </a:r>
            </a:p>
          </p:txBody>
        </p:sp>
        <p:sp>
          <p:nvSpPr>
            <p:cNvPr id="610" name="tx610"/>
            <p:cNvSpPr/>
            <p:nvPr/>
          </p:nvSpPr>
          <p:spPr>
            <a:xfrm>
              <a:off x="1269161" y="3495580"/>
              <a:ext cx="5841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Kazakhstan</a:t>
              </a:r>
            </a:p>
          </p:txBody>
        </p:sp>
        <p:sp>
          <p:nvSpPr>
            <p:cNvPr id="611" name="tx611"/>
            <p:cNvSpPr/>
            <p:nvPr/>
          </p:nvSpPr>
          <p:spPr>
            <a:xfrm>
              <a:off x="2968391" y="3495580"/>
              <a:ext cx="5403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Micronesia</a:t>
              </a:r>
            </a:p>
          </p:txBody>
        </p:sp>
        <p:sp>
          <p:nvSpPr>
            <p:cNvPr id="612" name="tx612"/>
            <p:cNvSpPr/>
            <p:nvPr/>
          </p:nvSpPr>
          <p:spPr>
            <a:xfrm>
              <a:off x="4704654" y="3495580"/>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Moldova</a:t>
              </a:r>
            </a:p>
          </p:txBody>
        </p:sp>
        <p:sp>
          <p:nvSpPr>
            <p:cNvPr id="613" name="tx613"/>
            <p:cNvSpPr/>
            <p:nvPr/>
          </p:nvSpPr>
          <p:spPr>
            <a:xfrm>
              <a:off x="6294887" y="3495580"/>
              <a:ext cx="5966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Montenegro</a:t>
              </a:r>
            </a:p>
          </p:txBody>
        </p:sp>
        <p:sp>
          <p:nvSpPr>
            <p:cNvPr id="614" name="tx614"/>
            <p:cNvSpPr/>
            <p:nvPr/>
          </p:nvSpPr>
          <p:spPr>
            <a:xfrm>
              <a:off x="7844933" y="3495580"/>
              <a:ext cx="8512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North Macedonia</a:t>
              </a:r>
            </a:p>
          </p:txBody>
        </p:sp>
        <p:sp>
          <p:nvSpPr>
            <p:cNvPr id="615" name="tx615"/>
            <p:cNvSpPr/>
            <p:nvPr/>
          </p:nvSpPr>
          <p:spPr>
            <a:xfrm>
              <a:off x="1113804" y="2211091"/>
              <a:ext cx="894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Equatorial Guinea</a:t>
              </a:r>
            </a:p>
          </p:txBody>
        </p:sp>
        <p:sp>
          <p:nvSpPr>
            <p:cNvPr id="616" name="tx616"/>
            <p:cNvSpPr/>
            <p:nvPr/>
          </p:nvSpPr>
          <p:spPr>
            <a:xfrm>
              <a:off x="3070712" y="2211091"/>
              <a:ext cx="335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Gabon</a:t>
              </a:r>
            </a:p>
          </p:txBody>
        </p:sp>
        <p:sp>
          <p:nvSpPr>
            <p:cNvPr id="617" name="tx617"/>
            <p:cNvSpPr/>
            <p:nvPr/>
          </p:nvSpPr>
          <p:spPr>
            <a:xfrm>
              <a:off x="4642475" y="2211091"/>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Guatemala</a:t>
              </a:r>
            </a:p>
          </p:txBody>
        </p:sp>
        <p:sp>
          <p:nvSpPr>
            <p:cNvPr id="618" name="tx618"/>
            <p:cNvSpPr/>
            <p:nvPr/>
          </p:nvSpPr>
          <p:spPr>
            <a:xfrm>
              <a:off x="6350803" y="2211091"/>
              <a:ext cx="4848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Indonesia</a:t>
              </a:r>
            </a:p>
          </p:txBody>
        </p:sp>
        <p:sp>
          <p:nvSpPr>
            <p:cNvPr id="619" name="tx619"/>
            <p:cNvSpPr/>
            <p:nvPr/>
          </p:nvSpPr>
          <p:spPr>
            <a:xfrm>
              <a:off x="8174208" y="2211091"/>
              <a:ext cx="1926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Iraq</a:t>
              </a:r>
            </a:p>
          </p:txBody>
        </p:sp>
        <p:sp>
          <p:nvSpPr>
            <p:cNvPr id="620" name="tx620"/>
            <p:cNvSpPr/>
            <p:nvPr/>
          </p:nvSpPr>
          <p:spPr>
            <a:xfrm>
              <a:off x="1321968" y="926601"/>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Argentina</a:t>
              </a:r>
            </a:p>
          </p:txBody>
        </p:sp>
        <p:sp>
          <p:nvSpPr>
            <p:cNvPr id="621" name="tx621"/>
            <p:cNvSpPr/>
            <p:nvPr/>
          </p:nvSpPr>
          <p:spPr>
            <a:xfrm>
              <a:off x="2974517" y="926601"/>
              <a:ext cx="52806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Azerbaijan</a:t>
              </a:r>
            </a:p>
          </p:txBody>
        </p:sp>
        <p:sp>
          <p:nvSpPr>
            <p:cNvPr id="622" name="tx622"/>
            <p:cNvSpPr/>
            <p:nvPr/>
          </p:nvSpPr>
          <p:spPr>
            <a:xfrm>
              <a:off x="4763724" y="926601"/>
              <a:ext cx="3043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Belize</a:t>
              </a:r>
            </a:p>
          </p:txBody>
        </p:sp>
        <p:sp>
          <p:nvSpPr>
            <p:cNvPr id="623" name="tx623"/>
            <p:cNvSpPr/>
            <p:nvPr/>
          </p:nvSpPr>
          <p:spPr>
            <a:xfrm>
              <a:off x="5984265" y="926601"/>
              <a:ext cx="121788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Bosnia and Herzegovina</a:t>
              </a:r>
            </a:p>
          </p:txBody>
        </p:sp>
        <p:sp>
          <p:nvSpPr>
            <p:cNvPr id="624" name="tx624"/>
            <p:cNvSpPr/>
            <p:nvPr/>
          </p:nvSpPr>
          <p:spPr>
            <a:xfrm>
              <a:off x="8062377" y="926601"/>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Ecuador</a:t>
              </a:r>
            </a:p>
          </p:txBody>
        </p:sp>
        <p:sp>
          <p:nvSpPr>
            <p:cNvPr id="625" name="pl625"/>
            <p:cNvSpPr/>
            <p:nvPr/>
          </p:nvSpPr>
          <p:spPr>
            <a:xfrm>
              <a:off x="83042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6" name="pl626"/>
            <p:cNvSpPr/>
            <p:nvPr/>
          </p:nvSpPr>
          <p:spPr>
            <a:xfrm>
              <a:off x="103922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7" name="pl627"/>
            <p:cNvSpPr/>
            <p:nvPr/>
          </p:nvSpPr>
          <p:spPr>
            <a:xfrm>
              <a:off x="124802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8" name="pl628"/>
            <p:cNvSpPr/>
            <p:nvPr/>
          </p:nvSpPr>
          <p:spPr>
            <a:xfrm>
              <a:off x="1456822"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9" name="pl629"/>
            <p:cNvSpPr/>
            <p:nvPr/>
          </p:nvSpPr>
          <p:spPr>
            <a:xfrm>
              <a:off x="166561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0" name="pl630"/>
            <p:cNvSpPr/>
            <p:nvPr/>
          </p:nvSpPr>
          <p:spPr>
            <a:xfrm>
              <a:off x="1874417"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1" name="pl631"/>
            <p:cNvSpPr/>
            <p:nvPr/>
          </p:nvSpPr>
          <p:spPr>
            <a:xfrm>
              <a:off x="208321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2" name="pl632"/>
            <p:cNvSpPr/>
            <p:nvPr/>
          </p:nvSpPr>
          <p:spPr>
            <a:xfrm>
              <a:off x="2292012"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3" name="tx633"/>
            <p:cNvSpPr/>
            <p:nvPr/>
          </p:nvSpPr>
          <p:spPr>
            <a:xfrm rot="-5400000">
              <a:off x="70607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34" name="tx634"/>
            <p:cNvSpPr/>
            <p:nvPr/>
          </p:nvSpPr>
          <p:spPr>
            <a:xfrm rot="-5400000">
              <a:off x="91486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35" name="tx635"/>
            <p:cNvSpPr/>
            <p:nvPr/>
          </p:nvSpPr>
          <p:spPr>
            <a:xfrm rot="-5400000">
              <a:off x="112366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36" name="tx636"/>
            <p:cNvSpPr/>
            <p:nvPr/>
          </p:nvSpPr>
          <p:spPr>
            <a:xfrm rot="-5400000">
              <a:off x="133246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37" name="tx637"/>
            <p:cNvSpPr/>
            <p:nvPr/>
          </p:nvSpPr>
          <p:spPr>
            <a:xfrm rot="-5400000">
              <a:off x="154126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38" name="tx638"/>
            <p:cNvSpPr/>
            <p:nvPr/>
          </p:nvSpPr>
          <p:spPr>
            <a:xfrm rot="-5400000">
              <a:off x="175005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39" name="tx639"/>
            <p:cNvSpPr/>
            <p:nvPr/>
          </p:nvSpPr>
          <p:spPr>
            <a:xfrm rot="-5400000">
              <a:off x="195885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40" name="tx640"/>
            <p:cNvSpPr/>
            <p:nvPr/>
          </p:nvSpPr>
          <p:spPr>
            <a:xfrm rot="-5400000">
              <a:off x="216765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41" name="pl641"/>
            <p:cNvSpPr/>
            <p:nvPr/>
          </p:nvSpPr>
          <p:spPr>
            <a:xfrm>
              <a:off x="250775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2" name="pl642"/>
            <p:cNvSpPr/>
            <p:nvPr/>
          </p:nvSpPr>
          <p:spPr>
            <a:xfrm>
              <a:off x="271655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3" name="pl643"/>
            <p:cNvSpPr/>
            <p:nvPr/>
          </p:nvSpPr>
          <p:spPr>
            <a:xfrm>
              <a:off x="292535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4" name="pl644"/>
            <p:cNvSpPr/>
            <p:nvPr/>
          </p:nvSpPr>
          <p:spPr>
            <a:xfrm>
              <a:off x="313415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5" name="pl645"/>
            <p:cNvSpPr/>
            <p:nvPr/>
          </p:nvSpPr>
          <p:spPr>
            <a:xfrm>
              <a:off x="334294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6" name="pl646"/>
            <p:cNvSpPr/>
            <p:nvPr/>
          </p:nvSpPr>
          <p:spPr>
            <a:xfrm>
              <a:off x="355174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7" name="pl647"/>
            <p:cNvSpPr/>
            <p:nvPr/>
          </p:nvSpPr>
          <p:spPr>
            <a:xfrm>
              <a:off x="376054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8" name="pl648"/>
            <p:cNvSpPr/>
            <p:nvPr/>
          </p:nvSpPr>
          <p:spPr>
            <a:xfrm>
              <a:off x="3969342"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9" name="tx649"/>
            <p:cNvSpPr/>
            <p:nvPr/>
          </p:nvSpPr>
          <p:spPr>
            <a:xfrm rot="-5400000">
              <a:off x="238340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50" name="tx650"/>
            <p:cNvSpPr/>
            <p:nvPr/>
          </p:nvSpPr>
          <p:spPr>
            <a:xfrm rot="-5400000">
              <a:off x="259219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51" name="tx651"/>
            <p:cNvSpPr/>
            <p:nvPr/>
          </p:nvSpPr>
          <p:spPr>
            <a:xfrm rot="-5400000">
              <a:off x="280099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52" name="tx652"/>
            <p:cNvSpPr/>
            <p:nvPr/>
          </p:nvSpPr>
          <p:spPr>
            <a:xfrm rot="-5400000">
              <a:off x="300979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53" name="tx653"/>
            <p:cNvSpPr/>
            <p:nvPr/>
          </p:nvSpPr>
          <p:spPr>
            <a:xfrm rot="-5400000">
              <a:off x="321859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54" name="tx654"/>
            <p:cNvSpPr/>
            <p:nvPr/>
          </p:nvSpPr>
          <p:spPr>
            <a:xfrm rot="-5400000">
              <a:off x="342738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55" name="tx655"/>
            <p:cNvSpPr/>
            <p:nvPr/>
          </p:nvSpPr>
          <p:spPr>
            <a:xfrm rot="-5400000">
              <a:off x="363618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56" name="tx656"/>
            <p:cNvSpPr/>
            <p:nvPr/>
          </p:nvSpPr>
          <p:spPr>
            <a:xfrm rot="-5400000">
              <a:off x="384498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57" name="pl657"/>
            <p:cNvSpPr/>
            <p:nvPr/>
          </p:nvSpPr>
          <p:spPr>
            <a:xfrm>
              <a:off x="418508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8" name="pl658"/>
            <p:cNvSpPr/>
            <p:nvPr/>
          </p:nvSpPr>
          <p:spPr>
            <a:xfrm>
              <a:off x="439388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9" name="pl659"/>
            <p:cNvSpPr/>
            <p:nvPr/>
          </p:nvSpPr>
          <p:spPr>
            <a:xfrm>
              <a:off x="460268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0" name="pl660"/>
            <p:cNvSpPr/>
            <p:nvPr/>
          </p:nvSpPr>
          <p:spPr>
            <a:xfrm>
              <a:off x="481148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1" name="pl661"/>
            <p:cNvSpPr/>
            <p:nvPr/>
          </p:nvSpPr>
          <p:spPr>
            <a:xfrm>
              <a:off x="502027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2" name="pl662"/>
            <p:cNvSpPr/>
            <p:nvPr/>
          </p:nvSpPr>
          <p:spPr>
            <a:xfrm>
              <a:off x="522907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3" name="pl663"/>
            <p:cNvSpPr/>
            <p:nvPr/>
          </p:nvSpPr>
          <p:spPr>
            <a:xfrm>
              <a:off x="543787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4" name="pl664"/>
            <p:cNvSpPr/>
            <p:nvPr/>
          </p:nvSpPr>
          <p:spPr>
            <a:xfrm>
              <a:off x="564667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5" name="tx665"/>
            <p:cNvSpPr/>
            <p:nvPr/>
          </p:nvSpPr>
          <p:spPr>
            <a:xfrm rot="-5400000">
              <a:off x="406073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66" name="tx666"/>
            <p:cNvSpPr/>
            <p:nvPr/>
          </p:nvSpPr>
          <p:spPr>
            <a:xfrm rot="-5400000">
              <a:off x="426952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67" name="tx667"/>
            <p:cNvSpPr/>
            <p:nvPr/>
          </p:nvSpPr>
          <p:spPr>
            <a:xfrm rot="-5400000">
              <a:off x="447832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68" name="tx668"/>
            <p:cNvSpPr/>
            <p:nvPr/>
          </p:nvSpPr>
          <p:spPr>
            <a:xfrm rot="-5400000">
              <a:off x="468712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69" name="tx669"/>
            <p:cNvSpPr/>
            <p:nvPr/>
          </p:nvSpPr>
          <p:spPr>
            <a:xfrm rot="-5400000">
              <a:off x="489592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70" name="tx670"/>
            <p:cNvSpPr/>
            <p:nvPr/>
          </p:nvSpPr>
          <p:spPr>
            <a:xfrm rot="-5400000">
              <a:off x="510471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71" name="tx671"/>
            <p:cNvSpPr/>
            <p:nvPr/>
          </p:nvSpPr>
          <p:spPr>
            <a:xfrm rot="-5400000">
              <a:off x="531351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72" name="tx672"/>
            <p:cNvSpPr/>
            <p:nvPr/>
          </p:nvSpPr>
          <p:spPr>
            <a:xfrm rot="-5400000">
              <a:off x="552231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73" name="pl673"/>
            <p:cNvSpPr/>
            <p:nvPr/>
          </p:nvSpPr>
          <p:spPr>
            <a:xfrm>
              <a:off x="586241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4" name="pl674"/>
            <p:cNvSpPr/>
            <p:nvPr/>
          </p:nvSpPr>
          <p:spPr>
            <a:xfrm>
              <a:off x="607121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5" name="pl675"/>
            <p:cNvSpPr/>
            <p:nvPr/>
          </p:nvSpPr>
          <p:spPr>
            <a:xfrm>
              <a:off x="628001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6" name="pl676"/>
            <p:cNvSpPr/>
            <p:nvPr/>
          </p:nvSpPr>
          <p:spPr>
            <a:xfrm>
              <a:off x="648881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7" name="pl677"/>
            <p:cNvSpPr/>
            <p:nvPr/>
          </p:nvSpPr>
          <p:spPr>
            <a:xfrm>
              <a:off x="669760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8" name="pl678"/>
            <p:cNvSpPr/>
            <p:nvPr/>
          </p:nvSpPr>
          <p:spPr>
            <a:xfrm>
              <a:off x="690640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9" name="pl679"/>
            <p:cNvSpPr/>
            <p:nvPr/>
          </p:nvSpPr>
          <p:spPr>
            <a:xfrm>
              <a:off x="711520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0" name="pl680"/>
            <p:cNvSpPr/>
            <p:nvPr/>
          </p:nvSpPr>
          <p:spPr>
            <a:xfrm>
              <a:off x="732400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1" name="tx681"/>
            <p:cNvSpPr/>
            <p:nvPr/>
          </p:nvSpPr>
          <p:spPr>
            <a:xfrm rot="-5400000">
              <a:off x="573806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82" name="tx682"/>
            <p:cNvSpPr/>
            <p:nvPr/>
          </p:nvSpPr>
          <p:spPr>
            <a:xfrm rot="-5400000">
              <a:off x="594685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83" name="tx683"/>
            <p:cNvSpPr/>
            <p:nvPr/>
          </p:nvSpPr>
          <p:spPr>
            <a:xfrm rot="-5400000">
              <a:off x="615565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84" name="tx684"/>
            <p:cNvSpPr/>
            <p:nvPr/>
          </p:nvSpPr>
          <p:spPr>
            <a:xfrm rot="-5400000">
              <a:off x="636445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85" name="tx685"/>
            <p:cNvSpPr/>
            <p:nvPr/>
          </p:nvSpPr>
          <p:spPr>
            <a:xfrm rot="-5400000">
              <a:off x="657325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86" name="tx686"/>
            <p:cNvSpPr/>
            <p:nvPr/>
          </p:nvSpPr>
          <p:spPr>
            <a:xfrm rot="-5400000">
              <a:off x="678204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87" name="tx687"/>
            <p:cNvSpPr/>
            <p:nvPr/>
          </p:nvSpPr>
          <p:spPr>
            <a:xfrm rot="-5400000">
              <a:off x="699084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88" name="tx688"/>
            <p:cNvSpPr/>
            <p:nvPr/>
          </p:nvSpPr>
          <p:spPr>
            <a:xfrm rot="-5400000">
              <a:off x="719964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89" name="pl689"/>
            <p:cNvSpPr/>
            <p:nvPr/>
          </p:nvSpPr>
          <p:spPr>
            <a:xfrm>
              <a:off x="753974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0" name="pl690"/>
            <p:cNvSpPr/>
            <p:nvPr/>
          </p:nvSpPr>
          <p:spPr>
            <a:xfrm>
              <a:off x="774854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1" name="pl691"/>
            <p:cNvSpPr/>
            <p:nvPr/>
          </p:nvSpPr>
          <p:spPr>
            <a:xfrm>
              <a:off x="795734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2" name="pl692"/>
            <p:cNvSpPr/>
            <p:nvPr/>
          </p:nvSpPr>
          <p:spPr>
            <a:xfrm>
              <a:off x="816614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3" name="pl693"/>
            <p:cNvSpPr/>
            <p:nvPr/>
          </p:nvSpPr>
          <p:spPr>
            <a:xfrm>
              <a:off x="837493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4" name="pl694"/>
            <p:cNvSpPr/>
            <p:nvPr/>
          </p:nvSpPr>
          <p:spPr>
            <a:xfrm>
              <a:off x="858373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5" name="pl695"/>
            <p:cNvSpPr/>
            <p:nvPr/>
          </p:nvSpPr>
          <p:spPr>
            <a:xfrm>
              <a:off x="879253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6" name="pl696"/>
            <p:cNvSpPr/>
            <p:nvPr/>
          </p:nvSpPr>
          <p:spPr>
            <a:xfrm>
              <a:off x="900133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7" name="tx697"/>
            <p:cNvSpPr/>
            <p:nvPr/>
          </p:nvSpPr>
          <p:spPr>
            <a:xfrm rot="-5400000">
              <a:off x="741539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98" name="tx698"/>
            <p:cNvSpPr/>
            <p:nvPr/>
          </p:nvSpPr>
          <p:spPr>
            <a:xfrm rot="-5400000">
              <a:off x="762418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99" name="tx699"/>
            <p:cNvSpPr/>
            <p:nvPr/>
          </p:nvSpPr>
          <p:spPr>
            <a:xfrm rot="-5400000">
              <a:off x="783298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700" name="tx700"/>
            <p:cNvSpPr/>
            <p:nvPr/>
          </p:nvSpPr>
          <p:spPr>
            <a:xfrm rot="-5400000">
              <a:off x="804178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701" name="tx701"/>
            <p:cNvSpPr/>
            <p:nvPr/>
          </p:nvSpPr>
          <p:spPr>
            <a:xfrm rot="-5400000">
              <a:off x="825058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702" name="tx702"/>
            <p:cNvSpPr/>
            <p:nvPr/>
          </p:nvSpPr>
          <p:spPr>
            <a:xfrm rot="-5400000">
              <a:off x="845937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703" name="tx703"/>
            <p:cNvSpPr/>
            <p:nvPr/>
          </p:nvSpPr>
          <p:spPr>
            <a:xfrm rot="-5400000">
              <a:off x="866817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704" name="tx704"/>
            <p:cNvSpPr/>
            <p:nvPr/>
          </p:nvSpPr>
          <p:spPr>
            <a:xfrm rot="-5400000">
              <a:off x="887697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705" name="tx705"/>
            <p:cNvSpPr/>
            <p:nvPr/>
          </p:nvSpPr>
          <p:spPr>
            <a:xfrm>
              <a:off x="570361" y="197665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06" name="tx706"/>
            <p:cNvSpPr/>
            <p:nvPr/>
          </p:nvSpPr>
          <p:spPr>
            <a:xfrm>
              <a:off x="570361" y="16775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707" name="tx707"/>
            <p:cNvSpPr/>
            <p:nvPr/>
          </p:nvSpPr>
          <p:spPr>
            <a:xfrm>
              <a:off x="508182" y="1378541"/>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08" name="pl708"/>
            <p:cNvSpPr/>
            <p:nvPr/>
          </p:nvSpPr>
          <p:spPr>
            <a:xfrm>
              <a:off x="722555" y="201666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9" name="pl709"/>
            <p:cNvSpPr/>
            <p:nvPr/>
          </p:nvSpPr>
          <p:spPr>
            <a:xfrm>
              <a:off x="722555" y="171760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10" name="pl710"/>
            <p:cNvSpPr/>
            <p:nvPr/>
          </p:nvSpPr>
          <p:spPr>
            <a:xfrm>
              <a:off x="722555" y="141854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11" name="tx711"/>
            <p:cNvSpPr/>
            <p:nvPr/>
          </p:nvSpPr>
          <p:spPr>
            <a:xfrm>
              <a:off x="570361" y="326114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12" name="tx712"/>
            <p:cNvSpPr/>
            <p:nvPr/>
          </p:nvSpPr>
          <p:spPr>
            <a:xfrm>
              <a:off x="570361" y="29620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713" name="tx713"/>
            <p:cNvSpPr/>
            <p:nvPr/>
          </p:nvSpPr>
          <p:spPr>
            <a:xfrm>
              <a:off x="508182" y="2663031"/>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14" name="pl714"/>
            <p:cNvSpPr/>
            <p:nvPr/>
          </p:nvSpPr>
          <p:spPr>
            <a:xfrm>
              <a:off x="722555" y="330115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15" name="pl715"/>
            <p:cNvSpPr/>
            <p:nvPr/>
          </p:nvSpPr>
          <p:spPr>
            <a:xfrm>
              <a:off x="722555" y="300209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16" name="pl716"/>
            <p:cNvSpPr/>
            <p:nvPr/>
          </p:nvSpPr>
          <p:spPr>
            <a:xfrm>
              <a:off x="722555" y="270303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17" name="tx717"/>
            <p:cNvSpPr/>
            <p:nvPr/>
          </p:nvSpPr>
          <p:spPr>
            <a:xfrm>
              <a:off x="570361" y="454563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18" name="tx718"/>
            <p:cNvSpPr/>
            <p:nvPr/>
          </p:nvSpPr>
          <p:spPr>
            <a:xfrm>
              <a:off x="570361" y="424657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719" name="tx719"/>
            <p:cNvSpPr/>
            <p:nvPr/>
          </p:nvSpPr>
          <p:spPr>
            <a:xfrm>
              <a:off x="508182" y="3947521"/>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20" name="pl720"/>
            <p:cNvSpPr/>
            <p:nvPr/>
          </p:nvSpPr>
          <p:spPr>
            <a:xfrm>
              <a:off x="722555" y="458564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1" name="pl721"/>
            <p:cNvSpPr/>
            <p:nvPr/>
          </p:nvSpPr>
          <p:spPr>
            <a:xfrm>
              <a:off x="722555" y="428658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2" name="pl722"/>
            <p:cNvSpPr/>
            <p:nvPr/>
          </p:nvSpPr>
          <p:spPr>
            <a:xfrm>
              <a:off x="722555" y="398752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3" name="tx723"/>
            <p:cNvSpPr/>
            <p:nvPr/>
          </p:nvSpPr>
          <p:spPr>
            <a:xfrm>
              <a:off x="570361" y="583012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24" name="tx724"/>
            <p:cNvSpPr/>
            <p:nvPr/>
          </p:nvSpPr>
          <p:spPr>
            <a:xfrm>
              <a:off x="570361" y="553106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725" name="tx725"/>
            <p:cNvSpPr/>
            <p:nvPr/>
          </p:nvSpPr>
          <p:spPr>
            <a:xfrm>
              <a:off x="508182" y="5232011"/>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26" name="pl726"/>
            <p:cNvSpPr/>
            <p:nvPr/>
          </p:nvSpPr>
          <p:spPr>
            <a:xfrm>
              <a:off x="722555" y="587013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7" name="pl727"/>
            <p:cNvSpPr/>
            <p:nvPr/>
          </p:nvSpPr>
          <p:spPr>
            <a:xfrm>
              <a:off x="722555" y="557107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8" name="pl728"/>
            <p:cNvSpPr/>
            <p:nvPr/>
          </p:nvSpPr>
          <p:spPr>
            <a:xfrm>
              <a:off x="722555" y="527201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9" name="tx729"/>
            <p:cNvSpPr/>
            <p:nvPr/>
          </p:nvSpPr>
          <p:spPr>
            <a:xfrm rot="-5400000">
              <a:off x="-37121" y="3450773"/>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730" name="tx730"/>
            <p:cNvSpPr/>
            <p:nvPr/>
          </p:nvSpPr>
          <p:spPr>
            <a:xfrm>
              <a:off x="757350" y="660111"/>
              <a:ext cx="363574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Showing top 20 countries with the lowest coverage in 2025</a:t>
              </a:r>
            </a:p>
          </p:txBody>
        </p:sp>
        <p:sp>
          <p:nvSpPr>
            <p:cNvPr id="731" name="tx731"/>
            <p:cNvSpPr/>
            <p:nvPr/>
          </p:nvSpPr>
          <p:spPr>
            <a:xfrm>
              <a:off x="757350" y="435349"/>
              <a:ext cx="3740078"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Coverage of DTP3, by country, UMICs, 2018-2025</a:t>
              </a:r>
            </a:p>
          </p:txBody>
        </p:sp>
        <p:sp>
          <p:nvSpPr>
            <p:cNvPr id="732" name="tx732"/>
            <p:cNvSpPr/>
            <p:nvPr/>
          </p:nvSpPr>
          <p:spPr>
            <a:xfrm>
              <a:off x="4912427" y="64727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733" name="tx733"/>
            <p:cNvSpPr/>
            <p:nvPr/>
          </p:nvSpPr>
          <p:spPr>
            <a:xfrm>
              <a:off x="6067223" y="6593460"/>
              <a:ext cx="300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Dark grey line displays regional coverage for reference</a:t>
              </a:r>
            </a:p>
          </p:txBody>
        </p:sp>
      </p:grpSp>
      <p:sp>
        <p:nvSpPr>
          <p:cNvPr id="73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Among the 20 countries with the lowest DTP3 coverage in 2025, Iraq and Peru had the highest coverage (84%), while Azerbaijan had the lowest coverage (51%).
DTP3 coverage increased in 3 out of these 20 countries between 2024 and 2025. The largest increase was 10 percentage points in Equatorial Guinea from 68% to 78%.
10 countries saw a decrease in coverage (Belize, Bosnia and Herzegovina, Ecuador, Guatemala, Iraq, Micronesia, Moldova, Montenegro, North Macedonia, and South Africa). The largest decline was 13% points in Guatemala from 90% to 77%. Coverage remained constant between 2024 and 2025 in the remaining 7 countries.
In 2025, 0 out of these 20 countries had achieved DTP3 coverage of at least 90%.</a:t>
            </a: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732387" y="874964"/>
              <a:ext cx="1612733" cy="1019640"/>
            </a:xfrm>
            <a:prstGeom prst="rect">
              <a:avLst/>
            </a:prstGeom>
            <a:solidFill>
              <a:srgbClr val="EBEBEB">
                <a:alpha val="100000"/>
              </a:srgbClr>
            </a:solidFill>
          </p:spPr>
          <p:txBody>
            <a:bodyPr/>
            <a:lstStyle/>
            <a:p/>
          </p:txBody>
        </p:sp>
        <p:sp>
          <p:nvSpPr>
            <p:cNvPr id="6" name="pl6"/>
            <p:cNvSpPr/>
            <p:nvPr/>
          </p:nvSpPr>
          <p:spPr>
            <a:xfrm>
              <a:off x="732387" y="177542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7" name="pl7"/>
            <p:cNvSpPr/>
            <p:nvPr/>
          </p:nvSpPr>
          <p:spPr>
            <a:xfrm>
              <a:off x="732387" y="144437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8" name="pl8"/>
            <p:cNvSpPr/>
            <p:nvPr/>
          </p:nvSpPr>
          <p:spPr>
            <a:xfrm>
              <a:off x="732387" y="111332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9" name="pl9"/>
            <p:cNvSpPr/>
            <p:nvPr/>
          </p:nvSpPr>
          <p:spPr>
            <a:xfrm>
              <a:off x="732387" y="160989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0" name="pl10"/>
            <p:cNvSpPr/>
            <p:nvPr/>
          </p:nvSpPr>
          <p:spPr>
            <a:xfrm>
              <a:off x="732387" y="127884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1" name="pl11"/>
            <p:cNvSpPr/>
            <p:nvPr/>
          </p:nvSpPr>
          <p:spPr>
            <a:xfrm>
              <a:off x="732387" y="94779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2" name="pl12"/>
            <p:cNvSpPr/>
            <p:nvPr/>
          </p:nvSpPr>
          <p:spPr>
            <a:xfrm>
              <a:off x="80569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 name="pl13"/>
            <p:cNvSpPr/>
            <p:nvPr/>
          </p:nvSpPr>
          <p:spPr>
            <a:xfrm>
              <a:off x="101513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4" name="pl14"/>
            <p:cNvSpPr/>
            <p:nvPr/>
          </p:nvSpPr>
          <p:spPr>
            <a:xfrm>
              <a:off x="122458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 name="pl15"/>
            <p:cNvSpPr/>
            <p:nvPr/>
          </p:nvSpPr>
          <p:spPr>
            <a:xfrm>
              <a:off x="143403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 name="pl16"/>
            <p:cNvSpPr/>
            <p:nvPr/>
          </p:nvSpPr>
          <p:spPr>
            <a:xfrm>
              <a:off x="164347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7" name="pl17"/>
            <p:cNvSpPr/>
            <p:nvPr/>
          </p:nvSpPr>
          <p:spPr>
            <a:xfrm>
              <a:off x="185292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206236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 name="pl19"/>
            <p:cNvSpPr/>
            <p:nvPr/>
          </p:nvSpPr>
          <p:spPr>
            <a:xfrm>
              <a:off x="227181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0" name="pl20"/>
            <p:cNvSpPr/>
            <p:nvPr/>
          </p:nvSpPr>
          <p:spPr>
            <a:xfrm>
              <a:off x="805693" y="1265605"/>
              <a:ext cx="1466121" cy="105936"/>
            </a:xfrm>
            <a:custGeom>
              <a:avLst/>
              <a:pathLst>
                <a:path w="1466121" h="105936">
                  <a:moveTo>
                    <a:pt x="0" y="0"/>
                  </a:moveTo>
                  <a:lnTo>
                    <a:pt x="209445" y="13242"/>
                  </a:lnTo>
                  <a:lnTo>
                    <a:pt x="418891" y="52968"/>
                  </a:lnTo>
                  <a:lnTo>
                    <a:pt x="628337" y="105936"/>
                  </a:lnTo>
                  <a:lnTo>
                    <a:pt x="837783" y="26484"/>
                  </a:lnTo>
                  <a:lnTo>
                    <a:pt x="1047229" y="52968"/>
                  </a:lnTo>
                  <a:lnTo>
                    <a:pt x="1256675" y="52968"/>
                  </a:lnTo>
                  <a:lnTo>
                    <a:pt x="1466121" y="52968"/>
                  </a:lnTo>
                </a:path>
              </a:pathLst>
            </a:custGeom>
            <a:ln w="20325" cap="flat">
              <a:solidFill>
                <a:srgbClr val="BEBEBE">
                  <a:alpha val="69803"/>
                </a:srgbClr>
              </a:solidFill>
              <a:prstDash val="solid"/>
              <a:round/>
            </a:ln>
          </p:spPr>
          <p:txBody>
            <a:bodyPr/>
            <a:lstStyle/>
            <a:p/>
          </p:txBody>
        </p:sp>
        <p:sp>
          <p:nvSpPr>
            <p:cNvPr id="21" name="pl21"/>
            <p:cNvSpPr/>
            <p:nvPr/>
          </p:nvSpPr>
          <p:spPr>
            <a:xfrm>
              <a:off x="805693" y="1239121"/>
              <a:ext cx="1466121" cy="264841"/>
            </a:xfrm>
            <a:custGeom>
              <a:avLst/>
              <a:pathLst>
                <a:path w="1466121" h="264841">
                  <a:moveTo>
                    <a:pt x="0" y="0"/>
                  </a:moveTo>
                  <a:lnTo>
                    <a:pt x="209445" y="39726"/>
                  </a:lnTo>
                  <a:lnTo>
                    <a:pt x="418891" y="158904"/>
                  </a:lnTo>
                  <a:lnTo>
                    <a:pt x="628337" y="66210"/>
                  </a:lnTo>
                  <a:lnTo>
                    <a:pt x="837783" y="26484"/>
                  </a:lnTo>
                  <a:lnTo>
                    <a:pt x="1047229" y="264841"/>
                  </a:lnTo>
                  <a:lnTo>
                    <a:pt x="1256675" y="145662"/>
                  </a:lnTo>
                  <a:lnTo>
                    <a:pt x="1466121" y="145662"/>
                  </a:lnTo>
                </a:path>
              </a:pathLst>
            </a:custGeom>
            <a:ln w="40651" cap="flat">
              <a:solidFill>
                <a:srgbClr val="BEBEBE">
                  <a:alpha val="69803"/>
                </a:srgbClr>
              </a:solidFill>
              <a:prstDash val="solid"/>
              <a:round/>
            </a:ln>
          </p:spPr>
          <p:txBody>
            <a:bodyPr/>
            <a:lstStyle/>
            <a:p/>
          </p:txBody>
        </p:sp>
        <p:sp>
          <p:nvSpPr>
            <p:cNvPr id="22" name="pl22"/>
            <p:cNvSpPr/>
            <p:nvPr/>
          </p:nvSpPr>
          <p:spPr>
            <a:xfrm>
              <a:off x="805693" y="1239121"/>
              <a:ext cx="1466121" cy="264841"/>
            </a:xfrm>
            <a:custGeom>
              <a:avLst/>
              <a:pathLst>
                <a:path w="1466121" h="264841">
                  <a:moveTo>
                    <a:pt x="0" y="0"/>
                  </a:moveTo>
                  <a:lnTo>
                    <a:pt x="209445" y="39726"/>
                  </a:lnTo>
                  <a:lnTo>
                    <a:pt x="418891" y="158904"/>
                  </a:lnTo>
                  <a:lnTo>
                    <a:pt x="628337" y="66210"/>
                  </a:lnTo>
                  <a:lnTo>
                    <a:pt x="837783" y="26484"/>
                  </a:lnTo>
                  <a:lnTo>
                    <a:pt x="1047229" y="264841"/>
                  </a:lnTo>
                  <a:lnTo>
                    <a:pt x="1256675" y="145662"/>
                  </a:lnTo>
                  <a:lnTo>
                    <a:pt x="1466121" y="145662"/>
                  </a:lnTo>
                </a:path>
              </a:pathLst>
            </a:custGeom>
            <a:ln w="35231" cap="flat">
              <a:solidFill>
                <a:srgbClr val="BEBEBE">
                  <a:alpha val="69803"/>
                </a:srgbClr>
              </a:solidFill>
              <a:prstDash val="solid"/>
              <a:round/>
            </a:ln>
          </p:spPr>
          <p:txBody>
            <a:bodyPr/>
            <a:lstStyle/>
            <a:p/>
          </p:txBody>
        </p:sp>
        <p:sp>
          <p:nvSpPr>
            <p:cNvPr id="23" name="pl23"/>
            <p:cNvSpPr/>
            <p:nvPr/>
          </p:nvSpPr>
          <p:spPr>
            <a:xfrm>
              <a:off x="805693" y="1265605"/>
              <a:ext cx="1466121" cy="105936"/>
            </a:xfrm>
            <a:custGeom>
              <a:avLst/>
              <a:pathLst>
                <a:path w="1466121" h="105936">
                  <a:moveTo>
                    <a:pt x="0" y="0"/>
                  </a:moveTo>
                  <a:lnTo>
                    <a:pt x="209445" y="13242"/>
                  </a:lnTo>
                  <a:lnTo>
                    <a:pt x="418891" y="52968"/>
                  </a:lnTo>
                  <a:lnTo>
                    <a:pt x="628337" y="105936"/>
                  </a:lnTo>
                  <a:lnTo>
                    <a:pt x="837783" y="26484"/>
                  </a:lnTo>
                  <a:lnTo>
                    <a:pt x="1047229" y="52968"/>
                  </a:lnTo>
                  <a:lnTo>
                    <a:pt x="1256675" y="52968"/>
                  </a:lnTo>
                  <a:lnTo>
                    <a:pt x="1466121" y="52968"/>
                  </a:lnTo>
                </a:path>
              </a:pathLst>
            </a:custGeom>
            <a:ln w="20325" cap="flat">
              <a:solidFill>
                <a:srgbClr val="6B6B6B">
                  <a:alpha val="100000"/>
                </a:srgbClr>
              </a:solidFill>
              <a:prstDash val="solid"/>
              <a:round/>
            </a:ln>
          </p:spPr>
          <p:txBody>
            <a:bodyPr/>
            <a:lstStyle/>
            <a:p/>
          </p:txBody>
        </p:sp>
        <p:sp>
          <p:nvSpPr>
            <p:cNvPr id="24" name="pl24"/>
            <p:cNvSpPr/>
            <p:nvPr/>
          </p:nvSpPr>
          <p:spPr>
            <a:xfrm>
              <a:off x="805693" y="1239121"/>
              <a:ext cx="1466121" cy="264841"/>
            </a:xfrm>
            <a:custGeom>
              <a:avLst/>
              <a:pathLst>
                <a:path w="1466121" h="264841">
                  <a:moveTo>
                    <a:pt x="0" y="0"/>
                  </a:moveTo>
                  <a:lnTo>
                    <a:pt x="209445" y="39726"/>
                  </a:lnTo>
                  <a:lnTo>
                    <a:pt x="418891" y="158904"/>
                  </a:lnTo>
                  <a:lnTo>
                    <a:pt x="628337" y="66210"/>
                  </a:lnTo>
                  <a:lnTo>
                    <a:pt x="837783" y="26484"/>
                  </a:lnTo>
                  <a:lnTo>
                    <a:pt x="1047229" y="264841"/>
                  </a:lnTo>
                  <a:lnTo>
                    <a:pt x="1256675" y="145662"/>
                  </a:lnTo>
                  <a:lnTo>
                    <a:pt x="1466121" y="145662"/>
                  </a:lnTo>
                </a:path>
              </a:pathLst>
            </a:custGeom>
            <a:ln w="40651" cap="flat">
              <a:solidFill>
                <a:srgbClr val="000000">
                  <a:alpha val="100000"/>
                </a:srgbClr>
              </a:solidFill>
              <a:prstDash val="solid"/>
              <a:round/>
            </a:ln>
          </p:spPr>
          <p:txBody>
            <a:bodyPr/>
            <a:lstStyle/>
            <a:p/>
          </p:txBody>
        </p:sp>
        <p:sp>
          <p:nvSpPr>
            <p:cNvPr id="25" name="pl25"/>
            <p:cNvSpPr/>
            <p:nvPr/>
          </p:nvSpPr>
          <p:spPr>
            <a:xfrm>
              <a:off x="805693" y="1239121"/>
              <a:ext cx="1466121" cy="264841"/>
            </a:xfrm>
            <a:custGeom>
              <a:avLst/>
              <a:pathLst>
                <a:path w="1466121" h="264841">
                  <a:moveTo>
                    <a:pt x="0" y="0"/>
                  </a:moveTo>
                  <a:lnTo>
                    <a:pt x="209445" y="39726"/>
                  </a:lnTo>
                  <a:lnTo>
                    <a:pt x="418891" y="158904"/>
                  </a:lnTo>
                  <a:lnTo>
                    <a:pt x="628337" y="66210"/>
                  </a:lnTo>
                  <a:lnTo>
                    <a:pt x="837783" y="26484"/>
                  </a:lnTo>
                  <a:lnTo>
                    <a:pt x="1047229" y="264841"/>
                  </a:lnTo>
                  <a:lnTo>
                    <a:pt x="1256675" y="145662"/>
                  </a:lnTo>
                  <a:lnTo>
                    <a:pt x="1466121" y="145662"/>
                  </a:lnTo>
                </a:path>
              </a:pathLst>
            </a:custGeom>
            <a:ln w="35231" cap="flat">
              <a:solidFill>
                <a:srgbClr val="80BD41">
                  <a:alpha val="100000"/>
                </a:srgbClr>
              </a:solidFill>
              <a:prstDash val="solid"/>
              <a:round/>
            </a:ln>
          </p:spPr>
          <p:txBody>
            <a:bodyPr/>
            <a:lstStyle/>
            <a:p/>
          </p:txBody>
        </p:sp>
        <p:sp>
          <p:nvSpPr>
            <p:cNvPr id="26" name="pl26"/>
            <p:cNvSpPr/>
            <p:nvPr/>
          </p:nvSpPr>
          <p:spPr>
            <a:xfrm>
              <a:off x="732387" y="1278847"/>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7" name="tx27"/>
            <p:cNvSpPr/>
            <p:nvPr/>
          </p:nvSpPr>
          <p:spPr>
            <a:xfrm>
              <a:off x="775563" y="106056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8" name="tx28"/>
            <p:cNvSpPr/>
            <p:nvPr/>
          </p:nvSpPr>
          <p:spPr>
            <a:xfrm>
              <a:off x="985009" y="11002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9" name="tx29"/>
            <p:cNvSpPr/>
            <p:nvPr/>
          </p:nvSpPr>
          <p:spPr>
            <a:xfrm>
              <a:off x="1176396" y="121947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0" name="tx30"/>
            <p:cNvSpPr/>
            <p:nvPr/>
          </p:nvSpPr>
          <p:spPr>
            <a:xfrm>
              <a:off x="1385842" y="112677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1" name="tx31"/>
            <p:cNvSpPr/>
            <p:nvPr/>
          </p:nvSpPr>
          <p:spPr>
            <a:xfrm>
              <a:off x="1613347" y="10870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2" name="tx32"/>
            <p:cNvSpPr/>
            <p:nvPr/>
          </p:nvSpPr>
          <p:spPr>
            <a:xfrm>
              <a:off x="1774604" y="1325408"/>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33" name="tx33"/>
            <p:cNvSpPr/>
            <p:nvPr/>
          </p:nvSpPr>
          <p:spPr>
            <a:xfrm>
              <a:off x="2014179" y="120622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34" name="tx34"/>
            <p:cNvSpPr/>
            <p:nvPr/>
          </p:nvSpPr>
          <p:spPr>
            <a:xfrm>
              <a:off x="2223625" y="120622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35" name="rc35"/>
            <p:cNvSpPr/>
            <p:nvPr/>
          </p:nvSpPr>
          <p:spPr>
            <a:xfrm>
              <a:off x="732387" y="2179046"/>
              <a:ext cx="1612733" cy="1019640"/>
            </a:xfrm>
            <a:prstGeom prst="rect">
              <a:avLst/>
            </a:prstGeom>
            <a:solidFill>
              <a:srgbClr val="EBEBEB">
                <a:alpha val="100000"/>
              </a:srgbClr>
            </a:solidFill>
          </p:spPr>
          <p:txBody>
            <a:bodyPr/>
            <a:lstStyle/>
            <a:p/>
          </p:txBody>
        </p:sp>
        <p:sp>
          <p:nvSpPr>
            <p:cNvPr id="36" name="pl36"/>
            <p:cNvSpPr/>
            <p:nvPr/>
          </p:nvSpPr>
          <p:spPr>
            <a:xfrm>
              <a:off x="732387" y="307950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7" name="pl37"/>
            <p:cNvSpPr/>
            <p:nvPr/>
          </p:nvSpPr>
          <p:spPr>
            <a:xfrm>
              <a:off x="732387" y="274845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8" name="pl38"/>
            <p:cNvSpPr/>
            <p:nvPr/>
          </p:nvSpPr>
          <p:spPr>
            <a:xfrm>
              <a:off x="732387" y="241740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9" name="pl39"/>
            <p:cNvSpPr/>
            <p:nvPr/>
          </p:nvSpPr>
          <p:spPr>
            <a:xfrm>
              <a:off x="732387" y="291398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0" name="pl40"/>
            <p:cNvSpPr/>
            <p:nvPr/>
          </p:nvSpPr>
          <p:spPr>
            <a:xfrm>
              <a:off x="732387" y="258292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1" name="pl41"/>
            <p:cNvSpPr/>
            <p:nvPr/>
          </p:nvSpPr>
          <p:spPr>
            <a:xfrm>
              <a:off x="732387" y="225187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2" name="pl42"/>
            <p:cNvSpPr/>
            <p:nvPr/>
          </p:nvSpPr>
          <p:spPr>
            <a:xfrm>
              <a:off x="80569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 name="pl43"/>
            <p:cNvSpPr/>
            <p:nvPr/>
          </p:nvSpPr>
          <p:spPr>
            <a:xfrm>
              <a:off x="101513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4" name="pl44"/>
            <p:cNvSpPr/>
            <p:nvPr/>
          </p:nvSpPr>
          <p:spPr>
            <a:xfrm>
              <a:off x="122458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 name="pl45"/>
            <p:cNvSpPr/>
            <p:nvPr/>
          </p:nvSpPr>
          <p:spPr>
            <a:xfrm>
              <a:off x="143403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 name="pl46"/>
            <p:cNvSpPr/>
            <p:nvPr/>
          </p:nvSpPr>
          <p:spPr>
            <a:xfrm>
              <a:off x="164347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7" name="pl47"/>
            <p:cNvSpPr/>
            <p:nvPr/>
          </p:nvSpPr>
          <p:spPr>
            <a:xfrm>
              <a:off x="185292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 name="pl48"/>
            <p:cNvSpPr/>
            <p:nvPr/>
          </p:nvSpPr>
          <p:spPr>
            <a:xfrm>
              <a:off x="206236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9" name="pl49"/>
            <p:cNvSpPr/>
            <p:nvPr/>
          </p:nvSpPr>
          <p:spPr>
            <a:xfrm>
              <a:off x="227181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0" name="pl50"/>
            <p:cNvSpPr/>
            <p:nvPr/>
          </p:nvSpPr>
          <p:spPr>
            <a:xfrm>
              <a:off x="805693" y="2569687"/>
              <a:ext cx="1466121" cy="105936"/>
            </a:xfrm>
            <a:custGeom>
              <a:avLst/>
              <a:pathLst>
                <a:path w="1466121" h="105936">
                  <a:moveTo>
                    <a:pt x="0" y="0"/>
                  </a:moveTo>
                  <a:lnTo>
                    <a:pt x="209445" y="13242"/>
                  </a:lnTo>
                  <a:lnTo>
                    <a:pt x="418891" y="52968"/>
                  </a:lnTo>
                  <a:lnTo>
                    <a:pt x="628337" y="105936"/>
                  </a:lnTo>
                  <a:lnTo>
                    <a:pt x="837783" y="26484"/>
                  </a:lnTo>
                  <a:lnTo>
                    <a:pt x="1047229" y="52968"/>
                  </a:lnTo>
                  <a:lnTo>
                    <a:pt x="1256675" y="52968"/>
                  </a:lnTo>
                  <a:lnTo>
                    <a:pt x="1466121" y="52968"/>
                  </a:lnTo>
                </a:path>
              </a:pathLst>
            </a:custGeom>
            <a:ln w="20325" cap="flat">
              <a:solidFill>
                <a:srgbClr val="BEBEBE">
                  <a:alpha val="69803"/>
                </a:srgbClr>
              </a:solidFill>
              <a:prstDash val="solid"/>
              <a:round/>
            </a:ln>
          </p:spPr>
          <p:txBody>
            <a:bodyPr/>
            <a:lstStyle/>
            <a:p/>
          </p:txBody>
        </p:sp>
        <p:sp>
          <p:nvSpPr>
            <p:cNvPr id="51" name="pl51"/>
            <p:cNvSpPr/>
            <p:nvPr/>
          </p:nvSpPr>
          <p:spPr>
            <a:xfrm>
              <a:off x="805693" y="2556445"/>
              <a:ext cx="1466121" cy="251599"/>
            </a:xfrm>
            <a:custGeom>
              <a:avLst/>
              <a:pathLst>
                <a:path w="1466121" h="251599">
                  <a:moveTo>
                    <a:pt x="0" y="26484"/>
                  </a:moveTo>
                  <a:lnTo>
                    <a:pt x="209445" y="26484"/>
                  </a:lnTo>
                  <a:lnTo>
                    <a:pt x="418891" y="225115"/>
                  </a:lnTo>
                  <a:lnTo>
                    <a:pt x="628337" y="251599"/>
                  </a:lnTo>
                  <a:lnTo>
                    <a:pt x="837783" y="225115"/>
                  </a:lnTo>
                  <a:lnTo>
                    <a:pt x="1047229" y="105936"/>
                  </a:lnTo>
                  <a:lnTo>
                    <a:pt x="1256675" y="0"/>
                  </a:lnTo>
                  <a:lnTo>
                    <a:pt x="1466121" y="132420"/>
                  </a:lnTo>
                </a:path>
              </a:pathLst>
            </a:custGeom>
            <a:ln w="40651" cap="flat">
              <a:solidFill>
                <a:srgbClr val="BEBEBE">
                  <a:alpha val="69803"/>
                </a:srgbClr>
              </a:solidFill>
              <a:prstDash val="solid"/>
              <a:round/>
            </a:ln>
          </p:spPr>
          <p:txBody>
            <a:bodyPr/>
            <a:lstStyle/>
            <a:p/>
          </p:txBody>
        </p:sp>
        <p:sp>
          <p:nvSpPr>
            <p:cNvPr id="52" name="pl52"/>
            <p:cNvSpPr/>
            <p:nvPr/>
          </p:nvSpPr>
          <p:spPr>
            <a:xfrm>
              <a:off x="805693" y="2556445"/>
              <a:ext cx="1466121" cy="251599"/>
            </a:xfrm>
            <a:custGeom>
              <a:avLst/>
              <a:pathLst>
                <a:path w="1466121" h="251599">
                  <a:moveTo>
                    <a:pt x="0" y="26484"/>
                  </a:moveTo>
                  <a:lnTo>
                    <a:pt x="209445" y="26484"/>
                  </a:lnTo>
                  <a:lnTo>
                    <a:pt x="418891" y="225115"/>
                  </a:lnTo>
                  <a:lnTo>
                    <a:pt x="628337" y="251599"/>
                  </a:lnTo>
                  <a:lnTo>
                    <a:pt x="837783" y="225115"/>
                  </a:lnTo>
                  <a:lnTo>
                    <a:pt x="1047229" y="105936"/>
                  </a:lnTo>
                  <a:lnTo>
                    <a:pt x="1256675" y="0"/>
                  </a:lnTo>
                  <a:lnTo>
                    <a:pt x="1466121" y="132420"/>
                  </a:lnTo>
                </a:path>
              </a:pathLst>
            </a:custGeom>
            <a:ln w="35231" cap="flat">
              <a:solidFill>
                <a:srgbClr val="BEBEBE">
                  <a:alpha val="69803"/>
                </a:srgbClr>
              </a:solidFill>
              <a:prstDash val="solid"/>
              <a:round/>
            </a:ln>
          </p:spPr>
          <p:txBody>
            <a:bodyPr/>
            <a:lstStyle/>
            <a:p/>
          </p:txBody>
        </p:sp>
        <p:sp>
          <p:nvSpPr>
            <p:cNvPr id="53" name="pl53"/>
            <p:cNvSpPr/>
            <p:nvPr/>
          </p:nvSpPr>
          <p:spPr>
            <a:xfrm>
              <a:off x="805693" y="2569687"/>
              <a:ext cx="1466121" cy="105936"/>
            </a:xfrm>
            <a:custGeom>
              <a:avLst/>
              <a:pathLst>
                <a:path w="1466121" h="105936">
                  <a:moveTo>
                    <a:pt x="0" y="0"/>
                  </a:moveTo>
                  <a:lnTo>
                    <a:pt x="209445" y="13242"/>
                  </a:lnTo>
                  <a:lnTo>
                    <a:pt x="418891" y="52968"/>
                  </a:lnTo>
                  <a:lnTo>
                    <a:pt x="628337" y="105936"/>
                  </a:lnTo>
                  <a:lnTo>
                    <a:pt x="837783" y="26484"/>
                  </a:lnTo>
                  <a:lnTo>
                    <a:pt x="1047229" y="52968"/>
                  </a:lnTo>
                  <a:lnTo>
                    <a:pt x="1256675" y="52968"/>
                  </a:lnTo>
                  <a:lnTo>
                    <a:pt x="1466121" y="52968"/>
                  </a:lnTo>
                </a:path>
              </a:pathLst>
            </a:custGeom>
            <a:ln w="20325" cap="flat">
              <a:solidFill>
                <a:srgbClr val="6B6B6B">
                  <a:alpha val="100000"/>
                </a:srgbClr>
              </a:solidFill>
              <a:prstDash val="solid"/>
              <a:round/>
            </a:ln>
          </p:spPr>
          <p:txBody>
            <a:bodyPr/>
            <a:lstStyle/>
            <a:p/>
          </p:txBody>
        </p:sp>
        <p:sp>
          <p:nvSpPr>
            <p:cNvPr id="54" name="pl54"/>
            <p:cNvSpPr/>
            <p:nvPr/>
          </p:nvSpPr>
          <p:spPr>
            <a:xfrm>
              <a:off x="805693" y="2556445"/>
              <a:ext cx="1466121" cy="251599"/>
            </a:xfrm>
            <a:custGeom>
              <a:avLst/>
              <a:pathLst>
                <a:path w="1466121" h="251599">
                  <a:moveTo>
                    <a:pt x="0" y="26484"/>
                  </a:moveTo>
                  <a:lnTo>
                    <a:pt x="209445" y="26484"/>
                  </a:lnTo>
                  <a:lnTo>
                    <a:pt x="418891" y="225115"/>
                  </a:lnTo>
                  <a:lnTo>
                    <a:pt x="628337" y="251599"/>
                  </a:lnTo>
                  <a:lnTo>
                    <a:pt x="837783" y="225115"/>
                  </a:lnTo>
                  <a:lnTo>
                    <a:pt x="1047229" y="105936"/>
                  </a:lnTo>
                  <a:lnTo>
                    <a:pt x="1256675" y="0"/>
                  </a:lnTo>
                  <a:lnTo>
                    <a:pt x="1466121" y="132420"/>
                  </a:lnTo>
                </a:path>
              </a:pathLst>
            </a:custGeom>
            <a:ln w="40651" cap="flat">
              <a:solidFill>
                <a:srgbClr val="000000">
                  <a:alpha val="100000"/>
                </a:srgbClr>
              </a:solidFill>
              <a:prstDash val="solid"/>
              <a:round/>
            </a:ln>
          </p:spPr>
          <p:txBody>
            <a:bodyPr/>
            <a:lstStyle/>
            <a:p/>
          </p:txBody>
        </p:sp>
        <p:sp>
          <p:nvSpPr>
            <p:cNvPr id="55" name="pl55"/>
            <p:cNvSpPr/>
            <p:nvPr/>
          </p:nvSpPr>
          <p:spPr>
            <a:xfrm>
              <a:off x="805693" y="2556445"/>
              <a:ext cx="1466121" cy="251599"/>
            </a:xfrm>
            <a:custGeom>
              <a:avLst/>
              <a:pathLst>
                <a:path w="1466121" h="251599">
                  <a:moveTo>
                    <a:pt x="0" y="26484"/>
                  </a:moveTo>
                  <a:lnTo>
                    <a:pt x="209445" y="26484"/>
                  </a:lnTo>
                  <a:lnTo>
                    <a:pt x="418891" y="225115"/>
                  </a:lnTo>
                  <a:lnTo>
                    <a:pt x="628337" y="251599"/>
                  </a:lnTo>
                  <a:lnTo>
                    <a:pt x="837783" y="225115"/>
                  </a:lnTo>
                  <a:lnTo>
                    <a:pt x="1047229" y="105936"/>
                  </a:lnTo>
                  <a:lnTo>
                    <a:pt x="1256675" y="0"/>
                  </a:lnTo>
                  <a:lnTo>
                    <a:pt x="1466121" y="132420"/>
                  </a:lnTo>
                </a:path>
              </a:pathLst>
            </a:custGeom>
            <a:ln w="35231" cap="flat">
              <a:solidFill>
                <a:srgbClr val="80BD41">
                  <a:alpha val="100000"/>
                </a:srgbClr>
              </a:solidFill>
              <a:prstDash val="solid"/>
              <a:round/>
            </a:ln>
          </p:spPr>
          <p:txBody>
            <a:bodyPr/>
            <a:lstStyle/>
            <a:p/>
          </p:txBody>
        </p:sp>
        <p:sp>
          <p:nvSpPr>
            <p:cNvPr id="56" name="pl56"/>
            <p:cNvSpPr/>
            <p:nvPr/>
          </p:nvSpPr>
          <p:spPr>
            <a:xfrm>
              <a:off x="732387" y="2582929"/>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7" name="tx57"/>
            <p:cNvSpPr/>
            <p:nvPr/>
          </p:nvSpPr>
          <p:spPr>
            <a:xfrm>
              <a:off x="775563" y="24043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8" name="tx58"/>
            <p:cNvSpPr/>
            <p:nvPr/>
          </p:nvSpPr>
          <p:spPr>
            <a:xfrm>
              <a:off x="985009" y="24043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9" name="tx59"/>
            <p:cNvSpPr/>
            <p:nvPr/>
          </p:nvSpPr>
          <p:spPr>
            <a:xfrm>
              <a:off x="1146266" y="2603005"/>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60" name="tx60"/>
            <p:cNvSpPr/>
            <p:nvPr/>
          </p:nvSpPr>
          <p:spPr>
            <a:xfrm>
              <a:off x="1355712" y="262948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61" name="tx61"/>
            <p:cNvSpPr/>
            <p:nvPr/>
          </p:nvSpPr>
          <p:spPr>
            <a:xfrm>
              <a:off x="1565158" y="2603005"/>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62" name="tx62"/>
            <p:cNvSpPr/>
            <p:nvPr/>
          </p:nvSpPr>
          <p:spPr>
            <a:xfrm>
              <a:off x="1804733" y="248382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63" name="tx63"/>
            <p:cNvSpPr/>
            <p:nvPr/>
          </p:nvSpPr>
          <p:spPr>
            <a:xfrm>
              <a:off x="2032239" y="237789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4" name="tx64"/>
            <p:cNvSpPr/>
            <p:nvPr/>
          </p:nvSpPr>
          <p:spPr>
            <a:xfrm>
              <a:off x="2223625" y="251031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65" name="rc65"/>
            <p:cNvSpPr/>
            <p:nvPr/>
          </p:nvSpPr>
          <p:spPr>
            <a:xfrm>
              <a:off x="732387" y="3483127"/>
              <a:ext cx="1612733" cy="1019640"/>
            </a:xfrm>
            <a:prstGeom prst="rect">
              <a:avLst/>
            </a:prstGeom>
            <a:solidFill>
              <a:srgbClr val="EBEBEB">
                <a:alpha val="100000"/>
              </a:srgbClr>
            </a:solidFill>
          </p:spPr>
          <p:txBody>
            <a:bodyPr/>
            <a:lstStyle/>
            <a:p/>
          </p:txBody>
        </p:sp>
        <p:sp>
          <p:nvSpPr>
            <p:cNvPr id="66" name="pl66"/>
            <p:cNvSpPr/>
            <p:nvPr/>
          </p:nvSpPr>
          <p:spPr>
            <a:xfrm>
              <a:off x="732387" y="438358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67" name="pl67"/>
            <p:cNvSpPr/>
            <p:nvPr/>
          </p:nvSpPr>
          <p:spPr>
            <a:xfrm>
              <a:off x="732387" y="405253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68" name="pl68"/>
            <p:cNvSpPr/>
            <p:nvPr/>
          </p:nvSpPr>
          <p:spPr>
            <a:xfrm>
              <a:off x="732387" y="372148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69" name="pl69"/>
            <p:cNvSpPr/>
            <p:nvPr/>
          </p:nvSpPr>
          <p:spPr>
            <a:xfrm>
              <a:off x="732387" y="421806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70" name="pl70"/>
            <p:cNvSpPr/>
            <p:nvPr/>
          </p:nvSpPr>
          <p:spPr>
            <a:xfrm>
              <a:off x="732387" y="388701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71" name="pl71"/>
            <p:cNvSpPr/>
            <p:nvPr/>
          </p:nvSpPr>
          <p:spPr>
            <a:xfrm>
              <a:off x="732387" y="355595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72" name="pl72"/>
            <p:cNvSpPr/>
            <p:nvPr/>
          </p:nvSpPr>
          <p:spPr>
            <a:xfrm>
              <a:off x="80569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3" name="pl73"/>
            <p:cNvSpPr/>
            <p:nvPr/>
          </p:nvSpPr>
          <p:spPr>
            <a:xfrm>
              <a:off x="101513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4" name="pl74"/>
            <p:cNvSpPr/>
            <p:nvPr/>
          </p:nvSpPr>
          <p:spPr>
            <a:xfrm>
              <a:off x="122458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5" name="pl75"/>
            <p:cNvSpPr/>
            <p:nvPr/>
          </p:nvSpPr>
          <p:spPr>
            <a:xfrm>
              <a:off x="143403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6" name="pl76"/>
            <p:cNvSpPr/>
            <p:nvPr/>
          </p:nvSpPr>
          <p:spPr>
            <a:xfrm>
              <a:off x="164347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7" name="pl77"/>
            <p:cNvSpPr/>
            <p:nvPr/>
          </p:nvSpPr>
          <p:spPr>
            <a:xfrm>
              <a:off x="185292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8" name="pl78"/>
            <p:cNvSpPr/>
            <p:nvPr/>
          </p:nvSpPr>
          <p:spPr>
            <a:xfrm>
              <a:off x="206236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9" name="pl79"/>
            <p:cNvSpPr/>
            <p:nvPr/>
          </p:nvSpPr>
          <p:spPr>
            <a:xfrm>
              <a:off x="227181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80" name="pl80"/>
            <p:cNvSpPr/>
            <p:nvPr/>
          </p:nvSpPr>
          <p:spPr>
            <a:xfrm>
              <a:off x="805693" y="3873769"/>
              <a:ext cx="1466121" cy="105936"/>
            </a:xfrm>
            <a:custGeom>
              <a:avLst/>
              <a:pathLst>
                <a:path w="1466121" h="105936">
                  <a:moveTo>
                    <a:pt x="0" y="0"/>
                  </a:moveTo>
                  <a:lnTo>
                    <a:pt x="209445" y="13242"/>
                  </a:lnTo>
                  <a:lnTo>
                    <a:pt x="418891" y="52968"/>
                  </a:lnTo>
                  <a:lnTo>
                    <a:pt x="628337" y="105936"/>
                  </a:lnTo>
                  <a:lnTo>
                    <a:pt x="837783" y="26484"/>
                  </a:lnTo>
                  <a:lnTo>
                    <a:pt x="1047229" y="52968"/>
                  </a:lnTo>
                  <a:lnTo>
                    <a:pt x="1256675" y="52968"/>
                  </a:lnTo>
                  <a:lnTo>
                    <a:pt x="1466121" y="52968"/>
                  </a:lnTo>
                </a:path>
              </a:pathLst>
            </a:custGeom>
            <a:ln w="20325" cap="flat">
              <a:solidFill>
                <a:srgbClr val="BEBEBE">
                  <a:alpha val="69803"/>
                </a:srgbClr>
              </a:solidFill>
              <a:prstDash val="solid"/>
              <a:round/>
            </a:ln>
          </p:spPr>
          <p:txBody>
            <a:bodyPr/>
            <a:lstStyle/>
            <a:p/>
          </p:txBody>
        </p:sp>
        <p:sp>
          <p:nvSpPr>
            <p:cNvPr id="81" name="pl81"/>
            <p:cNvSpPr/>
            <p:nvPr/>
          </p:nvSpPr>
          <p:spPr>
            <a:xfrm>
              <a:off x="805693" y="3820800"/>
              <a:ext cx="1466121" cy="185389"/>
            </a:xfrm>
            <a:custGeom>
              <a:avLst/>
              <a:pathLst>
                <a:path w="1466121" h="185389">
                  <a:moveTo>
                    <a:pt x="0" y="105936"/>
                  </a:moveTo>
                  <a:lnTo>
                    <a:pt x="209445" y="66210"/>
                  </a:lnTo>
                  <a:lnTo>
                    <a:pt x="418891" y="0"/>
                  </a:lnTo>
                  <a:lnTo>
                    <a:pt x="628337" y="145662"/>
                  </a:lnTo>
                  <a:lnTo>
                    <a:pt x="837783" y="185389"/>
                  </a:lnTo>
                  <a:lnTo>
                    <a:pt x="1047229" y="52968"/>
                  </a:lnTo>
                  <a:lnTo>
                    <a:pt x="1256675" y="92694"/>
                  </a:lnTo>
                  <a:lnTo>
                    <a:pt x="1466121" y="132420"/>
                  </a:lnTo>
                </a:path>
              </a:pathLst>
            </a:custGeom>
            <a:ln w="40651" cap="flat">
              <a:solidFill>
                <a:srgbClr val="BEBEBE">
                  <a:alpha val="69803"/>
                </a:srgbClr>
              </a:solidFill>
              <a:prstDash val="solid"/>
              <a:round/>
            </a:ln>
          </p:spPr>
          <p:txBody>
            <a:bodyPr/>
            <a:lstStyle/>
            <a:p/>
          </p:txBody>
        </p:sp>
        <p:sp>
          <p:nvSpPr>
            <p:cNvPr id="82" name="pl82"/>
            <p:cNvSpPr/>
            <p:nvPr/>
          </p:nvSpPr>
          <p:spPr>
            <a:xfrm>
              <a:off x="805693" y="3820800"/>
              <a:ext cx="1466121" cy="185389"/>
            </a:xfrm>
            <a:custGeom>
              <a:avLst/>
              <a:pathLst>
                <a:path w="1466121" h="185389">
                  <a:moveTo>
                    <a:pt x="0" y="105936"/>
                  </a:moveTo>
                  <a:lnTo>
                    <a:pt x="209445" y="66210"/>
                  </a:lnTo>
                  <a:lnTo>
                    <a:pt x="418891" y="0"/>
                  </a:lnTo>
                  <a:lnTo>
                    <a:pt x="628337" y="145662"/>
                  </a:lnTo>
                  <a:lnTo>
                    <a:pt x="837783" y="185389"/>
                  </a:lnTo>
                  <a:lnTo>
                    <a:pt x="1047229" y="52968"/>
                  </a:lnTo>
                  <a:lnTo>
                    <a:pt x="1256675" y="92694"/>
                  </a:lnTo>
                  <a:lnTo>
                    <a:pt x="1466121" y="132420"/>
                  </a:lnTo>
                </a:path>
              </a:pathLst>
            </a:custGeom>
            <a:ln w="35231" cap="flat">
              <a:solidFill>
                <a:srgbClr val="BEBEBE">
                  <a:alpha val="69803"/>
                </a:srgbClr>
              </a:solidFill>
              <a:prstDash val="solid"/>
              <a:round/>
            </a:ln>
          </p:spPr>
          <p:txBody>
            <a:bodyPr/>
            <a:lstStyle/>
            <a:p/>
          </p:txBody>
        </p:sp>
        <p:sp>
          <p:nvSpPr>
            <p:cNvPr id="83" name="pl83"/>
            <p:cNvSpPr/>
            <p:nvPr/>
          </p:nvSpPr>
          <p:spPr>
            <a:xfrm>
              <a:off x="805693" y="3873769"/>
              <a:ext cx="1466121" cy="105936"/>
            </a:xfrm>
            <a:custGeom>
              <a:avLst/>
              <a:pathLst>
                <a:path w="1466121" h="105936">
                  <a:moveTo>
                    <a:pt x="0" y="0"/>
                  </a:moveTo>
                  <a:lnTo>
                    <a:pt x="209445" y="13242"/>
                  </a:lnTo>
                  <a:lnTo>
                    <a:pt x="418891" y="52968"/>
                  </a:lnTo>
                  <a:lnTo>
                    <a:pt x="628337" y="105936"/>
                  </a:lnTo>
                  <a:lnTo>
                    <a:pt x="837783" y="26484"/>
                  </a:lnTo>
                  <a:lnTo>
                    <a:pt x="1047229" y="52968"/>
                  </a:lnTo>
                  <a:lnTo>
                    <a:pt x="1256675" y="52968"/>
                  </a:lnTo>
                  <a:lnTo>
                    <a:pt x="1466121" y="52968"/>
                  </a:lnTo>
                </a:path>
              </a:pathLst>
            </a:custGeom>
            <a:ln w="20325" cap="flat">
              <a:solidFill>
                <a:srgbClr val="6B6B6B">
                  <a:alpha val="100000"/>
                </a:srgbClr>
              </a:solidFill>
              <a:prstDash val="solid"/>
              <a:round/>
            </a:ln>
          </p:spPr>
          <p:txBody>
            <a:bodyPr/>
            <a:lstStyle/>
            <a:p/>
          </p:txBody>
        </p:sp>
        <p:sp>
          <p:nvSpPr>
            <p:cNvPr id="84" name="pl84"/>
            <p:cNvSpPr/>
            <p:nvPr/>
          </p:nvSpPr>
          <p:spPr>
            <a:xfrm>
              <a:off x="805693" y="3820800"/>
              <a:ext cx="1466121" cy="185389"/>
            </a:xfrm>
            <a:custGeom>
              <a:avLst/>
              <a:pathLst>
                <a:path w="1466121" h="185389">
                  <a:moveTo>
                    <a:pt x="0" y="105936"/>
                  </a:moveTo>
                  <a:lnTo>
                    <a:pt x="209445" y="66210"/>
                  </a:lnTo>
                  <a:lnTo>
                    <a:pt x="418891" y="0"/>
                  </a:lnTo>
                  <a:lnTo>
                    <a:pt x="628337" y="145662"/>
                  </a:lnTo>
                  <a:lnTo>
                    <a:pt x="837783" y="185389"/>
                  </a:lnTo>
                  <a:lnTo>
                    <a:pt x="1047229" y="52968"/>
                  </a:lnTo>
                  <a:lnTo>
                    <a:pt x="1256675" y="92694"/>
                  </a:lnTo>
                  <a:lnTo>
                    <a:pt x="1466121" y="132420"/>
                  </a:lnTo>
                </a:path>
              </a:pathLst>
            </a:custGeom>
            <a:ln w="40651" cap="flat">
              <a:solidFill>
                <a:srgbClr val="000000">
                  <a:alpha val="100000"/>
                </a:srgbClr>
              </a:solidFill>
              <a:prstDash val="solid"/>
              <a:round/>
            </a:ln>
          </p:spPr>
          <p:txBody>
            <a:bodyPr/>
            <a:lstStyle/>
            <a:p/>
          </p:txBody>
        </p:sp>
        <p:sp>
          <p:nvSpPr>
            <p:cNvPr id="85" name="pl85"/>
            <p:cNvSpPr/>
            <p:nvPr/>
          </p:nvSpPr>
          <p:spPr>
            <a:xfrm>
              <a:off x="805693" y="3820800"/>
              <a:ext cx="1466121" cy="185389"/>
            </a:xfrm>
            <a:custGeom>
              <a:avLst/>
              <a:pathLst>
                <a:path w="1466121" h="185389">
                  <a:moveTo>
                    <a:pt x="0" y="105936"/>
                  </a:moveTo>
                  <a:lnTo>
                    <a:pt x="209445" y="66210"/>
                  </a:lnTo>
                  <a:lnTo>
                    <a:pt x="418891" y="0"/>
                  </a:lnTo>
                  <a:lnTo>
                    <a:pt x="628337" y="145662"/>
                  </a:lnTo>
                  <a:lnTo>
                    <a:pt x="837783" y="185389"/>
                  </a:lnTo>
                  <a:lnTo>
                    <a:pt x="1047229" y="52968"/>
                  </a:lnTo>
                  <a:lnTo>
                    <a:pt x="1256675" y="92694"/>
                  </a:lnTo>
                  <a:lnTo>
                    <a:pt x="1466121" y="132420"/>
                  </a:lnTo>
                </a:path>
              </a:pathLst>
            </a:custGeom>
            <a:ln w="35231" cap="flat">
              <a:solidFill>
                <a:srgbClr val="80BD41">
                  <a:alpha val="100000"/>
                </a:srgbClr>
              </a:solidFill>
              <a:prstDash val="solid"/>
              <a:round/>
            </a:ln>
          </p:spPr>
          <p:txBody>
            <a:bodyPr/>
            <a:lstStyle/>
            <a:p/>
          </p:txBody>
        </p:sp>
        <p:sp>
          <p:nvSpPr>
            <p:cNvPr id="86" name="pl86"/>
            <p:cNvSpPr/>
            <p:nvPr/>
          </p:nvSpPr>
          <p:spPr>
            <a:xfrm>
              <a:off x="732387" y="3887011"/>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87" name="tx87"/>
            <p:cNvSpPr/>
            <p:nvPr/>
          </p:nvSpPr>
          <p:spPr>
            <a:xfrm>
              <a:off x="757504" y="374818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8" name="tx88"/>
            <p:cNvSpPr/>
            <p:nvPr/>
          </p:nvSpPr>
          <p:spPr>
            <a:xfrm>
              <a:off x="985009" y="370845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9" name="tx89"/>
            <p:cNvSpPr/>
            <p:nvPr/>
          </p:nvSpPr>
          <p:spPr>
            <a:xfrm>
              <a:off x="1194455" y="36422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90" name="tx90"/>
            <p:cNvSpPr/>
            <p:nvPr/>
          </p:nvSpPr>
          <p:spPr>
            <a:xfrm>
              <a:off x="1385842" y="378790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91" name="tx91"/>
            <p:cNvSpPr/>
            <p:nvPr/>
          </p:nvSpPr>
          <p:spPr>
            <a:xfrm>
              <a:off x="1595288" y="382763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92" name="tx92"/>
            <p:cNvSpPr/>
            <p:nvPr/>
          </p:nvSpPr>
          <p:spPr>
            <a:xfrm>
              <a:off x="1822793" y="369521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3" name="tx93"/>
            <p:cNvSpPr/>
            <p:nvPr/>
          </p:nvSpPr>
          <p:spPr>
            <a:xfrm>
              <a:off x="2014179" y="373494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4" name="tx94"/>
            <p:cNvSpPr/>
            <p:nvPr/>
          </p:nvSpPr>
          <p:spPr>
            <a:xfrm>
              <a:off x="2223625" y="377466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95" name="rc95"/>
            <p:cNvSpPr/>
            <p:nvPr/>
          </p:nvSpPr>
          <p:spPr>
            <a:xfrm>
              <a:off x="732387" y="4787209"/>
              <a:ext cx="1612733" cy="1019640"/>
            </a:xfrm>
            <a:prstGeom prst="rect">
              <a:avLst/>
            </a:prstGeom>
            <a:solidFill>
              <a:srgbClr val="EBEBEB">
                <a:alpha val="100000"/>
              </a:srgbClr>
            </a:solidFill>
          </p:spPr>
          <p:txBody>
            <a:bodyPr/>
            <a:lstStyle/>
            <a:p/>
          </p:txBody>
        </p:sp>
        <p:sp>
          <p:nvSpPr>
            <p:cNvPr id="96" name="pl96"/>
            <p:cNvSpPr/>
            <p:nvPr/>
          </p:nvSpPr>
          <p:spPr>
            <a:xfrm>
              <a:off x="732387" y="568767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97" name="pl97"/>
            <p:cNvSpPr/>
            <p:nvPr/>
          </p:nvSpPr>
          <p:spPr>
            <a:xfrm>
              <a:off x="732387" y="535661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98" name="pl98"/>
            <p:cNvSpPr/>
            <p:nvPr/>
          </p:nvSpPr>
          <p:spPr>
            <a:xfrm>
              <a:off x="732387" y="502556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99" name="pl99"/>
            <p:cNvSpPr/>
            <p:nvPr/>
          </p:nvSpPr>
          <p:spPr>
            <a:xfrm>
              <a:off x="732387" y="552214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00" name="pl100"/>
            <p:cNvSpPr/>
            <p:nvPr/>
          </p:nvSpPr>
          <p:spPr>
            <a:xfrm>
              <a:off x="732387" y="519109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01" name="pl101"/>
            <p:cNvSpPr/>
            <p:nvPr/>
          </p:nvSpPr>
          <p:spPr>
            <a:xfrm>
              <a:off x="732387" y="486004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02" name="pl102"/>
            <p:cNvSpPr/>
            <p:nvPr/>
          </p:nvSpPr>
          <p:spPr>
            <a:xfrm>
              <a:off x="80569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3" name="pl103"/>
            <p:cNvSpPr/>
            <p:nvPr/>
          </p:nvSpPr>
          <p:spPr>
            <a:xfrm>
              <a:off x="101513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4" name="pl104"/>
            <p:cNvSpPr/>
            <p:nvPr/>
          </p:nvSpPr>
          <p:spPr>
            <a:xfrm>
              <a:off x="122458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5" name="pl105"/>
            <p:cNvSpPr/>
            <p:nvPr/>
          </p:nvSpPr>
          <p:spPr>
            <a:xfrm>
              <a:off x="143403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6" name="pl106"/>
            <p:cNvSpPr/>
            <p:nvPr/>
          </p:nvSpPr>
          <p:spPr>
            <a:xfrm>
              <a:off x="164347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7" name="pl107"/>
            <p:cNvSpPr/>
            <p:nvPr/>
          </p:nvSpPr>
          <p:spPr>
            <a:xfrm>
              <a:off x="185292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8" name="pl108"/>
            <p:cNvSpPr/>
            <p:nvPr/>
          </p:nvSpPr>
          <p:spPr>
            <a:xfrm>
              <a:off x="206236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9" name="pl109"/>
            <p:cNvSpPr/>
            <p:nvPr/>
          </p:nvSpPr>
          <p:spPr>
            <a:xfrm>
              <a:off x="227181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10" name="pl110"/>
            <p:cNvSpPr/>
            <p:nvPr/>
          </p:nvSpPr>
          <p:spPr>
            <a:xfrm>
              <a:off x="805693" y="5177850"/>
              <a:ext cx="1466121" cy="105936"/>
            </a:xfrm>
            <a:custGeom>
              <a:avLst/>
              <a:pathLst>
                <a:path w="1466121" h="105936">
                  <a:moveTo>
                    <a:pt x="0" y="0"/>
                  </a:moveTo>
                  <a:lnTo>
                    <a:pt x="209445" y="13242"/>
                  </a:lnTo>
                  <a:lnTo>
                    <a:pt x="418891" y="52968"/>
                  </a:lnTo>
                  <a:lnTo>
                    <a:pt x="628337" y="105936"/>
                  </a:lnTo>
                  <a:lnTo>
                    <a:pt x="837783" y="26484"/>
                  </a:lnTo>
                  <a:lnTo>
                    <a:pt x="1047229" y="52968"/>
                  </a:lnTo>
                  <a:lnTo>
                    <a:pt x="1256675" y="52968"/>
                  </a:lnTo>
                  <a:lnTo>
                    <a:pt x="1466121" y="52968"/>
                  </a:lnTo>
                </a:path>
              </a:pathLst>
            </a:custGeom>
            <a:ln w="20325" cap="flat">
              <a:solidFill>
                <a:srgbClr val="BEBEBE">
                  <a:alpha val="69803"/>
                </a:srgbClr>
              </a:solidFill>
              <a:prstDash val="solid"/>
              <a:round/>
            </a:ln>
          </p:spPr>
          <p:txBody>
            <a:bodyPr/>
            <a:lstStyle/>
            <a:p/>
          </p:txBody>
        </p:sp>
        <p:sp>
          <p:nvSpPr>
            <p:cNvPr id="111" name="pl111"/>
            <p:cNvSpPr/>
            <p:nvPr/>
          </p:nvSpPr>
          <p:spPr>
            <a:xfrm>
              <a:off x="805693" y="5124882"/>
              <a:ext cx="1466121" cy="264841"/>
            </a:xfrm>
            <a:custGeom>
              <a:avLst/>
              <a:pathLst>
                <a:path w="1466121" h="264841">
                  <a:moveTo>
                    <a:pt x="0" y="66210"/>
                  </a:moveTo>
                  <a:lnTo>
                    <a:pt x="209445" y="66210"/>
                  </a:lnTo>
                  <a:lnTo>
                    <a:pt x="418891" y="79452"/>
                  </a:lnTo>
                  <a:lnTo>
                    <a:pt x="628337" y="264841"/>
                  </a:lnTo>
                  <a:lnTo>
                    <a:pt x="837783" y="66210"/>
                  </a:lnTo>
                  <a:lnTo>
                    <a:pt x="1047229" y="0"/>
                  </a:lnTo>
                  <a:lnTo>
                    <a:pt x="1256675" y="238357"/>
                  </a:lnTo>
                  <a:lnTo>
                    <a:pt x="1466121" y="238357"/>
                  </a:lnTo>
                </a:path>
              </a:pathLst>
            </a:custGeom>
            <a:ln w="40651" cap="flat">
              <a:solidFill>
                <a:srgbClr val="BEBEBE">
                  <a:alpha val="69803"/>
                </a:srgbClr>
              </a:solidFill>
              <a:prstDash val="solid"/>
              <a:round/>
            </a:ln>
          </p:spPr>
          <p:txBody>
            <a:bodyPr/>
            <a:lstStyle/>
            <a:p/>
          </p:txBody>
        </p:sp>
        <p:sp>
          <p:nvSpPr>
            <p:cNvPr id="112" name="pl112"/>
            <p:cNvSpPr/>
            <p:nvPr/>
          </p:nvSpPr>
          <p:spPr>
            <a:xfrm>
              <a:off x="805693" y="5124882"/>
              <a:ext cx="1466121" cy="264841"/>
            </a:xfrm>
            <a:custGeom>
              <a:avLst/>
              <a:pathLst>
                <a:path w="1466121" h="264841">
                  <a:moveTo>
                    <a:pt x="0" y="66210"/>
                  </a:moveTo>
                  <a:lnTo>
                    <a:pt x="209445" y="66210"/>
                  </a:lnTo>
                  <a:lnTo>
                    <a:pt x="418891" y="79452"/>
                  </a:lnTo>
                  <a:lnTo>
                    <a:pt x="628337" y="264841"/>
                  </a:lnTo>
                  <a:lnTo>
                    <a:pt x="837783" y="66210"/>
                  </a:lnTo>
                  <a:lnTo>
                    <a:pt x="1047229" y="0"/>
                  </a:lnTo>
                  <a:lnTo>
                    <a:pt x="1256675" y="238357"/>
                  </a:lnTo>
                  <a:lnTo>
                    <a:pt x="1466121" y="238357"/>
                  </a:lnTo>
                </a:path>
              </a:pathLst>
            </a:custGeom>
            <a:ln w="35231" cap="flat">
              <a:solidFill>
                <a:srgbClr val="BEBEBE">
                  <a:alpha val="69803"/>
                </a:srgbClr>
              </a:solidFill>
              <a:prstDash val="solid"/>
              <a:round/>
            </a:ln>
          </p:spPr>
          <p:txBody>
            <a:bodyPr/>
            <a:lstStyle/>
            <a:p/>
          </p:txBody>
        </p:sp>
        <p:sp>
          <p:nvSpPr>
            <p:cNvPr id="113" name="pl113"/>
            <p:cNvSpPr/>
            <p:nvPr/>
          </p:nvSpPr>
          <p:spPr>
            <a:xfrm>
              <a:off x="805693" y="5177850"/>
              <a:ext cx="1466121" cy="105936"/>
            </a:xfrm>
            <a:custGeom>
              <a:avLst/>
              <a:pathLst>
                <a:path w="1466121" h="105936">
                  <a:moveTo>
                    <a:pt x="0" y="0"/>
                  </a:moveTo>
                  <a:lnTo>
                    <a:pt x="209445" y="13242"/>
                  </a:lnTo>
                  <a:lnTo>
                    <a:pt x="418891" y="52968"/>
                  </a:lnTo>
                  <a:lnTo>
                    <a:pt x="628337" y="105936"/>
                  </a:lnTo>
                  <a:lnTo>
                    <a:pt x="837783" y="26484"/>
                  </a:lnTo>
                  <a:lnTo>
                    <a:pt x="1047229" y="52968"/>
                  </a:lnTo>
                  <a:lnTo>
                    <a:pt x="1256675" y="52968"/>
                  </a:lnTo>
                  <a:lnTo>
                    <a:pt x="1466121" y="52968"/>
                  </a:lnTo>
                </a:path>
              </a:pathLst>
            </a:custGeom>
            <a:ln w="20325" cap="flat">
              <a:solidFill>
                <a:srgbClr val="6B6B6B">
                  <a:alpha val="100000"/>
                </a:srgbClr>
              </a:solidFill>
              <a:prstDash val="solid"/>
              <a:round/>
            </a:ln>
          </p:spPr>
          <p:txBody>
            <a:bodyPr/>
            <a:lstStyle/>
            <a:p/>
          </p:txBody>
        </p:sp>
        <p:sp>
          <p:nvSpPr>
            <p:cNvPr id="114" name="pl114"/>
            <p:cNvSpPr/>
            <p:nvPr/>
          </p:nvSpPr>
          <p:spPr>
            <a:xfrm>
              <a:off x="805693" y="5124882"/>
              <a:ext cx="1466121" cy="264841"/>
            </a:xfrm>
            <a:custGeom>
              <a:avLst/>
              <a:pathLst>
                <a:path w="1466121" h="264841">
                  <a:moveTo>
                    <a:pt x="0" y="66210"/>
                  </a:moveTo>
                  <a:lnTo>
                    <a:pt x="209445" y="66210"/>
                  </a:lnTo>
                  <a:lnTo>
                    <a:pt x="418891" y="79452"/>
                  </a:lnTo>
                  <a:lnTo>
                    <a:pt x="628337" y="264841"/>
                  </a:lnTo>
                  <a:lnTo>
                    <a:pt x="837783" y="66210"/>
                  </a:lnTo>
                  <a:lnTo>
                    <a:pt x="1047229" y="0"/>
                  </a:lnTo>
                  <a:lnTo>
                    <a:pt x="1256675" y="238357"/>
                  </a:lnTo>
                  <a:lnTo>
                    <a:pt x="1466121" y="238357"/>
                  </a:lnTo>
                </a:path>
              </a:pathLst>
            </a:custGeom>
            <a:ln w="40651" cap="flat">
              <a:solidFill>
                <a:srgbClr val="000000">
                  <a:alpha val="100000"/>
                </a:srgbClr>
              </a:solidFill>
              <a:prstDash val="solid"/>
              <a:round/>
            </a:ln>
          </p:spPr>
          <p:txBody>
            <a:bodyPr/>
            <a:lstStyle/>
            <a:p/>
          </p:txBody>
        </p:sp>
        <p:sp>
          <p:nvSpPr>
            <p:cNvPr id="115" name="pl115"/>
            <p:cNvSpPr/>
            <p:nvPr/>
          </p:nvSpPr>
          <p:spPr>
            <a:xfrm>
              <a:off x="805693" y="5124882"/>
              <a:ext cx="1466121" cy="264841"/>
            </a:xfrm>
            <a:custGeom>
              <a:avLst/>
              <a:pathLst>
                <a:path w="1466121" h="264841">
                  <a:moveTo>
                    <a:pt x="0" y="66210"/>
                  </a:moveTo>
                  <a:lnTo>
                    <a:pt x="209445" y="66210"/>
                  </a:lnTo>
                  <a:lnTo>
                    <a:pt x="418891" y="79452"/>
                  </a:lnTo>
                  <a:lnTo>
                    <a:pt x="628337" y="264841"/>
                  </a:lnTo>
                  <a:lnTo>
                    <a:pt x="837783" y="66210"/>
                  </a:lnTo>
                  <a:lnTo>
                    <a:pt x="1047229" y="0"/>
                  </a:lnTo>
                  <a:lnTo>
                    <a:pt x="1256675" y="238357"/>
                  </a:lnTo>
                  <a:lnTo>
                    <a:pt x="1466121" y="238357"/>
                  </a:lnTo>
                </a:path>
              </a:pathLst>
            </a:custGeom>
            <a:ln w="35231" cap="flat">
              <a:solidFill>
                <a:srgbClr val="80BD41">
                  <a:alpha val="100000"/>
                </a:srgbClr>
              </a:solidFill>
              <a:prstDash val="solid"/>
              <a:round/>
            </a:ln>
          </p:spPr>
          <p:txBody>
            <a:bodyPr/>
            <a:lstStyle/>
            <a:p/>
          </p:txBody>
        </p:sp>
        <p:sp>
          <p:nvSpPr>
            <p:cNvPr id="116" name="pl116"/>
            <p:cNvSpPr/>
            <p:nvPr/>
          </p:nvSpPr>
          <p:spPr>
            <a:xfrm>
              <a:off x="732387" y="5191093"/>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117" name="tx117"/>
            <p:cNvSpPr/>
            <p:nvPr/>
          </p:nvSpPr>
          <p:spPr>
            <a:xfrm>
              <a:off x="775563" y="50125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8" name="tx118"/>
            <p:cNvSpPr/>
            <p:nvPr/>
          </p:nvSpPr>
          <p:spPr>
            <a:xfrm>
              <a:off x="985009" y="50125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9" name="tx119"/>
            <p:cNvSpPr/>
            <p:nvPr/>
          </p:nvSpPr>
          <p:spPr>
            <a:xfrm>
              <a:off x="1176396" y="502578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20" name="tx120"/>
            <p:cNvSpPr/>
            <p:nvPr/>
          </p:nvSpPr>
          <p:spPr>
            <a:xfrm>
              <a:off x="1355712" y="521116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21" name="tx121"/>
            <p:cNvSpPr/>
            <p:nvPr/>
          </p:nvSpPr>
          <p:spPr>
            <a:xfrm>
              <a:off x="1613347" y="50125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2" name="tx122"/>
            <p:cNvSpPr/>
            <p:nvPr/>
          </p:nvSpPr>
          <p:spPr>
            <a:xfrm>
              <a:off x="1822793" y="494632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23" name="tx123"/>
            <p:cNvSpPr/>
            <p:nvPr/>
          </p:nvSpPr>
          <p:spPr>
            <a:xfrm>
              <a:off x="1984050" y="5184685"/>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24" name="tx124"/>
            <p:cNvSpPr/>
            <p:nvPr/>
          </p:nvSpPr>
          <p:spPr>
            <a:xfrm>
              <a:off x="2193496" y="5184685"/>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25" name="rc125"/>
            <p:cNvSpPr/>
            <p:nvPr/>
          </p:nvSpPr>
          <p:spPr>
            <a:xfrm>
              <a:off x="2414709" y="874964"/>
              <a:ext cx="1612733" cy="1019640"/>
            </a:xfrm>
            <a:prstGeom prst="rect">
              <a:avLst/>
            </a:prstGeom>
            <a:solidFill>
              <a:srgbClr val="EBEBEB">
                <a:alpha val="100000"/>
              </a:srgbClr>
            </a:solidFill>
          </p:spPr>
          <p:txBody>
            <a:bodyPr/>
            <a:lstStyle/>
            <a:p/>
          </p:txBody>
        </p:sp>
        <p:sp>
          <p:nvSpPr>
            <p:cNvPr id="126" name="pl126"/>
            <p:cNvSpPr/>
            <p:nvPr/>
          </p:nvSpPr>
          <p:spPr>
            <a:xfrm>
              <a:off x="2414709" y="177542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27" name="pl127"/>
            <p:cNvSpPr/>
            <p:nvPr/>
          </p:nvSpPr>
          <p:spPr>
            <a:xfrm>
              <a:off x="2414709" y="144437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28" name="pl128"/>
            <p:cNvSpPr/>
            <p:nvPr/>
          </p:nvSpPr>
          <p:spPr>
            <a:xfrm>
              <a:off x="2414709" y="111332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29" name="pl129"/>
            <p:cNvSpPr/>
            <p:nvPr/>
          </p:nvSpPr>
          <p:spPr>
            <a:xfrm>
              <a:off x="2414709" y="160989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30" name="pl130"/>
            <p:cNvSpPr/>
            <p:nvPr/>
          </p:nvSpPr>
          <p:spPr>
            <a:xfrm>
              <a:off x="2414709" y="127884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31" name="pl131"/>
            <p:cNvSpPr/>
            <p:nvPr/>
          </p:nvSpPr>
          <p:spPr>
            <a:xfrm>
              <a:off x="2414709" y="94779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32" name="pl132"/>
            <p:cNvSpPr/>
            <p:nvPr/>
          </p:nvSpPr>
          <p:spPr>
            <a:xfrm>
              <a:off x="248801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3" name="pl133"/>
            <p:cNvSpPr/>
            <p:nvPr/>
          </p:nvSpPr>
          <p:spPr>
            <a:xfrm>
              <a:off x="269746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4" name="pl134"/>
            <p:cNvSpPr/>
            <p:nvPr/>
          </p:nvSpPr>
          <p:spPr>
            <a:xfrm>
              <a:off x="290690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5" name="pl135"/>
            <p:cNvSpPr/>
            <p:nvPr/>
          </p:nvSpPr>
          <p:spPr>
            <a:xfrm>
              <a:off x="311635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6" name="pl136"/>
            <p:cNvSpPr/>
            <p:nvPr/>
          </p:nvSpPr>
          <p:spPr>
            <a:xfrm>
              <a:off x="332579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7" name="pl137"/>
            <p:cNvSpPr/>
            <p:nvPr/>
          </p:nvSpPr>
          <p:spPr>
            <a:xfrm>
              <a:off x="353524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8" name="pl138"/>
            <p:cNvSpPr/>
            <p:nvPr/>
          </p:nvSpPr>
          <p:spPr>
            <a:xfrm>
              <a:off x="374469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9" name="pl139"/>
            <p:cNvSpPr/>
            <p:nvPr/>
          </p:nvSpPr>
          <p:spPr>
            <a:xfrm>
              <a:off x="395413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40" name="pl140"/>
            <p:cNvSpPr/>
            <p:nvPr/>
          </p:nvSpPr>
          <p:spPr>
            <a:xfrm>
              <a:off x="2488015" y="1265605"/>
              <a:ext cx="1466121" cy="105936"/>
            </a:xfrm>
            <a:custGeom>
              <a:avLst/>
              <a:pathLst>
                <a:path w="1466121" h="105936">
                  <a:moveTo>
                    <a:pt x="0" y="0"/>
                  </a:moveTo>
                  <a:lnTo>
                    <a:pt x="209445" y="13242"/>
                  </a:lnTo>
                  <a:lnTo>
                    <a:pt x="418891" y="52968"/>
                  </a:lnTo>
                  <a:lnTo>
                    <a:pt x="628337" y="105936"/>
                  </a:lnTo>
                  <a:lnTo>
                    <a:pt x="837783" y="26484"/>
                  </a:lnTo>
                  <a:lnTo>
                    <a:pt x="1047229" y="52968"/>
                  </a:lnTo>
                  <a:lnTo>
                    <a:pt x="1256675" y="52968"/>
                  </a:lnTo>
                  <a:lnTo>
                    <a:pt x="1466121" y="52968"/>
                  </a:lnTo>
                </a:path>
              </a:pathLst>
            </a:custGeom>
            <a:ln w="20325" cap="flat">
              <a:solidFill>
                <a:srgbClr val="BEBEBE">
                  <a:alpha val="69803"/>
                </a:srgbClr>
              </a:solidFill>
              <a:prstDash val="solid"/>
              <a:round/>
            </a:ln>
          </p:spPr>
          <p:txBody>
            <a:bodyPr/>
            <a:lstStyle/>
            <a:p/>
          </p:txBody>
        </p:sp>
        <p:sp>
          <p:nvSpPr>
            <p:cNvPr id="141" name="pl141"/>
            <p:cNvSpPr/>
            <p:nvPr/>
          </p:nvSpPr>
          <p:spPr>
            <a:xfrm>
              <a:off x="2488015" y="1265605"/>
              <a:ext cx="1466121" cy="331052"/>
            </a:xfrm>
            <a:custGeom>
              <a:avLst/>
              <a:pathLst>
                <a:path w="1466121" h="331052">
                  <a:moveTo>
                    <a:pt x="0" y="0"/>
                  </a:moveTo>
                  <a:lnTo>
                    <a:pt x="209445" y="13242"/>
                  </a:lnTo>
                  <a:lnTo>
                    <a:pt x="418891" y="238357"/>
                  </a:lnTo>
                  <a:lnTo>
                    <a:pt x="628337" y="331052"/>
                  </a:lnTo>
                  <a:lnTo>
                    <a:pt x="837783" y="304567"/>
                  </a:lnTo>
                  <a:lnTo>
                    <a:pt x="1047229" y="304567"/>
                  </a:lnTo>
                  <a:lnTo>
                    <a:pt x="1256675" y="304567"/>
                  </a:lnTo>
                  <a:lnTo>
                    <a:pt x="1466121" y="304567"/>
                  </a:lnTo>
                </a:path>
              </a:pathLst>
            </a:custGeom>
            <a:ln w="40651" cap="flat">
              <a:solidFill>
                <a:srgbClr val="BEBEBE">
                  <a:alpha val="69803"/>
                </a:srgbClr>
              </a:solidFill>
              <a:prstDash val="solid"/>
              <a:round/>
            </a:ln>
          </p:spPr>
          <p:txBody>
            <a:bodyPr/>
            <a:lstStyle/>
            <a:p/>
          </p:txBody>
        </p:sp>
        <p:sp>
          <p:nvSpPr>
            <p:cNvPr id="142" name="pl142"/>
            <p:cNvSpPr/>
            <p:nvPr/>
          </p:nvSpPr>
          <p:spPr>
            <a:xfrm>
              <a:off x="2488015" y="1265605"/>
              <a:ext cx="1466121" cy="331052"/>
            </a:xfrm>
            <a:custGeom>
              <a:avLst/>
              <a:pathLst>
                <a:path w="1466121" h="331052">
                  <a:moveTo>
                    <a:pt x="0" y="0"/>
                  </a:moveTo>
                  <a:lnTo>
                    <a:pt x="209445" y="13242"/>
                  </a:lnTo>
                  <a:lnTo>
                    <a:pt x="418891" y="238357"/>
                  </a:lnTo>
                  <a:lnTo>
                    <a:pt x="628337" y="331052"/>
                  </a:lnTo>
                  <a:lnTo>
                    <a:pt x="837783" y="304567"/>
                  </a:lnTo>
                  <a:lnTo>
                    <a:pt x="1047229" y="304567"/>
                  </a:lnTo>
                  <a:lnTo>
                    <a:pt x="1256675" y="304567"/>
                  </a:lnTo>
                  <a:lnTo>
                    <a:pt x="1466121" y="304567"/>
                  </a:lnTo>
                </a:path>
              </a:pathLst>
            </a:custGeom>
            <a:ln w="35231" cap="flat">
              <a:solidFill>
                <a:srgbClr val="BEBEBE">
                  <a:alpha val="69803"/>
                </a:srgbClr>
              </a:solidFill>
              <a:prstDash val="solid"/>
              <a:round/>
            </a:ln>
          </p:spPr>
          <p:txBody>
            <a:bodyPr/>
            <a:lstStyle/>
            <a:p/>
          </p:txBody>
        </p:sp>
        <p:sp>
          <p:nvSpPr>
            <p:cNvPr id="143" name="pl143"/>
            <p:cNvSpPr/>
            <p:nvPr/>
          </p:nvSpPr>
          <p:spPr>
            <a:xfrm>
              <a:off x="2488015" y="1265605"/>
              <a:ext cx="1466121" cy="105936"/>
            </a:xfrm>
            <a:custGeom>
              <a:avLst/>
              <a:pathLst>
                <a:path w="1466121" h="105936">
                  <a:moveTo>
                    <a:pt x="0" y="0"/>
                  </a:moveTo>
                  <a:lnTo>
                    <a:pt x="209445" y="13242"/>
                  </a:lnTo>
                  <a:lnTo>
                    <a:pt x="418891" y="52968"/>
                  </a:lnTo>
                  <a:lnTo>
                    <a:pt x="628337" y="105936"/>
                  </a:lnTo>
                  <a:lnTo>
                    <a:pt x="837783" y="26484"/>
                  </a:lnTo>
                  <a:lnTo>
                    <a:pt x="1047229" y="52968"/>
                  </a:lnTo>
                  <a:lnTo>
                    <a:pt x="1256675" y="52968"/>
                  </a:lnTo>
                  <a:lnTo>
                    <a:pt x="1466121" y="52968"/>
                  </a:lnTo>
                </a:path>
              </a:pathLst>
            </a:custGeom>
            <a:ln w="20325" cap="flat">
              <a:solidFill>
                <a:srgbClr val="6B6B6B">
                  <a:alpha val="100000"/>
                </a:srgbClr>
              </a:solidFill>
              <a:prstDash val="solid"/>
              <a:round/>
            </a:ln>
          </p:spPr>
          <p:txBody>
            <a:bodyPr/>
            <a:lstStyle/>
            <a:p/>
          </p:txBody>
        </p:sp>
        <p:sp>
          <p:nvSpPr>
            <p:cNvPr id="144" name="pl144"/>
            <p:cNvSpPr/>
            <p:nvPr/>
          </p:nvSpPr>
          <p:spPr>
            <a:xfrm>
              <a:off x="2488015" y="1265605"/>
              <a:ext cx="1466121" cy="331052"/>
            </a:xfrm>
            <a:custGeom>
              <a:avLst/>
              <a:pathLst>
                <a:path w="1466121" h="331052">
                  <a:moveTo>
                    <a:pt x="0" y="0"/>
                  </a:moveTo>
                  <a:lnTo>
                    <a:pt x="209445" y="13242"/>
                  </a:lnTo>
                  <a:lnTo>
                    <a:pt x="418891" y="238357"/>
                  </a:lnTo>
                  <a:lnTo>
                    <a:pt x="628337" y="331052"/>
                  </a:lnTo>
                  <a:lnTo>
                    <a:pt x="837783" y="304567"/>
                  </a:lnTo>
                  <a:lnTo>
                    <a:pt x="1047229" y="304567"/>
                  </a:lnTo>
                  <a:lnTo>
                    <a:pt x="1256675" y="304567"/>
                  </a:lnTo>
                  <a:lnTo>
                    <a:pt x="1466121" y="304567"/>
                  </a:lnTo>
                </a:path>
              </a:pathLst>
            </a:custGeom>
            <a:ln w="40651" cap="flat">
              <a:solidFill>
                <a:srgbClr val="000000">
                  <a:alpha val="100000"/>
                </a:srgbClr>
              </a:solidFill>
              <a:prstDash val="solid"/>
              <a:round/>
            </a:ln>
          </p:spPr>
          <p:txBody>
            <a:bodyPr/>
            <a:lstStyle/>
            <a:p/>
          </p:txBody>
        </p:sp>
        <p:sp>
          <p:nvSpPr>
            <p:cNvPr id="145" name="pl145"/>
            <p:cNvSpPr/>
            <p:nvPr/>
          </p:nvSpPr>
          <p:spPr>
            <a:xfrm>
              <a:off x="2488015" y="1265605"/>
              <a:ext cx="1466121" cy="331052"/>
            </a:xfrm>
            <a:custGeom>
              <a:avLst/>
              <a:pathLst>
                <a:path w="1466121" h="331052">
                  <a:moveTo>
                    <a:pt x="0" y="0"/>
                  </a:moveTo>
                  <a:lnTo>
                    <a:pt x="209445" y="13242"/>
                  </a:lnTo>
                  <a:lnTo>
                    <a:pt x="418891" y="238357"/>
                  </a:lnTo>
                  <a:lnTo>
                    <a:pt x="628337" y="331052"/>
                  </a:lnTo>
                  <a:lnTo>
                    <a:pt x="837783" y="304567"/>
                  </a:lnTo>
                  <a:lnTo>
                    <a:pt x="1047229" y="304567"/>
                  </a:lnTo>
                  <a:lnTo>
                    <a:pt x="1256675" y="304567"/>
                  </a:lnTo>
                  <a:lnTo>
                    <a:pt x="1466121" y="304567"/>
                  </a:lnTo>
                </a:path>
              </a:pathLst>
            </a:custGeom>
            <a:ln w="35231" cap="flat">
              <a:solidFill>
                <a:srgbClr val="80BD41">
                  <a:alpha val="100000"/>
                </a:srgbClr>
              </a:solidFill>
              <a:prstDash val="solid"/>
              <a:round/>
            </a:ln>
          </p:spPr>
          <p:txBody>
            <a:bodyPr/>
            <a:lstStyle/>
            <a:p/>
          </p:txBody>
        </p:sp>
        <p:sp>
          <p:nvSpPr>
            <p:cNvPr id="146" name="pl146"/>
            <p:cNvSpPr/>
            <p:nvPr/>
          </p:nvSpPr>
          <p:spPr>
            <a:xfrm>
              <a:off x="2414709" y="1278847"/>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147" name="tx147"/>
            <p:cNvSpPr/>
            <p:nvPr/>
          </p:nvSpPr>
          <p:spPr>
            <a:xfrm>
              <a:off x="2457886" y="10870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48" name="tx148"/>
            <p:cNvSpPr/>
            <p:nvPr/>
          </p:nvSpPr>
          <p:spPr>
            <a:xfrm>
              <a:off x="2667332" y="11002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9" name="tx149"/>
            <p:cNvSpPr/>
            <p:nvPr/>
          </p:nvSpPr>
          <p:spPr>
            <a:xfrm>
              <a:off x="2828589" y="1325408"/>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150" name="tx150"/>
            <p:cNvSpPr/>
            <p:nvPr/>
          </p:nvSpPr>
          <p:spPr>
            <a:xfrm>
              <a:off x="3038035" y="1418102"/>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-24</a:t>
              </a:r>
            </a:p>
          </p:txBody>
        </p:sp>
        <p:sp>
          <p:nvSpPr>
            <p:cNvPr id="151" name="tx151"/>
            <p:cNvSpPr/>
            <p:nvPr/>
          </p:nvSpPr>
          <p:spPr>
            <a:xfrm>
              <a:off x="3247481" y="1391618"/>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152" name="tx152"/>
            <p:cNvSpPr/>
            <p:nvPr/>
          </p:nvSpPr>
          <p:spPr>
            <a:xfrm>
              <a:off x="3456927" y="1391618"/>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153" name="tx153"/>
            <p:cNvSpPr/>
            <p:nvPr/>
          </p:nvSpPr>
          <p:spPr>
            <a:xfrm>
              <a:off x="3666372" y="1391618"/>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154" name="tx154"/>
            <p:cNvSpPr/>
            <p:nvPr/>
          </p:nvSpPr>
          <p:spPr>
            <a:xfrm>
              <a:off x="3875818" y="1391618"/>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155" name="rc155"/>
            <p:cNvSpPr/>
            <p:nvPr/>
          </p:nvSpPr>
          <p:spPr>
            <a:xfrm>
              <a:off x="2414709" y="2179046"/>
              <a:ext cx="1612733" cy="1019640"/>
            </a:xfrm>
            <a:prstGeom prst="rect">
              <a:avLst/>
            </a:prstGeom>
            <a:solidFill>
              <a:srgbClr val="EBEBEB">
                <a:alpha val="100000"/>
              </a:srgbClr>
            </a:solidFill>
          </p:spPr>
          <p:txBody>
            <a:bodyPr/>
            <a:lstStyle/>
            <a:p/>
          </p:txBody>
        </p:sp>
        <p:sp>
          <p:nvSpPr>
            <p:cNvPr id="156" name="pl156"/>
            <p:cNvSpPr/>
            <p:nvPr/>
          </p:nvSpPr>
          <p:spPr>
            <a:xfrm>
              <a:off x="2414709" y="307950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57" name="pl157"/>
            <p:cNvSpPr/>
            <p:nvPr/>
          </p:nvSpPr>
          <p:spPr>
            <a:xfrm>
              <a:off x="2414709" y="274845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58" name="pl158"/>
            <p:cNvSpPr/>
            <p:nvPr/>
          </p:nvSpPr>
          <p:spPr>
            <a:xfrm>
              <a:off x="2414709" y="241740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59" name="pl159"/>
            <p:cNvSpPr/>
            <p:nvPr/>
          </p:nvSpPr>
          <p:spPr>
            <a:xfrm>
              <a:off x="2414709" y="291398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60" name="pl160"/>
            <p:cNvSpPr/>
            <p:nvPr/>
          </p:nvSpPr>
          <p:spPr>
            <a:xfrm>
              <a:off x="2414709" y="258292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61" name="pl161"/>
            <p:cNvSpPr/>
            <p:nvPr/>
          </p:nvSpPr>
          <p:spPr>
            <a:xfrm>
              <a:off x="2414709" y="225187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62" name="pl162"/>
            <p:cNvSpPr/>
            <p:nvPr/>
          </p:nvSpPr>
          <p:spPr>
            <a:xfrm>
              <a:off x="248801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3" name="pl163"/>
            <p:cNvSpPr/>
            <p:nvPr/>
          </p:nvSpPr>
          <p:spPr>
            <a:xfrm>
              <a:off x="269746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4" name="pl164"/>
            <p:cNvSpPr/>
            <p:nvPr/>
          </p:nvSpPr>
          <p:spPr>
            <a:xfrm>
              <a:off x="290690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5" name="pl165"/>
            <p:cNvSpPr/>
            <p:nvPr/>
          </p:nvSpPr>
          <p:spPr>
            <a:xfrm>
              <a:off x="311635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6" name="pl166"/>
            <p:cNvSpPr/>
            <p:nvPr/>
          </p:nvSpPr>
          <p:spPr>
            <a:xfrm>
              <a:off x="332579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7" name="pl167"/>
            <p:cNvSpPr/>
            <p:nvPr/>
          </p:nvSpPr>
          <p:spPr>
            <a:xfrm>
              <a:off x="353524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8" name="pl168"/>
            <p:cNvSpPr/>
            <p:nvPr/>
          </p:nvSpPr>
          <p:spPr>
            <a:xfrm>
              <a:off x="374469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9" name="pl169"/>
            <p:cNvSpPr/>
            <p:nvPr/>
          </p:nvSpPr>
          <p:spPr>
            <a:xfrm>
              <a:off x="395413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70" name="pl170"/>
            <p:cNvSpPr/>
            <p:nvPr/>
          </p:nvSpPr>
          <p:spPr>
            <a:xfrm>
              <a:off x="2488015" y="2569687"/>
              <a:ext cx="1466121" cy="105936"/>
            </a:xfrm>
            <a:custGeom>
              <a:avLst/>
              <a:pathLst>
                <a:path w="1466121" h="105936">
                  <a:moveTo>
                    <a:pt x="0" y="0"/>
                  </a:moveTo>
                  <a:lnTo>
                    <a:pt x="209445" y="13242"/>
                  </a:lnTo>
                  <a:lnTo>
                    <a:pt x="418891" y="52968"/>
                  </a:lnTo>
                  <a:lnTo>
                    <a:pt x="628337" y="105936"/>
                  </a:lnTo>
                  <a:lnTo>
                    <a:pt x="837783" y="26484"/>
                  </a:lnTo>
                  <a:lnTo>
                    <a:pt x="1047229" y="52968"/>
                  </a:lnTo>
                  <a:lnTo>
                    <a:pt x="1256675" y="52968"/>
                  </a:lnTo>
                  <a:lnTo>
                    <a:pt x="1466121" y="52968"/>
                  </a:lnTo>
                </a:path>
              </a:pathLst>
            </a:custGeom>
            <a:ln w="20325" cap="flat">
              <a:solidFill>
                <a:srgbClr val="BEBEBE">
                  <a:alpha val="69803"/>
                </a:srgbClr>
              </a:solidFill>
              <a:prstDash val="solid"/>
              <a:round/>
            </a:ln>
          </p:spPr>
          <p:txBody>
            <a:bodyPr/>
            <a:lstStyle/>
            <a:p/>
          </p:txBody>
        </p:sp>
        <p:sp>
          <p:nvSpPr>
            <p:cNvPr id="171" name="pl171"/>
            <p:cNvSpPr/>
            <p:nvPr/>
          </p:nvSpPr>
          <p:spPr>
            <a:xfrm>
              <a:off x="2488015" y="2516719"/>
              <a:ext cx="1466121" cy="198631"/>
            </a:xfrm>
            <a:custGeom>
              <a:avLst/>
              <a:pathLst>
                <a:path w="1466121" h="198631">
                  <a:moveTo>
                    <a:pt x="0" y="66210"/>
                  </a:moveTo>
                  <a:lnTo>
                    <a:pt x="209445" y="66210"/>
                  </a:lnTo>
                  <a:lnTo>
                    <a:pt x="418891" y="158904"/>
                  </a:lnTo>
                  <a:lnTo>
                    <a:pt x="628337" y="0"/>
                  </a:lnTo>
                  <a:lnTo>
                    <a:pt x="837783" y="198631"/>
                  </a:lnTo>
                  <a:lnTo>
                    <a:pt x="1047229" y="66210"/>
                  </a:lnTo>
                  <a:lnTo>
                    <a:pt x="1256675" y="185389"/>
                  </a:lnTo>
                  <a:lnTo>
                    <a:pt x="1466121" y="172147"/>
                  </a:lnTo>
                </a:path>
              </a:pathLst>
            </a:custGeom>
            <a:ln w="40651" cap="flat">
              <a:solidFill>
                <a:srgbClr val="BEBEBE">
                  <a:alpha val="69803"/>
                </a:srgbClr>
              </a:solidFill>
              <a:prstDash val="solid"/>
              <a:round/>
            </a:ln>
          </p:spPr>
          <p:txBody>
            <a:bodyPr/>
            <a:lstStyle/>
            <a:p/>
          </p:txBody>
        </p:sp>
        <p:sp>
          <p:nvSpPr>
            <p:cNvPr id="172" name="pl172"/>
            <p:cNvSpPr/>
            <p:nvPr/>
          </p:nvSpPr>
          <p:spPr>
            <a:xfrm>
              <a:off x="2488015" y="2516719"/>
              <a:ext cx="1466121" cy="198631"/>
            </a:xfrm>
            <a:custGeom>
              <a:avLst/>
              <a:pathLst>
                <a:path w="1466121" h="198631">
                  <a:moveTo>
                    <a:pt x="0" y="66210"/>
                  </a:moveTo>
                  <a:lnTo>
                    <a:pt x="209445" y="66210"/>
                  </a:lnTo>
                  <a:lnTo>
                    <a:pt x="418891" y="158904"/>
                  </a:lnTo>
                  <a:lnTo>
                    <a:pt x="628337" y="0"/>
                  </a:lnTo>
                  <a:lnTo>
                    <a:pt x="837783" y="198631"/>
                  </a:lnTo>
                  <a:lnTo>
                    <a:pt x="1047229" y="66210"/>
                  </a:lnTo>
                  <a:lnTo>
                    <a:pt x="1256675" y="185389"/>
                  </a:lnTo>
                  <a:lnTo>
                    <a:pt x="1466121" y="172147"/>
                  </a:lnTo>
                </a:path>
              </a:pathLst>
            </a:custGeom>
            <a:ln w="35231" cap="flat">
              <a:solidFill>
                <a:srgbClr val="BEBEBE">
                  <a:alpha val="69803"/>
                </a:srgbClr>
              </a:solidFill>
              <a:prstDash val="solid"/>
              <a:round/>
            </a:ln>
          </p:spPr>
          <p:txBody>
            <a:bodyPr/>
            <a:lstStyle/>
            <a:p/>
          </p:txBody>
        </p:sp>
        <p:sp>
          <p:nvSpPr>
            <p:cNvPr id="173" name="pl173"/>
            <p:cNvSpPr/>
            <p:nvPr/>
          </p:nvSpPr>
          <p:spPr>
            <a:xfrm>
              <a:off x="2488015" y="2569687"/>
              <a:ext cx="1466121" cy="105936"/>
            </a:xfrm>
            <a:custGeom>
              <a:avLst/>
              <a:pathLst>
                <a:path w="1466121" h="105936">
                  <a:moveTo>
                    <a:pt x="0" y="0"/>
                  </a:moveTo>
                  <a:lnTo>
                    <a:pt x="209445" y="13242"/>
                  </a:lnTo>
                  <a:lnTo>
                    <a:pt x="418891" y="52968"/>
                  </a:lnTo>
                  <a:lnTo>
                    <a:pt x="628337" y="105936"/>
                  </a:lnTo>
                  <a:lnTo>
                    <a:pt x="837783" y="26484"/>
                  </a:lnTo>
                  <a:lnTo>
                    <a:pt x="1047229" y="52968"/>
                  </a:lnTo>
                  <a:lnTo>
                    <a:pt x="1256675" y="52968"/>
                  </a:lnTo>
                  <a:lnTo>
                    <a:pt x="1466121" y="52968"/>
                  </a:lnTo>
                </a:path>
              </a:pathLst>
            </a:custGeom>
            <a:ln w="20325" cap="flat">
              <a:solidFill>
                <a:srgbClr val="6B6B6B">
                  <a:alpha val="100000"/>
                </a:srgbClr>
              </a:solidFill>
              <a:prstDash val="solid"/>
              <a:round/>
            </a:ln>
          </p:spPr>
          <p:txBody>
            <a:bodyPr/>
            <a:lstStyle/>
            <a:p/>
          </p:txBody>
        </p:sp>
        <p:sp>
          <p:nvSpPr>
            <p:cNvPr id="174" name="pl174"/>
            <p:cNvSpPr/>
            <p:nvPr/>
          </p:nvSpPr>
          <p:spPr>
            <a:xfrm>
              <a:off x="2488015" y="2516719"/>
              <a:ext cx="1466121" cy="198631"/>
            </a:xfrm>
            <a:custGeom>
              <a:avLst/>
              <a:pathLst>
                <a:path w="1466121" h="198631">
                  <a:moveTo>
                    <a:pt x="0" y="66210"/>
                  </a:moveTo>
                  <a:lnTo>
                    <a:pt x="209445" y="66210"/>
                  </a:lnTo>
                  <a:lnTo>
                    <a:pt x="418891" y="158904"/>
                  </a:lnTo>
                  <a:lnTo>
                    <a:pt x="628337" y="0"/>
                  </a:lnTo>
                  <a:lnTo>
                    <a:pt x="837783" y="198631"/>
                  </a:lnTo>
                  <a:lnTo>
                    <a:pt x="1047229" y="66210"/>
                  </a:lnTo>
                  <a:lnTo>
                    <a:pt x="1256675" y="185389"/>
                  </a:lnTo>
                  <a:lnTo>
                    <a:pt x="1466121" y="172147"/>
                  </a:lnTo>
                </a:path>
              </a:pathLst>
            </a:custGeom>
            <a:ln w="40651" cap="flat">
              <a:solidFill>
                <a:srgbClr val="000000">
                  <a:alpha val="100000"/>
                </a:srgbClr>
              </a:solidFill>
              <a:prstDash val="solid"/>
              <a:round/>
            </a:ln>
          </p:spPr>
          <p:txBody>
            <a:bodyPr/>
            <a:lstStyle/>
            <a:p/>
          </p:txBody>
        </p:sp>
        <p:sp>
          <p:nvSpPr>
            <p:cNvPr id="175" name="pl175"/>
            <p:cNvSpPr/>
            <p:nvPr/>
          </p:nvSpPr>
          <p:spPr>
            <a:xfrm>
              <a:off x="2488015" y="2516719"/>
              <a:ext cx="1466121" cy="198631"/>
            </a:xfrm>
            <a:custGeom>
              <a:avLst/>
              <a:pathLst>
                <a:path w="1466121" h="198631">
                  <a:moveTo>
                    <a:pt x="0" y="66210"/>
                  </a:moveTo>
                  <a:lnTo>
                    <a:pt x="209445" y="66210"/>
                  </a:lnTo>
                  <a:lnTo>
                    <a:pt x="418891" y="158904"/>
                  </a:lnTo>
                  <a:lnTo>
                    <a:pt x="628337" y="0"/>
                  </a:lnTo>
                  <a:lnTo>
                    <a:pt x="837783" y="198631"/>
                  </a:lnTo>
                  <a:lnTo>
                    <a:pt x="1047229" y="66210"/>
                  </a:lnTo>
                  <a:lnTo>
                    <a:pt x="1256675" y="185389"/>
                  </a:lnTo>
                  <a:lnTo>
                    <a:pt x="1466121" y="172147"/>
                  </a:lnTo>
                </a:path>
              </a:pathLst>
            </a:custGeom>
            <a:ln w="35231" cap="flat">
              <a:solidFill>
                <a:srgbClr val="80BD41">
                  <a:alpha val="100000"/>
                </a:srgbClr>
              </a:solidFill>
              <a:prstDash val="solid"/>
              <a:round/>
            </a:ln>
          </p:spPr>
          <p:txBody>
            <a:bodyPr/>
            <a:lstStyle/>
            <a:p/>
          </p:txBody>
        </p:sp>
        <p:sp>
          <p:nvSpPr>
            <p:cNvPr id="176" name="pl176"/>
            <p:cNvSpPr/>
            <p:nvPr/>
          </p:nvSpPr>
          <p:spPr>
            <a:xfrm>
              <a:off x="2414709" y="2582929"/>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177" name="tx177"/>
            <p:cNvSpPr/>
            <p:nvPr/>
          </p:nvSpPr>
          <p:spPr>
            <a:xfrm>
              <a:off x="2457886" y="24043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8" name="tx178"/>
            <p:cNvSpPr/>
            <p:nvPr/>
          </p:nvSpPr>
          <p:spPr>
            <a:xfrm>
              <a:off x="2667332" y="24043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9" name="tx179"/>
            <p:cNvSpPr/>
            <p:nvPr/>
          </p:nvSpPr>
          <p:spPr>
            <a:xfrm>
              <a:off x="2858718" y="249706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80" name="tx180"/>
            <p:cNvSpPr/>
            <p:nvPr/>
          </p:nvSpPr>
          <p:spPr>
            <a:xfrm>
              <a:off x="3086224" y="23381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81" name="tx181"/>
            <p:cNvSpPr/>
            <p:nvPr/>
          </p:nvSpPr>
          <p:spPr>
            <a:xfrm>
              <a:off x="3247481" y="2536795"/>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82" name="tx182"/>
            <p:cNvSpPr/>
            <p:nvPr/>
          </p:nvSpPr>
          <p:spPr>
            <a:xfrm>
              <a:off x="3505115" y="24043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83" name="tx183"/>
            <p:cNvSpPr/>
            <p:nvPr/>
          </p:nvSpPr>
          <p:spPr>
            <a:xfrm>
              <a:off x="3696502" y="252355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84" name="tx184"/>
            <p:cNvSpPr/>
            <p:nvPr/>
          </p:nvSpPr>
          <p:spPr>
            <a:xfrm>
              <a:off x="3905948" y="251031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85" name="rc185"/>
            <p:cNvSpPr/>
            <p:nvPr/>
          </p:nvSpPr>
          <p:spPr>
            <a:xfrm>
              <a:off x="2414709" y="3483127"/>
              <a:ext cx="1612733" cy="1019640"/>
            </a:xfrm>
            <a:prstGeom prst="rect">
              <a:avLst/>
            </a:prstGeom>
            <a:solidFill>
              <a:srgbClr val="EBEBEB">
                <a:alpha val="100000"/>
              </a:srgbClr>
            </a:solidFill>
          </p:spPr>
          <p:txBody>
            <a:bodyPr/>
            <a:lstStyle/>
            <a:p/>
          </p:txBody>
        </p:sp>
        <p:sp>
          <p:nvSpPr>
            <p:cNvPr id="186" name="pl186"/>
            <p:cNvSpPr/>
            <p:nvPr/>
          </p:nvSpPr>
          <p:spPr>
            <a:xfrm>
              <a:off x="2414709" y="438358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87" name="pl187"/>
            <p:cNvSpPr/>
            <p:nvPr/>
          </p:nvSpPr>
          <p:spPr>
            <a:xfrm>
              <a:off x="2414709" y="405253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88" name="pl188"/>
            <p:cNvSpPr/>
            <p:nvPr/>
          </p:nvSpPr>
          <p:spPr>
            <a:xfrm>
              <a:off x="2414709" y="372148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89" name="pl189"/>
            <p:cNvSpPr/>
            <p:nvPr/>
          </p:nvSpPr>
          <p:spPr>
            <a:xfrm>
              <a:off x="2414709" y="421806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90" name="pl190"/>
            <p:cNvSpPr/>
            <p:nvPr/>
          </p:nvSpPr>
          <p:spPr>
            <a:xfrm>
              <a:off x="2414709" y="388701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91" name="pl191"/>
            <p:cNvSpPr/>
            <p:nvPr/>
          </p:nvSpPr>
          <p:spPr>
            <a:xfrm>
              <a:off x="2414709" y="355595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92" name="pl192"/>
            <p:cNvSpPr/>
            <p:nvPr/>
          </p:nvSpPr>
          <p:spPr>
            <a:xfrm>
              <a:off x="248801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3" name="pl193"/>
            <p:cNvSpPr/>
            <p:nvPr/>
          </p:nvSpPr>
          <p:spPr>
            <a:xfrm>
              <a:off x="269746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4" name="pl194"/>
            <p:cNvSpPr/>
            <p:nvPr/>
          </p:nvSpPr>
          <p:spPr>
            <a:xfrm>
              <a:off x="290690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5" name="pl195"/>
            <p:cNvSpPr/>
            <p:nvPr/>
          </p:nvSpPr>
          <p:spPr>
            <a:xfrm>
              <a:off x="311635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6" name="pl196"/>
            <p:cNvSpPr/>
            <p:nvPr/>
          </p:nvSpPr>
          <p:spPr>
            <a:xfrm>
              <a:off x="332579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7" name="pl197"/>
            <p:cNvSpPr/>
            <p:nvPr/>
          </p:nvSpPr>
          <p:spPr>
            <a:xfrm>
              <a:off x="353524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8" name="pl198"/>
            <p:cNvSpPr/>
            <p:nvPr/>
          </p:nvSpPr>
          <p:spPr>
            <a:xfrm>
              <a:off x="374469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9" name="pl199"/>
            <p:cNvSpPr/>
            <p:nvPr/>
          </p:nvSpPr>
          <p:spPr>
            <a:xfrm>
              <a:off x="395413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00" name="pl200"/>
            <p:cNvSpPr/>
            <p:nvPr/>
          </p:nvSpPr>
          <p:spPr>
            <a:xfrm>
              <a:off x="2488015" y="3873769"/>
              <a:ext cx="1466121" cy="105936"/>
            </a:xfrm>
            <a:custGeom>
              <a:avLst/>
              <a:pathLst>
                <a:path w="1466121" h="105936">
                  <a:moveTo>
                    <a:pt x="0" y="0"/>
                  </a:moveTo>
                  <a:lnTo>
                    <a:pt x="209445" y="13242"/>
                  </a:lnTo>
                  <a:lnTo>
                    <a:pt x="418891" y="52968"/>
                  </a:lnTo>
                  <a:lnTo>
                    <a:pt x="628337" y="105936"/>
                  </a:lnTo>
                  <a:lnTo>
                    <a:pt x="837783" y="26484"/>
                  </a:lnTo>
                  <a:lnTo>
                    <a:pt x="1047229" y="52968"/>
                  </a:lnTo>
                  <a:lnTo>
                    <a:pt x="1256675" y="52968"/>
                  </a:lnTo>
                  <a:lnTo>
                    <a:pt x="1466121" y="52968"/>
                  </a:lnTo>
                </a:path>
              </a:pathLst>
            </a:custGeom>
            <a:ln w="20325" cap="flat">
              <a:solidFill>
                <a:srgbClr val="BEBEBE">
                  <a:alpha val="69803"/>
                </a:srgbClr>
              </a:solidFill>
              <a:prstDash val="solid"/>
              <a:round/>
            </a:ln>
          </p:spPr>
          <p:txBody>
            <a:bodyPr/>
            <a:lstStyle/>
            <a:p/>
          </p:txBody>
        </p:sp>
        <p:sp>
          <p:nvSpPr>
            <p:cNvPr id="201" name="pl201"/>
            <p:cNvSpPr/>
            <p:nvPr/>
          </p:nvSpPr>
          <p:spPr>
            <a:xfrm>
              <a:off x="2488015" y="3860527"/>
              <a:ext cx="1466121" cy="145662"/>
            </a:xfrm>
            <a:custGeom>
              <a:avLst/>
              <a:pathLst>
                <a:path w="1466121" h="145662">
                  <a:moveTo>
                    <a:pt x="0" y="0"/>
                  </a:moveTo>
                  <a:lnTo>
                    <a:pt x="209445" y="26484"/>
                  </a:lnTo>
                  <a:lnTo>
                    <a:pt x="418891" y="92694"/>
                  </a:lnTo>
                  <a:lnTo>
                    <a:pt x="628337" y="79452"/>
                  </a:lnTo>
                  <a:lnTo>
                    <a:pt x="837783" y="66210"/>
                  </a:lnTo>
                  <a:lnTo>
                    <a:pt x="1047229" y="79452"/>
                  </a:lnTo>
                  <a:lnTo>
                    <a:pt x="1256675" y="92694"/>
                  </a:lnTo>
                  <a:lnTo>
                    <a:pt x="1466121" y="145662"/>
                  </a:lnTo>
                </a:path>
              </a:pathLst>
            </a:custGeom>
            <a:ln w="40651" cap="flat">
              <a:solidFill>
                <a:srgbClr val="BEBEBE">
                  <a:alpha val="69803"/>
                </a:srgbClr>
              </a:solidFill>
              <a:prstDash val="solid"/>
              <a:round/>
            </a:ln>
          </p:spPr>
          <p:txBody>
            <a:bodyPr/>
            <a:lstStyle/>
            <a:p/>
          </p:txBody>
        </p:sp>
        <p:sp>
          <p:nvSpPr>
            <p:cNvPr id="202" name="pl202"/>
            <p:cNvSpPr/>
            <p:nvPr/>
          </p:nvSpPr>
          <p:spPr>
            <a:xfrm>
              <a:off x="2488015" y="3860527"/>
              <a:ext cx="1466121" cy="145662"/>
            </a:xfrm>
            <a:custGeom>
              <a:avLst/>
              <a:pathLst>
                <a:path w="1466121" h="145662">
                  <a:moveTo>
                    <a:pt x="0" y="0"/>
                  </a:moveTo>
                  <a:lnTo>
                    <a:pt x="209445" y="26484"/>
                  </a:lnTo>
                  <a:lnTo>
                    <a:pt x="418891" y="92694"/>
                  </a:lnTo>
                  <a:lnTo>
                    <a:pt x="628337" y="79452"/>
                  </a:lnTo>
                  <a:lnTo>
                    <a:pt x="837783" y="66210"/>
                  </a:lnTo>
                  <a:lnTo>
                    <a:pt x="1047229" y="79452"/>
                  </a:lnTo>
                  <a:lnTo>
                    <a:pt x="1256675" y="92694"/>
                  </a:lnTo>
                  <a:lnTo>
                    <a:pt x="1466121" y="145662"/>
                  </a:lnTo>
                </a:path>
              </a:pathLst>
            </a:custGeom>
            <a:ln w="35231" cap="flat">
              <a:solidFill>
                <a:srgbClr val="BEBEBE">
                  <a:alpha val="69803"/>
                </a:srgbClr>
              </a:solidFill>
              <a:prstDash val="solid"/>
              <a:round/>
            </a:ln>
          </p:spPr>
          <p:txBody>
            <a:bodyPr/>
            <a:lstStyle/>
            <a:p/>
          </p:txBody>
        </p:sp>
        <p:sp>
          <p:nvSpPr>
            <p:cNvPr id="203" name="pl203"/>
            <p:cNvSpPr/>
            <p:nvPr/>
          </p:nvSpPr>
          <p:spPr>
            <a:xfrm>
              <a:off x="2488015" y="3873769"/>
              <a:ext cx="1466121" cy="105936"/>
            </a:xfrm>
            <a:custGeom>
              <a:avLst/>
              <a:pathLst>
                <a:path w="1466121" h="105936">
                  <a:moveTo>
                    <a:pt x="0" y="0"/>
                  </a:moveTo>
                  <a:lnTo>
                    <a:pt x="209445" y="13242"/>
                  </a:lnTo>
                  <a:lnTo>
                    <a:pt x="418891" y="52968"/>
                  </a:lnTo>
                  <a:lnTo>
                    <a:pt x="628337" y="105936"/>
                  </a:lnTo>
                  <a:lnTo>
                    <a:pt x="837783" y="26484"/>
                  </a:lnTo>
                  <a:lnTo>
                    <a:pt x="1047229" y="52968"/>
                  </a:lnTo>
                  <a:lnTo>
                    <a:pt x="1256675" y="52968"/>
                  </a:lnTo>
                  <a:lnTo>
                    <a:pt x="1466121" y="52968"/>
                  </a:lnTo>
                </a:path>
              </a:pathLst>
            </a:custGeom>
            <a:ln w="20325" cap="flat">
              <a:solidFill>
                <a:srgbClr val="6B6B6B">
                  <a:alpha val="100000"/>
                </a:srgbClr>
              </a:solidFill>
              <a:prstDash val="solid"/>
              <a:round/>
            </a:ln>
          </p:spPr>
          <p:txBody>
            <a:bodyPr/>
            <a:lstStyle/>
            <a:p/>
          </p:txBody>
        </p:sp>
        <p:sp>
          <p:nvSpPr>
            <p:cNvPr id="204" name="pl204"/>
            <p:cNvSpPr/>
            <p:nvPr/>
          </p:nvSpPr>
          <p:spPr>
            <a:xfrm>
              <a:off x="2488015" y="3860527"/>
              <a:ext cx="1466121" cy="145662"/>
            </a:xfrm>
            <a:custGeom>
              <a:avLst/>
              <a:pathLst>
                <a:path w="1466121" h="145662">
                  <a:moveTo>
                    <a:pt x="0" y="0"/>
                  </a:moveTo>
                  <a:lnTo>
                    <a:pt x="209445" y="26484"/>
                  </a:lnTo>
                  <a:lnTo>
                    <a:pt x="418891" y="92694"/>
                  </a:lnTo>
                  <a:lnTo>
                    <a:pt x="628337" y="79452"/>
                  </a:lnTo>
                  <a:lnTo>
                    <a:pt x="837783" y="66210"/>
                  </a:lnTo>
                  <a:lnTo>
                    <a:pt x="1047229" y="79452"/>
                  </a:lnTo>
                  <a:lnTo>
                    <a:pt x="1256675" y="92694"/>
                  </a:lnTo>
                  <a:lnTo>
                    <a:pt x="1466121" y="145662"/>
                  </a:lnTo>
                </a:path>
              </a:pathLst>
            </a:custGeom>
            <a:ln w="40651" cap="flat">
              <a:solidFill>
                <a:srgbClr val="000000">
                  <a:alpha val="100000"/>
                </a:srgbClr>
              </a:solidFill>
              <a:prstDash val="solid"/>
              <a:round/>
            </a:ln>
          </p:spPr>
          <p:txBody>
            <a:bodyPr/>
            <a:lstStyle/>
            <a:p/>
          </p:txBody>
        </p:sp>
        <p:sp>
          <p:nvSpPr>
            <p:cNvPr id="205" name="pl205"/>
            <p:cNvSpPr/>
            <p:nvPr/>
          </p:nvSpPr>
          <p:spPr>
            <a:xfrm>
              <a:off x="2488015" y="3860527"/>
              <a:ext cx="1466121" cy="145662"/>
            </a:xfrm>
            <a:custGeom>
              <a:avLst/>
              <a:pathLst>
                <a:path w="1466121" h="145662">
                  <a:moveTo>
                    <a:pt x="0" y="0"/>
                  </a:moveTo>
                  <a:lnTo>
                    <a:pt x="209445" y="26484"/>
                  </a:lnTo>
                  <a:lnTo>
                    <a:pt x="418891" y="92694"/>
                  </a:lnTo>
                  <a:lnTo>
                    <a:pt x="628337" y="79452"/>
                  </a:lnTo>
                  <a:lnTo>
                    <a:pt x="837783" y="66210"/>
                  </a:lnTo>
                  <a:lnTo>
                    <a:pt x="1047229" y="79452"/>
                  </a:lnTo>
                  <a:lnTo>
                    <a:pt x="1256675" y="92694"/>
                  </a:lnTo>
                  <a:lnTo>
                    <a:pt x="1466121" y="145662"/>
                  </a:lnTo>
                </a:path>
              </a:pathLst>
            </a:custGeom>
            <a:ln w="35231" cap="flat">
              <a:solidFill>
                <a:srgbClr val="80BD41">
                  <a:alpha val="100000"/>
                </a:srgbClr>
              </a:solidFill>
              <a:prstDash val="solid"/>
              <a:round/>
            </a:ln>
          </p:spPr>
          <p:txBody>
            <a:bodyPr/>
            <a:lstStyle/>
            <a:p/>
          </p:txBody>
        </p:sp>
        <p:sp>
          <p:nvSpPr>
            <p:cNvPr id="206" name="pl206"/>
            <p:cNvSpPr/>
            <p:nvPr/>
          </p:nvSpPr>
          <p:spPr>
            <a:xfrm>
              <a:off x="2414709" y="3887011"/>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07" name="tx207"/>
            <p:cNvSpPr/>
            <p:nvPr/>
          </p:nvSpPr>
          <p:spPr>
            <a:xfrm>
              <a:off x="2457886" y="36819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08" name="tx208"/>
            <p:cNvSpPr/>
            <p:nvPr/>
          </p:nvSpPr>
          <p:spPr>
            <a:xfrm>
              <a:off x="2667332" y="370845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09" name="tx209"/>
            <p:cNvSpPr/>
            <p:nvPr/>
          </p:nvSpPr>
          <p:spPr>
            <a:xfrm>
              <a:off x="2858718" y="377466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10" name="tx210"/>
            <p:cNvSpPr/>
            <p:nvPr/>
          </p:nvSpPr>
          <p:spPr>
            <a:xfrm>
              <a:off x="3068164" y="376142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11" name="tx211"/>
            <p:cNvSpPr/>
            <p:nvPr/>
          </p:nvSpPr>
          <p:spPr>
            <a:xfrm>
              <a:off x="3277610" y="374818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12" name="tx212"/>
            <p:cNvSpPr/>
            <p:nvPr/>
          </p:nvSpPr>
          <p:spPr>
            <a:xfrm>
              <a:off x="3487056" y="376142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13" name="tx213"/>
            <p:cNvSpPr/>
            <p:nvPr/>
          </p:nvSpPr>
          <p:spPr>
            <a:xfrm>
              <a:off x="3696502" y="377466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14" name="tx214"/>
            <p:cNvSpPr/>
            <p:nvPr/>
          </p:nvSpPr>
          <p:spPr>
            <a:xfrm>
              <a:off x="3905948" y="382763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215" name="rc215"/>
            <p:cNvSpPr/>
            <p:nvPr/>
          </p:nvSpPr>
          <p:spPr>
            <a:xfrm>
              <a:off x="2414709" y="4787209"/>
              <a:ext cx="1612733" cy="1019640"/>
            </a:xfrm>
            <a:prstGeom prst="rect">
              <a:avLst/>
            </a:prstGeom>
            <a:solidFill>
              <a:srgbClr val="EBEBEB">
                <a:alpha val="100000"/>
              </a:srgbClr>
            </a:solidFill>
          </p:spPr>
          <p:txBody>
            <a:bodyPr/>
            <a:lstStyle/>
            <a:p/>
          </p:txBody>
        </p:sp>
        <p:sp>
          <p:nvSpPr>
            <p:cNvPr id="216" name="pl216"/>
            <p:cNvSpPr/>
            <p:nvPr/>
          </p:nvSpPr>
          <p:spPr>
            <a:xfrm>
              <a:off x="2414709" y="568767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17" name="pl217"/>
            <p:cNvSpPr/>
            <p:nvPr/>
          </p:nvSpPr>
          <p:spPr>
            <a:xfrm>
              <a:off x="2414709" y="535661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18" name="pl218"/>
            <p:cNvSpPr/>
            <p:nvPr/>
          </p:nvSpPr>
          <p:spPr>
            <a:xfrm>
              <a:off x="2414709" y="502556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19" name="pl219"/>
            <p:cNvSpPr/>
            <p:nvPr/>
          </p:nvSpPr>
          <p:spPr>
            <a:xfrm>
              <a:off x="2414709" y="552214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20" name="pl220"/>
            <p:cNvSpPr/>
            <p:nvPr/>
          </p:nvSpPr>
          <p:spPr>
            <a:xfrm>
              <a:off x="2414709" y="519109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21" name="pl221"/>
            <p:cNvSpPr/>
            <p:nvPr/>
          </p:nvSpPr>
          <p:spPr>
            <a:xfrm>
              <a:off x="2414709" y="486004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22" name="pl222"/>
            <p:cNvSpPr/>
            <p:nvPr/>
          </p:nvSpPr>
          <p:spPr>
            <a:xfrm>
              <a:off x="248801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23" name="pl223"/>
            <p:cNvSpPr/>
            <p:nvPr/>
          </p:nvSpPr>
          <p:spPr>
            <a:xfrm>
              <a:off x="269746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24" name="pl224"/>
            <p:cNvSpPr/>
            <p:nvPr/>
          </p:nvSpPr>
          <p:spPr>
            <a:xfrm>
              <a:off x="290690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25" name="pl225"/>
            <p:cNvSpPr/>
            <p:nvPr/>
          </p:nvSpPr>
          <p:spPr>
            <a:xfrm>
              <a:off x="311635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26" name="pl226"/>
            <p:cNvSpPr/>
            <p:nvPr/>
          </p:nvSpPr>
          <p:spPr>
            <a:xfrm>
              <a:off x="332579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27" name="pl227"/>
            <p:cNvSpPr/>
            <p:nvPr/>
          </p:nvSpPr>
          <p:spPr>
            <a:xfrm>
              <a:off x="353524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28" name="pl228"/>
            <p:cNvSpPr/>
            <p:nvPr/>
          </p:nvSpPr>
          <p:spPr>
            <a:xfrm>
              <a:off x="374469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29" name="pl229"/>
            <p:cNvSpPr/>
            <p:nvPr/>
          </p:nvSpPr>
          <p:spPr>
            <a:xfrm>
              <a:off x="395413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30" name="pl230"/>
            <p:cNvSpPr/>
            <p:nvPr/>
          </p:nvSpPr>
          <p:spPr>
            <a:xfrm>
              <a:off x="2488015" y="5177850"/>
              <a:ext cx="1466121" cy="105936"/>
            </a:xfrm>
            <a:custGeom>
              <a:avLst/>
              <a:pathLst>
                <a:path w="1466121" h="105936">
                  <a:moveTo>
                    <a:pt x="0" y="0"/>
                  </a:moveTo>
                  <a:lnTo>
                    <a:pt x="209445" y="13242"/>
                  </a:lnTo>
                  <a:lnTo>
                    <a:pt x="418891" y="52968"/>
                  </a:lnTo>
                  <a:lnTo>
                    <a:pt x="628337" y="105936"/>
                  </a:lnTo>
                  <a:lnTo>
                    <a:pt x="837783" y="26484"/>
                  </a:lnTo>
                  <a:lnTo>
                    <a:pt x="1047229" y="52968"/>
                  </a:lnTo>
                  <a:lnTo>
                    <a:pt x="1256675" y="52968"/>
                  </a:lnTo>
                  <a:lnTo>
                    <a:pt x="1466121" y="52968"/>
                  </a:lnTo>
                </a:path>
              </a:pathLst>
            </a:custGeom>
            <a:ln w="20325" cap="flat">
              <a:solidFill>
                <a:srgbClr val="BEBEBE">
                  <a:alpha val="69803"/>
                </a:srgbClr>
              </a:solidFill>
              <a:prstDash val="solid"/>
              <a:round/>
            </a:ln>
          </p:spPr>
          <p:txBody>
            <a:bodyPr/>
            <a:lstStyle/>
            <a:p/>
          </p:txBody>
        </p:sp>
        <p:sp>
          <p:nvSpPr>
            <p:cNvPr id="231" name="pl231"/>
            <p:cNvSpPr/>
            <p:nvPr/>
          </p:nvSpPr>
          <p:spPr>
            <a:xfrm>
              <a:off x="2488015" y="5191093"/>
              <a:ext cx="1466121" cy="79452"/>
            </a:xfrm>
            <a:custGeom>
              <a:avLst/>
              <a:pathLst>
                <a:path w="1466121" h="79452">
                  <a:moveTo>
                    <a:pt x="0" y="0"/>
                  </a:moveTo>
                  <a:lnTo>
                    <a:pt x="209445" y="0"/>
                  </a:lnTo>
                  <a:lnTo>
                    <a:pt x="418891" y="66210"/>
                  </a:lnTo>
                  <a:lnTo>
                    <a:pt x="628337" y="79452"/>
                  </a:lnTo>
                  <a:lnTo>
                    <a:pt x="837783" y="66210"/>
                  </a:lnTo>
                  <a:lnTo>
                    <a:pt x="1047229" y="52968"/>
                  </a:lnTo>
                  <a:lnTo>
                    <a:pt x="1256675" y="26484"/>
                  </a:lnTo>
                  <a:lnTo>
                    <a:pt x="1466121" y="66210"/>
                  </a:lnTo>
                </a:path>
              </a:pathLst>
            </a:custGeom>
            <a:ln w="40651" cap="flat">
              <a:solidFill>
                <a:srgbClr val="BEBEBE">
                  <a:alpha val="69803"/>
                </a:srgbClr>
              </a:solidFill>
              <a:prstDash val="solid"/>
              <a:round/>
            </a:ln>
          </p:spPr>
          <p:txBody>
            <a:bodyPr/>
            <a:lstStyle/>
            <a:p/>
          </p:txBody>
        </p:sp>
        <p:sp>
          <p:nvSpPr>
            <p:cNvPr id="232" name="pl232"/>
            <p:cNvSpPr/>
            <p:nvPr/>
          </p:nvSpPr>
          <p:spPr>
            <a:xfrm>
              <a:off x="2488015" y="5191093"/>
              <a:ext cx="1466121" cy="79452"/>
            </a:xfrm>
            <a:custGeom>
              <a:avLst/>
              <a:pathLst>
                <a:path w="1466121" h="79452">
                  <a:moveTo>
                    <a:pt x="0" y="0"/>
                  </a:moveTo>
                  <a:lnTo>
                    <a:pt x="209445" y="0"/>
                  </a:lnTo>
                  <a:lnTo>
                    <a:pt x="418891" y="66210"/>
                  </a:lnTo>
                  <a:lnTo>
                    <a:pt x="628337" y="79452"/>
                  </a:lnTo>
                  <a:lnTo>
                    <a:pt x="837783" y="66210"/>
                  </a:lnTo>
                  <a:lnTo>
                    <a:pt x="1047229" y="52968"/>
                  </a:lnTo>
                  <a:lnTo>
                    <a:pt x="1256675" y="26484"/>
                  </a:lnTo>
                  <a:lnTo>
                    <a:pt x="1466121" y="66210"/>
                  </a:lnTo>
                </a:path>
              </a:pathLst>
            </a:custGeom>
            <a:ln w="35231" cap="flat">
              <a:solidFill>
                <a:srgbClr val="BEBEBE">
                  <a:alpha val="69803"/>
                </a:srgbClr>
              </a:solidFill>
              <a:prstDash val="solid"/>
              <a:round/>
            </a:ln>
          </p:spPr>
          <p:txBody>
            <a:bodyPr/>
            <a:lstStyle/>
            <a:p/>
          </p:txBody>
        </p:sp>
        <p:sp>
          <p:nvSpPr>
            <p:cNvPr id="233" name="pl233"/>
            <p:cNvSpPr/>
            <p:nvPr/>
          </p:nvSpPr>
          <p:spPr>
            <a:xfrm>
              <a:off x="2488015" y="5177850"/>
              <a:ext cx="1466121" cy="105936"/>
            </a:xfrm>
            <a:custGeom>
              <a:avLst/>
              <a:pathLst>
                <a:path w="1466121" h="105936">
                  <a:moveTo>
                    <a:pt x="0" y="0"/>
                  </a:moveTo>
                  <a:lnTo>
                    <a:pt x="209445" y="13242"/>
                  </a:lnTo>
                  <a:lnTo>
                    <a:pt x="418891" y="52968"/>
                  </a:lnTo>
                  <a:lnTo>
                    <a:pt x="628337" y="105936"/>
                  </a:lnTo>
                  <a:lnTo>
                    <a:pt x="837783" y="26484"/>
                  </a:lnTo>
                  <a:lnTo>
                    <a:pt x="1047229" y="52968"/>
                  </a:lnTo>
                  <a:lnTo>
                    <a:pt x="1256675" y="52968"/>
                  </a:lnTo>
                  <a:lnTo>
                    <a:pt x="1466121" y="52968"/>
                  </a:lnTo>
                </a:path>
              </a:pathLst>
            </a:custGeom>
            <a:ln w="20325" cap="flat">
              <a:solidFill>
                <a:srgbClr val="6B6B6B">
                  <a:alpha val="100000"/>
                </a:srgbClr>
              </a:solidFill>
              <a:prstDash val="solid"/>
              <a:round/>
            </a:ln>
          </p:spPr>
          <p:txBody>
            <a:bodyPr/>
            <a:lstStyle/>
            <a:p/>
          </p:txBody>
        </p:sp>
        <p:sp>
          <p:nvSpPr>
            <p:cNvPr id="234" name="pl234"/>
            <p:cNvSpPr/>
            <p:nvPr/>
          </p:nvSpPr>
          <p:spPr>
            <a:xfrm>
              <a:off x="2488015" y="5191093"/>
              <a:ext cx="1466121" cy="79452"/>
            </a:xfrm>
            <a:custGeom>
              <a:avLst/>
              <a:pathLst>
                <a:path w="1466121" h="79452">
                  <a:moveTo>
                    <a:pt x="0" y="0"/>
                  </a:moveTo>
                  <a:lnTo>
                    <a:pt x="209445" y="0"/>
                  </a:lnTo>
                  <a:lnTo>
                    <a:pt x="418891" y="66210"/>
                  </a:lnTo>
                  <a:lnTo>
                    <a:pt x="628337" y="79452"/>
                  </a:lnTo>
                  <a:lnTo>
                    <a:pt x="837783" y="66210"/>
                  </a:lnTo>
                  <a:lnTo>
                    <a:pt x="1047229" y="52968"/>
                  </a:lnTo>
                  <a:lnTo>
                    <a:pt x="1256675" y="26484"/>
                  </a:lnTo>
                  <a:lnTo>
                    <a:pt x="1466121" y="66210"/>
                  </a:lnTo>
                </a:path>
              </a:pathLst>
            </a:custGeom>
            <a:ln w="40651" cap="flat">
              <a:solidFill>
                <a:srgbClr val="000000">
                  <a:alpha val="100000"/>
                </a:srgbClr>
              </a:solidFill>
              <a:prstDash val="solid"/>
              <a:round/>
            </a:ln>
          </p:spPr>
          <p:txBody>
            <a:bodyPr/>
            <a:lstStyle/>
            <a:p/>
          </p:txBody>
        </p:sp>
        <p:sp>
          <p:nvSpPr>
            <p:cNvPr id="235" name="pl235"/>
            <p:cNvSpPr/>
            <p:nvPr/>
          </p:nvSpPr>
          <p:spPr>
            <a:xfrm>
              <a:off x="2488015" y="5191093"/>
              <a:ext cx="1466121" cy="79452"/>
            </a:xfrm>
            <a:custGeom>
              <a:avLst/>
              <a:pathLst>
                <a:path w="1466121" h="79452">
                  <a:moveTo>
                    <a:pt x="0" y="0"/>
                  </a:moveTo>
                  <a:lnTo>
                    <a:pt x="209445" y="0"/>
                  </a:lnTo>
                  <a:lnTo>
                    <a:pt x="418891" y="66210"/>
                  </a:lnTo>
                  <a:lnTo>
                    <a:pt x="628337" y="79452"/>
                  </a:lnTo>
                  <a:lnTo>
                    <a:pt x="837783" y="66210"/>
                  </a:lnTo>
                  <a:lnTo>
                    <a:pt x="1047229" y="52968"/>
                  </a:lnTo>
                  <a:lnTo>
                    <a:pt x="1256675" y="26484"/>
                  </a:lnTo>
                  <a:lnTo>
                    <a:pt x="1466121" y="66210"/>
                  </a:lnTo>
                </a:path>
              </a:pathLst>
            </a:custGeom>
            <a:ln w="35231" cap="flat">
              <a:solidFill>
                <a:srgbClr val="80BD41">
                  <a:alpha val="100000"/>
                </a:srgbClr>
              </a:solidFill>
              <a:prstDash val="solid"/>
              <a:round/>
            </a:ln>
          </p:spPr>
          <p:txBody>
            <a:bodyPr/>
            <a:lstStyle/>
            <a:p/>
          </p:txBody>
        </p:sp>
        <p:sp>
          <p:nvSpPr>
            <p:cNvPr id="236" name="pl236"/>
            <p:cNvSpPr/>
            <p:nvPr/>
          </p:nvSpPr>
          <p:spPr>
            <a:xfrm>
              <a:off x="2414709" y="5191093"/>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37" name="tx237"/>
            <p:cNvSpPr/>
            <p:nvPr/>
          </p:nvSpPr>
          <p:spPr>
            <a:xfrm>
              <a:off x="2457886" y="50125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38" name="tx238"/>
            <p:cNvSpPr/>
            <p:nvPr/>
          </p:nvSpPr>
          <p:spPr>
            <a:xfrm>
              <a:off x="2667332" y="50125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39" name="tx239"/>
            <p:cNvSpPr/>
            <p:nvPr/>
          </p:nvSpPr>
          <p:spPr>
            <a:xfrm>
              <a:off x="2858718" y="507874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40" name="tx240"/>
            <p:cNvSpPr/>
            <p:nvPr/>
          </p:nvSpPr>
          <p:spPr>
            <a:xfrm>
              <a:off x="3068164" y="509199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241" name="tx241"/>
            <p:cNvSpPr/>
            <p:nvPr/>
          </p:nvSpPr>
          <p:spPr>
            <a:xfrm>
              <a:off x="3277610" y="507874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42" name="tx242"/>
            <p:cNvSpPr/>
            <p:nvPr/>
          </p:nvSpPr>
          <p:spPr>
            <a:xfrm>
              <a:off x="3487056" y="506550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43" name="tx243"/>
            <p:cNvSpPr/>
            <p:nvPr/>
          </p:nvSpPr>
          <p:spPr>
            <a:xfrm>
              <a:off x="3696502" y="503902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44" name="tx244"/>
            <p:cNvSpPr/>
            <p:nvPr/>
          </p:nvSpPr>
          <p:spPr>
            <a:xfrm>
              <a:off x="3905948" y="507874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45" name="rc245"/>
            <p:cNvSpPr/>
            <p:nvPr/>
          </p:nvSpPr>
          <p:spPr>
            <a:xfrm>
              <a:off x="4097032" y="874964"/>
              <a:ext cx="1612733" cy="1019640"/>
            </a:xfrm>
            <a:prstGeom prst="rect">
              <a:avLst/>
            </a:prstGeom>
            <a:solidFill>
              <a:srgbClr val="EBEBEB">
                <a:alpha val="100000"/>
              </a:srgbClr>
            </a:solidFill>
          </p:spPr>
          <p:txBody>
            <a:bodyPr/>
            <a:lstStyle/>
            <a:p/>
          </p:txBody>
        </p:sp>
        <p:sp>
          <p:nvSpPr>
            <p:cNvPr id="246" name="pl246"/>
            <p:cNvSpPr/>
            <p:nvPr/>
          </p:nvSpPr>
          <p:spPr>
            <a:xfrm>
              <a:off x="4097032" y="177542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47" name="pl247"/>
            <p:cNvSpPr/>
            <p:nvPr/>
          </p:nvSpPr>
          <p:spPr>
            <a:xfrm>
              <a:off x="4097032" y="144437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48" name="pl248"/>
            <p:cNvSpPr/>
            <p:nvPr/>
          </p:nvSpPr>
          <p:spPr>
            <a:xfrm>
              <a:off x="4097032" y="111332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49" name="pl249"/>
            <p:cNvSpPr/>
            <p:nvPr/>
          </p:nvSpPr>
          <p:spPr>
            <a:xfrm>
              <a:off x="4097032" y="160989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50" name="pl250"/>
            <p:cNvSpPr/>
            <p:nvPr/>
          </p:nvSpPr>
          <p:spPr>
            <a:xfrm>
              <a:off x="4097032" y="127884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51" name="pl251"/>
            <p:cNvSpPr/>
            <p:nvPr/>
          </p:nvSpPr>
          <p:spPr>
            <a:xfrm>
              <a:off x="4097032" y="94779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52" name="pl252"/>
            <p:cNvSpPr/>
            <p:nvPr/>
          </p:nvSpPr>
          <p:spPr>
            <a:xfrm>
              <a:off x="417033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53" name="pl253"/>
            <p:cNvSpPr/>
            <p:nvPr/>
          </p:nvSpPr>
          <p:spPr>
            <a:xfrm>
              <a:off x="437978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54" name="pl254"/>
            <p:cNvSpPr/>
            <p:nvPr/>
          </p:nvSpPr>
          <p:spPr>
            <a:xfrm>
              <a:off x="4589230"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55" name="pl255"/>
            <p:cNvSpPr/>
            <p:nvPr/>
          </p:nvSpPr>
          <p:spPr>
            <a:xfrm>
              <a:off x="479867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56" name="pl256"/>
            <p:cNvSpPr/>
            <p:nvPr/>
          </p:nvSpPr>
          <p:spPr>
            <a:xfrm>
              <a:off x="500812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57" name="pl257"/>
            <p:cNvSpPr/>
            <p:nvPr/>
          </p:nvSpPr>
          <p:spPr>
            <a:xfrm>
              <a:off x="521756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58" name="pl258"/>
            <p:cNvSpPr/>
            <p:nvPr/>
          </p:nvSpPr>
          <p:spPr>
            <a:xfrm>
              <a:off x="542701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59" name="pl259"/>
            <p:cNvSpPr/>
            <p:nvPr/>
          </p:nvSpPr>
          <p:spPr>
            <a:xfrm>
              <a:off x="563645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60" name="pl260"/>
            <p:cNvSpPr/>
            <p:nvPr/>
          </p:nvSpPr>
          <p:spPr>
            <a:xfrm>
              <a:off x="4170338" y="1265605"/>
              <a:ext cx="1466121" cy="105936"/>
            </a:xfrm>
            <a:custGeom>
              <a:avLst/>
              <a:pathLst>
                <a:path w="1466121" h="105936">
                  <a:moveTo>
                    <a:pt x="0" y="0"/>
                  </a:moveTo>
                  <a:lnTo>
                    <a:pt x="209445" y="13242"/>
                  </a:lnTo>
                  <a:lnTo>
                    <a:pt x="418891" y="52968"/>
                  </a:lnTo>
                  <a:lnTo>
                    <a:pt x="628337" y="105936"/>
                  </a:lnTo>
                  <a:lnTo>
                    <a:pt x="837783" y="26484"/>
                  </a:lnTo>
                  <a:lnTo>
                    <a:pt x="1047229" y="52968"/>
                  </a:lnTo>
                  <a:lnTo>
                    <a:pt x="1256675" y="52968"/>
                  </a:lnTo>
                  <a:lnTo>
                    <a:pt x="1466121" y="52968"/>
                  </a:lnTo>
                </a:path>
              </a:pathLst>
            </a:custGeom>
            <a:ln w="20325" cap="flat">
              <a:solidFill>
                <a:srgbClr val="BEBEBE">
                  <a:alpha val="69803"/>
                </a:srgbClr>
              </a:solidFill>
              <a:prstDash val="solid"/>
              <a:round/>
            </a:ln>
          </p:spPr>
          <p:txBody>
            <a:bodyPr/>
            <a:lstStyle/>
            <a:p/>
          </p:txBody>
        </p:sp>
        <p:sp>
          <p:nvSpPr>
            <p:cNvPr id="261" name="pl261"/>
            <p:cNvSpPr/>
            <p:nvPr/>
          </p:nvSpPr>
          <p:spPr>
            <a:xfrm>
              <a:off x="4170338" y="1278847"/>
              <a:ext cx="1466121" cy="251599"/>
            </a:xfrm>
            <a:custGeom>
              <a:avLst/>
              <a:pathLst>
                <a:path w="1466121" h="251599">
                  <a:moveTo>
                    <a:pt x="0" y="26484"/>
                  </a:moveTo>
                  <a:lnTo>
                    <a:pt x="209445" y="0"/>
                  </a:lnTo>
                  <a:lnTo>
                    <a:pt x="418891" y="251599"/>
                  </a:lnTo>
                  <a:lnTo>
                    <a:pt x="628337" y="198631"/>
                  </a:lnTo>
                  <a:lnTo>
                    <a:pt x="837783" y="185389"/>
                  </a:lnTo>
                  <a:lnTo>
                    <a:pt x="1047229" y="172147"/>
                  </a:lnTo>
                  <a:lnTo>
                    <a:pt x="1256675" y="132420"/>
                  </a:lnTo>
                  <a:lnTo>
                    <a:pt x="1466121" y="198631"/>
                  </a:lnTo>
                </a:path>
              </a:pathLst>
            </a:custGeom>
            <a:ln w="40651" cap="flat">
              <a:solidFill>
                <a:srgbClr val="BEBEBE">
                  <a:alpha val="69803"/>
                </a:srgbClr>
              </a:solidFill>
              <a:prstDash val="solid"/>
              <a:round/>
            </a:ln>
          </p:spPr>
          <p:txBody>
            <a:bodyPr/>
            <a:lstStyle/>
            <a:p/>
          </p:txBody>
        </p:sp>
        <p:sp>
          <p:nvSpPr>
            <p:cNvPr id="262" name="pl262"/>
            <p:cNvSpPr/>
            <p:nvPr/>
          </p:nvSpPr>
          <p:spPr>
            <a:xfrm>
              <a:off x="4170338" y="1278847"/>
              <a:ext cx="1466121" cy="251599"/>
            </a:xfrm>
            <a:custGeom>
              <a:avLst/>
              <a:pathLst>
                <a:path w="1466121" h="251599">
                  <a:moveTo>
                    <a:pt x="0" y="26484"/>
                  </a:moveTo>
                  <a:lnTo>
                    <a:pt x="209445" y="0"/>
                  </a:lnTo>
                  <a:lnTo>
                    <a:pt x="418891" y="251599"/>
                  </a:lnTo>
                  <a:lnTo>
                    <a:pt x="628337" y="198631"/>
                  </a:lnTo>
                  <a:lnTo>
                    <a:pt x="837783" y="185389"/>
                  </a:lnTo>
                  <a:lnTo>
                    <a:pt x="1047229" y="172147"/>
                  </a:lnTo>
                  <a:lnTo>
                    <a:pt x="1256675" y="132420"/>
                  </a:lnTo>
                  <a:lnTo>
                    <a:pt x="1466121" y="198631"/>
                  </a:lnTo>
                </a:path>
              </a:pathLst>
            </a:custGeom>
            <a:ln w="35231" cap="flat">
              <a:solidFill>
                <a:srgbClr val="BEBEBE">
                  <a:alpha val="69803"/>
                </a:srgbClr>
              </a:solidFill>
              <a:prstDash val="solid"/>
              <a:round/>
            </a:ln>
          </p:spPr>
          <p:txBody>
            <a:bodyPr/>
            <a:lstStyle/>
            <a:p/>
          </p:txBody>
        </p:sp>
        <p:sp>
          <p:nvSpPr>
            <p:cNvPr id="263" name="pl263"/>
            <p:cNvSpPr/>
            <p:nvPr/>
          </p:nvSpPr>
          <p:spPr>
            <a:xfrm>
              <a:off x="4170338" y="1265605"/>
              <a:ext cx="1466121" cy="105936"/>
            </a:xfrm>
            <a:custGeom>
              <a:avLst/>
              <a:pathLst>
                <a:path w="1466121" h="105936">
                  <a:moveTo>
                    <a:pt x="0" y="0"/>
                  </a:moveTo>
                  <a:lnTo>
                    <a:pt x="209445" y="13242"/>
                  </a:lnTo>
                  <a:lnTo>
                    <a:pt x="418891" y="52968"/>
                  </a:lnTo>
                  <a:lnTo>
                    <a:pt x="628337" y="105936"/>
                  </a:lnTo>
                  <a:lnTo>
                    <a:pt x="837783" y="26484"/>
                  </a:lnTo>
                  <a:lnTo>
                    <a:pt x="1047229" y="52968"/>
                  </a:lnTo>
                  <a:lnTo>
                    <a:pt x="1256675" y="52968"/>
                  </a:lnTo>
                  <a:lnTo>
                    <a:pt x="1466121" y="52968"/>
                  </a:lnTo>
                </a:path>
              </a:pathLst>
            </a:custGeom>
            <a:ln w="20325" cap="flat">
              <a:solidFill>
                <a:srgbClr val="6B6B6B">
                  <a:alpha val="100000"/>
                </a:srgbClr>
              </a:solidFill>
              <a:prstDash val="solid"/>
              <a:round/>
            </a:ln>
          </p:spPr>
          <p:txBody>
            <a:bodyPr/>
            <a:lstStyle/>
            <a:p/>
          </p:txBody>
        </p:sp>
        <p:sp>
          <p:nvSpPr>
            <p:cNvPr id="264" name="pl264"/>
            <p:cNvSpPr/>
            <p:nvPr/>
          </p:nvSpPr>
          <p:spPr>
            <a:xfrm>
              <a:off x="4170338" y="1278847"/>
              <a:ext cx="1466121" cy="251599"/>
            </a:xfrm>
            <a:custGeom>
              <a:avLst/>
              <a:pathLst>
                <a:path w="1466121" h="251599">
                  <a:moveTo>
                    <a:pt x="0" y="26484"/>
                  </a:moveTo>
                  <a:lnTo>
                    <a:pt x="209445" y="0"/>
                  </a:lnTo>
                  <a:lnTo>
                    <a:pt x="418891" y="251599"/>
                  </a:lnTo>
                  <a:lnTo>
                    <a:pt x="628337" y="198631"/>
                  </a:lnTo>
                  <a:lnTo>
                    <a:pt x="837783" y="185389"/>
                  </a:lnTo>
                  <a:lnTo>
                    <a:pt x="1047229" y="172147"/>
                  </a:lnTo>
                  <a:lnTo>
                    <a:pt x="1256675" y="132420"/>
                  </a:lnTo>
                  <a:lnTo>
                    <a:pt x="1466121" y="198631"/>
                  </a:lnTo>
                </a:path>
              </a:pathLst>
            </a:custGeom>
            <a:ln w="40651" cap="flat">
              <a:solidFill>
                <a:srgbClr val="000000">
                  <a:alpha val="100000"/>
                </a:srgbClr>
              </a:solidFill>
              <a:prstDash val="solid"/>
              <a:round/>
            </a:ln>
          </p:spPr>
          <p:txBody>
            <a:bodyPr/>
            <a:lstStyle/>
            <a:p/>
          </p:txBody>
        </p:sp>
        <p:sp>
          <p:nvSpPr>
            <p:cNvPr id="265" name="pl265"/>
            <p:cNvSpPr/>
            <p:nvPr/>
          </p:nvSpPr>
          <p:spPr>
            <a:xfrm>
              <a:off x="4170338" y="1278847"/>
              <a:ext cx="1466121" cy="251599"/>
            </a:xfrm>
            <a:custGeom>
              <a:avLst/>
              <a:pathLst>
                <a:path w="1466121" h="251599">
                  <a:moveTo>
                    <a:pt x="0" y="26484"/>
                  </a:moveTo>
                  <a:lnTo>
                    <a:pt x="209445" y="0"/>
                  </a:lnTo>
                  <a:lnTo>
                    <a:pt x="418891" y="251599"/>
                  </a:lnTo>
                  <a:lnTo>
                    <a:pt x="628337" y="198631"/>
                  </a:lnTo>
                  <a:lnTo>
                    <a:pt x="837783" y="185389"/>
                  </a:lnTo>
                  <a:lnTo>
                    <a:pt x="1047229" y="172147"/>
                  </a:lnTo>
                  <a:lnTo>
                    <a:pt x="1256675" y="132420"/>
                  </a:lnTo>
                  <a:lnTo>
                    <a:pt x="1466121" y="198631"/>
                  </a:lnTo>
                </a:path>
              </a:pathLst>
            </a:custGeom>
            <a:ln w="35231" cap="flat">
              <a:solidFill>
                <a:srgbClr val="80BD41">
                  <a:alpha val="100000"/>
                </a:srgbClr>
              </a:solidFill>
              <a:prstDash val="solid"/>
              <a:round/>
            </a:ln>
          </p:spPr>
          <p:txBody>
            <a:bodyPr/>
            <a:lstStyle/>
            <a:p/>
          </p:txBody>
        </p:sp>
        <p:sp>
          <p:nvSpPr>
            <p:cNvPr id="266" name="pl266"/>
            <p:cNvSpPr/>
            <p:nvPr/>
          </p:nvSpPr>
          <p:spPr>
            <a:xfrm>
              <a:off x="4097032" y="1278847"/>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67" name="tx267"/>
            <p:cNvSpPr/>
            <p:nvPr/>
          </p:nvSpPr>
          <p:spPr>
            <a:xfrm>
              <a:off x="4122149" y="112677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68" name="tx268"/>
            <p:cNvSpPr/>
            <p:nvPr/>
          </p:nvSpPr>
          <p:spPr>
            <a:xfrm>
              <a:off x="4349654" y="11002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69" name="tx269"/>
            <p:cNvSpPr/>
            <p:nvPr/>
          </p:nvSpPr>
          <p:spPr>
            <a:xfrm>
              <a:off x="4510911" y="1351892"/>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270" name="tx270"/>
            <p:cNvSpPr/>
            <p:nvPr/>
          </p:nvSpPr>
          <p:spPr>
            <a:xfrm>
              <a:off x="4720357" y="1298924"/>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271" name="tx271"/>
            <p:cNvSpPr/>
            <p:nvPr/>
          </p:nvSpPr>
          <p:spPr>
            <a:xfrm>
              <a:off x="4929803" y="1285681"/>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272" name="tx272"/>
            <p:cNvSpPr/>
            <p:nvPr/>
          </p:nvSpPr>
          <p:spPr>
            <a:xfrm>
              <a:off x="5139249" y="127243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273" name="tx273"/>
            <p:cNvSpPr/>
            <p:nvPr/>
          </p:nvSpPr>
          <p:spPr>
            <a:xfrm>
              <a:off x="5348695" y="1232713"/>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274" name="tx274"/>
            <p:cNvSpPr/>
            <p:nvPr/>
          </p:nvSpPr>
          <p:spPr>
            <a:xfrm>
              <a:off x="5558141" y="1298924"/>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275" name="rc275"/>
            <p:cNvSpPr/>
            <p:nvPr/>
          </p:nvSpPr>
          <p:spPr>
            <a:xfrm>
              <a:off x="4097032" y="2179046"/>
              <a:ext cx="1612733" cy="1019640"/>
            </a:xfrm>
            <a:prstGeom prst="rect">
              <a:avLst/>
            </a:prstGeom>
            <a:solidFill>
              <a:srgbClr val="EBEBEB">
                <a:alpha val="100000"/>
              </a:srgbClr>
            </a:solidFill>
          </p:spPr>
          <p:txBody>
            <a:bodyPr/>
            <a:lstStyle/>
            <a:p/>
          </p:txBody>
        </p:sp>
        <p:sp>
          <p:nvSpPr>
            <p:cNvPr id="276" name="pl276"/>
            <p:cNvSpPr/>
            <p:nvPr/>
          </p:nvSpPr>
          <p:spPr>
            <a:xfrm>
              <a:off x="4097032" y="307950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77" name="pl277"/>
            <p:cNvSpPr/>
            <p:nvPr/>
          </p:nvSpPr>
          <p:spPr>
            <a:xfrm>
              <a:off x="4097032" y="274845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78" name="pl278"/>
            <p:cNvSpPr/>
            <p:nvPr/>
          </p:nvSpPr>
          <p:spPr>
            <a:xfrm>
              <a:off x="4097032" y="241740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79" name="pl279"/>
            <p:cNvSpPr/>
            <p:nvPr/>
          </p:nvSpPr>
          <p:spPr>
            <a:xfrm>
              <a:off x="4097032" y="291398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80" name="pl280"/>
            <p:cNvSpPr/>
            <p:nvPr/>
          </p:nvSpPr>
          <p:spPr>
            <a:xfrm>
              <a:off x="4097032" y="258292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81" name="pl281"/>
            <p:cNvSpPr/>
            <p:nvPr/>
          </p:nvSpPr>
          <p:spPr>
            <a:xfrm>
              <a:off x="4097032" y="225187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82" name="pl282"/>
            <p:cNvSpPr/>
            <p:nvPr/>
          </p:nvSpPr>
          <p:spPr>
            <a:xfrm>
              <a:off x="417033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83" name="pl283"/>
            <p:cNvSpPr/>
            <p:nvPr/>
          </p:nvSpPr>
          <p:spPr>
            <a:xfrm>
              <a:off x="437978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84" name="pl284"/>
            <p:cNvSpPr/>
            <p:nvPr/>
          </p:nvSpPr>
          <p:spPr>
            <a:xfrm>
              <a:off x="4589230"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85" name="pl285"/>
            <p:cNvSpPr/>
            <p:nvPr/>
          </p:nvSpPr>
          <p:spPr>
            <a:xfrm>
              <a:off x="479867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86" name="pl286"/>
            <p:cNvSpPr/>
            <p:nvPr/>
          </p:nvSpPr>
          <p:spPr>
            <a:xfrm>
              <a:off x="500812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87" name="pl287"/>
            <p:cNvSpPr/>
            <p:nvPr/>
          </p:nvSpPr>
          <p:spPr>
            <a:xfrm>
              <a:off x="521756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88" name="pl288"/>
            <p:cNvSpPr/>
            <p:nvPr/>
          </p:nvSpPr>
          <p:spPr>
            <a:xfrm>
              <a:off x="542701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89" name="pl289"/>
            <p:cNvSpPr/>
            <p:nvPr/>
          </p:nvSpPr>
          <p:spPr>
            <a:xfrm>
              <a:off x="563645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90" name="pl290"/>
            <p:cNvSpPr/>
            <p:nvPr/>
          </p:nvSpPr>
          <p:spPr>
            <a:xfrm>
              <a:off x="4170338" y="2569687"/>
              <a:ext cx="1466121" cy="105936"/>
            </a:xfrm>
            <a:custGeom>
              <a:avLst/>
              <a:pathLst>
                <a:path w="1466121" h="105936">
                  <a:moveTo>
                    <a:pt x="0" y="0"/>
                  </a:moveTo>
                  <a:lnTo>
                    <a:pt x="209445" y="13242"/>
                  </a:lnTo>
                  <a:lnTo>
                    <a:pt x="418891" y="52968"/>
                  </a:lnTo>
                  <a:lnTo>
                    <a:pt x="628337" y="105936"/>
                  </a:lnTo>
                  <a:lnTo>
                    <a:pt x="837783" y="26484"/>
                  </a:lnTo>
                  <a:lnTo>
                    <a:pt x="1047229" y="52968"/>
                  </a:lnTo>
                  <a:lnTo>
                    <a:pt x="1256675" y="52968"/>
                  </a:lnTo>
                  <a:lnTo>
                    <a:pt x="1466121" y="52968"/>
                  </a:lnTo>
                </a:path>
              </a:pathLst>
            </a:custGeom>
            <a:ln w="20325" cap="flat">
              <a:solidFill>
                <a:srgbClr val="BEBEBE">
                  <a:alpha val="69803"/>
                </a:srgbClr>
              </a:solidFill>
              <a:prstDash val="solid"/>
              <a:round/>
            </a:ln>
          </p:spPr>
          <p:txBody>
            <a:bodyPr/>
            <a:lstStyle/>
            <a:p/>
          </p:txBody>
        </p:sp>
        <p:sp>
          <p:nvSpPr>
            <p:cNvPr id="291" name="pl291"/>
            <p:cNvSpPr/>
            <p:nvPr/>
          </p:nvSpPr>
          <p:spPr>
            <a:xfrm>
              <a:off x="4170338" y="2582929"/>
              <a:ext cx="1466121" cy="119178"/>
            </a:xfrm>
            <a:custGeom>
              <a:avLst/>
              <a:pathLst>
                <a:path w="1466121" h="119178">
                  <a:moveTo>
                    <a:pt x="0" y="13242"/>
                  </a:moveTo>
                  <a:lnTo>
                    <a:pt x="209445" y="0"/>
                  </a:lnTo>
                  <a:lnTo>
                    <a:pt x="418891" y="79452"/>
                  </a:lnTo>
                  <a:lnTo>
                    <a:pt x="628337" y="119178"/>
                  </a:lnTo>
                  <a:lnTo>
                    <a:pt x="837783" y="119178"/>
                  </a:lnTo>
                  <a:lnTo>
                    <a:pt x="1047229" y="79452"/>
                  </a:lnTo>
                  <a:lnTo>
                    <a:pt x="1256675" y="105936"/>
                  </a:lnTo>
                  <a:lnTo>
                    <a:pt x="1466121" y="119178"/>
                  </a:lnTo>
                </a:path>
              </a:pathLst>
            </a:custGeom>
            <a:ln w="40651" cap="flat">
              <a:solidFill>
                <a:srgbClr val="BEBEBE">
                  <a:alpha val="69803"/>
                </a:srgbClr>
              </a:solidFill>
              <a:prstDash val="solid"/>
              <a:round/>
            </a:ln>
          </p:spPr>
          <p:txBody>
            <a:bodyPr/>
            <a:lstStyle/>
            <a:p/>
          </p:txBody>
        </p:sp>
        <p:sp>
          <p:nvSpPr>
            <p:cNvPr id="292" name="pl292"/>
            <p:cNvSpPr/>
            <p:nvPr/>
          </p:nvSpPr>
          <p:spPr>
            <a:xfrm>
              <a:off x="4170338" y="2582929"/>
              <a:ext cx="1466121" cy="119178"/>
            </a:xfrm>
            <a:custGeom>
              <a:avLst/>
              <a:pathLst>
                <a:path w="1466121" h="119178">
                  <a:moveTo>
                    <a:pt x="0" y="13242"/>
                  </a:moveTo>
                  <a:lnTo>
                    <a:pt x="209445" y="0"/>
                  </a:lnTo>
                  <a:lnTo>
                    <a:pt x="418891" y="79452"/>
                  </a:lnTo>
                  <a:lnTo>
                    <a:pt x="628337" y="119178"/>
                  </a:lnTo>
                  <a:lnTo>
                    <a:pt x="837783" y="119178"/>
                  </a:lnTo>
                  <a:lnTo>
                    <a:pt x="1047229" y="79452"/>
                  </a:lnTo>
                  <a:lnTo>
                    <a:pt x="1256675" y="105936"/>
                  </a:lnTo>
                  <a:lnTo>
                    <a:pt x="1466121" y="119178"/>
                  </a:lnTo>
                </a:path>
              </a:pathLst>
            </a:custGeom>
            <a:ln w="35231" cap="flat">
              <a:solidFill>
                <a:srgbClr val="BEBEBE">
                  <a:alpha val="69803"/>
                </a:srgbClr>
              </a:solidFill>
              <a:prstDash val="solid"/>
              <a:round/>
            </a:ln>
          </p:spPr>
          <p:txBody>
            <a:bodyPr/>
            <a:lstStyle/>
            <a:p/>
          </p:txBody>
        </p:sp>
        <p:sp>
          <p:nvSpPr>
            <p:cNvPr id="293" name="pl293"/>
            <p:cNvSpPr/>
            <p:nvPr/>
          </p:nvSpPr>
          <p:spPr>
            <a:xfrm>
              <a:off x="4170338" y="2569687"/>
              <a:ext cx="1466121" cy="105936"/>
            </a:xfrm>
            <a:custGeom>
              <a:avLst/>
              <a:pathLst>
                <a:path w="1466121" h="105936">
                  <a:moveTo>
                    <a:pt x="0" y="0"/>
                  </a:moveTo>
                  <a:lnTo>
                    <a:pt x="209445" y="13242"/>
                  </a:lnTo>
                  <a:lnTo>
                    <a:pt x="418891" y="52968"/>
                  </a:lnTo>
                  <a:lnTo>
                    <a:pt x="628337" y="105936"/>
                  </a:lnTo>
                  <a:lnTo>
                    <a:pt x="837783" y="26484"/>
                  </a:lnTo>
                  <a:lnTo>
                    <a:pt x="1047229" y="52968"/>
                  </a:lnTo>
                  <a:lnTo>
                    <a:pt x="1256675" y="52968"/>
                  </a:lnTo>
                  <a:lnTo>
                    <a:pt x="1466121" y="52968"/>
                  </a:lnTo>
                </a:path>
              </a:pathLst>
            </a:custGeom>
            <a:ln w="20325" cap="flat">
              <a:solidFill>
                <a:srgbClr val="6B6B6B">
                  <a:alpha val="100000"/>
                </a:srgbClr>
              </a:solidFill>
              <a:prstDash val="solid"/>
              <a:round/>
            </a:ln>
          </p:spPr>
          <p:txBody>
            <a:bodyPr/>
            <a:lstStyle/>
            <a:p/>
          </p:txBody>
        </p:sp>
        <p:sp>
          <p:nvSpPr>
            <p:cNvPr id="294" name="pl294"/>
            <p:cNvSpPr/>
            <p:nvPr/>
          </p:nvSpPr>
          <p:spPr>
            <a:xfrm>
              <a:off x="4170338" y="2582929"/>
              <a:ext cx="1466121" cy="119178"/>
            </a:xfrm>
            <a:custGeom>
              <a:avLst/>
              <a:pathLst>
                <a:path w="1466121" h="119178">
                  <a:moveTo>
                    <a:pt x="0" y="13242"/>
                  </a:moveTo>
                  <a:lnTo>
                    <a:pt x="209445" y="0"/>
                  </a:lnTo>
                  <a:lnTo>
                    <a:pt x="418891" y="79452"/>
                  </a:lnTo>
                  <a:lnTo>
                    <a:pt x="628337" y="119178"/>
                  </a:lnTo>
                  <a:lnTo>
                    <a:pt x="837783" y="119178"/>
                  </a:lnTo>
                  <a:lnTo>
                    <a:pt x="1047229" y="79452"/>
                  </a:lnTo>
                  <a:lnTo>
                    <a:pt x="1256675" y="105936"/>
                  </a:lnTo>
                  <a:lnTo>
                    <a:pt x="1466121" y="119178"/>
                  </a:lnTo>
                </a:path>
              </a:pathLst>
            </a:custGeom>
            <a:ln w="40651" cap="flat">
              <a:solidFill>
                <a:srgbClr val="000000">
                  <a:alpha val="100000"/>
                </a:srgbClr>
              </a:solidFill>
              <a:prstDash val="solid"/>
              <a:round/>
            </a:ln>
          </p:spPr>
          <p:txBody>
            <a:bodyPr/>
            <a:lstStyle/>
            <a:p/>
          </p:txBody>
        </p:sp>
        <p:sp>
          <p:nvSpPr>
            <p:cNvPr id="295" name="pl295"/>
            <p:cNvSpPr/>
            <p:nvPr/>
          </p:nvSpPr>
          <p:spPr>
            <a:xfrm>
              <a:off x="4170338" y="2582929"/>
              <a:ext cx="1466121" cy="119178"/>
            </a:xfrm>
            <a:custGeom>
              <a:avLst/>
              <a:pathLst>
                <a:path w="1466121" h="119178">
                  <a:moveTo>
                    <a:pt x="0" y="13242"/>
                  </a:moveTo>
                  <a:lnTo>
                    <a:pt x="209445" y="0"/>
                  </a:lnTo>
                  <a:lnTo>
                    <a:pt x="418891" y="79452"/>
                  </a:lnTo>
                  <a:lnTo>
                    <a:pt x="628337" y="119178"/>
                  </a:lnTo>
                  <a:lnTo>
                    <a:pt x="837783" y="119178"/>
                  </a:lnTo>
                  <a:lnTo>
                    <a:pt x="1047229" y="79452"/>
                  </a:lnTo>
                  <a:lnTo>
                    <a:pt x="1256675" y="105936"/>
                  </a:lnTo>
                  <a:lnTo>
                    <a:pt x="1466121" y="119178"/>
                  </a:lnTo>
                </a:path>
              </a:pathLst>
            </a:custGeom>
            <a:ln w="35231" cap="flat">
              <a:solidFill>
                <a:srgbClr val="80BD41">
                  <a:alpha val="100000"/>
                </a:srgbClr>
              </a:solidFill>
              <a:prstDash val="solid"/>
              <a:round/>
            </a:ln>
          </p:spPr>
          <p:txBody>
            <a:bodyPr/>
            <a:lstStyle/>
            <a:p/>
          </p:txBody>
        </p:sp>
        <p:sp>
          <p:nvSpPr>
            <p:cNvPr id="296" name="pl296"/>
            <p:cNvSpPr/>
            <p:nvPr/>
          </p:nvSpPr>
          <p:spPr>
            <a:xfrm>
              <a:off x="4097032" y="2582929"/>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97" name="tx297"/>
            <p:cNvSpPr/>
            <p:nvPr/>
          </p:nvSpPr>
          <p:spPr>
            <a:xfrm>
              <a:off x="4122149" y="241761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98" name="tx298"/>
            <p:cNvSpPr/>
            <p:nvPr/>
          </p:nvSpPr>
          <p:spPr>
            <a:xfrm>
              <a:off x="4349654" y="24043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99" name="tx299"/>
            <p:cNvSpPr/>
            <p:nvPr/>
          </p:nvSpPr>
          <p:spPr>
            <a:xfrm>
              <a:off x="4541041" y="248382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300" name="tx300"/>
            <p:cNvSpPr/>
            <p:nvPr/>
          </p:nvSpPr>
          <p:spPr>
            <a:xfrm>
              <a:off x="4750487" y="252355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01" name="tx301"/>
            <p:cNvSpPr/>
            <p:nvPr/>
          </p:nvSpPr>
          <p:spPr>
            <a:xfrm>
              <a:off x="4959933" y="252355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02" name="tx302"/>
            <p:cNvSpPr/>
            <p:nvPr/>
          </p:nvSpPr>
          <p:spPr>
            <a:xfrm>
              <a:off x="5169379" y="248382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303" name="tx303"/>
            <p:cNvSpPr/>
            <p:nvPr/>
          </p:nvSpPr>
          <p:spPr>
            <a:xfrm>
              <a:off x="5378824" y="251031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304" name="tx304"/>
            <p:cNvSpPr/>
            <p:nvPr/>
          </p:nvSpPr>
          <p:spPr>
            <a:xfrm>
              <a:off x="5588270" y="252355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05" name="rc305"/>
            <p:cNvSpPr/>
            <p:nvPr/>
          </p:nvSpPr>
          <p:spPr>
            <a:xfrm>
              <a:off x="4097032" y="3483127"/>
              <a:ext cx="1612733" cy="1019640"/>
            </a:xfrm>
            <a:prstGeom prst="rect">
              <a:avLst/>
            </a:prstGeom>
            <a:solidFill>
              <a:srgbClr val="EBEBEB">
                <a:alpha val="100000"/>
              </a:srgbClr>
            </a:solidFill>
          </p:spPr>
          <p:txBody>
            <a:bodyPr/>
            <a:lstStyle/>
            <a:p/>
          </p:txBody>
        </p:sp>
        <p:sp>
          <p:nvSpPr>
            <p:cNvPr id="306" name="pl306"/>
            <p:cNvSpPr/>
            <p:nvPr/>
          </p:nvSpPr>
          <p:spPr>
            <a:xfrm>
              <a:off x="4097032" y="438358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07" name="pl307"/>
            <p:cNvSpPr/>
            <p:nvPr/>
          </p:nvSpPr>
          <p:spPr>
            <a:xfrm>
              <a:off x="4097032" y="405253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08" name="pl308"/>
            <p:cNvSpPr/>
            <p:nvPr/>
          </p:nvSpPr>
          <p:spPr>
            <a:xfrm>
              <a:off x="4097032" y="372148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09" name="pl309"/>
            <p:cNvSpPr/>
            <p:nvPr/>
          </p:nvSpPr>
          <p:spPr>
            <a:xfrm>
              <a:off x="4097032" y="421806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10" name="pl310"/>
            <p:cNvSpPr/>
            <p:nvPr/>
          </p:nvSpPr>
          <p:spPr>
            <a:xfrm>
              <a:off x="4097032" y="388701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11" name="pl311"/>
            <p:cNvSpPr/>
            <p:nvPr/>
          </p:nvSpPr>
          <p:spPr>
            <a:xfrm>
              <a:off x="4097032" y="355595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12" name="pl312"/>
            <p:cNvSpPr/>
            <p:nvPr/>
          </p:nvSpPr>
          <p:spPr>
            <a:xfrm>
              <a:off x="417033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13" name="pl313"/>
            <p:cNvSpPr/>
            <p:nvPr/>
          </p:nvSpPr>
          <p:spPr>
            <a:xfrm>
              <a:off x="437978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14" name="pl314"/>
            <p:cNvSpPr/>
            <p:nvPr/>
          </p:nvSpPr>
          <p:spPr>
            <a:xfrm>
              <a:off x="4589230"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15" name="pl315"/>
            <p:cNvSpPr/>
            <p:nvPr/>
          </p:nvSpPr>
          <p:spPr>
            <a:xfrm>
              <a:off x="479867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16" name="pl316"/>
            <p:cNvSpPr/>
            <p:nvPr/>
          </p:nvSpPr>
          <p:spPr>
            <a:xfrm>
              <a:off x="500812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17" name="pl317"/>
            <p:cNvSpPr/>
            <p:nvPr/>
          </p:nvSpPr>
          <p:spPr>
            <a:xfrm>
              <a:off x="521756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18" name="pl318"/>
            <p:cNvSpPr/>
            <p:nvPr/>
          </p:nvSpPr>
          <p:spPr>
            <a:xfrm>
              <a:off x="542701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19" name="pl319"/>
            <p:cNvSpPr/>
            <p:nvPr/>
          </p:nvSpPr>
          <p:spPr>
            <a:xfrm>
              <a:off x="563645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20" name="pl320"/>
            <p:cNvSpPr/>
            <p:nvPr/>
          </p:nvSpPr>
          <p:spPr>
            <a:xfrm>
              <a:off x="4170338" y="3873769"/>
              <a:ext cx="1466121" cy="105936"/>
            </a:xfrm>
            <a:custGeom>
              <a:avLst/>
              <a:pathLst>
                <a:path w="1466121" h="105936">
                  <a:moveTo>
                    <a:pt x="0" y="0"/>
                  </a:moveTo>
                  <a:lnTo>
                    <a:pt x="209445" y="13242"/>
                  </a:lnTo>
                  <a:lnTo>
                    <a:pt x="418891" y="52968"/>
                  </a:lnTo>
                  <a:lnTo>
                    <a:pt x="628337" y="105936"/>
                  </a:lnTo>
                  <a:lnTo>
                    <a:pt x="837783" y="26484"/>
                  </a:lnTo>
                  <a:lnTo>
                    <a:pt x="1047229" y="52968"/>
                  </a:lnTo>
                  <a:lnTo>
                    <a:pt x="1256675" y="52968"/>
                  </a:lnTo>
                  <a:lnTo>
                    <a:pt x="1466121" y="52968"/>
                  </a:lnTo>
                </a:path>
              </a:pathLst>
            </a:custGeom>
            <a:ln w="20325" cap="flat">
              <a:solidFill>
                <a:srgbClr val="BEBEBE">
                  <a:alpha val="69803"/>
                </a:srgbClr>
              </a:solidFill>
              <a:prstDash val="solid"/>
              <a:round/>
            </a:ln>
          </p:spPr>
          <p:txBody>
            <a:bodyPr/>
            <a:lstStyle/>
            <a:p/>
          </p:txBody>
        </p:sp>
        <p:sp>
          <p:nvSpPr>
            <p:cNvPr id="321" name="pl321"/>
            <p:cNvSpPr/>
            <p:nvPr/>
          </p:nvSpPr>
          <p:spPr>
            <a:xfrm>
              <a:off x="4170338" y="3887011"/>
              <a:ext cx="1466121" cy="158904"/>
            </a:xfrm>
            <a:custGeom>
              <a:avLst/>
              <a:pathLst>
                <a:path w="1466121" h="158904">
                  <a:moveTo>
                    <a:pt x="0" y="13242"/>
                  </a:moveTo>
                  <a:lnTo>
                    <a:pt x="209445" y="0"/>
                  </a:lnTo>
                  <a:lnTo>
                    <a:pt x="418891" y="39726"/>
                  </a:lnTo>
                  <a:lnTo>
                    <a:pt x="628337" y="52968"/>
                  </a:lnTo>
                  <a:lnTo>
                    <a:pt x="837783" y="92694"/>
                  </a:lnTo>
                  <a:lnTo>
                    <a:pt x="1047229" y="79452"/>
                  </a:lnTo>
                  <a:lnTo>
                    <a:pt x="1256675" y="79452"/>
                  </a:lnTo>
                  <a:lnTo>
                    <a:pt x="1466121" y="158904"/>
                  </a:lnTo>
                </a:path>
              </a:pathLst>
            </a:custGeom>
            <a:ln w="40651" cap="flat">
              <a:solidFill>
                <a:srgbClr val="BEBEBE">
                  <a:alpha val="69803"/>
                </a:srgbClr>
              </a:solidFill>
              <a:prstDash val="solid"/>
              <a:round/>
            </a:ln>
          </p:spPr>
          <p:txBody>
            <a:bodyPr/>
            <a:lstStyle/>
            <a:p/>
          </p:txBody>
        </p:sp>
        <p:sp>
          <p:nvSpPr>
            <p:cNvPr id="322" name="pl322"/>
            <p:cNvSpPr/>
            <p:nvPr/>
          </p:nvSpPr>
          <p:spPr>
            <a:xfrm>
              <a:off x="4170338" y="3887011"/>
              <a:ext cx="1466121" cy="158904"/>
            </a:xfrm>
            <a:custGeom>
              <a:avLst/>
              <a:pathLst>
                <a:path w="1466121" h="158904">
                  <a:moveTo>
                    <a:pt x="0" y="13242"/>
                  </a:moveTo>
                  <a:lnTo>
                    <a:pt x="209445" y="0"/>
                  </a:lnTo>
                  <a:lnTo>
                    <a:pt x="418891" y="39726"/>
                  </a:lnTo>
                  <a:lnTo>
                    <a:pt x="628337" y="52968"/>
                  </a:lnTo>
                  <a:lnTo>
                    <a:pt x="837783" y="92694"/>
                  </a:lnTo>
                  <a:lnTo>
                    <a:pt x="1047229" y="79452"/>
                  </a:lnTo>
                  <a:lnTo>
                    <a:pt x="1256675" y="79452"/>
                  </a:lnTo>
                  <a:lnTo>
                    <a:pt x="1466121" y="158904"/>
                  </a:lnTo>
                </a:path>
              </a:pathLst>
            </a:custGeom>
            <a:ln w="35231" cap="flat">
              <a:solidFill>
                <a:srgbClr val="BEBEBE">
                  <a:alpha val="69803"/>
                </a:srgbClr>
              </a:solidFill>
              <a:prstDash val="solid"/>
              <a:round/>
            </a:ln>
          </p:spPr>
          <p:txBody>
            <a:bodyPr/>
            <a:lstStyle/>
            <a:p/>
          </p:txBody>
        </p:sp>
        <p:sp>
          <p:nvSpPr>
            <p:cNvPr id="323" name="pl323"/>
            <p:cNvSpPr/>
            <p:nvPr/>
          </p:nvSpPr>
          <p:spPr>
            <a:xfrm>
              <a:off x="4170338" y="3873769"/>
              <a:ext cx="1466121" cy="105936"/>
            </a:xfrm>
            <a:custGeom>
              <a:avLst/>
              <a:pathLst>
                <a:path w="1466121" h="105936">
                  <a:moveTo>
                    <a:pt x="0" y="0"/>
                  </a:moveTo>
                  <a:lnTo>
                    <a:pt x="209445" y="13242"/>
                  </a:lnTo>
                  <a:lnTo>
                    <a:pt x="418891" y="52968"/>
                  </a:lnTo>
                  <a:lnTo>
                    <a:pt x="628337" y="105936"/>
                  </a:lnTo>
                  <a:lnTo>
                    <a:pt x="837783" y="26484"/>
                  </a:lnTo>
                  <a:lnTo>
                    <a:pt x="1047229" y="52968"/>
                  </a:lnTo>
                  <a:lnTo>
                    <a:pt x="1256675" y="52968"/>
                  </a:lnTo>
                  <a:lnTo>
                    <a:pt x="1466121" y="52968"/>
                  </a:lnTo>
                </a:path>
              </a:pathLst>
            </a:custGeom>
            <a:ln w="20325" cap="flat">
              <a:solidFill>
                <a:srgbClr val="6B6B6B">
                  <a:alpha val="100000"/>
                </a:srgbClr>
              </a:solidFill>
              <a:prstDash val="solid"/>
              <a:round/>
            </a:ln>
          </p:spPr>
          <p:txBody>
            <a:bodyPr/>
            <a:lstStyle/>
            <a:p/>
          </p:txBody>
        </p:sp>
        <p:sp>
          <p:nvSpPr>
            <p:cNvPr id="324" name="pl324"/>
            <p:cNvSpPr/>
            <p:nvPr/>
          </p:nvSpPr>
          <p:spPr>
            <a:xfrm>
              <a:off x="4170338" y="3887011"/>
              <a:ext cx="1466121" cy="158904"/>
            </a:xfrm>
            <a:custGeom>
              <a:avLst/>
              <a:pathLst>
                <a:path w="1466121" h="158904">
                  <a:moveTo>
                    <a:pt x="0" y="13242"/>
                  </a:moveTo>
                  <a:lnTo>
                    <a:pt x="209445" y="0"/>
                  </a:lnTo>
                  <a:lnTo>
                    <a:pt x="418891" y="39726"/>
                  </a:lnTo>
                  <a:lnTo>
                    <a:pt x="628337" y="52968"/>
                  </a:lnTo>
                  <a:lnTo>
                    <a:pt x="837783" y="92694"/>
                  </a:lnTo>
                  <a:lnTo>
                    <a:pt x="1047229" y="79452"/>
                  </a:lnTo>
                  <a:lnTo>
                    <a:pt x="1256675" y="79452"/>
                  </a:lnTo>
                  <a:lnTo>
                    <a:pt x="1466121" y="158904"/>
                  </a:lnTo>
                </a:path>
              </a:pathLst>
            </a:custGeom>
            <a:ln w="40651" cap="flat">
              <a:solidFill>
                <a:srgbClr val="000000">
                  <a:alpha val="100000"/>
                </a:srgbClr>
              </a:solidFill>
              <a:prstDash val="solid"/>
              <a:round/>
            </a:ln>
          </p:spPr>
          <p:txBody>
            <a:bodyPr/>
            <a:lstStyle/>
            <a:p/>
          </p:txBody>
        </p:sp>
        <p:sp>
          <p:nvSpPr>
            <p:cNvPr id="325" name="pl325"/>
            <p:cNvSpPr/>
            <p:nvPr/>
          </p:nvSpPr>
          <p:spPr>
            <a:xfrm>
              <a:off x="4170338" y="3887011"/>
              <a:ext cx="1466121" cy="158904"/>
            </a:xfrm>
            <a:custGeom>
              <a:avLst/>
              <a:pathLst>
                <a:path w="1466121" h="158904">
                  <a:moveTo>
                    <a:pt x="0" y="13242"/>
                  </a:moveTo>
                  <a:lnTo>
                    <a:pt x="209445" y="0"/>
                  </a:lnTo>
                  <a:lnTo>
                    <a:pt x="418891" y="39726"/>
                  </a:lnTo>
                  <a:lnTo>
                    <a:pt x="628337" y="52968"/>
                  </a:lnTo>
                  <a:lnTo>
                    <a:pt x="837783" y="92694"/>
                  </a:lnTo>
                  <a:lnTo>
                    <a:pt x="1047229" y="79452"/>
                  </a:lnTo>
                  <a:lnTo>
                    <a:pt x="1256675" y="79452"/>
                  </a:lnTo>
                  <a:lnTo>
                    <a:pt x="1466121" y="158904"/>
                  </a:lnTo>
                </a:path>
              </a:pathLst>
            </a:custGeom>
            <a:ln w="35231" cap="flat">
              <a:solidFill>
                <a:srgbClr val="80BD41">
                  <a:alpha val="100000"/>
                </a:srgbClr>
              </a:solidFill>
              <a:prstDash val="solid"/>
              <a:round/>
            </a:ln>
          </p:spPr>
          <p:txBody>
            <a:bodyPr/>
            <a:lstStyle/>
            <a:p/>
          </p:txBody>
        </p:sp>
        <p:sp>
          <p:nvSpPr>
            <p:cNvPr id="326" name="pl326"/>
            <p:cNvSpPr/>
            <p:nvPr/>
          </p:nvSpPr>
          <p:spPr>
            <a:xfrm>
              <a:off x="4097032" y="3887011"/>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327" name="tx327"/>
            <p:cNvSpPr/>
            <p:nvPr/>
          </p:nvSpPr>
          <p:spPr>
            <a:xfrm>
              <a:off x="4122149" y="372169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28" name="tx328"/>
            <p:cNvSpPr/>
            <p:nvPr/>
          </p:nvSpPr>
          <p:spPr>
            <a:xfrm>
              <a:off x="4349654" y="370845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29" name="tx329"/>
            <p:cNvSpPr/>
            <p:nvPr/>
          </p:nvSpPr>
          <p:spPr>
            <a:xfrm>
              <a:off x="4541041" y="374818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30" name="tx330"/>
            <p:cNvSpPr/>
            <p:nvPr/>
          </p:nvSpPr>
          <p:spPr>
            <a:xfrm>
              <a:off x="4750487" y="376142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31" name="tx331"/>
            <p:cNvSpPr/>
            <p:nvPr/>
          </p:nvSpPr>
          <p:spPr>
            <a:xfrm>
              <a:off x="4959933" y="380115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332" name="tx332"/>
            <p:cNvSpPr/>
            <p:nvPr/>
          </p:nvSpPr>
          <p:spPr>
            <a:xfrm>
              <a:off x="5169379" y="378790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333" name="tx333"/>
            <p:cNvSpPr/>
            <p:nvPr/>
          </p:nvSpPr>
          <p:spPr>
            <a:xfrm>
              <a:off x="5378824" y="378790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334" name="tx334"/>
            <p:cNvSpPr/>
            <p:nvPr/>
          </p:nvSpPr>
          <p:spPr>
            <a:xfrm>
              <a:off x="5558141" y="3867361"/>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335" name="rc335"/>
            <p:cNvSpPr/>
            <p:nvPr/>
          </p:nvSpPr>
          <p:spPr>
            <a:xfrm>
              <a:off x="4097032" y="4787209"/>
              <a:ext cx="1612733" cy="1019640"/>
            </a:xfrm>
            <a:prstGeom prst="rect">
              <a:avLst/>
            </a:prstGeom>
            <a:solidFill>
              <a:srgbClr val="EBEBEB">
                <a:alpha val="100000"/>
              </a:srgbClr>
            </a:solidFill>
          </p:spPr>
          <p:txBody>
            <a:bodyPr/>
            <a:lstStyle/>
            <a:p/>
          </p:txBody>
        </p:sp>
        <p:sp>
          <p:nvSpPr>
            <p:cNvPr id="336" name="pl336"/>
            <p:cNvSpPr/>
            <p:nvPr/>
          </p:nvSpPr>
          <p:spPr>
            <a:xfrm>
              <a:off x="4097032" y="568767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37" name="pl337"/>
            <p:cNvSpPr/>
            <p:nvPr/>
          </p:nvSpPr>
          <p:spPr>
            <a:xfrm>
              <a:off x="4097032" y="535661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38" name="pl338"/>
            <p:cNvSpPr/>
            <p:nvPr/>
          </p:nvSpPr>
          <p:spPr>
            <a:xfrm>
              <a:off x="4097032" y="502556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39" name="pl339"/>
            <p:cNvSpPr/>
            <p:nvPr/>
          </p:nvSpPr>
          <p:spPr>
            <a:xfrm>
              <a:off x="4097032" y="552214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40" name="pl340"/>
            <p:cNvSpPr/>
            <p:nvPr/>
          </p:nvSpPr>
          <p:spPr>
            <a:xfrm>
              <a:off x="4097032" y="519109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41" name="pl341"/>
            <p:cNvSpPr/>
            <p:nvPr/>
          </p:nvSpPr>
          <p:spPr>
            <a:xfrm>
              <a:off x="4097032" y="486004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42" name="pl342"/>
            <p:cNvSpPr/>
            <p:nvPr/>
          </p:nvSpPr>
          <p:spPr>
            <a:xfrm>
              <a:off x="417033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43" name="pl343"/>
            <p:cNvSpPr/>
            <p:nvPr/>
          </p:nvSpPr>
          <p:spPr>
            <a:xfrm>
              <a:off x="437978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44" name="pl344"/>
            <p:cNvSpPr/>
            <p:nvPr/>
          </p:nvSpPr>
          <p:spPr>
            <a:xfrm>
              <a:off x="4589230"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45" name="pl345"/>
            <p:cNvSpPr/>
            <p:nvPr/>
          </p:nvSpPr>
          <p:spPr>
            <a:xfrm>
              <a:off x="479867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46" name="pl346"/>
            <p:cNvSpPr/>
            <p:nvPr/>
          </p:nvSpPr>
          <p:spPr>
            <a:xfrm>
              <a:off x="500812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47" name="pl347"/>
            <p:cNvSpPr/>
            <p:nvPr/>
          </p:nvSpPr>
          <p:spPr>
            <a:xfrm>
              <a:off x="521756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48" name="pl348"/>
            <p:cNvSpPr/>
            <p:nvPr/>
          </p:nvSpPr>
          <p:spPr>
            <a:xfrm>
              <a:off x="542701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49" name="pl349"/>
            <p:cNvSpPr/>
            <p:nvPr/>
          </p:nvSpPr>
          <p:spPr>
            <a:xfrm>
              <a:off x="563645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50" name="pl350"/>
            <p:cNvSpPr/>
            <p:nvPr/>
          </p:nvSpPr>
          <p:spPr>
            <a:xfrm>
              <a:off x="4170338" y="5177850"/>
              <a:ext cx="1466121" cy="105936"/>
            </a:xfrm>
            <a:custGeom>
              <a:avLst/>
              <a:pathLst>
                <a:path w="1466121" h="105936">
                  <a:moveTo>
                    <a:pt x="0" y="0"/>
                  </a:moveTo>
                  <a:lnTo>
                    <a:pt x="209445" y="13242"/>
                  </a:lnTo>
                  <a:lnTo>
                    <a:pt x="418891" y="52968"/>
                  </a:lnTo>
                  <a:lnTo>
                    <a:pt x="628337" y="105936"/>
                  </a:lnTo>
                  <a:lnTo>
                    <a:pt x="837783" y="26484"/>
                  </a:lnTo>
                  <a:lnTo>
                    <a:pt x="1047229" y="52968"/>
                  </a:lnTo>
                  <a:lnTo>
                    <a:pt x="1256675" y="52968"/>
                  </a:lnTo>
                  <a:lnTo>
                    <a:pt x="1466121" y="52968"/>
                  </a:lnTo>
                </a:path>
              </a:pathLst>
            </a:custGeom>
            <a:ln w="20325" cap="flat">
              <a:solidFill>
                <a:srgbClr val="BEBEBE">
                  <a:alpha val="69803"/>
                </a:srgbClr>
              </a:solidFill>
              <a:prstDash val="solid"/>
              <a:round/>
            </a:ln>
          </p:spPr>
          <p:txBody>
            <a:bodyPr/>
            <a:lstStyle/>
            <a:p/>
          </p:txBody>
        </p:sp>
        <p:sp>
          <p:nvSpPr>
            <p:cNvPr id="351" name="pl351"/>
            <p:cNvSpPr/>
            <p:nvPr/>
          </p:nvSpPr>
          <p:spPr>
            <a:xfrm>
              <a:off x="4170338" y="5177850"/>
              <a:ext cx="1466121" cy="278083"/>
            </a:xfrm>
            <a:custGeom>
              <a:avLst/>
              <a:pathLst>
                <a:path w="1466121" h="278083">
                  <a:moveTo>
                    <a:pt x="0" y="52968"/>
                  </a:moveTo>
                  <a:lnTo>
                    <a:pt x="209445" y="13242"/>
                  </a:lnTo>
                  <a:lnTo>
                    <a:pt x="418891" y="26484"/>
                  </a:lnTo>
                  <a:lnTo>
                    <a:pt x="628337" y="0"/>
                  </a:lnTo>
                  <a:lnTo>
                    <a:pt x="837783" y="13242"/>
                  </a:lnTo>
                  <a:lnTo>
                    <a:pt x="1047229" y="92694"/>
                  </a:lnTo>
                  <a:lnTo>
                    <a:pt x="1256675" y="158904"/>
                  </a:lnTo>
                  <a:lnTo>
                    <a:pt x="1466121" y="278083"/>
                  </a:lnTo>
                </a:path>
              </a:pathLst>
            </a:custGeom>
            <a:ln w="40651" cap="flat">
              <a:solidFill>
                <a:srgbClr val="BEBEBE">
                  <a:alpha val="69803"/>
                </a:srgbClr>
              </a:solidFill>
              <a:prstDash val="solid"/>
              <a:round/>
            </a:ln>
          </p:spPr>
          <p:txBody>
            <a:bodyPr/>
            <a:lstStyle/>
            <a:p/>
          </p:txBody>
        </p:sp>
        <p:sp>
          <p:nvSpPr>
            <p:cNvPr id="352" name="pl352"/>
            <p:cNvSpPr/>
            <p:nvPr/>
          </p:nvSpPr>
          <p:spPr>
            <a:xfrm>
              <a:off x="4170338" y="5177850"/>
              <a:ext cx="1466121" cy="278083"/>
            </a:xfrm>
            <a:custGeom>
              <a:avLst/>
              <a:pathLst>
                <a:path w="1466121" h="278083">
                  <a:moveTo>
                    <a:pt x="0" y="52968"/>
                  </a:moveTo>
                  <a:lnTo>
                    <a:pt x="209445" y="13242"/>
                  </a:lnTo>
                  <a:lnTo>
                    <a:pt x="418891" y="26484"/>
                  </a:lnTo>
                  <a:lnTo>
                    <a:pt x="628337" y="0"/>
                  </a:lnTo>
                  <a:lnTo>
                    <a:pt x="837783" y="13242"/>
                  </a:lnTo>
                  <a:lnTo>
                    <a:pt x="1047229" y="92694"/>
                  </a:lnTo>
                  <a:lnTo>
                    <a:pt x="1256675" y="158904"/>
                  </a:lnTo>
                  <a:lnTo>
                    <a:pt x="1466121" y="278083"/>
                  </a:lnTo>
                </a:path>
              </a:pathLst>
            </a:custGeom>
            <a:ln w="35231" cap="flat">
              <a:solidFill>
                <a:srgbClr val="BEBEBE">
                  <a:alpha val="69803"/>
                </a:srgbClr>
              </a:solidFill>
              <a:prstDash val="solid"/>
              <a:round/>
            </a:ln>
          </p:spPr>
          <p:txBody>
            <a:bodyPr/>
            <a:lstStyle/>
            <a:p/>
          </p:txBody>
        </p:sp>
        <p:sp>
          <p:nvSpPr>
            <p:cNvPr id="353" name="pl353"/>
            <p:cNvSpPr/>
            <p:nvPr/>
          </p:nvSpPr>
          <p:spPr>
            <a:xfrm>
              <a:off x="4170338" y="5177850"/>
              <a:ext cx="1466121" cy="105936"/>
            </a:xfrm>
            <a:custGeom>
              <a:avLst/>
              <a:pathLst>
                <a:path w="1466121" h="105936">
                  <a:moveTo>
                    <a:pt x="0" y="0"/>
                  </a:moveTo>
                  <a:lnTo>
                    <a:pt x="209445" y="13242"/>
                  </a:lnTo>
                  <a:lnTo>
                    <a:pt x="418891" y="52968"/>
                  </a:lnTo>
                  <a:lnTo>
                    <a:pt x="628337" y="105936"/>
                  </a:lnTo>
                  <a:lnTo>
                    <a:pt x="837783" y="26484"/>
                  </a:lnTo>
                  <a:lnTo>
                    <a:pt x="1047229" y="52968"/>
                  </a:lnTo>
                  <a:lnTo>
                    <a:pt x="1256675" y="52968"/>
                  </a:lnTo>
                  <a:lnTo>
                    <a:pt x="1466121" y="52968"/>
                  </a:lnTo>
                </a:path>
              </a:pathLst>
            </a:custGeom>
            <a:ln w="20325" cap="flat">
              <a:solidFill>
                <a:srgbClr val="6B6B6B">
                  <a:alpha val="100000"/>
                </a:srgbClr>
              </a:solidFill>
              <a:prstDash val="solid"/>
              <a:round/>
            </a:ln>
          </p:spPr>
          <p:txBody>
            <a:bodyPr/>
            <a:lstStyle/>
            <a:p/>
          </p:txBody>
        </p:sp>
        <p:sp>
          <p:nvSpPr>
            <p:cNvPr id="354" name="pl354"/>
            <p:cNvSpPr/>
            <p:nvPr/>
          </p:nvSpPr>
          <p:spPr>
            <a:xfrm>
              <a:off x="4170338" y="5177850"/>
              <a:ext cx="1466121" cy="278083"/>
            </a:xfrm>
            <a:custGeom>
              <a:avLst/>
              <a:pathLst>
                <a:path w="1466121" h="278083">
                  <a:moveTo>
                    <a:pt x="0" y="52968"/>
                  </a:moveTo>
                  <a:lnTo>
                    <a:pt x="209445" y="13242"/>
                  </a:lnTo>
                  <a:lnTo>
                    <a:pt x="418891" y="26484"/>
                  </a:lnTo>
                  <a:lnTo>
                    <a:pt x="628337" y="0"/>
                  </a:lnTo>
                  <a:lnTo>
                    <a:pt x="837783" y="13242"/>
                  </a:lnTo>
                  <a:lnTo>
                    <a:pt x="1047229" y="92694"/>
                  </a:lnTo>
                  <a:lnTo>
                    <a:pt x="1256675" y="158904"/>
                  </a:lnTo>
                  <a:lnTo>
                    <a:pt x="1466121" y="278083"/>
                  </a:lnTo>
                </a:path>
              </a:pathLst>
            </a:custGeom>
            <a:ln w="40651" cap="flat">
              <a:solidFill>
                <a:srgbClr val="000000">
                  <a:alpha val="100000"/>
                </a:srgbClr>
              </a:solidFill>
              <a:prstDash val="solid"/>
              <a:round/>
            </a:ln>
          </p:spPr>
          <p:txBody>
            <a:bodyPr/>
            <a:lstStyle/>
            <a:p/>
          </p:txBody>
        </p:sp>
        <p:sp>
          <p:nvSpPr>
            <p:cNvPr id="355" name="pl355"/>
            <p:cNvSpPr/>
            <p:nvPr/>
          </p:nvSpPr>
          <p:spPr>
            <a:xfrm>
              <a:off x="4170338" y="5177850"/>
              <a:ext cx="1466121" cy="278083"/>
            </a:xfrm>
            <a:custGeom>
              <a:avLst/>
              <a:pathLst>
                <a:path w="1466121" h="278083">
                  <a:moveTo>
                    <a:pt x="0" y="52968"/>
                  </a:moveTo>
                  <a:lnTo>
                    <a:pt x="209445" y="13242"/>
                  </a:lnTo>
                  <a:lnTo>
                    <a:pt x="418891" y="26484"/>
                  </a:lnTo>
                  <a:lnTo>
                    <a:pt x="628337" y="0"/>
                  </a:lnTo>
                  <a:lnTo>
                    <a:pt x="837783" y="13242"/>
                  </a:lnTo>
                  <a:lnTo>
                    <a:pt x="1047229" y="92694"/>
                  </a:lnTo>
                  <a:lnTo>
                    <a:pt x="1256675" y="158904"/>
                  </a:lnTo>
                  <a:lnTo>
                    <a:pt x="1466121" y="278083"/>
                  </a:lnTo>
                </a:path>
              </a:pathLst>
            </a:custGeom>
            <a:ln w="35231" cap="flat">
              <a:solidFill>
                <a:srgbClr val="80BD41">
                  <a:alpha val="100000"/>
                </a:srgbClr>
              </a:solidFill>
              <a:prstDash val="solid"/>
              <a:round/>
            </a:ln>
          </p:spPr>
          <p:txBody>
            <a:bodyPr/>
            <a:lstStyle/>
            <a:p/>
          </p:txBody>
        </p:sp>
        <p:sp>
          <p:nvSpPr>
            <p:cNvPr id="356" name="pl356"/>
            <p:cNvSpPr/>
            <p:nvPr/>
          </p:nvSpPr>
          <p:spPr>
            <a:xfrm>
              <a:off x="4097032" y="5191093"/>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357" name="tx357"/>
            <p:cNvSpPr/>
            <p:nvPr/>
          </p:nvSpPr>
          <p:spPr>
            <a:xfrm>
              <a:off x="4122149" y="505226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58" name="tx358"/>
            <p:cNvSpPr/>
            <p:nvPr/>
          </p:nvSpPr>
          <p:spPr>
            <a:xfrm>
              <a:off x="4349654" y="50125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59" name="tx359"/>
            <p:cNvSpPr/>
            <p:nvPr/>
          </p:nvSpPr>
          <p:spPr>
            <a:xfrm>
              <a:off x="4541041" y="502578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60" name="tx360"/>
            <p:cNvSpPr/>
            <p:nvPr/>
          </p:nvSpPr>
          <p:spPr>
            <a:xfrm>
              <a:off x="4768546" y="499929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61" name="tx361"/>
            <p:cNvSpPr/>
            <p:nvPr/>
          </p:nvSpPr>
          <p:spPr>
            <a:xfrm>
              <a:off x="4977992" y="50125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62" name="tx362"/>
            <p:cNvSpPr/>
            <p:nvPr/>
          </p:nvSpPr>
          <p:spPr>
            <a:xfrm>
              <a:off x="5169379" y="509199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363" name="tx363"/>
            <p:cNvSpPr/>
            <p:nvPr/>
          </p:nvSpPr>
          <p:spPr>
            <a:xfrm>
              <a:off x="5352718" y="5158201"/>
              <a:ext cx="14859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364" name="tx364"/>
            <p:cNvSpPr/>
            <p:nvPr/>
          </p:nvSpPr>
          <p:spPr>
            <a:xfrm>
              <a:off x="5558141" y="527737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365" name="rc365"/>
            <p:cNvSpPr/>
            <p:nvPr/>
          </p:nvSpPr>
          <p:spPr>
            <a:xfrm>
              <a:off x="5779354" y="874964"/>
              <a:ext cx="1612733" cy="1019640"/>
            </a:xfrm>
            <a:prstGeom prst="rect">
              <a:avLst/>
            </a:prstGeom>
            <a:solidFill>
              <a:srgbClr val="EBEBEB">
                <a:alpha val="100000"/>
              </a:srgbClr>
            </a:solidFill>
          </p:spPr>
          <p:txBody>
            <a:bodyPr/>
            <a:lstStyle/>
            <a:p/>
          </p:txBody>
        </p:sp>
        <p:sp>
          <p:nvSpPr>
            <p:cNvPr id="366" name="pl366"/>
            <p:cNvSpPr/>
            <p:nvPr/>
          </p:nvSpPr>
          <p:spPr>
            <a:xfrm>
              <a:off x="5779354" y="177542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67" name="pl367"/>
            <p:cNvSpPr/>
            <p:nvPr/>
          </p:nvSpPr>
          <p:spPr>
            <a:xfrm>
              <a:off x="5779354" y="144437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68" name="pl368"/>
            <p:cNvSpPr/>
            <p:nvPr/>
          </p:nvSpPr>
          <p:spPr>
            <a:xfrm>
              <a:off x="5779354" y="111332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69" name="pl369"/>
            <p:cNvSpPr/>
            <p:nvPr/>
          </p:nvSpPr>
          <p:spPr>
            <a:xfrm>
              <a:off x="5779354" y="160989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70" name="pl370"/>
            <p:cNvSpPr/>
            <p:nvPr/>
          </p:nvSpPr>
          <p:spPr>
            <a:xfrm>
              <a:off x="5779354" y="127884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71" name="pl371"/>
            <p:cNvSpPr/>
            <p:nvPr/>
          </p:nvSpPr>
          <p:spPr>
            <a:xfrm>
              <a:off x="5779354" y="94779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72" name="pl372"/>
            <p:cNvSpPr/>
            <p:nvPr/>
          </p:nvSpPr>
          <p:spPr>
            <a:xfrm>
              <a:off x="5852660"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73" name="pl373"/>
            <p:cNvSpPr/>
            <p:nvPr/>
          </p:nvSpPr>
          <p:spPr>
            <a:xfrm>
              <a:off x="606210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74" name="pl374"/>
            <p:cNvSpPr/>
            <p:nvPr/>
          </p:nvSpPr>
          <p:spPr>
            <a:xfrm>
              <a:off x="627155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75" name="pl375"/>
            <p:cNvSpPr/>
            <p:nvPr/>
          </p:nvSpPr>
          <p:spPr>
            <a:xfrm>
              <a:off x="648099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76" name="pl376"/>
            <p:cNvSpPr/>
            <p:nvPr/>
          </p:nvSpPr>
          <p:spPr>
            <a:xfrm>
              <a:off x="669044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77" name="pl377"/>
            <p:cNvSpPr/>
            <p:nvPr/>
          </p:nvSpPr>
          <p:spPr>
            <a:xfrm>
              <a:off x="6899890"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78" name="pl378"/>
            <p:cNvSpPr/>
            <p:nvPr/>
          </p:nvSpPr>
          <p:spPr>
            <a:xfrm>
              <a:off x="710933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79" name="pl379"/>
            <p:cNvSpPr/>
            <p:nvPr/>
          </p:nvSpPr>
          <p:spPr>
            <a:xfrm>
              <a:off x="731878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80" name="pl380"/>
            <p:cNvSpPr/>
            <p:nvPr/>
          </p:nvSpPr>
          <p:spPr>
            <a:xfrm>
              <a:off x="5852660" y="1265605"/>
              <a:ext cx="1466121" cy="105936"/>
            </a:xfrm>
            <a:custGeom>
              <a:avLst/>
              <a:pathLst>
                <a:path w="1466121" h="105936">
                  <a:moveTo>
                    <a:pt x="0" y="0"/>
                  </a:moveTo>
                  <a:lnTo>
                    <a:pt x="209445" y="13242"/>
                  </a:lnTo>
                  <a:lnTo>
                    <a:pt x="418891" y="52968"/>
                  </a:lnTo>
                  <a:lnTo>
                    <a:pt x="628337" y="105936"/>
                  </a:lnTo>
                  <a:lnTo>
                    <a:pt x="837783" y="26484"/>
                  </a:lnTo>
                  <a:lnTo>
                    <a:pt x="1047229" y="52968"/>
                  </a:lnTo>
                  <a:lnTo>
                    <a:pt x="1256675" y="52968"/>
                  </a:lnTo>
                  <a:lnTo>
                    <a:pt x="1466121" y="52968"/>
                  </a:lnTo>
                </a:path>
              </a:pathLst>
            </a:custGeom>
            <a:ln w="20325" cap="flat">
              <a:solidFill>
                <a:srgbClr val="BEBEBE">
                  <a:alpha val="69803"/>
                </a:srgbClr>
              </a:solidFill>
              <a:prstDash val="solid"/>
              <a:round/>
            </a:ln>
          </p:spPr>
          <p:txBody>
            <a:bodyPr/>
            <a:lstStyle/>
            <a:p/>
          </p:txBody>
        </p:sp>
        <p:sp>
          <p:nvSpPr>
            <p:cNvPr id="381" name="pl381"/>
            <p:cNvSpPr/>
            <p:nvPr/>
          </p:nvSpPr>
          <p:spPr>
            <a:xfrm>
              <a:off x="5852660" y="1278847"/>
              <a:ext cx="1466121" cy="132420"/>
            </a:xfrm>
            <a:custGeom>
              <a:avLst/>
              <a:pathLst>
                <a:path w="1466121" h="132420">
                  <a:moveTo>
                    <a:pt x="0" y="92694"/>
                  </a:moveTo>
                  <a:lnTo>
                    <a:pt x="209445" y="0"/>
                  </a:lnTo>
                  <a:lnTo>
                    <a:pt x="418891" y="26484"/>
                  </a:lnTo>
                  <a:lnTo>
                    <a:pt x="628337" y="52968"/>
                  </a:lnTo>
                  <a:lnTo>
                    <a:pt x="837783" y="66210"/>
                  </a:lnTo>
                  <a:lnTo>
                    <a:pt x="1047229" y="92694"/>
                  </a:lnTo>
                  <a:lnTo>
                    <a:pt x="1256675" y="13242"/>
                  </a:lnTo>
                  <a:lnTo>
                    <a:pt x="1466121" y="132420"/>
                  </a:lnTo>
                </a:path>
              </a:pathLst>
            </a:custGeom>
            <a:ln w="40651" cap="flat">
              <a:solidFill>
                <a:srgbClr val="BEBEBE">
                  <a:alpha val="69803"/>
                </a:srgbClr>
              </a:solidFill>
              <a:prstDash val="solid"/>
              <a:round/>
            </a:ln>
          </p:spPr>
          <p:txBody>
            <a:bodyPr/>
            <a:lstStyle/>
            <a:p/>
          </p:txBody>
        </p:sp>
        <p:sp>
          <p:nvSpPr>
            <p:cNvPr id="382" name="pl382"/>
            <p:cNvSpPr/>
            <p:nvPr/>
          </p:nvSpPr>
          <p:spPr>
            <a:xfrm>
              <a:off x="5852660" y="1278847"/>
              <a:ext cx="1466121" cy="132420"/>
            </a:xfrm>
            <a:custGeom>
              <a:avLst/>
              <a:pathLst>
                <a:path w="1466121" h="132420">
                  <a:moveTo>
                    <a:pt x="0" y="92694"/>
                  </a:moveTo>
                  <a:lnTo>
                    <a:pt x="209445" y="0"/>
                  </a:lnTo>
                  <a:lnTo>
                    <a:pt x="418891" y="26484"/>
                  </a:lnTo>
                  <a:lnTo>
                    <a:pt x="628337" y="52968"/>
                  </a:lnTo>
                  <a:lnTo>
                    <a:pt x="837783" y="66210"/>
                  </a:lnTo>
                  <a:lnTo>
                    <a:pt x="1047229" y="92694"/>
                  </a:lnTo>
                  <a:lnTo>
                    <a:pt x="1256675" y="13242"/>
                  </a:lnTo>
                  <a:lnTo>
                    <a:pt x="1466121" y="132420"/>
                  </a:lnTo>
                </a:path>
              </a:pathLst>
            </a:custGeom>
            <a:ln w="35231" cap="flat">
              <a:solidFill>
                <a:srgbClr val="BEBEBE">
                  <a:alpha val="69803"/>
                </a:srgbClr>
              </a:solidFill>
              <a:prstDash val="solid"/>
              <a:round/>
            </a:ln>
          </p:spPr>
          <p:txBody>
            <a:bodyPr/>
            <a:lstStyle/>
            <a:p/>
          </p:txBody>
        </p:sp>
        <p:sp>
          <p:nvSpPr>
            <p:cNvPr id="383" name="pl383"/>
            <p:cNvSpPr/>
            <p:nvPr/>
          </p:nvSpPr>
          <p:spPr>
            <a:xfrm>
              <a:off x="5852660" y="1265605"/>
              <a:ext cx="1466121" cy="105936"/>
            </a:xfrm>
            <a:custGeom>
              <a:avLst/>
              <a:pathLst>
                <a:path w="1466121" h="105936">
                  <a:moveTo>
                    <a:pt x="0" y="0"/>
                  </a:moveTo>
                  <a:lnTo>
                    <a:pt x="209445" y="13242"/>
                  </a:lnTo>
                  <a:lnTo>
                    <a:pt x="418891" y="52968"/>
                  </a:lnTo>
                  <a:lnTo>
                    <a:pt x="628337" y="105936"/>
                  </a:lnTo>
                  <a:lnTo>
                    <a:pt x="837783" y="26484"/>
                  </a:lnTo>
                  <a:lnTo>
                    <a:pt x="1047229" y="52968"/>
                  </a:lnTo>
                  <a:lnTo>
                    <a:pt x="1256675" y="52968"/>
                  </a:lnTo>
                  <a:lnTo>
                    <a:pt x="1466121" y="52968"/>
                  </a:lnTo>
                </a:path>
              </a:pathLst>
            </a:custGeom>
            <a:ln w="20325" cap="flat">
              <a:solidFill>
                <a:srgbClr val="6B6B6B">
                  <a:alpha val="100000"/>
                </a:srgbClr>
              </a:solidFill>
              <a:prstDash val="solid"/>
              <a:round/>
            </a:ln>
          </p:spPr>
          <p:txBody>
            <a:bodyPr/>
            <a:lstStyle/>
            <a:p/>
          </p:txBody>
        </p:sp>
        <p:sp>
          <p:nvSpPr>
            <p:cNvPr id="384" name="pl384"/>
            <p:cNvSpPr/>
            <p:nvPr/>
          </p:nvSpPr>
          <p:spPr>
            <a:xfrm>
              <a:off x="5852660" y="1278847"/>
              <a:ext cx="1466121" cy="132420"/>
            </a:xfrm>
            <a:custGeom>
              <a:avLst/>
              <a:pathLst>
                <a:path w="1466121" h="132420">
                  <a:moveTo>
                    <a:pt x="0" y="92694"/>
                  </a:moveTo>
                  <a:lnTo>
                    <a:pt x="209445" y="0"/>
                  </a:lnTo>
                  <a:lnTo>
                    <a:pt x="418891" y="26484"/>
                  </a:lnTo>
                  <a:lnTo>
                    <a:pt x="628337" y="52968"/>
                  </a:lnTo>
                  <a:lnTo>
                    <a:pt x="837783" y="66210"/>
                  </a:lnTo>
                  <a:lnTo>
                    <a:pt x="1047229" y="92694"/>
                  </a:lnTo>
                  <a:lnTo>
                    <a:pt x="1256675" y="13242"/>
                  </a:lnTo>
                  <a:lnTo>
                    <a:pt x="1466121" y="132420"/>
                  </a:lnTo>
                </a:path>
              </a:pathLst>
            </a:custGeom>
            <a:ln w="40651" cap="flat">
              <a:solidFill>
                <a:srgbClr val="000000">
                  <a:alpha val="100000"/>
                </a:srgbClr>
              </a:solidFill>
              <a:prstDash val="solid"/>
              <a:round/>
            </a:ln>
          </p:spPr>
          <p:txBody>
            <a:bodyPr/>
            <a:lstStyle/>
            <a:p/>
          </p:txBody>
        </p:sp>
        <p:sp>
          <p:nvSpPr>
            <p:cNvPr id="385" name="pl385"/>
            <p:cNvSpPr/>
            <p:nvPr/>
          </p:nvSpPr>
          <p:spPr>
            <a:xfrm>
              <a:off x="5852660" y="1278847"/>
              <a:ext cx="1466121" cy="132420"/>
            </a:xfrm>
            <a:custGeom>
              <a:avLst/>
              <a:pathLst>
                <a:path w="1466121" h="132420">
                  <a:moveTo>
                    <a:pt x="0" y="92694"/>
                  </a:moveTo>
                  <a:lnTo>
                    <a:pt x="209445" y="0"/>
                  </a:lnTo>
                  <a:lnTo>
                    <a:pt x="418891" y="26484"/>
                  </a:lnTo>
                  <a:lnTo>
                    <a:pt x="628337" y="52968"/>
                  </a:lnTo>
                  <a:lnTo>
                    <a:pt x="837783" y="66210"/>
                  </a:lnTo>
                  <a:lnTo>
                    <a:pt x="1047229" y="92694"/>
                  </a:lnTo>
                  <a:lnTo>
                    <a:pt x="1256675" y="13242"/>
                  </a:lnTo>
                  <a:lnTo>
                    <a:pt x="1466121" y="132420"/>
                  </a:lnTo>
                </a:path>
              </a:pathLst>
            </a:custGeom>
            <a:ln w="35231" cap="flat">
              <a:solidFill>
                <a:srgbClr val="80BD41">
                  <a:alpha val="100000"/>
                </a:srgbClr>
              </a:solidFill>
              <a:prstDash val="solid"/>
              <a:round/>
            </a:ln>
          </p:spPr>
          <p:txBody>
            <a:bodyPr/>
            <a:lstStyle/>
            <a:p/>
          </p:txBody>
        </p:sp>
        <p:sp>
          <p:nvSpPr>
            <p:cNvPr id="386" name="pl386"/>
            <p:cNvSpPr/>
            <p:nvPr/>
          </p:nvSpPr>
          <p:spPr>
            <a:xfrm>
              <a:off x="5779354" y="1278847"/>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387" name="tx387"/>
            <p:cNvSpPr/>
            <p:nvPr/>
          </p:nvSpPr>
          <p:spPr>
            <a:xfrm>
              <a:off x="5804472" y="119298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388" name="tx388"/>
            <p:cNvSpPr/>
            <p:nvPr/>
          </p:nvSpPr>
          <p:spPr>
            <a:xfrm>
              <a:off x="6031977" y="11002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89" name="tx389"/>
            <p:cNvSpPr/>
            <p:nvPr/>
          </p:nvSpPr>
          <p:spPr>
            <a:xfrm>
              <a:off x="6223363" y="112677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90" name="tx390"/>
            <p:cNvSpPr/>
            <p:nvPr/>
          </p:nvSpPr>
          <p:spPr>
            <a:xfrm>
              <a:off x="6432809" y="115326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91" name="tx391"/>
            <p:cNvSpPr/>
            <p:nvPr/>
          </p:nvSpPr>
          <p:spPr>
            <a:xfrm>
              <a:off x="6642255" y="116650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392" name="tx392"/>
            <p:cNvSpPr/>
            <p:nvPr/>
          </p:nvSpPr>
          <p:spPr>
            <a:xfrm>
              <a:off x="6851701" y="119298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393" name="tx393"/>
            <p:cNvSpPr/>
            <p:nvPr/>
          </p:nvSpPr>
          <p:spPr>
            <a:xfrm>
              <a:off x="7061147" y="111353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94" name="tx394"/>
            <p:cNvSpPr/>
            <p:nvPr/>
          </p:nvSpPr>
          <p:spPr>
            <a:xfrm>
              <a:off x="7240463" y="1232713"/>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395" name="rc395"/>
            <p:cNvSpPr/>
            <p:nvPr/>
          </p:nvSpPr>
          <p:spPr>
            <a:xfrm>
              <a:off x="5779354" y="2179046"/>
              <a:ext cx="1612733" cy="1019640"/>
            </a:xfrm>
            <a:prstGeom prst="rect">
              <a:avLst/>
            </a:prstGeom>
            <a:solidFill>
              <a:srgbClr val="EBEBEB">
                <a:alpha val="100000"/>
              </a:srgbClr>
            </a:solidFill>
          </p:spPr>
          <p:txBody>
            <a:bodyPr/>
            <a:lstStyle/>
            <a:p/>
          </p:txBody>
        </p:sp>
        <p:sp>
          <p:nvSpPr>
            <p:cNvPr id="396" name="pl396"/>
            <p:cNvSpPr/>
            <p:nvPr/>
          </p:nvSpPr>
          <p:spPr>
            <a:xfrm>
              <a:off x="5779354" y="307950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97" name="pl397"/>
            <p:cNvSpPr/>
            <p:nvPr/>
          </p:nvSpPr>
          <p:spPr>
            <a:xfrm>
              <a:off x="5779354" y="274845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98" name="pl398"/>
            <p:cNvSpPr/>
            <p:nvPr/>
          </p:nvSpPr>
          <p:spPr>
            <a:xfrm>
              <a:off x="5779354" y="241740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99" name="pl399"/>
            <p:cNvSpPr/>
            <p:nvPr/>
          </p:nvSpPr>
          <p:spPr>
            <a:xfrm>
              <a:off x="5779354" y="291398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00" name="pl400"/>
            <p:cNvSpPr/>
            <p:nvPr/>
          </p:nvSpPr>
          <p:spPr>
            <a:xfrm>
              <a:off x="5779354" y="258292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01" name="pl401"/>
            <p:cNvSpPr/>
            <p:nvPr/>
          </p:nvSpPr>
          <p:spPr>
            <a:xfrm>
              <a:off x="5779354" y="225187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02" name="pl402"/>
            <p:cNvSpPr/>
            <p:nvPr/>
          </p:nvSpPr>
          <p:spPr>
            <a:xfrm>
              <a:off x="5852660"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3" name="pl403"/>
            <p:cNvSpPr/>
            <p:nvPr/>
          </p:nvSpPr>
          <p:spPr>
            <a:xfrm>
              <a:off x="606210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4" name="pl404"/>
            <p:cNvSpPr/>
            <p:nvPr/>
          </p:nvSpPr>
          <p:spPr>
            <a:xfrm>
              <a:off x="627155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5" name="pl405"/>
            <p:cNvSpPr/>
            <p:nvPr/>
          </p:nvSpPr>
          <p:spPr>
            <a:xfrm>
              <a:off x="648099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6" name="pl406"/>
            <p:cNvSpPr/>
            <p:nvPr/>
          </p:nvSpPr>
          <p:spPr>
            <a:xfrm>
              <a:off x="669044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7" name="pl407"/>
            <p:cNvSpPr/>
            <p:nvPr/>
          </p:nvSpPr>
          <p:spPr>
            <a:xfrm>
              <a:off x="6899890"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8" name="pl408"/>
            <p:cNvSpPr/>
            <p:nvPr/>
          </p:nvSpPr>
          <p:spPr>
            <a:xfrm>
              <a:off x="710933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9" name="pl409"/>
            <p:cNvSpPr/>
            <p:nvPr/>
          </p:nvSpPr>
          <p:spPr>
            <a:xfrm>
              <a:off x="731878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10" name="pl410"/>
            <p:cNvSpPr/>
            <p:nvPr/>
          </p:nvSpPr>
          <p:spPr>
            <a:xfrm>
              <a:off x="5852660" y="2569687"/>
              <a:ext cx="1466121" cy="105936"/>
            </a:xfrm>
            <a:custGeom>
              <a:avLst/>
              <a:pathLst>
                <a:path w="1466121" h="105936">
                  <a:moveTo>
                    <a:pt x="0" y="0"/>
                  </a:moveTo>
                  <a:lnTo>
                    <a:pt x="209445" y="13242"/>
                  </a:lnTo>
                  <a:lnTo>
                    <a:pt x="418891" y="52968"/>
                  </a:lnTo>
                  <a:lnTo>
                    <a:pt x="628337" y="105936"/>
                  </a:lnTo>
                  <a:lnTo>
                    <a:pt x="837783" y="26484"/>
                  </a:lnTo>
                  <a:lnTo>
                    <a:pt x="1047229" y="52968"/>
                  </a:lnTo>
                  <a:lnTo>
                    <a:pt x="1256675" y="52968"/>
                  </a:lnTo>
                  <a:lnTo>
                    <a:pt x="1466121" y="52968"/>
                  </a:lnTo>
                </a:path>
              </a:pathLst>
            </a:custGeom>
            <a:ln w="20325" cap="flat">
              <a:solidFill>
                <a:srgbClr val="BEBEBE">
                  <a:alpha val="69803"/>
                </a:srgbClr>
              </a:solidFill>
              <a:prstDash val="solid"/>
              <a:round/>
            </a:ln>
          </p:spPr>
          <p:txBody>
            <a:bodyPr/>
            <a:lstStyle/>
            <a:p/>
          </p:txBody>
        </p:sp>
        <p:sp>
          <p:nvSpPr>
            <p:cNvPr id="411" name="pl411"/>
            <p:cNvSpPr/>
            <p:nvPr/>
          </p:nvSpPr>
          <p:spPr>
            <a:xfrm>
              <a:off x="5852660" y="2556445"/>
              <a:ext cx="1466121" cy="172147"/>
            </a:xfrm>
            <a:custGeom>
              <a:avLst/>
              <a:pathLst>
                <a:path w="1466121" h="172147">
                  <a:moveTo>
                    <a:pt x="0" y="66210"/>
                  </a:moveTo>
                  <a:lnTo>
                    <a:pt x="209445" y="26484"/>
                  </a:lnTo>
                  <a:lnTo>
                    <a:pt x="418891" y="0"/>
                  </a:lnTo>
                  <a:lnTo>
                    <a:pt x="628337" y="132420"/>
                  </a:lnTo>
                  <a:lnTo>
                    <a:pt x="837783" y="119178"/>
                  </a:lnTo>
                  <a:lnTo>
                    <a:pt x="1047229" y="26484"/>
                  </a:lnTo>
                  <a:lnTo>
                    <a:pt x="1256675" y="0"/>
                  </a:lnTo>
                  <a:lnTo>
                    <a:pt x="1466121" y="172147"/>
                  </a:lnTo>
                </a:path>
              </a:pathLst>
            </a:custGeom>
            <a:ln w="40651" cap="flat">
              <a:solidFill>
                <a:srgbClr val="BEBEBE">
                  <a:alpha val="69803"/>
                </a:srgbClr>
              </a:solidFill>
              <a:prstDash val="solid"/>
              <a:round/>
            </a:ln>
          </p:spPr>
          <p:txBody>
            <a:bodyPr/>
            <a:lstStyle/>
            <a:p/>
          </p:txBody>
        </p:sp>
        <p:sp>
          <p:nvSpPr>
            <p:cNvPr id="412" name="pl412"/>
            <p:cNvSpPr/>
            <p:nvPr/>
          </p:nvSpPr>
          <p:spPr>
            <a:xfrm>
              <a:off x="5852660" y="2556445"/>
              <a:ext cx="1466121" cy="172147"/>
            </a:xfrm>
            <a:custGeom>
              <a:avLst/>
              <a:pathLst>
                <a:path w="1466121" h="172147">
                  <a:moveTo>
                    <a:pt x="0" y="66210"/>
                  </a:moveTo>
                  <a:lnTo>
                    <a:pt x="209445" y="26484"/>
                  </a:lnTo>
                  <a:lnTo>
                    <a:pt x="418891" y="0"/>
                  </a:lnTo>
                  <a:lnTo>
                    <a:pt x="628337" y="132420"/>
                  </a:lnTo>
                  <a:lnTo>
                    <a:pt x="837783" y="119178"/>
                  </a:lnTo>
                  <a:lnTo>
                    <a:pt x="1047229" y="26484"/>
                  </a:lnTo>
                  <a:lnTo>
                    <a:pt x="1256675" y="0"/>
                  </a:lnTo>
                  <a:lnTo>
                    <a:pt x="1466121" y="172147"/>
                  </a:lnTo>
                </a:path>
              </a:pathLst>
            </a:custGeom>
            <a:ln w="35231" cap="flat">
              <a:solidFill>
                <a:srgbClr val="BEBEBE">
                  <a:alpha val="69803"/>
                </a:srgbClr>
              </a:solidFill>
              <a:prstDash val="solid"/>
              <a:round/>
            </a:ln>
          </p:spPr>
          <p:txBody>
            <a:bodyPr/>
            <a:lstStyle/>
            <a:p/>
          </p:txBody>
        </p:sp>
        <p:sp>
          <p:nvSpPr>
            <p:cNvPr id="413" name="pl413"/>
            <p:cNvSpPr/>
            <p:nvPr/>
          </p:nvSpPr>
          <p:spPr>
            <a:xfrm>
              <a:off x="5852660" y="2569687"/>
              <a:ext cx="1466121" cy="105936"/>
            </a:xfrm>
            <a:custGeom>
              <a:avLst/>
              <a:pathLst>
                <a:path w="1466121" h="105936">
                  <a:moveTo>
                    <a:pt x="0" y="0"/>
                  </a:moveTo>
                  <a:lnTo>
                    <a:pt x="209445" y="13242"/>
                  </a:lnTo>
                  <a:lnTo>
                    <a:pt x="418891" y="52968"/>
                  </a:lnTo>
                  <a:lnTo>
                    <a:pt x="628337" y="105936"/>
                  </a:lnTo>
                  <a:lnTo>
                    <a:pt x="837783" y="26484"/>
                  </a:lnTo>
                  <a:lnTo>
                    <a:pt x="1047229" y="52968"/>
                  </a:lnTo>
                  <a:lnTo>
                    <a:pt x="1256675" y="52968"/>
                  </a:lnTo>
                  <a:lnTo>
                    <a:pt x="1466121" y="52968"/>
                  </a:lnTo>
                </a:path>
              </a:pathLst>
            </a:custGeom>
            <a:ln w="20325" cap="flat">
              <a:solidFill>
                <a:srgbClr val="6B6B6B">
                  <a:alpha val="100000"/>
                </a:srgbClr>
              </a:solidFill>
              <a:prstDash val="solid"/>
              <a:round/>
            </a:ln>
          </p:spPr>
          <p:txBody>
            <a:bodyPr/>
            <a:lstStyle/>
            <a:p/>
          </p:txBody>
        </p:sp>
        <p:sp>
          <p:nvSpPr>
            <p:cNvPr id="414" name="pl414"/>
            <p:cNvSpPr/>
            <p:nvPr/>
          </p:nvSpPr>
          <p:spPr>
            <a:xfrm>
              <a:off x="5852660" y="2556445"/>
              <a:ext cx="1466121" cy="172147"/>
            </a:xfrm>
            <a:custGeom>
              <a:avLst/>
              <a:pathLst>
                <a:path w="1466121" h="172147">
                  <a:moveTo>
                    <a:pt x="0" y="66210"/>
                  </a:moveTo>
                  <a:lnTo>
                    <a:pt x="209445" y="26484"/>
                  </a:lnTo>
                  <a:lnTo>
                    <a:pt x="418891" y="0"/>
                  </a:lnTo>
                  <a:lnTo>
                    <a:pt x="628337" y="132420"/>
                  </a:lnTo>
                  <a:lnTo>
                    <a:pt x="837783" y="119178"/>
                  </a:lnTo>
                  <a:lnTo>
                    <a:pt x="1047229" y="26484"/>
                  </a:lnTo>
                  <a:lnTo>
                    <a:pt x="1256675" y="0"/>
                  </a:lnTo>
                  <a:lnTo>
                    <a:pt x="1466121" y="172147"/>
                  </a:lnTo>
                </a:path>
              </a:pathLst>
            </a:custGeom>
            <a:ln w="40651" cap="flat">
              <a:solidFill>
                <a:srgbClr val="000000">
                  <a:alpha val="100000"/>
                </a:srgbClr>
              </a:solidFill>
              <a:prstDash val="solid"/>
              <a:round/>
            </a:ln>
          </p:spPr>
          <p:txBody>
            <a:bodyPr/>
            <a:lstStyle/>
            <a:p/>
          </p:txBody>
        </p:sp>
        <p:sp>
          <p:nvSpPr>
            <p:cNvPr id="415" name="pl415"/>
            <p:cNvSpPr/>
            <p:nvPr/>
          </p:nvSpPr>
          <p:spPr>
            <a:xfrm>
              <a:off x="5852660" y="2556445"/>
              <a:ext cx="1466121" cy="172147"/>
            </a:xfrm>
            <a:custGeom>
              <a:avLst/>
              <a:pathLst>
                <a:path w="1466121" h="172147">
                  <a:moveTo>
                    <a:pt x="0" y="66210"/>
                  </a:moveTo>
                  <a:lnTo>
                    <a:pt x="209445" y="26484"/>
                  </a:lnTo>
                  <a:lnTo>
                    <a:pt x="418891" y="0"/>
                  </a:lnTo>
                  <a:lnTo>
                    <a:pt x="628337" y="132420"/>
                  </a:lnTo>
                  <a:lnTo>
                    <a:pt x="837783" y="119178"/>
                  </a:lnTo>
                  <a:lnTo>
                    <a:pt x="1047229" y="26484"/>
                  </a:lnTo>
                  <a:lnTo>
                    <a:pt x="1256675" y="0"/>
                  </a:lnTo>
                  <a:lnTo>
                    <a:pt x="1466121" y="172147"/>
                  </a:lnTo>
                </a:path>
              </a:pathLst>
            </a:custGeom>
            <a:ln w="35231" cap="flat">
              <a:solidFill>
                <a:srgbClr val="80BD41">
                  <a:alpha val="100000"/>
                </a:srgbClr>
              </a:solidFill>
              <a:prstDash val="solid"/>
              <a:round/>
            </a:ln>
          </p:spPr>
          <p:txBody>
            <a:bodyPr/>
            <a:lstStyle/>
            <a:p/>
          </p:txBody>
        </p:sp>
        <p:sp>
          <p:nvSpPr>
            <p:cNvPr id="416" name="pl416"/>
            <p:cNvSpPr/>
            <p:nvPr/>
          </p:nvSpPr>
          <p:spPr>
            <a:xfrm>
              <a:off x="5779354" y="2582929"/>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417" name="tx417"/>
            <p:cNvSpPr/>
            <p:nvPr/>
          </p:nvSpPr>
          <p:spPr>
            <a:xfrm>
              <a:off x="5804472" y="244410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18" name="tx418"/>
            <p:cNvSpPr/>
            <p:nvPr/>
          </p:nvSpPr>
          <p:spPr>
            <a:xfrm>
              <a:off x="6031977" y="24043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19" name="tx419"/>
            <p:cNvSpPr/>
            <p:nvPr/>
          </p:nvSpPr>
          <p:spPr>
            <a:xfrm>
              <a:off x="6241423" y="237789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20" name="tx420"/>
            <p:cNvSpPr/>
            <p:nvPr/>
          </p:nvSpPr>
          <p:spPr>
            <a:xfrm>
              <a:off x="6432809" y="251031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421" name="tx421"/>
            <p:cNvSpPr/>
            <p:nvPr/>
          </p:nvSpPr>
          <p:spPr>
            <a:xfrm>
              <a:off x="6642255" y="249706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422" name="tx422"/>
            <p:cNvSpPr/>
            <p:nvPr/>
          </p:nvSpPr>
          <p:spPr>
            <a:xfrm>
              <a:off x="6869761" y="24043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23" name="tx423"/>
            <p:cNvSpPr/>
            <p:nvPr/>
          </p:nvSpPr>
          <p:spPr>
            <a:xfrm>
              <a:off x="7079206" y="237789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24" name="tx424"/>
            <p:cNvSpPr/>
            <p:nvPr/>
          </p:nvSpPr>
          <p:spPr>
            <a:xfrm>
              <a:off x="7244487" y="2550037"/>
              <a:ext cx="14859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425" name="rc425"/>
            <p:cNvSpPr/>
            <p:nvPr/>
          </p:nvSpPr>
          <p:spPr>
            <a:xfrm>
              <a:off x="5779354" y="3483127"/>
              <a:ext cx="1612733" cy="1019640"/>
            </a:xfrm>
            <a:prstGeom prst="rect">
              <a:avLst/>
            </a:prstGeom>
            <a:solidFill>
              <a:srgbClr val="EBEBEB">
                <a:alpha val="100000"/>
              </a:srgbClr>
            </a:solidFill>
          </p:spPr>
          <p:txBody>
            <a:bodyPr/>
            <a:lstStyle/>
            <a:p/>
          </p:txBody>
        </p:sp>
        <p:sp>
          <p:nvSpPr>
            <p:cNvPr id="426" name="pl426"/>
            <p:cNvSpPr/>
            <p:nvPr/>
          </p:nvSpPr>
          <p:spPr>
            <a:xfrm>
              <a:off x="5779354" y="438358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27" name="pl427"/>
            <p:cNvSpPr/>
            <p:nvPr/>
          </p:nvSpPr>
          <p:spPr>
            <a:xfrm>
              <a:off x="5779354" y="405253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28" name="pl428"/>
            <p:cNvSpPr/>
            <p:nvPr/>
          </p:nvSpPr>
          <p:spPr>
            <a:xfrm>
              <a:off x="5779354" y="372148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29" name="pl429"/>
            <p:cNvSpPr/>
            <p:nvPr/>
          </p:nvSpPr>
          <p:spPr>
            <a:xfrm>
              <a:off x="5779354" y="421806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30" name="pl430"/>
            <p:cNvSpPr/>
            <p:nvPr/>
          </p:nvSpPr>
          <p:spPr>
            <a:xfrm>
              <a:off x="5779354" y="388701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31" name="pl431"/>
            <p:cNvSpPr/>
            <p:nvPr/>
          </p:nvSpPr>
          <p:spPr>
            <a:xfrm>
              <a:off x="5779354" y="355595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32" name="pl432"/>
            <p:cNvSpPr/>
            <p:nvPr/>
          </p:nvSpPr>
          <p:spPr>
            <a:xfrm>
              <a:off x="5852660"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3" name="pl433"/>
            <p:cNvSpPr/>
            <p:nvPr/>
          </p:nvSpPr>
          <p:spPr>
            <a:xfrm>
              <a:off x="606210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4" name="pl434"/>
            <p:cNvSpPr/>
            <p:nvPr/>
          </p:nvSpPr>
          <p:spPr>
            <a:xfrm>
              <a:off x="627155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5" name="pl435"/>
            <p:cNvSpPr/>
            <p:nvPr/>
          </p:nvSpPr>
          <p:spPr>
            <a:xfrm>
              <a:off x="648099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6" name="pl436"/>
            <p:cNvSpPr/>
            <p:nvPr/>
          </p:nvSpPr>
          <p:spPr>
            <a:xfrm>
              <a:off x="669044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7" name="pl437"/>
            <p:cNvSpPr/>
            <p:nvPr/>
          </p:nvSpPr>
          <p:spPr>
            <a:xfrm>
              <a:off x="6899890"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8" name="pl438"/>
            <p:cNvSpPr/>
            <p:nvPr/>
          </p:nvSpPr>
          <p:spPr>
            <a:xfrm>
              <a:off x="710933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9" name="pl439"/>
            <p:cNvSpPr/>
            <p:nvPr/>
          </p:nvSpPr>
          <p:spPr>
            <a:xfrm>
              <a:off x="731878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40" name="pl440"/>
            <p:cNvSpPr/>
            <p:nvPr/>
          </p:nvSpPr>
          <p:spPr>
            <a:xfrm>
              <a:off x="5852660" y="3873769"/>
              <a:ext cx="1466121" cy="105936"/>
            </a:xfrm>
            <a:custGeom>
              <a:avLst/>
              <a:pathLst>
                <a:path w="1466121" h="105936">
                  <a:moveTo>
                    <a:pt x="0" y="0"/>
                  </a:moveTo>
                  <a:lnTo>
                    <a:pt x="209445" y="13242"/>
                  </a:lnTo>
                  <a:lnTo>
                    <a:pt x="418891" y="52968"/>
                  </a:lnTo>
                  <a:lnTo>
                    <a:pt x="628337" y="105936"/>
                  </a:lnTo>
                  <a:lnTo>
                    <a:pt x="837783" y="26484"/>
                  </a:lnTo>
                  <a:lnTo>
                    <a:pt x="1047229" y="52968"/>
                  </a:lnTo>
                  <a:lnTo>
                    <a:pt x="1256675" y="52968"/>
                  </a:lnTo>
                  <a:lnTo>
                    <a:pt x="1466121" y="52968"/>
                  </a:lnTo>
                </a:path>
              </a:pathLst>
            </a:custGeom>
            <a:ln w="20325" cap="flat">
              <a:solidFill>
                <a:srgbClr val="BEBEBE">
                  <a:alpha val="69803"/>
                </a:srgbClr>
              </a:solidFill>
              <a:prstDash val="solid"/>
              <a:round/>
            </a:ln>
          </p:spPr>
          <p:txBody>
            <a:bodyPr/>
            <a:lstStyle/>
            <a:p/>
          </p:txBody>
        </p:sp>
        <p:sp>
          <p:nvSpPr>
            <p:cNvPr id="441" name="pl441"/>
            <p:cNvSpPr/>
            <p:nvPr/>
          </p:nvSpPr>
          <p:spPr>
            <a:xfrm>
              <a:off x="5852660" y="3860527"/>
              <a:ext cx="1466121" cy="185389"/>
            </a:xfrm>
            <a:custGeom>
              <a:avLst/>
              <a:pathLst>
                <a:path w="1466121" h="185389">
                  <a:moveTo>
                    <a:pt x="0" y="0"/>
                  </a:moveTo>
                  <a:lnTo>
                    <a:pt x="209445" y="26484"/>
                  </a:lnTo>
                  <a:lnTo>
                    <a:pt x="418891" y="119178"/>
                  </a:lnTo>
                  <a:lnTo>
                    <a:pt x="628337" y="158904"/>
                  </a:lnTo>
                  <a:lnTo>
                    <a:pt x="837783" y="119178"/>
                  </a:lnTo>
                  <a:lnTo>
                    <a:pt x="1047229" y="92694"/>
                  </a:lnTo>
                  <a:lnTo>
                    <a:pt x="1256675" y="52968"/>
                  </a:lnTo>
                  <a:lnTo>
                    <a:pt x="1466121" y="185389"/>
                  </a:lnTo>
                </a:path>
              </a:pathLst>
            </a:custGeom>
            <a:ln w="40651" cap="flat">
              <a:solidFill>
                <a:srgbClr val="BEBEBE">
                  <a:alpha val="69803"/>
                </a:srgbClr>
              </a:solidFill>
              <a:prstDash val="solid"/>
              <a:round/>
            </a:ln>
          </p:spPr>
          <p:txBody>
            <a:bodyPr/>
            <a:lstStyle/>
            <a:p/>
          </p:txBody>
        </p:sp>
        <p:sp>
          <p:nvSpPr>
            <p:cNvPr id="442" name="pl442"/>
            <p:cNvSpPr/>
            <p:nvPr/>
          </p:nvSpPr>
          <p:spPr>
            <a:xfrm>
              <a:off x="5852660" y="3860527"/>
              <a:ext cx="1466121" cy="185389"/>
            </a:xfrm>
            <a:custGeom>
              <a:avLst/>
              <a:pathLst>
                <a:path w="1466121" h="185389">
                  <a:moveTo>
                    <a:pt x="0" y="0"/>
                  </a:moveTo>
                  <a:lnTo>
                    <a:pt x="209445" y="26484"/>
                  </a:lnTo>
                  <a:lnTo>
                    <a:pt x="418891" y="119178"/>
                  </a:lnTo>
                  <a:lnTo>
                    <a:pt x="628337" y="158904"/>
                  </a:lnTo>
                  <a:lnTo>
                    <a:pt x="837783" y="119178"/>
                  </a:lnTo>
                  <a:lnTo>
                    <a:pt x="1047229" y="92694"/>
                  </a:lnTo>
                  <a:lnTo>
                    <a:pt x="1256675" y="52968"/>
                  </a:lnTo>
                  <a:lnTo>
                    <a:pt x="1466121" y="185389"/>
                  </a:lnTo>
                </a:path>
              </a:pathLst>
            </a:custGeom>
            <a:ln w="35231" cap="flat">
              <a:solidFill>
                <a:srgbClr val="BEBEBE">
                  <a:alpha val="69803"/>
                </a:srgbClr>
              </a:solidFill>
              <a:prstDash val="solid"/>
              <a:round/>
            </a:ln>
          </p:spPr>
          <p:txBody>
            <a:bodyPr/>
            <a:lstStyle/>
            <a:p/>
          </p:txBody>
        </p:sp>
        <p:sp>
          <p:nvSpPr>
            <p:cNvPr id="443" name="pl443"/>
            <p:cNvSpPr/>
            <p:nvPr/>
          </p:nvSpPr>
          <p:spPr>
            <a:xfrm>
              <a:off x="5852660" y="3873769"/>
              <a:ext cx="1466121" cy="105936"/>
            </a:xfrm>
            <a:custGeom>
              <a:avLst/>
              <a:pathLst>
                <a:path w="1466121" h="105936">
                  <a:moveTo>
                    <a:pt x="0" y="0"/>
                  </a:moveTo>
                  <a:lnTo>
                    <a:pt x="209445" y="13242"/>
                  </a:lnTo>
                  <a:lnTo>
                    <a:pt x="418891" y="52968"/>
                  </a:lnTo>
                  <a:lnTo>
                    <a:pt x="628337" y="105936"/>
                  </a:lnTo>
                  <a:lnTo>
                    <a:pt x="837783" y="26484"/>
                  </a:lnTo>
                  <a:lnTo>
                    <a:pt x="1047229" y="52968"/>
                  </a:lnTo>
                  <a:lnTo>
                    <a:pt x="1256675" y="52968"/>
                  </a:lnTo>
                  <a:lnTo>
                    <a:pt x="1466121" y="52968"/>
                  </a:lnTo>
                </a:path>
              </a:pathLst>
            </a:custGeom>
            <a:ln w="20325" cap="flat">
              <a:solidFill>
                <a:srgbClr val="6B6B6B">
                  <a:alpha val="100000"/>
                </a:srgbClr>
              </a:solidFill>
              <a:prstDash val="solid"/>
              <a:round/>
            </a:ln>
          </p:spPr>
          <p:txBody>
            <a:bodyPr/>
            <a:lstStyle/>
            <a:p/>
          </p:txBody>
        </p:sp>
        <p:sp>
          <p:nvSpPr>
            <p:cNvPr id="444" name="pl444"/>
            <p:cNvSpPr/>
            <p:nvPr/>
          </p:nvSpPr>
          <p:spPr>
            <a:xfrm>
              <a:off x="5852660" y="3860527"/>
              <a:ext cx="1466121" cy="185389"/>
            </a:xfrm>
            <a:custGeom>
              <a:avLst/>
              <a:pathLst>
                <a:path w="1466121" h="185389">
                  <a:moveTo>
                    <a:pt x="0" y="0"/>
                  </a:moveTo>
                  <a:lnTo>
                    <a:pt x="209445" y="26484"/>
                  </a:lnTo>
                  <a:lnTo>
                    <a:pt x="418891" y="119178"/>
                  </a:lnTo>
                  <a:lnTo>
                    <a:pt x="628337" y="158904"/>
                  </a:lnTo>
                  <a:lnTo>
                    <a:pt x="837783" y="119178"/>
                  </a:lnTo>
                  <a:lnTo>
                    <a:pt x="1047229" y="92694"/>
                  </a:lnTo>
                  <a:lnTo>
                    <a:pt x="1256675" y="52968"/>
                  </a:lnTo>
                  <a:lnTo>
                    <a:pt x="1466121" y="185389"/>
                  </a:lnTo>
                </a:path>
              </a:pathLst>
            </a:custGeom>
            <a:ln w="40651" cap="flat">
              <a:solidFill>
                <a:srgbClr val="000000">
                  <a:alpha val="100000"/>
                </a:srgbClr>
              </a:solidFill>
              <a:prstDash val="solid"/>
              <a:round/>
            </a:ln>
          </p:spPr>
          <p:txBody>
            <a:bodyPr/>
            <a:lstStyle/>
            <a:p/>
          </p:txBody>
        </p:sp>
        <p:sp>
          <p:nvSpPr>
            <p:cNvPr id="445" name="pl445"/>
            <p:cNvSpPr/>
            <p:nvPr/>
          </p:nvSpPr>
          <p:spPr>
            <a:xfrm>
              <a:off x="5852660" y="3860527"/>
              <a:ext cx="1466121" cy="185389"/>
            </a:xfrm>
            <a:custGeom>
              <a:avLst/>
              <a:pathLst>
                <a:path w="1466121" h="185389">
                  <a:moveTo>
                    <a:pt x="0" y="0"/>
                  </a:moveTo>
                  <a:lnTo>
                    <a:pt x="209445" y="26484"/>
                  </a:lnTo>
                  <a:lnTo>
                    <a:pt x="418891" y="119178"/>
                  </a:lnTo>
                  <a:lnTo>
                    <a:pt x="628337" y="158904"/>
                  </a:lnTo>
                  <a:lnTo>
                    <a:pt x="837783" y="119178"/>
                  </a:lnTo>
                  <a:lnTo>
                    <a:pt x="1047229" y="92694"/>
                  </a:lnTo>
                  <a:lnTo>
                    <a:pt x="1256675" y="52968"/>
                  </a:lnTo>
                  <a:lnTo>
                    <a:pt x="1466121" y="185389"/>
                  </a:lnTo>
                </a:path>
              </a:pathLst>
            </a:custGeom>
            <a:ln w="35231" cap="flat">
              <a:solidFill>
                <a:srgbClr val="80BD41">
                  <a:alpha val="100000"/>
                </a:srgbClr>
              </a:solidFill>
              <a:prstDash val="solid"/>
              <a:round/>
            </a:ln>
          </p:spPr>
          <p:txBody>
            <a:bodyPr/>
            <a:lstStyle/>
            <a:p/>
          </p:txBody>
        </p:sp>
        <p:sp>
          <p:nvSpPr>
            <p:cNvPr id="446" name="pl446"/>
            <p:cNvSpPr/>
            <p:nvPr/>
          </p:nvSpPr>
          <p:spPr>
            <a:xfrm>
              <a:off x="5779354" y="3887011"/>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447" name="tx447"/>
            <p:cNvSpPr/>
            <p:nvPr/>
          </p:nvSpPr>
          <p:spPr>
            <a:xfrm>
              <a:off x="5822531" y="36819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48" name="tx448"/>
            <p:cNvSpPr/>
            <p:nvPr/>
          </p:nvSpPr>
          <p:spPr>
            <a:xfrm>
              <a:off x="6031977" y="370845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49" name="tx449"/>
            <p:cNvSpPr/>
            <p:nvPr/>
          </p:nvSpPr>
          <p:spPr>
            <a:xfrm>
              <a:off x="6223363" y="380115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450" name="tx450"/>
            <p:cNvSpPr/>
            <p:nvPr/>
          </p:nvSpPr>
          <p:spPr>
            <a:xfrm>
              <a:off x="6402680" y="3840877"/>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451" name="tx451"/>
            <p:cNvSpPr/>
            <p:nvPr/>
          </p:nvSpPr>
          <p:spPr>
            <a:xfrm>
              <a:off x="6642255" y="380115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452" name="tx452"/>
            <p:cNvSpPr/>
            <p:nvPr/>
          </p:nvSpPr>
          <p:spPr>
            <a:xfrm>
              <a:off x="6851701" y="377466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453" name="tx453"/>
            <p:cNvSpPr/>
            <p:nvPr/>
          </p:nvSpPr>
          <p:spPr>
            <a:xfrm>
              <a:off x="7061147" y="373494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54" name="tx454"/>
            <p:cNvSpPr/>
            <p:nvPr/>
          </p:nvSpPr>
          <p:spPr>
            <a:xfrm>
              <a:off x="7240463" y="3867361"/>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455" name="rc455"/>
            <p:cNvSpPr/>
            <p:nvPr/>
          </p:nvSpPr>
          <p:spPr>
            <a:xfrm>
              <a:off x="5779354" y="4787209"/>
              <a:ext cx="1612733" cy="1019640"/>
            </a:xfrm>
            <a:prstGeom prst="rect">
              <a:avLst/>
            </a:prstGeom>
            <a:solidFill>
              <a:srgbClr val="EBEBEB">
                <a:alpha val="100000"/>
              </a:srgbClr>
            </a:solidFill>
          </p:spPr>
          <p:txBody>
            <a:bodyPr/>
            <a:lstStyle/>
            <a:p/>
          </p:txBody>
        </p:sp>
        <p:sp>
          <p:nvSpPr>
            <p:cNvPr id="456" name="pl456"/>
            <p:cNvSpPr/>
            <p:nvPr/>
          </p:nvSpPr>
          <p:spPr>
            <a:xfrm>
              <a:off x="5779354" y="568767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57" name="pl457"/>
            <p:cNvSpPr/>
            <p:nvPr/>
          </p:nvSpPr>
          <p:spPr>
            <a:xfrm>
              <a:off x="5779354" y="535661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58" name="pl458"/>
            <p:cNvSpPr/>
            <p:nvPr/>
          </p:nvSpPr>
          <p:spPr>
            <a:xfrm>
              <a:off x="5779354" y="502556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59" name="pl459"/>
            <p:cNvSpPr/>
            <p:nvPr/>
          </p:nvSpPr>
          <p:spPr>
            <a:xfrm>
              <a:off x="5779354" y="552214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60" name="pl460"/>
            <p:cNvSpPr/>
            <p:nvPr/>
          </p:nvSpPr>
          <p:spPr>
            <a:xfrm>
              <a:off x="5779354" y="519109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61" name="pl461"/>
            <p:cNvSpPr/>
            <p:nvPr/>
          </p:nvSpPr>
          <p:spPr>
            <a:xfrm>
              <a:off x="5779354" y="486004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62" name="pl462"/>
            <p:cNvSpPr/>
            <p:nvPr/>
          </p:nvSpPr>
          <p:spPr>
            <a:xfrm>
              <a:off x="5852660"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3" name="pl463"/>
            <p:cNvSpPr/>
            <p:nvPr/>
          </p:nvSpPr>
          <p:spPr>
            <a:xfrm>
              <a:off x="606210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4" name="pl464"/>
            <p:cNvSpPr/>
            <p:nvPr/>
          </p:nvSpPr>
          <p:spPr>
            <a:xfrm>
              <a:off x="627155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5" name="pl465"/>
            <p:cNvSpPr/>
            <p:nvPr/>
          </p:nvSpPr>
          <p:spPr>
            <a:xfrm>
              <a:off x="648099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6" name="pl466"/>
            <p:cNvSpPr/>
            <p:nvPr/>
          </p:nvSpPr>
          <p:spPr>
            <a:xfrm>
              <a:off x="669044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7" name="pl467"/>
            <p:cNvSpPr/>
            <p:nvPr/>
          </p:nvSpPr>
          <p:spPr>
            <a:xfrm>
              <a:off x="6899890"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8" name="pl468"/>
            <p:cNvSpPr/>
            <p:nvPr/>
          </p:nvSpPr>
          <p:spPr>
            <a:xfrm>
              <a:off x="710933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9" name="pl469"/>
            <p:cNvSpPr/>
            <p:nvPr/>
          </p:nvSpPr>
          <p:spPr>
            <a:xfrm>
              <a:off x="731878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70" name="pl470"/>
            <p:cNvSpPr/>
            <p:nvPr/>
          </p:nvSpPr>
          <p:spPr>
            <a:xfrm>
              <a:off x="5852660" y="5177850"/>
              <a:ext cx="1466121" cy="105936"/>
            </a:xfrm>
            <a:custGeom>
              <a:avLst/>
              <a:pathLst>
                <a:path w="1466121" h="105936">
                  <a:moveTo>
                    <a:pt x="0" y="0"/>
                  </a:moveTo>
                  <a:lnTo>
                    <a:pt x="209445" y="13242"/>
                  </a:lnTo>
                  <a:lnTo>
                    <a:pt x="418891" y="52968"/>
                  </a:lnTo>
                  <a:lnTo>
                    <a:pt x="628337" y="105936"/>
                  </a:lnTo>
                  <a:lnTo>
                    <a:pt x="837783" y="26484"/>
                  </a:lnTo>
                  <a:lnTo>
                    <a:pt x="1047229" y="52968"/>
                  </a:lnTo>
                  <a:lnTo>
                    <a:pt x="1256675" y="52968"/>
                  </a:lnTo>
                  <a:lnTo>
                    <a:pt x="1466121" y="52968"/>
                  </a:lnTo>
                </a:path>
              </a:pathLst>
            </a:custGeom>
            <a:ln w="20325" cap="flat">
              <a:solidFill>
                <a:srgbClr val="BEBEBE">
                  <a:alpha val="69803"/>
                </a:srgbClr>
              </a:solidFill>
              <a:prstDash val="solid"/>
              <a:round/>
            </a:ln>
          </p:spPr>
          <p:txBody>
            <a:bodyPr/>
            <a:lstStyle/>
            <a:p/>
          </p:txBody>
        </p:sp>
        <p:sp>
          <p:nvSpPr>
            <p:cNvPr id="471" name="pl471"/>
            <p:cNvSpPr/>
            <p:nvPr/>
          </p:nvSpPr>
          <p:spPr>
            <a:xfrm>
              <a:off x="5852660" y="5098398"/>
              <a:ext cx="1466121" cy="331052"/>
            </a:xfrm>
            <a:custGeom>
              <a:avLst/>
              <a:pathLst>
                <a:path w="1466121" h="331052">
                  <a:moveTo>
                    <a:pt x="0" y="52968"/>
                  </a:moveTo>
                  <a:lnTo>
                    <a:pt x="209445" y="92694"/>
                  </a:lnTo>
                  <a:lnTo>
                    <a:pt x="418891" y="172147"/>
                  </a:lnTo>
                  <a:lnTo>
                    <a:pt x="628337" y="251599"/>
                  </a:lnTo>
                  <a:lnTo>
                    <a:pt x="837783" y="238357"/>
                  </a:lnTo>
                  <a:lnTo>
                    <a:pt x="1047229" y="331052"/>
                  </a:lnTo>
                  <a:lnTo>
                    <a:pt x="1256675" y="0"/>
                  </a:lnTo>
                  <a:lnTo>
                    <a:pt x="1466121" y="198631"/>
                  </a:lnTo>
                </a:path>
              </a:pathLst>
            </a:custGeom>
            <a:ln w="40651" cap="flat">
              <a:solidFill>
                <a:srgbClr val="BEBEBE">
                  <a:alpha val="69803"/>
                </a:srgbClr>
              </a:solidFill>
              <a:prstDash val="solid"/>
              <a:round/>
            </a:ln>
          </p:spPr>
          <p:txBody>
            <a:bodyPr/>
            <a:lstStyle/>
            <a:p/>
          </p:txBody>
        </p:sp>
        <p:sp>
          <p:nvSpPr>
            <p:cNvPr id="472" name="pl472"/>
            <p:cNvSpPr/>
            <p:nvPr/>
          </p:nvSpPr>
          <p:spPr>
            <a:xfrm>
              <a:off x="5852660" y="5098398"/>
              <a:ext cx="1466121" cy="331052"/>
            </a:xfrm>
            <a:custGeom>
              <a:avLst/>
              <a:pathLst>
                <a:path w="1466121" h="331052">
                  <a:moveTo>
                    <a:pt x="0" y="52968"/>
                  </a:moveTo>
                  <a:lnTo>
                    <a:pt x="209445" y="92694"/>
                  </a:lnTo>
                  <a:lnTo>
                    <a:pt x="418891" y="172147"/>
                  </a:lnTo>
                  <a:lnTo>
                    <a:pt x="628337" y="251599"/>
                  </a:lnTo>
                  <a:lnTo>
                    <a:pt x="837783" y="238357"/>
                  </a:lnTo>
                  <a:lnTo>
                    <a:pt x="1047229" y="331052"/>
                  </a:lnTo>
                  <a:lnTo>
                    <a:pt x="1256675" y="0"/>
                  </a:lnTo>
                  <a:lnTo>
                    <a:pt x="1466121" y="198631"/>
                  </a:lnTo>
                </a:path>
              </a:pathLst>
            </a:custGeom>
            <a:ln w="35231" cap="flat">
              <a:solidFill>
                <a:srgbClr val="BEBEBE">
                  <a:alpha val="69803"/>
                </a:srgbClr>
              </a:solidFill>
              <a:prstDash val="solid"/>
              <a:round/>
            </a:ln>
          </p:spPr>
          <p:txBody>
            <a:bodyPr/>
            <a:lstStyle/>
            <a:p/>
          </p:txBody>
        </p:sp>
        <p:sp>
          <p:nvSpPr>
            <p:cNvPr id="473" name="pl473"/>
            <p:cNvSpPr/>
            <p:nvPr/>
          </p:nvSpPr>
          <p:spPr>
            <a:xfrm>
              <a:off x="5852660" y="5177850"/>
              <a:ext cx="1466121" cy="105936"/>
            </a:xfrm>
            <a:custGeom>
              <a:avLst/>
              <a:pathLst>
                <a:path w="1466121" h="105936">
                  <a:moveTo>
                    <a:pt x="0" y="0"/>
                  </a:moveTo>
                  <a:lnTo>
                    <a:pt x="209445" y="13242"/>
                  </a:lnTo>
                  <a:lnTo>
                    <a:pt x="418891" y="52968"/>
                  </a:lnTo>
                  <a:lnTo>
                    <a:pt x="628337" y="105936"/>
                  </a:lnTo>
                  <a:lnTo>
                    <a:pt x="837783" y="26484"/>
                  </a:lnTo>
                  <a:lnTo>
                    <a:pt x="1047229" y="52968"/>
                  </a:lnTo>
                  <a:lnTo>
                    <a:pt x="1256675" y="52968"/>
                  </a:lnTo>
                  <a:lnTo>
                    <a:pt x="1466121" y="52968"/>
                  </a:lnTo>
                </a:path>
              </a:pathLst>
            </a:custGeom>
            <a:ln w="20325" cap="flat">
              <a:solidFill>
                <a:srgbClr val="6B6B6B">
                  <a:alpha val="100000"/>
                </a:srgbClr>
              </a:solidFill>
              <a:prstDash val="solid"/>
              <a:round/>
            </a:ln>
          </p:spPr>
          <p:txBody>
            <a:bodyPr/>
            <a:lstStyle/>
            <a:p/>
          </p:txBody>
        </p:sp>
        <p:sp>
          <p:nvSpPr>
            <p:cNvPr id="474" name="pl474"/>
            <p:cNvSpPr/>
            <p:nvPr/>
          </p:nvSpPr>
          <p:spPr>
            <a:xfrm>
              <a:off x="5852660" y="5098398"/>
              <a:ext cx="1466121" cy="331052"/>
            </a:xfrm>
            <a:custGeom>
              <a:avLst/>
              <a:pathLst>
                <a:path w="1466121" h="331052">
                  <a:moveTo>
                    <a:pt x="0" y="52968"/>
                  </a:moveTo>
                  <a:lnTo>
                    <a:pt x="209445" y="92694"/>
                  </a:lnTo>
                  <a:lnTo>
                    <a:pt x="418891" y="172147"/>
                  </a:lnTo>
                  <a:lnTo>
                    <a:pt x="628337" y="251599"/>
                  </a:lnTo>
                  <a:lnTo>
                    <a:pt x="837783" y="238357"/>
                  </a:lnTo>
                  <a:lnTo>
                    <a:pt x="1047229" y="331052"/>
                  </a:lnTo>
                  <a:lnTo>
                    <a:pt x="1256675" y="0"/>
                  </a:lnTo>
                  <a:lnTo>
                    <a:pt x="1466121" y="198631"/>
                  </a:lnTo>
                </a:path>
              </a:pathLst>
            </a:custGeom>
            <a:ln w="40651" cap="flat">
              <a:solidFill>
                <a:srgbClr val="000000">
                  <a:alpha val="100000"/>
                </a:srgbClr>
              </a:solidFill>
              <a:prstDash val="solid"/>
              <a:round/>
            </a:ln>
          </p:spPr>
          <p:txBody>
            <a:bodyPr/>
            <a:lstStyle/>
            <a:p/>
          </p:txBody>
        </p:sp>
        <p:sp>
          <p:nvSpPr>
            <p:cNvPr id="475" name="pl475"/>
            <p:cNvSpPr/>
            <p:nvPr/>
          </p:nvSpPr>
          <p:spPr>
            <a:xfrm>
              <a:off x="5852660" y="5098398"/>
              <a:ext cx="1466121" cy="331052"/>
            </a:xfrm>
            <a:custGeom>
              <a:avLst/>
              <a:pathLst>
                <a:path w="1466121" h="331052">
                  <a:moveTo>
                    <a:pt x="0" y="52968"/>
                  </a:moveTo>
                  <a:lnTo>
                    <a:pt x="209445" y="92694"/>
                  </a:lnTo>
                  <a:lnTo>
                    <a:pt x="418891" y="172147"/>
                  </a:lnTo>
                  <a:lnTo>
                    <a:pt x="628337" y="251599"/>
                  </a:lnTo>
                  <a:lnTo>
                    <a:pt x="837783" y="238357"/>
                  </a:lnTo>
                  <a:lnTo>
                    <a:pt x="1047229" y="331052"/>
                  </a:lnTo>
                  <a:lnTo>
                    <a:pt x="1256675" y="0"/>
                  </a:lnTo>
                  <a:lnTo>
                    <a:pt x="1466121" y="198631"/>
                  </a:lnTo>
                </a:path>
              </a:pathLst>
            </a:custGeom>
            <a:ln w="35231" cap="flat">
              <a:solidFill>
                <a:srgbClr val="80BD41">
                  <a:alpha val="100000"/>
                </a:srgbClr>
              </a:solidFill>
              <a:prstDash val="solid"/>
              <a:round/>
            </a:ln>
          </p:spPr>
          <p:txBody>
            <a:bodyPr/>
            <a:lstStyle/>
            <a:p/>
          </p:txBody>
        </p:sp>
        <p:sp>
          <p:nvSpPr>
            <p:cNvPr id="476" name="pl476"/>
            <p:cNvSpPr/>
            <p:nvPr/>
          </p:nvSpPr>
          <p:spPr>
            <a:xfrm>
              <a:off x="5779354" y="5191093"/>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477" name="tx477"/>
            <p:cNvSpPr/>
            <p:nvPr/>
          </p:nvSpPr>
          <p:spPr>
            <a:xfrm>
              <a:off x="5822531" y="49728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78" name="tx478"/>
            <p:cNvSpPr/>
            <p:nvPr/>
          </p:nvSpPr>
          <p:spPr>
            <a:xfrm>
              <a:off x="6031977" y="50125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79" name="tx479"/>
            <p:cNvSpPr/>
            <p:nvPr/>
          </p:nvSpPr>
          <p:spPr>
            <a:xfrm>
              <a:off x="6223363" y="509199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480" name="tx480"/>
            <p:cNvSpPr/>
            <p:nvPr/>
          </p:nvSpPr>
          <p:spPr>
            <a:xfrm>
              <a:off x="6402680" y="5171443"/>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481" name="tx481"/>
            <p:cNvSpPr/>
            <p:nvPr/>
          </p:nvSpPr>
          <p:spPr>
            <a:xfrm>
              <a:off x="6616149" y="5158201"/>
              <a:ext cx="14859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482" name="tx482"/>
            <p:cNvSpPr/>
            <p:nvPr/>
          </p:nvSpPr>
          <p:spPr>
            <a:xfrm>
              <a:off x="6821572" y="5250895"/>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483" name="tx483"/>
            <p:cNvSpPr/>
            <p:nvPr/>
          </p:nvSpPr>
          <p:spPr>
            <a:xfrm>
              <a:off x="7079206" y="49198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484" name="tx484"/>
            <p:cNvSpPr/>
            <p:nvPr/>
          </p:nvSpPr>
          <p:spPr>
            <a:xfrm>
              <a:off x="7270593" y="511847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485" name="rc485"/>
            <p:cNvSpPr/>
            <p:nvPr/>
          </p:nvSpPr>
          <p:spPr>
            <a:xfrm>
              <a:off x="7461677" y="874964"/>
              <a:ext cx="1612733" cy="1019640"/>
            </a:xfrm>
            <a:prstGeom prst="rect">
              <a:avLst/>
            </a:prstGeom>
            <a:solidFill>
              <a:srgbClr val="EBEBEB">
                <a:alpha val="100000"/>
              </a:srgbClr>
            </a:solidFill>
          </p:spPr>
          <p:txBody>
            <a:bodyPr/>
            <a:lstStyle/>
            <a:p/>
          </p:txBody>
        </p:sp>
        <p:sp>
          <p:nvSpPr>
            <p:cNvPr id="486" name="pl486"/>
            <p:cNvSpPr/>
            <p:nvPr/>
          </p:nvSpPr>
          <p:spPr>
            <a:xfrm>
              <a:off x="7461677" y="177542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87" name="pl487"/>
            <p:cNvSpPr/>
            <p:nvPr/>
          </p:nvSpPr>
          <p:spPr>
            <a:xfrm>
              <a:off x="7461677" y="144437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88" name="pl488"/>
            <p:cNvSpPr/>
            <p:nvPr/>
          </p:nvSpPr>
          <p:spPr>
            <a:xfrm>
              <a:off x="7461677" y="111332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89" name="pl489"/>
            <p:cNvSpPr/>
            <p:nvPr/>
          </p:nvSpPr>
          <p:spPr>
            <a:xfrm>
              <a:off x="7461677" y="160989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90" name="pl490"/>
            <p:cNvSpPr/>
            <p:nvPr/>
          </p:nvSpPr>
          <p:spPr>
            <a:xfrm>
              <a:off x="7461677" y="127884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91" name="pl491"/>
            <p:cNvSpPr/>
            <p:nvPr/>
          </p:nvSpPr>
          <p:spPr>
            <a:xfrm>
              <a:off x="7461677" y="94779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92" name="pl492"/>
            <p:cNvSpPr/>
            <p:nvPr/>
          </p:nvSpPr>
          <p:spPr>
            <a:xfrm>
              <a:off x="753498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93" name="pl493"/>
            <p:cNvSpPr/>
            <p:nvPr/>
          </p:nvSpPr>
          <p:spPr>
            <a:xfrm>
              <a:off x="774442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94" name="pl494"/>
            <p:cNvSpPr/>
            <p:nvPr/>
          </p:nvSpPr>
          <p:spPr>
            <a:xfrm>
              <a:off x="795387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95" name="pl495"/>
            <p:cNvSpPr/>
            <p:nvPr/>
          </p:nvSpPr>
          <p:spPr>
            <a:xfrm>
              <a:off x="816332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96" name="pl496"/>
            <p:cNvSpPr/>
            <p:nvPr/>
          </p:nvSpPr>
          <p:spPr>
            <a:xfrm>
              <a:off x="837276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97" name="pl497"/>
            <p:cNvSpPr/>
            <p:nvPr/>
          </p:nvSpPr>
          <p:spPr>
            <a:xfrm>
              <a:off x="858221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98" name="pl498"/>
            <p:cNvSpPr/>
            <p:nvPr/>
          </p:nvSpPr>
          <p:spPr>
            <a:xfrm>
              <a:off x="879165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99" name="pl499"/>
            <p:cNvSpPr/>
            <p:nvPr/>
          </p:nvSpPr>
          <p:spPr>
            <a:xfrm>
              <a:off x="900110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00" name="pl500"/>
            <p:cNvSpPr/>
            <p:nvPr/>
          </p:nvSpPr>
          <p:spPr>
            <a:xfrm>
              <a:off x="7534983" y="1265605"/>
              <a:ext cx="1466121" cy="105936"/>
            </a:xfrm>
            <a:custGeom>
              <a:avLst/>
              <a:pathLst>
                <a:path w="1466121" h="105936">
                  <a:moveTo>
                    <a:pt x="0" y="0"/>
                  </a:moveTo>
                  <a:lnTo>
                    <a:pt x="209445" y="13242"/>
                  </a:lnTo>
                  <a:lnTo>
                    <a:pt x="418891" y="52968"/>
                  </a:lnTo>
                  <a:lnTo>
                    <a:pt x="628337" y="105936"/>
                  </a:lnTo>
                  <a:lnTo>
                    <a:pt x="837783" y="26484"/>
                  </a:lnTo>
                  <a:lnTo>
                    <a:pt x="1047229" y="52968"/>
                  </a:lnTo>
                  <a:lnTo>
                    <a:pt x="1256675" y="52968"/>
                  </a:lnTo>
                  <a:lnTo>
                    <a:pt x="1466121" y="52968"/>
                  </a:lnTo>
                </a:path>
              </a:pathLst>
            </a:custGeom>
            <a:ln w="20325" cap="flat">
              <a:solidFill>
                <a:srgbClr val="BEBEBE">
                  <a:alpha val="69803"/>
                </a:srgbClr>
              </a:solidFill>
              <a:prstDash val="solid"/>
              <a:round/>
            </a:ln>
          </p:spPr>
          <p:txBody>
            <a:bodyPr/>
            <a:lstStyle/>
            <a:p/>
          </p:txBody>
        </p:sp>
        <p:sp>
          <p:nvSpPr>
            <p:cNvPr id="501" name="pl501"/>
            <p:cNvSpPr/>
            <p:nvPr/>
          </p:nvSpPr>
          <p:spPr>
            <a:xfrm>
              <a:off x="7534983" y="1278847"/>
              <a:ext cx="1466121" cy="569409"/>
            </a:xfrm>
            <a:custGeom>
              <a:avLst/>
              <a:pathLst>
                <a:path w="1466121" h="569409">
                  <a:moveTo>
                    <a:pt x="0" y="66210"/>
                  </a:moveTo>
                  <a:lnTo>
                    <a:pt x="209445" y="0"/>
                  </a:lnTo>
                  <a:lnTo>
                    <a:pt x="418891" y="39726"/>
                  </a:lnTo>
                  <a:lnTo>
                    <a:pt x="628337" y="92694"/>
                  </a:lnTo>
                  <a:lnTo>
                    <a:pt x="837783" y="225115"/>
                  </a:lnTo>
                  <a:lnTo>
                    <a:pt x="1047229" y="569409"/>
                  </a:lnTo>
                  <a:lnTo>
                    <a:pt x="1256675" y="119178"/>
                  </a:lnTo>
                  <a:lnTo>
                    <a:pt x="1466121" y="119178"/>
                  </a:lnTo>
                </a:path>
              </a:pathLst>
            </a:custGeom>
            <a:ln w="40651" cap="flat">
              <a:solidFill>
                <a:srgbClr val="BEBEBE">
                  <a:alpha val="69803"/>
                </a:srgbClr>
              </a:solidFill>
              <a:prstDash val="solid"/>
              <a:round/>
            </a:ln>
          </p:spPr>
          <p:txBody>
            <a:bodyPr/>
            <a:lstStyle/>
            <a:p/>
          </p:txBody>
        </p:sp>
        <p:sp>
          <p:nvSpPr>
            <p:cNvPr id="502" name="pl502"/>
            <p:cNvSpPr/>
            <p:nvPr/>
          </p:nvSpPr>
          <p:spPr>
            <a:xfrm>
              <a:off x="7534983" y="1278847"/>
              <a:ext cx="1466121" cy="569409"/>
            </a:xfrm>
            <a:custGeom>
              <a:avLst/>
              <a:pathLst>
                <a:path w="1466121" h="569409">
                  <a:moveTo>
                    <a:pt x="0" y="66210"/>
                  </a:moveTo>
                  <a:lnTo>
                    <a:pt x="209445" y="0"/>
                  </a:lnTo>
                  <a:lnTo>
                    <a:pt x="418891" y="39726"/>
                  </a:lnTo>
                  <a:lnTo>
                    <a:pt x="628337" y="92694"/>
                  </a:lnTo>
                  <a:lnTo>
                    <a:pt x="837783" y="225115"/>
                  </a:lnTo>
                  <a:lnTo>
                    <a:pt x="1047229" y="569409"/>
                  </a:lnTo>
                  <a:lnTo>
                    <a:pt x="1256675" y="119178"/>
                  </a:lnTo>
                  <a:lnTo>
                    <a:pt x="1466121" y="119178"/>
                  </a:lnTo>
                </a:path>
              </a:pathLst>
            </a:custGeom>
            <a:ln w="35231" cap="flat">
              <a:solidFill>
                <a:srgbClr val="BEBEBE">
                  <a:alpha val="69803"/>
                </a:srgbClr>
              </a:solidFill>
              <a:prstDash val="solid"/>
              <a:round/>
            </a:ln>
          </p:spPr>
          <p:txBody>
            <a:bodyPr/>
            <a:lstStyle/>
            <a:p/>
          </p:txBody>
        </p:sp>
        <p:sp>
          <p:nvSpPr>
            <p:cNvPr id="503" name="pl503"/>
            <p:cNvSpPr/>
            <p:nvPr/>
          </p:nvSpPr>
          <p:spPr>
            <a:xfrm>
              <a:off x="7534983" y="1265605"/>
              <a:ext cx="1466121" cy="105936"/>
            </a:xfrm>
            <a:custGeom>
              <a:avLst/>
              <a:pathLst>
                <a:path w="1466121" h="105936">
                  <a:moveTo>
                    <a:pt x="0" y="0"/>
                  </a:moveTo>
                  <a:lnTo>
                    <a:pt x="209445" y="13242"/>
                  </a:lnTo>
                  <a:lnTo>
                    <a:pt x="418891" y="52968"/>
                  </a:lnTo>
                  <a:lnTo>
                    <a:pt x="628337" y="105936"/>
                  </a:lnTo>
                  <a:lnTo>
                    <a:pt x="837783" y="26484"/>
                  </a:lnTo>
                  <a:lnTo>
                    <a:pt x="1047229" y="52968"/>
                  </a:lnTo>
                  <a:lnTo>
                    <a:pt x="1256675" y="52968"/>
                  </a:lnTo>
                  <a:lnTo>
                    <a:pt x="1466121" y="52968"/>
                  </a:lnTo>
                </a:path>
              </a:pathLst>
            </a:custGeom>
            <a:ln w="20325" cap="flat">
              <a:solidFill>
                <a:srgbClr val="6B6B6B">
                  <a:alpha val="100000"/>
                </a:srgbClr>
              </a:solidFill>
              <a:prstDash val="solid"/>
              <a:round/>
            </a:ln>
          </p:spPr>
          <p:txBody>
            <a:bodyPr/>
            <a:lstStyle/>
            <a:p/>
          </p:txBody>
        </p:sp>
        <p:sp>
          <p:nvSpPr>
            <p:cNvPr id="504" name="pl504"/>
            <p:cNvSpPr/>
            <p:nvPr/>
          </p:nvSpPr>
          <p:spPr>
            <a:xfrm>
              <a:off x="7534983" y="1278847"/>
              <a:ext cx="1466121" cy="569409"/>
            </a:xfrm>
            <a:custGeom>
              <a:avLst/>
              <a:pathLst>
                <a:path w="1466121" h="569409">
                  <a:moveTo>
                    <a:pt x="0" y="66210"/>
                  </a:moveTo>
                  <a:lnTo>
                    <a:pt x="209445" y="0"/>
                  </a:lnTo>
                  <a:lnTo>
                    <a:pt x="418891" y="39726"/>
                  </a:lnTo>
                  <a:lnTo>
                    <a:pt x="628337" y="92694"/>
                  </a:lnTo>
                  <a:lnTo>
                    <a:pt x="837783" y="225115"/>
                  </a:lnTo>
                  <a:lnTo>
                    <a:pt x="1047229" y="569409"/>
                  </a:lnTo>
                  <a:lnTo>
                    <a:pt x="1256675" y="119178"/>
                  </a:lnTo>
                  <a:lnTo>
                    <a:pt x="1466121" y="119178"/>
                  </a:lnTo>
                </a:path>
              </a:pathLst>
            </a:custGeom>
            <a:ln w="40651" cap="flat">
              <a:solidFill>
                <a:srgbClr val="000000">
                  <a:alpha val="100000"/>
                </a:srgbClr>
              </a:solidFill>
              <a:prstDash val="solid"/>
              <a:round/>
            </a:ln>
          </p:spPr>
          <p:txBody>
            <a:bodyPr/>
            <a:lstStyle/>
            <a:p/>
          </p:txBody>
        </p:sp>
        <p:sp>
          <p:nvSpPr>
            <p:cNvPr id="505" name="pl505"/>
            <p:cNvSpPr/>
            <p:nvPr/>
          </p:nvSpPr>
          <p:spPr>
            <a:xfrm>
              <a:off x="7534983" y="1278847"/>
              <a:ext cx="1466121" cy="569409"/>
            </a:xfrm>
            <a:custGeom>
              <a:avLst/>
              <a:pathLst>
                <a:path w="1466121" h="569409">
                  <a:moveTo>
                    <a:pt x="0" y="66210"/>
                  </a:moveTo>
                  <a:lnTo>
                    <a:pt x="209445" y="0"/>
                  </a:lnTo>
                  <a:lnTo>
                    <a:pt x="418891" y="39726"/>
                  </a:lnTo>
                  <a:lnTo>
                    <a:pt x="628337" y="92694"/>
                  </a:lnTo>
                  <a:lnTo>
                    <a:pt x="837783" y="225115"/>
                  </a:lnTo>
                  <a:lnTo>
                    <a:pt x="1047229" y="569409"/>
                  </a:lnTo>
                  <a:lnTo>
                    <a:pt x="1256675" y="119178"/>
                  </a:lnTo>
                  <a:lnTo>
                    <a:pt x="1466121" y="119178"/>
                  </a:lnTo>
                </a:path>
              </a:pathLst>
            </a:custGeom>
            <a:ln w="35231" cap="flat">
              <a:solidFill>
                <a:srgbClr val="80BD41">
                  <a:alpha val="100000"/>
                </a:srgbClr>
              </a:solidFill>
              <a:prstDash val="solid"/>
              <a:round/>
            </a:ln>
          </p:spPr>
          <p:txBody>
            <a:bodyPr/>
            <a:lstStyle/>
            <a:p/>
          </p:txBody>
        </p:sp>
        <p:sp>
          <p:nvSpPr>
            <p:cNvPr id="506" name="pl506"/>
            <p:cNvSpPr/>
            <p:nvPr/>
          </p:nvSpPr>
          <p:spPr>
            <a:xfrm>
              <a:off x="7461677" y="1278847"/>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07" name="tx507"/>
            <p:cNvSpPr/>
            <p:nvPr/>
          </p:nvSpPr>
          <p:spPr>
            <a:xfrm>
              <a:off x="7486794" y="116650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508" name="tx508"/>
            <p:cNvSpPr/>
            <p:nvPr/>
          </p:nvSpPr>
          <p:spPr>
            <a:xfrm>
              <a:off x="7714299" y="11002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09" name="tx509"/>
            <p:cNvSpPr/>
            <p:nvPr/>
          </p:nvSpPr>
          <p:spPr>
            <a:xfrm>
              <a:off x="7905686" y="114001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10" name="tx510"/>
            <p:cNvSpPr/>
            <p:nvPr/>
          </p:nvSpPr>
          <p:spPr>
            <a:xfrm>
              <a:off x="8115132" y="119298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511" name="tx511"/>
            <p:cNvSpPr/>
            <p:nvPr/>
          </p:nvSpPr>
          <p:spPr>
            <a:xfrm>
              <a:off x="8294448" y="1325408"/>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512" name="tx512"/>
            <p:cNvSpPr/>
            <p:nvPr/>
          </p:nvSpPr>
          <p:spPr>
            <a:xfrm>
              <a:off x="8503894" y="1669702"/>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-43</a:t>
              </a:r>
            </a:p>
          </p:txBody>
        </p:sp>
        <p:sp>
          <p:nvSpPr>
            <p:cNvPr id="513" name="tx513"/>
            <p:cNvSpPr/>
            <p:nvPr/>
          </p:nvSpPr>
          <p:spPr>
            <a:xfrm>
              <a:off x="8743470" y="121947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514" name="tx514"/>
            <p:cNvSpPr/>
            <p:nvPr/>
          </p:nvSpPr>
          <p:spPr>
            <a:xfrm>
              <a:off x="8952916" y="121947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515" name="rc515"/>
            <p:cNvSpPr/>
            <p:nvPr/>
          </p:nvSpPr>
          <p:spPr>
            <a:xfrm>
              <a:off x="7461677" y="2179046"/>
              <a:ext cx="1612733" cy="1019640"/>
            </a:xfrm>
            <a:prstGeom prst="rect">
              <a:avLst/>
            </a:prstGeom>
            <a:solidFill>
              <a:srgbClr val="EBEBEB">
                <a:alpha val="100000"/>
              </a:srgbClr>
            </a:solidFill>
          </p:spPr>
          <p:txBody>
            <a:bodyPr/>
            <a:lstStyle/>
            <a:p/>
          </p:txBody>
        </p:sp>
        <p:sp>
          <p:nvSpPr>
            <p:cNvPr id="516" name="pl516"/>
            <p:cNvSpPr/>
            <p:nvPr/>
          </p:nvSpPr>
          <p:spPr>
            <a:xfrm>
              <a:off x="7461677" y="307950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17" name="pl517"/>
            <p:cNvSpPr/>
            <p:nvPr/>
          </p:nvSpPr>
          <p:spPr>
            <a:xfrm>
              <a:off x="7461677" y="274845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18" name="pl518"/>
            <p:cNvSpPr/>
            <p:nvPr/>
          </p:nvSpPr>
          <p:spPr>
            <a:xfrm>
              <a:off x="7461677" y="241740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19" name="pl519"/>
            <p:cNvSpPr/>
            <p:nvPr/>
          </p:nvSpPr>
          <p:spPr>
            <a:xfrm>
              <a:off x="7461677" y="291398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20" name="pl520"/>
            <p:cNvSpPr/>
            <p:nvPr/>
          </p:nvSpPr>
          <p:spPr>
            <a:xfrm>
              <a:off x="7461677" y="258292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21" name="pl521"/>
            <p:cNvSpPr/>
            <p:nvPr/>
          </p:nvSpPr>
          <p:spPr>
            <a:xfrm>
              <a:off x="7461677" y="225187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22" name="pl522"/>
            <p:cNvSpPr/>
            <p:nvPr/>
          </p:nvSpPr>
          <p:spPr>
            <a:xfrm>
              <a:off x="753498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23" name="pl523"/>
            <p:cNvSpPr/>
            <p:nvPr/>
          </p:nvSpPr>
          <p:spPr>
            <a:xfrm>
              <a:off x="774442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24" name="pl524"/>
            <p:cNvSpPr/>
            <p:nvPr/>
          </p:nvSpPr>
          <p:spPr>
            <a:xfrm>
              <a:off x="795387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25" name="pl525"/>
            <p:cNvSpPr/>
            <p:nvPr/>
          </p:nvSpPr>
          <p:spPr>
            <a:xfrm>
              <a:off x="816332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26" name="pl526"/>
            <p:cNvSpPr/>
            <p:nvPr/>
          </p:nvSpPr>
          <p:spPr>
            <a:xfrm>
              <a:off x="837276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27" name="pl527"/>
            <p:cNvSpPr/>
            <p:nvPr/>
          </p:nvSpPr>
          <p:spPr>
            <a:xfrm>
              <a:off x="858221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28" name="pl528"/>
            <p:cNvSpPr/>
            <p:nvPr/>
          </p:nvSpPr>
          <p:spPr>
            <a:xfrm>
              <a:off x="879165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29" name="pl529"/>
            <p:cNvSpPr/>
            <p:nvPr/>
          </p:nvSpPr>
          <p:spPr>
            <a:xfrm>
              <a:off x="900110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30" name="pl530"/>
            <p:cNvSpPr/>
            <p:nvPr/>
          </p:nvSpPr>
          <p:spPr>
            <a:xfrm>
              <a:off x="7534983" y="2569687"/>
              <a:ext cx="1466121" cy="105936"/>
            </a:xfrm>
            <a:custGeom>
              <a:avLst/>
              <a:pathLst>
                <a:path w="1466121" h="105936">
                  <a:moveTo>
                    <a:pt x="0" y="0"/>
                  </a:moveTo>
                  <a:lnTo>
                    <a:pt x="209445" y="13242"/>
                  </a:lnTo>
                  <a:lnTo>
                    <a:pt x="418891" y="52968"/>
                  </a:lnTo>
                  <a:lnTo>
                    <a:pt x="628337" y="105936"/>
                  </a:lnTo>
                  <a:lnTo>
                    <a:pt x="837783" y="26484"/>
                  </a:lnTo>
                  <a:lnTo>
                    <a:pt x="1047229" y="52968"/>
                  </a:lnTo>
                  <a:lnTo>
                    <a:pt x="1256675" y="52968"/>
                  </a:lnTo>
                  <a:lnTo>
                    <a:pt x="1466121" y="52968"/>
                  </a:lnTo>
                </a:path>
              </a:pathLst>
            </a:custGeom>
            <a:ln w="20325" cap="flat">
              <a:solidFill>
                <a:srgbClr val="BEBEBE">
                  <a:alpha val="69803"/>
                </a:srgbClr>
              </a:solidFill>
              <a:prstDash val="solid"/>
              <a:round/>
            </a:ln>
          </p:spPr>
          <p:txBody>
            <a:bodyPr/>
            <a:lstStyle/>
            <a:p/>
          </p:txBody>
        </p:sp>
        <p:sp>
          <p:nvSpPr>
            <p:cNvPr id="531" name="pl531"/>
            <p:cNvSpPr/>
            <p:nvPr/>
          </p:nvSpPr>
          <p:spPr>
            <a:xfrm>
              <a:off x="7534983" y="2503477"/>
              <a:ext cx="1466121" cy="331052"/>
            </a:xfrm>
            <a:custGeom>
              <a:avLst/>
              <a:pathLst>
                <a:path w="1466121" h="331052">
                  <a:moveTo>
                    <a:pt x="0" y="0"/>
                  </a:moveTo>
                  <a:lnTo>
                    <a:pt x="209445" y="79452"/>
                  </a:lnTo>
                  <a:lnTo>
                    <a:pt x="418891" y="251599"/>
                  </a:lnTo>
                  <a:lnTo>
                    <a:pt x="628337" y="238357"/>
                  </a:lnTo>
                  <a:lnTo>
                    <a:pt x="837783" y="238357"/>
                  </a:lnTo>
                  <a:lnTo>
                    <a:pt x="1047229" y="317809"/>
                  </a:lnTo>
                  <a:lnTo>
                    <a:pt x="1256675" y="331052"/>
                  </a:lnTo>
                  <a:lnTo>
                    <a:pt x="1466121" y="331052"/>
                  </a:lnTo>
                </a:path>
              </a:pathLst>
            </a:custGeom>
            <a:ln w="40651" cap="flat">
              <a:solidFill>
                <a:srgbClr val="BEBEBE">
                  <a:alpha val="69803"/>
                </a:srgbClr>
              </a:solidFill>
              <a:prstDash val="solid"/>
              <a:round/>
            </a:ln>
          </p:spPr>
          <p:txBody>
            <a:bodyPr/>
            <a:lstStyle/>
            <a:p/>
          </p:txBody>
        </p:sp>
        <p:sp>
          <p:nvSpPr>
            <p:cNvPr id="532" name="pl532"/>
            <p:cNvSpPr/>
            <p:nvPr/>
          </p:nvSpPr>
          <p:spPr>
            <a:xfrm>
              <a:off x="7534983" y="2503477"/>
              <a:ext cx="1466121" cy="331052"/>
            </a:xfrm>
            <a:custGeom>
              <a:avLst/>
              <a:pathLst>
                <a:path w="1466121" h="331052">
                  <a:moveTo>
                    <a:pt x="0" y="0"/>
                  </a:moveTo>
                  <a:lnTo>
                    <a:pt x="209445" y="79452"/>
                  </a:lnTo>
                  <a:lnTo>
                    <a:pt x="418891" y="251599"/>
                  </a:lnTo>
                  <a:lnTo>
                    <a:pt x="628337" y="238357"/>
                  </a:lnTo>
                  <a:lnTo>
                    <a:pt x="837783" y="238357"/>
                  </a:lnTo>
                  <a:lnTo>
                    <a:pt x="1047229" y="317809"/>
                  </a:lnTo>
                  <a:lnTo>
                    <a:pt x="1256675" y="331052"/>
                  </a:lnTo>
                  <a:lnTo>
                    <a:pt x="1466121" y="331052"/>
                  </a:lnTo>
                </a:path>
              </a:pathLst>
            </a:custGeom>
            <a:ln w="35231" cap="flat">
              <a:solidFill>
                <a:srgbClr val="BEBEBE">
                  <a:alpha val="69803"/>
                </a:srgbClr>
              </a:solidFill>
              <a:prstDash val="solid"/>
              <a:round/>
            </a:ln>
          </p:spPr>
          <p:txBody>
            <a:bodyPr/>
            <a:lstStyle/>
            <a:p/>
          </p:txBody>
        </p:sp>
        <p:sp>
          <p:nvSpPr>
            <p:cNvPr id="533" name="pl533"/>
            <p:cNvSpPr/>
            <p:nvPr/>
          </p:nvSpPr>
          <p:spPr>
            <a:xfrm>
              <a:off x="7534983" y="2569687"/>
              <a:ext cx="1466121" cy="105936"/>
            </a:xfrm>
            <a:custGeom>
              <a:avLst/>
              <a:pathLst>
                <a:path w="1466121" h="105936">
                  <a:moveTo>
                    <a:pt x="0" y="0"/>
                  </a:moveTo>
                  <a:lnTo>
                    <a:pt x="209445" y="13242"/>
                  </a:lnTo>
                  <a:lnTo>
                    <a:pt x="418891" y="52968"/>
                  </a:lnTo>
                  <a:lnTo>
                    <a:pt x="628337" y="105936"/>
                  </a:lnTo>
                  <a:lnTo>
                    <a:pt x="837783" y="26484"/>
                  </a:lnTo>
                  <a:lnTo>
                    <a:pt x="1047229" y="52968"/>
                  </a:lnTo>
                  <a:lnTo>
                    <a:pt x="1256675" y="52968"/>
                  </a:lnTo>
                  <a:lnTo>
                    <a:pt x="1466121" y="52968"/>
                  </a:lnTo>
                </a:path>
              </a:pathLst>
            </a:custGeom>
            <a:ln w="20325" cap="flat">
              <a:solidFill>
                <a:srgbClr val="6B6B6B">
                  <a:alpha val="100000"/>
                </a:srgbClr>
              </a:solidFill>
              <a:prstDash val="solid"/>
              <a:round/>
            </a:ln>
          </p:spPr>
          <p:txBody>
            <a:bodyPr/>
            <a:lstStyle/>
            <a:p/>
          </p:txBody>
        </p:sp>
        <p:sp>
          <p:nvSpPr>
            <p:cNvPr id="534" name="pl534"/>
            <p:cNvSpPr/>
            <p:nvPr/>
          </p:nvSpPr>
          <p:spPr>
            <a:xfrm>
              <a:off x="7534983" y="2503477"/>
              <a:ext cx="1466121" cy="331052"/>
            </a:xfrm>
            <a:custGeom>
              <a:avLst/>
              <a:pathLst>
                <a:path w="1466121" h="331052">
                  <a:moveTo>
                    <a:pt x="0" y="0"/>
                  </a:moveTo>
                  <a:lnTo>
                    <a:pt x="209445" y="79452"/>
                  </a:lnTo>
                  <a:lnTo>
                    <a:pt x="418891" y="251599"/>
                  </a:lnTo>
                  <a:lnTo>
                    <a:pt x="628337" y="238357"/>
                  </a:lnTo>
                  <a:lnTo>
                    <a:pt x="837783" y="238357"/>
                  </a:lnTo>
                  <a:lnTo>
                    <a:pt x="1047229" y="317809"/>
                  </a:lnTo>
                  <a:lnTo>
                    <a:pt x="1256675" y="331052"/>
                  </a:lnTo>
                  <a:lnTo>
                    <a:pt x="1466121" y="331052"/>
                  </a:lnTo>
                </a:path>
              </a:pathLst>
            </a:custGeom>
            <a:ln w="40651" cap="flat">
              <a:solidFill>
                <a:srgbClr val="000000">
                  <a:alpha val="100000"/>
                </a:srgbClr>
              </a:solidFill>
              <a:prstDash val="solid"/>
              <a:round/>
            </a:ln>
          </p:spPr>
          <p:txBody>
            <a:bodyPr/>
            <a:lstStyle/>
            <a:p/>
          </p:txBody>
        </p:sp>
        <p:sp>
          <p:nvSpPr>
            <p:cNvPr id="535" name="pl535"/>
            <p:cNvSpPr/>
            <p:nvPr/>
          </p:nvSpPr>
          <p:spPr>
            <a:xfrm>
              <a:off x="7534983" y="2503477"/>
              <a:ext cx="1466121" cy="331052"/>
            </a:xfrm>
            <a:custGeom>
              <a:avLst/>
              <a:pathLst>
                <a:path w="1466121" h="331052">
                  <a:moveTo>
                    <a:pt x="0" y="0"/>
                  </a:moveTo>
                  <a:lnTo>
                    <a:pt x="209445" y="79452"/>
                  </a:lnTo>
                  <a:lnTo>
                    <a:pt x="418891" y="251599"/>
                  </a:lnTo>
                  <a:lnTo>
                    <a:pt x="628337" y="238357"/>
                  </a:lnTo>
                  <a:lnTo>
                    <a:pt x="837783" y="238357"/>
                  </a:lnTo>
                  <a:lnTo>
                    <a:pt x="1047229" y="317809"/>
                  </a:lnTo>
                  <a:lnTo>
                    <a:pt x="1256675" y="331052"/>
                  </a:lnTo>
                  <a:lnTo>
                    <a:pt x="1466121" y="331052"/>
                  </a:lnTo>
                </a:path>
              </a:pathLst>
            </a:custGeom>
            <a:ln w="35231" cap="flat">
              <a:solidFill>
                <a:srgbClr val="80BD41">
                  <a:alpha val="100000"/>
                </a:srgbClr>
              </a:solidFill>
              <a:prstDash val="solid"/>
              <a:round/>
            </a:ln>
          </p:spPr>
          <p:txBody>
            <a:bodyPr/>
            <a:lstStyle/>
            <a:p/>
          </p:txBody>
        </p:sp>
        <p:sp>
          <p:nvSpPr>
            <p:cNvPr id="536" name="pl536"/>
            <p:cNvSpPr/>
            <p:nvPr/>
          </p:nvSpPr>
          <p:spPr>
            <a:xfrm>
              <a:off x="7461677" y="2582929"/>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37" name="tx537"/>
            <p:cNvSpPr/>
            <p:nvPr/>
          </p:nvSpPr>
          <p:spPr>
            <a:xfrm>
              <a:off x="7504854" y="232492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538" name="tx538"/>
            <p:cNvSpPr/>
            <p:nvPr/>
          </p:nvSpPr>
          <p:spPr>
            <a:xfrm>
              <a:off x="7714299" y="24043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39" name="tx539"/>
            <p:cNvSpPr/>
            <p:nvPr/>
          </p:nvSpPr>
          <p:spPr>
            <a:xfrm>
              <a:off x="7875556" y="2576521"/>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540" name="tx540"/>
            <p:cNvSpPr/>
            <p:nvPr/>
          </p:nvSpPr>
          <p:spPr>
            <a:xfrm>
              <a:off x="8085002" y="256327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541" name="tx541"/>
            <p:cNvSpPr/>
            <p:nvPr/>
          </p:nvSpPr>
          <p:spPr>
            <a:xfrm>
              <a:off x="8294448" y="256327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542" name="tx542"/>
            <p:cNvSpPr/>
            <p:nvPr/>
          </p:nvSpPr>
          <p:spPr>
            <a:xfrm>
              <a:off x="8503894" y="2642732"/>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543" name="tx543"/>
            <p:cNvSpPr/>
            <p:nvPr/>
          </p:nvSpPr>
          <p:spPr>
            <a:xfrm>
              <a:off x="8713340" y="2655974"/>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544" name="tx544"/>
            <p:cNvSpPr/>
            <p:nvPr/>
          </p:nvSpPr>
          <p:spPr>
            <a:xfrm>
              <a:off x="8922786" y="2655974"/>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545" name="rc545"/>
            <p:cNvSpPr/>
            <p:nvPr/>
          </p:nvSpPr>
          <p:spPr>
            <a:xfrm>
              <a:off x="7461677" y="3483127"/>
              <a:ext cx="1612733" cy="1019640"/>
            </a:xfrm>
            <a:prstGeom prst="rect">
              <a:avLst/>
            </a:prstGeom>
            <a:solidFill>
              <a:srgbClr val="EBEBEB">
                <a:alpha val="100000"/>
              </a:srgbClr>
            </a:solidFill>
          </p:spPr>
          <p:txBody>
            <a:bodyPr/>
            <a:lstStyle/>
            <a:p/>
          </p:txBody>
        </p:sp>
        <p:sp>
          <p:nvSpPr>
            <p:cNvPr id="546" name="pl546"/>
            <p:cNvSpPr/>
            <p:nvPr/>
          </p:nvSpPr>
          <p:spPr>
            <a:xfrm>
              <a:off x="7461677" y="438358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47" name="pl547"/>
            <p:cNvSpPr/>
            <p:nvPr/>
          </p:nvSpPr>
          <p:spPr>
            <a:xfrm>
              <a:off x="7461677" y="405253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48" name="pl548"/>
            <p:cNvSpPr/>
            <p:nvPr/>
          </p:nvSpPr>
          <p:spPr>
            <a:xfrm>
              <a:off x="7461677" y="372148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49" name="pl549"/>
            <p:cNvSpPr/>
            <p:nvPr/>
          </p:nvSpPr>
          <p:spPr>
            <a:xfrm>
              <a:off x="7461677" y="421806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50" name="pl550"/>
            <p:cNvSpPr/>
            <p:nvPr/>
          </p:nvSpPr>
          <p:spPr>
            <a:xfrm>
              <a:off x="7461677" y="388701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51" name="pl551"/>
            <p:cNvSpPr/>
            <p:nvPr/>
          </p:nvSpPr>
          <p:spPr>
            <a:xfrm>
              <a:off x="7461677" y="355595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52" name="pl552"/>
            <p:cNvSpPr/>
            <p:nvPr/>
          </p:nvSpPr>
          <p:spPr>
            <a:xfrm>
              <a:off x="753498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53" name="pl553"/>
            <p:cNvSpPr/>
            <p:nvPr/>
          </p:nvSpPr>
          <p:spPr>
            <a:xfrm>
              <a:off x="774442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54" name="pl554"/>
            <p:cNvSpPr/>
            <p:nvPr/>
          </p:nvSpPr>
          <p:spPr>
            <a:xfrm>
              <a:off x="795387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55" name="pl555"/>
            <p:cNvSpPr/>
            <p:nvPr/>
          </p:nvSpPr>
          <p:spPr>
            <a:xfrm>
              <a:off x="816332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56" name="pl556"/>
            <p:cNvSpPr/>
            <p:nvPr/>
          </p:nvSpPr>
          <p:spPr>
            <a:xfrm>
              <a:off x="837276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57" name="pl557"/>
            <p:cNvSpPr/>
            <p:nvPr/>
          </p:nvSpPr>
          <p:spPr>
            <a:xfrm>
              <a:off x="858221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58" name="pl558"/>
            <p:cNvSpPr/>
            <p:nvPr/>
          </p:nvSpPr>
          <p:spPr>
            <a:xfrm>
              <a:off x="879165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59" name="pl559"/>
            <p:cNvSpPr/>
            <p:nvPr/>
          </p:nvSpPr>
          <p:spPr>
            <a:xfrm>
              <a:off x="900110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60" name="pl560"/>
            <p:cNvSpPr/>
            <p:nvPr/>
          </p:nvSpPr>
          <p:spPr>
            <a:xfrm>
              <a:off x="7534983" y="3873769"/>
              <a:ext cx="1466121" cy="105936"/>
            </a:xfrm>
            <a:custGeom>
              <a:avLst/>
              <a:pathLst>
                <a:path w="1466121" h="105936">
                  <a:moveTo>
                    <a:pt x="0" y="0"/>
                  </a:moveTo>
                  <a:lnTo>
                    <a:pt x="209445" y="13242"/>
                  </a:lnTo>
                  <a:lnTo>
                    <a:pt x="418891" y="52968"/>
                  </a:lnTo>
                  <a:lnTo>
                    <a:pt x="628337" y="105936"/>
                  </a:lnTo>
                  <a:lnTo>
                    <a:pt x="837783" y="26484"/>
                  </a:lnTo>
                  <a:lnTo>
                    <a:pt x="1047229" y="52968"/>
                  </a:lnTo>
                  <a:lnTo>
                    <a:pt x="1256675" y="52968"/>
                  </a:lnTo>
                  <a:lnTo>
                    <a:pt x="1466121" y="52968"/>
                  </a:lnTo>
                </a:path>
              </a:pathLst>
            </a:custGeom>
            <a:ln w="20325" cap="flat">
              <a:solidFill>
                <a:srgbClr val="BEBEBE">
                  <a:alpha val="69803"/>
                </a:srgbClr>
              </a:solidFill>
              <a:prstDash val="solid"/>
              <a:round/>
            </a:ln>
          </p:spPr>
          <p:txBody>
            <a:bodyPr/>
            <a:lstStyle/>
            <a:p/>
          </p:txBody>
        </p:sp>
        <p:sp>
          <p:nvSpPr>
            <p:cNvPr id="561" name="pl561"/>
            <p:cNvSpPr/>
            <p:nvPr/>
          </p:nvSpPr>
          <p:spPr>
            <a:xfrm>
              <a:off x="7534983" y="3860527"/>
              <a:ext cx="1466121" cy="251599"/>
            </a:xfrm>
            <a:custGeom>
              <a:avLst/>
              <a:pathLst>
                <a:path w="1466121" h="251599">
                  <a:moveTo>
                    <a:pt x="0" y="0"/>
                  </a:moveTo>
                  <a:lnTo>
                    <a:pt x="209445" y="26484"/>
                  </a:lnTo>
                  <a:lnTo>
                    <a:pt x="418891" y="119178"/>
                  </a:lnTo>
                  <a:lnTo>
                    <a:pt x="628337" y="238357"/>
                  </a:lnTo>
                  <a:lnTo>
                    <a:pt x="837783" y="251599"/>
                  </a:lnTo>
                  <a:lnTo>
                    <a:pt x="1047229" y="225115"/>
                  </a:lnTo>
                  <a:lnTo>
                    <a:pt x="1256675" y="105936"/>
                  </a:lnTo>
                  <a:lnTo>
                    <a:pt x="1466121" y="105936"/>
                  </a:lnTo>
                </a:path>
              </a:pathLst>
            </a:custGeom>
            <a:ln w="40651" cap="flat">
              <a:solidFill>
                <a:srgbClr val="BEBEBE">
                  <a:alpha val="69803"/>
                </a:srgbClr>
              </a:solidFill>
              <a:prstDash val="solid"/>
              <a:round/>
            </a:ln>
          </p:spPr>
          <p:txBody>
            <a:bodyPr/>
            <a:lstStyle/>
            <a:p/>
          </p:txBody>
        </p:sp>
        <p:sp>
          <p:nvSpPr>
            <p:cNvPr id="562" name="pl562"/>
            <p:cNvSpPr/>
            <p:nvPr/>
          </p:nvSpPr>
          <p:spPr>
            <a:xfrm>
              <a:off x="7534983" y="3860527"/>
              <a:ext cx="1466121" cy="251599"/>
            </a:xfrm>
            <a:custGeom>
              <a:avLst/>
              <a:pathLst>
                <a:path w="1466121" h="251599">
                  <a:moveTo>
                    <a:pt x="0" y="0"/>
                  </a:moveTo>
                  <a:lnTo>
                    <a:pt x="209445" y="26484"/>
                  </a:lnTo>
                  <a:lnTo>
                    <a:pt x="418891" y="119178"/>
                  </a:lnTo>
                  <a:lnTo>
                    <a:pt x="628337" y="238357"/>
                  </a:lnTo>
                  <a:lnTo>
                    <a:pt x="837783" y="251599"/>
                  </a:lnTo>
                  <a:lnTo>
                    <a:pt x="1047229" y="225115"/>
                  </a:lnTo>
                  <a:lnTo>
                    <a:pt x="1256675" y="105936"/>
                  </a:lnTo>
                  <a:lnTo>
                    <a:pt x="1466121" y="105936"/>
                  </a:lnTo>
                </a:path>
              </a:pathLst>
            </a:custGeom>
            <a:ln w="35231" cap="flat">
              <a:solidFill>
                <a:srgbClr val="BEBEBE">
                  <a:alpha val="69803"/>
                </a:srgbClr>
              </a:solidFill>
              <a:prstDash val="solid"/>
              <a:round/>
            </a:ln>
          </p:spPr>
          <p:txBody>
            <a:bodyPr/>
            <a:lstStyle/>
            <a:p/>
          </p:txBody>
        </p:sp>
        <p:sp>
          <p:nvSpPr>
            <p:cNvPr id="563" name="pl563"/>
            <p:cNvSpPr/>
            <p:nvPr/>
          </p:nvSpPr>
          <p:spPr>
            <a:xfrm>
              <a:off x="7534983" y="3873769"/>
              <a:ext cx="1466121" cy="105936"/>
            </a:xfrm>
            <a:custGeom>
              <a:avLst/>
              <a:pathLst>
                <a:path w="1466121" h="105936">
                  <a:moveTo>
                    <a:pt x="0" y="0"/>
                  </a:moveTo>
                  <a:lnTo>
                    <a:pt x="209445" y="13242"/>
                  </a:lnTo>
                  <a:lnTo>
                    <a:pt x="418891" y="52968"/>
                  </a:lnTo>
                  <a:lnTo>
                    <a:pt x="628337" y="105936"/>
                  </a:lnTo>
                  <a:lnTo>
                    <a:pt x="837783" y="26484"/>
                  </a:lnTo>
                  <a:lnTo>
                    <a:pt x="1047229" y="52968"/>
                  </a:lnTo>
                  <a:lnTo>
                    <a:pt x="1256675" y="52968"/>
                  </a:lnTo>
                  <a:lnTo>
                    <a:pt x="1466121" y="52968"/>
                  </a:lnTo>
                </a:path>
              </a:pathLst>
            </a:custGeom>
            <a:ln w="20325" cap="flat">
              <a:solidFill>
                <a:srgbClr val="6B6B6B">
                  <a:alpha val="100000"/>
                </a:srgbClr>
              </a:solidFill>
              <a:prstDash val="solid"/>
              <a:round/>
            </a:ln>
          </p:spPr>
          <p:txBody>
            <a:bodyPr/>
            <a:lstStyle/>
            <a:p/>
          </p:txBody>
        </p:sp>
        <p:sp>
          <p:nvSpPr>
            <p:cNvPr id="564" name="pl564"/>
            <p:cNvSpPr/>
            <p:nvPr/>
          </p:nvSpPr>
          <p:spPr>
            <a:xfrm>
              <a:off x="7534983" y="3860527"/>
              <a:ext cx="1466121" cy="251599"/>
            </a:xfrm>
            <a:custGeom>
              <a:avLst/>
              <a:pathLst>
                <a:path w="1466121" h="251599">
                  <a:moveTo>
                    <a:pt x="0" y="0"/>
                  </a:moveTo>
                  <a:lnTo>
                    <a:pt x="209445" y="26484"/>
                  </a:lnTo>
                  <a:lnTo>
                    <a:pt x="418891" y="119178"/>
                  </a:lnTo>
                  <a:lnTo>
                    <a:pt x="628337" y="238357"/>
                  </a:lnTo>
                  <a:lnTo>
                    <a:pt x="837783" y="251599"/>
                  </a:lnTo>
                  <a:lnTo>
                    <a:pt x="1047229" y="225115"/>
                  </a:lnTo>
                  <a:lnTo>
                    <a:pt x="1256675" y="105936"/>
                  </a:lnTo>
                  <a:lnTo>
                    <a:pt x="1466121" y="105936"/>
                  </a:lnTo>
                </a:path>
              </a:pathLst>
            </a:custGeom>
            <a:ln w="40651" cap="flat">
              <a:solidFill>
                <a:srgbClr val="000000">
                  <a:alpha val="100000"/>
                </a:srgbClr>
              </a:solidFill>
              <a:prstDash val="solid"/>
              <a:round/>
            </a:ln>
          </p:spPr>
          <p:txBody>
            <a:bodyPr/>
            <a:lstStyle/>
            <a:p/>
          </p:txBody>
        </p:sp>
        <p:sp>
          <p:nvSpPr>
            <p:cNvPr id="565" name="pl565"/>
            <p:cNvSpPr/>
            <p:nvPr/>
          </p:nvSpPr>
          <p:spPr>
            <a:xfrm>
              <a:off x="7534983" y="3860527"/>
              <a:ext cx="1466121" cy="251599"/>
            </a:xfrm>
            <a:custGeom>
              <a:avLst/>
              <a:pathLst>
                <a:path w="1466121" h="251599">
                  <a:moveTo>
                    <a:pt x="0" y="0"/>
                  </a:moveTo>
                  <a:lnTo>
                    <a:pt x="209445" y="26484"/>
                  </a:lnTo>
                  <a:lnTo>
                    <a:pt x="418891" y="119178"/>
                  </a:lnTo>
                  <a:lnTo>
                    <a:pt x="628337" y="238357"/>
                  </a:lnTo>
                  <a:lnTo>
                    <a:pt x="837783" y="251599"/>
                  </a:lnTo>
                  <a:lnTo>
                    <a:pt x="1047229" y="225115"/>
                  </a:lnTo>
                  <a:lnTo>
                    <a:pt x="1256675" y="105936"/>
                  </a:lnTo>
                  <a:lnTo>
                    <a:pt x="1466121" y="105936"/>
                  </a:lnTo>
                </a:path>
              </a:pathLst>
            </a:custGeom>
            <a:ln w="35231" cap="flat">
              <a:solidFill>
                <a:srgbClr val="80BD41">
                  <a:alpha val="100000"/>
                </a:srgbClr>
              </a:solidFill>
              <a:prstDash val="solid"/>
              <a:round/>
            </a:ln>
          </p:spPr>
          <p:txBody>
            <a:bodyPr/>
            <a:lstStyle/>
            <a:p/>
          </p:txBody>
        </p:sp>
        <p:sp>
          <p:nvSpPr>
            <p:cNvPr id="566" name="pl566"/>
            <p:cNvSpPr/>
            <p:nvPr/>
          </p:nvSpPr>
          <p:spPr>
            <a:xfrm>
              <a:off x="7461677" y="3887011"/>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67" name="tx567"/>
            <p:cNvSpPr/>
            <p:nvPr/>
          </p:nvSpPr>
          <p:spPr>
            <a:xfrm>
              <a:off x="7504854" y="36819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68" name="tx568"/>
            <p:cNvSpPr/>
            <p:nvPr/>
          </p:nvSpPr>
          <p:spPr>
            <a:xfrm>
              <a:off x="7714299" y="370845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69" name="tx569"/>
            <p:cNvSpPr/>
            <p:nvPr/>
          </p:nvSpPr>
          <p:spPr>
            <a:xfrm>
              <a:off x="7905686" y="380115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570" name="tx570"/>
            <p:cNvSpPr/>
            <p:nvPr/>
          </p:nvSpPr>
          <p:spPr>
            <a:xfrm>
              <a:off x="8085002" y="392032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571" name="tx571"/>
            <p:cNvSpPr/>
            <p:nvPr/>
          </p:nvSpPr>
          <p:spPr>
            <a:xfrm>
              <a:off x="8294448" y="3933571"/>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572" name="tx572"/>
            <p:cNvSpPr/>
            <p:nvPr/>
          </p:nvSpPr>
          <p:spPr>
            <a:xfrm>
              <a:off x="8503894" y="3907087"/>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573" name="tx573"/>
            <p:cNvSpPr/>
            <p:nvPr/>
          </p:nvSpPr>
          <p:spPr>
            <a:xfrm>
              <a:off x="8743470" y="378790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574" name="tx574"/>
            <p:cNvSpPr/>
            <p:nvPr/>
          </p:nvSpPr>
          <p:spPr>
            <a:xfrm>
              <a:off x="8952916" y="378790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575" name="rc575"/>
            <p:cNvSpPr/>
            <p:nvPr/>
          </p:nvSpPr>
          <p:spPr>
            <a:xfrm>
              <a:off x="7461677" y="4787209"/>
              <a:ext cx="1612733" cy="1019640"/>
            </a:xfrm>
            <a:prstGeom prst="rect">
              <a:avLst/>
            </a:prstGeom>
            <a:solidFill>
              <a:srgbClr val="EBEBEB">
                <a:alpha val="100000"/>
              </a:srgbClr>
            </a:solidFill>
          </p:spPr>
          <p:txBody>
            <a:bodyPr/>
            <a:lstStyle/>
            <a:p/>
          </p:txBody>
        </p:sp>
        <p:sp>
          <p:nvSpPr>
            <p:cNvPr id="576" name="pl576"/>
            <p:cNvSpPr/>
            <p:nvPr/>
          </p:nvSpPr>
          <p:spPr>
            <a:xfrm>
              <a:off x="7461677" y="568767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77" name="pl577"/>
            <p:cNvSpPr/>
            <p:nvPr/>
          </p:nvSpPr>
          <p:spPr>
            <a:xfrm>
              <a:off x="7461677" y="535661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78" name="pl578"/>
            <p:cNvSpPr/>
            <p:nvPr/>
          </p:nvSpPr>
          <p:spPr>
            <a:xfrm>
              <a:off x="7461677" y="502556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79" name="pl579"/>
            <p:cNvSpPr/>
            <p:nvPr/>
          </p:nvSpPr>
          <p:spPr>
            <a:xfrm>
              <a:off x="7461677" y="552214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80" name="pl580"/>
            <p:cNvSpPr/>
            <p:nvPr/>
          </p:nvSpPr>
          <p:spPr>
            <a:xfrm>
              <a:off x="7461677" y="519109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81" name="pl581"/>
            <p:cNvSpPr/>
            <p:nvPr/>
          </p:nvSpPr>
          <p:spPr>
            <a:xfrm>
              <a:off x="7461677" y="486004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82" name="pl582"/>
            <p:cNvSpPr/>
            <p:nvPr/>
          </p:nvSpPr>
          <p:spPr>
            <a:xfrm>
              <a:off x="753498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83" name="pl583"/>
            <p:cNvSpPr/>
            <p:nvPr/>
          </p:nvSpPr>
          <p:spPr>
            <a:xfrm>
              <a:off x="774442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84" name="pl584"/>
            <p:cNvSpPr/>
            <p:nvPr/>
          </p:nvSpPr>
          <p:spPr>
            <a:xfrm>
              <a:off x="795387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85" name="pl585"/>
            <p:cNvSpPr/>
            <p:nvPr/>
          </p:nvSpPr>
          <p:spPr>
            <a:xfrm>
              <a:off x="816332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86" name="pl586"/>
            <p:cNvSpPr/>
            <p:nvPr/>
          </p:nvSpPr>
          <p:spPr>
            <a:xfrm>
              <a:off x="837276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87" name="pl587"/>
            <p:cNvSpPr/>
            <p:nvPr/>
          </p:nvSpPr>
          <p:spPr>
            <a:xfrm>
              <a:off x="858221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88" name="pl588"/>
            <p:cNvSpPr/>
            <p:nvPr/>
          </p:nvSpPr>
          <p:spPr>
            <a:xfrm>
              <a:off x="879165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89" name="pl589"/>
            <p:cNvSpPr/>
            <p:nvPr/>
          </p:nvSpPr>
          <p:spPr>
            <a:xfrm>
              <a:off x="900110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90" name="pl590"/>
            <p:cNvSpPr/>
            <p:nvPr/>
          </p:nvSpPr>
          <p:spPr>
            <a:xfrm>
              <a:off x="7534983" y="5177850"/>
              <a:ext cx="1466121" cy="105936"/>
            </a:xfrm>
            <a:custGeom>
              <a:avLst/>
              <a:pathLst>
                <a:path w="1466121" h="105936">
                  <a:moveTo>
                    <a:pt x="0" y="0"/>
                  </a:moveTo>
                  <a:lnTo>
                    <a:pt x="209445" y="13242"/>
                  </a:lnTo>
                  <a:lnTo>
                    <a:pt x="418891" y="52968"/>
                  </a:lnTo>
                  <a:lnTo>
                    <a:pt x="628337" y="105936"/>
                  </a:lnTo>
                  <a:lnTo>
                    <a:pt x="837783" y="26484"/>
                  </a:lnTo>
                  <a:lnTo>
                    <a:pt x="1047229" y="52968"/>
                  </a:lnTo>
                  <a:lnTo>
                    <a:pt x="1256675" y="52968"/>
                  </a:lnTo>
                  <a:lnTo>
                    <a:pt x="1466121" y="52968"/>
                  </a:lnTo>
                </a:path>
              </a:pathLst>
            </a:custGeom>
            <a:ln w="20325" cap="flat">
              <a:solidFill>
                <a:srgbClr val="BEBEBE">
                  <a:alpha val="69803"/>
                </a:srgbClr>
              </a:solidFill>
              <a:prstDash val="solid"/>
              <a:round/>
            </a:ln>
          </p:spPr>
          <p:txBody>
            <a:bodyPr/>
            <a:lstStyle/>
            <a:p/>
          </p:txBody>
        </p:sp>
        <p:sp>
          <p:nvSpPr>
            <p:cNvPr id="591" name="pl591"/>
            <p:cNvSpPr/>
            <p:nvPr/>
          </p:nvSpPr>
          <p:spPr>
            <a:xfrm>
              <a:off x="7534983" y="5191093"/>
              <a:ext cx="1466121" cy="66210"/>
            </a:xfrm>
            <a:custGeom>
              <a:avLst/>
              <a:pathLst>
                <a:path w="1466121" h="66210">
                  <a:moveTo>
                    <a:pt x="0" y="0"/>
                  </a:moveTo>
                  <a:lnTo>
                    <a:pt x="209445" y="0"/>
                  </a:lnTo>
                  <a:lnTo>
                    <a:pt x="418891" y="0"/>
                  </a:lnTo>
                  <a:lnTo>
                    <a:pt x="628337" y="66210"/>
                  </a:lnTo>
                  <a:lnTo>
                    <a:pt x="837783" y="66210"/>
                  </a:lnTo>
                  <a:lnTo>
                    <a:pt x="1047229" y="66210"/>
                  </a:lnTo>
                  <a:lnTo>
                    <a:pt x="1256675" y="66210"/>
                  </a:lnTo>
                  <a:lnTo>
                    <a:pt x="1466121" y="66210"/>
                  </a:lnTo>
                </a:path>
              </a:pathLst>
            </a:custGeom>
            <a:ln w="40651" cap="flat">
              <a:solidFill>
                <a:srgbClr val="BEBEBE">
                  <a:alpha val="69803"/>
                </a:srgbClr>
              </a:solidFill>
              <a:prstDash val="solid"/>
              <a:round/>
            </a:ln>
          </p:spPr>
          <p:txBody>
            <a:bodyPr/>
            <a:lstStyle/>
            <a:p/>
          </p:txBody>
        </p:sp>
        <p:sp>
          <p:nvSpPr>
            <p:cNvPr id="592" name="pl592"/>
            <p:cNvSpPr/>
            <p:nvPr/>
          </p:nvSpPr>
          <p:spPr>
            <a:xfrm>
              <a:off x="7534983" y="5191093"/>
              <a:ext cx="1466121" cy="66210"/>
            </a:xfrm>
            <a:custGeom>
              <a:avLst/>
              <a:pathLst>
                <a:path w="1466121" h="66210">
                  <a:moveTo>
                    <a:pt x="0" y="0"/>
                  </a:moveTo>
                  <a:lnTo>
                    <a:pt x="209445" y="0"/>
                  </a:lnTo>
                  <a:lnTo>
                    <a:pt x="418891" y="0"/>
                  </a:lnTo>
                  <a:lnTo>
                    <a:pt x="628337" y="66210"/>
                  </a:lnTo>
                  <a:lnTo>
                    <a:pt x="837783" y="66210"/>
                  </a:lnTo>
                  <a:lnTo>
                    <a:pt x="1047229" y="66210"/>
                  </a:lnTo>
                  <a:lnTo>
                    <a:pt x="1256675" y="66210"/>
                  </a:lnTo>
                  <a:lnTo>
                    <a:pt x="1466121" y="66210"/>
                  </a:lnTo>
                </a:path>
              </a:pathLst>
            </a:custGeom>
            <a:ln w="35231" cap="flat">
              <a:solidFill>
                <a:srgbClr val="BEBEBE">
                  <a:alpha val="69803"/>
                </a:srgbClr>
              </a:solidFill>
              <a:prstDash val="solid"/>
              <a:round/>
            </a:ln>
          </p:spPr>
          <p:txBody>
            <a:bodyPr/>
            <a:lstStyle/>
            <a:p/>
          </p:txBody>
        </p:sp>
        <p:sp>
          <p:nvSpPr>
            <p:cNvPr id="593" name="pl593"/>
            <p:cNvSpPr/>
            <p:nvPr/>
          </p:nvSpPr>
          <p:spPr>
            <a:xfrm>
              <a:off x="7534983" y="5177850"/>
              <a:ext cx="1466121" cy="105936"/>
            </a:xfrm>
            <a:custGeom>
              <a:avLst/>
              <a:pathLst>
                <a:path w="1466121" h="105936">
                  <a:moveTo>
                    <a:pt x="0" y="0"/>
                  </a:moveTo>
                  <a:lnTo>
                    <a:pt x="209445" y="13242"/>
                  </a:lnTo>
                  <a:lnTo>
                    <a:pt x="418891" y="52968"/>
                  </a:lnTo>
                  <a:lnTo>
                    <a:pt x="628337" y="105936"/>
                  </a:lnTo>
                  <a:lnTo>
                    <a:pt x="837783" y="26484"/>
                  </a:lnTo>
                  <a:lnTo>
                    <a:pt x="1047229" y="52968"/>
                  </a:lnTo>
                  <a:lnTo>
                    <a:pt x="1256675" y="52968"/>
                  </a:lnTo>
                  <a:lnTo>
                    <a:pt x="1466121" y="52968"/>
                  </a:lnTo>
                </a:path>
              </a:pathLst>
            </a:custGeom>
            <a:ln w="20325" cap="flat">
              <a:solidFill>
                <a:srgbClr val="6B6B6B">
                  <a:alpha val="100000"/>
                </a:srgbClr>
              </a:solidFill>
              <a:prstDash val="solid"/>
              <a:round/>
            </a:ln>
          </p:spPr>
          <p:txBody>
            <a:bodyPr/>
            <a:lstStyle/>
            <a:p/>
          </p:txBody>
        </p:sp>
        <p:sp>
          <p:nvSpPr>
            <p:cNvPr id="594" name="pl594"/>
            <p:cNvSpPr/>
            <p:nvPr/>
          </p:nvSpPr>
          <p:spPr>
            <a:xfrm>
              <a:off x="7534983" y="5191093"/>
              <a:ext cx="1466121" cy="66210"/>
            </a:xfrm>
            <a:custGeom>
              <a:avLst/>
              <a:pathLst>
                <a:path w="1466121" h="66210">
                  <a:moveTo>
                    <a:pt x="0" y="0"/>
                  </a:moveTo>
                  <a:lnTo>
                    <a:pt x="209445" y="0"/>
                  </a:lnTo>
                  <a:lnTo>
                    <a:pt x="418891" y="0"/>
                  </a:lnTo>
                  <a:lnTo>
                    <a:pt x="628337" y="66210"/>
                  </a:lnTo>
                  <a:lnTo>
                    <a:pt x="837783" y="66210"/>
                  </a:lnTo>
                  <a:lnTo>
                    <a:pt x="1047229" y="66210"/>
                  </a:lnTo>
                  <a:lnTo>
                    <a:pt x="1256675" y="66210"/>
                  </a:lnTo>
                  <a:lnTo>
                    <a:pt x="1466121" y="66210"/>
                  </a:lnTo>
                </a:path>
              </a:pathLst>
            </a:custGeom>
            <a:ln w="40651" cap="flat">
              <a:solidFill>
                <a:srgbClr val="000000">
                  <a:alpha val="100000"/>
                </a:srgbClr>
              </a:solidFill>
              <a:prstDash val="solid"/>
              <a:round/>
            </a:ln>
          </p:spPr>
          <p:txBody>
            <a:bodyPr/>
            <a:lstStyle/>
            <a:p/>
          </p:txBody>
        </p:sp>
        <p:sp>
          <p:nvSpPr>
            <p:cNvPr id="595" name="pl595"/>
            <p:cNvSpPr/>
            <p:nvPr/>
          </p:nvSpPr>
          <p:spPr>
            <a:xfrm>
              <a:off x="7534983" y="5191093"/>
              <a:ext cx="1466121" cy="66210"/>
            </a:xfrm>
            <a:custGeom>
              <a:avLst/>
              <a:pathLst>
                <a:path w="1466121" h="66210">
                  <a:moveTo>
                    <a:pt x="0" y="0"/>
                  </a:moveTo>
                  <a:lnTo>
                    <a:pt x="209445" y="0"/>
                  </a:lnTo>
                  <a:lnTo>
                    <a:pt x="418891" y="0"/>
                  </a:lnTo>
                  <a:lnTo>
                    <a:pt x="628337" y="66210"/>
                  </a:lnTo>
                  <a:lnTo>
                    <a:pt x="837783" y="66210"/>
                  </a:lnTo>
                  <a:lnTo>
                    <a:pt x="1047229" y="66210"/>
                  </a:lnTo>
                  <a:lnTo>
                    <a:pt x="1256675" y="66210"/>
                  </a:lnTo>
                  <a:lnTo>
                    <a:pt x="1466121" y="66210"/>
                  </a:lnTo>
                </a:path>
              </a:pathLst>
            </a:custGeom>
            <a:ln w="35231" cap="flat">
              <a:solidFill>
                <a:srgbClr val="80BD41">
                  <a:alpha val="100000"/>
                </a:srgbClr>
              </a:solidFill>
              <a:prstDash val="solid"/>
              <a:round/>
            </a:ln>
          </p:spPr>
          <p:txBody>
            <a:bodyPr/>
            <a:lstStyle/>
            <a:p/>
          </p:txBody>
        </p:sp>
        <p:sp>
          <p:nvSpPr>
            <p:cNvPr id="596" name="pl596"/>
            <p:cNvSpPr/>
            <p:nvPr/>
          </p:nvSpPr>
          <p:spPr>
            <a:xfrm>
              <a:off x="7461677" y="5191093"/>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97" name="tx597"/>
            <p:cNvSpPr/>
            <p:nvPr/>
          </p:nvSpPr>
          <p:spPr>
            <a:xfrm>
              <a:off x="7504854" y="50125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98" name="tx598"/>
            <p:cNvSpPr/>
            <p:nvPr/>
          </p:nvSpPr>
          <p:spPr>
            <a:xfrm>
              <a:off x="7714299" y="50125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99" name="tx599"/>
            <p:cNvSpPr/>
            <p:nvPr/>
          </p:nvSpPr>
          <p:spPr>
            <a:xfrm>
              <a:off x="7923745" y="50125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00" name="tx600"/>
            <p:cNvSpPr/>
            <p:nvPr/>
          </p:nvSpPr>
          <p:spPr>
            <a:xfrm>
              <a:off x="8115132" y="507874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601" name="tx601"/>
            <p:cNvSpPr/>
            <p:nvPr/>
          </p:nvSpPr>
          <p:spPr>
            <a:xfrm>
              <a:off x="8324578" y="507874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602" name="tx602"/>
            <p:cNvSpPr/>
            <p:nvPr/>
          </p:nvSpPr>
          <p:spPr>
            <a:xfrm>
              <a:off x="8534024" y="507874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603" name="tx603"/>
            <p:cNvSpPr/>
            <p:nvPr/>
          </p:nvSpPr>
          <p:spPr>
            <a:xfrm>
              <a:off x="8743470" y="507874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604" name="tx604"/>
            <p:cNvSpPr/>
            <p:nvPr/>
          </p:nvSpPr>
          <p:spPr>
            <a:xfrm>
              <a:off x="8952916" y="507874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605" name="tx605"/>
            <p:cNvSpPr/>
            <p:nvPr/>
          </p:nvSpPr>
          <p:spPr>
            <a:xfrm>
              <a:off x="1268548" y="4639778"/>
              <a:ext cx="54041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Philippines</a:t>
              </a:r>
            </a:p>
          </p:txBody>
        </p:sp>
        <p:sp>
          <p:nvSpPr>
            <p:cNvPr id="606" name="tx606"/>
            <p:cNvSpPr/>
            <p:nvPr/>
          </p:nvSpPr>
          <p:spPr>
            <a:xfrm>
              <a:off x="3059547" y="4639778"/>
              <a:ext cx="32305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Serbia</a:t>
              </a:r>
            </a:p>
          </p:txBody>
        </p:sp>
        <p:sp>
          <p:nvSpPr>
            <p:cNvPr id="607" name="tx607"/>
            <p:cNvSpPr/>
            <p:nvPr/>
          </p:nvSpPr>
          <p:spPr>
            <a:xfrm>
              <a:off x="4602012" y="4639778"/>
              <a:ext cx="6027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South Africa</a:t>
              </a:r>
            </a:p>
          </p:txBody>
        </p:sp>
        <p:sp>
          <p:nvSpPr>
            <p:cNvPr id="608" name="tx608"/>
            <p:cNvSpPr/>
            <p:nvPr/>
          </p:nvSpPr>
          <p:spPr>
            <a:xfrm>
              <a:off x="6383776" y="4639778"/>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St Lucia</a:t>
              </a:r>
            </a:p>
          </p:txBody>
        </p:sp>
        <p:sp>
          <p:nvSpPr>
            <p:cNvPr id="609" name="tx609"/>
            <p:cNvSpPr/>
            <p:nvPr/>
          </p:nvSpPr>
          <p:spPr>
            <a:xfrm>
              <a:off x="8053708" y="4639778"/>
              <a:ext cx="4286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Thailand</a:t>
              </a:r>
            </a:p>
          </p:txBody>
        </p:sp>
        <p:sp>
          <p:nvSpPr>
            <p:cNvPr id="610" name="tx610"/>
            <p:cNvSpPr/>
            <p:nvPr/>
          </p:nvSpPr>
          <p:spPr>
            <a:xfrm>
              <a:off x="1268594" y="3335696"/>
              <a:ext cx="5403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Micronesia</a:t>
              </a:r>
            </a:p>
          </p:txBody>
        </p:sp>
        <p:sp>
          <p:nvSpPr>
            <p:cNvPr id="611" name="tx611"/>
            <p:cNvSpPr/>
            <p:nvPr/>
          </p:nvSpPr>
          <p:spPr>
            <a:xfrm>
              <a:off x="3009850" y="3335696"/>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Moldova</a:t>
              </a:r>
            </a:p>
          </p:txBody>
        </p:sp>
        <p:sp>
          <p:nvSpPr>
            <p:cNvPr id="612" name="tx612"/>
            <p:cNvSpPr/>
            <p:nvPr/>
          </p:nvSpPr>
          <p:spPr>
            <a:xfrm>
              <a:off x="4605076" y="3335696"/>
              <a:ext cx="5966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Montenegro</a:t>
              </a:r>
            </a:p>
          </p:txBody>
        </p:sp>
        <p:sp>
          <p:nvSpPr>
            <p:cNvPr id="613" name="tx613"/>
            <p:cNvSpPr/>
            <p:nvPr/>
          </p:nvSpPr>
          <p:spPr>
            <a:xfrm>
              <a:off x="6160114" y="3335696"/>
              <a:ext cx="8512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North Macedonia</a:t>
              </a:r>
            </a:p>
          </p:txBody>
        </p:sp>
        <p:sp>
          <p:nvSpPr>
            <p:cNvPr id="614" name="tx614"/>
            <p:cNvSpPr/>
            <p:nvPr/>
          </p:nvSpPr>
          <p:spPr>
            <a:xfrm>
              <a:off x="8028791" y="3335696"/>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Paraguay</a:t>
              </a:r>
            </a:p>
          </p:txBody>
        </p:sp>
        <p:sp>
          <p:nvSpPr>
            <p:cNvPr id="615" name="tx615"/>
            <p:cNvSpPr/>
            <p:nvPr/>
          </p:nvSpPr>
          <p:spPr>
            <a:xfrm>
              <a:off x="1330590" y="2031614"/>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Ecuador</a:t>
              </a:r>
            </a:p>
          </p:txBody>
        </p:sp>
        <p:sp>
          <p:nvSpPr>
            <p:cNvPr id="616" name="tx616"/>
            <p:cNvSpPr/>
            <p:nvPr/>
          </p:nvSpPr>
          <p:spPr>
            <a:xfrm>
              <a:off x="3053238" y="2031614"/>
              <a:ext cx="335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Gabon</a:t>
              </a:r>
            </a:p>
          </p:txBody>
        </p:sp>
        <p:sp>
          <p:nvSpPr>
            <p:cNvPr id="617" name="tx617"/>
            <p:cNvSpPr/>
            <p:nvPr/>
          </p:nvSpPr>
          <p:spPr>
            <a:xfrm>
              <a:off x="4704562" y="2031614"/>
              <a:ext cx="3976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Georgia</a:t>
              </a:r>
            </a:p>
          </p:txBody>
        </p:sp>
        <p:sp>
          <p:nvSpPr>
            <p:cNvPr id="618" name="tx618"/>
            <p:cNvSpPr/>
            <p:nvPr/>
          </p:nvSpPr>
          <p:spPr>
            <a:xfrm>
              <a:off x="6312316" y="2031614"/>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Guatemala</a:t>
              </a:r>
            </a:p>
          </p:txBody>
        </p:sp>
        <p:sp>
          <p:nvSpPr>
            <p:cNvPr id="619" name="tx619"/>
            <p:cNvSpPr/>
            <p:nvPr/>
          </p:nvSpPr>
          <p:spPr>
            <a:xfrm>
              <a:off x="7975984" y="2031614"/>
              <a:ext cx="5841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Kazakhstan</a:t>
              </a:r>
            </a:p>
          </p:txBody>
        </p:sp>
        <p:sp>
          <p:nvSpPr>
            <p:cNvPr id="620" name="tx620"/>
            <p:cNvSpPr/>
            <p:nvPr/>
          </p:nvSpPr>
          <p:spPr>
            <a:xfrm>
              <a:off x="1299501" y="727533"/>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Argentina</a:t>
              </a:r>
            </a:p>
          </p:txBody>
        </p:sp>
        <p:sp>
          <p:nvSpPr>
            <p:cNvPr id="621" name="tx621"/>
            <p:cNvSpPr/>
            <p:nvPr/>
          </p:nvSpPr>
          <p:spPr>
            <a:xfrm>
              <a:off x="2957043" y="727533"/>
              <a:ext cx="52806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Azerbaijan</a:t>
              </a:r>
            </a:p>
          </p:txBody>
        </p:sp>
        <p:sp>
          <p:nvSpPr>
            <p:cNvPr id="622" name="tx622"/>
            <p:cNvSpPr/>
            <p:nvPr/>
          </p:nvSpPr>
          <p:spPr>
            <a:xfrm>
              <a:off x="4751242" y="727533"/>
              <a:ext cx="3043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Belize</a:t>
              </a:r>
            </a:p>
          </p:txBody>
        </p:sp>
        <p:sp>
          <p:nvSpPr>
            <p:cNvPr id="623" name="tx623"/>
            <p:cNvSpPr/>
            <p:nvPr/>
          </p:nvSpPr>
          <p:spPr>
            <a:xfrm>
              <a:off x="5976776" y="727533"/>
              <a:ext cx="121788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Bosnia and Herzegovina</a:t>
              </a:r>
            </a:p>
          </p:txBody>
        </p:sp>
        <p:sp>
          <p:nvSpPr>
            <p:cNvPr id="624" name="tx624"/>
            <p:cNvSpPr/>
            <p:nvPr/>
          </p:nvSpPr>
          <p:spPr>
            <a:xfrm>
              <a:off x="8035192" y="727533"/>
              <a:ext cx="4657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Dominica</a:t>
              </a:r>
            </a:p>
          </p:txBody>
        </p:sp>
        <p:sp>
          <p:nvSpPr>
            <p:cNvPr id="625" name="pl625"/>
            <p:cNvSpPr/>
            <p:nvPr/>
          </p:nvSpPr>
          <p:spPr>
            <a:xfrm>
              <a:off x="80569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6" name="pl626"/>
            <p:cNvSpPr/>
            <p:nvPr/>
          </p:nvSpPr>
          <p:spPr>
            <a:xfrm>
              <a:off x="101513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7" name="pl627"/>
            <p:cNvSpPr/>
            <p:nvPr/>
          </p:nvSpPr>
          <p:spPr>
            <a:xfrm>
              <a:off x="122458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8" name="pl628"/>
            <p:cNvSpPr/>
            <p:nvPr/>
          </p:nvSpPr>
          <p:spPr>
            <a:xfrm>
              <a:off x="143403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9" name="pl629"/>
            <p:cNvSpPr/>
            <p:nvPr/>
          </p:nvSpPr>
          <p:spPr>
            <a:xfrm>
              <a:off x="164347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0" name="pl630"/>
            <p:cNvSpPr/>
            <p:nvPr/>
          </p:nvSpPr>
          <p:spPr>
            <a:xfrm>
              <a:off x="185292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1" name="pl631"/>
            <p:cNvSpPr/>
            <p:nvPr/>
          </p:nvSpPr>
          <p:spPr>
            <a:xfrm>
              <a:off x="206236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2" name="pl632"/>
            <p:cNvSpPr/>
            <p:nvPr/>
          </p:nvSpPr>
          <p:spPr>
            <a:xfrm>
              <a:off x="227181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3" name="tx633"/>
            <p:cNvSpPr/>
            <p:nvPr/>
          </p:nvSpPr>
          <p:spPr>
            <a:xfrm rot="-5400000">
              <a:off x="68133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34" name="tx634"/>
            <p:cNvSpPr/>
            <p:nvPr/>
          </p:nvSpPr>
          <p:spPr>
            <a:xfrm rot="-5400000">
              <a:off x="89078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35" name="tx635"/>
            <p:cNvSpPr/>
            <p:nvPr/>
          </p:nvSpPr>
          <p:spPr>
            <a:xfrm rot="-5400000">
              <a:off x="110022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36" name="tx636"/>
            <p:cNvSpPr/>
            <p:nvPr/>
          </p:nvSpPr>
          <p:spPr>
            <a:xfrm rot="-5400000">
              <a:off x="130967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37" name="tx637"/>
            <p:cNvSpPr/>
            <p:nvPr/>
          </p:nvSpPr>
          <p:spPr>
            <a:xfrm rot="-5400000">
              <a:off x="151911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38" name="tx638"/>
            <p:cNvSpPr/>
            <p:nvPr/>
          </p:nvSpPr>
          <p:spPr>
            <a:xfrm rot="-5400000">
              <a:off x="172856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39" name="tx639"/>
            <p:cNvSpPr/>
            <p:nvPr/>
          </p:nvSpPr>
          <p:spPr>
            <a:xfrm rot="-5400000">
              <a:off x="193801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40" name="tx640"/>
            <p:cNvSpPr/>
            <p:nvPr/>
          </p:nvSpPr>
          <p:spPr>
            <a:xfrm rot="-5400000">
              <a:off x="214745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41" name="pl641"/>
            <p:cNvSpPr/>
            <p:nvPr/>
          </p:nvSpPr>
          <p:spPr>
            <a:xfrm>
              <a:off x="248801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2" name="pl642"/>
            <p:cNvSpPr/>
            <p:nvPr/>
          </p:nvSpPr>
          <p:spPr>
            <a:xfrm>
              <a:off x="269746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3" name="pl643"/>
            <p:cNvSpPr/>
            <p:nvPr/>
          </p:nvSpPr>
          <p:spPr>
            <a:xfrm>
              <a:off x="290690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4" name="pl644"/>
            <p:cNvSpPr/>
            <p:nvPr/>
          </p:nvSpPr>
          <p:spPr>
            <a:xfrm>
              <a:off x="311635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5" name="pl645"/>
            <p:cNvSpPr/>
            <p:nvPr/>
          </p:nvSpPr>
          <p:spPr>
            <a:xfrm>
              <a:off x="332579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6" name="pl646"/>
            <p:cNvSpPr/>
            <p:nvPr/>
          </p:nvSpPr>
          <p:spPr>
            <a:xfrm>
              <a:off x="353524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7" name="pl647"/>
            <p:cNvSpPr/>
            <p:nvPr/>
          </p:nvSpPr>
          <p:spPr>
            <a:xfrm>
              <a:off x="374469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8" name="pl648"/>
            <p:cNvSpPr/>
            <p:nvPr/>
          </p:nvSpPr>
          <p:spPr>
            <a:xfrm>
              <a:off x="395413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9" name="tx649"/>
            <p:cNvSpPr/>
            <p:nvPr/>
          </p:nvSpPr>
          <p:spPr>
            <a:xfrm rot="-5400000">
              <a:off x="236365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50" name="tx650"/>
            <p:cNvSpPr/>
            <p:nvPr/>
          </p:nvSpPr>
          <p:spPr>
            <a:xfrm rot="-5400000">
              <a:off x="257310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51" name="tx651"/>
            <p:cNvSpPr/>
            <p:nvPr/>
          </p:nvSpPr>
          <p:spPr>
            <a:xfrm rot="-5400000">
              <a:off x="278254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52" name="tx652"/>
            <p:cNvSpPr/>
            <p:nvPr/>
          </p:nvSpPr>
          <p:spPr>
            <a:xfrm rot="-5400000">
              <a:off x="299199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53" name="tx653"/>
            <p:cNvSpPr/>
            <p:nvPr/>
          </p:nvSpPr>
          <p:spPr>
            <a:xfrm rot="-5400000">
              <a:off x="320144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54" name="tx654"/>
            <p:cNvSpPr/>
            <p:nvPr/>
          </p:nvSpPr>
          <p:spPr>
            <a:xfrm rot="-5400000">
              <a:off x="341088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55" name="tx655"/>
            <p:cNvSpPr/>
            <p:nvPr/>
          </p:nvSpPr>
          <p:spPr>
            <a:xfrm rot="-5400000">
              <a:off x="362033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56" name="tx656"/>
            <p:cNvSpPr/>
            <p:nvPr/>
          </p:nvSpPr>
          <p:spPr>
            <a:xfrm rot="-5400000">
              <a:off x="382977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57" name="pl657"/>
            <p:cNvSpPr/>
            <p:nvPr/>
          </p:nvSpPr>
          <p:spPr>
            <a:xfrm>
              <a:off x="417033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8" name="pl658"/>
            <p:cNvSpPr/>
            <p:nvPr/>
          </p:nvSpPr>
          <p:spPr>
            <a:xfrm>
              <a:off x="437978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9" name="pl659"/>
            <p:cNvSpPr/>
            <p:nvPr/>
          </p:nvSpPr>
          <p:spPr>
            <a:xfrm>
              <a:off x="458923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0" name="pl660"/>
            <p:cNvSpPr/>
            <p:nvPr/>
          </p:nvSpPr>
          <p:spPr>
            <a:xfrm>
              <a:off x="479867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1" name="pl661"/>
            <p:cNvSpPr/>
            <p:nvPr/>
          </p:nvSpPr>
          <p:spPr>
            <a:xfrm>
              <a:off x="500812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2" name="pl662"/>
            <p:cNvSpPr/>
            <p:nvPr/>
          </p:nvSpPr>
          <p:spPr>
            <a:xfrm>
              <a:off x="521756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3" name="pl663"/>
            <p:cNvSpPr/>
            <p:nvPr/>
          </p:nvSpPr>
          <p:spPr>
            <a:xfrm>
              <a:off x="542701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4" name="pl664"/>
            <p:cNvSpPr/>
            <p:nvPr/>
          </p:nvSpPr>
          <p:spPr>
            <a:xfrm>
              <a:off x="563645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5" name="tx665"/>
            <p:cNvSpPr/>
            <p:nvPr/>
          </p:nvSpPr>
          <p:spPr>
            <a:xfrm rot="-5400000">
              <a:off x="404598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66" name="tx666"/>
            <p:cNvSpPr/>
            <p:nvPr/>
          </p:nvSpPr>
          <p:spPr>
            <a:xfrm rot="-5400000">
              <a:off x="425542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67" name="tx667"/>
            <p:cNvSpPr/>
            <p:nvPr/>
          </p:nvSpPr>
          <p:spPr>
            <a:xfrm rot="-5400000">
              <a:off x="446487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68" name="tx668"/>
            <p:cNvSpPr/>
            <p:nvPr/>
          </p:nvSpPr>
          <p:spPr>
            <a:xfrm rot="-5400000">
              <a:off x="467431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69" name="tx669"/>
            <p:cNvSpPr/>
            <p:nvPr/>
          </p:nvSpPr>
          <p:spPr>
            <a:xfrm rot="-5400000">
              <a:off x="488376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70" name="tx670"/>
            <p:cNvSpPr/>
            <p:nvPr/>
          </p:nvSpPr>
          <p:spPr>
            <a:xfrm rot="-5400000">
              <a:off x="509320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71" name="tx671"/>
            <p:cNvSpPr/>
            <p:nvPr/>
          </p:nvSpPr>
          <p:spPr>
            <a:xfrm rot="-5400000">
              <a:off x="530265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72" name="tx672"/>
            <p:cNvSpPr/>
            <p:nvPr/>
          </p:nvSpPr>
          <p:spPr>
            <a:xfrm rot="-5400000">
              <a:off x="551210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73" name="pl673"/>
            <p:cNvSpPr/>
            <p:nvPr/>
          </p:nvSpPr>
          <p:spPr>
            <a:xfrm>
              <a:off x="585266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4" name="pl674"/>
            <p:cNvSpPr/>
            <p:nvPr/>
          </p:nvSpPr>
          <p:spPr>
            <a:xfrm>
              <a:off x="606210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5" name="pl675"/>
            <p:cNvSpPr/>
            <p:nvPr/>
          </p:nvSpPr>
          <p:spPr>
            <a:xfrm>
              <a:off x="627155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6" name="pl676"/>
            <p:cNvSpPr/>
            <p:nvPr/>
          </p:nvSpPr>
          <p:spPr>
            <a:xfrm>
              <a:off x="648099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7" name="pl677"/>
            <p:cNvSpPr/>
            <p:nvPr/>
          </p:nvSpPr>
          <p:spPr>
            <a:xfrm>
              <a:off x="669044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8" name="pl678"/>
            <p:cNvSpPr/>
            <p:nvPr/>
          </p:nvSpPr>
          <p:spPr>
            <a:xfrm>
              <a:off x="689989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9" name="pl679"/>
            <p:cNvSpPr/>
            <p:nvPr/>
          </p:nvSpPr>
          <p:spPr>
            <a:xfrm>
              <a:off x="710933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0" name="pl680"/>
            <p:cNvSpPr/>
            <p:nvPr/>
          </p:nvSpPr>
          <p:spPr>
            <a:xfrm>
              <a:off x="731878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1" name="tx681"/>
            <p:cNvSpPr/>
            <p:nvPr/>
          </p:nvSpPr>
          <p:spPr>
            <a:xfrm rot="-5400000">
              <a:off x="572830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82" name="tx682"/>
            <p:cNvSpPr/>
            <p:nvPr/>
          </p:nvSpPr>
          <p:spPr>
            <a:xfrm rot="-5400000">
              <a:off x="593774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83" name="tx683"/>
            <p:cNvSpPr/>
            <p:nvPr/>
          </p:nvSpPr>
          <p:spPr>
            <a:xfrm rot="-5400000">
              <a:off x="614719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84" name="tx684"/>
            <p:cNvSpPr/>
            <p:nvPr/>
          </p:nvSpPr>
          <p:spPr>
            <a:xfrm rot="-5400000">
              <a:off x="635664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85" name="tx685"/>
            <p:cNvSpPr/>
            <p:nvPr/>
          </p:nvSpPr>
          <p:spPr>
            <a:xfrm rot="-5400000">
              <a:off x="656608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86" name="tx686"/>
            <p:cNvSpPr/>
            <p:nvPr/>
          </p:nvSpPr>
          <p:spPr>
            <a:xfrm rot="-5400000">
              <a:off x="677553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87" name="tx687"/>
            <p:cNvSpPr/>
            <p:nvPr/>
          </p:nvSpPr>
          <p:spPr>
            <a:xfrm rot="-5400000">
              <a:off x="698497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88" name="tx688"/>
            <p:cNvSpPr/>
            <p:nvPr/>
          </p:nvSpPr>
          <p:spPr>
            <a:xfrm rot="-5400000">
              <a:off x="719442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89" name="pl689"/>
            <p:cNvSpPr/>
            <p:nvPr/>
          </p:nvSpPr>
          <p:spPr>
            <a:xfrm>
              <a:off x="753498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0" name="pl690"/>
            <p:cNvSpPr/>
            <p:nvPr/>
          </p:nvSpPr>
          <p:spPr>
            <a:xfrm>
              <a:off x="774442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1" name="pl691"/>
            <p:cNvSpPr/>
            <p:nvPr/>
          </p:nvSpPr>
          <p:spPr>
            <a:xfrm>
              <a:off x="795387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2" name="pl692"/>
            <p:cNvSpPr/>
            <p:nvPr/>
          </p:nvSpPr>
          <p:spPr>
            <a:xfrm>
              <a:off x="816332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3" name="pl693"/>
            <p:cNvSpPr/>
            <p:nvPr/>
          </p:nvSpPr>
          <p:spPr>
            <a:xfrm>
              <a:off x="837276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4" name="pl694"/>
            <p:cNvSpPr/>
            <p:nvPr/>
          </p:nvSpPr>
          <p:spPr>
            <a:xfrm>
              <a:off x="858221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5" name="pl695"/>
            <p:cNvSpPr/>
            <p:nvPr/>
          </p:nvSpPr>
          <p:spPr>
            <a:xfrm>
              <a:off x="879165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6" name="pl696"/>
            <p:cNvSpPr/>
            <p:nvPr/>
          </p:nvSpPr>
          <p:spPr>
            <a:xfrm>
              <a:off x="900110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7" name="tx697"/>
            <p:cNvSpPr/>
            <p:nvPr/>
          </p:nvSpPr>
          <p:spPr>
            <a:xfrm rot="-5400000">
              <a:off x="741062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98" name="tx698"/>
            <p:cNvSpPr/>
            <p:nvPr/>
          </p:nvSpPr>
          <p:spPr>
            <a:xfrm rot="-5400000">
              <a:off x="762007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99" name="tx699"/>
            <p:cNvSpPr/>
            <p:nvPr/>
          </p:nvSpPr>
          <p:spPr>
            <a:xfrm rot="-5400000">
              <a:off x="782951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700" name="tx700"/>
            <p:cNvSpPr/>
            <p:nvPr/>
          </p:nvSpPr>
          <p:spPr>
            <a:xfrm rot="-5400000">
              <a:off x="803896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701" name="tx701"/>
            <p:cNvSpPr/>
            <p:nvPr/>
          </p:nvSpPr>
          <p:spPr>
            <a:xfrm rot="-5400000">
              <a:off x="824840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702" name="tx702"/>
            <p:cNvSpPr/>
            <p:nvPr/>
          </p:nvSpPr>
          <p:spPr>
            <a:xfrm rot="-5400000">
              <a:off x="845785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703" name="tx703"/>
            <p:cNvSpPr/>
            <p:nvPr/>
          </p:nvSpPr>
          <p:spPr>
            <a:xfrm rot="-5400000">
              <a:off x="866730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704" name="tx704"/>
            <p:cNvSpPr/>
            <p:nvPr/>
          </p:nvSpPr>
          <p:spPr>
            <a:xfrm rot="-5400000">
              <a:off x="887674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705" name="tx705"/>
            <p:cNvSpPr/>
            <p:nvPr/>
          </p:nvSpPr>
          <p:spPr>
            <a:xfrm>
              <a:off x="508182" y="1569894"/>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06" name="tx706"/>
            <p:cNvSpPr/>
            <p:nvPr/>
          </p:nvSpPr>
          <p:spPr>
            <a:xfrm>
              <a:off x="607577" y="1238842"/>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707" name="tx707"/>
            <p:cNvSpPr/>
            <p:nvPr/>
          </p:nvSpPr>
          <p:spPr>
            <a:xfrm>
              <a:off x="545398" y="90779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08" name="pl708"/>
            <p:cNvSpPr/>
            <p:nvPr/>
          </p:nvSpPr>
          <p:spPr>
            <a:xfrm>
              <a:off x="697592" y="160989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9" name="pl709"/>
            <p:cNvSpPr/>
            <p:nvPr/>
          </p:nvSpPr>
          <p:spPr>
            <a:xfrm>
              <a:off x="697592" y="127884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10" name="pl710"/>
            <p:cNvSpPr/>
            <p:nvPr/>
          </p:nvSpPr>
          <p:spPr>
            <a:xfrm>
              <a:off x="697592" y="94779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11" name="tx711"/>
            <p:cNvSpPr/>
            <p:nvPr/>
          </p:nvSpPr>
          <p:spPr>
            <a:xfrm>
              <a:off x="508182" y="2873976"/>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12" name="tx712"/>
            <p:cNvSpPr/>
            <p:nvPr/>
          </p:nvSpPr>
          <p:spPr>
            <a:xfrm>
              <a:off x="607577" y="2542924"/>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713" name="tx713"/>
            <p:cNvSpPr/>
            <p:nvPr/>
          </p:nvSpPr>
          <p:spPr>
            <a:xfrm>
              <a:off x="545398" y="221187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14" name="pl714"/>
            <p:cNvSpPr/>
            <p:nvPr/>
          </p:nvSpPr>
          <p:spPr>
            <a:xfrm>
              <a:off x="697592" y="291398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15" name="pl715"/>
            <p:cNvSpPr/>
            <p:nvPr/>
          </p:nvSpPr>
          <p:spPr>
            <a:xfrm>
              <a:off x="697592" y="258292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16" name="pl716"/>
            <p:cNvSpPr/>
            <p:nvPr/>
          </p:nvSpPr>
          <p:spPr>
            <a:xfrm>
              <a:off x="697592" y="225187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17" name="tx717"/>
            <p:cNvSpPr/>
            <p:nvPr/>
          </p:nvSpPr>
          <p:spPr>
            <a:xfrm>
              <a:off x="508182" y="4178058"/>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18" name="tx718"/>
            <p:cNvSpPr/>
            <p:nvPr/>
          </p:nvSpPr>
          <p:spPr>
            <a:xfrm>
              <a:off x="607577" y="3847006"/>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719" name="tx719"/>
            <p:cNvSpPr/>
            <p:nvPr/>
          </p:nvSpPr>
          <p:spPr>
            <a:xfrm>
              <a:off x="545398" y="351595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20" name="pl720"/>
            <p:cNvSpPr/>
            <p:nvPr/>
          </p:nvSpPr>
          <p:spPr>
            <a:xfrm>
              <a:off x="697592" y="421806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1" name="pl721"/>
            <p:cNvSpPr/>
            <p:nvPr/>
          </p:nvSpPr>
          <p:spPr>
            <a:xfrm>
              <a:off x="697592" y="388701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2" name="pl722"/>
            <p:cNvSpPr/>
            <p:nvPr/>
          </p:nvSpPr>
          <p:spPr>
            <a:xfrm>
              <a:off x="697592" y="355595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3" name="tx723"/>
            <p:cNvSpPr/>
            <p:nvPr/>
          </p:nvSpPr>
          <p:spPr>
            <a:xfrm>
              <a:off x="508182" y="5482140"/>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24" name="tx724"/>
            <p:cNvSpPr/>
            <p:nvPr/>
          </p:nvSpPr>
          <p:spPr>
            <a:xfrm>
              <a:off x="607577" y="5151088"/>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725" name="tx725"/>
            <p:cNvSpPr/>
            <p:nvPr/>
          </p:nvSpPr>
          <p:spPr>
            <a:xfrm>
              <a:off x="545398" y="482003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26" name="pl726"/>
            <p:cNvSpPr/>
            <p:nvPr/>
          </p:nvSpPr>
          <p:spPr>
            <a:xfrm>
              <a:off x="697592" y="552214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7" name="pl727"/>
            <p:cNvSpPr/>
            <p:nvPr/>
          </p:nvSpPr>
          <p:spPr>
            <a:xfrm>
              <a:off x="697592" y="519109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8" name="pl728"/>
            <p:cNvSpPr/>
            <p:nvPr/>
          </p:nvSpPr>
          <p:spPr>
            <a:xfrm>
              <a:off x="697592" y="486004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9" name="tx729"/>
            <p:cNvSpPr/>
            <p:nvPr/>
          </p:nvSpPr>
          <p:spPr>
            <a:xfrm rot="-5400000">
              <a:off x="-257217" y="3290889"/>
              <a:ext cx="130228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Difference (% points)</a:t>
              </a:r>
            </a:p>
          </p:txBody>
        </p:sp>
        <p:sp>
          <p:nvSpPr>
            <p:cNvPr id="730" name="tx730"/>
            <p:cNvSpPr/>
            <p:nvPr/>
          </p:nvSpPr>
          <p:spPr>
            <a:xfrm>
              <a:off x="732387" y="435349"/>
              <a:ext cx="5692871"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DTP3 coverage difference compared to 2019, by country, UMICs, 2018-2025</a:t>
              </a:r>
            </a:p>
          </p:txBody>
        </p:sp>
        <p:sp>
          <p:nvSpPr>
            <p:cNvPr id="731" name="tx731"/>
            <p:cNvSpPr/>
            <p:nvPr/>
          </p:nvSpPr>
          <p:spPr>
            <a:xfrm>
              <a:off x="4912427" y="63520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732" name="tx732"/>
            <p:cNvSpPr/>
            <p:nvPr/>
          </p:nvSpPr>
          <p:spPr>
            <a:xfrm>
              <a:off x="5516114" y="6472760"/>
              <a:ext cx="35582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Dark grey line displays regional coverage difference for reference </a:t>
              </a:r>
            </a:p>
          </p:txBody>
        </p:sp>
        <p:sp>
          <p:nvSpPr>
            <p:cNvPr id="733" name="tx733"/>
            <p:cNvSpPr/>
            <p:nvPr/>
          </p:nvSpPr>
          <p:spPr>
            <a:xfrm>
              <a:off x="-1557134" y="6593460"/>
              <a:ext cx="1063154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When looking at coverage difference compared to 2019, values above zero indicate coverage n percentage points higher than in 2019 and values below zero indicate coverage n percentage points lower than in 2019</a:t>
              </a:r>
            </a:p>
          </p:txBody>
        </p:sp>
      </p:grpSp>
      <p:sp>
        <p:nvSpPr>
          <p:cNvPr id="73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difference in DTP3 coverage compared to 2019, for the 20 countries with the largest declines in coverage between 2019 and 2025. Among the 20 countries with the largest declines in DTP3 coverage between 2019 and 2025, Coverage was not higher in 2025 compared to 2019 in any of these 20 countries. Coverage was lower than in 2019 in 20 of these 20 countries (Argentina, Azerbaijan, Belize, Bosnia and Herzegovina, Dominica, Ecuador, Gabon, Georgia, Guatemala, Kazakhstan, Micronesia, Moldova, Montenegro, North Macedonia, Paraguay, Philippines, Serbia, South Africa, St Lucia, and Thailand). The largest decline in coverage was 22% points in Azerbaijan from 73% in 2019 to 51% in 2025.</a:t>
            </a: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2724914"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5" name="pl5"/>
            <p:cNvSpPr/>
            <p:nvPr/>
          </p:nvSpPr>
          <p:spPr>
            <a:xfrm>
              <a:off x="4220422"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6" name="pl6"/>
            <p:cNvSpPr/>
            <p:nvPr/>
          </p:nvSpPr>
          <p:spPr>
            <a:xfrm>
              <a:off x="5715930"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7" name="pl7"/>
            <p:cNvSpPr/>
            <p:nvPr/>
          </p:nvSpPr>
          <p:spPr>
            <a:xfrm>
              <a:off x="7211437"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8" name="pl8"/>
            <p:cNvSpPr/>
            <p:nvPr/>
          </p:nvSpPr>
          <p:spPr>
            <a:xfrm>
              <a:off x="1678059" y="5778043"/>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9" name="pl9"/>
            <p:cNvSpPr/>
            <p:nvPr/>
          </p:nvSpPr>
          <p:spPr>
            <a:xfrm>
              <a:off x="1678059" y="5689190"/>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0" name="pl10"/>
            <p:cNvSpPr/>
            <p:nvPr/>
          </p:nvSpPr>
          <p:spPr>
            <a:xfrm>
              <a:off x="1678059" y="5600337"/>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1" name="pl11"/>
            <p:cNvSpPr/>
            <p:nvPr/>
          </p:nvSpPr>
          <p:spPr>
            <a:xfrm>
              <a:off x="1678059" y="5511484"/>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2" name="pl12"/>
            <p:cNvSpPr/>
            <p:nvPr/>
          </p:nvSpPr>
          <p:spPr>
            <a:xfrm>
              <a:off x="1678059" y="5422631"/>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3" name="pl13"/>
            <p:cNvSpPr/>
            <p:nvPr/>
          </p:nvSpPr>
          <p:spPr>
            <a:xfrm>
              <a:off x="1678059" y="5333778"/>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4" name="pl14"/>
            <p:cNvSpPr/>
            <p:nvPr/>
          </p:nvSpPr>
          <p:spPr>
            <a:xfrm>
              <a:off x="1678059" y="5244925"/>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5" name="pl15"/>
            <p:cNvSpPr/>
            <p:nvPr/>
          </p:nvSpPr>
          <p:spPr>
            <a:xfrm>
              <a:off x="1678059" y="5156072"/>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6" name="pl16"/>
            <p:cNvSpPr/>
            <p:nvPr/>
          </p:nvSpPr>
          <p:spPr>
            <a:xfrm>
              <a:off x="1678059" y="5067219"/>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7" name="pl17"/>
            <p:cNvSpPr/>
            <p:nvPr/>
          </p:nvSpPr>
          <p:spPr>
            <a:xfrm>
              <a:off x="1678059" y="4978366"/>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8" name="pl18"/>
            <p:cNvSpPr/>
            <p:nvPr/>
          </p:nvSpPr>
          <p:spPr>
            <a:xfrm>
              <a:off x="1678059" y="4889513"/>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9" name="pl19"/>
            <p:cNvSpPr/>
            <p:nvPr/>
          </p:nvSpPr>
          <p:spPr>
            <a:xfrm>
              <a:off x="1678059" y="4800661"/>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0" name="pl20"/>
            <p:cNvSpPr/>
            <p:nvPr/>
          </p:nvSpPr>
          <p:spPr>
            <a:xfrm>
              <a:off x="1678059" y="4711808"/>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1" name="pl21"/>
            <p:cNvSpPr/>
            <p:nvPr/>
          </p:nvSpPr>
          <p:spPr>
            <a:xfrm>
              <a:off x="1678059" y="4622955"/>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2" name="pl22"/>
            <p:cNvSpPr/>
            <p:nvPr/>
          </p:nvSpPr>
          <p:spPr>
            <a:xfrm>
              <a:off x="1678059" y="4534102"/>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3" name="pl23"/>
            <p:cNvSpPr/>
            <p:nvPr/>
          </p:nvSpPr>
          <p:spPr>
            <a:xfrm>
              <a:off x="1678059" y="4445249"/>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4" name="pl24"/>
            <p:cNvSpPr/>
            <p:nvPr/>
          </p:nvSpPr>
          <p:spPr>
            <a:xfrm>
              <a:off x="1678059" y="4356396"/>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5" name="pl25"/>
            <p:cNvSpPr/>
            <p:nvPr/>
          </p:nvSpPr>
          <p:spPr>
            <a:xfrm>
              <a:off x="1678059" y="4267543"/>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6" name="pl26"/>
            <p:cNvSpPr/>
            <p:nvPr/>
          </p:nvSpPr>
          <p:spPr>
            <a:xfrm>
              <a:off x="1678059" y="4178690"/>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7" name="pl27"/>
            <p:cNvSpPr/>
            <p:nvPr/>
          </p:nvSpPr>
          <p:spPr>
            <a:xfrm>
              <a:off x="1678059" y="4089837"/>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8" name="pl28"/>
            <p:cNvSpPr/>
            <p:nvPr/>
          </p:nvSpPr>
          <p:spPr>
            <a:xfrm>
              <a:off x="1678059" y="4000984"/>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9" name="pl29"/>
            <p:cNvSpPr/>
            <p:nvPr/>
          </p:nvSpPr>
          <p:spPr>
            <a:xfrm>
              <a:off x="1678059" y="3912131"/>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0" name="pl30"/>
            <p:cNvSpPr/>
            <p:nvPr/>
          </p:nvSpPr>
          <p:spPr>
            <a:xfrm>
              <a:off x="1678059" y="3823278"/>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1" name="pl31"/>
            <p:cNvSpPr/>
            <p:nvPr/>
          </p:nvSpPr>
          <p:spPr>
            <a:xfrm>
              <a:off x="1678059" y="3734425"/>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2" name="pl32"/>
            <p:cNvSpPr/>
            <p:nvPr/>
          </p:nvSpPr>
          <p:spPr>
            <a:xfrm>
              <a:off x="1678059" y="3645572"/>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3" name="pl33"/>
            <p:cNvSpPr/>
            <p:nvPr/>
          </p:nvSpPr>
          <p:spPr>
            <a:xfrm>
              <a:off x="1678059" y="3556719"/>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4" name="pl34"/>
            <p:cNvSpPr/>
            <p:nvPr/>
          </p:nvSpPr>
          <p:spPr>
            <a:xfrm>
              <a:off x="1678059" y="3467866"/>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5" name="pl35"/>
            <p:cNvSpPr/>
            <p:nvPr/>
          </p:nvSpPr>
          <p:spPr>
            <a:xfrm>
              <a:off x="1678059" y="3379013"/>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6" name="pl36"/>
            <p:cNvSpPr/>
            <p:nvPr/>
          </p:nvSpPr>
          <p:spPr>
            <a:xfrm>
              <a:off x="1678059" y="3290160"/>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7" name="pl37"/>
            <p:cNvSpPr/>
            <p:nvPr/>
          </p:nvSpPr>
          <p:spPr>
            <a:xfrm>
              <a:off x="1678059" y="3201307"/>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8" name="pl38"/>
            <p:cNvSpPr/>
            <p:nvPr/>
          </p:nvSpPr>
          <p:spPr>
            <a:xfrm>
              <a:off x="1678059" y="3112454"/>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9" name="pl39"/>
            <p:cNvSpPr/>
            <p:nvPr/>
          </p:nvSpPr>
          <p:spPr>
            <a:xfrm>
              <a:off x="1678059" y="3023601"/>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0" name="pl40"/>
            <p:cNvSpPr/>
            <p:nvPr/>
          </p:nvSpPr>
          <p:spPr>
            <a:xfrm>
              <a:off x="1678059" y="2934748"/>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1" name="pl41"/>
            <p:cNvSpPr/>
            <p:nvPr/>
          </p:nvSpPr>
          <p:spPr>
            <a:xfrm>
              <a:off x="1678059" y="2845895"/>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2" name="pl42"/>
            <p:cNvSpPr/>
            <p:nvPr/>
          </p:nvSpPr>
          <p:spPr>
            <a:xfrm>
              <a:off x="1678059" y="2757042"/>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3" name="pl43"/>
            <p:cNvSpPr/>
            <p:nvPr/>
          </p:nvSpPr>
          <p:spPr>
            <a:xfrm>
              <a:off x="1678059" y="2668189"/>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4" name="pl44"/>
            <p:cNvSpPr/>
            <p:nvPr/>
          </p:nvSpPr>
          <p:spPr>
            <a:xfrm>
              <a:off x="1678059" y="2579336"/>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5" name="pl45"/>
            <p:cNvSpPr/>
            <p:nvPr/>
          </p:nvSpPr>
          <p:spPr>
            <a:xfrm>
              <a:off x="1678059" y="2490483"/>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6" name="pl46"/>
            <p:cNvSpPr/>
            <p:nvPr/>
          </p:nvSpPr>
          <p:spPr>
            <a:xfrm>
              <a:off x="1678059" y="2401630"/>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7" name="pl47"/>
            <p:cNvSpPr/>
            <p:nvPr/>
          </p:nvSpPr>
          <p:spPr>
            <a:xfrm>
              <a:off x="1678059" y="2312777"/>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8" name="pl48"/>
            <p:cNvSpPr/>
            <p:nvPr/>
          </p:nvSpPr>
          <p:spPr>
            <a:xfrm>
              <a:off x="1678059" y="2223924"/>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9" name="pl49"/>
            <p:cNvSpPr/>
            <p:nvPr/>
          </p:nvSpPr>
          <p:spPr>
            <a:xfrm>
              <a:off x="1678059" y="2135071"/>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0" name="pl50"/>
            <p:cNvSpPr/>
            <p:nvPr/>
          </p:nvSpPr>
          <p:spPr>
            <a:xfrm>
              <a:off x="1678059" y="2046218"/>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1" name="pl51"/>
            <p:cNvSpPr/>
            <p:nvPr/>
          </p:nvSpPr>
          <p:spPr>
            <a:xfrm>
              <a:off x="1678059" y="1957365"/>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2" name="pl52"/>
            <p:cNvSpPr/>
            <p:nvPr/>
          </p:nvSpPr>
          <p:spPr>
            <a:xfrm>
              <a:off x="1678059" y="1868512"/>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3" name="pl53"/>
            <p:cNvSpPr/>
            <p:nvPr/>
          </p:nvSpPr>
          <p:spPr>
            <a:xfrm>
              <a:off x="1678059" y="1779659"/>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4" name="pl54"/>
            <p:cNvSpPr/>
            <p:nvPr/>
          </p:nvSpPr>
          <p:spPr>
            <a:xfrm>
              <a:off x="1678059" y="1690806"/>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5" name="pl55"/>
            <p:cNvSpPr/>
            <p:nvPr/>
          </p:nvSpPr>
          <p:spPr>
            <a:xfrm>
              <a:off x="1678059" y="1601953"/>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6" name="pl56"/>
            <p:cNvSpPr/>
            <p:nvPr/>
          </p:nvSpPr>
          <p:spPr>
            <a:xfrm>
              <a:off x="1678059" y="1513100"/>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7" name="pl57"/>
            <p:cNvSpPr/>
            <p:nvPr/>
          </p:nvSpPr>
          <p:spPr>
            <a:xfrm>
              <a:off x="1678059" y="1424247"/>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8" name="pl58"/>
            <p:cNvSpPr/>
            <p:nvPr/>
          </p:nvSpPr>
          <p:spPr>
            <a:xfrm>
              <a:off x="1678059" y="1335394"/>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9" name="pl59"/>
            <p:cNvSpPr/>
            <p:nvPr/>
          </p:nvSpPr>
          <p:spPr>
            <a:xfrm>
              <a:off x="1678059" y="1246541"/>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60" name="pl60"/>
            <p:cNvSpPr/>
            <p:nvPr/>
          </p:nvSpPr>
          <p:spPr>
            <a:xfrm>
              <a:off x="1678059" y="1157688"/>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61" name="pl61"/>
            <p:cNvSpPr/>
            <p:nvPr/>
          </p:nvSpPr>
          <p:spPr>
            <a:xfrm>
              <a:off x="1678059" y="1068835"/>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62" name="pl62"/>
            <p:cNvSpPr/>
            <p:nvPr/>
          </p:nvSpPr>
          <p:spPr>
            <a:xfrm>
              <a:off x="1678059" y="979982"/>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63" name="pl63"/>
            <p:cNvSpPr/>
            <p:nvPr/>
          </p:nvSpPr>
          <p:spPr>
            <a:xfrm>
              <a:off x="1678059" y="891129"/>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64" name="pl64"/>
            <p:cNvSpPr/>
            <p:nvPr/>
          </p:nvSpPr>
          <p:spPr>
            <a:xfrm>
              <a:off x="1678059" y="802276"/>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65" name="pl65"/>
            <p:cNvSpPr/>
            <p:nvPr/>
          </p:nvSpPr>
          <p:spPr>
            <a:xfrm>
              <a:off x="1678059" y="713423"/>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66" name="pl66"/>
            <p:cNvSpPr/>
            <p:nvPr/>
          </p:nvSpPr>
          <p:spPr>
            <a:xfrm>
              <a:off x="1977161"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67" name="pl67"/>
            <p:cNvSpPr/>
            <p:nvPr/>
          </p:nvSpPr>
          <p:spPr>
            <a:xfrm>
              <a:off x="3472668"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68" name="pl68"/>
            <p:cNvSpPr/>
            <p:nvPr/>
          </p:nvSpPr>
          <p:spPr>
            <a:xfrm>
              <a:off x="4968176"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6463683"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7959191"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7899371" y="713423"/>
              <a:ext cx="0" cy="0"/>
            </a:xfrm>
            <a:custGeom>
              <a:avLst/>
              <a:pathLst>
                <a:path w="0" h="0">
                  <a:moveTo>
                    <a:pt x="0" y="0"/>
                  </a:moveTo>
                  <a:lnTo>
                    <a:pt x="0" y="0"/>
                  </a:lnTo>
                  <a:lnTo>
                    <a:pt x="0" y="0"/>
                  </a:ln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72" name="pl72"/>
            <p:cNvSpPr/>
            <p:nvPr/>
          </p:nvSpPr>
          <p:spPr>
            <a:xfrm>
              <a:off x="7301168" y="802276"/>
              <a:ext cx="598203" cy="0"/>
            </a:xfrm>
            <a:custGeom>
              <a:avLst/>
              <a:pathLst>
                <a:path w="598203" h="0">
                  <a:moveTo>
                    <a:pt x="0" y="0"/>
                  </a:moveTo>
                  <a:lnTo>
                    <a:pt x="358921" y="0"/>
                  </a:lnTo>
                  <a:lnTo>
                    <a:pt x="358921" y="0"/>
                  </a:lnTo>
                  <a:lnTo>
                    <a:pt x="418742" y="0"/>
                  </a:lnTo>
                  <a:lnTo>
                    <a:pt x="418742" y="0"/>
                  </a:lnTo>
                  <a:lnTo>
                    <a:pt x="478562" y="0"/>
                  </a:lnTo>
                  <a:lnTo>
                    <a:pt x="598203" y="0"/>
                  </a:lnTo>
                </a:path>
              </a:pathLst>
            </a:custGeom>
            <a:ln w="67753" cap="flat">
              <a:solidFill>
                <a:srgbClr val="E8E8E8">
                  <a:alpha val="100000"/>
                </a:srgbClr>
              </a:solidFill>
              <a:prstDash val="solid"/>
              <a:round/>
            </a:ln>
          </p:spPr>
          <p:txBody>
            <a:bodyPr/>
            <a:lstStyle/>
            <a:p/>
          </p:txBody>
        </p:sp>
        <p:sp>
          <p:nvSpPr>
            <p:cNvPr id="73" name="pl73"/>
            <p:cNvSpPr/>
            <p:nvPr/>
          </p:nvSpPr>
          <p:spPr>
            <a:xfrm>
              <a:off x="7660089" y="891129"/>
              <a:ext cx="239281" cy="0"/>
            </a:xfrm>
            <a:custGeom>
              <a:avLst/>
              <a:pathLst>
                <a:path w="239281" h="0">
                  <a:moveTo>
                    <a:pt x="0" y="0"/>
                  </a:moveTo>
                  <a:lnTo>
                    <a:pt x="179460" y="0"/>
                  </a:lnTo>
                  <a:lnTo>
                    <a:pt x="179460" y="0"/>
                  </a:lnTo>
                  <a:lnTo>
                    <a:pt x="179460" y="0"/>
                  </a:lnTo>
                  <a:lnTo>
                    <a:pt x="179460" y="0"/>
                  </a:lnTo>
                  <a:lnTo>
                    <a:pt x="239281" y="0"/>
                  </a:lnTo>
                  <a:lnTo>
                    <a:pt x="239281" y="0"/>
                  </a:lnTo>
                </a:path>
              </a:pathLst>
            </a:custGeom>
            <a:ln w="67753" cap="flat">
              <a:solidFill>
                <a:srgbClr val="E8E8E8">
                  <a:alpha val="100000"/>
                </a:srgbClr>
              </a:solidFill>
              <a:prstDash val="solid"/>
              <a:round/>
            </a:ln>
          </p:spPr>
          <p:txBody>
            <a:bodyPr/>
            <a:lstStyle/>
            <a:p/>
          </p:txBody>
        </p:sp>
        <p:sp>
          <p:nvSpPr>
            <p:cNvPr id="74" name="pl74"/>
            <p:cNvSpPr/>
            <p:nvPr/>
          </p:nvSpPr>
          <p:spPr>
            <a:xfrm>
              <a:off x="7480629" y="979982"/>
              <a:ext cx="418742" cy="0"/>
            </a:xfrm>
            <a:custGeom>
              <a:avLst/>
              <a:pathLst>
                <a:path w="418742" h="0">
                  <a:moveTo>
                    <a:pt x="0" y="0"/>
                  </a:moveTo>
                  <a:lnTo>
                    <a:pt x="119640" y="0"/>
                  </a:lnTo>
                  <a:lnTo>
                    <a:pt x="299101" y="0"/>
                  </a:lnTo>
                  <a:lnTo>
                    <a:pt x="299101" y="0"/>
                  </a:lnTo>
                  <a:lnTo>
                    <a:pt x="418742" y="0"/>
                  </a:lnTo>
                  <a:lnTo>
                    <a:pt x="418742" y="0"/>
                  </a:lnTo>
                  <a:lnTo>
                    <a:pt x="418742" y="0"/>
                  </a:lnTo>
                </a:path>
              </a:pathLst>
            </a:custGeom>
            <a:ln w="67753" cap="flat">
              <a:solidFill>
                <a:srgbClr val="E8E8E8">
                  <a:alpha val="100000"/>
                </a:srgbClr>
              </a:solidFill>
              <a:prstDash val="solid"/>
              <a:round/>
            </a:ln>
          </p:spPr>
          <p:txBody>
            <a:bodyPr/>
            <a:lstStyle/>
            <a:p/>
          </p:txBody>
        </p:sp>
        <p:sp>
          <p:nvSpPr>
            <p:cNvPr id="75" name="pl75"/>
            <p:cNvSpPr/>
            <p:nvPr/>
          </p:nvSpPr>
          <p:spPr>
            <a:xfrm>
              <a:off x="7420808" y="1068835"/>
              <a:ext cx="478562" cy="0"/>
            </a:xfrm>
            <a:custGeom>
              <a:avLst/>
              <a:pathLst>
                <a:path w="478562" h="0">
                  <a:moveTo>
                    <a:pt x="0" y="0"/>
                  </a:moveTo>
                  <a:lnTo>
                    <a:pt x="59820" y="0"/>
                  </a:lnTo>
                  <a:lnTo>
                    <a:pt x="179460" y="0"/>
                  </a:lnTo>
                  <a:lnTo>
                    <a:pt x="179460" y="0"/>
                  </a:lnTo>
                  <a:lnTo>
                    <a:pt x="179460" y="0"/>
                  </a:lnTo>
                  <a:lnTo>
                    <a:pt x="239281" y="0"/>
                  </a:lnTo>
                  <a:lnTo>
                    <a:pt x="478562" y="0"/>
                  </a:lnTo>
                </a:path>
              </a:pathLst>
            </a:custGeom>
            <a:ln w="67753" cap="flat">
              <a:solidFill>
                <a:srgbClr val="E8E8E8">
                  <a:alpha val="100000"/>
                </a:srgbClr>
              </a:solidFill>
              <a:prstDash val="solid"/>
              <a:round/>
            </a:ln>
          </p:spPr>
          <p:txBody>
            <a:bodyPr/>
            <a:lstStyle/>
            <a:p/>
          </p:txBody>
        </p:sp>
        <p:sp>
          <p:nvSpPr>
            <p:cNvPr id="76" name="pl76"/>
            <p:cNvSpPr/>
            <p:nvPr/>
          </p:nvSpPr>
          <p:spPr>
            <a:xfrm>
              <a:off x="7779730" y="1157688"/>
              <a:ext cx="59820" cy="0"/>
            </a:xfrm>
            <a:custGeom>
              <a:avLst/>
              <a:pathLst>
                <a:path w="59820" h="0">
                  <a:moveTo>
                    <a:pt x="0" y="0"/>
                  </a:moveTo>
                  <a:lnTo>
                    <a:pt x="59820" y="0"/>
                  </a:lnTo>
                  <a:lnTo>
                    <a:pt x="59820" y="0"/>
                  </a:lnTo>
                  <a:lnTo>
                    <a:pt x="59820" y="0"/>
                  </a:lnTo>
                  <a:lnTo>
                    <a:pt x="59820" y="0"/>
                  </a:lnTo>
                  <a:lnTo>
                    <a:pt x="59820" y="0"/>
                  </a:lnTo>
                  <a:lnTo>
                    <a:pt x="59820" y="0"/>
                  </a:lnTo>
                </a:path>
              </a:pathLst>
            </a:custGeom>
            <a:ln w="67753" cap="flat">
              <a:solidFill>
                <a:srgbClr val="E8E8E8">
                  <a:alpha val="100000"/>
                </a:srgbClr>
              </a:solidFill>
              <a:prstDash val="solid"/>
              <a:round/>
            </a:ln>
          </p:spPr>
          <p:txBody>
            <a:bodyPr/>
            <a:lstStyle/>
            <a:p/>
          </p:txBody>
        </p:sp>
        <p:sp>
          <p:nvSpPr>
            <p:cNvPr id="77" name="pl77"/>
            <p:cNvSpPr/>
            <p:nvPr/>
          </p:nvSpPr>
          <p:spPr>
            <a:xfrm>
              <a:off x="7839550" y="1246541"/>
              <a:ext cx="59820" cy="0"/>
            </a:xfrm>
            <a:custGeom>
              <a:avLst/>
              <a:pathLst>
                <a:path w="59820" h="0">
                  <a:moveTo>
                    <a:pt x="0" y="0"/>
                  </a:moveTo>
                  <a:lnTo>
                    <a:pt x="0" y="0"/>
                  </a:lnTo>
                  <a:lnTo>
                    <a:pt x="0" y="0"/>
                  </a:lnTo>
                  <a:lnTo>
                    <a:pt x="59820" y="0"/>
                  </a:lnTo>
                  <a:lnTo>
                    <a:pt x="59820" y="0"/>
                  </a:lnTo>
                  <a:lnTo>
                    <a:pt x="59820" y="0"/>
                  </a:lnTo>
                  <a:lnTo>
                    <a:pt x="59820" y="0"/>
                  </a:lnTo>
                </a:path>
              </a:pathLst>
            </a:custGeom>
            <a:ln w="67753" cap="flat">
              <a:solidFill>
                <a:srgbClr val="E8E8E8">
                  <a:alpha val="100000"/>
                </a:srgbClr>
              </a:solidFill>
              <a:prstDash val="solid"/>
              <a:round/>
            </a:ln>
          </p:spPr>
          <p:txBody>
            <a:bodyPr/>
            <a:lstStyle/>
            <a:p/>
          </p:txBody>
        </p:sp>
        <p:sp>
          <p:nvSpPr>
            <p:cNvPr id="78" name="pl78"/>
            <p:cNvSpPr/>
            <p:nvPr/>
          </p:nvSpPr>
          <p:spPr>
            <a:xfrm>
              <a:off x="7779730" y="1335394"/>
              <a:ext cx="119640" cy="0"/>
            </a:xfrm>
            <a:custGeom>
              <a:avLst/>
              <a:pathLst>
                <a:path w="119640" h="0">
                  <a:moveTo>
                    <a:pt x="0" y="0"/>
                  </a:moveTo>
                  <a:lnTo>
                    <a:pt x="59820" y="0"/>
                  </a:lnTo>
                  <a:lnTo>
                    <a:pt x="59820" y="0"/>
                  </a:lnTo>
                  <a:lnTo>
                    <a:pt x="59820" y="0"/>
                  </a:lnTo>
                  <a:lnTo>
                    <a:pt x="59820" y="0"/>
                  </a:lnTo>
                  <a:lnTo>
                    <a:pt x="59820" y="0"/>
                  </a:lnTo>
                  <a:lnTo>
                    <a:pt x="119640" y="0"/>
                  </a:lnTo>
                </a:path>
              </a:pathLst>
            </a:custGeom>
            <a:ln w="67753" cap="flat">
              <a:solidFill>
                <a:srgbClr val="E8E8E8">
                  <a:alpha val="100000"/>
                </a:srgbClr>
              </a:solidFill>
              <a:prstDash val="solid"/>
              <a:round/>
            </a:ln>
          </p:spPr>
          <p:txBody>
            <a:bodyPr/>
            <a:lstStyle/>
            <a:p/>
          </p:txBody>
        </p:sp>
        <p:sp>
          <p:nvSpPr>
            <p:cNvPr id="79" name="pl79"/>
            <p:cNvSpPr/>
            <p:nvPr/>
          </p:nvSpPr>
          <p:spPr>
            <a:xfrm>
              <a:off x="7480629" y="1424247"/>
              <a:ext cx="299101" cy="0"/>
            </a:xfrm>
            <a:custGeom>
              <a:avLst/>
              <a:pathLst>
                <a:path w="299101" h="0">
                  <a:moveTo>
                    <a:pt x="0" y="0"/>
                  </a:moveTo>
                  <a:lnTo>
                    <a:pt x="0" y="0"/>
                  </a:lnTo>
                  <a:lnTo>
                    <a:pt x="59820" y="0"/>
                  </a:lnTo>
                  <a:lnTo>
                    <a:pt x="59820" y="0"/>
                  </a:lnTo>
                  <a:lnTo>
                    <a:pt x="119640" y="0"/>
                  </a:lnTo>
                  <a:lnTo>
                    <a:pt x="119640" y="0"/>
                  </a:lnTo>
                  <a:lnTo>
                    <a:pt x="299101" y="0"/>
                  </a:lnTo>
                </a:path>
              </a:pathLst>
            </a:custGeom>
            <a:ln w="67753" cap="flat">
              <a:solidFill>
                <a:srgbClr val="E8E8E8">
                  <a:alpha val="100000"/>
                </a:srgbClr>
              </a:solidFill>
              <a:prstDash val="solid"/>
              <a:round/>
            </a:ln>
          </p:spPr>
          <p:txBody>
            <a:bodyPr/>
            <a:lstStyle/>
            <a:p/>
          </p:txBody>
        </p:sp>
        <p:sp>
          <p:nvSpPr>
            <p:cNvPr id="80" name="pl80"/>
            <p:cNvSpPr/>
            <p:nvPr/>
          </p:nvSpPr>
          <p:spPr>
            <a:xfrm>
              <a:off x="7719910" y="1513100"/>
              <a:ext cx="179460" cy="0"/>
            </a:xfrm>
            <a:custGeom>
              <a:avLst/>
              <a:pathLst>
                <a:path w="179460" h="0">
                  <a:moveTo>
                    <a:pt x="0" y="0"/>
                  </a:moveTo>
                  <a:lnTo>
                    <a:pt x="59820" y="0"/>
                  </a:lnTo>
                  <a:lnTo>
                    <a:pt x="59820" y="0"/>
                  </a:lnTo>
                  <a:lnTo>
                    <a:pt x="179460" y="0"/>
                  </a:lnTo>
                  <a:lnTo>
                    <a:pt x="179460" y="0"/>
                  </a:lnTo>
                  <a:lnTo>
                    <a:pt x="179460" y="0"/>
                  </a:lnTo>
                  <a:lnTo>
                    <a:pt x="179460" y="0"/>
                  </a:lnTo>
                </a:path>
              </a:pathLst>
            </a:custGeom>
            <a:ln w="67753" cap="flat">
              <a:solidFill>
                <a:srgbClr val="E8E8E8">
                  <a:alpha val="100000"/>
                </a:srgbClr>
              </a:solidFill>
              <a:prstDash val="solid"/>
              <a:round/>
            </a:ln>
          </p:spPr>
          <p:txBody>
            <a:bodyPr/>
            <a:lstStyle/>
            <a:p/>
          </p:txBody>
        </p:sp>
        <p:sp>
          <p:nvSpPr>
            <p:cNvPr id="81" name="pl81"/>
            <p:cNvSpPr/>
            <p:nvPr/>
          </p:nvSpPr>
          <p:spPr>
            <a:xfrm>
              <a:off x="5865480" y="1601953"/>
              <a:ext cx="1914249" cy="0"/>
            </a:xfrm>
            <a:custGeom>
              <a:avLst/>
              <a:pathLst>
                <a:path w="1914249" h="0">
                  <a:moveTo>
                    <a:pt x="0" y="0"/>
                  </a:moveTo>
                  <a:lnTo>
                    <a:pt x="1076765" y="0"/>
                  </a:lnTo>
                  <a:lnTo>
                    <a:pt x="1435687" y="0"/>
                  </a:lnTo>
                  <a:lnTo>
                    <a:pt x="1555327" y="0"/>
                  </a:lnTo>
                  <a:lnTo>
                    <a:pt x="1734788" y="0"/>
                  </a:lnTo>
                  <a:lnTo>
                    <a:pt x="1914249" y="0"/>
                  </a:lnTo>
                  <a:lnTo>
                    <a:pt x="1914249" y="0"/>
                  </a:lnTo>
                </a:path>
              </a:pathLst>
            </a:custGeom>
            <a:ln w="67753" cap="flat">
              <a:solidFill>
                <a:srgbClr val="E8E8E8">
                  <a:alpha val="100000"/>
                </a:srgbClr>
              </a:solidFill>
              <a:prstDash val="solid"/>
              <a:round/>
            </a:ln>
          </p:spPr>
          <p:txBody>
            <a:bodyPr/>
            <a:lstStyle/>
            <a:p/>
          </p:txBody>
        </p:sp>
        <p:sp>
          <p:nvSpPr>
            <p:cNvPr id="82" name="pl82"/>
            <p:cNvSpPr/>
            <p:nvPr/>
          </p:nvSpPr>
          <p:spPr>
            <a:xfrm>
              <a:off x="7719910" y="1690806"/>
              <a:ext cx="179460" cy="0"/>
            </a:xfrm>
            <a:custGeom>
              <a:avLst/>
              <a:pathLst>
                <a:path w="179460" h="0">
                  <a:moveTo>
                    <a:pt x="0" y="0"/>
                  </a:moveTo>
                  <a:lnTo>
                    <a:pt x="59820" y="0"/>
                  </a:lnTo>
                  <a:lnTo>
                    <a:pt x="59820" y="0"/>
                  </a:lnTo>
                  <a:lnTo>
                    <a:pt x="59820" y="0"/>
                  </a:lnTo>
                  <a:lnTo>
                    <a:pt x="119640" y="0"/>
                  </a:lnTo>
                  <a:lnTo>
                    <a:pt x="119640" y="0"/>
                  </a:lnTo>
                  <a:lnTo>
                    <a:pt x="179460" y="0"/>
                  </a:lnTo>
                </a:path>
              </a:pathLst>
            </a:custGeom>
            <a:ln w="67753" cap="flat">
              <a:solidFill>
                <a:srgbClr val="E8E8E8">
                  <a:alpha val="100000"/>
                </a:srgbClr>
              </a:solidFill>
              <a:prstDash val="solid"/>
              <a:round/>
            </a:ln>
          </p:spPr>
          <p:txBody>
            <a:bodyPr/>
            <a:lstStyle/>
            <a:p/>
          </p:txBody>
        </p:sp>
        <p:sp>
          <p:nvSpPr>
            <p:cNvPr id="83" name="pl83"/>
            <p:cNvSpPr/>
            <p:nvPr/>
          </p:nvSpPr>
          <p:spPr>
            <a:xfrm>
              <a:off x="7540449" y="1779659"/>
              <a:ext cx="179460" cy="0"/>
            </a:xfrm>
            <a:custGeom>
              <a:avLst/>
              <a:pathLst>
                <a:path w="179460" h="0">
                  <a:moveTo>
                    <a:pt x="0" y="0"/>
                  </a:moveTo>
                  <a:lnTo>
                    <a:pt x="119640" y="0"/>
                  </a:lnTo>
                  <a:lnTo>
                    <a:pt x="119640" y="0"/>
                  </a:lnTo>
                  <a:lnTo>
                    <a:pt x="119640" y="0"/>
                  </a:lnTo>
                  <a:lnTo>
                    <a:pt x="179460" y="0"/>
                  </a:lnTo>
                  <a:lnTo>
                    <a:pt x="179460" y="0"/>
                  </a:lnTo>
                  <a:lnTo>
                    <a:pt x="179460" y="0"/>
                  </a:lnTo>
                </a:path>
              </a:pathLst>
            </a:custGeom>
            <a:ln w="67753" cap="flat">
              <a:solidFill>
                <a:srgbClr val="E8E8E8">
                  <a:alpha val="100000"/>
                </a:srgbClr>
              </a:solidFill>
              <a:prstDash val="solid"/>
              <a:round/>
            </a:ln>
          </p:spPr>
          <p:txBody>
            <a:bodyPr/>
            <a:lstStyle/>
            <a:p/>
          </p:txBody>
        </p:sp>
        <p:sp>
          <p:nvSpPr>
            <p:cNvPr id="84" name="pl84"/>
            <p:cNvSpPr/>
            <p:nvPr/>
          </p:nvSpPr>
          <p:spPr>
            <a:xfrm>
              <a:off x="7660089" y="1868512"/>
              <a:ext cx="179460" cy="0"/>
            </a:xfrm>
            <a:custGeom>
              <a:avLst/>
              <a:pathLst>
                <a:path w="179460" h="0">
                  <a:moveTo>
                    <a:pt x="0" y="0"/>
                  </a:moveTo>
                  <a:lnTo>
                    <a:pt x="0" y="0"/>
                  </a:lnTo>
                  <a:lnTo>
                    <a:pt x="59820" y="0"/>
                  </a:lnTo>
                  <a:lnTo>
                    <a:pt x="59820" y="0"/>
                  </a:lnTo>
                  <a:lnTo>
                    <a:pt x="59820" y="0"/>
                  </a:lnTo>
                  <a:lnTo>
                    <a:pt x="59820" y="0"/>
                  </a:lnTo>
                  <a:lnTo>
                    <a:pt x="179460" y="0"/>
                  </a:lnTo>
                </a:path>
              </a:pathLst>
            </a:custGeom>
            <a:ln w="67753" cap="flat">
              <a:solidFill>
                <a:srgbClr val="E8E8E8">
                  <a:alpha val="100000"/>
                </a:srgbClr>
              </a:solidFill>
              <a:prstDash val="solid"/>
              <a:round/>
            </a:ln>
          </p:spPr>
          <p:txBody>
            <a:bodyPr/>
            <a:lstStyle/>
            <a:p/>
          </p:txBody>
        </p:sp>
        <p:sp>
          <p:nvSpPr>
            <p:cNvPr id="85" name="pl85"/>
            <p:cNvSpPr/>
            <p:nvPr/>
          </p:nvSpPr>
          <p:spPr>
            <a:xfrm>
              <a:off x="7719910" y="1957365"/>
              <a:ext cx="179460" cy="0"/>
            </a:xfrm>
            <a:custGeom>
              <a:avLst/>
              <a:pathLst>
                <a:path w="179460" h="0">
                  <a:moveTo>
                    <a:pt x="0" y="0"/>
                  </a:moveTo>
                  <a:lnTo>
                    <a:pt x="0" y="0"/>
                  </a:lnTo>
                  <a:lnTo>
                    <a:pt x="0" y="0"/>
                  </a:lnTo>
                  <a:lnTo>
                    <a:pt x="59820" y="0"/>
                  </a:lnTo>
                  <a:lnTo>
                    <a:pt x="119640" y="0"/>
                  </a:lnTo>
                  <a:lnTo>
                    <a:pt x="179460" y="0"/>
                  </a:lnTo>
                  <a:lnTo>
                    <a:pt x="179460" y="0"/>
                  </a:lnTo>
                </a:path>
              </a:pathLst>
            </a:custGeom>
            <a:ln w="67753" cap="flat">
              <a:solidFill>
                <a:srgbClr val="E8E8E8">
                  <a:alpha val="100000"/>
                </a:srgbClr>
              </a:solidFill>
              <a:prstDash val="solid"/>
              <a:round/>
            </a:ln>
          </p:spPr>
          <p:txBody>
            <a:bodyPr/>
            <a:lstStyle/>
            <a:p/>
          </p:txBody>
        </p:sp>
        <p:sp>
          <p:nvSpPr>
            <p:cNvPr id="86" name="pl86"/>
            <p:cNvSpPr/>
            <p:nvPr/>
          </p:nvSpPr>
          <p:spPr>
            <a:xfrm>
              <a:off x="7121707" y="2046218"/>
              <a:ext cx="538382" cy="0"/>
            </a:xfrm>
            <a:custGeom>
              <a:avLst/>
              <a:pathLst>
                <a:path w="538382" h="0">
                  <a:moveTo>
                    <a:pt x="0" y="0"/>
                  </a:moveTo>
                  <a:lnTo>
                    <a:pt x="538382" y="0"/>
                  </a:lnTo>
                  <a:lnTo>
                    <a:pt x="538382" y="0"/>
                  </a:lnTo>
                  <a:lnTo>
                    <a:pt x="538382" y="0"/>
                  </a:lnTo>
                  <a:lnTo>
                    <a:pt x="538382" y="0"/>
                  </a:lnTo>
                  <a:lnTo>
                    <a:pt x="538382" y="0"/>
                  </a:lnTo>
                  <a:lnTo>
                    <a:pt x="538382" y="0"/>
                  </a:lnTo>
                </a:path>
              </a:pathLst>
            </a:custGeom>
            <a:ln w="67753" cap="flat">
              <a:solidFill>
                <a:srgbClr val="E8E8E8">
                  <a:alpha val="100000"/>
                </a:srgbClr>
              </a:solidFill>
              <a:prstDash val="solid"/>
              <a:round/>
            </a:ln>
          </p:spPr>
          <p:txBody>
            <a:bodyPr/>
            <a:lstStyle/>
            <a:p/>
          </p:txBody>
        </p:sp>
        <p:sp>
          <p:nvSpPr>
            <p:cNvPr id="87" name="pl87"/>
            <p:cNvSpPr/>
            <p:nvPr/>
          </p:nvSpPr>
          <p:spPr>
            <a:xfrm>
              <a:off x="7360988" y="2135071"/>
              <a:ext cx="538382" cy="0"/>
            </a:xfrm>
            <a:custGeom>
              <a:avLst/>
              <a:pathLst>
                <a:path w="538382" h="0">
                  <a:moveTo>
                    <a:pt x="0" y="0"/>
                  </a:moveTo>
                  <a:lnTo>
                    <a:pt x="299101" y="0"/>
                  </a:lnTo>
                  <a:lnTo>
                    <a:pt x="358921" y="0"/>
                  </a:lnTo>
                  <a:lnTo>
                    <a:pt x="358921" y="0"/>
                  </a:lnTo>
                  <a:lnTo>
                    <a:pt x="478562" y="0"/>
                  </a:lnTo>
                  <a:lnTo>
                    <a:pt x="538382" y="0"/>
                  </a:lnTo>
                  <a:lnTo>
                    <a:pt x="538382" y="0"/>
                  </a:lnTo>
                </a:path>
              </a:pathLst>
            </a:custGeom>
            <a:ln w="67753" cap="flat">
              <a:solidFill>
                <a:srgbClr val="E8E8E8">
                  <a:alpha val="100000"/>
                </a:srgbClr>
              </a:solidFill>
              <a:prstDash val="solid"/>
              <a:round/>
            </a:ln>
          </p:spPr>
          <p:txBody>
            <a:bodyPr/>
            <a:lstStyle/>
            <a:p/>
          </p:txBody>
        </p:sp>
        <p:sp>
          <p:nvSpPr>
            <p:cNvPr id="88" name="pl88"/>
            <p:cNvSpPr/>
            <p:nvPr/>
          </p:nvSpPr>
          <p:spPr>
            <a:xfrm>
              <a:off x="6583324" y="2223924"/>
              <a:ext cx="1136585" cy="0"/>
            </a:xfrm>
            <a:custGeom>
              <a:avLst/>
              <a:pathLst>
                <a:path w="1136585" h="0">
                  <a:moveTo>
                    <a:pt x="0" y="0"/>
                  </a:moveTo>
                  <a:lnTo>
                    <a:pt x="478562" y="0"/>
                  </a:lnTo>
                  <a:lnTo>
                    <a:pt x="717843" y="0"/>
                  </a:lnTo>
                  <a:lnTo>
                    <a:pt x="897304" y="0"/>
                  </a:lnTo>
                  <a:lnTo>
                    <a:pt x="1076765" y="0"/>
                  </a:lnTo>
                  <a:lnTo>
                    <a:pt x="1136585" y="0"/>
                  </a:lnTo>
                  <a:lnTo>
                    <a:pt x="1136585" y="0"/>
                  </a:lnTo>
                </a:path>
              </a:pathLst>
            </a:custGeom>
            <a:ln w="67753" cap="flat">
              <a:solidFill>
                <a:srgbClr val="E8E8E8">
                  <a:alpha val="100000"/>
                </a:srgbClr>
              </a:solidFill>
              <a:prstDash val="solid"/>
              <a:round/>
            </a:ln>
          </p:spPr>
          <p:txBody>
            <a:bodyPr/>
            <a:lstStyle/>
            <a:p/>
          </p:txBody>
        </p:sp>
        <p:sp>
          <p:nvSpPr>
            <p:cNvPr id="89" name="pl89"/>
            <p:cNvSpPr/>
            <p:nvPr/>
          </p:nvSpPr>
          <p:spPr>
            <a:xfrm>
              <a:off x="7540449" y="2312777"/>
              <a:ext cx="299101" cy="0"/>
            </a:xfrm>
            <a:custGeom>
              <a:avLst/>
              <a:pathLst>
                <a:path w="299101" h="0">
                  <a:moveTo>
                    <a:pt x="0" y="0"/>
                  </a:moveTo>
                  <a:lnTo>
                    <a:pt x="119640" y="0"/>
                  </a:lnTo>
                  <a:lnTo>
                    <a:pt x="119640" y="0"/>
                  </a:lnTo>
                  <a:lnTo>
                    <a:pt x="119640" y="0"/>
                  </a:lnTo>
                  <a:lnTo>
                    <a:pt x="239281" y="0"/>
                  </a:lnTo>
                  <a:lnTo>
                    <a:pt x="299101" y="0"/>
                  </a:lnTo>
                  <a:lnTo>
                    <a:pt x="299101" y="0"/>
                  </a:lnTo>
                </a:path>
              </a:pathLst>
            </a:custGeom>
            <a:ln w="67753" cap="flat">
              <a:solidFill>
                <a:srgbClr val="E8E8E8">
                  <a:alpha val="100000"/>
                </a:srgbClr>
              </a:solidFill>
              <a:prstDash val="solid"/>
              <a:round/>
            </a:ln>
          </p:spPr>
          <p:txBody>
            <a:bodyPr/>
            <a:lstStyle/>
            <a:p/>
          </p:txBody>
        </p:sp>
        <p:sp>
          <p:nvSpPr>
            <p:cNvPr id="90" name="pl90"/>
            <p:cNvSpPr/>
            <p:nvPr/>
          </p:nvSpPr>
          <p:spPr>
            <a:xfrm>
              <a:off x="6583324" y="2401630"/>
              <a:ext cx="1016945" cy="0"/>
            </a:xfrm>
            <a:custGeom>
              <a:avLst/>
              <a:pathLst>
                <a:path w="1016945" h="0">
                  <a:moveTo>
                    <a:pt x="0" y="0"/>
                  </a:moveTo>
                  <a:lnTo>
                    <a:pt x="239281" y="0"/>
                  </a:lnTo>
                  <a:lnTo>
                    <a:pt x="418742" y="0"/>
                  </a:lnTo>
                  <a:lnTo>
                    <a:pt x="658023" y="0"/>
                  </a:lnTo>
                  <a:lnTo>
                    <a:pt x="897304" y="0"/>
                  </a:lnTo>
                  <a:lnTo>
                    <a:pt x="897304" y="0"/>
                  </a:lnTo>
                  <a:lnTo>
                    <a:pt x="1016945" y="0"/>
                  </a:lnTo>
                </a:path>
              </a:pathLst>
            </a:custGeom>
            <a:ln w="67753" cap="flat">
              <a:solidFill>
                <a:srgbClr val="E8E8E8">
                  <a:alpha val="100000"/>
                </a:srgbClr>
              </a:solidFill>
              <a:prstDash val="solid"/>
              <a:round/>
            </a:ln>
          </p:spPr>
          <p:txBody>
            <a:bodyPr/>
            <a:lstStyle/>
            <a:p/>
          </p:txBody>
        </p:sp>
        <p:sp>
          <p:nvSpPr>
            <p:cNvPr id="91" name="pl91"/>
            <p:cNvSpPr/>
            <p:nvPr/>
          </p:nvSpPr>
          <p:spPr>
            <a:xfrm>
              <a:off x="7600269" y="2490483"/>
              <a:ext cx="239281" cy="0"/>
            </a:xfrm>
            <a:custGeom>
              <a:avLst/>
              <a:pathLst>
                <a:path w="239281" h="0">
                  <a:moveTo>
                    <a:pt x="0" y="0"/>
                  </a:moveTo>
                  <a:lnTo>
                    <a:pt x="0" y="0"/>
                  </a:lnTo>
                  <a:lnTo>
                    <a:pt x="119640" y="0"/>
                  </a:lnTo>
                  <a:lnTo>
                    <a:pt x="179460" y="0"/>
                  </a:lnTo>
                  <a:lnTo>
                    <a:pt x="179460" y="0"/>
                  </a:lnTo>
                  <a:lnTo>
                    <a:pt x="179460" y="0"/>
                  </a:lnTo>
                  <a:lnTo>
                    <a:pt x="239281" y="0"/>
                  </a:lnTo>
                </a:path>
              </a:pathLst>
            </a:custGeom>
            <a:ln w="67753" cap="flat">
              <a:solidFill>
                <a:srgbClr val="E8E8E8">
                  <a:alpha val="100000"/>
                </a:srgbClr>
              </a:solidFill>
              <a:prstDash val="solid"/>
              <a:round/>
            </a:ln>
          </p:spPr>
          <p:txBody>
            <a:bodyPr/>
            <a:lstStyle/>
            <a:p/>
          </p:txBody>
        </p:sp>
        <p:sp>
          <p:nvSpPr>
            <p:cNvPr id="92" name="pl92"/>
            <p:cNvSpPr/>
            <p:nvPr/>
          </p:nvSpPr>
          <p:spPr>
            <a:xfrm>
              <a:off x="7600269" y="2579336"/>
              <a:ext cx="299101" cy="0"/>
            </a:xfrm>
            <a:custGeom>
              <a:avLst/>
              <a:pathLst>
                <a:path w="299101" h="0">
                  <a:moveTo>
                    <a:pt x="0" y="0"/>
                  </a:moveTo>
                  <a:lnTo>
                    <a:pt x="299101" y="0"/>
                  </a:lnTo>
                  <a:lnTo>
                    <a:pt x="299101" y="0"/>
                  </a:lnTo>
                  <a:lnTo>
                    <a:pt x="299101" y="0"/>
                  </a:lnTo>
                  <a:lnTo>
                    <a:pt x="299101" y="0"/>
                  </a:lnTo>
                  <a:lnTo>
                    <a:pt x="299101" y="0"/>
                  </a:lnTo>
                  <a:lnTo>
                    <a:pt x="299101" y="0"/>
                  </a:lnTo>
                </a:path>
              </a:pathLst>
            </a:custGeom>
            <a:ln w="67753" cap="flat">
              <a:solidFill>
                <a:srgbClr val="E8E8E8">
                  <a:alpha val="100000"/>
                </a:srgbClr>
              </a:solidFill>
              <a:prstDash val="solid"/>
              <a:round/>
            </a:ln>
          </p:spPr>
          <p:txBody>
            <a:bodyPr/>
            <a:lstStyle/>
            <a:p/>
          </p:txBody>
        </p:sp>
        <p:sp>
          <p:nvSpPr>
            <p:cNvPr id="93" name="pl93"/>
            <p:cNvSpPr/>
            <p:nvPr/>
          </p:nvSpPr>
          <p:spPr>
            <a:xfrm>
              <a:off x="7600269" y="2668189"/>
              <a:ext cx="299101" cy="0"/>
            </a:xfrm>
            <a:custGeom>
              <a:avLst/>
              <a:pathLst>
                <a:path w="299101" h="0">
                  <a:moveTo>
                    <a:pt x="0" y="0"/>
                  </a:moveTo>
                  <a:lnTo>
                    <a:pt x="59820" y="0"/>
                  </a:lnTo>
                  <a:lnTo>
                    <a:pt x="119640" y="0"/>
                  </a:lnTo>
                  <a:lnTo>
                    <a:pt x="239281" y="0"/>
                  </a:lnTo>
                  <a:lnTo>
                    <a:pt x="299101" y="0"/>
                  </a:lnTo>
                  <a:lnTo>
                    <a:pt x="299101" y="0"/>
                  </a:lnTo>
                  <a:lnTo>
                    <a:pt x="299101" y="0"/>
                  </a:lnTo>
                </a:path>
              </a:pathLst>
            </a:custGeom>
            <a:ln w="67753" cap="flat">
              <a:solidFill>
                <a:srgbClr val="E8E8E8">
                  <a:alpha val="100000"/>
                </a:srgbClr>
              </a:solidFill>
              <a:prstDash val="solid"/>
              <a:round/>
            </a:ln>
          </p:spPr>
          <p:txBody>
            <a:bodyPr/>
            <a:lstStyle/>
            <a:p/>
          </p:txBody>
        </p:sp>
        <p:sp>
          <p:nvSpPr>
            <p:cNvPr id="94" name="pl94"/>
            <p:cNvSpPr/>
            <p:nvPr/>
          </p:nvSpPr>
          <p:spPr>
            <a:xfrm>
              <a:off x="6344043" y="2757042"/>
              <a:ext cx="1256226" cy="0"/>
            </a:xfrm>
            <a:custGeom>
              <a:avLst/>
              <a:pathLst>
                <a:path w="1256226" h="0">
                  <a:moveTo>
                    <a:pt x="0" y="0"/>
                  </a:moveTo>
                  <a:lnTo>
                    <a:pt x="299101" y="0"/>
                  </a:lnTo>
                  <a:lnTo>
                    <a:pt x="418742" y="0"/>
                  </a:lnTo>
                  <a:lnTo>
                    <a:pt x="478562" y="0"/>
                  </a:lnTo>
                  <a:lnTo>
                    <a:pt x="598203" y="0"/>
                  </a:lnTo>
                  <a:lnTo>
                    <a:pt x="897304" y="0"/>
                  </a:lnTo>
                  <a:lnTo>
                    <a:pt x="1256226" y="0"/>
                  </a:lnTo>
                </a:path>
              </a:pathLst>
            </a:custGeom>
            <a:ln w="67753" cap="flat">
              <a:solidFill>
                <a:srgbClr val="E8E8E8">
                  <a:alpha val="100000"/>
                </a:srgbClr>
              </a:solidFill>
              <a:prstDash val="solid"/>
              <a:round/>
            </a:ln>
          </p:spPr>
          <p:txBody>
            <a:bodyPr/>
            <a:lstStyle/>
            <a:p/>
          </p:txBody>
        </p:sp>
        <p:sp>
          <p:nvSpPr>
            <p:cNvPr id="95" name="pl95"/>
            <p:cNvSpPr/>
            <p:nvPr/>
          </p:nvSpPr>
          <p:spPr>
            <a:xfrm>
              <a:off x="7540449" y="2845895"/>
              <a:ext cx="179460" cy="0"/>
            </a:xfrm>
            <a:custGeom>
              <a:avLst/>
              <a:pathLst>
                <a:path w="179460" h="0">
                  <a:moveTo>
                    <a:pt x="0" y="0"/>
                  </a:moveTo>
                  <a:lnTo>
                    <a:pt x="0" y="0"/>
                  </a:lnTo>
                  <a:lnTo>
                    <a:pt x="0" y="0"/>
                  </a:lnTo>
                  <a:lnTo>
                    <a:pt x="0" y="0"/>
                  </a:lnTo>
                  <a:lnTo>
                    <a:pt x="0" y="0"/>
                  </a:lnTo>
                  <a:lnTo>
                    <a:pt x="0" y="0"/>
                  </a:lnTo>
                  <a:lnTo>
                    <a:pt x="179460" y="0"/>
                  </a:lnTo>
                </a:path>
              </a:pathLst>
            </a:custGeom>
            <a:ln w="67753" cap="flat">
              <a:solidFill>
                <a:srgbClr val="E8E8E8">
                  <a:alpha val="100000"/>
                </a:srgbClr>
              </a:solidFill>
              <a:prstDash val="solid"/>
              <a:round/>
            </a:ln>
          </p:spPr>
          <p:txBody>
            <a:bodyPr/>
            <a:lstStyle/>
            <a:p/>
          </p:txBody>
        </p:sp>
        <p:sp>
          <p:nvSpPr>
            <p:cNvPr id="96" name="pl96"/>
            <p:cNvSpPr/>
            <p:nvPr/>
          </p:nvSpPr>
          <p:spPr>
            <a:xfrm>
              <a:off x="6284222" y="2934748"/>
              <a:ext cx="1316046" cy="0"/>
            </a:xfrm>
            <a:custGeom>
              <a:avLst/>
              <a:pathLst>
                <a:path w="1316046" h="0">
                  <a:moveTo>
                    <a:pt x="0" y="0"/>
                  </a:moveTo>
                  <a:lnTo>
                    <a:pt x="299101" y="0"/>
                  </a:lnTo>
                  <a:lnTo>
                    <a:pt x="299101" y="0"/>
                  </a:lnTo>
                  <a:lnTo>
                    <a:pt x="837484" y="0"/>
                  </a:lnTo>
                  <a:lnTo>
                    <a:pt x="1256226" y="0"/>
                  </a:lnTo>
                  <a:lnTo>
                    <a:pt x="1256226" y="0"/>
                  </a:lnTo>
                  <a:lnTo>
                    <a:pt x="1316046" y="0"/>
                  </a:lnTo>
                </a:path>
              </a:pathLst>
            </a:custGeom>
            <a:ln w="67753" cap="flat">
              <a:solidFill>
                <a:srgbClr val="E8E8E8">
                  <a:alpha val="100000"/>
                </a:srgbClr>
              </a:solidFill>
              <a:prstDash val="solid"/>
              <a:round/>
            </a:ln>
          </p:spPr>
          <p:txBody>
            <a:bodyPr/>
            <a:lstStyle/>
            <a:p/>
          </p:txBody>
        </p:sp>
        <p:sp>
          <p:nvSpPr>
            <p:cNvPr id="97" name="pl97"/>
            <p:cNvSpPr/>
            <p:nvPr/>
          </p:nvSpPr>
          <p:spPr>
            <a:xfrm>
              <a:off x="7181527" y="3023601"/>
              <a:ext cx="418742" cy="0"/>
            </a:xfrm>
            <a:custGeom>
              <a:avLst/>
              <a:pathLst>
                <a:path w="418742" h="0">
                  <a:moveTo>
                    <a:pt x="0" y="0"/>
                  </a:moveTo>
                  <a:lnTo>
                    <a:pt x="0" y="0"/>
                  </a:lnTo>
                  <a:lnTo>
                    <a:pt x="59820" y="0"/>
                  </a:lnTo>
                  <a:lnTo>
                    <a:pt x="119640" y="0"/>
                  </a:lnTo>
                  <a:lnTo>
                    <a:pt x="179460" y="0"/>
                  </a:lnTo>
                  <a:lnTo>
                    <a:pt x="299101" y="0"/>
                  </a:lnTo>
                  <a:lnTo>
                    <a:pt x="418742" y="0"/>
                  </a:lnTo>
                </a:path>
              </a:pathLst>
            </a:custGeom>
            <a:ln w="67753" cap="flat">
              <a:solidFill>
                <a:srgbClr val="E8E8E8">
                  <a:alpha val="100000"/>
                </a:srgbClr>
              </a:solidFill>
              <a:prstDash val="solid"/>
              <a:round/>
            </a:ln>
          </p:spPr>
          <p:txBody>
            <a:bodyPr/>
            <a:lstStyle/>
            <a:p/>
          </p:txBody>
        </p:sp>
        <p:sp>
          <p:nvSpPr>
            <p:cNvPr id="98" name="pl98"/>
            <p:cNvSpPr/>
            <p:nvPr/>
          </p:nvSpPr>
          <p:spPr>
            <a:xfrm>
              <a:off x="7420808" y="3112454"/>
              <a:ext cx="358921" cy="0"/>
            </a:xfrm>
            <a:custGeom>
              <a:avLst/>
              <a:pathLst>
                <a:path w="358921" h="0">
                  <a:moveTo>
                    <a:pt x="0" y="0"/>
                  </a:moveTo>
                  <a:lnTo>
                    <a:pt x="59820" y="0"/>
                  </a:lnTo>
                  <a:lnTo>
                    <a:pt x="59820" y="0"/>
                  </a:lnTo>
                  <a:lnTo>
                    <a:pt x="59820" y="0"/>
                  </a:lnTo>
                  <a:lnTo>
                    <a:pt x="119640" y="0"/>
                  </a:lnTo>
                  <a:lnTo>
                    <a:pt x="239281" y="0"/>
                  </a:lnTo>
                  <a:lnTo>
                    <a:pt x="358921" y="0"/>
                  </a:lnTo>
                </a:path>
              </a:pathLst>
            </a:custGeom>
            <a:ln w="67753" cap="flat">
              <a:solidFill>
                <a:srgbClr val="E8E8E8">
                  <a:alpha val="100000"/>
                </a:srgbClr>
              </a:solidFill>
              <a:prstDash val="solid"/>
              <a:round/>
            </a:ln>
          </p:spPr>
          <p:txBody>
            <a:bodyPr/>
            <a:lstStyle/>
            <a:p/>
          </p:txBody>
        </p:sp>
        <p:sp>
          <p:nvSpPr>
            <p:cNvPr id="99" name="pl99"/>
            <p:cNvSpPr/>
            <p:nvPr/>
          </p:nvSpPr>
          <p:spPr>
            <a:xfrm>
              <a:off x="7480629" y="3201307"/>
              <a:ext cx="299101" cy="0"/>
            </a:xfrm>
            <a:custGeom>
              <a:avLst/>
              <a:pathLst>
                <a:path w="299101" h="0">
                  <a:moveTo>
                    <a:pt x="0" y="0"/>
                  </a:moveTo>
                  <a:lnTo>
                    <a:pt x="0" y="0"/>
                  </a:lnTo>
                  <a:lnTo>
                    <a:pt x="0" y="0"/>
                  </a:lnTo>
                  <a:lnTo>
                    <a:pt x="0" y="0"/>
                  </a:lnTo>
                  <a:lnTo>
                    <a:pt x="0" y="0"/>
                  </a:lnTo>
                  <a:lnTo>
                    <a:pt x="299101" y="0"/>
                  </a:lnTo>
                  <a:lnTo>
                    <a:pt x="299101" y="0"/>
                  </a:lnTo>
                </a:path>
              </a:pathLst>
            </a:custGeom>
            <a:ln w="67753" cap="flat">
              <a:solidFill>
                <a:srgbClr val="E8E8E8">
                  <a:alpha val="100000"/>
                </a:srgbClr>
              </a:solidFill>
              <a:prstDash val="solid"/>
              <a:round/>
            </a:ln>
          </p:spPr>
          <p:txBody>
            <a:bodyPr/>
            <a:lstStyle/>
            <a:p/>
          </p:txBody>
        </p:sp>
        <p:sp>
          <p:nvSpPr>
            <p:cNvPr id="100" name="pl100"/>
            <p:cNvSpPr/>
            <p:nvPr/>
          </p:nvSpPr>
          <p:spPr>
            <a:xfrm>
              <a:off x="5327098" y="3290160"/>
              <a:ext cx="2572272" cy="0"/>
            </a:xfrm>
            <a:custGeom>
              <a:avLst/>
              <a:pathLst>
                <a:path w="2572272" h="0">
                  <a:moveTo>
                    <a:pt x="0" y="0"/>
                  </a:moveTo>
                  <a:lnTo>
                    <a:pt x="1555327" y="0"/>
                  </a:lnTo>
                  <a:lnTo>
                    <a:pt x="2033890" y="0"/>
                  </a:lnTo>
                  <a:lnTo>
                    <a:pt x="2033890" y="0"/>
                  </a:lnTo>
                  <a:lnTo>
                    <a:pt x="2153530" y="0"/>
                  </a:lnTo>
                  <a:lnTo>
                    <a:pt x="2392812" y="0"/>
                  </a:lnTo>
                  <a:lnTo>
                    <a:pt x="2572272" y="0"/>
                  </a:lnTo>
                </a:path>
              </a:pathLst>
            </a:custGeom>
            <a:ln w="67753" cap="flat">
              <a:solidFill>
                <a:srgbClr val="E8E8E8">
                  <a:alpha val="100000"/>
                </a:srgbClr>
              </a:solidFill>
              <a:prstDash val="solid"/>
              <a:round/>
            </a:ln>
          </p:spPr>
          <p:txBody>
            <a:bodyPr/>
            <a:lstStyle/>
            <a:p/>
          </p:txBody>
        </p:sp>
        <p:sp>
          <p:nvSpPr>
            <p:cNvPr id="101" name="pl101"/>
            <p:cNvSpPr/>
            <p:nvPr/>
          </p:nvSpPr>
          <p:spPr>
            <a:xfrm>
              <a:off x="6344043" y="3379013"/>
              <a:ext cx="1016945" cy="0"/>
            </a:xfrm>
            <a:custGeom>
              <a:avLst/>
              <a:pathLst>
                <a:path w="1016945" h="0">
                  <a:moveTo>
                    <a:pt x="0" y="0"/>
                  </a:moveTo>
                  <a:lnTo>
                    <a:pt x="0" y="0"/>
                  </a:lnTo>
                  <a:lnTo>
                    <a:pt x="0" y="0"/>
                  </a:lnTo>
                  <a:lnTo>
                    <a:pt x="0" y="0"/>
                  </a:lnTo>
                  <a:lnTo>
                    <a:pt x="0" y="0"/>
                  </a:lnTo>
                  <a:lnTo>
                    <a:pt x="777663" y="0"/>
                  </a:lnTo>
                  <a:lnTo>
                    <a:pt x="1016945" y="0"/>
                  </a:lnTo>
                </a:path>
              </a:pathLst>
            </a:custGeom>
            <a:ln w="67753" cap="flat">
              <a:solidFill>
                <a:srgbClr val="E8E8E8">
                  <a:alpha val="100000"/>
                </a:srgbClr>
              </a:solidFill>
              <a:prstDash val="solid"/>
              <a:round/>
            </a:ln>
          </p:spPr>
          <p:txBody>
            <a:bodyPr/>
            <a:lstStyle/>
            <a:p/>
          </p:txBody>
        </p:sp>
        <p:sp>
          <p:nvSpPr>
            <p:cNvPr id="102" name="pl102"/>
            <p:cNvSpPr/>
            <p:nvPr/>
          </p:nvSpPr>
          <p:spPr>
            <a:xfrm>
              <a:off x="6284222" y="3467866"/>
              <a:ext cx="1016945" cy="0"/>
            </a:xfrm>
            <a:custGeom>
              <a:avLst/>
              <a:pathLst>
                <a:path w="1016945" h="0">
                  <a:moveTo>
                    <a:pt x="0" y="0"/>
                  </a:moveTo>
                  <a:lnTo>
                    <a:pt x="358921" y="0"/>
                  </a:lnTo>
                  <a:lnTo>
                    <a:pt x="358921" y="0"/>
                  </a:lnTo>
                  <a:lnTo>
                    <a:pt x="598203" y="0"/>
                  </a:lnTo>
                  <a:lnTo>
                    <a:pt x="658023" y="0"/>
                  </a:lnTo>
                  <a:lnTo>
                    <a:pt x="777663" y="0"/>
                  </a:lnTo>
                  <a:lnTo>
                    <a:pt x="1016945" y="0"/>
                  </a:lnTo>
                </a:path>
              </a:pathLst>
            </a:custGeom>
            <a:ln w="67753" cap="flat">
              <a:solidFill>
                <a:srgbClr val="E8E8E8">
                  <a:alpha val="100000"/>
                </a:srgbClr>
              </a:solidFill>
              <a:prstDash val="solid"/>
              <a:round/>
            </a:ln>
          </p:spPr>
          <p:txBody>
            <a:bodyPr/>
            <a:lstStyle/>
            <a:p/>
          </p:txBody>
        </p:sp>
        <p:sp>
          <p:nvSpPr>
            <p:cNvPr id="103" name="pl103"/>
            <p:cNvSpPr/>
            <p:nvPr/>
          </p:nvSpPr>
          <p:spPr>
            <a:xfrm>
              <a:off x="6882426" y="3556719"/>
              <a:ext cx="478562" cy="0"/>
            </a:xfrm>
            <a:custGeom>
              <a:avLst/>
              <a:pathLst>
                <a:path w="478562" h="0">
                  <a:moveTo>
                    <a:pt x="0" y="0"/>
                  </a:moveTo>
                  <a:lnTo>
                    <a:pt x="119640" y="0"/>
                  </a:lnTo>
                  <a:lnTo>
                    <a:pt x="299101" y="0"/>
                  </a:lnTo>
                  <a:lnTo>
                    <a:pt x="299101" y="0"/>
                  </a:lnTo>
                  <a:lnTo>
                    <a:pt x="358921" y="0"/>
                  </a:lnTo>
                  <a:lnTo>
                    <a:pt x="418742" y="0"/>
                  </a:lnTo>
                  <a:lnTo>
                    <a:pt x="478562" y="0"/>
                  </a:lnTo>
                </a:path>
              </a:pathLst>
            </a:custGeom>
            <a:ln w="67753" cap="flat">
              <a:solidFill>
                <a:srgbClr val="E8E8E8">
                  <a:alpha val="100000"/>
                </a:srgbClr>
              </a:solidFill>
              <a:prstDash val="solid"/>
              <a:round/>
            </a:ln>
          </p:spPr>
          <p:txBody>
            <a:bodyPr/>
            <a:lstStyle/>
            <a:p/>
          </p:txBody>
        </p:sp>
        <p:sp>
          <p:nvSpPr>
            <p:cNvPr id="104" name="pl104"/>
            <p:cNvSpPr/>
            <p:nvPr/>
          </p:nvSpPr>
          <p:spPr>
            <a:xfrm>
              <a:off x="6044941" y="3645572"/>
              <a:ext cx="1316046" cy="0"/>
            </a:xfrm>
            <a:custGeom>
              <a:avLst/>
              <a:pathLst>
                <a:path w="1316046" h="0">
                  <a:moveTo>
                    <a:pt x="0" y="0"/>
                  </a:moveTo>
                  <a:lnTo>
                    <a:pt x="119640" y="0"/>
                  </a:lnTo>
                  <a:lnTo>
                    <a:pt x="538382" y="0"/>
                  </a:lnTo>
                  <a:lnTo>
                    <a:pt x="538382" y="0"/>
                  </a:lnTo>
                  <a:lnTo>
                    <a:pt x="1076765" y="0"/>
                  </a:lnTo>
                  <a:lnTo>
                    <a:pt x="1076765" y="0"/>
                  </a:lnTo>
                  <a:lnTo>
                    <a:pt x="1316046" y="0"/>
                  </a:lnTo>
                </a:path>
              </a:pathLst>
            </a:custGeom>
            <a:ln w="67753" cap="flat">
              <a:solidFill>
                <a:srgbClr val="E8E8E8">
                  <a:alpha val="100000"/>
                </a:srgbClr>
              </a:solidFill>
              <a:prstDash val="solid"/>
              <a:round/>
            </a:ln>
          </p:spPr>
          <p:txBody>
            <a:bodyPr/>
            <a:lstStyle/>
            <a:p/>
          </p:txBody>
        </p:sp>
        <p:sp>
          <p:nvSpPr>
            <p:cNvPr id="105" name="pl105"/>
            <p:cNvSpPr/>
            <p:nvPr/>
          </p:nvSpPr>
          <p:spPr>
            <a:xfrm>
              <a:off x="7061886" y="3734425"/>
              <a:ext cx="538382" cy="0"/>
            </a:xfrm>
            <a:custGeom>
              <a:avLst/>
              <a:pathLst>
                <a:path w="538382" h="0">
                  <a:moveTo>
                    <a:pt x="0" y="0"/>
                  </a:moveTo>
                  <a:lnTo>
                    <a:pt x="0" y="0"/>
                  </a:lnTo>
                  <a:lnTo>
                    <a:pt x="0" y="0"/>
                  </a:lnTo>
                  <a:lnTo>
                    <a:pt x="59820" y="0"/>
                  </a:lnTo>
                  <a:lnTo>
                    <a:pt x="179460" y="0"/>
                  </a:lnTo>
                  <a:lnTo>
                    <a:pt x="179460" y="0"/>
                  </a:lnTo>
                  <a:lnTo>
                    <a:pt x="538382" y="0"/>
                  </a:lnTo>
                </a:path>
              </a:pathLst>
            </a:custGeom>
            <a:ln w="67753" cap="flat">
              <a:solidFill>
                <a:srgbClr val="E8E8E8">
                  <a:alpha val="100000"/>
                </a:srgbClr>
              </a:solidFill>
              <a:prstDash val="solid"/>
              <a:round/>
            </a:ln>
          </p:spPr>
          <p:txBody>
            <a:bodyPr/>
            <a:lstStyle/>
            <a:p/>
          </p:txBody>
        </p:sp>
        <p:sp>
          <p:nvSpPr>
            <p:cNvPr id="106" name="pl106"/>
            <p:cNvSpPr/>
            <p:nvPr/>
          </p:nvSpPr>
          <p:spPr>
            <a:xfrm>
              <a:off x="6702965" y="3823278"/>
              <a:ext cx="418742" cy="0"/>
            </a:xfrm>
            <a:custGeom>
              <a:avLst/>
              <a:pathLst>
                <a:path w="418742" h="0">
                  <a:moveTo>
                    <a:pt x="0" y="0"/>
                  </a:moveTo>
                  <a:lnTo>
                    <a:pt x="179460" y="0"/>
                  </a:lnTo>
                  <a:lnTo>
                    <a:pt x="358921" y="0"/>
                  </a:lnTo>
                  <a:lnTo>
                    <a:pt x="358921" y="0"/>
                  </a:lnTo>
                  <a:lnTo>
                    <a:pt x="358921" y="0"/>
                  </a:lnTo>
                  <a:lnTo>
                    <a:pt x="418742" y="0"/>
                  </a:lnTo>
                  <a:lnTo>
                    <a:pt x="418742" y="0"/>
                  </a:lnTo>
                </a:path>
              </a:pathLst>
            </a:custGeom>
            <a:ln w="67753" cap="flat">
              <a:solidFill>
                <a:srgbClr val="E8E8E8">
                  <a:alpha val="100000"/>
                </a:srgbClr>
              </a:solidFill>
              <a:prstDash val="solid"/>
              <a:round/>
            </a:ln>
          </p:spPr>
          <p:txBody>
            <a:bodyPr/>
            <a:lstStyle/>
            <a:p/>
          </p:txBody>
        </p:sp>
        <p:sp>
          <p:nvSpPr>
            <p:cNvPr id="107" name="pl107"/>
            <p:cNvSpPr/>
            <p:nvPr/>
          </p:nvSpPr>
          <p:spPr>
            <a:xfrm>
              <a:off x="6403863" y="3912131"/>
              <a:ext cx="1136585" cy="0"/>
            </a:xfrm>
            <a:custGeom>
              <a:avLst/>
              <a:pathLst>
                <a:path w="1136585" h="0">
                  <a:moveTo>
                    <a:pt x="0" y="0"/>
                  </a:moveTo>
                  <a:lnTo>
                    <a:pt x="239281" y="0"/>
                  </a:lnTo>
                  <a:lnTo>
                    <a:pt x="598203" y="0"/>
                  </a:lnTo>
                  <a:lnTo>
                    <a:pt x="598203" y="0"/>
                  </a:lnTo>
                  <a:lnTo>
                    <a:pt x="957124" y="0"/>
                  </a:lnTo>
                  <a:lnTo>
                    <a:pt x="1016945" y="0"/>
                  </a:lnTo>
                  <a:lnTo>
                    <a:pt x="1136585" y="0"/>
                  </a:lnTo>
                </a:path>
              </a:pathLst>
            </a:custGeom>
            <a:ln w="67753" cap="flat">
              <a:solidFill>
                <a:srgbClr val="E8E8E8">
                  <a:alpha val="100000"/>
                </a:srgbClr>
              </a:solidFill>
              <a:prstDash val="solid"/>
              <a:round/>
            </a:ln>
          </p:spPr>
          <p:txBody>
            <a:bodyPr/>
            <a:lstStyle/>
            <a:p/>
          </p:txBody>
        </p:sp>
        <p:sp>
          <p:nvSpPr>
            <p:cNvPr id="108" name="pl108"/>
            <p:cNvSpPr/>
            <p:nvPr/>
          </p:nvSpPr>
          <p:spPr>
            <a:xfrm>
              <a:off x="6284222" y="4000984"/>
              <a:ext cx="957124" cy="0"/>
            </a:xfrm>
            <a:custGeom>
              <a:avLst/>
              <a:pathLst>
                <a:path w="957124" h="0">
                  <a:moveTo>
                    <a:pt x="0" y="0"/>
                  </a:moveTo>
                  <a:lnTo>
                    <a:pt x="598203" y="0"/>
                  </a:lnTo>
                  <a:lnTo>
                    <a:pt x="598203" y="0"/>
                  </a:lnTo>
                  <a:lnTo>
                    <a:pt x="717843" y="0"/>
                  </a:lnTo>
                  <a:lnTo>
                    <a:pt x="717843" y="0"/>
                  </a:lnTo>
                  <a:lnTo>
                    <a:pt x="717843" y="0"/>
                  </a:lnTo>
                  <a:lnTo>
                    <a:pt x="957124" y="0"/>
                  </a:lnTo>
                </a:path>
              </a:pathLst>
            </a:custGeom>
            <a:ln w="67753" cap="flat">
              <a:solidFill>
                <a:srgbClr val="E8E8E8">
                  <a:alpha val="100000"/>
                </a:srgbClr>
              </a:solidFill>
              <a:prstDash val="solid"/>
              <a:round/>
            </a:ln>
          </p:spPr>
          <p:txBody>
            <a:bodyPr/>
            <a:lstStyle/>
            <a:p/>
          </p:txBody>
        </p:sp>
        <p:sp>
          <p:nvSpPr>
            <p:cNvPr id="109" name="pl109"/>
            <p:cNvSpPr/>
            <p:nvPr/>
          </p:nvSpPr>
          <p:spPr>
            <a:xfrm>
              <a:off x="6403863" y="4089837"/>
              <a:ext cx="1495507" cy="0"/>
            </a:xfrm>
            <a:custGeom>
              <a:avLst/>
              <a:pathLst>
                <a:path w="1495507" h="0">
                  <a:moveTo>
                    <a:pt x="0" y="0"/>
                  </a:moveTo>
                  <a:lnTo>
                    <a:pt x="358921" y="0"/>
                  </a:lnTo>
                  <a:lnTo>
                    <a:pt x="418742" y="0"/>
                  </a:lnTo>
                  <a:lnTo>
                    <a:pt x="598203" y="0"/>
                  </a:lnTo>
                  <a:lnTo>
                    <a:pt x="717843" y="0"/>
                  </a:lnTo>
                  <a:lnTo>
                    <a:pt x="1076765" y="0"/>
                  </a:lnTo>
                  <a:lnTo>
                    <a:pt x="1495507" y="0"/>
                  </a:lnTo>
                </a:path>
              </a:pathLst>
            </a:custGeom>
            <a:ln w="67753" cap="flat">
              <a:solidFill>
                <a:srgbClr val="E8E8E8">
                  <a:alpha val="100000"/>
                </a:srgbClr>
              </a:solidFill>
              <a:prstDash val="solid"/>
              <a:round/>
            </a:ln>
          </p:spPr>
          <p:txBody>
            <a:bodyPr/>
            <a:lstStyle/>
            <a:p/>
          </p:txBody>
        </p:sp>
        <p:sp>
          <p:nvSpPr>
            <p:cNvPr id="110" name="pl110"/>
            <p:cNvSpPr/>
            <p:nvPr/>
          </p:nvSpPr>
          <p:spPr>
            <a:xfrm>
              <a:off x="6044941" y="4178690"/>
              <a:ext cx="1256226" cy="0"/>
            </a:xfrm>
            <a:custGeom>
              <a:avLst/>
              <a:pathLst>
                <a:path w="1256226" h="0">
                  <a:moveTo>
                    <a:pt x="0" y="0"/>
                  </a:moveTo>
                  <a:lnTo>
                    <a:pt x="478562" y="0"/>
                  </a:lnTo>
                  <a:lnTo>
                    <a:pt x="897304" y="0"/>
                  </a:lnTo>
                  <a:lnTo>
                    <a:pt x="957124" y="0"/>
                  </a:lnTo>
                  <a:lnTo>
                    <a:pt x="1016945" y="0"/>
                  </a:lnTo>
                  <a:lnTo>
                    <a:pt x="1016945" y="0"/>
                  </a:lnTo>
                  <a:lnTo>
                    <a:pt x="1256226" y="0"/>
                  </a:lnTo>
                </a:path>
              </a:pathLst>
            </a:custGeom>
            <a:ln w="67753" cap="flat">
              <a:solidFill>
                <a:srgbClr val="E8E8E8">
                  <a:alpha val="100000"/>
                </a:srgbClr>
              </a:solidFill>
              <a:prstDash val="solid"/>
              <a:round/>
            </a:ln>
          </p:spPr>
          <p:txBody>
            <a:bodyPr/>
            <a:lstStyle/>
            <a:p/>
          </p:txBody>
        </p:sp>
        <p:sp>
          <p:nvSpPr>
            <p:cNvPr id="111" name="pl111"/>
            <p:cNvSpPr/>
            <p:nvPr/>
          </p:nvSpPr>
          <p:spPr>
            <a:xfrm>
              <a:off x="6702965" y="4267543"/>
              <a:ext cx="1136585" cy="0"/>
            </a:xfrm>
            <a:custGeom>
              <a:avLst/>
              <a:pathLst>
                <a:path w="1136585" h="0">
                  <a:moveTo>
                    <a:pt x="0" y="0"/>
                  </a:moveTo>
                  <a:lnTo>
                    <a:pt x="239281" y="0"/>
                  </a:lnTo>
                  <a:lnTo>
                    <a:pt x="239281" y="0"/>
                  </a:lnTo>
                  <a:lnTo>
                    <a:pt x="299101" y="0"/>
                  </a:lnTo>
                  <a:lnTo>
                    <a:pt x="358921" y="0"/>
                  </a:lnTo>
                  <a:lnTo>
                    <a:pt x="538382" y="0"/>
                  </a:lnTo>
                  <a:lnTo>
                    <a:pt x="1136585" y="0"/>
                  </a:lnTo>
                </a:path>
              </a:pathLst>
            </a:custGeom>
            <a:ln w="67753" cap="flat">
              <a:solidFill>
                <a:srgbClr val="E8E8E8">
                  <a:alpha val="100000"/>
                </a:srgbClr>
              </a:solidFill>
              <a:prstDash val="solid"/>
              <a:round/>
            </a:ln>
          </p:spPr>
          <p:txBody>
            <a:bodyPr/>
            <a:lstStyle/>
            <a:p/>
          </p:txBody>
        </p:sp>
        <p:sp>
          <p:nvSpPr>
            <p:cNvPr id="112" name="pl112"/>
            <p:cNvSpPr/>
            <p:nvPr/>
          </p:nvSpPr>
          <p:spPr>
            <a:xfrm>
              <a:off x="5985121" y="4356396"/>
              <a:ext cx="1435687" cy="0"/>
            </a:xfrm>
            <a:custGeom>
              <a:avLst/>
              <a:pathLst>
                <a:path w="1435687" h="0">
                  <a:moveTo>
                    <a:pt x="0" y="0"/>
                  </a:moveTo>
                  <a:lnTo>
                    <a:pt x="598203" y="0"/>
                  </a:lnTo>
                  <a:lnTo>
                    <a:pt x="658023" y="0"/>
                  </a:lnTo>
                  <a:lnTo>
                    <a:pt x="897304" y="0"/>
                  </a:lnTo>
                  <a:lnTo>
                    <a:pt x="957124" y="0"/>
                  </a:lnTo>
                  <a:lnTo>
                    <a:pt x="1076765" y="0"/>
                  </a:lnTo>
                  <a:lnTo>
                    <a:pt x="1435687" y="0"/>
                  </a:lnTo>
                </a:path>
              </a:pathLst>
            </a:custGeom>
            <a:ln w="67753" cap="flat">
              <a:solidFill>
                <a:srgbClr val="E8E8E8">
                  <a:alpha val="100000"/>
                </a:srgbClr>
              </a:solidFill>
              <a:prstDash val="solid"/>
              <a:round/>
            </a:ln>
          </p:spPr>
          <p:txBody>
            <a:bodyPr/>
            <a:lstStyle/>
            <a:p/>
          </p:txBody>
        </p:sp>
        <p:sp>
          <p:nvSpPr>
            <p:cNvPr id="113" name="pl113"/>
            <p:cNvSpPr/>
            <p:nvPr/>
          </p:nvSpPr>
          <p:spPr>
            <a:xfrm>
              <a:off x="6882426" y="4445249"/>
              <a:ext cx="538382" cy="0"/>
            </a:xfrm>
            <a:custGeom>
              <a:avLst/>
              <a:pathLst>
                <a:path w="538382" h="0">
                  <a:moveTo>
                    <a:pt x="0" y="0"/>
                  </a:moveTo>
                  <a:lnTo>
                    <a:pt x="239281" y="0"/>
                  </a:lnTo>
                  <a:lnTo>
                    <a:pt x="239281" y="0"/>
                  </a:lnTo>
                  <a:lnTo>
                    <a:pt x="299101" y="0"/>
                  </a:lnTo>
                  <a:lnTo>
                    <a:pt x="299101" y="0"/>
                  </a:lnTo>
                  <a:lnTo>
                    <a:pt x="358921" y="0"/>
                  </a:lnTo>
                  <a:lnTo>
                    <a:pt x="538382" y="0"/>
                  </a:lnTo>
                </a:path>
              </a:pathLst>
            </a:custGeom>
            <a:ln w="67753" cap="flat">
              <a:solidFill>
                <a:srgbClr val="E8E8E8">
                  <a:alpha val="100000"/>
                </a:srgbClr>
              </a:solidFill>
              <a:prstDash val="solid"/>
              <a:round/>
            </a:ln>
          </p:spPr>
          <p:txBody>
            <a:bodyPr/>
            <a:lstStyle/>
            <a:p/>
          </p:txBody>
        </p:sp>
        <p:sp>
          <p:nvSpPr>
            <p:cNvPr id="114" name="pl114"/>
            <p:cNvSpPr/>
            <p:nvPr/>
          </p:nvSpPr>
          <p:spPr>
            <a:xfrm>
              <a:off x="6104762" y="4534102"/>
              <a:ext cx="1016945" cy="0"/>
            </a:xfrm>
            <a:custGeom>
              <a:avLst/>
              <a:pathLst>
                <a:path w="1016945" h="0">
                  <a:moveTo>
                    <a:pt x="0" y="0"/>
                  </a:moveTo>
                  <a:lnTo>
                    <a:pt x="59820" y="0"/>
                  </a:lnTo>
                  <a:lnTo>
                    <a:pt x="119640" y="0"/>
                  </a:lnTo>
                  <a:lnTo>
                    <a:pt x="598203" y="0"/>
                  </a:lnTo>
                  <a:lnTo>
                    <a:pt x="658023" y="0"/>
                  </a:lnTo>
                  <a:lnTo>
                    <a:pt x="658023" y="0"/>
                  </a:lnTo>
                  <a:lnTo>
                    <a:pt x="1016945" y="0"/>
                  </a:lnTo>
                </a:path>
              </a:pathLst>
            </a:custGeom>
            <a:ln w="67753" cap="flat">
              <a:solidFill>
                <a:srgbClr val="E8E8E8">
                  <a:alpha val="100000"/>
                </a:srgbClr>
              </a:solidFill>
              <a:prstDash val="solid"/>
              <a:round/>
            </a:ln>
          </p:spPr>
          <p:txBody>
            <a:bodyPr/>
            <a:lstStyle/>
            <a:p/>
          </p:txBody>
        </p:sp>
        <p:sp>
          <p:nvSpPr>
            <p:cNvPr id="115" name="pl115"/>
            <p:cNvSpPr/>
            <p:nvPr/>
          </p:nvSpPr>
          <p:spPr>
            <a:xfrm>
              <a:off x="5027996" y="4622955"/>
              <a:ext cx="1734788" cy="0"/>
            </a:xfrm>
            <a:custGeom>
              <a:avLst/>
              <a:pathLst>
                <a:path w="1734788" h="0">
                  <a:moveTo>
                    <a:pt x="0" y="0"/>
                  </a:moveTo>
                  <a:lnTo>
                    <a:pt x="1256226" y="0"/>
                  </a:lnTo>
                  <a:lnTo>
                    <a:pt x="1256226" y="0"/>
                  </a:lnTo>
                  <a:lnTo>
                    <a:pt x="1555327" y="0"/>
                  </a:lnTo>
                  <a:lnTo>
                    <a:pt x="1555327" y="0"/>
                  </a:lnTo>
                  <a:lnTo>
                    <a:pt x="1734788" y="0"/>
                  </a:lnTo>
                  <a:lnTo>
                    <a:pt x="1734788" y="0"/>
                  </a:lnTo>
                </a:path>
              </a:pathLst>
            </a:custGeom>
            <a:ln w="67753" cap="flat">
              <a:solidFill>
                <a:srgbClr val="E8E8E8">
                  <a:alpha val="100000"/>
                </a:srgbClr>
              </a:solidFill>
              <a:prstDash val="solid"/>
              <a:round/>
            </a:ln>
          </p:spPr>
          <p:txBody>
            <a:bodyPr/>
            <a:lstStyle/>
            <a:p/>
          </p:txBody>
        </p:sp>
        <p:sp>
          <p:nvSpPr>
            <p:cNvPr id="116" name="pl116"/>
            <p:cNvSpPr/>
            <p:nvPr/>
          </p:nvSpPr>
          <p:spPr>
            <a:xfrm>
              <a:off x="6702965" y="4711808"/>
              <a:ext cx="717843" cy="0"/>
            </a:xfrm>
            <a:custGeom>
              <a:avLst/>
              <a:pathLst>
                <a:path w="717843" h="0">
                  <a:moveTo>
                    <a:pt x="0" y="0"/>
                  </a:moveTo>
                  <a:lnTo>
                    <a:pt x="119640" y="0"/>
                  </a:lnTo>
                  <a:lnTo>
                    <a:pt x="299101" y="0"/>
                  </a:lnTo>
                  <a:lnTo>
                    <a:pt x="299101" y="0"/>
                  </a:lnTo>
                  <a:lnTo>
                    <a:pt x="418742" y="0"/>
                  </a:lnTo>
                  <a:lnTo>
                    <a:pt x="598203" y="0"/>
                  </a:lnTo>
                  <a:lnTo>
                    <a:pt x="717843" y="0"/>
                  </a:lnTo>
                </a:path>
              </a:pathLst>
            </a:custGeom>
            <a:ln w="67753" cap="flat">
              <a:solidFill>
                <a:srgbClr val="E8E8E8">
                  <a:alpha val="100000"/>
                </a:srgbClr>
              </a:solidFill>
              <a:prstDash val="solid"/>
              <a:round/>
            </a:ln>
          </p:spPr>
          <p:txBody>
            <a:bodyPr/>
            <a:lstStyle/>
            <a:p/>
          </p:txBody>
        </p:sp>
        <p:sp>
          <p:nvSpPr>
            <p:cNvPr id="117" name="pl117"/>
            <p:cNvSpPr/>
            <p:nvPr/>
          </p:nvSpPr>
          <p:spPr>
            <a:xfrm>
              <a:off x="5686019" y="4800661"/>
              <a:ext cx="957124" cy="0"/>
            </a:xfrm>
            <a:custGeom>
              <a:avLst/>
              <a:pathLst>
                <a:path w="957124" h="0">
                  <a:moveTo>
                    <a:pt x="0" y="0"/>
                  </a:moveTo>
                  <a:lnTo>
                    <a:pt x="119640" y="0"/>
                  </a:lnTo>
                  <a:lnTo>
                    <a:pt x="299101" y="0"/>
                  </a:lnTo>
                  <a:lnTo>
                    <a:pt x="358921" y="0"/>
                  </a:lnTo>
                  <a:lnTo>
                    <a:pt x="478562" y="0"/>
                  </a:lnTo>
                  <a:lnTo>
                    <a:pt x="717843" y="0"/>
                  </a:lnTo>
                  <a:lnTo>
                    <a:pt x="957124" y="0"/>
                  </a:lnTo>
                </a:path>
              </a:pathLst>
            </a:custGeom>
            <a:ln w="67753" cap="flat">
              <a:solidFill>
                <a:srgbClr val="E8E8E8">
                  <a:alpha val="100000"/>
                </a:srgbClr>
              </a:solidFill>
              <a:prstDash val="solid"/>
              <a:round/>
            </a:ln>
          </p:spPr>
          <p:txBody>
            <a:bodyPr/>
            <a:lstStyle/>
            <a:p/>
          </p:txBody>
        </p:sp>
        <p:sp>
          <p:nvSpPr>
            <p:cNvPr id="118" name="pl118"/>
            <p:cNvSpPr/>
            <p:nvPr/>
          </p:nvSpPr>
          <p:spPr>
            <a:xfrm>
              <a:off x="6044941" y="4889513"/>
              <a:ext cx="1136585" cy="0"/>
            </a:xfrm>
            <a:custGeom>
              <a:avLst/>
              <a:pathLst>
                <a:path w="1136585" h="0">
                  <a:moveTo>
                    <a:pt x="0" y="0"/>
                  </a:moveTo>
                  <a:lnTo>
                    <a:pt x="119640" y="0"/>
                  </a:lnTo>
                  <a:lnTo>
                    <a:pt x="119640" y="0"/>
                  </a:lnTo>
                  <a:lnTo>
                    <a:pt x="538382" y="0"/>
                  </a:lnTo>
                  <a:lnTo>
                    <a:pt x="658023" y="0"/>
                  </a:lnTo>
                  <a:lnTo>
                    <a:pt x="1016945" y="0"/>
                  </a:lnTo>
                  <a:lnTo>
                    <a:pt x="1136585" y="0"/>
                  </a:lnTo>
                </a:path>
              </a:pathLst>
            </a:custGeom>
            <a:ln w="67753" cap="flat">
              <a:solidFill>
                <a:srgbClr val="E8E8E8">
                  <a:alpha val="100000"/>
                </a:srgbClr>
              </a:solidFill>
              <a:prstDash val="solid"/>
              <a:round/>
            </a:ln>
          </p:spPr>
          <p:txBody>
            <a:bodyPr/>
            <a:lstStyle/>
            <a:p/>
          </p:txBody>
        </p:sp>
        <p:sp>
          <p:nvSpPr>
            <p:cNvPr id="119" name="pl119"/>
            <p:cNvSpPr/>
            <p:nvPr/>
          </p:nvSpPr>
          <p:spPr>
            <a:xfrm>
              <a:off x="6583324" y="4978366"/>
              <a:ext cx="777663" cy="0"/>
            </a:xfrm>
            <a:custGeom>
              <a:avLst/>
              <a:pathLst>
                <a:path w="777663" h="0">
                  <a:moveTo>
                    <a:pt x="0" y="0"/>
                  </a:moveTo>
                  <a:lnTo>
                    <a:pt x="179460" y="0"/>
                  </a:lnTo>
                  <a:lnTo>
                    <a:pt x="239281" y="0"/>
                  </a:lnTo>
                  <a:lnTo>
                    <a:pt x="658023" y="0"/>
                  </a:lnTo>
                  <a:lnTo>
                    <a:pt x="658023" y="0"/>
                  </a:lnTo>
                  <a:lnTo>
                    <a:pt x="777663" y="0"/>
                  </a:lnTo>
                  <a:lnTo>
                    <a:pt x="777663" y="0"/>
                  </a:lnTo>
                </a:path>
              </a:pathLst>
            </a:custGeom>
            <a:ln w="67753" cap="flat">
              <a:solidFill>
                <a:srgbClr val="E8E8E8">
                  <a:alpha val="100000"/>
                </a:srgbClr>
              </a:solidFill>
              <a:prstDash val="solid"/>
              <a:round/>
            </a:ln>
          </p:spPr>
          <p:txBody>
            <a:bodyPr/>
            <a:lstStyle/>
            <a:p/>
          </p:txBody>
        </p:sp>
        <p:sp>
          <p:nvSpPr>
            <p:cNvPr id="120" name="pl120"/>
            <p:cNvSpPr/>
            <p:nvPr/>
          </p:nvSpPr>
          <p:spPr>
            <a:xfrm>
              <a:off x="5925301" y="5067219"/>
              <a:ext cx="1076765" cy="0"/>
            </a:xfrm>
            <a:custGeom>
              <a:avLst/>
              <a:pathLst>
                <a:path w="1076765" h="0">
                  <a:moveTo>
                    <a:pt x="0" y="0"/>
                  </a:moveTo>
                  <a:lnTo>
                    <a:pt x="478562" y="0"/>
                  </a:lnTo>
                  <a:lnTo>
                    <a:pt x="538382" y="0"/>
                  </a:lnTo>
                  <a:lnTo>
                    <a:pt x="538382" y="0"/>
                  </a:lnTo>
                  <a:lnTo>
                    <a:pt x="897304" y="0"/>
                  </a:lnTo>
                  <a:lnTo>
                    <a:pt x="1016945" y="0"/>
                  </a:lnTo>
                  <a:lnTo>
                    <a:pt x="1076765" y="0"/>
                  </a:lnTo>
                </a:path>
              </a:pathLst>
            </a:custGeom>
            <a:ln w="67753" cap="flat">
              <a:solidFill>
                <a:srgbClr val="E8E8E8">
                  <a:alpha val="100000"/>
                </a:srgbClr>
              </a:solidFill>
              <a:prstDash val="solid"/>
              <a:round/>
            </a:ln>
          </p:spPr>
          <p:txBody>
            <a:bodyPr/>
            <a:lstStyle/>
            <a:p/>
          </p:txBody>
        </p:sp>
        <p:sp>
          <p:nvSpPr>
            <p:cNvPr id="121" name="pl121"/>
            <p:cNvSpPr/>
            <p:nvPr/>
          </p:nvSpPr>
          <p:spPr>
            <a:xfrm>
              <a:off x="6463683" y="5156072"/>
              <a:ext cx="717843" cy="0"/>
            </a:xfrm>
            <a:custGeom>
              <a:avLst/>
              <a:pathLst>
                <a:path w="717843" h="0">
                  <a:moveTo>
                    <a:pt x="0" y="0"/>
                  </a:moveTo>
                  <a:lnTo>
                    <a:pt x="299101" y="0"/>
                  </a:lnTo>
                  <a:lnTo>
                    <a:pt x="358921" y="0"/>
                  </a:lnTo>
                  <a:lnTo>
                    <a:pt x="358921" y="0"/>
                  </a:lnTo>
                  <a:lnTo>
                    <a:pt x="478562" y="0"/>
                  </a:lnTo>
                  <a:lnTo>
                    <a:pt x="538382" y="0"/>
                  </a:lnTo>
                  <a:lnTo>
                    <a:pt x="717843" y="0"/>
                  </a:lnTo>
                </a:path>
              </a:pathLst>
            </a:custGeom>
            <a:ln w="67753" cap="flat">
              <a:solidFill>
                <a:srgbClr val="E8E8E8">
                  <a:alpha val="100000"/>
                </a:srgbClr>
              </a:solidFill>
              <a:prstDash val="solid"/>
              <a:round/>
            </a:ln>
          </p:spPr>
          <p:txBody>
            <a:bodyPr/>
            <a:lstStyle/>
            <a:p/>
          </p:txBody>
        </p:sp>
        <p:sp>
          <p:nvSpPr>
            <p:cNvPr id="122" name="pl122"/>
            <p:cNvSpPr/>
            <p:nvPr/>
          </p:nvSpPr>
          <p:spPr>
            <a:xfrm>
              <a:off x="6104762" y="5244925"/>
              <a:ext cx="837484" cy="0"/>
            </a:xfrm>
            <a:custGeom>
              <a:avLst/>
              <a:pathLst>
                <a:path w="837484" h="0">
                  <a:moveTo>
                    <a:pt x="0" y="0"/>
                  </a:moveTo>
                  <a:lnTo>
                    <a:pt x="179460" y="0"/>
                  </a:lnTo>
                  <a:lnTo>
                    <a:pt x="239281" y="0"/>
                  </a:lnTo>
                  <a:lnTo>
                    <a:pt x="418742" y="0"/>
                  </a:lnTo>
                  <a:lnTo>
                    <a:pt x="538382" y="0"/>
                  </a:lnTo>
                  <a:lnTo>
                    <a:pt x="598203" y="0"/>
                  </a:lnTo>
                  <a:lnTo>
                    <a:pt x="837484" y="0"/>
                  </a:lnTo>
                </a:path>
              </a:pathLst>
            </a:custGeom>
            <a:ln w="67753" cap="flat">
              <a:solidFill>
                <a:srgbClr val="E8E8E8">
                  <a:alpha val="100000"/>
                </a:srgbClr>
              </a:solidFill>
              <a:prstDash val="solid"/>
              <a:round/>
            </a:ln>
          </p:spPr>
          <p:txBody>
            <a:bodyPr/>
            <a:lstStyle/>
            <a:p/>
          </p:txBody>
        </p:sp>
        <p:sp>
          <p:nvSpPr>
            <p:cNvPr id="123" name="pl123"/>
            <p:cNvSpPr/>
            <p:nvPr/>
          </p:nvSpPr>
          <p:spPr>
            <a:xfrm>
              <a:off x="6104762" y="5333778"/>
              <a:ext cx="1196406" cy="0"/>
            </a:xfrm>
            <a:custGeom>
              <a:avLst/>
              <a:pathLst>
                <a:path w="1196406" h="0">
                  <a:moveTo>
                    <a:pt x="0" y="0"/>
                  </a:moveTo>
                  <a:lnTo>
                    <a:pt x="119640" y="0"/>
                  </a:lnTo>
                  <a:lnTo>
                    <a:pt x="119640" y="0"/>
                  </a:lnTo>
                  <a:lnTo>
                    <a:pt x="837484" y="0"/>
                  </a:lnTo>
                  <a:lnTo>
                    <a:pt x="897304" y="0"/>
                  </a:lnTo>
                  <a:lnTo>
                    <a:pt x="897304" y="0"/>
                  </a:lnTo>
                  <a:lnTo>
                    <a:pt x="1196406" y="0"/>
                  </a:lnTo>
                </a:path>
              </a:pathLst>
            </a:custGeom>
            <a:ln w="67753" cap="flat">
              <a:solidFill>
                <a:srgbClr val="E8E8E8">
                  <a:alpha val="100000"/>
                </a:srgbClr>
              </a:solidFill>
              <a:prstDash val="solid"/>
              <a:round/>
            </a:ln>
          </p:spPr>
          <p:txBody>
            <a:bodyPr/>
            <a:lstStyle/>
            <a:p/>
          </p:txBody>
        </p:sp>
        <p:sp>
          <p:nvSpPr>
            <p:cNvPr id="124" name="pl124"/>
            <p:cNvSpPr/>
            <p:nvPr/>
          </p:nvSpPr>
          <p:spPr>
            <a:xfrm>
              <a:off x="6164582" y="5422631"/>
              <a:ext cx="598203" cy="0"/>
            </a:xfrm>
            <a:custGeom>
              <a:avLst/>
              <a:pathLst>
                <a:path w="598203" h="0">
                  <a:moveTo>
                    <a:pt x="0" y="0"/>
                  </a:moveTo>
                  <a:lnTo>
                    <a:pt x="179460" y="0"/>
                  </a:lnTo>
                  <a:lnTo>
                    <a:pt x="299101" y="0"/>
                  </a:lnTo>
                  <a:lnTo>
                    <a:pt x="358921" y="0"/>
                  </a:lnTo>
                  <a:lnTo>
                    <a:pt x="478562" y="0"/>
                  </a:lnTo>
                  <a:lnTo>
                    <a:pt x="538382" y="0"/>
                  </a:lnTo>
                  <a:lnTo>
                    <a:pt x="598203" y="0"/>
                  </a:lnTo>
                </a:path>
              </a:pathLst>
            </a:custGeom>
            <a:ln w="67753" cap="flat">
              <a:solidFill>
                <a:srgbClr val="E8E8E8">
                  <a:alpha val="100000"/>
                </a:srgbClr>
              </a:solidFill>
              <a:prstDash val="solid"/>
              <a:round/>
            </a:ln>
          </p:spPr>
          <p:txBody>
            <a:bodyPr/>
            <a:lstStyle/>
            <a:p/>
          </p:txBody>
        </p:sp>
        <p:sp>
          <p:nvSpPr>
            <p:cNvPr id="125" name="pl125"/>
            <p:cNvSpPr/>
            <p:nvPr/>
          </p:nvSpPr>
          <p:spPr>
            <a:xfrm>
              <a:off x="5865480" y="5511484"/>
              <a:ext cx="1256226" cy="0"/>
            </a:xfrm>
            <a:custGeom>
              <a:avLst/>
              <a:pathLst>
                <a:path w="1256226" h="0">
                  <a:moveTo>
                    <a:pt x="0" y="0"/>
                  </a:moveTo>
                  <a:lnTo>
                    <a:pt x="538382" y="0"/>
                  </a:lnTo>
                  <a:lnTo>
                    <a:pt x="837484" y="0"/>
                  </a:lnTo>
                  <a:lnTo>
                    <a:pt x="1136585" y="0"/>
                  </a:lnTo>
                  <a:lnTo>
                    <a:pt x="1196406" y="0"/>
                  </a:lnTo>
                  <a:lnTo>
                    <a:pt x="1196406" y="0"/>
                  </a:lnTo>
                  <a:lnTo>
                    <a:pt x="1256226" y="0"/>
                  </a:lnTo>
                </a:path>
              </a:pathLst>
            </a:custGeom>
            <a:ln w="67753" cap="flat">
              <a:solidFill>
                <a:srgbClr val="E8E8E8">
                  <a:alpha val="100000"/>
                </a:srgbClr>
              </a:solidFill>
              <a:prstDash val="solid"/>
              <a:round/>
            </a:ln>
          </p:spPr>
          <p:txBody>
            <a:bodyPr/>
            <a:lstStyle/>
            <a:p/>
          </p:txBody>
        </p:sp>
        <p:sp>
          <p:nvSpPr>
            <p:cNvPr id="126" name="pl126"/>
            <p:cNvSpPr/>
            <p:nvPr/>
          </p:nvSpPr>
          <p:spPr>
            <a:xfrm>
              <a:off x="5566379" y="5600337"/>
              <a:ext cx="897304" cy="0"/>
            </a:xfrm>
            <a:custGeom>
              <a:avLst/>
              <a:pathLst>
                <a:path w="897304" h="0">
                  <a:moveTo>
                    <a:pt x="0" y="0"/>
                  </a:moveTo>
                  <a:lnTo>
                    <a:pt x="59820" y="0"/>
                  </a:lnTo>
                  <a:lnTo>
                    <a:pt x="119640" y="0"/>
                  </a:lnTo>
                  <a:lnTo>
                    <a:pt x="179460" y="0"/>
                  </a:lnTo>
                  <a:lnTo>
                    <a:pt x="598203" y="0"/>
                  </a:lnTo>
                  <a:lnTo>
                    <a:pt x="598203" y="0"/>
                  </a:lnTo>
                  <a:lnTo>
                    <a:pt x="897304" y="0"/>
                  </a:lnTo>
                </a:path>
              </a:pathLst>
            </a:custGeom>
            <a:ln w="67753" cap="flat">
              <a:solidFill>
                <a:srgbClr val="E8E8E8">
                  <a:alpha val="100000"/>
                </a:srgbClr>
              </a:solidFill>
              <a:prstDash val="solid"/>
              <a:round/>
            </a:ln>
          </p:spPr>
          <p:txBody>
            <a:bodyPr/>
            <a:lstStyle/>
            <a:p/>
          </p:txBody>
        </p:sp>
        <p:sp>
          <p:nvSpPr>
            <p:cNvPr id="127" name="pl127"/>
            <p:cNvSpPr/>
            <p:nvPr/>
          </p:nvSpPr>
          <p:spPr>
            <a:xfrm>
              <a:off x="5207457" y="5689190"/>
              <a:ext cx="1136585" cy="0"/>
            </a:xfrm>
            <a:custGeom>
              <a:avLst/>
              <a:pathLst>
                <a:path w="1136585" h="0">
                  <a:moveTo>
                    <a:pt x="0" y="0"/>
                  </a:moveTo>
                  <a:lnTo>
                    <a:pt x="0" y="0"/>
                  </a:lnTo>
                  <a:lnTo>
                    <a:pt x="59820" y="0"/>
                  </a:lnTo>
                  <a:lnTo>
                    <a:pt x="358921" y="0"/>
                  </a:lnTo>
                  <a:lnTo>
                    <a:pt x="418742" y="0"/>
                  </a:lnTo>
                  <a:lnTo>
                    <a:pt x="418742" y="0"/>
                  </a:lnTo>
                  <a:lnTo>
                    <a:pt x="1136585" y="0"/>
                  </a:lnTo>
                </a:path>
              </a:pathLst>
            </a:custGeom>
            <a:ln w="67753" cap="flat">
              <a:solidFill>
                <a:srgbClr val="E8E8E8">
                  <a:alpha val="100000"/>
                </a:srgbClr>
              </a:solidFill>
              <a:prstDash val="solid"/>
              <a:round/>
            </a:ln>
          </p:spPr>
          <p:txBody>
            <a:bodyPr/>
            <a:lstStyle/>
            <a:p/>
          </p:txBody>
        </p:sp>
        <p:sp>
          <p:nvSpPr>
            <p:cNvPr id="128" name="pl128"/>
            <p:cNvSpPr/>
            <p:nvPr/>
          </p:nvSpPr>
          <p:spPr>
            <a:xfrm>
              <a:off x="4908356" y="5778043"/>
              <a:ext cx="1435687" cy="0"/>
            </a:xfrm>
            <a:custGeom>
              <a:avLst/>
              <a:pathLst>
                <a:path w="1435687" h="0">
                  <a:moveTo>
                    <a:pt x="0" y="0"/>
                  </a:moveTo>
                  <a:lnTo>
                    <a:pt x="119640" y="0"/>
                  </a:lnTo>
                  <a:lnTo>
                    <a:pt x="119640" y="0"/>
                  </a:lnTo>
                  <a:lnTo>
                    <a:pt x="119640" y="0"/>
                  </a:lnTo>
                  <a:lnTo>
                    <a:pt x="119640" y="0"/>
                  </a:lnTo>
                  <a:lnTo>
                    <a:pt x="418742" y="0"/>
                  </a:lnTo>
                  <a:lnTo>
                    <a:pt x="1435687" y="0"/>
                  </a:lnTo>
                </a:path>
              </a:pathLst>
            </a:custGeom>
            <a:ln w="67753" cap="flat">
              <a:solidFill>
                <a:srgbClr val="E8E8E8">
                  <a:alpha val="100000"/>
                </a:srgbClr>
              </a:solidFill>
              <a:prstDash val="solid"/>
              <a:round/>
            </a:ln>
          </p:spPr>
          <p:txBody>
            <a:bodyPr/>
            <a:lstStyle/>
            <a:p/>
          </p:txBody>
        </p:sp>
        <p:sp>
          <p:nvSpPr>
            <p:cNvPr id="129" name="pt129"/>
            <p:cNvSpPr/>
            <p:nvPr/>
          </p:nvSpPr>
          <p:spPr>
            <a:xfrm>
              <a:off x="7894871" y="16863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0" name="pt130"/>
            <p:cNvSpPr/>
            <p:nvPr/>
          </p:nvSpPr>
          <p:spPr>
            <a:xfrm>
              <a:off x="7835050" y="16863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1" name="pt131"/>
            <p:cNvSpPr/>
            <p:nvPr/>
          </p:nvSpPr>
          <p:spPr>
            <a:xfrm>
              <a:off x="7835050" y="16863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2" name="pt132"/>
            <p:cNvSpPr/>
            <p:nvPr/>
          </p:nvSpPr>
          <p:spPr>
            <a:xfrm>
              <a:off x="7775230" y="16863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3" name="pt133"/>
            <p:cNvSpPr/>
            <p:nvPr/>
          </p:nvSpPr>
          <p:spPr>
            <a:xfrm>
              <a:off x="7775230" y="16863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4" name="pt134"/>
            <p:cNvSpPr/>
            <p:nvPr/>
          </p:nvSpPr>
          <p:spPr>
            <a:xfrm>
              <a:off x="7775230" y="16863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5" name="pt135"/>
            <p:cNvSpPr/>
            <p:nvPr/>
          </p:nvSpPr>
          <p:spPr>
            <a:xfrm>
              <a:off x="7715410" y="16863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6" name="pt136"/>
            <p:cNvSpPr/>
            <p:nvPr/>
          </p:nvSpPr>
          <p:spPr>
            <a:xfrm>
              <a:off x="7236847" y="23971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7" name="pt137"/>
            <p:cNvSpPr/>
            <p:nvPr/>
          </p:nvSpPr>
          <p:spPr>
            <a:xfrm>
              <a:off x="6997566" y="23971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8" name="pt138"/>
            <p:cNvSpPr/>
            <p:nvPr/>
          </p:nvSpPr>
          <p:spPr>
            <a:xfrm>
              <a:off x="6818105" y="23971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9" name="pt139"/>
            <p:cNvSpPr/>
            <p:nvPr/>
          </p:nvSpPr>
          <p:spPr>
            <a:xfrm>
              <a:off x="6578824" y="23971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0" name="pt140"/>
            <p:cNvSpPr/>
            <p:nvPr/>
          </p:nvSpPr>
          <p:spPr>
            <a:xfrm>
              <a:off x="7476129" y="23971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1" name="pt141"/>
            <p:cNvSpPr/>
            <p:nvPr/>
          </p:nvSpPr>
          <p:spPr>
            <a:xfrm>
              <a:off x="7476129" y="23971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2" name="pt142"/>
            <p:cNvSpPr/>
            <p:nvPr/>
          </p:nvSpPr>
          <p:spPr>
            <a:xfrm>
              <a:off x="7595769" y="23971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3" name="pt143"/>
            <p:cNvSpPr/>
            <p:nvPr/>
          </p:nvSpPr>
          <p:spPr>
            <a:xfrm>
              <a:off x="6937746" y="5062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4" name="pt144"/>
            <p:cNvSpPr/>
            <p:nvPr/>
          </p:nvSpPr>
          <p:spPr>
            <a:xfrm>
              <a:off x="6399363" y="5062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5" name="pt145"/>
            <p:cNvSpPr/>
            <p:nvPr/>
          </p:nvSpPr>
          <p:spPr>
            <a:xfrm>
              <a:off x="6818105" y="5062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6" name="pt146"/>
            <p:cNvSpPr/>
            <p:nvPr/>
          </p:nvSpPr>
          <p:spPr>
            <a:xfrm>
              <a:off x="6997566" y="5062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7" name="pt147"/>
            <p:cNvSpPr/>
            <p:nvPr/>
          </p:nvSpPr>
          <p:spPr>
            <a:xfrm>
              <a:off x="5920801" y="5062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8" name="pt148"/>
            <p:cNvSpPr/>
            <p:nvPr/>
          </p:nvSpPr>
          <p:spPr>
            <a:xfrm>
              <a:off x="6459183" y="5062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9" name="pt149"/>
            <p:cNvSpPr/>
            <p:nvPr/>
          </p:nvSpPr>
          <p:spPr>
            <a:xfrm>
              <a:off x="6459183" y="5062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0" name="pt150"/>
            <p:cNvSpPr/>
            <p:nvPr/>
          </p:nvSpPr>
          <p:spPr>
            <a:xfrm>
              <a:off x="7476129" y="14197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1" name="pt151"/>
            <p:cNvSpPr/>
            <p:nvPr/>
          </p:nvSpPr>
          <p:spPr>
            <a:xfrm>
              <a:off x="7476129" y="14197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2" name="pt152"/>
            <p:cNvSpPr/>
            <p:nvPr/>
          </p:nvSpPr>
          <p:spPr>
            <a:xfrm>
              <a:off x="7535949" y="14197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3" name="pt153"/>
            <p:cNvSpPr/>
            <p:nvPr/>
          </p:nvSpPr>
          <p:spPr>
            <a:xfrm>
              <a:off x="7535949" y="14197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4" name="pt154"/>
            <p:cNvSpPr/>
            <p:nvPr/>
          </p:nvSpPr>
          <p:spPr>
            <a:xfrm>
              <a:off x="7595769" y="14197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5" name="pt155"/>
            <p:cNvSpPr/>
            <p:nvPr/>
          </p:nvSpPr>
          <p:spPr>
            <a:xfrm>
              <a:off x="7595769" y="14197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6" name="pt156"/>
            <p:cNvSpPr/>
            <p:nvPr/>
          </p:nvSpPr>
          <p:spPr>
            <a:xfrm>
              <a:off x="7775230" y="14197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7" name="pt157"/>
            <p:cNvSpPr/>
            <p:nvPr/>
          </p:nvSpPr>
          <p:spPr>
            <a:xfrm>
              <a:off x="6339543" y="57735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8" name="pt158"/>
            <p:cNvSpPr/>
            <p:nvPr/>
          </p:nvSpPr>
          <p:spPr>
            <a:xfrm>
              <a:off x="5322598" y="57735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9" name="pt159"/>
            <p:cNvSpPr/>
            <p:nvPr/>
          </p:nvSpPr>
          <p:spPr>
            <a:xfrm>
              <a:off x="4903856" y="57735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0" name="pt160"/>
            <p:cNvSpPr/>
            <p:nvPr/>
          </p:nvSpPr>
          <p:spPr>
            <a:xfrm>
              <a:off x="5023496" y="57735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1" name="pt161"/>
            <p:cNvSpPr/>
            <p:nvPr/>
          </p:nvSpPr>
          <p:spPr>
            <a:xfrm>
              <a:off x="5023496" y="57735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2" name="pt162"/>
            <p:cNvSpPr/>
            <p:nvPr/>
          </p:nvSpPr>
          <p:spPr>
            <a:xfrm>
              <a:off x="5023496" y="57735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3" name="pt163"/>
            <p:cNvSpPr/>
            <p:nvPr/>
          </p:nvSpPr>
          <p:spPr>
            <a:xfrm>
              <a:off x="5023496" y="57735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4" name="pt164"/>
            <p:cNvSpPr/>
            <p:nvPr/>
          </p:nvSpPr>
          <p:spPr>
            <a:xfrm>
              <a:off x="7835050" y="11531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5" name="pt165"/>
            <p:cNvSpPr/>
            <p:nvPr/>
          </p:nvSpPr>
          <p:spPr>
            <a:xfrm>
              <a:off x="7775230" y="11531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6" name="pt166"/>
            <p:cNvSpPr/>
            <p:nvPr/>
          </p:nvSpPr>
          <p:spPr>
            <a:xfrm>
              <a:off x="7835050" y="11531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7" name="pt167"/>
            <p:cNvSpPr/>
            <p:nvPr/>
          </p:nvSpPr>
          <p:spPr>
            <a:xfrm>
              <a:off x="7835050" y="11531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8" name="pt168"/>
            <p:cNvSpPr/>
            <p:nvPr/>
          </p:nvSpPr>
          <p:spPr>
            <a:xfrm>
              <a:off x="7835050" y="11531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9" name="pt169"/>
            <p:cNvSpPr/>
            <p:nvPr/>
          </p:nvSpPr>
          <p:spPr>
            <a:xfrm>
              <a:off x="7835050" y="11531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0" name="pt170"/>
            <p:cNvSpPr/>
            <p:nvPr/>
          </p:nvSpPr>
          <p:spPr>
            <a:xfrm>
              <a:off x="7835050" y="11531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1" name="pt171"/>
            <p:cNvSpPr/>
            <p:nvPr/>
          </p:nvSpPr>
          <p:spPr>
            <a:xfrm>
              <a:off x="7835050" y="42630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2" name="pt172"/>
            <p:cNvSpPr/>
            <p:nvPr/>
          </p:nvSpPr>
          <p:spPr>
            <a:xfrm>
              <a:off x="6698465" y="42630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3" name="pt173"/>
            <p:cNvSpPr/>
            <p:nvPr/>
          </p:nvSpPr>
          <p:spPr>
            <a:xfrm>
              <a:off x="6937746" y="42630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4" name="pt174"/>
            <p:cNvSpPr/>
            <p:nvPr/>
          </p:nvSpPr>
          <p:spPr>
            <a:xfrm>
              <a:off x="6997566" y="42630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5" name="pt175"/>
            <p:cNvSpPr/>
            <p:nvPr/>
          </p:nvSpPr>
          <p:spPr>
            <a:xfrm>
              <a:off x="7057386" y="42630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6" name="pt176"/>
            <p:cNvSpPr/>
            <p:nvPr/>
          </p:nvSpPr>
          <p:spPr>
            <a:xfrm>
              <a:off x="7236847" y="42630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7" name="pt177"/>
            <p:cNvSpPr/>
            <p:nvPr/>
          </p:nvSpPr>
          <p:spPr>
            <a:xfrm>
              <a:off x="6937746" y="42630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8" name="pt178"/>
            <p:cNvSpPr/>
            <p:nvPr/>
          </p:nvSpPr>
          <p:spPr>
            <a:xfrm>
              <a:off x="6758285" y="54181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9" name="pt179"/>
            <p:cNvSpPr/>
            <p:nvPr/>
          </p:nvSpPr>
          <p:spPr>
            <a:xfrm>
              <a:off x="6638644" y="54181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0" name="pt180"/>
            <p:cNvSpPr/>
            <p:nvPr/>
          </p:nvSpPr>
          <p:spPr>
            <a:xfrm>
              <a:off x="6519004" y="54181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1" name="pt181"/>
            <p:cNvSpPr/>
            <p:nvPr/>
          </p:nvSpPr>
          <p:spPr>
            <a:xfrm>
              <a:off x="6459183" y="54181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2" name="pt182"/>
            <p:cNvSpPr/>
            <p:nvPr/>
          </p:nvSpPr>
          <p:spPr>
            <a:xfrm>
              <a:off x="6339543" y="54181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3" name="pt183"/>
            <p:cNvSpPr/>
            <p:nvPr/>
          </p:nvSpPr>
          <p:spPr>
            <a:xfrm>
              <a:off x="6698465" y="54181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4" name="pt184"/>
            <p:cNvSpPr/>
            <p:nvPr/>
          </p:nvSpPr>
          <p:spPr>
            <a:xfrm>
              <a:off x="6160082" y="54181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5" name="pt185"/>
            <p:cNvSpPr/>
            <p:nvPr/>
          </p:nvSpPr>
          <p:spPr>
            <a:xfrm>
              <a:off x="7655589" y="20417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6" name="pt186"/>
            <p:cNvSpPr/>
            <p:nvPr/>
          </p:nvSpPr>
          <p:spPr>
            <a:xfrm>
              <a:off x="7655589" y="20417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7" name="pt187"/>
            <p:cNvSpPr/>
            <p:nvPr/>
          </p:nvSpPr>
          <p:spPr>
            <a:xfrm>
              <a:off x="7655589" y="20417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7117207" y="20417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7655589" y="20417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0" name="pt190"/>
            <p:cNvSpPr/>
            <p:nvPr/>
          </p:nvSpPr>
          <p:spPr>
            <a:xfrm>
              <a:off x="7655589" y="20417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7655589" y="20417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6160082" y="36410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6578824" y="36410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6040441" y="36410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6578824" y="36410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7117207" y="36410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7356488" y="36410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7117207" y="36410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7715410" y="28413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7535949" y="28413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1" name="pt201"/>
            <p:cNvSpPr/>
            <p:nvPr/>
          </p:nvSpPr>
          <p:spPr>
            <a:xfrm>
              <a:off x="7535949" y="28413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2" name="pt202"/>
            <p:cNvSpPr/>
            <p:nvPr/>
          </p:nvSpPr>
          <p:spPr>
            <a:xfrm>
              <a:off x="7535949" y="28413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3" name="pt203"/>
            <p:cNvSpPr/>
            <p:nvPr/>
          </p:nvSpPr>
          <p:spPr>
            <a:xfrm>
              <a:off x="7535949" y="28413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4" name="pt204"/>
            <p:cNvSpPr/>
            <p:nvPr/>
          </p:nvSpPr>
          <p:spPr>
            <a:xfrm>
              <a:off x="7535949" y="28413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5" name="pt205"/>
            <p:cNvSpPr/>
            <p:nvPr/>
          </p:nvSpPr>
          <p:spPr>
            <a:xfrm>
              <a:off x="7535949" y="28413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6" name="pt206"/>
            <p:cNvSpPr/>
            <p:nvPr/>
          </p:nvSpPr>
          <p:spPr>
            <a:xfrm>
              <a:off x="7894871" y="15086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7" name="pt207"/>
            <p:cNvSpPr/>
            <p:nvPr/>
          </p:nvSpPr>
          <p:spPr>
            <a:xfrm>
              <a:off x="7894871" y="15086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8" name="pt208"/>
            <p:cNvSpPr/>
            <p:nvPr/>
          </p:nvSpPr>
          <p:spPr>
            <a:xfrm>
              <a:off x="7894871" y="15086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9" name="pt209"/>
            <p:cNvSpPr/>
            <p:nvPr/>
          </p:nvSpPr>
          <p:spPr>
            <a:xfrm>
              <a:off x="7894871" y="15086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0" name="pt210"/>
            <p:cNvSpPr/>
            <p:nvPr/>
          </p:nvSpPr>
          <p:spPr>
            <a:xfrm>
              <a:off x="7715410" y="15086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1" name="pt211"/>
            <p:cNvSpPr/>
            <p:nvPr/>
          </p:nvSpPr>
          <p:spPr>
            <a:xfrm>
              <a:off x="7775230" y="15086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2" name="pt212"/>
            <p:cNvSpPr/>
            <p:nvPr/>
          </p:nvSpPr>
          <p:spPr>
            <a:xfrm>
              <a:off x="7775230" y="15086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3" name="pt213"/>
            <p:cNvSpPr/>
            <p:nvPr/>
          </p:nvSpPr>
          <p:spPr>
            <a:xfrm>
              <a:off x="7595769" y="30191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4" name="pt214"/>
            <p:cNvSpPr/>
            <p:nvPr/>
          </p:nvSpPr>
          <p:spPr>
            <a:xfrm>
              <a:off x="7236847" y="30191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5" name="pt215"/>
            <p:cNvSpPr/>
            <p:nvPr/>
          </p:nvSpPr>
          <p:spPr>
            <a:xfrm>
              <a:off x="7177027" y="30191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6" name="pt216"/>
            <p:cNvSpPr/>
            <p:nvPr/>
          </p:nvSpPr>
          <p:spPr>
            <a:xfrm>
              <a:off x="7177027" y="30191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7" name="pt217"/>
            <p:cNvSpPr/>
            <p:nvPr/>
          </p:nvSpPr>
          <p:spPr>
            <a:xfrm>
              <a:off x="7356488" y="30191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8" name="pt218"/>
            <p:cNvSpPr/>
            <p:nvPr/>
          </p:nvSpPr>
          <p:spPr>
            <a:xfrm>
              <a:off x="7296668" y="30191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9" name="pt219"/>
            <p:cNvSpPr/>
            <p:nvPr/>
          </p:nvSpPr>
          <p:spPr>
            <a:xfrm>
              <a:off x="7476129" y="30191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0" name="pt220"/>
            <p:cNvSpPr/>
            <p:nvPr/>
          </p:nvSpPr>
          <p:spPr>
            <a:xfrm>
              <a:off x="7894871" y="7089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1" name="pt221"/>
            <p:cNvSpPr/>
            <p:nvPr/>
          </p:nvSpPr>
          <p:spPr>
            <a:xfrm>
              <a:off x="7894871" y="7089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2" name="pt222"/>
            <p:cNvSpPr/>
            <p:nvPr/>
          </p:nvSpPr>
          <p:spPr>
            <a:xfrm>
              <a:off x="7894871" y="7089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3" name="pt223"/>
            <p:cNvSpPr/>
            <p:nvPr/>
          </p:nvSpPr>
          <p:spPr>
            <a:xfrm>
              <a:off x="7894871" y="7089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4" name="pt224"/>
            <p:cNvSpPr/>
            <p:nvPr/>
          </p:nvSpPr>
          <p:spPr>
            <a:xfrm>
              <a:off x="7894871" y="7089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5" name="pt225"/>
            <p:cNvSpPr/>
            <p:nvPr/>
          </p:nvSpPr>
          <p:spPr>
            <a:xfrm>
              <a:off x="7894871" y="7089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6" name="pt226"/>
            <p:cNvSpPr/>
            <p:nvPr/>
          </p:nvSpPr>
          <p:spPr>
            <a:xfrm>
              <a:off x="7894871" y="7089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7" name="pt227"/>
            <p:cNvSpPr/>
            <p:nvPr/>
          </p:nvSpPr>
          <p:spPr>
            <a:xfrm>
              <a:off x="7894871" y="32856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8" name="pt228"/>
            <p:cNvSpPr/>
            <p:nvPr/>
          </p:nvSpPr>
          <p:spPr>
            <a:xfrm>
              <a:off x="7715410" y="32856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9" name="pt229"/>
            <p:cNvSpPr/>
            <p:nvPr/>
          </p:nvSpPr>
          <p:spPr>
            <a:xfrm>
              <a:off x="7476129" y="32856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0" name="pt230"/>
            <p:cNvSpPr/>
            <p:nvPr/>
          </p:nvSpPr>
          <p:spPr>
            <a:xfrm>
              <a:off x="6877926" y="32856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1" name="pt231"/>
            <p:cNvSpPr/>
            <p:nvPr/>
          </p:nvSpPr>
          <p:spPr>
            <a:xfrm>
              <a:off x="5322598" y="32856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2" name="pt232"/>
            <p:cNvSpPr/>
            <p:nvPr/>
          </p:nvSpPr>
          <p:spPr>
            <a:xfrm>
              <a:off x="7356488" y="32856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3" name="pt233"/>
            <p:cNvSpPr/>
            <p:nvPr/>
          </p:nvSpPr>
          <p:spPr>
            <a:xfrm>
              <a:off x="7356488" y="32856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4" name="pt234"/>
            <p:cNvSpPr/>
            <p:nvPr/>
          </p:nvSpPr>
          <p:spPr>
            <a:xfrm>
              <a:off x="7296668" y="35522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5" name="pt235"/>
            <p:cNvSpPr/>
            <p:nvPr/>
          </p:nvSpPr>
          <p:spPr>
            <a:xfrm>
              <a:off x="6877926" y="35522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6" name="pt236"/>
            <p:cNvSpPr/>
            <p:nvPr/>
          </p:nvSpPr>
          <p:spPr>
            <a:xfrm>
              <a:off x="6997566" y="35522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7" name="pt237"/>
            <p:cNvSpPr/>
            <p:nvPr/>
          </p:nvSpPr>
          <p:spPr>
            <a:xfrm>
              <a:off x="7236847" y="35522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8" name="pt238"/>
            <p:cNvSpPr/>
            <p:nvPr/>
          </p:nvSpPr>
          <p:spPr>
            <a:xfrm>
              <a:off x="7356488" y="35522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9" name="pt239"/>
            <p:cNvSpPr/>
            <p:nvPr/>
          </p:nvSpPr>
          <p:spPr>
            <a:xfrm>
              <a:off x="7177027" y="35522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0" name="pt240"/>
            <p:cNvSpPr/>
            <p:nvPr/>
          </p:nvSpPr>
          <p:spPr>
            <a:xfrm>
              <a:off x="7177027" y="35522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1" name="pt241"/>
            <p:cNvSpPr/>
            <p:nvPr/>
          </p:nvSpPr>
          <p:spPr>
            <a:xfrm>
              <a:off x="7057386" y="48850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2" name="pt242"/>
            <p:cNvSpPr/>
            <p:nvPr/>
          </p:nvSpPr>
          <p:spPr>
            <a:xfrm>
              <a:off x="6160082" y="48850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3" name="pt243"/>
            <p:cNvSpPr/>
            <p:nvPr/>
          </p:nvSpPr>
          <p:spPr>
            <a:xfrm>
              <a:off x="6040441" y="48850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4" name="pt244"/>
            <p:cNvSpPr/>
            <p:nvPr/>
          </p:nvSpPr>
          <p:spPr>
            <a:xfrm>
              <a:off x="6160082" y="48850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5" name="pt245"/>
            <p:cNvSpPr/>
            <p:nvPr/>
          </p:nvSpPr>
          <p:spPr>
            <a:xfrm>
              <a:off x="6698465" y="48850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6" name="pt246"/>
            <p:cNvSpPr/>
            <p:nvPr/>
          </p:nvSpPr>
          <p:spPr>
            <a:xfrm>
              <a:off x="7177027" y="48850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7" name="pt247"/>
            <p:cNvSpPr/>
            <p:nvPr/>
          </p:nvSpPr>
          <p:spPr>
            <a:xfrm>
              <a:off x="6578824" y="48850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8" name="pt248"/>
            <p:cNvSpPr/>
            <p:nvPr/>
          </p:nvSpPr>
          <p:spPr>
            <a:xfrm>
              <a:off x="7715410" y="7977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9" name="pt249"/>
            <p:cNvSpPr/>
            <p:nvPr/>
          </p:nvSpPr>
          <p:spPr>
            <a:xfrm>
              <a:off x="7296668" y="7977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0" name="pt250"/>
            <p:cNvSpPr/>
            <p:nvPr/>
          </p:nvSpPr>
          <p:spPr>
            <a:xfrm>
              <a:off x="7775230" y="7977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1" name="pt251"/>
            <p:cNvSpPr/>
            <p:nvPr/>
          </p:nvSpPr>
          <p:spPr>
            <a:xfrm>
              <a:off x="7655589" y="7977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2" name="pt252"/>
            <p:cNvSpPr/>
            <p:nvPr/>
          </p:nvSpPr>
          <p:spPr>
            <a:xfrm>
              <a:off x="7715410" y="7977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3" name="pt253"/>
            <p:cNvSpPr/>
            <p:nvPr/>
          </p:nvSpPr>
          <p:spPr>
            <a:xfrm>
              <a:off x="7655589" y="7977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4" name="pt254"/>
            <p:cNvSpPr/>
            <p:nvPr/>
          </p:nvSpPr>
          <p:spPr>
            <a:xfrm>
              <a:off x="7894871" y="7977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5" name="pt255"/>
            <p:cNvSpPr/>
            <p:nvPr/>
          </p:nvSpPr>
          <p:spPr>
            <a:xfrm>
              <a:off x="5681519" y="47961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6" name="pt256"/>
            <p:cNvSpPr/>
            <p:nvPr/>
          </p:nvSpPr>
          <p:spPr>
            <a:xfrm>
              <a:off x="5801160" y="47961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7" name="pt257"/>
            <p:cNvSpPr/>
            <p:nvPr/>
          </p:nvSpPr>
          <p:spPr>
            <a:xfrm>
              <a:off x="5980621" y="47961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8" name="pt258"/>
            <p:cNvSpPr/>
            <p:nvPr/>
          </p:nvSpPr>
          <p:spPr>
            <a:xfrm>
              <a:off x="6160082" y="47961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9" name="pt259"/>
            <p:cNvSpPr/>
            <p:nvPr/>
          </p:nvSpPr>
          <p:spPr>
            <a:xfrm>
              <a:off x="6399363" y="47961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0" name="pt260"/>
            <p:cNvSpPr/>
            <p:nvPr/>
          </p:nvSpPr>
          <p:spPr>
            <a:xfrm>
              <a:off x="6040441" y="47961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1" name="pt261"/>
            <p:cNvSpPr/>
            <p:nvPr/>
          </p:nvSpPr>
          <p:spPr>
            <a:xfrm>
              <a:off x="6638644" y="47961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2" name="pt262"/>
            <p:cNvSpPr/>
            <p:nvPr/>
          </p:nvSpPr>
          <p:spPr>
            <a:xfrm>
              <a:off x="7775230" y="24859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3" name="pt263"/>
            <p:cNvSpPr/>
            <p:nvPr/>
          </p:nvSpPr>
          <p:spPr>
            <a:xfrm>
              <a:off x="7775230" y="24859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4" name="pt264"/>
            <p:cNvSpPr/>
            <p:nvPr/>
          </p:nvSpPr>
          <p:spPr>
            <a:xfrm>
              <a:off x="7835050" y="24859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5" name="pt265"/>
            <p:cNvSpPr/>
            <p:nvPr/>
          </p:nvSpPr>
          <p:spPr>
            <a:xfrm>
              <a:off x="7715410" y="24859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6" name="pt266"/>
            <p:cNvSpPr/>
            <p:nvPr/>
          </p:nvSpPr>
          <p:spPr>
            <a:xfrm>
              <a:off x="7775230" y="24859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7" name="pt267"/>
            <p:cNvSpPr/>
            <p:nvPr/>
          </p:nvSpPr>
          <p:spPr>
            <a:xfrm>
              <a:off x="7595769" y="24859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8" name="pt268"/>
            <p:cNvSpPr/>
            <p:nvPr/>
          </p:nvSpPr>
          <p:spPr>
            <a:xfrm>
              <a:off x="7595769" y="24859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9" name="pt269"/>
            <p:cNvSpPr/>
            <p:nvPr/>
          </p:nvSpPr>
          <p:spPr>
            <a:xfrm>
              <a:off x="6160082" y="55958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0" name="pt270"/>
            <p:cNvSpPr/>
            <p:nvPr/>
          </p:nvSpPr>
          <p:spPr>
            <a:xfrm>
              <a:off x="5741340" y="55958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1" name="pt271"/>
            <p:cNvSpPr/>
            <p:nvPr/>
          </p:nvSpPr>
          <p:spPr>
            <a:xfrm>
              <a:off x="6459183" y="55958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2" name="pt272"/>
            <p:cNvSpPr/>
            <p:nvPr/>
          </p:nvSpPr>
          <p:spPr>
            <a:xfrm>
              <a:off x="5561879" y="55958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3" name="pt273"/>
            <p:cNvSpPr/>
            <p:nvPr/>
          </p:nvSpPr>
          <p:spPr>
            <a:xfrm>
              <a:off x="6160082" y="55958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4" name="pt274"/>
            <p:cNvSpPr/>
            <p:nvPr/>
          </p:nvSpPr>
          <p:spPr>
            <a:xfrm>
              <a:off x="5621699" y="55958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5" name="pt275"/>
            <p:cNvSpPr/>
            <p:nvPr/>
          </p:nvSpPr>
          <p:spPr>
            <a:xfrm>
              <a:off x="5681519" y="55958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6" name="pt276"/>
            <p:cNvSpPr/>
            <p:nvPr/>
          </p:nvSpPr>
          <p:spPr>
            <a:xfrm>
              <a:off x="7595769" y="37299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7" name="pt277"/>
            <p:cNvSpPr/>
            <p:nvPr/>
          </p:nvSpPr>
          <p:spPr>
            <a:xfrm>
              <a:off x="7236847" y="37299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8" name="pt278"/>
            <p:cNvSpPr/>
            <p:nvPr/>
          </p:nvSpPr>
          <p:spPr>
            <a:xfrm>
              <a:off x="7057386" y="37299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9" name="pt279"/>
            <p:cNvSpPr/>
            <p:nvPr/>
          </p:nvSpPr>
          <p:spPr>
            <a:xfrm>
              <a:off x="7057386" y="37299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0" name="pt280"/>
            <p:cNvSpPr/>
            <p:nvPr/>
          </p:nvSpPr>
          <p:spPr>
            <a:xfrm>
              <a:off x="7236847" y="37299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1" name="pt281"/>
            <p:cNvSpPr/>
            <p:nvPr/>
          </p:nvSpPr>
          <p:spPr>
            <a:xfrm>
              <a:off x="7117207" y="37299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2" name="pt282"/>
            <p:cNvSpPr/>
            <p:nvPr/>
          </p:nvSpPr>
          <p:spPr>
            <a:xfrm>
              <a:off x="7057386" y="37299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3" name="pt283"/>
            <p:cNvSpPr/>
            <p:nvPr/>
          </p:nvSpPr>
          <p:spPr>
            <a:xfrm>
              <a:off x="7595769" y="29302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4" name="pt284"/>
            <p:cNvSpPr/>
            <p:nvPr/>
          </p:nvSpPr>
          <p:spPr>
            <a:xfrm>
              <a:off x="6279722" y="29302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5" name="pt285"/>
            <p:cNvSpPr/>
            <p:nvPr/>
          </p:nvSpPr>
          <p:spPr>
            <a:xfrm>
              <a:off x="6578824" y="29302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6" name="pt286"/>
            <p:cNvSpPr/>
            <p:nvPr/>
          </p:nvSpPr>
          <p:spPr>
            <a:xfrm>
              <a:off x="6578824" y="29302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7" name="pt287"/>
            <p:cNvSpPr/>
            <p:nvPr/>
          </p:nvSpPr>
          <p:spPr>
            <a:xfrm>
              <a:off x="7117207" y="29302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8" name="pt288"/>
            <p:cNvSpPr/>
            <p:nvPr/>
          </p:nvSpPr>
          <p:spPr>
            <a:xfrm>
              <a:off x="7535949" y="29302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9" name="pt289"/>
            <p:cNvSpPr/>
            <p:nvPr/>
          </p:nvSpPr>
          <p:spPr>
            <a:xfrm>
              <a:off x="7535949" y="29302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0" name="pt290"/>
            <p:cNvSpPr/>
            <p:nvPr/>
          </p:nvSpPr>
          <p:spPr>
            <a:xfrm>
              <a:off x="7236847" y="4973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1" name="pt291"/>
            <p:cNvSpPr/>
            <p:nvPr/>
          </p:nvSpPr>
          <p:spPr>
            <a:xfrm>
              <a:off x="7356488" y="4973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2" name="pt292"/>
            <p:cNvSpPr/>
            <p:nvPr/>
          </p:nvSpPr>
          <p:spPr>
            <a:xfrm>
              <a:off x="6758285" y="4973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3" name="pt293"/>
            <p:cNvSpPr/>
            <p:nvPr/>
          </p:nvSpPr>
          <p:spPr>
            <a:xfrm>
              <a:off x="6818105" y="4973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4" name="pt294"/>
            <p:cNvSpPr/>
            <p:nvPr/>
          </p:nvSpPr>
          <p:spPr>
            <a:xfrm>
              <a:off x="7236847" y="4973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5" name="pt295"/>
            <p:cNvSpPr/>
            <p:nvPr/>
          </p:nvSpPr>
          <p:spPr>
            <a:xfrm>
              <a:off x="7356488" y="4973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6" name="pt296"/>
            <p:cNvSpPr/>
            <p:nvPr/>
          </p:nvSpPr>
          <p:spPr>
            <a:xfrm>
              <a:off x="6578824" y="4973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7" name="pt297"/>
            <p:cNvSpPr/>
            <p:nvPr/>
          </p:nvSpPr>
          <p:spPr>
            <a:xfrm>
              <a:off x="7057386" y="43518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8" name="pt298"/>
            <p:cNvSpPr/>
            <p:nvPr/>
          </p:nvSpPr>
          <p:spPr>
            <a:xfrm>
              <a:off x="6578824" y="43518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9" name="pt299"/>
            <p:cNvSpPr/>
            <p:nvPr/>
          </p:nvSpPr>
          <p:spPr>
            <a:xfrm>
              <a:off x="5980621" y="43518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0" name="pt300"/>
            <p:cNvSpPr/>
            <p:nvPr/>
          </p:nvSpPr>
          <p:spPr>
            <a:xfrm>
              <a:off x="7416308" y="43518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1" name="pt301"/>
            <p:cNvSpPr/>
            <p:nvPr/>
          </p:nvSpPr>
          <p:spPr>
            <a:xfrm>
              <a:off x="6937746" y="43518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2" name="pt302"/>
            <p:cNvSpPr/>
            <p:nvPr/>
          </p:nvSpPr>
          <p:spPr>
            <a:xfrm>
              <a:off x="6638644" y="43518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3" name="pt303"/>
            <p:cNvSpPr/>
            <p:nvPr/>
          </p:nvSpPr>
          <p:spPr>
            <a:xfrm>
              <a:off x="6877926" y="43518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4" name="pt304"/>
            <p:cNvSpPr/>
            <p:nvPr/>
          </p:nvSpPr>
          <p:spPr>
            <a:xfrm>
              <a:off x="7894871" y="12420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5" name="pt305"/>
            <p:cNvSpPr/>
            <p:nvPr/>
          </p:nvSpPr>
          <p:spPr>
            <a:xfrm>
              <a:off x="7894871" y="12420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6" name="pt306"/>
            <p:cNvSpPr/>
            <p:nvPr/>
          </p:nvSpPr>
          <p:spPr>
            <a:xfrm>
              <a:off x="7835050" y="12420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7" name="pt307"/>
            <p:cNvSpPr/>
            <p:nvPr/>
          </p:nvSpPr>
          <p:spPr>
            <a:xfrm>
              <a:off x="7894871" y="12420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8" name="pt308"/>
            <p:cNvSpPr/>
            <p:nvPr/>
          </p:nvSpPr>
          <p:spPr>
            <a:xfrm>
              <a:off x="7894871" y="12420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9" name="pt309"/>
            <p:cNvSpPr/>
            <p:nvPr/>
          </p:nvSpPr>
          <p:spPr>
            <a:xfrm>
              <a:off x="7835050" y="12420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0" name="pt310"/>
            <p:cNvSpPr/>
            <p:nvPr/>
          </p:nvSpPr>
          <p:spPr>
            <a:xfrm>
              <a:off x="7835050" y="12420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1" name="pt311"/>
            <p:cNvSpPr/>
            <p:nvPr/>
          </p:nvSpPr>
          <p:spPr>
            <a:xfrm>
              <a:off x="6997566" y="39076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2" name="pt312"/>
            <p:cNvSpPr/>
            <p:nvPr/>
          </p:nvSpPr>
          <p:spPr>
            <a:xfrm>
              <a:off x="6399363" y="39076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3" name="pt313"/>
            <p:cNvSpPr/>
            <p:nvPr/>
          </p:nvSpPr>
          <p:spPr>
            <a:xfrm>
              <a:off x="6638644" y="39076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4" name="pt314"/>
            <p:cNvSpPr/>
            <p:nvPr/>
          </p:nvSpPr>
          <p:spPr>
            <a:xfrm>
              <a:off x="7535949" y="39076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5" name="pt315"/>
            <p:cNvSpPr/>
            <p:nvPr/>
          </p:nvSpPr>
          <p:spPr>
            <a:xfrm>
              <a:off x="7416308" y="39076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6" name="pt316"/>
            <p:cNvSpPr/>
            <p:nvPr/>
          </p:nvSpPr>
          <p:spPr>
            <a:xfrm>
              <a:off x="7356488" y="39076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7" name="pt317"/>
            <p:cNvSpPr/>
            <p:nvPr/>
          </p:nvSpPr>
          <p:spPr>
            <a:xfrm>
              <a:off x="6997566" y="39076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8" name="pt318"/>
            <p:cNvSpPr/>
            <p:nvPr/>
          </p:nvSpPr>
          <p:spPr>
            <a:xfrm>
              <a:off x="7715410" y="2130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9" name="pt319"/>
            <p:cNvSpPr/>
            <p:nvPr/>
          </p:nvSpPr>
          <p:spPr>
            <a:xfrm>
              <a:off x="7715410" y="2130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0" name="pt320"/>
            <p:cNvSpPr/>
            <p:nvPr/>
          </p:nvSpPr>
          <p:spPr>
            <a:xfrm>
              <a:off x="7356488" y="2130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1" name="pt321"/>
            <p:cNvSpPr/>
            <p:nvPr/>
          </p:nvSpPr>
          <p:spPr>
            <a:xfrm>
              <a:off x="7835050" y="2130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2" name="pt322"/>
            <p:cNvSpPr/>
            <p:nvPr/>
          </p:nvSpPr>
          <p:spPr>
            <a:xfrm>
              <a:off x="7894871" y="2130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3" name="pt323"/>
            <p:cNvSpPr/>
            <p:nvPr/>
          </p:nvSpPr>
          <p:spPr>
            <a:xfrm>
              <a:off x="7894871" y="2130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4" name="pt324"/>
            <p:cNvSpPr/>
            <p:nvPr/>
          </p:nvSpPr>
          <p:spPr>
            <a:xfrm>
              <a:off x="7655589" y="2130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5" name="pt325"/>
            <p:cNvSpPr/>
            <p:nvPr/>
          </p:nvSpPr>
          <p:spPr>
            <a:xfrm>
              <a:off x="7296668" y="22194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6" name="pt326"/>
            <p:cNvSpPr/>
            <p:nvPr/>
          </p:nvSpPr>
          <p:spPr>
            <a:xfrm>
              <a:off x="6578824" y="22194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7" name="pt327"/>
            <p:cNvSpPr/>
            <p:nvPr/>
          </p:nvSpPr>
          <p:spPr>
            <a:xfrm>
              <a:off x="7057386" y="22194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8" name="pt328"/>
            <p:cNvSpPr/>
            <p:nvPr/>
          </p:nvSpPr>
          <p:spPr>
            <a:xfrm>
              <a:off x="7476129" y="22194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9" name="pt329"/>
            <p:cNvSpPr/>
            <p:nvPr/>
          </p:nvSpPr>
          <p:spPr>
            <a:xfrm>
              <a:off x="7715410" y="22194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0" name="pt330"/>
            <p:cNvSpPr/>
            <p:nvPr/>
          </p:nvSpPr>
          <p:spPr>
            <a:xfrm>
              <a:off x="7715410" y="22194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1" name="pt331"/>
            <p:cNvSpPr/>
            <p:nvPr/>
          </p:nvSpPr>
          <p:spPr>
            <a:xfrm>
              <a:off x="7655589" y="22194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2" name="pt332"/>
            <p:cNvSpPr/>
            <p:nvPr/>
          </p:nvSpPr>
          <p:spPr>
            <a:xfrm>
              <a:off x="6339543" y="56846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3" name="pt333"/>
            <p:cNvSpPr/>
            <p:nvPr/>
          </p:nvSpPr>
          <p:spPr>
            <a:xfrm>
              <a:off x="5561879" y="56846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4" name="pt334"/>
            <p:cNvSpPr/>
            <p:nvPr/>
          </p:nvSpPr>
          <p:spPr>
            <a:xfrm>
              <a:off x="5621699" y="56846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5" name="pt335"/>
            <p:cNvSpPr/>
            <p:nvPr/>
          </p:nvSpPr>
          <p:spPr>
            <a:xfrm>
              <a:off x="5621699" y="56846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6" name="pt336"/>
            <p:cNvSpPr/>
            <p:nvPr/>
          </p:nvSpPr>
          <p:spPr>
            <a:xfrm>
              <a:off x="5262777" y="56846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7" name="pt337"/>
            <p:cNvSpPr/>
            <p:nvPr/>
          </p:nvSpPr>
          <p:spPr>
            <a:xfrm>
              <a:off x="5202957" y="56846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8" name="pt338"/>
            <p:cNvSpPr/>
            <p:nvPr/>
          </p:nvSpPr>
          <p:spPr>
            <a:xfrm>
              <a:off x="5202957" y="56846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9" name="pt339"/>
            <p:cNvSpPr/>
            <p:nvPr/>
          </p:nvSpPr>
          <p:spPr>
            <a:xfrm>
              <a:off x="6339543" y="33745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0" name="pt340"/>
            <p:cNvSpPr/>
            <p:nvPr/>
          </p:nvSpPr>
          <p:spPr>
            <a:xfrm>
              <a:off x="6339543" y="33745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1" name="pt341"/>
            <p:cNvSpPr/>
            <p:nvPr/>
          </p:nvSpPr>
          <p:spPr>
            <a:xfrm>
              <a:off x="6339543" y="33745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2" name="pt342"/>
            <p:cNvSpPr/>
            <p:nvPr/>
          </p:nvSpPr>
          <p:spPr>
            <a:xfrm>
              <a:off x="6339543" y="33745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3" name="pt343"/>
            <p:cNvSpPr/>
            <p:nvPr/>
          </p:nvSpPr>
          <p:spPr>
            <a:xfrm>
              <a:off x="6339543" y="33745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4" name="pt344"/>
            <p:cNvSpPr/>
            <p:nvPr/>
          </p:nvSpPr>
          <p:spPr>
            <a:xfrm>
              <a:off x="7117207" y="33745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5" name="pt345"/>
            <p:cNvSpPr/>
            <p:nvPr/>
          </p:nvSpPr>
          <p:spPr>
            <a:xfrm>
              <a:off x="7356488" y="33745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6" name="pt346"/>
            <p:cNvSpPr/>
            <p:nvPr/>
          </p:nvSpPr>
          <p:spPr>
            <a:xfrm>
              <a:off x="7835050" y="23082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7" name="pt347"/>
            <p:cNvSpPr/>
            <p:nvPr/>
          </p:nvSpPr>
          <p:spPr>
            <a:xfrm>
              <a:off x="7835050" y="23082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8" name="pt348"/>
            <p:cNvSpPr/>
            <p:nvPr/>
          </p:nvSpPr>
          <p:spPr>
            <a:xfrm>
              <a:off x="7655589" y="23082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9" name="pt349"/>
            <p:cNvSpPr/>
            <p:nvPr/>
          </p:nvSpPr>
          <p:spPr>
            <a:xfrm>
              <a:off x="7775230" y="23082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0" name="pt350"/>
            <p:cNvSpPr/>
            <p:nvPr/>
          </p:nvSpPr>
          <p:spPr>
            <a:xfrm>
              <a:off x="7655589" y="23082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1" name="pt351"/>
            <p:cNvSpPr/>
            <p:nvPr/>
          </p:nvSpPr>
          <p:spPr>
            <a:xfrm>
              <a:off x="7535949" y="23082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2" name="pt352"/>
            <p:cNvSpPr/>
            <p:nvPr/>
          </p:nvSpPr>
          <p:spPr>
            <a:xfrm>
              <a:off x="7655589" y="23082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3" name="pt353"/>
            <p:cNvSpPr/>
            <p:nvPr/>
          </p:nvSpPr>
          <p:spPr>
            <a:xfrm>
              <a:off x="7835050" y="8866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4" name="pt354"/>
            <p:cNvSpPr/>
            <p:nvPr/>
          </p:nvSpPr>
          <p:spPr>
            <a:xfrm>
              <a:off x="7835050" y="8866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5" name="pt355"/>
            <p:cNvSpPr/>
            <p:nvPr/>
          </p:nvSpPr>
          <p:spPr>
            <a:xfrm>
              <a:off x="7655589" y="8866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6" name="pt356"/>
            <p:cNvSpPr/>
            <p:nvPr/>
          </p:nvSpPr>
          <p:spPr>
            <a:xfrm>
              <a:off x="7835050" y="8866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7" name="pt357"/>
            <p:cNvSpPr/>
            <p:nvPr/>
          </p:nvSpPr>
          <p:spPr>
            <a:xfrm>
              <a:off x="7835050" y="8866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8" name="pt358"/>
            <p:cNvSpPr/>
            <p:nvPr/>
          </p:nvSpPr>
          <p:spPr>
            <a:xfrm>
              <a:off x="7894871" y="8866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9" name="pt359"/>
            <p:cNvSpPr/>
            <p:nvPr/>
          </p:nvSpPr>
          <p:spPr>
            <a:xfrm>
              <a:off x="7894871" y="8866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0" name="pt360"/>
            <p:cNvSpPr/>
            <p:nvPr/>
          </p:nvSpPr>
          <p:spPr>
            <a:xfrm>
              <a:off x="6698465" y="38187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1" name="pt361"/>
            <p:cNvSpPr/>
            <p:nvPr/>
          </p:nvSpPr>
          <p:spPr>
            <a:xfrm>
              <a:off x="6877926" y="38187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2" name="pt362"/>
            <p:cNvSpPr/>
            <p:nvPr/>
          </p:nvSpPr>
          <p:spPr>
            <a:xfrm>
              <a:off x="7117207" y="38187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3" name="pt363"/>
            <p:cNvSpPr/>
            <p:nvPr/>
          </p:nvSpPr>
          <p:spPr>
            <a:xfrm>
              <a:off x="7117207" y="38187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4" name="pt364"/>
            <p:cNvSpPr/>
            <p:nvPr/>
          </p:nvSpPr>
          <p:spPr>
            <a:xfrm>
              <a:off x="7057386" y="38187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5" name="pt365"/>
            <p:cNvSpPr/>
            <p:nvPr/>
          </p:nvSpPr>
          <p:spPr>
            <a:xfrm>
              <a:off x="7057386" y="38187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6" name="pt366"/>
            <p:cNvSpPr/>
            <p:nvPr/>
          </p:nvSpPr>
          <p:spPr>
            <a:xfrm>
              <a:off x="7057386" y="38187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7" name="pt367"/>
            <p:cNvSpPr/>
            <p:nvPr/>
          </p:nvSpPr>
          <p:spPr>
            <a:xfrm>
              <a:off x="7715410" y="17751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8" name="pt368"/>
            <p:cNvSpPr/>
            <p:nvPr/>
          </p:nvSpPr>
          <p:spPr>
            <a:xfrm>
              <a:off x="7655589" y="17751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9" name="pt369"/>
            <p:cNvSpPr/>
            <p:nvPr/>
          </p:nvSpPr>
          <p:spPr>
            <a:xfrm>
              <a:off x="7655589" y="17751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0" name="pt370"/>
            <p:cNvSpPr/>
            <p:nvPr/>
          </p:nvSpPr>
          <p:spPr>
            <a:xfrm>
              <a:off x="7655589" y="17751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1" name="pt371"/>
            <p:cNvSpPr/>
            <p:nvPr/>
          </p:nvSpPr>
          <p:spPr>
            <a:xfrm>
              <a:off x="7715410" y="17751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2" name="pt372"/>
            <p:cNvSpPr/>
            <p:nvPr/>
          </p:nvSpPr>
          <p:spPr>
            <a:xfrm>
              <a:off x="7535949" y="17751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3" name="pt373"/>
            <p:cNvSpPr/>
            <p:nvPr/>
          </p:nvSpPr>
          <p:spPr>
            <a:xfrm>
              <a:off x="7715410" y="17751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4" name="pt374"/>
            <p:cNvSpPr/>
            <p:nvPr/>
          </p:nvSpPr>
          <p:spPr>
            <a:xfrm>
              <a:off x="6877926" y="3463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5" name="pt375"/>
            <p:cNvSpPr/>
            <p:nvPr/>
          </p:nvSpPr>
          <p:spPr>
            <a:xfrm>
              <a:off x="6279722" y="3463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6" name="pt376"/>
            <p:cNvSpPr/>
            <p:nvPr/>
          </p:nvSpPr>
          <p:spPr>
            <a:xfrm>
              <a:off x="6638644" y="3463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7" name="pt377"/>
            <p:cNvSpPr/>
            <p:nvPr/>
          </p:nvSpPr>
          <p:spPr>
            <a:xfrm>
              <a:off x="6937746" y="3463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8" name="pt378"/>
            <p:cNvSpPr/>
            <p:nvPr/>
          </p:nvSpPr>
          <p:spPr>
            <a:xfrm>
              <a:off x="7057386" y="3463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9" name="pt379"/>
            <p:cNvSpPr/>
            <p:nvPr/>
          </p:nvSpPr>
          <p:spPr>
            <a:xfrm>
              <a:off x="6638644" y="3463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0" name="pt380"/>
            <p:cNvSpPr/>
            <p:nvPr/>
          </p:nvSpPr>
          <p:spPr>
            <a:xfrm>
              <a:off x="7296668" y="3463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1" name="pt381"/>
            <p:cNvSpPr/>
            <p:nvPr/>
          </p:nvSpPr>
          <p:spPr>
            <a:xfrm>
              <a:off x="6638644" y="52404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2" name="pt382"/>
            <p:cNvSpPr/>
            <p:nvPr/>
          </p:nvSpPr>
          <p:spPr>
            <a:xfrm>
              <a:off x="6937746" y="52404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3" name="pt383"/>
            <p:cNvSpPr/>
            <p:nvPr/>
          </p:nvSpPr>
          <p:spPr>
            <a:xfrm>
              <a:off x="6279722" y="52404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4" name="pt384"/>
            <p:cNvSpPr/>
            <p:nvPr/>
          </p:nvSpPr>
          <p:spPr>
            <a:xfrm>
              <a:off x="6100262" y="52404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5" name="pt385"/>
            <p:cNvSpPr/>
            <p:nvPr/>
          </p:nvSpPr>
          <p:spPr>
            <a:xfrm>
              <a:off x="6698465" y="52404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6" name="pt386"/>
            <p:cNvSpPr/>
            <p:nvPr/>
          </p:nvSpPr>
          <p:spPr>
            <a:xfrm>
              <a:off x="6519004" y="52404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7" name="pt387"/>
            <p:cNvSpPr/>
            <p:nvPr/>
          </p:nvSpPr>
          <p:spPr>
            <a:xfrm>
              <a:off x="6339543" y="52404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8" name="pt388"/>
            <p:cNvSpPr/>
            <p:nvPr/>
          </p:nvSpPr>
          <p:spPr>
            <a:xfrm>
              <a:off x="7835050" y="18640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9" name="pt389"/>
            <p:cNvSpPr/>
            <p:nvPr/>
          </p:nvSpPr>
          <p:spPr>
            <a:xfrm>
              <a:off x="7715410" y="18640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0" name="pt390"/>
            <p:cNvSpPr/>
            <p:nvPr/>
          </p:nvSpPr>
          <p:spPr>
            <a:xfrm>
              <a:off x="7655589" y="18640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1" name="pt391"/>
            <p:cNvSpPr/>
            <p:nvPr/>
          </p:nvSpPr>
          <p:spPr>
            <a:xfrm>
              <a:off x="7655589" y="18640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2" name="pt392"/>
            <p:cNvSpPr/>
            <p:nvPr/>
          </p:nvSpPr>
          <p:spPr>
            <a:xfrm>
              <a:off x="7715410" y="18640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3" name="pt393"/>
            <p:cNvSpPr/>
            <p:nvPr/>
          </p:nvSpPr>
          <p:spPr>
            <a:xfrm>
              <a:off x="7715410" y="18640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4" name="pt394"/>
            <p:cNvSpPr/>
            <p:nvPr/>
          </p:nvSpPr>
          <p:spPr>
            <a:xfrm>
              <a:off x="7715410" y="18640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5" name="pt395"/>
            <p:cNvSpPr/>
            <p:nvPr/>
          </p:nvSpPr>
          <p:spPr>
            <a:xfrm>
              <a:off x="7177027" y="51515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6" name="pt396"/>
            <p:cNvSpPr/>
            <p:nvPr/>
          </p:nvSpPr>
          <p:spPr>
            <a:xfrm>
              <a:off x="6997566" y="51515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7" name="pt397"/>
            <p:cNvSpPr/>
            <p:nvPr/>
          </p:nvSpPr>
          <p:spPr>
            <a:xfrm>
              <a:off x="6937746" y="51515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8" name="pt398"/>
            <p:cNvSpPr/>
            <p:nvPr/>
          </p:nvSpPr>
          <p:spPr>
            <a:xfrm>
              <a:off x="6758285" y="51515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9" name="pt399"/>
            <p:cNvSpPr/>
            <p:nvPr/>
          </p:nvSpPr>
          <p:spPr>
            <a:xfrm>
              <a:off x="6818105" y="51515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0" name="pt400"/>
            <p:cNvSpPr/>
            <p:nvPr/>
          </p:nvSpPr>
          <p:spPr>
            <a:xfrm>
              <a:off x="6818105" y="51515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1" name="pt401"/>
            <p:cNvSpPr/>
            <p:nvPr/>
          </p:nvSpPr>
          <p:spPr>
            <a:xfrm>
              <a:off x="6459183" y="51515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2" name="pt402"/>
            <p:cNvSpPr/>
            <p:nvPr/>
          </p:nvSpPr>
          <p:spPr>
            <a:xfrm>
              <a:off x="7416308" y="47073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3" name="pt403"/>
            <p:cNvSpPr/>
            <p:nvPr/>
          </p:nvSpPr>
          <p:spPr>
            <a:xfrm>
              <a:off x="6997566" y="47073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4" name="pt404"/>
            <p:cNvSpPr/>
            <p:nvPr/>
          </p:nvSpPr>
          <p:spPr>
            <a:xfrm>
              <a:off x="6818105" y="47073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5" name="pt405"/>
            <p:cNvSpPr/>
            <p:nvPr/>
          </p:nvSpPr>
          <p:spPr>
            <a:xfrm>
              <a:off x="6997566" y="47073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6" name="pt406"/>
            <p:cNvSpPr/>
            <p:nvPr/>
          </p:nvSpPr>
          <p:spPr>
            <a:xfrm>
              <a:off x="7117207" y="47073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7" name="pt407"/>
            <p:cNvSpPr/>
            <p:nvPr/>
          </p:nvSpPr>
          <p:spPr>
            <a:xfrm>
              <a:off x="7296668" y="47073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8" name="pt408"/>
            <p:cNvSpPr/>
            <p:nvPr/>
          </p:nvSpPr>
          <p:spPr>
            <a:xfrm>
              <a:off x="6698465" y="47073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9" name="pt409"/>
            <p:cNvSpPr/>
            <p:nvPr/>
          </p:nvSpPr>
          <p:spPr>
            <a:xfrm>
              <a:off x="7117207" y="45296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0" name="pt410"/>
            <p:cNvSpPr/>
            <p:nvPr/>
          </p:nvSpPr>
          <p:spPr>
            <a:xfrm>
              <a:off x="6698465" y="45296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1" name="pt411"/>
            <p:cNvSpPr/>
            <p:nvPr/>
          </p:nvSpPr>
          <p:spPr>
            <a:xfrm>
              <a:off x="6160082" y="45296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2" name="pt412"/>
            <p:cNvSpPr/>
            <p:nvPr/>
          </p:nvSpPr>
          <p:spPr>
            <a:xfrm>
              <a:off x="6100262" y="45296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3" name="pt413"/>
            <p:cNvSpPr/>
            <p:nvPr/>
          </p:nvSpPr>
          <p:spPr>
            <a:xfrm>
              <a:off x="6219902" y="45296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4" name="pt414"/>
            <p:cNvSpPr/>
            <p:nvPr/>
          </p:nvSpPr>
          <p:spPr>
            <a:xfrm>
              <a:off x="6758285" y="45296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5" name="pt415"/>
            <p:cNvSpPr/>
            <p:nvPr/>
          </p:nvSpPr>
          <p:spPr>
            <a:xfrm>
              <a:off x="6758285" y="45296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6" name="pt416"/>
            <p:cNvSpPr/>
            <p:nvPr/>
          </p:nvSpPr>
          <p:spPr>
            <a:xfrm>
              <a:off x="7236847" y="39964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7" name="pt417"/>
            <p:cNvSpPr/>
            <p:nvPr/>
          </p:nvSpPr>
          <p:spPr>
            <a:xfrm>
              <a:off x="6279722" y="39964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8" name="pt418"/>
            <p:cNvSpPr/>
            <p:nvPr/>
          </p:nvSpPr>
          <p:spPr>
            <a:xfrm>
              <a:off x="6877926" y="39964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9" name="pt419"/>
            <p:cNvSpPr/>
            <p:nvPr/>
          </p:nvSpPr>
          <p:spPr>
            <a:xfrm>
              <a:off x="6877926" y="39964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0" name="pt420"/>
            <p:cNvSpPr/>
            <p:nvPr/>
          </p:nvSpPr>
          <p:spPr>
            <a:xfrm>
              <a:off x="6997566" y="39964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1" name="pt421"/>
            <p:cNvSpPr/>
            <p:nvPr/>
          </p:nvSpPr>
          <p:spPr>
            <a:xfrm>
              <a:off x="6997566" y="39964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2" name="pt422"/>
            <p:cNvSpPr/>
            <p:nvPr/>
          </p:nvSpPr>
          <p:spPr>
            <a:xfrm>
              <a:off x="6997566" y="39964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3" name="pt423"/>
            <p:cNvSpPr/>
            <p:nvPr/>
          </p:nvSpPr>
          <p:spPr>
            <a:xfrm>
              <a:off x="6997566" y="53292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4" name="pt424"/>
            <p:cNvSpPr/>
            <p:nvPr/>
          </p:nvSpPr>
          <p:spPr>
            <a:xfrm>
              <a:off x="6937746" y="53292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5" name="pt425"/>
            <p:cNvSpPr/>
            <p:nvPr/>
          </p:nvSpPr>
          <p:spPr>
            <a:xfrm>
              <a:off x="6100262" y="53292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6" name="pt426"/>
            <p:cNvSpPr/>
            <p:nvPr/>
          </p:nvSpPr>
          <p:spPr>
            <a:xfrm>
              <a:off x="6997566" y="53292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7" name="pt427"/>
            <p:cNvSpPr/>
            <p:nvPr/>
          </p:nvSpPr>
          <p:spPr>
            <a:xfrm>
              <a:off x="7296668" y="53292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8" name="pt428"/>
            <p:cNvSpPr/>
            <p:nvPr/>
          </p:nvSpPr>
          <p:spPr>
            <a:xfrm>
              <a:off x="6219902" y="53292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9" name="pt429"/>
            <p:cNvSpPr/>
            <p:nvPr/>
          </p:nvSpPr>
          <p:spPr>
            <a:xfrm>
              <a:off x="6219902" y="53292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0" name="pt430"/>
            <p:cNvSpPr/>
            <p:nvPr/>
          </p:nvSpPr>
          <p:spPr>
            <a:xfrm>
              <a:off x="7416308" y="44407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1" name="pt431"/>
            <p:cNvSpPr/>
            <p:nvPr/>
          </p:nvSpPr>
          <p:spPr>
            <a:xfrm>
              <a:off x="7117207" y="44407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2" name="pt432"/>
            <p:cNvSpPr/>
            <p:nvPr/>
          </p:nvSpPr>
          <p:spPr>
            <a:xfrm>
              <a:off x="7177027" y="44407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3" name="pt433"/>
            <p:cNvSpPr/>
            <p:nvPr/>
          </p:nvSpPr>
          <p:spPr>
            <a:xfrm>
              <a:off x="7236847" y="44407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4" name="pt434"/>
            <p:cNvSpPr/>
            <p:nvPr/>
          </p:nvSpPr>
          <p:spPr>
            <a:xfrm>
              <a:off x="7177027" y="44407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5" name="pt435"/>
            <p:cNvSpPr/>
            <p:nvPr/>
          </p:nvSpPr>
          <p:spPr>
            <a:xfrm>
              <a:off x="7117207" y="44407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6" name="pt436"/>
            <p:cNvSpPr/>
            <p:nvPr/>
          </p:nvSpPr>
          <p:spPr>
            <a:xfrm>
              <a:off x="6877926" y="44407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7" name="pt437"/>
            <p:cNvSpPr/>
            <p:nvPr/>
          </p:nvSpPr>
          <p:spPr>
            <a:xfrm>
              <a:off x="7476129" y="40853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8" name="pt438"/>
            <p:cNvSpPr/>
            <p:nvPr/>
          </p:nvSpPr>
          <p:spPr>
            <a:xfrm>
              <a:off x="7117207" y="40853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9" name="pt439"/>
            <p:cNvSpPr/>
            <p:nvPr/>
          </p:nvSpPr>
          <p:spPr>
            <a:xfrm>
              <a:off x="6758285" y="40853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0" name="pt440"/>
            <p:cNvSpPr/>
            <p:nvPr/>
          </p:nvSpPr>
          <p:spPr>
            <a:xfrm>
              <a:off x="6818105" y="40853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1" name="pt441"/>
            <p:cNvSpPr/>
            <p:nvPr/>
          </p:nvSpPr>
          <p:spPr>
            <a:xfrm>
              <a:off x="6399363" y="40853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2" name="pt442"/>
            <p:cNvSpPr/>
            <p:nvPr/>
          </p:nvSpPr>
          <p:spPr>
            <a:xfrm>
              <a:off x="7894871" y="40853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3" name="pt443"/>
            <p:cNvSpPr/>
            <p:nvPr/>
          </p:nvSpPr>
          <p:spPr>
            <a:xfrm>
              <a:off x="6997566" y="40853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4" name="pt444"/>
            <p:cNvSpPr/>
            <p:nvPr/>
          </p:nvSpPr>
          <p:spPr>
            <a:xfrm>
              <a:off x="7775230" y="9754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5" name="pt445"/>
            <p:cNvSpPr/>
            <p:nvPr/>
          </p:nvSpPr>
          <p:spPr>
            <a:xfrm>
              <a:off x="7775230" y="9754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6" name="pt446"/>
            <p:cNvSpPr/>
            <p:nvPr/>
          </p:nvSpPr>
          <p:spPr>
            <a:xfrm>
              <a:off x="7476129" y="9754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7" name="pt447"/>
            <p:cNvSpPr/>
            <p:nvPr/>
          </p:nvSpPr>
          <p:spPr>
            <a:xfrm>
              <a:off x="7894871" y="9754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8" name="pt448"/>
            <p:cNvSpPr/>
            <p:nvPr/>
          </p:nvSpPr>
          <p:spPr>
            <a:xfrm>
              <a:off x="7595769" y="9754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9" name="pt449"/>
            <p:cNvSpPr/>
            <p:nvPr/>
          </p:nvSpPr>
          <p:spPr>
            <a:xfrm>
              <a:off x="7894871" y="9754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0" name="pt450"/>
            <p:cNvSpPr/>
            <p:nvPr/>
          </p:nvSpPr>
          <p:spPr>
            <a:xfrm>
              <a:off x="7894871" y="9754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1" name="pt451"/>
            <p:cNvSpPr/>
            <p:nvPr/>
          </p:nvSpPr>
          <p:spPr>
            <a:xfrm>
              <a:off x="6040441" y="41741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2" name="pt452"/>
            <p:cNvSpPr/>
            <p:nvPr/>
          </p:nvSpPr>
          <p:spPr>
            <a:xfrm>
              <a:off x="7296668" y="41741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3" name="pt453"/>
            <p:cNvSpPr/>
            <p:nvPr/>
          </p:nvSpPr>
          <p:spPr>
            <a:xfrm>
              <a:off x="7057386" y="41741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4" name="pt454"/>
            <p:cNvSpPr/>
            <p:nvPr/>
          </p:nvSpPr>
          <p:spPr>
            <a:xfrm>
              <a:off x="6519004" y="41741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5" name="pt455"/>
            <p:cNvSpPr/>
            <p:nvPr/>
          </p:nvSpPr>
          <p:spPr>
            <a:xfrm>
              <a:off x="6937746" y="41741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6" name="pt456"/>
            <p:cNvSpPr/>
            <p:nvPr/>
          </p:nvSpPr>
          <p:spPr>
            <a:xfrm>
              <a:off x="7057386" y="41741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7" name="pt457"/>
            <p:cNvSpPr/>
            <p:nvPr/>
          </p:nvSpPr>
          <p:spPr>
            <a:xfrm>
              <a:off x="6997566" y="41741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8" name="pt458"/>
            <p:cNvSpPr/>
            <p:nvPr/>
          </p:nvSpPr>
          <p:spPr>
            <a:xfrm>
              <a:off x="7775230" y="31079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9" name="pt459"/>
            <p:cNvSpPr/>
            <p:nvPr/>
          </p:nvSpPr>
          <p:spPr>
            <a:xfrm>
              <a:off x="7476129" y="31079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0" name="pt460"/>
            <p:cNvSpPr/>
            <p:nvPr/>
          </p:nvSpPr>
          <p:spPr>
            <a:xfrm>
              <a:off x="7416308" y="31079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1" name="pt461"/>
            <p:cNvSpPr/>
            <p:nvPr/>
          </p:nvSpPr>
          <p:spPr>
            <a:xfrm>
              <a:off x="7476129" y="31079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2" name="pt462"/>
            <p:cNvSpPr/>
            <p:nvPr/>
          </p:nvSpPr>
          <p:spPr>
            <a:xfrm>
              <a:off x="7535949" y="31079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3" name="pt463"/>
            <p:cNvSpPr/>
            <p:nvPr/>
          </p:nvSpPr>
          <p:spPr>
            <a:xfrm>
              <a:off x="7655589" y="31079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4" name="pt464"/>
            <p:cNvSpPr/>
            <p:nvPr/>
          </p:nvSpPr>
          <p:spPr>
            <a:xfrm>
              <a:off x="7476129" y="31079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5" name="pt465"/>
            <p:cNvSpPr/>
            <p:nvPr/>
          </p:nvSpPr>
          <p:spPr>
            <a:xfrm>
              <a:off x="7057386" y="55069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6" name="pt466"/>
            <p:cNvSpPr/>
            <p:nvPr/>
          </p:nvSpPr>
          <p:spPr>
            <a:xfrm>
              <a:off x="6997566" y="55069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7" name="pt467"/>
            <p:cNvSpPr/>
            <p:nvPr/>
          </p:nvSpPr>
          <p:spPr>
            <a:xfrm>
              <a:off x="7117207" y="55069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8" name="pt468"/>
            <p:cNvSpPr/>
            <p:nvPr/>
          </p:nvSpPr>
          <p:spPr>
            <a:xfrm>
              <a:off x="7057386" y="55069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9" name="pt469"/>
            <p:cNvSpPr/>
            <p:nvPr/>
          </p:nvSpPr>
          <p:spPr>
            <a:xfrm>
              <a:off x="6698465" y="55069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0" name="pt470"/>
            <p:cNvSpPr/>
            <p:nvPr/>
          </p:nvSpPr>
          <p:spPr>
            <a:xfrm>
              <a:off x="6399363" y="55069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1" name="pt471"/>
            <p:cNvSpPr/>
            <p:nvPr/>
          </p:nvSpPr>
          <p:spPr>
            <a:xfrm>
              <a:off x="5860980" y="55069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2" name="pt472"/>
            <p:cNvSpPr/>
            <p:nvPr/>
          </p:nvSpPr>
          <p:spPr>
            <a:xfrm>
              <a:off x="7894871" y="19528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3" name="pt473"/>
            <p:cNvSpPr/>
            <p:nvPr/>
          </p:nvSpPr>
          <p:spPr>
            <a:xfrm>
              <a:off x="7715410" y="19528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4" name="pt474"/>
            <p:cNvSpPr/>
            <p:nvPr/>
          </p:nvSpPr>
          <p:spPr>
            <a:xfrm>
              <a:off x="7715410" y="19528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5" name="pt475"/>
            <p:cNvSpPr/>
            <p:nvPr/>
          </p:nvSpPr>
          <p:spPr>
            <a:xfrm>
              <a:off x="7835050" y="19528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6" name="pt476"/>
            <p:cNvSpPr/>
            <p:nvPr/>
          </p:nvSpPr>
          <p:spPr>
            <a:xfrm>
              <a:off x="7894871" y="19528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7" name="pt477"/>
            <p:cNvSpPr/>
            <p:nvPr/>
          </p:nvSpPr>
          <p:spPr>
            <a:xfrm>
              <a:off x="7775230" y="19528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8" name="pt478"/>
            <p:cNvSpPr/>
            <p:nvPr/>
          </p:nvSpPr>
          <p:spPr>
            <a:xfrm>
              <a:off x="7715410" y="19528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9" name="pt479"/>
            <p:cNvSpPr/>
            <p:nvPr/>
          </p:nvSpPr>
          <p:spPr>
            <a:xfrm>
              <a:off x="6578824" y="46184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0" name="pt480"/>
            <p:cNvSpPr/>
            <p:nvPr/>
          </p:nvSpPr>
          <p:spPr>
            <a:xfrm>
              <a:off x="5023496" y="46184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1" name="pt481"/>
            <p:cNvSpPr/>
            <p:nvPr/>
          </p:nvSpPr>
          <p:spPr>
            <a:xfrm>
              <a:off x="6279722" y="46184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2" name="pt482"/>
            <p:cNvSpPr/>
            <p:nvPr/>
          </p:nvSpPr>
          <p:spPr>
            <a:xfrm>
              <a:off x="6578824" y="46184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3" name="pt483"/>
            <p:cNvSpPr/>
            <p:nvPr/>
          </p:nvSpPr>
          <p:spPr>
            <a:xfrm>
              <a:off x="6279722" y="46184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4" name="pt484"/>
            <p:cNvSpPr/>
            <p:nvPr/>
          </p:nvSpPr>
          <p:spPr>
            <a:xfrm>
              <a:off x="6758285" y="46184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5" name="pt485"/>
            <p:cNvSpPr/>
            <p:nvPr/>
          </p:nvSpPr>
          <p:spPr>
            <a:xfrm>
              <a:off x="6758285" y="46184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6" name="pt486"/>
            <p:cNvSpPr/>
            <p:nvPr/>
          </p:nvSpPr>
          <p:spPr>
            <a:xfrm>
              <a:off x="7775230" y="31968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7" name="pt487"/>
            <p:cNvSpPr/>
            <p:nvPr/>
          </p:nvSpPr>
          <p:spPr>
            <a:xfrm>
              <a:off x="7775230" y="31968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8" name="pt488"/>
            <p:cNvSpPr/>
            <p:nvPr/>
          </p:nvSpPr>
          <p:spPr>
            <a:xfrm>
              <a:off x="7476129" y="31968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9" name="pt489"/>
            <p:cNvSpPr/>
            <p:nvPr/>
          </p:nvSpPr>
          <p:spPr>
            <a:xfrm>
              <a:off x="7476129" y="31968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0" name="pt490"/>
            <p:cNvSpPr/>
            <p:nvPr/>
          </p:nvSpPr>
          <p:spPr>
            <a:xfrm>
              <a:off x="7476129" y="31968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1" name="pt491"/>
            <p:cNvSpPr/>
            <p:nvPr/>
          </p:nvSpPr>
          <p:spPr>
            <a:xfrm>
              <a:off x="7476129" y="31968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2" name="pt492"/>
            <p:cNvSpPr/>
            <p:nvPr/>
          </p:nvSpPr>
          <p:spPr>
            <a:xfrm>
              <a:off x="7476129" y="31968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3" name="pt493"/>
            <p:cNvSpPr/>
            <p:nvPr/>
          </p:nvSpPr>
          <p:spPr>
            <a:xfrm>
              <a:off x="7894871" y="2574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4" name="pt494"/>
            <p:cNvSpPr/>
            <p:nvPr/>
          </p:nvSpPr>
          <p:spPr>
            <a:xfrm>
              <a:off x="7894871" y="2574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5" name="pt495"/>
            <p:cNvSpPr/>
            <p:nvPr/>
          </p:nvSpPr>
          <p:spPr>
            <a:xfrm>
              <a:off x="7894871" y="2574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6" name="pt496"/>
            <p:cNvSpPr/>
            <p:nvPr/>
          </p:nvSpPr>
          <p:spPr>
            <a:xfrm>
              <a:off x="7894871" y="2574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7" name="pt497"/>
            <p:cNvSpPr/>
            <p:nvPr/>
          </p:nvSpPr>
          <p:spPr>
            <a:xfrm>
              <a:off x="7894871" y="2574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8" name="pt498"/>
            <p:cNvSpPr/>
            <p:nvPr/>
          </p:nvSpPr>
          <p:spPr>
            <a:xfrm>
              <a:off x="7894871" y="2574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9" name="pt499"/>
            <p:cNvSpPr/>
            <p:nvPr/>
          </p:nvSpPr>
          <p:spPr>
            <a:xfrm>
              <a:off x="7595769" y="2574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0" name="pt500"/>
            <p:cNvSpPr/>
            <p:nvPr/>
          </p:nvSpPr>
          <p:spPr>
            <a:xfrm>
              <a:off x="7894871" y="13308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1" name="pt501"/>
            <p:cNvSpPr/>
            <p:nvPr/>
          </p:nvSpPr>
          <p:spPr>
            <a:xfrm>
              <a:off x="7835050" y="13308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2" name="pt502"/>
            <p:cNvSpPr/>
            <p:nvPr/>
          </p:nvSpPr>
          <p:spPr>
            <a:xfrm>
              <a:off x="7775230" y="13308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3" name="pt503"/>
            <p:cNvSpPr/>
            <p:nvPr/>
          </p:nvSpPr>
          <p:spPr>
            <a:xfrm>
              <a:off x="7835050" y="13308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4" name="pt504"/>
            <p:cNvSpPr/>
            <p:nvPr/>
          </p:nvSpPr>
          <p:spPr>
            <a:xfrm>
              <a:off x="7835050" y="13308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5" name="pt505"/>
            <p:cNvSpPr/>
            <p:nvPr/>
          </p:nvSpPr>
          <p:spPr>
            <a:xfrm>
              <a:off x="7835050" y="13308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6" name="pt506"/>
            <p:cNvSpPr/>
            <p:nvPr/>
          </p:nvSpPr>
          <p:spPr>
            <a:xfrm>
              <a:off x="7835050" y="13308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7" name="pt507"/>
            <p:cNvSpPr/>
            <p:nvPr/>
          </p:nvSpPr>
          <p:spPr>
            <a:xfrm>
              <a:off x="7476129" y="10643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8" name="pt508"/>
            <p:cNvSpPr/>
            <p:nvPr/>
          </p:nvSpPr>
          <p:spPr>
            <a:xfrm>
              <a:off x="7655589" y="10643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9" name="pt509"/>
            <p:cNvSpPr/>
            <p:nvPr/>
          </p:nvSpPr>
          <p:spPr>
            <a:xfrm>
              <a:off x="7595769" y="10643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0" name="pt510"/>
            <p:cNvSpPr/>
            <p:nvPr/>
          </p:nvSpPr>
          <p:spPr>
            <a:xfrm>
              <a:off x="7416308" y="10643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1" name="pt511"/>
            <p:cNvSpPr/>
            <p:nvPr/>
          </p:nvSpPr>
          <p:spPr>
            <a:xfrm>
              <a:off x="7595769" y="10643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2" name="pt512"/>
            <p:cNvSpPr/>
            <p:nvPr/>
          </p:nvSpPr>
          <p:spPr>
            <a:xfrm>
              <a:off x="7595769" y="10643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3" name="pt513"/>
            <p:cNvSpPr/>
            <p:nvPr/>
          </p:nvSpPr>
          <p:spPr>
            <a:xfrm>
              <a:off x="7894871" y="10643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4" name="pt514"/>
            <p:cNvSpPr/>
            <p:nvPr/>
          </p:nvSpPr>
          <p:spPr>
            <a:xfrm>
              <a:off x="7894871" y="26636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5" name="pt515"/>
            <p:cNvSpPr/>
            <p:nvPr/>
          </p:nvSpPr>
          <p:spPr>
            <a:xfrm>
              <a:off x="7835050" y="26636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6" name="pt516"/>
            <p:cNvSpPr/>
            <p:nvPr/>
          </p:nvSpPr>
          <p:spPr>
            <a:xfrm>
              <a:off x="7655589" y="26636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7" name="pt517"/>
            <p:cNvSpPr/>
            <p:nvPr/>
          </p:nvSpPr>
          <p:spPr>
            <a:xfrm>
              <a:off x="7894871" y="26636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8" name="pt518"/>
            <p:cNvSpPr/>
            <p:nvPr/>
          </p:nvSpPr>
          <p:spPr>
            <a:xfrm>
              <a:off x="7894871" y="26636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9" name="pt519"/>
            <p:cNvSpPr/>
            <p:nvPr/>
          </p:nvSpPr>
          <p:spPr>
            <a:xfrm>
              <a:off x="7715410" y="26636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0" name="pt520"/>
            <p:cNvSpPr/>
            <p:nvPr/>
          </p:nvSpPr>
          <p:spPr>
            <a:xfrm>
              <a:off x="7595769" y="26636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1" name="pt521"/>
            <p:cNvSpPr/>
            <p:nvPr/>
          </p:nvSpPr>
          <p:spPr>
            <a:xfrm>
              <a:off x="6758285" y="27525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2" name="pt522"/>
            <p:cNvSpPr/>
            <p:nvPr/>
          </p:nvSpPr>
          <p:spPr>
            <a:xfrm>
              <a:off x="6818105" y="27525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3" name="pt523"/>
            <p:cNvSpPr/>
            <p:nvPr/>
          </p:nvSpPr>
          <p:spPr>
            <a:xfrm>
              <a:off x="6638644" y="27525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4" name="pt524"/>
            <p:cNvSpPr/>
            <p:nvPr/>
          </p:nvSpPr>
          <p:spPr>
            <a:xfrm>
              <a:off x="6339543" y="27525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5" name="pt525"/>
            <p:cNvSpPr/>
            <p:nvPr/>
          </p:nvSpPr>
          <p:spPr>
            <a:xfrm>
              <a:off x="6937746" y="27525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6" name="pt526"/>
            <p:cNvSpPr/>
            <p:nvPr/>
          </p:nvSpPr>
          <p:spPr>
            <a:xfrm>
              <a:off x="7236847" y="27525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7" name="pt527"/>
            <p:cNvSpPr/>
            <p:nvPr/>
          </p:nvSpPr>
          <p:spPr>
            <a:xfrm>
              <a:off x="7595769" y="27525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8" name="pt528"/>
            <p:cNvSpPr/>
            <p:nvPr/>
          </p:nvSpPr>
          <p:spPr>
            <a:xfrm>
              <a:off x="7296668" y="15974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9" name="pt529"/>
            <p:cNvSpPr/>
            <p:nvPr/>
          </p:nvSpPr>
          <p:spPr>
            <a:xfrm>
              <a:off x="7595769" y="15974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0" name="pt530"/>
            <p:cNvSpPr/>
            <p:nvPr/>
          </p:nvSpPr>
          <p:spPr>
            <a:xfrm>
              <a:off x="6937746" y="15974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1" name="pt531"/>
            <p:cNvSpPr/>
            <p:nvPr/>
          </p:nvSpPr>
          <p:spPr>
            <a:xfrm>
              <a:off x="7416308" y="15974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2" name="pt532"/>
            <p:cNvSpPr/>
            <p:nvPr/>
          </p:nvSpPr>
          <p:spPr>
            <a:xfrm>
              <a:off x="5860980" y="15974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3" name="pt533"/>
            <p:cNvSpPr/>
            <p:nvPr/>
          </p:nvSpPr>
          <p:spPr>
            <a:xfrm>
              <a:off x="7775230" y="15974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4" name="pt534"/>
            <p:cNvSpPr/>
            <p:nvPr/>
          </p:nvSpPr>
          <p:spPr>
            <a:xfrm>
              <a:off x="7775230" y="15974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5" name="pt535"/>
            <p:cNvSpPr/>
            <p:nvPr/>
          </p:nvSpPr>
          <p:spPr>
            <a:xfrm>
              <a:off x="7860994" y="165242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6" name="pt536"/>
            <p:cNvSpPr/>
            <p:nvPr/>
          </p:nvSpPr>
          <p:spPr>
            <a:xfrm>
              <a:off x="7741353" y="165242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7" name="pt537"/>
            <p:cNvSpPr/>
            <p:nvPr/>
          </p:nvSpPr>
          <p:spPr>
            <a:xfrm>
              <a:off x="7681533" y="165242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8" name="pt538"/>
            <p:cNvSpPr/>
            <p:nvPr/>
          </p:nvSpPr>
          <p:spPr>
            <a:xfrm>
              <a:off x="7202971" y="236325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9" name="pt539"/>
            <p:cNvSpPr/>
            <p:nvPr/>
          </p:nvSpPr>
          <p:spPr>
            <a:xfrm>
              <a:off x="7442252" y="236325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0" name="pt540"/>
            <p:cNvSpPr/>
            <p:nvPr/>
          </p:nvSpPr>
          <p:spPr>
            <a:xfrm>
              <a:off x="7561893" y="236325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1" name="pt541"/>
            <p:cNvSpPr/>
            <p:nvPr/>
          </p:nvSpPr>
          <p:spPr>
            <a:xfrm>
              <a:off x="6903869" y="502884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2" name="pt542"/>
            <p:cNvSpPr/>
            <p:nvPr/>
          </p:nvSpPr>
          <p:spPr>
            <a:xfrm>
              <a:off x="6425307" y="502884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3" name="pt543"/>
            <p:cNvSpPr/>
            <p:nvPr/>
          </p:nvSpPr>
          <p:spPr>
            <a:xfrm>
              <a:off x="6425307" y="502884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4" name="pt544"/>
            <p:cNvSpPr/>
            <p:nvPr/>
          </p:nvSpPr>
          <p:spPr>
            <a:xfrm>
              <a:off x="7442252" y="138587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5" name="pt545"/>
            <p:cNvSpPr/>
            <p:nvPr/>
          </p:nvSpPr>
          <p:spPr>
            <a:xfrm>
              <a:off x="7561893" y="138587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6" name="pt546"/>
            <p:cNvSpPr/>
            <p:nvPr/>
          </p:nvSpPr>
          <p:spPr>
            <a:xfrm>
              <a:off x="7741353" y="138587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7" name="pt547"/>
            <p:cNvSpPr/>
            <p:nvPr/>
          </p:nvSpPr>
          <p:spPr>
            <a:xfrm>
              <a:off x="6305666" y="573966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8" name="pt548"/>
            <p:cNvSpPr/>
            <p:nvPr/>
          </p:nvSpPr>
          <p:spPr>
            <a:xfrm>
              <a:off x="4989620" y="573966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9" name="pt549"/>
            <p:cNvSpPr/>
            <p:nvPr/>
          </p:nvSpPr>
          <p:spPr>
            <a:xfrm>
              <a:off x="4989620" y="573966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0" name="pt550"/>
            <p:cNvSpPr/>
            <p:nvPr/>
          </p:nvSpPr>
          <p:spPr>
            <a:xfrm>
              <a:off x="7801174" y="111931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1" name="pt551"/>
            <p:cNvSpPr/>
            <p:nvPr/>
          </p:nvSpPr>
          <p:spPr>
            <a:xfrm>
              <a:off x="7801174" y="111931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2" name="pt552"/>
            <p:cNvSpPr/>
            <p:nvPr/>
          </p:nvSpPr>
          <p:spPr>
            <a:xfrm>
              <a:off x="7801174" y="111931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3" name="pt553"/>
            <p:cNvSpPr/>
            <p:nvPr/>
          </p:nvSpPr>
          <p:spPr>
            <a:xfrm>
              <a:off x="7801174" y="422916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4" name="pt554"/>
            <p:cNvSpPr/>
            <p:nvPr/>
          </p:nvSpPr>
          <p:spPr>
            <a:xfrm>
              <a:off x="7202971" y="422916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5" name="pt555"/>
            <p:cNvSpPr/>
            <p:nvPr/>
          </p:nvSpPr>
          <p:spPr>
            <a:xfrm>
              <a:off x="6903869" y="422916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6" name="pt556"/>
            <p:cNvSpPr/>
            <p:nvPr/>
          </p:nvSpPr>
          <p:spPr>
            <a:xfrm>
              <a:off x="6724408" y="538425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7" name="pt557"/>
            <p:cNvSpPr/>
            <p:nvPr/>
          </p:nvSpPr>
          <p:spPr>
            <a:xfrm>
              <a:off x="6664588" y="538425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8" name="pt558"/>
            <p:cNvSpPr/>
            <p:nvPr/>
          </p:nvSpPr>
          <p:spPr>
            <a:xfrm>
              <a:off x="6126205" y="538425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9" name="pt559"/>
            <p:cNvSpPr/>
            <p:nvPr/>
          </p:nvSpPr>
          <p:spPr>
            <a:xfrm>
              <a:off x="7621713" y="200784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0" name="pt560"/>
            <p:cNvSpPr/>
            <p:nvPr/>
          </p:nvSpPr>
          <p:spPr>
            <a:xfrm>
              <a:off x="7621713" y="200784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1" name="pt561"/>
            <p:cNvSpPr/>
            <p:nvPr/>
          </p:nvSpPr>
          <p:spPr>
            <a:xfrm>
              <a:off x="7621713" y="200784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2" name="pt562"/>
            <p:cNvSpPr/>
            <p:nvPr/>
          </p:nvSpPr>
          <p:spPr>
            <a:xfrm>
              <a:off x="6126205" y="360719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3" name="pt563"/>
            <p:cNvSpPr/>
            <p:nvPr/>
          </p:nvSpPr>
          <p:spPr>
            <a:xfrm>
              <a:off x="7322611" y="360719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4" name="pt564"/>
            <p:cNvSpPr/>
            <p:nvPr/>
          </p:nvSpPr>
          <p:spPr>
            <a:xfrm>
              <a:off x="7083330" y="360719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5" name="pt565"/>
            <p:cNvSpPr/>
            <p:nvPr/>
          </p:nvSpPr>
          <p:spPr>
            <a:xfrm>
              <a:off x="7681533" y="280751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6" name="pt566"/>
            <p:cNvSpPr/>
            <p:nvPr/>
          </p:nvSpPr>
          <p:spPr>
            <a:xfrm>
              <a:off x="7502072" y="280751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7" name="pt567"/>
            <p:cNvSpPr/>
            <p:nvPr/>
          </p:nvSpPr>
          <p:spPr>
            <a:xfrm>
              <a:off x="7502072" y="280751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8" name="pt568"/>
            <p:cNvSpPr/>
            <p:nvPr/>
          </p:nvSpPr>
          <p:spPr>
            <a:xfrm>
              <a:off x="7860994" y="147472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9" name="pt569"/>
            <p:cNvSpPr/>
            <p:nvPr/>
          </p:nvSpPr>
          <p:spPr>
            <a:xfrm>
              <a:off x="7741353" y="147472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0" name="pt570"/>
            <p:cNvSpPr/>
            <p:nvPr/>
          </p:nvSpPr>
          <p:spPr>
            <a:xfrm>
              <a:off x="7741353" y="147472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1" name="pt571"/>
            <p:cNvSpPr/>
            <p:nvPr/>
          </p:nvSpPr>
          <p:spPr>
            <a:xfrm>
              <a:off x="7561893" y="298522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2" name="pt572"/>
            <p:cNvSpPr/>
            <p:nvPr/>
          </p:nvSpPr>
          <p:spPr>
            <a:xfrm>
              <a:off x="7262791" y="298522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3" name="pt573"/>
            <p:cNvSpPr/>
            <p:nvPr/>
          </p:nvSpPr>
          <p:spPr>
            <a:xfrm>
              <a:off x="7442252" y="298522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4" name="pt574"/>
            <p:cNvSpPr/>
            <p:nvPr/>
          </p:nvSpPr>
          <p:spPr>
            <a:xfrm>
              <a:off x="7860994" y="67504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5" name="pt575"/>
            <p:cNvSpPr/>
            <p:nvPr/>
          </p:nvSpPr>
          <p:spPr>
            <a:xfrm>
              <a:off x="7860994" y="67504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6" name="pt576"/>
            <p:cNvSpPr/>
            <p:nvPr/>
          </p:nvSpPr>
          <p:spPr>
            <a:xfrm>
              <a:off x="7860994" y="67504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7" name="pt577"/>
            <p:cNvSpPr/>
            <p:nvPr/>
          </p:nvSpPr>
          <p:spPr>
            <a:xfrm>
              <a:off x="7860994" y="325178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8" name="pt578"/>
            <p:cNvSpPr/>
            <p:nvPr/>
          </p:nvSpPr>
          <p:spPr>
            <a:xfrm>
              <a:off x="7322611" y="325178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9" name="pt579"/>
            <p:cNvSpPr/>
            <p:nvPr/>
          </p:nvSpPr>
          <p:spPr>
            <a:xfrm>
              <a:off x="7322611" y="325178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0" name="pt580"/>
            <p:cNvSpPr/>
            <p:nvPr/>
          </p:nvSpPr>
          <p:spPr>
            <a:xfrm>
              <a:off x="7262791" y="351834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1" name="pt581"/>
            <p:cNvSpPr/>
            <p:nvPr/>
          </p:nvSpPr>
          <p:spPr>
            <a:xfrm>
              <a:off x="7143150" y="351834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2" name="pt582"/>
            <p:cNvSpPr/>
            <p:nvPr/>
          </p:nvSpPr>
          <p:spPr>
            <a:xfrm>
              <a:off x="7143150" y="351834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3" name="pt583"/>
            <p:cNvSpPr/>
            <p:nvPr/>
          </p:nvSpPr>
          <p:spPr>
            <a:xfrm>
              <a:off x="7023510" y="485113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4" name="pt584"/>
            <p:cNvSpPr/>
            <p:nvPr/>
          </p:nvSpPr>
          <p:spPr>
            <a:xfrm>
              <a:off x="7143150" y="485113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5" name="pt585"/>
            <p:cNvSpPr/>
            <p:nvPr/>
          </p:nvSpPr>
          <p:spPr>
            <a:xfrm>
              <a:off x="6544947" y="485113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6" name="pt586"/>
            <p:cNvSpPr/>
            <p:nvPr/>
          </p:nvSpPr>
          <p:spPr>
            <a:xfrm>
              <a:off x="7681533" y="76389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7" name="pt587"/>
            <p:cNvSpPr/>
            <p:nvPr/>
          </p:nvSpPr>
          <p:spPr>
            <a:xfrm>
              <a:off x="7621713" y="76389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8" name="pt588"/>
            <p:cNvSpPr/>
            <p:nvPr/>
          </p:nvSpPr>
          <p:spPr>
            <a:xfrm>
              <a:off x="7860994" y="76389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9" name="pt589"/>
            <p:cNvSpPr/>
            <p:nvPr/>
          </p:nvSpPr>
          <p:spPr>
            <a:xfrm>
              <a:off x="5647643" y="476228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0" name="pt590"/>
            <p:cNvSpPr/>
            <p:nvPr/>
          </p:nvSpPr>
          <p:spPr>
            <a:xfrm>
              <a:off x="6006565" y="476228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1" name="pt591"/>
            <p:cNvSpPr/>
            <p:nvPr/>
          </p:nvSpPr>
          <p:spPr>
            <a:xfrm>
              <a:off x="6604768" y="476228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2" name="pt592"/>
            <p:cNvSpPr/>
            <p:nvPr/>
          </p:nvSpPr>
          <p:spPr>
            <a:xfrm>
              <a:off x="7741353" y="245210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3" name="pt593"/>
            <p:cNvSpPr/>
            <p:nvPr/>
          </p:nvSpPr>
          <p:spPr>
            <a:xfrm>
              <a:off x="7561893" y="245210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4" name="pt594"/>
            <p:cNvSpPr/>
            <p:nvPr/>
          </p:nvSpPr>
          <p:spPr>
            <a:xfrm>
              <a:off x="7561893" y="245210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5" name="pt595"/>
            <p:cNvSpPr/>
            <p:nvPr/>
          </p:nvSpPr>
          <p:spPr>
            <a:xfrm>
              <a:off x="6126205" y="556196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6" name="pt596"/>
            <p:cNvSpPr/>
            <p:nvPr/>
          </p:nvSpPr>
          <p:spPr>
            <a:xfrm>
              <a:off x="5587823" y="556196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7" name="pt597"/>
            <p:cNvSpPr/>
            <p:nvPr/>
          </p:nvSpPr>
          <p:spPr>
            <a:xfrm>
              <a:off x="5647643" y="556196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8" name="pt598"/>
            <p:cNvSpPr/>
            <p:nvPr/>
          </p:nvSpPr>
          <p:spPr>
            <a:xfrm>
              <a:off x="7561893" y="369604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9" name="pt599"/>
            <p:cNvSpPr/>
            <p:nvPr/>
          </p:nvSpPr>
          <p:spPr>
            <a:xfrm>
              <a:off x="7083330" y="369604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0" name="pt600"/>
            <p:cNvSpPr/>
            <p:nvPr/>
          </p:nvSpPr>
          <p:spPr>
            <a:xfrm>
              <a:off x="7023510" y="369604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1" name="pt601"/>
            <p:cNvSpPr/>
            <p:nvPr/>
          </p:nvSpPr>
          <p:spPr>
            <a:xfrm>
              <a:off x="7561893" y="289637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2" name="pt602"/>
            <p:cNvSpPr/>
            <p:nvPr/>
          </p:nvSpPr>
          <p:spPr>
            <a:xfrm>
              <a:off x="7502072" y="289637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3" name="pt603"/>
            <p:cNvSpPr/>
            <p:nvPr/>
          </p:nvSpPr>
          <p:spPr>
            <a:xfrm>
              <a:off x="7502072" y="289637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4" name="pt604"/>
            <p:cNvSpPr/>
            <p:nvPr/>
          </p:nvSpPr>
          <p:spPr>
            <a:xfrm>
              <a:off x="7202971" y="493999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5" name="pt605"/>
            <p:cNvSpPr/>
            <p:nvPr/>
          </p:nvSpPr>
          <p:spPr>
            <a:xfrm>
              <a:off x="7322611" y="493999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6" name="pt606"/>
            <p:cNvSpPr/>
            <p:nvPr/>
          </p:nvSpPr>
          <p:spPr>
            <a:xfrm>
              <a:off x="6544947" y="493999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7" name="pt607"/>
            <p:cNvSpPr/>
            <p:nvPr/>
          </p:nvSpPr>
          <p:spPr>
            <a:xfrm>
              <a:off x="7023510" y="431801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8" name="pt608"/>
            <p:cNvSpPr/>
            <p:nvPr/>
          </p:nvSpPr>
          <p:spPr>
            <a:xfrm>
              <a:off x="6604768" y="431801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9" name="pt609"/>
            <p:cNvSpPr/>
            <p:nvPr/>
          </p:nvSpPr>
          <p:spPr>
            <a:xfrm>
              <a:off x="6844049" y="431801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0" name="pt610"/>
            <p:cNvSpPr/>
            <p:nvPr/>
          </p:nvSpPr>
          <p:spPr>
            <a:xfrm>
              <a:off x="7860994" y="120816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1" name="pt611"/>
            <p:cNvSpPr/>
            <p:nvPr/>
          </p:nvSpPr>
          <p:spPr>
            <a:xfrm>
              <a:off x="7801174" y="120816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2" name="pt612"/>
            <p:cNvSpPr/>
            <p:nvPr/>
          </p:nvSpPr>
          <p:spPr>
            <a:xfrm>
              <a:off x="7801174" y="120816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3" name="pt613"/>
            <p:cNvSpPr/>
            <p:nvPr/>
          </p:nvSpPr>
          <p:spPr>
            <a:xfrm>
              <a:off x="6963690" y="387375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4" name="pt614"/>
            <p:cNvSpPr/>
            <p:nvPr/>
          </p:nvSpPr>
          <p:spPr>
            <a:xfrm>
              <a:off x="7322611" y="387375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5" name="pt615"/>
            <p:cNvSpPr/>
            <p:nvPr/>
          </p:nvSpPr>
          <p:spPr>
            <a:xfrm>
              <a:off x="6963690" y="387375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6" name="pt616"/>
            <p:cNvSpPr/>
            <p:nvPr/>
          </p:nvSpPr>
          <p:spPr>
            <a:xfrm>
              <a:off x="7681533" y="209669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7" name="pt617"/>
            <p:cNvSpPr/>
            <p:nvPr/>
          </p:nvSpPr>
          <p:spPr>
            <a:xfrm>
              <a:off x="7860994" y="209669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8" name="pt618"/>
            <p:cNvSpPr/>
            <p:nvPr/>
          </p:nvSpPr>
          <p:spPr>
            <a:xfrm>
              <a:off x="7621713" y="209669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9" name="pt619"/>
            <p:cNvSpPr/>
            <p:nvPr/>
          </p:nvSpPr>
          <p:spPr>
            <a:xfrm>
              <a:off x="7262791" y="218554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0" name="pt620"/>
            <p:cNvSpPr/>
            <p:nvPr/>
          </p:nvSpPr>
          <p:spPr>
            <a:xfrm>
              <a:off x="7681533" y="218554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21" name="pt621"/>
            <p:cNvSpPr/>
            <p:nvPr/>
          </p:nvSpPr>
          <p:spPr>
            <a:xfrm>
              <a:off x="7621713" y="218554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2" name="pt622"/>
            <p:cNvSpPr/>
            <p:nvPr/>
          </p:nvSpPr>
          <p:spPr>
            <a:xfrm>
              <a:off x="6305666" y="565081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3" name="pt623"/>
            <p:cNvSpPr/>
            <p:nvPr/>
          </p:nvSpPr>
          <p:spPr>
            <a:xfrm>
              <a:off x="5169080" y="565081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24" name="pt624"/>
            <p:cNvSpPr/>
            <p:nvPr/>
          </p:nvSpPr>
          <p:spPr>
            <a:xfrm>
              <a:off x="5169080" y="565081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5" name="pt625"/>
            <p:cNvSpPr/>
            <p:nvPr/>
          </p:nvSpPr>
          <p:spPr>
            <a:xfrm>
              <a:off x="6305666" y="334063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6" name="pt626"/>
            <p:cNvSpPr/>
            <p:nvPr/>
          </p:nvSpPr>
          <p:spPr>
            <a:xfrm>
              <a:off x="7083330" y="334063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27" name="pt627"/>
            <p:cNvSpPr/>
            <p:nvPr/>
          </p:nvSpPr>
          <p:spPr>
            <a:xfrm>
              <a:off x="7322611" y="334063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8" name="pt628"/>
            <p:cNvSpPr/>
            <p:nvPr/>
          </p:nvSpPr>
          <p:spPr>
            <a:xfrm>
              <a:off x="7801174" y="227440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9" name="pt629"/>
            <p:cNvSpPr/>
            <p:nvPr/>
          </p:nvSpPr>
          <p:spPr>
            <a:xfrm>
              <a:off x="7502072" y="227440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0" name="pt630"/>
            <p:cNvSpPr/>
            <p:nvPr/>
          </p:nvSpPr>
          <p:spPr>
            <a:xfrm>
              <a:off x="7621713" y="227440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31" name="pt631"/>
            <p:cNvSpPr/>
            <p:nvPr/>
          </p:nvSpPr>
          <p:spPr>
            <a:xfrm>
              <a:off x="7801174" y="85275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32" name="pt632"/>
            <p:cNvSpPr/>
            <p:nvPr/>
          </p:nvSpPr>
          <p:spPr>
            <a:xfrm>
              <a:off x="7860994" y="85275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3" name="pt633"/>
            <p:cNvSpPr/>
            <p:nvPr/>
          </p:nvSpPr>
          <p:spPr>
            <a:xfrm>
              <a:off x="7860994" y="85275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34" name="pt634"/>
            <p:cNvSpPr/>
            <p:nvPr/>
          </p:nvSpPr>
          <p:spPr>
            <a:xfrm>
              <a:off x="6664588" y="378490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35" name="pt635"/>
            <p:cNvSpPr/>
            <p:nvPr/>
          </p:nvSpPr>
          <p:spPr>
            <a:xfrm>
              <a:off x="7023510" y="378490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6" name="pt636"/>
            <p:cNvSpPr/>
            <p:nvPr/>
          </p:nvSpPr>
          <p:spPr>
            <a:xfrm>
              <a:off x="7023510" y="378490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37" name="pt637"/>
            <p:cNvSpPr/>
            <p:nvPr/>
          </p:nvSpPr>
          <p:spPr>
            <a:xfrm>
              <a:off x="7681533" y="174128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38" name="pt638"/>
            <p:cNvSpPr/>
            <p:nvPr/>
          </p:nvSpPr>
          <p:spPr>
            <a:xfrm>
              <a:off x="7502072" y="174128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9" name="pt639"/>
            <p:cNvSpPr/>
            <p:nvPr/>
          </p:nvSpPr>
          <p:spPr>
            <a:xfrm>
              <a:off x="7681533" y="174128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0" name="pt640"/>
            <p:cNvSpPr/>
            <p:nvPr/>
          </p:nvSpPr>
          <p:spPr>
            <a:xfrm>
              <a:off x="6844049" y="342948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41" name="pt641"/>
            <p:cNvSpPr/>
            <p:nvPr/>
          </p:nvSpPr>
          <p:spPr>
            <a:xfrm>
              <a:off x="6604768" y="342948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42" name="pt642"/>
            <p:cNvSpPr/>
            <p:nvPr/>
          </p:nvSpPr>
          <p:spPr>
            <a:xfrm>
              <a:off x="7262791" y="342948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3" name="pt643"/>
            <p:cNvSpPr/>
            <p:nvPr/>
          </p:nvSpPr>
          <p:spPr>
            <a:xfrm>
              <a:off x="6604768" y="520654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44" name="pt644"/>
            <p:cNvSpPr/>
            <p:nvPr/>
          </p:nvSpPr>
          <p:spPr>
            <a:xfrm>
              <a:off x="6485127" y="520654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45" name="pt645"/>
            <p:cNvSpPr/>
            <p:nvPr/>
          </p:nvSpPr>
          <p:spPr>
            <a:xfrm>
              <a:off x="6305666" y="520654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6" name="pt646"/>
            <p:cNvSpPr/>
            <p:nvPr/>
          </p:nvSpPr>
          <p:spPr>
            <a:xfrm>
              <a:off x="7801174" y="183013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47" name="pt647"/>
            <p:cNvSpPr/>
            <p:nvPr/>
          </p:nvSpPr>
          <p:spPr>
            <a:xfrm>
              <a:off x="7681533" y="183013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48" name="pt648"/>
            <p:cNvSpPr/>
            <p:nvPr/>
          </p:nvSpPr>
          <p:spPr>
            <a:xfrm>
              <a:off x="7681533" y="183013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9" name="pt649"/>
            <p:cNvSpPr/>
            <p:nvPr/>
          </p:nvSpPr>
          <p:spPr>
            <a:xfrm>
              <a:off x="7143150" y="511769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50" name="pt650"/>
            <p:cNvSpPr/>
            <p:nvPr/>
          </p:nvSpPr>
          <p:spPr>
            <a:xfrm>
              <a:off x="6784229" y="511769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51" name="pt651"/>
            <p:cNvSpPr/>
            <p:nvPr/>
          </p:nvSpPr>
          <p:spPr>
            <a:xfrm>
              <a:off x="6425307" y="511769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52" name="pt652"/>
            <p:cNvSpPr/>
            <p:nvPr/>
          </p:nvSpPr>
          <p:spPr>
            <a:xfrm>
              <a:off x="7382432" y="467343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53" name="pt653"/>
            <p:cNvSpPr/>
            <p:nvPr/>
          </p:nvSpPr>
          <p:spPr>
            <a:xfrm>
              <a:off x="7262791" y="467343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54" name="pt654"/>
            <p:cNvSpPr/>
            <p:nvPr/>
          </p:nvSpPr>
          <p:spPr>
            <a:xfrm>
              <a:off x="6664588" y="467343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55" name="pt655"/>
            <p:cNvSpPr/>
            <p:nvPr/>
          </p:nvSpPr>
          <p:spPr>
            <a:xfrm>
              <a:off x="7083330" y="449572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56" name="pt656"/>
            <p:cNvSpPr/>
            <p:nvPr/>
          </p:nvSpPr>
          <p:spPr>
            <a:xfrm>
              <a:off x="6724408" y="449572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57" name="pt657"/>
            <p:cNvSpPr/>
            <p:nvPr/>
          </p:nvSpPr>
          <p:spPr>
            <a:xfrm>
              <a:off x="6724408" y="449572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58" name="pt658"/>
            <p:cNvSpPr/>
            <p:nvPr/>
          </p:nvSpPr>
          <p:spPr>
            <a:xfrm>
              <a:off x="7202971" y="396260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59" name="pt659"/>
            <p:cNvSpPr/>
            <p:nvPr/>
          </p:nvSpPr>
          <p:spPr>
            <a:xfrm>
              <a:off x="6963690" y="396260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60" name="pt660"/>
            <p:cNvSpPr/>
            <p:nvPr/>
          </p:nvSpPr>
          <p:spPr>
            <a:xfrm>
              <a:off x="6963690" y="396260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61" name="pt661"/>
            <p:cNvSpPr/>
            <p:nvPr/>
          </p:nvSpPr>
          <p:spPr>
            <a:xfrm>
              <a:off x="6963690" y="529540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62" name="pt662"/>
            <p:cNvSpPr/>
            <p:nvPr/>
          </p:nvSpPr>
          <p:spPr>
            <a:xfrm>
              <a:off x="6186026" y="529540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63" name="pt663"/>
            <p:cNvSpPr/>
            <p:nvPr/>
          </p:nvSpPr>
          <p:spPr>
            <a:xfrm>
              <a:off x="6186026" y="529540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64" name="pt664"/>
            <p:cNvSpPr/>
            <p:nvPr/>
          </p:nvSpPr>
          <p:spPr>
            <a:xfrm>
              <a:off x="7382432" y="440687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65" name="pt665"/>
            <p:cNvSpPr/>
            <p:nvPr/>
          </p:nvSpPr>
          <p:spPr>
            <a:xfrm>
              <a:off x="7083330" y="440687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66" name="pt666"/>
            <p:cNvSpPr/>
            <p:nvPr/>
          </p:nvSpPr>
          <p:spPr>
            <a:xfrm>
              <a:off x="6844049" y="440687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67" name="pt667"/>
            <p:cNvSpPr/>
            <p:nvPr/>
          </p:nvSpPr>
          <p:spPr>
            <a:xfrm>
              <a:off x="7442252" y="405146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68" name="pt668"/>
            <p:cNvSpPr/>
            <p:nvPr/>
          </p:nvSpPr>
          <p:spPr>
            <a:xfrm>
              <a:off x="7860994" y="405146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69" name="pt669"/>
            <p:cNvSpPr/>
            <p:nvPr/>
          </p:nvSpPr>
          <p:spPr>
            <a:xfrm>
              <a:off x="6963690" y="405146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70" name="pt670"/>
            <p:cNvSpPr/>
            <p:nvPr/>
          </p:nvSpPr>
          <p:spPr>
            <a:xfrm>
              <a:off x="7741353" y="94160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71" name="pt671"/>
            <p:cNvSpPr/>
            <p:nvPr/>
          </p:nvSpPr>
          <p:spPr>
            <a:xfrm>
              <a:off x="7860994" y="94160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72" name="pt672"/>
            <p:cNvSpPr/>
            <p:nvPr/>
          </p:nvSpPr>
          <p:spPr>
            <a:xfrm>
              <a:off x="7860994" y="94160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73" name="pt673"/>
            <p:cNvSpPr/>
            <p:nvPr/>
          </p:nvSpPr>
          <p:spPr>
            <a:xfrm>
              <a:off x="6006565" y="414031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74" name="pt674"/>
            <p:cNvSpPr/>
            <p:nvPr/>
          </p:nvSpPr>
          <p:spPr>
            <a:xfrm>
              <a:off x="7023510" y="414031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75" name="pt675"/>
            <p:cNvSpPr/>
            <p:nvPr/>
          </p:nvSpPr>
          <p:spPr>
            <a:xfrm>
              <a:off x="6963690" y="414031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76" name="pt676"/>
            <p:cNvSpPr/>
            <p:nvPr/>
          </p:nvSpPr>
          <p:spPr>
            <a:xfrm>
              <a:off x="7741353" y="307407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77" name="pt677"/>
            <p:cNvSpPr/>
            <p:nvPr/>
          </p:nvSpPr>
          <p:spPr>
            <a:xfrm>
              <a:off x="7621713" y="307407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78" name="pt678"/>
            <p:cNvSpPr/>
            <p:nvPr/>
          </p:nvSpPr>
          <p:spPr>
            <a:xfrm>
              <a:off x="7442252" y="307407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79" name="pt679"/>
            <p:cNvSpPr/>
            <p:nvPr/>
          </p:nvSpPr>
          <p:spPr>
            <a:xfrm>
              <a:off x="7023510" y="547310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80" name="pt680"/>
            <p:cNvSpPr/>
            <p:nvPr/>
          </p:nvSpPr>
          <p:spPr>
            <a:xfrm>
              <a:off x="6365487" y="547310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81" name="pt681"/>
            <p:cNvSpPr/>
            <p:nvPr/>
          </p:nvSpPr>
          <p:spPr>
            <a:xfrm>
              <a:off x="5827104" y="547310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82" name="pt682"/>
            <p:cNvSpPr/>
            <p:nvPr/>
          </p:nvSpPr>
          <p:spPr>
            <a:xfrm>
              <a:off x="7860994" y="191898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83" name="pt683"/>
            <p:cNvSpPr/>
            <p:nvPr/>
          </p:nvSpPr>
          <p:spPr>
            <a:xfrm>
              <a:off x="7741353" y="191898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84" name="pt684"/>
            <p:cNvSpPr/>
            <p:nvPr/>
          </p:nvSpPr>
          <p:spPr>
            <a:xfrm>
              <a:off x="7681533" y="191898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85" name="pt685"/>
            <p:cNvSpPr/>
            <p:nvPr/>
          </p:nvSpPr>
          <p:spPr>
            <a:xfrm>
              <a:off x="6544947" y="458457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86" name="pt686"/>
            <p:cNvSpPr/>
            <p:nvPr/>
          </p:nvSpPr>
          <p:spPr>
            <a:xfrm>
              <a:off x="6724408" y="458457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87" name="pt687"/>
            <p:cNvSpPr/>
            <p:nvPr/>
          </p:nvSpPr>
          <p:spPr>
            <a:xfrm>
              <a:off x="6724408" y="458457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88" name="pt688"/>
            <p:cNvSpPr/>
            <p:nvPr/>
          </p:nvSpPr>
          <p:spPr>
            <a:xfrm>
              <a:off x="7741353" y="316293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89" name="pt689"/>
            <p:cNvSpPr/>
            <p:nvPr/>
          </p:nvSpPr>
          <p:spPr>
            <a:xfrm>
              <a:off x="7442252" y="316293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90" name="pt690"/>
            <p:cNvSpPr/>
            <p:nvPr/>
          </p:nvSpPr>
          <p:spPr>
            <a:xfrm>
              <a:off x="7442252" y="316293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91" name="pt691"/>
            <p:cNvSpPr/>
            <p:nvPr/>
          </p:nvSpPr>
          <p:spPr>
            <a:xfrm>
              <a:off x="7860994" y="254095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92" name="pt692"/>
            <p:cNvSpPr/>
            <p:nvPr/>
          </p:nvSpPr>
          <p:spPr>
            <a:xfrm>
              <a:off x="7860994" y="254095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93" name="pt693"/>
            <p:cNvSpPr/>
            <p:nvPr/>
          </p:nvSpPr>
          <p:spPr>
            <a:xfrm>
              <a:off x="7561893" y="254095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94" name="pt694"/>
            <p:cNvSpPr/>
            <p:nvPr/>
          </p:nvSpPr>
          <p:spPr>
            <a:xfrm>
              <a:off x="7860994" y="129701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95" name="pt695"/>
            <p:cNvSpPr/>
            <p:nvPr/>
          </p:nvSpPr>
          <p:spPr>
            <a:xfrm>
              <a:off x="7801174" y="129701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96" name="pt696"/>
            <p:cNvSpPr/>
            <p:nvPr/>
          </p:nvSpPr>
          <p:spPr>
            <a:xfrm>
              <a:off x="7801174" y="129701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97" name="pt697"/>
            <p:cNvSpPr/>
            <p:nvPr/>
          </p:nvSpPr>
          <p:spPr>
            <a:xfrm>
              <a:off x="7442252" y="103045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98" name="pt698"/>
            <p:cNvSpPr/>
            <p:nvPr/>
          </p:nvSpPr>
          <p:spPr>
            <a:xfrm>
              <a:off x="7561893" y="103045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99" name="pt699"/>
            <p:cNvSpPr/>
            <p:nvPr/>
          </p:nvSpPr>
          <p:spPr>
            <a:xfrm>
              <a:off x="7860994" y="103045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00" name="pt700"/>
            <p:cNvSpPr/>
            <p:nvPr/>
          </p:nvSpPr>
          <p:spPr>
            <a:xfrm>
              <a:off x="7860994" y="262981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01" name="pt701"/>
            <p:cNvSpPr/>
            <p:nvPr/>
          </p:nvSpPr>
          <p:spPr>
            <a:xfrm>
              <a:off x="7681533" y="262981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02" name="pt702"/>
            <p:cNvSpPr/>
            <p:nvPr/>
          </p:nvSpPr>
          <p:spPr>
            <a:xfrm>
              <a:off x="7561893" y="262981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03" name="pt703"/>
            <p:cNvSpPr/>
            <p:nvPr/>
          </p:nvSpPr>
          <p:spPr>
            <a:xfrm>
              <a:off x="6724408" y="271866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04" name="pt704"/>
            <p:cNvSpPr/>
            <p:nvPr/>
          </p:nvSpPr>
          <p:spPr>
            <a:xfrm>
              <a:off x="7202971" y="271866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05" name="pt705"/>
            <p:cNvSpPr/>
            <p:nvPr/>
          </p:nvSpPr>
          <p:spPr>
            <a:xfrm>
              <a:off x="7561893" y="271866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06" name="pt706"/>
            <p:cNvSpPr/>
            <p:nvPr/>
          </p:nvSpPr>
          <p:spPr>
            <a:xfrm>
              <a:off x="7262791" y="156357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07" name="pt707"/>
            <p:cNvSpPr/>
            <p:nvPr/>
          </p:nvSpPr>
          <p:spPr>
            <a:xfrm>
              <a:off x="7741353" y="156357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08" name="pt708"/>
            <p:cNvSpPr/>
            <p:nvPr/>
          </p:nvSpPr>
          <p:spPr>
            <a:xfrm>
              <a:off x="7741353" y="156357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09" name="tx709"/>
            <p:cNvSpPr/>
            <p:nvPr/>
          </p:nvSpPr>
          <p:spPr>
            <a:xfrm>
              <a:off x="1135278" y="5730952"/>
              <a:ext cx="48015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Azerbaijan</a:t>
              </a:r>
            </a:p>
          </p:txBody>
        </p:sp>
        <p:sp>
          <p:nvSpPr>
            <p:cNvPr id="710" name="tx710"/>
            <p:cNvSpPr/>
            <p:nvPr/>
          </p:nvSpPr>
          <p:spPr>
            <a:xfrm>
              <a:off x="1084346" y="5642099"/>
              <a:ext cx="53108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Kazakhstan</a:t>
              </a:r>
            </a:p>
          </p:txBody>
        </p:sp>
        <p:sp>
          <p:nvSpPr>
            <p:cNvPr id="711" name="tx711"/>
            <p:cNvSpPr/>
            <p:nvPr/>
          </p:nvSpPr>
          <p:spPr>
            <a:xfrm>
              <a:off x="1310385" y="5553246"/>
              <a:ext cx="30504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Gabon</a:t>
              </a:r>
            </a:p>
          </p:txBody>
        </p:sp>
        <p:sp>
          <p:nvSpPr>
            <p:cNvPr id="712" name="tx712"/>
            <p:cNvSpPr/>
            <p:nvPr/>
          </p:nvSpPr>
          <p:spPr>
            <a:xfrm>
              <a:off x="1061851" y="5464393"/>
              <a:ext cx="26554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South</a:t>
              </a:r>
            </a:p>
          </p:txBody>
        </p:sp>
        <p:sp>
          <p:nvSpPr>
            <p:cNvPr id="713" name="tx713"/>
            <p:cNvSpPr/>
            <p:nvPr/>
          </p:nvSpPr>
          <p:spPr>
            <a:xfrm>
              <a:off x="1355648" y="5464393"/>
              <a:ext cx="25978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Africa</a:t>
              </a:r>
            </a:p>
          </p:txBody>
        </p:sp>
        <p:sp>
          <p:nvSpPr>
            <p:cNvPr id="714" name="tx714"/>
            <p:cNvSpPr/>
            <p:nvPr/>
          </p:nvSpPr>
          <p:spPr>
            <a:xfrm>
              <a:off x="508182" y="5375540"/>
              <a:ext cx="31071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Bosnia</a:t>
              </a:r>
            </a:p>
          </p:txBody>
        </p:sp>
        <p:sp>
          <p:nvSpPr>
            <p:cNvPr id="715" name="tx715"/>
            <p:cNvSpPr/>
            <p:nvPr/>
          </p:nvSpPr>
          <p:spPr>
            <a:xfrm>
              <a:off x="847150" y="5375540"/>
              <a:ext cx="16952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and</a:t>
              </a:r>
            </a:p>
          </p:txBody>
        </p:sp>
        <p:sp>
          <p:nvSpPr>
            <p:cNvPr id="716" name="tx716"/>
            <p:cNvSpPr/>
            <p:nvPr/>
          </p:nvSpPr>
          <p:spPr>
            <a:xfrm>
              <a:off x="1044935" y="5375540"/>
              <a:ext cx="57049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Herzegovina</a:t>
              </a:r>
            </a:p>
          </p:txBody>
        </p:sp>
        <p:sp>
          <p:nvSpPr>
            <p:cNvPr id="717" name="tx717"/>
            <p:cNvSpPr/>
            <p:nvPr/>
          </p:nvSpPr>
          <p:spPr>
            <a:xfrm>
              <a:off x="1123939" y="5286687"/>
              <a:ext cx="49149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Philippines</a:t>
              </a:r>
            </a:p>
          </p:txBody>
        </p:sp>
        <p:sp>
          <p:nvSpPr>
            <p:cNvPr id="718" name="tx718"/>
            <p:cNvSpPr/>
            <p:nvPr/>
          </p:nvSpPr>
          <p:spPr>
            <a:xfrm>
              <a:off x="1124122" y="5197834"/>
              <a:ext cx="49130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Micronesia</a:t>
              </a:r>
            </a:p>
          </p:txBody>
        </p:sp>
        <p:sp>
          <p:nvSpPr>
            <p:cNvPr id="719" name="tx719"/>
            <p:cNvSpPr/>
            <p:nvPr/>
          </p:nvSpPr>
          <p:spPr>
            <a:xfrm>
              <a:off x="1073190" y="5108981"/>
              <a:ext cx="54223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Montenegro</a:t>
              </a:r>
            </a:p>
          </p:txBody>
        </p:sp>
        <p:sp>
          <p:nvSpPr>
            <p:cNvPr id="720" name="tx720"/>
            <p:cNvSpPr/>
            <p:nvPr/>
          </p:nvSpPr>
          <p:spPr>
            <a:xfrm>
              <a:off x="1180449" y="5020128"/>
              <a:ext cx="43498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Argentina</a:t>
              </a:r>
            </a:p>
          </p:txBody>
        </p:sp>
        <p:sp>
          <p:nvSpPr>
            <p:cNvPr id="721" name="tx721"/>
            <p:cNvSpPr/>
            <p:nvPr/>
          </p:nvSpPr>
          <p:spPr>
            <a:xfrm>
              <a:off x="1118453" y="4931275"/>
              <a:ext cx="49697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Guatemala</a:t>
              </a:r>
            </a:p>
          </p:txBody>
        </p:sp>
        <p:sp>
          <p:nvSpPr>
            <p:cNvPr id="722" name="tx722"/>
            <p:cNvSpPr/>
            <p:nvPr/>
          </p:nvSpPr>
          <p:spPr>
            <a:xfrm>
              <a:off x="1236959" y="4842422"/>
              <a:ext cx="37847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Ecuador</a:t>
              </a:r>
            </a:p>
          </p:txBody>
        </p:sp>
        <p:sp>
          <p:nvSpPr>
            <p:cNvPr id="723" name="tx723"/>
            <p:cNvSpPr/>
            <p:nvPr/>
          </p:nvSpPr>
          <p:spPr>
            <a:xfrm>
              <a:off x="801979" y="4753569"/>
              <a:ext cx="45756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Equatorial</a:t>
              </a:r>
            </a:p>
          </p:txBody>
        </p:sp>
        <p:sp>
          <p:nvSpPr>
            <p:cNvPr id="724" name="tx724"/>
            <p:cNvSpPr/>
            <p:nvPr/>
          </p:nvSpPr>
          <p:spPr>
            <a:xfrm>
              <a:off x="1287800" y="4753569"/>
              <a:ext cx="32762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Guinea</a:t>
              </a:r>
            </a:p>
          </p:txBody>
        </p:sp>
        <p:sp>
          <p:nvSpPr>
            <p:cNvPr id="725" name="tx725"/>
            <p:cNvSpPr/>
            <p:nvPr/>
          </p:nvSpPr>
          <p:spPr>
            <a:xfrm>
              <a:off x="841664" y="4664716"/>
              <a:ext cx="24844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North</a:t>
              </a:r>
            </a:p>
          </p:txBody>
        </p:sp>
        <p:sp>
          <p:nvSpPr>
            <p:cNvPr id="726" name="tx726"/>
            <p:cNvSpPr/>
            <p:nvPr/>
          </p:nvSpPr>
          <p:spPr>
            <a:xfrm>
              <a:off x="1118361" y="4664716"/>
              <a:ext cx="49706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Macedonia</a:t>
              </a:r>
            </a:p>
          </p:txBody>
        </p:sp>
        <p:sp>
          <p:nvSpPr>
            <p:cNvPr id="727" name="tx727"/>
            <p:cNvSpPr/>
            <p:nvPr/>
          </p:nvSpPr>
          <p:spPr>
            <a:xfrm>
              <a:off x="1180632" y="4575863"/>
              <a:ext cx="43479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Suriname</a:t>
              </a:r>
            </a:p>
          </p:txBody>
        </p:sp>
        <p:sp>
          <p:nvSpPr>
            <p:cNvPr id="728" name="tx728"/>
            <p:cNvSpPr/>
            <p:nvPr/>
          </p:nvSpPr>
          <p:spPr>
            <a:xfrm>
              <a:off x="1180449" y="4487010"/>
              <a:ext cx="43498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Paraguay</a:t>
              </a:r>
            </a:p>
          </p:txBody>
        </p:sp>
        <p:sp>
          <p:nvSpPr>
            <p:cNvPr id="729" name="tx729"/>
            <p:cNvSpPr/>
            <p:nvPr/>
          </p:nvSpPr>
          <p:spPr>
            <a:xfrm>
              <a:off x="1231381" y="4398157"/>
              <a:ext cx="38404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Moldova</a:t>
              </a:r>
            </a:p>
          </p:txBody>
        </p:sp>
        <p:sp>
          <p:nvSpPr>
            <p:cNvPr id="730" name="tx730"/>
            <p:cNvSpPr/>
            <p:nvPr/>
          </p:nvSpPr>
          <p:spPr>
            <a:xfrm>
              <a:off x="1174688" y="4309304"/>
              <a:ext cx="44074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Indonesia</a:t>
              </a:r>
            </a:p>
          </p:txBody>
        </p:sp>
        <p:sp>
          <p:nvSpPr>
            <p:cNvPr id="731" name="tx731"/>
            <p:cNvSpPr/>
            <p:nvPr/>
          </p:nvSpPr>
          <p:spPr>
            <a:xfrm>
              <a:off x="1338640" y="4220451"/>
              <a:ext cx="27678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Belize</a:t>
              </a:r>
            </a:p>
          </p:txBody>
        </p:sp>
        <p:sp>
          <p:nvSpPr>
            <p:cNvPr id="732" name="tx732"/>
            <p:cNvSpPr/>
            <p:nvPr/>
          </p:nvSpPr>
          <p:spPr>
            <a:xfrm>
              <a:off x="1293560" y="4131598"/>
              <a:ext cx="32186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Samoa</a:t>
              </a:r>
            </a:p>
          </p:txBody>
        </p:sp>
        <p:sp>
          <p:nvSpPr>
            <p:cNvPr id="733" name="tx733"/>
            <p:cNvSpPr/>
            <p:nvPr/>
          </p:nvSpPr>
          <p:spPr>
            <a:xfrm>
              <a:off x="1248206" y="4042745"/>
              <a:ext cx="9601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St</a:t>
              </a:r>
            </a:p>
          </p:txBody>
        </p:sp>
        <p:sp>
          <p:nvSpPr>
            <p:cNvPr id="734" name="tx734"/>
            <p:cNvSpPr/>
            <p:nvPr/>
          </p:nvSpPr>
          <p:spPr>
            <a:xfrm>
              <a:off x="1372473" y="4042745"/>
              <a:ext cx="24295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Lucia</a:t>
              </a:r>
            </a:p>
          </p:txBody>
        </p:sp>
        <p:sp>
          <p:nvSpPr>
            <p:cNvPr id="735" name="tx735"/>
            <p:cNvSpPr/>
            <p:nvPr/>
          </p:nvSpPr>
          <p:spPr>
            <a:xfrm>
              <a:off x="1400819" y="3953892"/>
              <a:ext cx="21460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Peru</a:t>
              </a:r>
            </a:p>
          </p:txBody>
        </p:sp>
        <p:sp>
          <p:nvSpPr>
            <p:cNvPr id="736" name="tx736"/>
            <p:cNvSpPr/>
            <p:nvPr/>
          </p:nvSpPr>
          <p:spPr>
            <a:xfrm>
              <a:off x="1440321" y="3865039"/>
              <a:ext cx="17510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Iraq</a:t>
              </a:r>
            </a:p>
          </p:txBody>
        </p:sp>
        <p:sp>
          <p:nvSpPr>
            <p:cNvPr id="737" name="tx737"/>
            <p:cNvSpPr/>
            <p:nvPr/>
          </p:nvSpPr>
          <p:spPr>
            <a:xfrm>
              <a:off x="881166" y="3776186"/>
              <a:ext cx="38395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Marshall</a:t>
              </a:r>
            </a:p>
          </p:txBody>
        </p:sp>
        <p:sp>
          <p:nvSpPr>
            <p:cNvPr id="738" name="tx738"/>
            <p:cNvSpPr/>
            <p:nvPr/>
          </p:nvSpPr>
          <p:spPr>
            <a:xfrm>
              <a:off x="1293377" y="3776186"/>
              <a:ext cx="32205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Islands</a:t>
              </a:r>
            </a:p>
          </p:txBody>
        </p:sp>
        <p:sp>
          <p:nvSpPr>
            <p:cNvPr id="739" name="tx739"/>
            <p:cNvSpPr/>
            <p:nvPr/>
          </p:nvSpPr>
          <p:spPr>
            <a:xfrm>
              <a:off x="1253967" y="3687333"/>
              <a:ext cx="36146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Georgia</a:t>
              </a:r>
            </a:p>
          </p:txBody>
        </p:sp>
        <p:sp>
          <p:nvSpPr>
            <p:cNvPr id="740" name="tx740"/>
            <p:cNvSpPr/>
            <p:nvPr/>
          </p:nvSpPr>
          <p:spPr>
            <a:xfrm>
              <a:off x="1361317" y="3598480"/>
              <a:ext cx="25411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Brazil</a:t>
              </a:r>
            </a:p>
          </p:txBody>
        </p:sp>
        <p:sp>
          <p:nvSpPr>
            <p:cNvPr id="741" name="tx741"/>
            <p:cNvSpPr/>
            <p:nvPr/>
          </p:nvSpPr>
          <p:spPr>
            <a:xfrm>
              <a:off x="711819" y="3509627"/>
              <a:ext cx="47996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Dominican</a:t>
              </a:r>
            </a:p>
          </p:txBody>
        </p:sp>
        <p:sp>
          <p:nvSpPr>
            <p:cNvPr id="742" name="tx742"/>
            <p:cNvSpPr/>
            <p:nvPr/>
          </p:nvSpPr>
          <p:spPr>
            <a:xfrm>
              <a:off x="1220043" y="3509627"/>
              <a:ext cx="39538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Republic</a:t>
              </a:r>
            </a:p>
          </p:txBody>
        </p:sp>
        <p:sp>
          <p:nvSpPr>
            <p:cNvPr id="743" name="tx743"/>
            <p:cNvSpPr/>
            <p:nvPr/>
          </p:nvSpPr>
          <p:spPr>
            <a:xfrm>
              <a:off x="1293560" y="3420774"/>
              <a:ext cx="32186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Mexico</a:t>
              </a:r>
            </a:p>
          </p:txBody>
        </p:sp>
        <p:sp>
          <p:nvSpPr>
            <p:cNvPr id="744" name="tx744"/>
            <p:cNvSpPr/>
            <p:nvPr/>
          </p:nvSpPr>
          <p:spPr>
            <a:xfrm>
              <a:off x="1372473" y="3331921"/>
              <a:ext cx="24295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Libya</a:t>
              </a:r>
            </a:p>
          </p:txBody>
        </p:sp>
        <p:sp>
          <p:nvSpPr>
            <p:cNvPr id="745" name="tx745"/>
            <p:cNvSpPr/>
            <p:nvPr/>
          </p:nvSpPr>
          <p:spPr>
            <a:xfrm>
              <a:off x="1191970" y="3243068"/>
              <a:ext cx="42345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Dominica</a:t>
              </a:r>
            </a:p>
          </p:txBody>
        </p:sp>
        <p:sp>
          <p:nvSpPr>
            <p:cNvPr id="746" name="tx746"/>
            <p:cNvSpPr/>
            <p:nvPr/>
          </p:nvSpPr>
          <p:spPr>
            <a:xfrm>
              <a:off x="1225620" y="3154215"/>
              <a:ext cx="38980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Thailand</a:t>
              </a:r>
            </a:p>
          </p:txBody>
        </p:sp>
        <p:sp>
          <p:nvSpPr>
            <p:cNvPr id="747" name="tx747"/>
            <p:cNvSpPr/>
            <p:nvPr/>
          </p:nvSpPr>
          <p:spPr>
            <a:xfrm>
              <a:off x="1321724" y="3065362"/>
              <a:ext cx="29370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Serbia</a:t>
              </a:r>
            </a:p>
          </p:txBody>
        </p:sp>
        <p:sp>
          <p:nvSpPr>
            <p:cNvPr id="748" name="tx748"/>
            <p:cNvSpPr/>
            <p:nvPr/>
          </p:nvSpPr>
          <p:spPr>
            <a:xfrm>
              <a:off x="1186301" y="2976509"/>
              <a:ext cx="42912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Colombia</a:t>
              </a:r>
            </a:p>
          </p:txBody>
        </p:sp>
        <p:sp>
          <p:nvSpPr>
            <p:cNvPr id="749" name="tx749"/>
            <p:cNvSpPr/>
            <p:nvPr/>
          </p:nvSpPr>
          <p:spPr>
            <a:xfrm>
              <a:off x="1220043" y="2887656"/>
              <a:ext cx="39538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Grenada</a:t>
              </a:r>
            </a:p>
          </p:txBody>
        </p:sp>
        <p:sp>
          <p:nvSpPr>
            <p:cNvPr id="750" name="tx750"/>
            <p:cNvSpPr/>
            <p:nvPr/>
          </p:nvSpPr>
          <p:spPr>
            <a:xfrm>
              <a:off x="1078768" y="2798803"/>
              <a:ext cx="24286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Cabo</a:t>
              </a:r>
            </a:p>
          </p:txBody>
        </p:sp>
        <p:sp>
          <p:nvSpPr>
            <p:cNvPr id="751" name="tx751"/>
            <p:cNvSpPr/>
            <p:nvPr/>
          </p:nvSpPr>
          <p:spPr>
            <a:xfrm>
              <a:off x="1349887" y="2798803"/>
              <a:ext cx="26554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Verde</a:t>
              </a:r>
            </a:p>
          </p:txBody>
        </p:sp>
        <p:sp>
          <p:nvSpPr>
            <p:cNvPr id="752" name="tx752"/>
            <p:cNvSpPr/>
            <p:nvPr/>
          </p:nvSpPr>
          <p:spPr>
            <a:xfrm>
              <a:off x="1265305" y="2709950"/>
              <a:ext cx="35012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Ukraine</a:t>
              </a:r>
            </a:p>
          </p:txBody>
        </p:sp>
        <p:sp>
          <p:nvSpPr>
            <p:cNvPr id="753" name="tx753"/>
            <p:cNvSpPr/>
            <p:nvPr/>
          </p:nvSpPr>
          <p:spPr>
            <a:xfrm>
              <a:off x="1285971" y="2621097"/>
              <a:ext cx="32945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Turkiye</a:t>
              </a:r>
            </a:p>
          </p:txBody>
        </p:sp>
        <p:sp>
          <p:nvSpPr>
            <p:cNvPr id="754" name="tx754"/>
            <p:cNvSpPr/>
            <p:nvPr/>
          </p:nvSpPr>
          <p:spPr>
            <a:xfrm>
              <a:off x="1338549" y="2532244"/>
              <a:ext cx="27688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Tonga</a:t>
              </a:r>
            </a:p>
          </p:txBody>
        </p:sp>
        <p:sp>
          <p:nvSpPr>
            <p:cNvPr id="755" name="tx755"/>
            <p:cNvSpPr/>
            <p:nvPr/>
          </p:nvSpPr>
          <p:spPr>
            <a:xfrm>
              <a:off x="1485584" y="2443391"/>
              <a:ext cx="12984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Fiji</a:t>
              </a:r>
            </a:p>
          </p:txBody>
        </p:sp>
        <p:sp>
          <p:nvSpPr>
            <p:cNvPr id="756" name="tx756"/>
            <p:cNvSpPr/>
            <p:nvPr/>
          </p:nvSpPr>
          <p:spPr>
            <a:xfrm>
              <a:off x="1299138" y="2354538"/>
              <a:ext cx="31629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Algeria</a:t>
              </a:r>
            </a:p>
          </p:txBody>
        </p:sp>
        <p:sp>
          <p:nvSpPr>
            <p:cNvPr id="757" name="tx757"/>
            <p:cNvSpPr/>
            <p:nvPr/>
          </p:nvSpPr>
          <p:spPr>
            <a:xfrm>
              <a:off x="1214465" y="2265685"/>
              <a:ext cx="40096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Malaysia</a:t>
              </a:r>
            </a:p>
          </p:txBody>
        </p:sp>
        <p:sp>
          <p:nvSpPr>
            <p:cNvPr id="758" name="tx758"/>
            <p:cNvSpPr/>
            <p:nvPr/>
          </p:nvSpPr>
          <p:spPr>
            <a:xfrm>
              <a:off x="1304716" y="2176832"/>
              <a:ext cx="31071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Jordan</a:t>
              </a:r>
            </a:p>
          </p:txBody>
        </p:sp>
        <p:sp>
          <p:nvSpPr>
            <p:cNvPr id="759" name="tx759"/>
            <p:cNvSpPr/>
            <p:nvPr/>
          </p:nvSpPr>
          <p:spPr>
            <a:xfrm>
              <a:off x="1237050" y="2087979"/>
              <a:ext cx="37837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Jamaica</a:t>
              </a:r>
            </a:p>
          </p:txBody>
        </p:sp>
        <p:sp>
          <p:nvSpPr>
            <p:cNvPr id="760" name="tx760"/>
            <p:cNvSpPr/>
            <p:nvPr/>
          </p:nvSpPr>
          <p:spPr>
            <a:xfrm>
              <a:off x="1169202" y="1999126"/>
              <a:ext cx="44622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Botswana</a:t>
              </a:r>
            </a:p>
          </p:txBody>
        </p:sp>
        <p:sp>
          <p:nvSpPr>
            <p:cNvPr id="761" name="tx761"/>
            <p:cNvSpPr/>
            <p:nvPr/>
          </p:nvSpPr>
          <p:spPr>
            <a:xfrm>
              <a:off x="1186118" y="1910273"/>
              <a:ext cx="12417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Sri</a:t>
              </a:r>
            </a:p>
          </p:txBody>
        </p:sp>
        <p:sp>
          <p:nvSpPr>
            <p:cNvPr id="762" name="tx762"/>
            <p:cNvSpPr/>
            <p:nvPr/>
          </p:nvSpPr>
          <p:spPr>
            <a:xfrm>
              <a:off x="1338549" y="1910273"/>
              <a:ext cx="27688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Lanka</a:t>
              </a:r>
            </a:p>
          </p:txBody>
        </p:sp>
        <p:sp>
          <p:nvSpPr>
            <p:cNvPr id="763" name="tx763"/>
            <p:cNvSpPr/>
            <p:nvPr/>
          </p:nvSpPr>
          <p:spPr>
            <a:xfrm>
              <a:off x="1203126" y="1821420"/>
              <a:ext cx="41230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Mongolia</a:t>
              </a:r>
            </a:p>
          </p:txBody>
        </p:sp>
        <p:sp>
          <p:nvSpPr>
            <p:cNvPr id="764" name="tx764"/>
            <p:cNvSpPr/>
            <p:nvPr/>
          </p:nvSpPr>
          <p:spPr>
            <a:xfrm>
              <a:off x="1203218" y="1732567"/>
              <a:ext cx="41221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Mauritius</a:t>
              </a:r>
            </a:p>
          </p:txBody>
        </p:sp>
        <p:sp>
          <p:nvSpPr>
            <p:cNvPr id="765" name="tx765"/>
            <p:cNvSpPr/>
            <p:nvPr/>
          </p:nvSpPr>
          <p:spPr>
            <a:xfrm>
              <a:off x="1276461" y="1643714"/>
              <a:ext cx="33896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Albania</a:t>
              </a:r>
            </a:p>
          </p:txBody>
        </p:sp>
        <p:sp>
          <p:nvSpPr>
            <p:cNvPr id="766" name="tx766"/>
            <p:cNvSpPr/>
            <p:nvPr/>
          </p:nvSpPr>
          <p:spPr>
            <a:xfrm>
              <a:off x="1199469" y="1554861"/>
              <a:ext cx="17327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Viet</a:t>
              </a:r>
            </a:p>
          </p:txBody>
        </p:sp>
        <p:sp>
          <p:nvSpPr>
            <p:cNvPr id="767" name="tx767"/>
            <p:cNvSpPr/>
            <p:nvPr/>
          </p:nvSpPr>
          <p:spPr>
            <a:xfrm>
              <a:off x="1401002" y="1554861"/>
              <a:ext cx="21442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Nam</a:t>
              </a:r>
            </a:p>
          </p:txBody>
        </p:sp>
        <p:sp>
          <p:nvSpPr>
            <p:cNvPr id="768" name="tx768"/>
            <p:cNvSpPr/>
            <p:nvPr/>
          </p:nvSpPr>
          <p:spPr>
            <a:xfrm>
              <a:off x="1349979" y="1466008"/>
              <a:ext cx="26545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China</a:t>
              </a:r>
            </a:p>
          </p:txBody>
        </p:sp>
        <p:sp>
          <p:nvSpPr>
            <p:cNvPr id="769" name="tx769"/>
            <p:cNvSpPr/>
            <p:nvPr/>
          </p:nvSpPr>
          <p:spPr>
            <a:xfrm>
              <a:off x="1237142" y="1377155"/>
              <a:ext cx="37828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Armenia</a:t>
              </a:r>
            </a:p>
          </p:txBody>
        </p:sp>
        <p:sp>
          <p:nvSpPr>
            <p:cNvPr id="770" name="tx770"/>
            <p:cNvSpPr/>
            <p:nvPr/>
          </p:nvSpPr>
          <p:spPr>
            <a:xfrm>
              <a:off x="1003604" y="1288302"/>
              <a:ext cx="61182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Turkmenistan</a:t>
              </a:r>
            </a:p>
          </p:txBody>
        </p:sp>
        <p:sp>
          <p:nvSpPr>
            <p:cNvPr id="771" name="tx771"/>
            <p:cNvSpPr/>
            <p:nvPr/>
          </p:nvSpPr>
          <p:spPr>
            <a:xfrm>
              <a:off x="1440321" y="1199449"/>
              <a:ext cx="17510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Iran</a:t>
              </a:r>
            </a:p>
          </p:txBody>
        </p:sp>
        <p:sp>
          <p:nvSpPr>
            <p:cNvPr id="772" name="tx772"/>
            <p:cNvSpPr/>
            <p:nvPr/>
          </p:nvSpPr>
          <p:spPr>
            <a:xfrm>
              <a:off x="1270883" y="1110596"/>
              <a:ext cx="34454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Belarus</a:t>
              </a:r>
            </a:p>
          </p:txBody>
        </p:sp>
        <p:sp>
          <p:nvSpPr>
            <p:cNvPr id="773" name="tx773"/>
            <p:cNvSpPr/>
            <p:nvPr/>
          </p:nvSpPr>
          <p:spPr>
            <a:xfrm>
              <a:off x="1314134" y="1021743"/>
              <a:ext cx="30129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Tuvalu</a:t>
              </a:r>
            </a:p>
          </p:txBody>
        </p:sp>
        <p:sp>
          <p:nvSpPr>
            <p:cNvPr id="774" name="tx774"/>
            <p:cNvSpPr/>
            <p:nvPr/>
          </p:nvSpPr>
          <p:spPr>
            <a:xfrm>
              <a:off x="1154023" y="932890"/>
              <a:ext cx="9601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St</a:t>
              </a:r>
            </a:p>
          </p:txBody>
        </p:sp>
        <p:sp>
          <p:nvSpPr>
            <p:cNvPr id="775" name="tx775"/>
            <p:cNvSpPr/>
            <p:nvPr/>
          </p:nvSpPr>
          <p:spPr>
            <a:xfrm>
              <a:off x="1278290" y="932890"/>
              <a:ext cx="33713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Vincent</a:t>
              </a:r>
            </a:p>
          </p:txBody>
        </p:sp>
        <p:sp>
          <p:nvSpPr>
            <p:cNvPr id="776" name="tx776"/>
            <p:cNvSpPr/>
            <p:nvPr/>
          </p:nvSpPr>
          <p:spPr>
            <a:xfrm>
              <a:off x="1214465" y="844037"/>
              <a:ext cx="40096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Maldives</a:t>
              </a:r>
            </a:p>
          </p:txBody>
        </p:sp>
        <p:sp>
          <p:nvSpPr>
            <p:cNvPr id="777" name="tx777"/>
            <p:cNvSpPr/>
            <p:nvPr/>
          </p:nvSpPr>
          <p:spPr>
            <a:xfrm>
              <a:off x="1095776" y="755184"/>
              <a:ext cx="9034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El</a:t>
              </a:r>
            </a:p>
          </p:txBody>
        </p:sp>
        <p:sp>
          <p:nvSpPr>
            <p:cNvPr id="778" name="tx778"/>
            <p:cNvSpPr/>
            <p:nvPr/>
          </p:nvSpPr>
          <p:spPr>
            <a:xfrm>
              <a:off x="1214373" y="755184"/>
              <a:ext cx="40105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Salvador</a:t>
              </a:r>
            </a:p>
          </p:txBody>
        </p:sp>
        <p:sp>
          <p:nvSpPr>
            <p:cNvPr id="779" name="tx779"/>
            <p:cNvSpPr/>
            <p:nvPr/>
          </p:nvSpPr>
          <p:spPr>
            <a:xfrm>
              <a:off x="1372564" y="666331"/>
              <a:ext cx="24286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Cuba</a:t>
              </a:r>
            </a:p>
          </p:txBody>
        </p:sp>
        <p:sp>
          <p:nvSpPr>
            <p:cNvPr id="780" name="tx780"/>
            <p:cNvSpPr/>
            <p:nvPr/>
          </p:nvSpPr>
          <p:spPr>
            <a:xfrm>
              <a:off x="1946071" y="5893985"/>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781" name="tx781"/>
            <p:cNvSpPr/>
            <p:nvPr/>
          </p:nvSpPr>
          <p:spPr>
            <a:xfrm>
              <a:off x="3410489"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82" name="tx782"/>
            <p:cNvSpPr/>
            <p:nvPr/>
          </p:nvSpPr>
          <p:spPr>
            <a:xfrm>
              <a:off x="4905997"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83" name="tx783"/>
            <p:cNvSpPr/>
            <p:nvPr/>
          </p:nvSpPr>
          <p:spPr>
            <a:xfrm>
              <a:off x="6401504"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784" name="tx784"/>
            <p:cNvSpPr/>
            <p:nvPr/>
          </p:nvSpPr>
          <p:spPr>
            <a:xfrm>
              <a:off x="7865922" y="5893985"/>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85" name="tx785"/>
            <p:cNvSpPr/>
            <p:nvPr/>
          </p:nvSpPr>
          <p:spPr>
            <a:xfrm>
              <a:off x="4537128" y="6032290"/>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786" name="pt786"/>
            <p:cNvSpPr/>
            <p:nvPr/>
          </p:nvSpPr>
          <p:spPr>
            <a:xfrm>
              <a:off x="8538411" y="2987901"/>
              <a:ext cx="76753" cy="76753"/>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787" name="pt787"/>
            <p:cNvSpPr/>
            <p:nvPr/>
          </p:nvSpPr>
          <p:spPr>
            <a:xfrm>
              <a:off x="8538411" y="3207357"/>
              <a:ext cx="76753" cy="76753"/>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788" name="pt788"/>
            <p:cNvSpPr/>
            <p:nvPr/>
          </p:nvSpPr>
          <p:spPr>
            <a:xfrm>
              <a:off x="8538411" y="3426813"/>
              <a:ext cx="76753" cy="76753"/>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789" name="tx789"/>
            <p:cNvSpPr/>
            <p:nvPr/>
          </p:nvSpPr>
          <p:spPr>
            <a:xfrm>
              <a:off x="8756105" y="298627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2019</a:t>
              </a:r>
            </a:p>
          </p:txBody>
        </p:sp>
        <p:sp>
          <p:nvSpPr>
            <p:cNvPr id="790" name="tx790"/>
            <p:cNvSpPr/>
            <p:nvPr/>
          </p:nvSpPr>
          <p:spPr>
            <a:xfrm>
              <a:off x="8756105" y="3205728"/>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2024</a:t>
              </a:r>
            </a:p>
          </p:txBody>
        </p:sp>
        <p:sp>
          <p:nvSpPr>
            <p:cNvPr id="791" name="tx791"/>
            <p:cNvSpPr/>
            <p:nvPr/>
          </p:nvSpPr>
          <p:spPr>
            <a:xfrm>
              <a:off x="8756105" y="342518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792" name="tx792"/>
            <p:cNvSpPr/>
            <p:nvPr/>
          </p:nvSpPr>
          <p:spPr>
            <a:xfrm>
              <a:off x="1678059" y="435349"/>
              <a:ext cx="3516599"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DTP3 coverage, by country, UMICs, 2019-2025</a:t>
              </a:r>
            </a:p>
          </p:txBody>
        </p:sp>
        <p:sp>
          <p:nvSpPr>
            <p:cNvPr id="793" name="tx793"/>
            <p:cNvSpPr/>
            <p:nvPr/>
          </p:nvSpPr>
          <p:spPr>
            <a:xfrm>
              <a:off x="4096309" y="62313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794" name="tx794"/>
            <p:cNvSpPr/>
            <p:nvPr/>
          </p:nvSpPr>
          <p:spPr>
            <a:xfrm>
              <a:off x="2226544" y="6352059"/>
              <a:ext cx="60317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 grey bar spans vaccine coverage across all years 2019-2025 and the dots represent coverage in specific years.</a:t>
              </a:r>
            </a:p>
          </p:txBody>
        </p:sp>
        <p:sp>
          <p:nvSpPr>
            <p:cNvPr id="795" name="tx795"/>
            <p:cNvSpPr/>
            <p:nvPr/>
          </p:nvSpPr>
          <p:spPr>
            <a:xfrm>
              <a:off x="552461" y="6472760"/>
              <a:ext cx="7705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Countries are arranged by high to low coverage in 2025 and coloured based on if coverage is lower (red), the same as (blue) or higher (green) than in 2019.</a:t>
              </a:r>
            </a:p>
          </p:txBody>
        </p:sp>
        <p:sp>
          <p:nvSpPr>
            <p:cNvPr id="796" name="tx796"/>
            <p:cNvSpPr/>
            <p:nvPr/>
          </p:nvSpPr>
          <p:spPr>
            <a:xfrm>
              <a:off x="468702" y="6593460"/>
              <a:ext cx="77895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An asterisk (*) indicates countries aiming to catch-up children missed since 2019 through a Big Catch-up Plan, supported by financing from The Gavi Alliance.</a:t>
              </a:r>
            </a:p>
          </p:txBody>
        </p:sp>
      </p:grpSp>
      <p:sp>
        <p:nvSpPr>
          <p:cNvPr id="797"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range of DTP3 coverage across years 2019 to 2025 (grey bars), and coverage in specific years (dots), by country. The chart can be used for assessing recovery to pre-pandemic levels and progress beyond 2019.
In 2024, 35 (out of 58) countries had lower coverage than in 2019.
In 2025, 21 countries had lower DTP3 coverage than in 2024.
In 2025, 37 countries had lower coverage than in 2019.</a:t>
            </a: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1807907" y="5513279"/>
              <a:ext cx="1859324" cy="0"/>
            </a:xfrm>
            <a:custGeom>
              <a:avLst/>
              <a:pathLst>
                <a:path w="1859324" h="0">
                  <a:moveTo>
                    <a:pt x="0" y="0"/>
                  </a:moveTo>
                  <a:lnTo>
                    <a:pt x="1859324" y="0"/>
                  </a:lnTo>
                  <a:lnTo>
                    <a:pt x="1859324" y="0"/>
                  </a:lnTo>
                </a:path>
              </a:pathLst>
            </a:custGeom>
            <a:ln w="13550" cap="flat">
              <a:solidFill>
                <a:srgbClr val="EBEBEB">
                  <a:alpha val="100000"/>
                </a:srgbClr>
              </a:solidFill>
              <a:prstDash val="solid"/>
              <a:round/>
            </a:ln>
          </p:spPr>
          <p:txBody>
            <a:bodyPr/>
            <a:lstStyle/>
            <a:p/>
          </p:txBody>
        </p:sp>
        <p:sp>
          <p:nvSpPr>
            <p:cNvPr id="5" name="pl5"/>
            <p:cNvSpPr/>
            <p:nvPr/>
          </p:nvSpPr>
          <p:spPr>
            <a:xfrm>
              <a:off x="1807907" y="5412032"/>
              <a:ext cx="1859324" cy="0"/>
            </a:xfrm>
            <a:custGeom>
              <a:avLst/>
              <a:pathLst>
                <a:path w="1859324" h="0">
                  <a:moveTo>
                    <a:pt x="0" y="0"/>
                  </a:moveTo>
                  <a:lnTo>
                    <a:pt x="1859324" y="0"/>
                  </a:lnTo>
                  <a:lnTo>
                    <a:pt x="1859324" y="0"/>
                  </a:lnTo>
                </a:path>
              </a:pathLst>
            </a:custGeom>
            <a:ln w="13550" cap="flat">
              <a:solidFill>
                <a:srgbClr val="EBEBEB">
                  <a:alpha val="100000"/>
                </a:srgbClr>
              </a:solidFill>
              <a:prstDash val="solid"/>
              <a:round/>
            </a:ln>
          </p:spPr>
          <p:txBody>
            <a:bodyPr/>
            <a:lstStyle/>
            <a:p/>
          </p:txBody>
        </p:sp>
        <p:sp>
          <p:nvSpPr>
            <p:cNvPr id="6" name="pl6"/>
            <p:cNvSpPr/>
            <p:nvPr/>
          </p:nvSpPr>
          <p:spPr>
            <a:xfrm>
              <a:off x="1807907" y="5310786"/>
              <a:ext cx="1859324" cy="0"/>
            </a:xfrm>
            <a:custGeom>
              <a:avLst/>
              <a:pathLst>
                <a:path w="1859324" h="0">
                  <a:moveTo>
                    <a:pt x="0" y="0"/>
                  </a:moveTo>
                  <a:lnTo>
                    <a:pt x="1859324" y="0"/>
                  </a:lnTo>
                  <a:lnTo>
                    <a:pt x="1859324" y="0"/>
                  </a:lnTo>
                </a:path>
              </a:pathLst>
            </a:custGeom>
            <a:ln w="13550" cap="flat">
              <a:solidFill>
                <a:srgbClr val="EBEBEB">
                  <a:alpha val="100000"/>
                </a:srgbClr>
              </a:solidFill>
              <a:prstDash val="solid"/>
              <a:round/>
            </a:ln>
          </p:spPr>
          <p:txBody>
            <a:bodyPr/>
            <a:lstStyle/>
            <a:p/>
          </p:txBody>
        </p:sp>
        <p:sp>
          <p:nvSpPr>
            <p:cNvPr id="7" name="pl7"/>
            <p:cNvSpPr/>
            <p:nvPr/>
          </p:nvSpPr>
          <p:spPr>
            <a:xfrm>
              <a:off x="1807907" y="5209539"/>
              <a:ext cx="1859324" cy="0"/>
            </a:xfrm>
            <a:custGeom>
              <a:avLst/>
              <a:pathLst>
                <a:path w="1859324" h="0">
                  <a:moveTo>
                    <a:pt x="0" y="0"/>
                  </a:moveTo>
                  <a:lnTo>
                    <a:pt x="1859324" y="0"/>
                  </a:lnTo>
                  <a:lnTo>
                    <a:pt x="1859324" y="0"/>
                  </a:lnTo>
                </a:path>
              </a:pathLst>
            </a:custGeom>
            <a:ln w="13550" cap="flat">
              <a:solidFill>
                <a:srgbClr val="EBEBEB">
                  <a:alpha val="100000"/>
                </a:srgbClr>
              </a:solidFill>
              <a:prstDash val="solid"/>
              <a:round/>
            </a:ln>
          </p:spPr>
          <p:txBody>
            <a:bodyPr/>
            <a:lstStyle/>
            <a:p/>
          </p:txBody>
        </p:sp>
        <p:sp>
          <p:nvSpPr>
            <p:cNvPr id="8" name="pl8"/>
            <p:cNvSpPr/>
            <p:nvPr/>
          </p:nvSpPr>
          <p:spPr>
            <a:xfrm>
              <a:off x="1807907" y="5108293"/>
              <a:ext cx="1859324" cy="0"/>
            </a:xfrm>
            <a:custGeom>
              <a:avLst/>
              <a:pathLst>
                <a:path w="1859324" h="0">
                  <a:moveTo>
                    <a:pt x="0" y="0"/>
                  </a:moveTo>
                  <a:lnTo>
                    <a:pt x="1859324" y="0"/>
                  </a:lnTo>
                  <a:lnTo>
                    <a:pt x="1859324" y="0"/>
                  </a:lnTo>
                </a:path>
              </a:pathLst>
            </a:custGeom>
            <a:ln w="13550" cap="flat">
              <a:solidFill>
                <a:srgbClr val="EBEBEB">
                  <a:alpha val="100000"/>
                </a:srgbClr>
              </a:solidFill>
              <a:prstDash val="solid"/>
              <a:round/>
            </a:ln>
          </p:spPr>
          <p:txBody>
            <a:bodyPr/>
            <a:lstStyle/>
            <a:p/>
          </p:txBody>
        </p:sp>
        <p:sp>
          <p:nvSpPr>
            <p:cNvPr id="9" name="pl9"/>
            <p:cNvSpPr/>
            <p:nvPr/>
          </p:nvSpPr>
          <p:spPr>
            <a:xfrm>
              <a:off x="1807907" y="5007046"/>
              <a:ext cx="1859324" cy="0"/>
            </a:xfrm>
            <a:custGeom>
              <a:avLst/>
              <a:pathLst>
                <a:path w="1859324" h="0">
                  <a:moveTo>
                    <a:pt x="0" y="0"/>
                  </a:moveTo>
                  <a:lnTo>
                    <a:pt x="1859324" y="0"/>
                  </a:lnTo>
                  <a:lnTo>
                    <a:pt x="1859324" y="0"/>
                  </a:lnTo>
                </a:path>
              </a:pathLst>
            </a:custGeom>
            <a:ln w="13550" cap="flat">
              <a:solidFill>
                <a:srgbClr val="EBEBEB">
                  <a:alpha val="100000"/>
                </a:srgbClr>
              </a:solidFill>
              <a:prstDash val="solid"/>
              <a:round/>
            </a:ln>
          </p:spPr>
          <p:txBody>
            <a:bodyPr/>
            <a:lstStyle/>
            <a:p/>
          </p:txBody>
        </p:sp>
        <p:sp>
          <p:nvSpPr>
            <p:cNvPr id="10" name="pl10"/>
            <p:cNvSpPr/>
            <p:nvPr/>
          </p:nvSpPr>
          <p:spPr>
            <a:xfrm>
              <a:off x="1807907" y="4905799"/>
              <a:ext cx="1859324" cy="0"/>
            </a:xfrm>
            <a:custGeom>
              <a:avLst/>
              <a:pathLst>
                <a:path w="1859324" h="0">
                  <a:moveTo>
                    <a:pt x="0" y="0"/>
                  </a:moveTo>
                  <a:lnTo>
                    <a:pt x="1859324" y="0"/>
                  </a:lnTo>
                  <a:lnTo>
                    <a:pt x="1859324" y="0"/>
                  </a:lnTo>
                </a:path>
              </a:pathLst>
            </a:custGeom>
            <a:ln w="13550" cap="flat">
              <a:solidFill>
                <a:srgbClr val="EBEBEB">
                  <a:alpha val="100000"/>
                </a:srgbClr>
              </a:solidFill>
              <a:prstDash val="solid"/>
              <a:round/>
            </a:ln>
          </p:spPr>
          <p:txBody>
            <a:bodyPr/>
            <a:lstStyle/>
            <a:p/>
          </p:txBody>
        </p:sp>
        <p:sp>
          <p:nvSpPr>
            <p:cNvPr id="11" name="pl11"/>
            <p:cNvSpPr/>
            <p:nvPr/>
          </p:nvSpPr>
          <p:spPr>
            <a:xfrm>
              <a:off x="1807907" y="4804553"/>
              <a:ext cx="1859324" cy="0"/>
            </a:xfrm>
            <a:custGeom>
              <a:avLst/>
              <a:pathLst>
                <a:path w="1859324" h="0">
                  <a:moveTo>
                    <a:pt x="0" y="0"/>
                  </a:moveTo>
                  <a:lnTo>
                    <a:pt x="1859324" y="0"/>
                  </a:lnTo>
                  <a:lnTo>
                    <a:pt x="1859324" y="0"/>
                  </a:lnTo>
                </a:path>
              </a:pathLst>
            </a:custGeom>
            <a:ln w="13550" cap="flat">
              <a:solidFill>
                <a:srgbClr val="EBEBEB">
                  <a:alpha val="100000"/>
                </a:srgbClr>
              </a:solidFill>
              <a:prstDash val="solid"/>
              <a:round/>
            </a:ln>
          </p:spPr>
          <p:txBody>
            <a:bodyPr/>
            <a:lstStyle/>
            <a:p/>
          </p:txBody>
        </p:sp>
        <p:sp>
          <p:nvSpPr>
            <p:cNvPr id="12" name="pl12"/>
            <p:cNvSpPr/>
            <p:nvPr/>
          </p:nvSpPr>
          <p:spPr>
            <a:xfrm>
              <a:off x="1807907" y="4703306"/>
              <a:ext cx="1859324" cy="0"/>
            </a:xfrm>
            <a:custGeom>
              <a:avLst/>
              <a:pathLst>
                <a:path w="1859324" h="0">
                  <a:moveTo>
                    <a:pt x="0" y="0"/>
                  </a:moveTo>
                  <a:lnTo>
                    <a:pt x="1859324" y="0"/>
                  </a:lnTo>
                  <a:lnTo>
                    <a:pt x="1859324" y="0"/>
                  </a:lnTo>
                </a:path>
              </a:pathLst>
            </a:custGeom>
            <a:ln w="13550" cap="flat">
              <a:solidFill>
                <a:srgbClr val="EBEBEB">
                  <a:alpha val="100000"/>
                </a:srgbClr>
              </a:solidFill>
              <a:prstDash val="solid"/>
              <a:round/>
            </a:ln>
          </p:spPr>
          <p:txBody>
            <a:bodyPr/>
            <a:lstStyle/>
            <a:p/>
          </p:txBody>
        </p:sp>
        <p:sp>
          <p:nvSpPr>
            <p:cNvPr id="13" name="pl13"/>
            <p:cNvSpPr/>
            <p:nvPr/>
          </p:nvSpPr>
          <p:spPr>
            <a:xfrm>
              <a:off x="1807907" y="4602059"/>
              <a:ext cx="1859324" cy="0"/>
            </a:xfrm>
            <a:custGeom>
              <a:avLst/>
              <a:pathLst>
                <a:path w="1859324" h="0">
                  <a:moveTo>
                    <a:pt x="0" y="0"/>
                  </a:moveTo>
                  <a:lnTo>
                    <a:pt x="1859324" y="0"/>
                  </a:lnTo>
                  <a:lnTo>
                    <a:pt x="1859324" y="0"/>
                  </a:lnTo>
                </a:path>
              </a:pathLst>
            </a:custGeom>
            <a:ln w="13550" cap="flat">
              <a:solidFill>
                <a:srgbClr val="EBEBEB">
                  <a:alpha val="100000"/>
                </a:srgbClr>
              </a:solidFill>
              <a:prstDash val="solid"/>
              <a:round/>
            </a:ln>
          </p:spPr>
          <p:txBody>
            <a:bodyPr/>
            <a:lstStyle/>
            <a:p/>
          </p:txBody>
        </p:sp>
        <p:sp>
          <p:nvSpPr>
            <p:cNvPr id="14" name="pl14"/>
            <p:cNvSpPr/>
            <p:nvPr/>
          </p:nvSpPr>
          <p:spPr>
            <a:xfrm>
              <a:off x="1807907" y="4500813"/>
              <a:ext cx="1859324" cy="0"/>
            </a:xfrm>
            <a:custGeom>
              <a:avLst/>
              <a:pathLst>
                <a:path w="1859324" h="0">
                  <a:moveTo>
                    <a:pt x="0" y="0"/>
                  </a:moveTo>
                  <a:lnTo>
                    <a:pt x="1859324" y="0"/>
                  </a:lnTo>
                  <a:lnTo>
                    <a:pt x="1859324" y="0"/>
                  </a:lnTo>
                </a:path>
              </a:pathLst>
            </a:custGeom>
            <a:ln w="13550" cap="flat">
              <a:solidFill>
                <a:srgbClr val="EBEBEB">
                  <a:alpha val="100000"/>
                </a:srgbClr>
              </a:solidFill>
              <a:prstDash val="solid"/>
              <a:round/>
            </a:ln>
          </p:spPr>
          <p:txBody>
            <a:bodyPr/>
            <a:lstStyle/>
            <a:p/>
          </p:txBody>
        </p:sp>
        <p:sp>
          <p:nvSpPr>
            <p:cNvPr id="15" name="pl15"/>
            <p:cNvSpPr/>
            <p:nvPr/>
          </p:nvSpPr>
          <p:spPr>
            <a:xfrm>
              <a:off x="1807907" y="4399566"/>
              <a:ext cx="1859324" cy="0"/>
            </a:xfrm>
            <a:custGeom>
              <a:avLst/>
              <a:pathLst>
                <a:path w="1859324" h="0">
                  <a:moveTo>
                    <a:pt x="0" y="0"/>
                  </a:moveTo>
                  <a:lnTo>
                    <a:pt x="1859324" y="0"/>
                  </a:lnTo>
                  <a:lnTo>
                    <a:pt x="1859324" y="0"/>
                  </a:lnTo>
                </a:path>
              </a:pathLst>
            </a:custGeom>
            <a:ln w="13550" cap="flat">
              <a:solidFill>
                <a:srgbClr val="EBEBEB">
                  <a:alpha val="100000"/>
                </a:srgbClr>
              </a:solidFill>
              <a:prstDash val="solid"/>
              <a:round/>
            </a:ln>
          </p:spPr>
          <p:txBody>
            <a:bodyPr/>
            <a:lstStyle/>
            <a:p/>
          </p:txBody>
        </p:sp>
        <p:sp>
          <p:nvSpPr>
            <p:cNvPr id="16" name="pl16"/>
            <p:cNvSpPr/>
            <p:nvPr/>
          </p:nvSpPr>
          <p:spPr>
            <a:xfrm>
              <a:off x="1807907" y="4298319"/>
              <a:ext cx="1859324" cy="0"/>
            </a:xfrm>
            <a:custGeom>
              <a:avLst/>
              <a:pathLst>
                <a:path w="1859324" h="0">
                  <a:moveTo>
                    <a:pt x="0" y="0"/>
                  </a:moveTo>
                  <a:lnTo>
                    <a:pt x="1859324" y="0"/>
                  </a:lnTo>
                  <a:lnTo>
                    <a:pt x="1859324" y="0"/>
                  </a:lnTo>
                </a:path>
              </a:pathLst>
            </a:custGeom>
            <a:ln w="13550" cap="flat">
              <a:solidFill>
                <a:srgbClr val="EBEBEB">
                  <a:alpha val="100000"/>
                </a:srgbClr>
              </a:solidFill>
              <a:prstDash val="solid"/>
              <a:round/>
            </a:ln>
          </p:spPr>
          <p:txBody>
            <a:bodyPr/>
            <a:lstStyle/>
            <a:p/>
          </p:txBody>
        </p:sp>
        <p:sp>
          <p:nvSpPr>
            <p:cNvPr id="17" name="pl17"/>
            <p:cNvSpPr/>
            <p:nvPr/>
          </p:nvSpPr>
          <p:spPr>
            <a:xfrm>
              <a:off x="1807907" y="4197073"/>
              <a:ext cx="1859324" cy="0"/>
            </a:xfrm>
            <a:custGeom>
              <a:avLst/>
              <a:pathLst>
                <a:path w="1859324" h="0">
                  <a:moveTo>
                    <a:pt x="0" y="0"/>
                  </a:moveTo>
                  <a:lnTo>
                    <a:pt x="1859324" y="0"/>
                  </a:lnTo>
                  <a:lnTo>
                    <a:pt x="1859324" y="0"/>
                  </a:lnTo>
                </a:path>
              </a:pathLst>
            </a:custGeom>
            <a:ln w="13550" cap="flat">
              <a:solidFill>
                <a:srgbClr val="EBEBEB">
                  <a:alpha val="100000"/>
                </a:srgbClr>
              </a:solidFill>
              <a:prstDash val="solid"/>
              <a:round/>
            </a:ln>
          </p:spPr>
          <p:txBody>
            <a:bodyPr/>
            <a:lstStyle/>
            <a:p/>
          </p:txBody>
        </p:sp>
        <p:sp>
          <p:nvSpPr>
            <p:cNvPr id="18" name="pl18"/>
            <p:cNvSpPr/>
            <p:nvPr/>
          </p:nvSpPr>
          <p:spPr>
            <a:xfrm>
              <a:off x="1807907" y="4095826"/>
              <a:ext cx="1859324" cy="0"/>
            </a:xfrm>
            <a:custGeom>
              <a:avLst/>
              <a:pathLst>
                <a:path w="1859324" h="0">
                  <a:moveTo>
                    <a:pt x="0" y="0"/>
                  </a:moveTo>
                  <a:lnTo>
                    <a:pt x="1859324" y="0"/>
                  </a:lnTo>
                  <a:lnTo>
                    <a:pt x="1859324" y="0"/>
                  </a:lnTo>
                </a:path>
              </a:pathLst>
            </a:custGeom>
            <a:ln w="13550" cap="flat">
              <a:solidFill>
                <a:srgbClr val="EBEBEB">
                  <a:alpha val="100000"/>
                </a:srgbClr>
              </a:solidFill>
              <a:prstDash val="solid"/>
              <a:round/>
            </a:ln>
          </p:spPr>
          <p:txBody>
            <a:bodyPr/>
            <a:lstStyle/>
            <a:p/>
          </p:txBody>
        </p:sp>
        <p:sp>
          <p:nvSpPr>
            <p:cNvPr id="19" name="pl19"/>
            <p:cNvSpPr/>
            <p:nvPr/>
          </p:nvSpPr>
          <p:spPr>
            <a:xfrm>
              <a:off x="1807907" y="3994579"/>
              <a:ext cx="1859324" cy="0"/>
            </a:xfrm>
            <a:custGeom>
              <a:avLst/>
              <a:pathLst>
                <a:path w="1859324" h="0">
                  <a:moveTo>
                    <a:pt x="0" y="0"/>
                  </a:moveTo>
                  <a:lnTo>
                    <a:pt x="1859324" y="0"/>
                  </a:lnTo>
                  <a:lnTo>
                    <a:pt x="1859324" y="0"/>
                  </a:lnTo>
                </a:path>
              </a:pathLst>
            </a:custGeom>
            <a:ln w="13550" cap="flat">
              <a:solidFill>
                <a:srgbClr val="EBEBEB">
                  <a:alpha val="100000"/>
                </a:srgbClr>
              </a:solidFill>
              <a:prstDash val="solid"/>
              <a:round/>
            </a:ln>
          </p:spPr>
          <p:txBody>
            <a:bodyPr/>
            <a:lstStyle/>
            <a:p/>
          </p:txBody>
        </p:sp>
        <p:sp>
          <p:nvSpPr>
            <p:cNvPr id="20" name="pl20"/>
            <p:cNvSpPr/>
            <p:nvPr/>
          </p:nvSpPr>
          <p:spPr>
            <a:xfrm>
              <a:off x="1807907" y="3893333"/>
              <a:ext cx="1859324" cy="0"/>
            </a:xfrm>
            <a:custGeom>
              <a:avLst/>
              <a:pathLst>
                <a:path w="1859324" h="0">
                  <a:moveTo>
                    <a:pt x="0" y="0"/>
                  </a:moveTo>
                  <a:lnTo>
                    <a:pt x="1859324" y="0"/>
                  </a:lnTo>
                  <a:lnTo>
                    <a:pt x="1859324" y="0"/>
                  </a:lnTo>
                </a:path>
              </a:pathLst>
            </a:custGeom>
            <a:ln w="13550" cap="flat">
              <a:solidFill>
                <a:srgbClr val="EBEBEB">
                  <a:alpha val="100000"/>
                </a:srgbClr>
              </a:solidFill>
              <a:prstDash val="solid"/>
              <a:round/>
            </a:ln>
          </p:spPr>
          <p:txBody>
            <a:bodyPr/>
            <a:lstStyle/>
            <a:p/>
          </p:txBody>
        </p:sp>
        <p:sp>
          <p:nvSpPr>
            <p:cNvPr id="21" name="pl21"/>
            <p:cNvSpPr/>
            <p:nvPr/>
          </p:nvSpPr>
          <p:spPr>
            <a:xfrm>
              <a:off x="1807907" y="3792086"/>
              <a:ext cx="1859324" cy="0"/>
            </a:xfrm>
            <a:custGeom>
              <a:avLst/>
              <a:pathLst>
                <a:path w="1859324" h="0">
                  <a:moveTo>
                    <a:pt x="0" y="0"/>
                  </a:moveTo>
                  <a:lnTo>
                    <a:pt x="1859324" y="0"/>
                  </a:lnTo>
                  <a:lnTo>
                    <a:pt x="1859324" y="0"/>
                  </a:lnTo>
                </a:path>
              </a:pathLst>
            </a:custGeom>
            <a:ln w="13550" cap="flat">
              <a:solidFill>
                <a:srgbClr val="EBEBEB">
                  <a:alpha val="100000"/>
                </a:srgbClr>
              </a:solidFill>
              <a:prstDash val="solid"/>
              <a:round/>
            </a:ln>
          </p:spPr>
          <p:txBody>
            <a:bodyPr/>
            <a:lstStyle/>
            <a:p/>
          </p:txBody>
        </p:sp>
        <p:sp>
          <p:nvSpPr>
            <p:cNvPr id="22" name="pl22"/>
            <p:cNvSpPr/>
            <p:nvPr/>
          </p:nvSpPr>
          <p:spPr>
            <a:xfrm>
              <a:off x="1807907" y="3690839"/>
              <a:ext cx="1859324" cy="0"/>
            </a:xfrm>
            <a:custGeom>
              <a:avLst/>
              <a:pathLst>
                <a:path w="1859324" h="0">
                  <a:moveTo>
                    <a:pt x="0" y="0"/>
                  </a:moveTo>
                  <a:lnTo>
                    <a:pt x="1859324" y="0"/>
                  </a:lnTo>
                  <a:lnTo>
                    <a:pt x="1859324" y="0"/>
                  </a:lnTo>
                </a:path>
              </a:pathLst>
            </a:custGeom>
            <a:ln w="13550" cap="flat">
              <a:solidFill>
                <a:srgbClr val="EBEBEB">
                  <a:alpha val="100000"/>
                </a:srgbClr>
              </a:solidFill>
              <a:prstDash val="solid"/>
              <a:round/>
            </a:ln>
          </p:spPr>
          <p:txBody>
            <a:bodyPr/>
            <a:lstStyle/>
            <a:p/>
          </p:txBody>
        </p:sp>
        <p:sp>
          <p:nvSpPr>
            <p:cNvPr id="23" name="pl23"/>
            <p:cNvSpPr/>
            <p:nvPr/>
          </p:nvSpPr>
          <p:spPr>
            <a:xfrm>
              <a:off x="1807907" y="3589593"/>
              <a:ext cx="1859324" cy="0"/>
            </a:xfrm>
            <a:custGeom>
              <a:avLst/>
              <a:pathLst>
                <a:path w="1859324" h="0">
                  <a:moveTo>
                    <a:pt x="0" y="0"/>
                  </a:moveTo>
                  <a:lnTo>
                    <a:pt x="1859324" y="0"/>
                  </a:lnTo>
                  <a:lnTo>
                    <a:pt x="1859324" y="0"/>
                  </a:lnTo>
                </a:path>
              </a:pathLst>
            </a:custGeom>
            <a:ln w="13550" cap="flat">
              <a:solidFill>
                <a:srgbClr val="EBEBEB">
                  <a:alpha val="100000"/>
                </a:srgbClr>
              </a:solidFill>
              <a:prstDash val="solid"/>
              <a:round/>
            </a:ln>
          </p:spPr>
          <p:txBody>
            <a:bodyPr/>
            <a:lstStyle/>
            <a:p/>
          </p:txBody>
        </p:sp>
        <p:sp>
          <p:nvSpPr>
            <p:cNvPr id="24" name="pl24"/>
            <p:cNvSpPr/>
            <p:nvPr/>
          </p:nvSpPr>
          <p:spPr>
            <a:xfrm>
              <a:off x="1807907" y="3488346"/>
              <a:ext cx="1859324" cy="0"/>
            </a:xfrm>
            <a:custGeom>
              <a:avLst/>
              <a:pathLst>
                <a:path w="1859324" h="0">
                  <a:moveTo>
                    <a:pt x="0" y="0"/>
                  </a:moveTo>
                  <a:lnTo>
                    <a:pt x="1859324" y="0"/>
                  </a:lnTo>
                  <a:lnTo>
                    <a:pt x="1859324" y="0"/>
                  </a:lnTo>
                </a:path>
              </a:pathLst>
            </a:custGeom>
            <a:ln w="13550" cap="flat">
              <a:solidFill>
                <a:srgbClr val="EBEBEB">
                  <a:alpha val="100000"/>
                </a:srgbClr>
              </a:solidFill>
              <a:prstDash val="solid"/>
              <a:round/>
            </a:ln>
          </p:spPr>
          <p:txBody>
            <a:bodyPr/>
            <a:lstStyle/>
            <a:p/>
          </p:txBody>
        </p:sp>
        <p:sp>
          <p:nvSpPr>
            <p:cNvPr id="25" name="pl25"/>
            <p:cNvSpPr/>
            <p:nvPr/>
          </p:nvSpPr>
          <p:spPr>
            <a:xfrm>
              <a:off x="1807907" y="3387100"/>
              <a:ext cx="1859324" cy="0"/>
            </a:xfrm>
            <a:custGeom>
              <a:avLst/>
              <a:pathLst>
                <a:path w="1859324" h="0">
                  <a:moveTo>
                    <a:pt x="0" y="0"/>
                  </a:moveTo>
                  <a:lnTo>
                    <a:pt x="1859324" y="0"/>
                  </a:lnTo>
                  <a:lnTo>
                    <a:pt x="1859324" y="0"/>
                  </a:lnTo>
                </a:path>
              </a:pathLst>
            </a:custGeom>
            <a:ln w="13550" cap="flat">
              <a:solidFill>
                <a:srgbClr val="EBEBEB">
                  <a:alpha val="100000"/>
                </a:srgbClr>
              </a:solidFill>
              <a:prstDash val="solid"/>
              <a:round/>
            </a:ln>
          </p:spPr>
          <p:txBody>
            <a:bodyPr/>
            <a:lstStyle/>
            <a:p/>
          </p:txBody>
        </p:sp>
        <p:sp>
          <p:nvSpPr>
            <p:cNvPr id="26" name="pl26"/>
            <p:cNvSpPr/>
            <p:nvPr/>
          </p:nvSpPr>
          <p:spPr>
            <a:xfrm>
              <a:off x="1807907" y="3285853"/>
              <a:ext cx="1859324" cy="0"/>
            </a:xfrm>
            <a:custGeom>
              <a:avLst/>
              <a:pathLst>
                <a:path w="1859324" h="0">
                  <a:moveTo>
                    <a:pt x="0" y="0"/>
                  </a:moveTo>
                  <a:lnTo>
                    <a:pt x="1859324" y="0"/>
                  </a:lnTo>
                  <a:lnTo>
                    <a:pt x="1859324" y="0"/>
                  </a:lnTo>
                </a:path>
              </a:pathLst>
            </a:custGeom>
            <a:ln w="13550" cap="flat">
              <a:solidFill>
                <a:srgbClr val="EBEBEB">
                  <a:alpha val="100000"/>
                </a:srgbClr>
              </a:solidFill>
              <a:prstDash val="solid"/>
              <a:round/>
            </a:ln>
          </p:spPr>
          <p:txBody>
            <a:bodyPr/>
            <a:lstStyle/>
            <a:p/>
          </p:txBody>
        </p:sp>
        <p:sp>
          <p:nvSpPr>
            <p:cNvPr id="27" name="pl27"/>
            <p:cNvSpPr/>
            <p:nvPr/>
          </p:nvSpPr>
          <p:spPr>
            <a:xfrm>
              <a:off x="1807907" y="3184606"/>
              <a:ext cx="1859324" cy="0"/>
            </a:xfrm>
            <a:custGeom>
              <a:avLst/>
              <a:pathLst>
                <a:path w="1859324" h="0">
                  <a:moveTo>
                    <a:pt x="0" y="0"/>
                  </a:moveTo>
                  <a:lnTo>
                    <a:pt x="1859324" y="0"/>
                  </a:lnTo>
                  <a:lnTo>
                    <a:pt x="1859324" y="0"/>
                  </a:lnTo>
                </a:path>
              </a:pathLst>
            </a:custGeom>
            <a:ln w="13550" cap="flat">
              <a:solidFill>
                <a:srgbClr val="EBEBEB">
                  <a:alpha val="100000"/>
                </a:srgbClr>
              </a:solidFill>
              <a:prstDash val="solid"/>
              <a:round/>
            </a:ln>
          </p:spPr>
          <p:txBody>
            <a:bodyPr/>
            <a:lstStyle/>
            <a:p/>
          </p:txBody>
        </p:sp>
        <p:sp>
          <p:nvSpPr>
            <p:cNvPr id="28" name="pl28"/>
            <p:cNvSpPr/>
            <p:nvPr/>
          </p:nvSpPr>
          <p:spPr>
            <a:xfrm>
              <a:off x="1807907" y="3083360"/>
              <a:ext cx="1859324" cy="0"/>
            </a:xfrm>
            <a:custGeom>
              <a:avLst/>
              <a:pathLst>
                <a:path w="1859324" h="0">
                  <a:moveTo>
                    <a:pt x="0" y="0"/>
                  </a:moveTo>
                  <a:lnTo>
                    <a:pt x="1859324" y="0"/>
                  </a:lnTo>
                  <a:lnTo>
                    <a:pt x="1859324" y="0"/>
                  </a:lnTo>
                </a:path>
              </a:pathLst>
            </a:custGeom>
            <a:ln w="13550" cap="flat">
              <a:solidFill>
                <a:srgbClr val="EBEBEB">
                  <a:alpha val="100000"/>
                </a:srgbClr>
              </a:solidFill>
              <a:prstDash val="solid"/>
              <a:round/>
            </a:ln>
          </p:spPr>
          <p:txBody>
            <a:bodyPr/>
            <a:lstStyle/>
            <a:p/>
          </p:txBody>
        </p:sp>
        <p:sp>
          <p:nvSpPr>
            <p:cNvPr id="29" name="pl29"/>
            <p:cNvSpPr/>
            <p:nvPr/>
          </p:nvSpPr>
          <p:spPr>
            <a:xfrm>
              <a:off x="1807907" y="2982113"/>
              <a:ext cx="1859324" cy="0"/>
            </a:xfrm>
            <a:custGeom>
              <a:avLst/>
              <a:pathLst>
                <a:path w="1859324" h="0">
                  <a:moveTo>
                    <a:pt x="0" y="0"/>
                  </a:moveTo>
                  <a:lnTo>
                    <a:pt x="1859324" y="0"/>
                  </a:lnTo>
                  <a:lnTo>
                    <a:pt x="1859324" y="0"/>
                  </a:lnTo>
                </a:path>
              </a:pathLst>
            </a:custGeom>
            <a:ln w="13550" cap="flat">
              <a:solidFill>
                <a:srgbClr val="EBEBEB">
                  <a:alpha val="100000"/>
                </a:srgbClr>
              </a:solidFill>
              <a:prstDash val="solid"/>
              <a:round/>
            </a:ln>
          </p:spPr>
          <p:txBody>
            <a:bodyPr/>
            <a:lstStyle/>
            <a:p/>
          </p:txBody>
        </p:sp>
        <p:sp>
          <p:nvSpPr>
            <p:cNvPr id="30" name="pl30"/>
            <p:cNvSpPr/>
            <p:nvPr/>
          </p:nvSpPr>
          <p:spPr>
            <a:xfrm>
              <a:off x="1807907" y="2880866"/>
              <a:ext cx="1859324" cy="0"/>
            </a:xfrm>
            <a:custGeom>
              <a:avLst/>
              <a:pathLst>
                <a:path w="1859324" h="0">
                  <a:moveTo>
                    <a:pt x="0" y="0"/>
                  </a:moveTo>
                  <a:lnTo>
                    <a:pt x="1859324" y="0"/>
                  </a:lnTo>
                  <a:lnTo>
                    <a:pt x="1859324" y="0"/>
                  </a:lnTo>
                </a:path>
              </a:pathLst>
            </a:custGeom>
            <a:ln w="13550" cap="flat">
              <a:solidFill>
                <a:srgbClr val="EBEBEB">
                  <a:alpha val="100000"/>
                </a:srgbClr>
              </a:solidFill>
              <a:prstDash val="solid"/>
              <a:round/>
            </a:ln>
          </p:spPr>
          <p:txBody>
            <a:bodyPr/>
            <a:lstStyle/>
            <a:p/>
          </p:txBody>
        </p:sp>
        <p:sp>
          <p:nvSpPr>
            <p:cNvPr id="31" name="pl31"/>
            <p:cNvSpPr/>
            <p:nvPr/>
          </p:nvSpPr>
          <p:spPr>
            <a:xfrm>
              <a:off x="1807907" y="2779620"/>
              <a:ext cx="1859324" cy="0"/>
            </a:xfrm>
            <a:custGeom>
              <a:avLst/>
              <a:pathLst>
                <a:path w="1859324" h="0">
                  <a:moveTo>
                    <a:pt x="0" y="0"/>
                  </a:moveTo>
                  <a:lnTo>
                    <a:pt x="1859324" y="0"/>
                  </a:lnTo>
                  <a:lnTo>
                    <a:pt x="1859324" y="0"/>
                  </a:lnTo>
                </a:path>
              </a:pathLst>
            </a:custGeom>
            <a:ln w="13550" cap="flat">
              <a:solidFill>
                <a:srgbClr val="EBEBEB">
                  <a:alpha val="100000"/>
                </a:srgbClr>
              </a:solidFill>
              <a:prstDash val="solid"/>
              <a:round/>
            </a:ln>
          </p:spPr>
          <p:txBody>
            <a:bodyPr/>
            <a:lstStyle/>
            <a:p/>
          </p:txBody>
        </p:sp>
        <p:sp>
          <p:nvSpPr>
            <p:cNvPr id="32" name="pl32"/>
            <p:cNvSpPr/>
            <p:nvPr/>
          </p:nvSpPr>
          <p:spPr>
            <a:xfrm>
              <a:off x="1807907" y="2678373"/>
              <a:ext cx="1859324" cy="0"/>
            </a:xfrm>
            <a:custGeom>
              <a:avLst/>
              <a:pathLst>
                <a:path w="1859324" h="0">
                  <a:moveTo>
                    <a:pt x="0" y="0"/>
                  </a:moveTo>
                  <a:lnTo>
                    <a:pt x="1859324" y="0"/>
                  </a:lnTo>
                  <a:lnTo>
                    <a:pt x="1859324" y="0"/>
                  </a:lnTo>
                </a:path>
              </a:pathLst>
            </a:custGeom>
            <a:ln w="13550" cap="flat">
              <a:solidFill>
                <a:srgbClr val="EBEBEB">
                  <a:alpha val="100000"/>
                </a:srgbClr>
              </a:solidFill>
              <a:prstDash val="solid"/>
              <a:round/>
            </a:ln>
          </p:spPr>
          <p:txBody>
            <a:bodyPr/>
            <a:lstStyle/>
            <a:p/>
          </p:txBody>
        </p:sp>
        <p:sp>
          <p:nvSpPr>
            <p:cNvPr id="33" name="pl33"/>
            <p:cNvSpPr/>
            <p:nvPr/>
          </p:nvSpPr>
          <p:spPr>
            <a:xfrm>
              <a:off x="1807907" y="2577126"/>
              <a:ext cx="1859324" cy="0"/>
            </a:xfrm>
            <a:custGeom>
              <a:avLst/>
              <a:pathLst>
                <a:path w="1859324" h="0">
                  <a:moveTo>
                    <a:pt x="0" y="0"/>
                  </a:moveTo>
                  <a:lnTo>
                    <a:pt x="1859324" y="0"/>
                  </a:lnTo>
                  <a:lnTo>
                    <a:pt x="1859324" y="0"/>
                  </a:lnTo>
                </a:path>
              </a:pathLst>
            </a:custGeom>
            <a:ln w="13550" cap="flat">
              <a:solidFill>
                <a:srgbClr val="EBEBEB">
                  <a:alpha val="100000"/>
                </a:srgbClr>
              </a:solidFill>
              <a:prstDash val="solid"/>
              <a:round/>
            </a:ln>
          </p:spPr>
          <p:txBody>
            <a:bodyPr/>
            <a:lstStyle/>
            <a:p/>
          </p:txBody>
        </p:sp>
        <p:sp>
          <p:nvSpPr>
            <p:cNvPr id="34" name="pl34"/>
            <p:cNvSpPr/>
            <p:nvPr/>
          </p:nvSpPr>
          <p:spPr>
            <a:xfrm>
              <a:off x="1807907" y="2475880"/>
              <a:ext cx="1859324" cy="0"/>
            </a:xfrm>
            <a:custGeom>
              <a:avLst/>
              <a:pathLst>
                <a:path w="1859324" h="0">
                  <a:moveTo>
                    <a:pt x="0" y="0"/>
                  </a:moveTo>
                  <a:lnTo>
                    <a:pt x="1859324" y="0"/>
                  </a:lnTo>
                  <a:lnTo>
                    <a:pt x="1859324" y="0"/>
                  </a:lnTo>
                </a:path>
              </a:pathLst>
            </a:custGeom>
            <a:ln w="13550" cap="flat">
              <a:solidFill>
                <a:srgbClr val="EBEBEB">
                  <a:alpha val="100000"/>
                </a:srgbClr>
              </a:solidFill>
              <a:prstDash val="solid"/>
              <a:round/>
            </a:ln>
          </p:spPr>
          <p:txBody>
            <a:bodyPr/>
            <a:lstStyle/>
            <a:p/>
          </p:txBody>
        </p:sp>
        <p:sp>
          <p:nvSpPr>
            <p:cNvPr id="35" name="pl35"/>
            <p:cNvSpPr/>
            <p:nvPr/>
          </p:nvSpPr>
          <p:spPr>
            <a:xfrm>
              <a:off x="1807907" y="2374633"/>
              <a:ext cx="1859324" cy="0"/>
            </a:xfrm>
            <a:custGeom>
              <a:avLst/>
              <a:pathLst>
                <a:path w="1859324" h="0">
                  <a:moveTo>
                    <a:pt x="0" y="0"/>
                  </a:moveTo>
                  <a:lnTo>
                    <a:pt x="1859324" y="0"/>
                  </a:lnTo>
                  <a:lnTo>
                    <a:pt x="1859324" y="0"/>
                  </a:lnTo>
                </a:path>
              </a:pathLst>
            </a:custGeom>
            <a:ln w="13550" cap="flat">
              <a:solidFill>
                <a:srgbClr val="EBEBEB">
                  <a:alpha val="100000"/>
                </a:srgbClr>
              </a:solidFill>
              <a:prstDash val="solid"/>
              <a:round/>
            </a:ln>
          </p:spPr>
          <p:txBody>
            <a:bodyPr/>
            <a:lstStyle/>
            <a:p/>
          </p:txBody>
        </p:sp>
        <p:sp>
          <p:nvSpPr>
            <p:cNvPr id="36" name="pl36"/>
            <p:cNvSpPr/>
            <p:nvPr/>
          </p:nvSpPr>
          <p:spPr>
            <a:xfrm>
              <a:off x="1807907" y="2273386"/>
              <a:ext cx="1859324" cy="0"/>
            </a:xfrm>
            <a:custGeom>
              <a:avLst/>
              <a:pathLst>
                <a:path w="1859324" h="0">
                  <a:moveTo>
                    <a:pt x="0" y="0"/>
                  </a:moveTo>
                  <a:lnTo>
                    <a:pt x="1859324" y="0"/>
                  </a:lnTo>
                  <a:lnTo>
                    <a:pt x="1859324" y="0"/>
                  </a:lnTo>
                </a:path>
              </a:pathLst>
            </a:custGeom>
            <a:ln w="13550" cap="flat">
              <a:solidFill>
                <a:srgbClr val="EBEBEB">
                  <a:alpha val="100000"/>
                </a:srgbClr>
              </a:solidFill>
              <a:prstDash val="solid"/>
              <a:round/>
            </a:ln>
          </p:spPr>
          <p:txBody>
            <a:bodyPr/>
            <a:lstStyle/>
            <a:p/>
          </p:txBody>
        </p:sp>
        <p:sp>
          <p:nvSpPr>
            <p:cNvPr id="37" name="pl37"/>
            <p:cNvSpPr/>
            <p:nvPr/>
          </p:nvSpPr>
          <p:spPr>
            <a:xfrm>
              <a:off x="1807907" y="2172140"/>
              <a:ext cx="1859324" cy="0"/>
            </a:xfrm>
            <a:custGeom>
              <a:avLst/>
              <a:pathLst>
                <a:path w="1859324" h="0">
                  <a:moveTo>
                    <a:pt x="0" y="0"/>
                  </a:moveTo>
                  <a:lnTo>
                    <a:pt x="1859324" y="0"/>
                  </a:lnTo>
                  <a:lnTo>
                    <a:pt x="1859324" y="0"/>
                  </a:lnTo>
                </a:path>
              </a:pathLst>
            </a:custGeom>
            <a:ln w="13550" cap="flat">
              <a:solidFill>
                <a:srgbClr val="EBEBEB">
                  <a:alpha val="100000"/>
                </a:srgbClr>
              </a:solidFill>
              <a:prstDash val="solid"/>
              <a:round/>
            </a:ln>
          </p:spPr>
          <p:txBody>
            <a:bodyPr/>
            <a:lstStyle/>
            <a:p/>
          </p:txBody>
        </p:sp>
        <p:sp>
          <p:nvSpPr>
            <p:cNvPr id="38" name="pl38"/>
            <p:cNvSpPr/>
            <p:nvPr/>
          </p:nvSpPr>
          <p:spPr>
            <a:xfrm>
              <a:off x="1807907" y="2070893"/>
              <a:ext cx="1859324" cy="0"/>
            </a:xfrm>
            <a:custGeom>
              <a:avLst/>
              <a:pathLst>
                <a:path w="1859324" h="0">
                  <a:moveTo>
                    <a:pt x="0" y="0"/>
                  </a:moveTo>
                  <a:lnTo>
                    <a:pt x="1859324" y="0"/>
                  </a:lnTo>
                  <a:lnTo>
                    <a:pt x="1859324" y="0"/>
                  </a:lnTo>
                </a:path>
              </a:pathLst>
            </a:custGeom>
            <a:ln w="13550" cap="flat">
              <a:solidFill>
                <a:srgbClr val="EBEBEB">
                  <a:alpha val="100000"/>
                </a:srgbClr>
              </a:solidFill>
              <a:prstDash val="solid"/>
              <a:round/>
            </a:ln>
          </p:spPr>
          <p:txBody>
            <a:bodyPr/>
            <a:lstStyle/>
            <a:p/>
          </p:txBody>
        </p:sp>
        <p:sp>
          <p:nvSpPr>
            <p:cNvPr id="39" name="pl39"/>
            <p:cNvSpPr/>
            <p:nvPr/>
          </p:nvSpPr>
          <p:spPr>
            <a:xfrm>
              <a:off x="1807907" y="1969646"/>
              <a:ext cx="1859324" cy="0"/>
            </a:xfrm>
            <a:custGeom>
              <a:avLst/>
              <a:pathLst>
                <a:path w="1859324" h="0">
                  <a:moveTo>
                    <a:pt x="0" y="0"/>
                  </a:moveTo>
                  <a:lnTo>
                    <a:pt x="1859324" y="0"/>
                  </a:lnTo>
                  <a:lnTo>
                    <a:pt x="1859324" y="0"/>
                  </a:lnTo>
                </a:path>
              </a:pathLst>
            </a:custGeom>
            <a:ln w="13550" cap="flat">
              <a:solidFill>
                <a:srgbClr val="EBEBEB">
                  <a:alpha val="100000"/>
                </a:srgbClr>
              </a:solidFill>
              <a:prstDash val="solid"/>
              <a:round/>
            </a:ln>
          </p:spPr>
          <p:txBody>
            <a:bodyPr/>
            <a:lstStyle/>
            <a:p/>
          </p:txBody>
        </p:sp>
        <p:sp>
          <p:nvSpPr>
            <p:cNvPr id="40" name="pl40"/>
            <p:cNvSpPr/>
            <p:nvPr/>
          </p:nvSpPr>
          <p:spPr>
            <a:xfrm>
              <a:off x="1807907" y="1868400"/>
              <a:ext cx="1859324" cy="0"/>
            </a:xfrm>
            <a:custGeom>
              <a:avLst/>
              <a:pathLst>
                <a:path w="1859324" h="0">
                  <a:moveTo>
                    <a:pt x="0" y="0"/>
                  </a:moveTo>
                  <a:lnTo>
                    <a:pt x="1859324" y="0"/>
                  </a:lnTo>
                  <a:lnTo>
                    <a:pt x="1859324" y="0"/>
                  </a:lnTo>
                </a:path>
              </a:pathLst>
            </a:custGeom>
            <a:ln w="13550" cap="flat">
              <a:solidFill>
                <a:srgbClr val="EBEBEB">
                  <a:alpha val="100000"/>
                </a:srgbClr>
              </a:solidFill>
              <a:prstDash val="solid"/>
              <a:round/>
            </a:ln>
          </p:spPr>
          <p:txBody>
            <a:bodyPr/>
            <a:lstStyle/>
            <a:p/>
          </p:txBody>
        </p:sp>
        <p:sp>
          <p:nvSpPr>
            <p:cNvPr id="41" name="pl41"/>
            <p:cNvSpPr/>
            <p:nvPr/>
          </p:nvSpPr>
          <p:spPr>
            <a:xfrm>
              <a:off x="189242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42" name="pl42"/>
            <p:cNvSpPr/>
            <p:nvPr/>
          </p:nvSpPr>
          <p:spPr>
            <a:xfrm>
              <a:off x="217413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43" name="pl43"/>
            <p:cNvSpPr/>
            <p:nvPr/>
          </p:nvSpPr>
          <p:spPr>
            <a:xfrm>
              <a:off x="2455853"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273756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301928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330100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47" name="pl47"/>
            <p:cNvSpPr/>
            <p:nvPr/>
          </p:nvSpPr>
          <p:spPr>
            <a:xfrm>
              <a:off x="2610797" y="1868400"/>
              <a:ext cx="309887" cy="0"/>
            </a:xfrm>
            <a:custGeom>
              <a:avLst/>
              <a:pathLst>
                <a:path w="309887" h="0">
                  <a:moveTo>
                    <a:pt x="0" y="0"/>
                  </a:moveTo>
                  <a:lnTo>
                    <a:pt x="309887" y="0"/>
                  </a:lnTo>
                </a:path>
              </a:pathLst>
            </a:custGeom>
            <a:ln w="81303" cap="flat">
              <a:solidFill>
                <a:srgbClr val="E8E8E8">
                  <a:alpha val="100000"/>
                </a:srgbClr>
              </a:solidFill>
              <a:prstDash val="solid"/>
              <a:round/>
            </a:ln>
          </p:spPr>
          <p:txBody>
            <a:bodyPr/>
            <a:lstStyle/>
            <a:p/>
          </p:txBody>
        </p:sp>
        <p:sp>
          <p:nvSpPr>
            <p:cNvPr id="48" name="pl48"/>
            <p:cNvSpPr/>
            <p:nvPr/>
          </p:nvSpPr>
          <p:spPr>
            <a:xfrm>
              <a:off x="2807998" y="1969646"/>
              <a:ext cx="281715" cy="0"/>
            </a:xfrm>
            <a:custGeom>
              <a:avLst/>
              <a:pathLst>
                <a:path w="281715" h="0">
                  <a:moveTo>
                    <a:pt x="0" y="0"/>
                  </a:moveTo>
                  <a:lnTo>
                    <a:pt x="281715" y="0"/>
                  </a:lnTo>
                </a:path>
              </a:pathLst>
            </a:custGeom>
            <a:ln w="81303" cap="flat">
              <a:solidFill>
                <a:srgbClr val="E8E8E8">
                  <a:alpha val="100000"/>
                </a:srgbClr>
              </a:solidFill>
              <a:prstDash val="solid"/>
              <a:round/>
            </a:ln>
          </p:spPr>
          <p:txBody>
            <a:bodyPr/>
            <a:lstStyle/>
            <a:p/>
          </p:txBody>
        </p:sp>
        <p:sp>
          <p:nvSpPr>
            <p:cNvPr id="49" name="pl49"/>
            <p:cNvSpPr/>
            <p:nvPr/>
          </p:nvSpPr>
          <p:spPr>
            <a:xfrm>
              <a:off x="2653054" y="2070893"/>
              <a:ext cx="267629" cy="0"/>
            </a:xfrm>
            <a:custGeom>
              <a:avLst/>
              <a:pathLst>
                <a:path w="267629" h="0">
                  <a:moveTo>
                    <a:pt x="0" y="0"/>
                  </a:moveTo>
                  <a:lnTo>
                    <a:pt x="267629" y="0"/>
                  </a:lnTo>
                </a:path>
              </a:pathLst>
            </a:custGeom>
            <a:ln w="81303" cap="flat">
              <a:solidFill>
                <a:srgbClr val="E8E8E8">
                  <a:alpha val="100000"/>
                </a:srgbClr>
              </a:solidFill>
              <a:prstDash val="solid"/>
              <a:round/>
            </a:ln>
          </p:spPr>
          <p:txBody>
            <a:bodyPr/>
            <a:lstStyle/>
            <a:p/>
          </p:txBody>
        </p:sp>
        <p:sp>
          <p:nvSpPr>
            <p:cNvPr id="50" name="pl50"/>
            <p:cNvSpPr/>
            <p:nvPr/>
          </p:nvSpPr>
          <p:spPr>
            <a:xfrm>
              <a:off x="3061542" y="2172140"/>
              <a:ext cx="211286" cy="0"/>
            </a:xfrm>
            <a:custGeom>
              <a:avLst/>
              <a:pathLst>
                <a:path w="211286" h="0">
                  <a:moveTo>
                    <a:pt x="0" y="0"/>
                  </a:moveTo>
                  <a:lnTo>
                    <a:pt x="211286" y="0"/>
                  </a:lnTo>
                </a:path>
              </a:pathLst>
            </a:custGeom>
            <a:ln w="81303" cap="flat">
              <a:solidFill>
                <a:srgbClr val="E8E8E8">
                  <a:alpha val="100000"/>
                </a:srgbClr>
              </a:solidFill>
              <a:prstDash val="solid"/>
              <a:round/>
            </a:ln>
          </p:spPr>
          <p:txBody>
            <a:bodyPr/>
            <a:lstStyle/>
            <a:p/>
          </p:txBody>
        </p:sp>
        <p:sp>
          <p:nvSpPr>
            <p:cNvPr id="51" name="pl51"/>
            <p:cNvSpPr/>
            <p:nvPr/>
          </p:nvSpPr>
          <p:spPr>
            <a:xfrm>
              <a:off x="2892513" y="2273386"/>
              <a:ext cx="183115" cy="0"/>
            </a:xfrm>
            <a:custGeom>
              <a:avLst/>
              <a:pathLst>
                <a:path w="183115" h="0">
                  <a:moveTo>
                    <a:pt x="0" y="0"/>
                  </a:moveTo>
                  <a:lnTo>
                    <a:pt x="183115" y="0"/>
                  </a:lnTo>
                </a:path>
              </a:pathLst>
            </a:custGeom>
            <a:ln w="81303" cap="flat">
              <a:solidFill>
                <a:srgbClr val="E8E8E8">
                  <a:alpha val="100000"/>
                </a:srgbClr>
              </a:solidFill>
              <a:prstDash val="solid"/>
              <a:round/>
            </a:ln>
          </p:spPr>
          <p:txBody>
            <a:bodyPr/>
            <a:lstStyle/>
            <a:p/>
          </p:txBody>
        </p:sp>
        <p:sp>
          <p:nvSpPr>
            <p:cNvPr id="52" name="pl52"/>
            <p:cNvSpPr/>
            <p:nvPr/>
          </p:nvSpPr>
          <p:spPr>
            <a:xfrm>
              <a:off x="2948856" y="2374633"/>
              <a:ext cx="169029" cy="0"/>
            </a:xfrm>
            <a:custGeom>
              <a:avLst/>
              <a:pathLst>
                <a:path w="169029" h="0">
                  <a:moveTo>
                    <a:pt x="0" y="0"/>
                  </a:moveTo>
                  <a:lnTo>
                    <a:pt x="169029" y="0"/>
                  </a:lnTo>
                </a:path>
              </a:pathLst>
            </a:custGeom>
            <a:ln w="81303" cap="flat">
              <a:solidFill>
                <a:srgbClr val="E8E8E8">
                  <a:alpha val="100000"/>
                </a:srgbClr>
              </a:solidFill>
              <a:prstDash val="solid"/>
              <a:round/>
            </a:ln>
          </p:spPr>
          <p:txBody>
            <a:bodyPr/>
            <a:lstStyle/>
            <a:p/>
          </p:txBody>
        </p:sp>
        <p:sp>
          <p:nvSpPr>
            <p:cNvPr id="53" name="pl53"/>
            <p:cNvSpPr/>
            <p:nvPr/>
          </p:nvSpPr>
          <p:spPr>
            <a:xfrm>
              <a:off x="3005199" y="2475880"/>
              <a:ext cx="169029" cy="0"/>
            </a:xfrm>
            <a:custGeom>
              <a:avLst/>
              <a:pathLst>
                <a:path w="169029" h="0">
                  <a:moveTo>
                    <a:pt x="0" y="0"/>
                  </a:moveTo>
                  <a:lnTo>
                    <a:pt x="169029" y="0"/>
                  </a:lnTo>
                </a:path>
              </a:pathLst>
            </a:custGeom>
            <a:ln w="81303" cap="flat">
              <a:solidFill>
                <a:srgbClr val="E8E8E8">
                  <a:alpha val="100000"/>
                </a:srgbClr>
              </a:solidFill>
              <a:prstDash val="solid"/>
              <a:round/>
            </a:ln>
          </p:spPr>
          <p:txBody>
            <a:bodyPr/>
            <a:lstStyle/>
            <a:p/>
          </p:txBody>
        </p:sp>
        <p:sp>
          <p:nvSpPr>
            <p:cNvPr id="54" name="pl54"/>
            <p:cNvSpPr/>
            <p:nvPr/>
          </p:nvSpPr>
          <p:spPr>
            <a:xfrm>
              <a:off x="2977028" y="2577126"/>
              <a:ext cx="154943" cy="0"/>
            </a:xfrm>
            <a:custGeom>
              <a:avLst/>
              <a:pathLst>
                <a:path w="154943" h="0">
                  <a:moveTo>
                    <a:pt x="0" y="0"/>
                  </a:moveTo>
                  <a:lnTo>
                    <a:pt x="154943" y="0"/>
                  </a:lnTo>
                </a:path>
              </a:pathLst>
            </a:custGeom>
            <a:ln w="81303" cap="flat">
              <a:solidFill>
                <a:srgbClr val="E8E8E8">
                  <a:alpha val="100000"/>
                </a:srgbClr>
              </a:solidFill>
              <a:prstDash val="solid"/>
              <a:round/>
            </a:ln>
          </p:spPr>
          <p:txBody>
            <a:bodyPr/>
            <a:lstStyle/>
            <a:p/>
          </p:txBody>
        </p:sp>
        <p:sp>
          <p:nvSpPr>
            <p:cNvPr id="55" name="pl55"/>
            <p:cNvSpPr/>
            <p:nvPr/>
          </p:nvSpPr>
          <p:spPr>
            <a:xfrm>
              <a:off x="2878427" y="2678373"/>
              <a:ext cx="140857" cy="0"/>
            </a:xfrm>
            <a:custGeom>
              <a:avLst/>
              <a:pathLst>
                <a:path w="140857" h="0">
                  <a:moveTo>
                    <a:pt x="0" y="0"/>
                  </a:moveTo>
                  <a:lnTo>
                    <a:pt x="140857" y="0"/>
                  </a:lnTo>
                </a:path>
              </a:pathLst>
            </a:custGeom>
            <a:ln w="81303" cap="flat">
              <a:solidFill>
                <a:srgbClr val="E8E8E8">
                  <a:alpha val="100000"/>
                </a:srgbClr>
              </a:solidFill>
              <a:prstDash val="solid"/>
              <a:round/>
            </a:ln>
          </p:spPr>
          <p:txBody>
            <a:bodyPr/>
            <a:lstStyle/>
            <a:p/>
          </p:txBody>
        </p:sp>
        <p:sp>
          <p:nvSpPr>
            <p:cNvPr id="56" name="pl56"/>
            <p:cNvSpPr/>
            <p:nvPr/>
          </p:nvSpPr>
          <p:spPr>
            <a:xfrm>
              <a:off x="3160143" y="2779620"/>
              <a:ext cx="126772" cy="0"/>
            </a:xfrm>
            <a:custGeom>
              <a:avLst/>
              <a:pathLst>
                <a:path w="126772" h="0">
                  <a:moveTo>
                    <a:pt x="0" y="0"/>
                  </a:moveTo>
                  <a:lnTo>
                    <a:pt x="126772" y="0"/>
                  </a:lnTo>
                </a:path>
              </a:pathLst>
            </a:custGeom>
            <a:ln w="81303" cap="flat">
              <a:solidFill>
                <a:srgbClr val="E8E8E8">
                  <a:alpha val="100000"/>
                </a:srgbClr>
              </a:solidFill>
              <a:prstDash val="solid"/>
              <a:round/>
            </a:ln>
          </p:spPr>
          <p:txBody>
            <a:bodyPr/>
            <a:lstStyle/>
            <a:p/>
          </p:txBody>
        </p:sp>
        <p:sp>
          <p:nvSpPr>
            <p:cNvPr id="57" name="pl57"/>
            <p:cNvSpPr/>
            <p:nvPr/>
          </p:nvSpPr>
          <p:spPr>
            <a:xfrm>
              <a:off x="3089714" y="2880866"/>
              <a:ext cx="126772" cy="0"/>
            </a:xfrm>
            <a:custGeom>
              <a:avLst/>
              <a:pathLst>
                <a:path w="126772" h="0">
                  <a:moveTo>
                    <a:pt x="0" y="0"/>
                  </a:moveTo>
                  <a:lnTo>
                    <a:pt x="126772" y="0"/>
                  </a:lnTo>
                </a:path>
              </a:pathLst>
            </a:custGeom>
            <a:ln w="81303" cap="flat">
              <a:solidFill>
                <a:srgbClr val="E8E8E8">
                  <a:alpha val="100000"/>
                </a:srgbClr>
              </a:solidFill>
              <a:prstDash val="solid"/>
              <a:round/>
            </a:ln>
          </p:spPr>
          <p:txBody>
            <a:bodyPr/>
            <a:lstStyle/>
            <a:p/>
          </p:txBody>
        </p:sp>
        <p:sp>
          <p:nvSpPr>
            <p:cNvPr id="58" name="pl58"/>
            <p:cNvSpPr/>
            <p:nvPr/>
          </p:nvSpPr>
          <p:spPr>
            <a:xfrm>
              <a:off x="3047456" y="2982113"/>
              <a:ext cx="126772" cy="0"/>
            </a:xfrm>
            <a:custGeom>
              <a:avLst/>
              <a:pathLst>
                <a:path w="126772" h="0">
                  <a:moveTo>
                    <a:pt x="0" y="0"/>
                  </a:moveTo>
                  <a:lnTo>
                    <a:pt x="126772" y="0"/>
                  </a:lnTo>
                </a:path>
              </a:pathLst>
            </a:custGeom>
            <a:ln w="81303" cap="flat">
              <a:solidFill>
                <a:srgbClr val="E8E8E8">
                  <a:alpha val="100000"/>
                </a:srgbClr>
              </a:solidFill>
              <a:prstDash val="solid"/>
              <a:round/>
            </a:ln>
          </p:spPr>
          <p:txBody>
            <a:bodyPr/>
            <a:lstStyle/>
            <a:p/>
          </p:txBody>
        </p:sp>
        <p:sp>
          <p:nvSpPr>
            <p:cNvPr id="59" name="pl59"/>
            <p:cNvSpPr/>
            <p:nvPr/>
          </p:nvSpPr>
          <p:spPr>
            <a:xfrm>
              <a:off x="2948856" y="3083360"/>
              <a:ext cx="112686" cy="0"/>
            </a:xfrm>
            <a:custGeom>
              <a:avLst/>
              <a:pathLst>
                <a:path w="112686" h="0">
                  <a:moveTo>
                    <a:pt x="0" y="0"/>
                  </a:moveTo>
                  <a:lnTo>
                    <a:pt x="112686" y="0"/>
                  </a:lnTo>
                </a:path>
              </a:pathLst>
            </a:custGeom>
            <a:ln w="81303" cap="flat">
              <a:solidFill>
                <a:srgbClr val="E8E8E8">
                  <a:alpha val="100000"/>
                </a:srgbClr>
              </a:solidFill>
              <a:prstDash val="solid"/>
              <a:round/>
            </a:ln>
          </p:spPr>
          <p:txBody>
            <a:bodyPr/>
            <a:lstStyle/>
            <a:p/>
          </p:txBody>
        </p:sp>
        <p:sp>
          <p:nvSpPr>
            <p:cNvPr id="60" name="pl60"/>
            <p:cNvSpPr/>
            <p:nvPr/>
          </p:nvSpPr>
          <p:spPr>
            <a:xfrm>
              <a:off x="2977028" y="3184606"/>
              <a:ext cx="112686" cy="0"/>
            </a:xfrm>
            <a:custGeom>
              <a:avLst/>
              <a:pathLst>
                <a:path w="112686" h="0">
                  <a:moveTo>
                    <a:pt x="0" y="0"/>
                  </a:moveTo>
                  <a:lnTo>
                    <a:pt x="112686" y="0"/>
                  </a:lnTo>
                </a:path>
              </a:pathLst>
            </a:custGeom>
            <a:ln w="81303" cap="flat">
              <a:solidFill>
                <a:srgbClr val="E8E8E8">
                  <a:alpha val="100000"/>
                </a:srgbClr>
              </a:solidFill>
              <a:prstDash val="solid"/>
              <a:round/>
            </a:ln>
          </p:spPr>
          <p:txBody>
            <a:bodyPr/>
            <a:lstStyle/>
            <a:p/>
          </p:txBody>
        </p:sp>
        <p:sp>
          <p:nvSpPr>
            <p:cNvPr id="61" name="pl61"/>
            <p:cNvSpPr/>
            <p:nvPr/>
          </p:nvSpPr>
          <p:spPr>
            <a:xfrm>
              <a:off x="2765741" y="3285853"/>
              <a:ext cx="112686" cy="0"/>
            </a:xfrm>
            <a:custGeom>
              <a:avLst/>
              <a:pathLst>
                <a:path w="112686" h="0">
                  <a:moveTo>
                    <a:pt x="0" y="0"/>
                  </a:moveTo>
                  <a:lnTo>
                    <a:pt x="112686" y="0"/>
                  </a:lnTo>
                </a:path>
              </a:pathLst>
            </a:custGeom>
            <a:ln w="81303" cap="flat">
              <a:solidFill>
                <a:srgbClr val="E8E8E8">
                  <a:alpha val="100000"/>
                </a:srgbClr>
              </a:solidFill>
              <a:prstDash val="solid"/>
              <a:round/>
            </a:ln>
          </p:spPr>
          <p:txBody>
            <a:bodyPr/>
            <a:lstStyle/>
            <a:p/>
          </p:txBody>
        </p:sp>
        <p:sp>
          <p:nvSpPr>
            <p:cNvPr id="62" name="pl62"/>
            <p:cNvSpPr/>
            <p:nvPr/>
          </p:nvSpPr>
          <p:spPr>
            <a:xfrm>
              <a:off x="3075628" y="3387100"/>
              <a:ext cx="112686" cy="0"/>
            </a:xfrm>
            <a:custGeom>
              <a:avLst/>
              <a:pathLst>
                <a:path w="112686" h="0">
                  <a:moveTo>
                    <a:pt x="0" y="0"/>
                  </a:moveTo>
                  <a:lnTo>
                    <a:pt x="112686" y="0"/>
                  </a:lnTo>
                </a:path>
              </a:pathLst>
            </a:custGeom>
            <a:ln w="81303" cap="flat">
              <a:solidFill>
                <a:srgbClr val="E8E8E8">
                  <a:alpha val="100000"/>
                </a:srgbClr>
              </a:solidFill>
              <a:prstDash val="solid"/>
              <a:round/>
            </a:ln>
          </p:spPr>
          <p:txBody>
            <a:bodyPr/>
            <a:lstStyle/>
            <a:p/>
          </p:txBody>
        </p:sp>
        <p:sp>
          <p:nvSpPr>
            <p:cNvPr id="63" name="pl63"/>
            <p:cNvSpPr/>
            <p:nvPr/>
          </p:nvSpPr>
          <p:spPr>
            <a:xfrm>
              <a:off x="3019285" y="3488346"/>
              <a:ext cx="84514" cy="0"/>
            </a:xfrm>
            <a:custGeom>
              <a:avLst/>
              <a:pathLst>
                <a:path w="84514" h="0">
                  <a:moveTo>
                    <a:pt x="0" y="0"/>
                  </a:moveTo>
                  <a:lnTo>
                    <a:pt x="84514" y="0"/>
                  </a:lnTo>
                </a:path>
              </a:pathLst>
            </a:custGeom>
            <a:ln w="81303" cap="flat">
              <a:solidFill>
                <a:srgbClr val="E8E8E8">
                  <a:alpha val="100000"/>
                </a:srgbClr>
              </a:solidFill>
              <a:prstDash val="solid"/>
              <a:round/>
            </a:ln>
          </p:spPr>
          <p:txBody>
            <a:bodyPr/>
            <a:lstStyle/>
            <a:p/>
          </p:txBody>
        </p:sp>
        <p:sp>
          <p:nvSpPr>
            <p:cNvPr id="64" name="pl64"/>
            <p:cNvSpPr/>
            <p:nvPr/>
          </p:nvSpPr>
          <p:spPr>
            <a:xfrm>
              <a:off x="2920684" y="3589593"/>
              <a:ext cx="70428" cy="0"/>
            </a:xfrm>
            <a:custGeom>
              <a:avLst/>
              <a:pathLst>
                <a:path w="70428" h="0">
                  <a:moveTo>
                    <a:pt x="0" y="0"/>
                  </a:moveTo>
                  <a:lnTo>
                    <a:pt x="70428" y="0"/>
                  </a:lnTo>
                </a:path>
              </a:pathLst>
            </a:custGeom>
            <a:ln w="81303" cap="flat">
              <a:solidFill>
                <a:srgbClr val="E8E8E8">
                  <a:alpha val="100000"/>
                </a:srgbClr>
              </a:solidFill>
              <a:prstDash val="solid"/>
              <a:round/>
            </a:ln>
          </p:spPr>
          <p:txBody>
            <a:bodyPr/>
            <a:lstStyle/>
            <a:p/>
          </p:txBody>
        </p:sp>
        <p:sp>
          <p:nvSpPr>
            <p:cNvPr id="65" name="pl65"/>
            <p:cNvSpPr/>
            <p:nvPr/>
          </p:nvSpPr>
          <p:spPr>
            <a:xfrm>
              <a:off x="3188314" y="3690839"/>
              <a:ext cx="70428" cy="0"/>
            </a:xfrm>
            <a:custGeom>
              <a:avLst/>
              <a:pathLst>
                <a:path w="70428" h="0">
                  <a:moveTo>
                    <a:pt x="0" y="0"/>
                  </a:moveTo>
                  <a:lnTo>
                    <a:pt x="70428" y="0"/>
                  </a:lnTo>
                </a:path>
              </a:pathLst>
            </a:custGeom>
            <a:ln w="81303" cap="flat">
              <a:solidFill>
                <a:srgbClr val="E8E8E8">
                  <a:alpha val="100000"/>
                </a:srgbClr>
              </a:solidFill>
              <a:prstDash val="solid"/>
              <a:round/>
            </a:ln>
          </p:spPr>
          <p:txBody>
            <a:bodyPr/>
            <a:lstStyle/>
            <a:p/>
          </p:txBody>
        </p:sp>
        <p:sp>
          <p:nvSpPr>
            <p:cNvPr id="66" name="pl66"/>
            <p:cNvSpPr/>
            <p:nvPr/>
          </p:nvSpPr>
          <p:spPr>
            <a:xfrm>
              <a:off x="3188314" y="3792086"/>
              <a:ext cx="70428" cy="0"/>
            </a:xfrm>
            <a:custGeom>
              <a:avLst/>
              <a:pathLst>
                <a:path w="70428" h="0">
                  <a:moveTo>
                    <a:pt x="0" y="0"/>
                  </a:moveTo>
                  <a:lnTo>
                    <a:pt x="70428" y="0"/>
                  </a:lnTo>
                </a:path>
              </a:pathLst>
            </a:custGeom>
            <a:ln w="81303" cap="flat">
              <a:solidFill>
                <a:srgbClr val="E8E8E8">
                  <a:alpha val="100000"/>
                </a:srgbClr>
              </a:solidFill>
              <a:prstDash val="solid"/>
              <a:round/>
            </a:ln>
          </p:spPr>
          <p:txBody>
            <a:bodyPr/>
            <a:lstStyle/>
            <a:p/>
          </p:txBody>
        </p:sp>
        <p:sp>
          <p:nvSpPr>
            <p:cNvPr id="67" name="pl67"/>
            <p:cNvSpPr/>
            <p:nvPr/>
          </p:nvSpPr>
          <p:spPr>
            <a:xfrm>
              <a:off x="3216486" y="3893333"/>
              <a:ext cx="70428" cy="0"/>
            </a:xfrm>
            <a:custGeom>
              <a:avLst/>
              <a:pathLst>
                <a:path w="70428" h="0">
                  <a:moveTo>
                    <a:pt x="0" y="0"/>
                  </a:moveTo>
                  <a:lnTo>
                    <a:pt x="70428" y="0"/>
                  </a:lnTo>
                </a:path>
              </a:pathLst>
            </a:custGeom>
            <a:ln w="81303" cap="flat">
              <a:solidFill>
                <a:srgbClr val="E8E8E8">
                  <a:alpha val="100000"/>
                </a:srgbClr>
              </a:solidFill>
              <a:prstDash val="solid"/>
              <a:round/>
            </a:ln>
          </p:spPr>
          <p:txBody>
            <a:bodyPr/>
            <a:lstStyle/>
            <a:p/>
          </p:txBody>
        </p:sp>
        <p:sp>
          <p:nvSpPr>
            <p:cNvPr id="68" name="pl68"/>
            <p:cNvSpPr/>
            <p:nvPr/>
          </p:nvSpPr>
          <p:spPr>
            <a:xfrm>
              <a:off x="3216486" y="3994579"/>
              <a:ext cx="70428" cy="0"/>
            </a:xfrm>
            <a:custGeom>
              <a:avLst/>
              <a:pathLst>
                <a:path w="70428" h="0">
                  <a:moveTo>
                    <a:pt x="0" y="0"/>
                  </a:moveTo>
                  <a:lnTo>
                    <a:pt x="70428" y="0"/>
                  </a:lnTo>
                </a:path>
              </a:pathLst>
            </a:custGeom>
            <a:ln w="81303" cap="flat">
              <a:solidFill>
                <a:srgbClr val="E8E8E8">
                  <a:alpha val="100000"/>
                </a:srgbClr>
              </a:solidFill>
              <a:prstDash val="solid"/>
              <a:round/>
            </a:ln>
          </p:spPr>
          <p:txBody>
            <a:bodyPr/>
            <a:lstStyle/>
            <a:p/>
          </p:txBody>
        </p:sp>
        <p:sp>
          <p:nvSpPr>
            <p:cNvPr id="69" name="pl69"/>
            <p:cNvSpPr/>
            <p:nvPr/>
          </p:nvSpPr>
          <p:spPr>
            <a:xfrm>
              <a:off x="3075628" y="4095826"/>
              <a:ext cx="56343" cy="0"/>
            </a:xfrm>
            <a:custGeom>
              <a:avLst/>
              <a:pathLst>
                <a:path w="56343" h="0">
                  <a:moveTo>
                    <a:pt x="0" y="0"/>
                  </a:moveTo>
                  <a:lnTo>
                    <a:pt x="56343" y="0"/>
                  </a:lnTo>
                </a:path>
              </a:pathLst>
            </a:custGeom>
            <a:ln w="81303" cap="flat">
              <a:solidFill>
                <a:srgbClr val="E8E8E8">
                  <a:alpha val="100000"/>
                </a:srgbClr>
              </a:solidFill>
              <a:prstDash val="solid"/>
              <a:round/>
            </a:ln>
          </p:spPr>
          <p:txBody>
            <a:bodyPr/>
            <a:lstStyle/>
            <a:p/>
          </p:txBody>
        </p:sp>
        <p:sp>
          <p:nvSpPr>
            <p:cNvPr id="70" name="pl70"/>
            <p:cNvSpPr/>
            <p:nvPr/>
          </p:nvSpPr>
          <p:spPr>
            <a:xfrm>
              <a:off x="3244658" y="4197073"/>
              <a:ext cx="42257" cy="0"/>
            </a:xfrm>
            <a:custGeom>
              <a:avLst/>
              <a:pathLst>
                <a:path w="42257" h="0">
                  <a:moveTo>
                    <a:pt x="0" y="0"/>
                  </a:moveTo>
                  <a:lnTo>
                    <a:pt x="42257" y="0"/>
                  </a:lnTo>
                </a:path>
              </a:pathLst>
            </a:custGeom>
            <a:ln w="81303" cap="flat">
              <a:solidFill>
                <a:srgbClr val="E8E8E8">
                  <a:alpha val="100000"/>
                </a:srgbClr>
              </a:solidFill>
              <a:prstDash val="solid"/>
              <a:round/>
            </a:ln>
          </p:spPr>
          <p:txBody>
            <a:bodyPr/>
            <a:lstStyle/>
            <a:p/>
          </p:txBody>
        </p:sp>
        <p:sp>
          <p:nvSpPr>
            <p:cNvPr id="71" name="pl71"/>
            <p:cNvSpPr/>
            <p:nvPr/>
          </p:nvSpPr>
          <p:spPr>
            <a:xfrm>
              <a:off x="3202400" y="4298319"/>
              <a:ext cx="42257" cy="0"/>
            </a:xfrm>
            <a:custGeom>
              <a:avLst/>
              <a:pathLst>
                <a:path w="42257" h="0">
                  <a:moveTo>
                    <a:pt x="0" y="0"/>
                  </a:moveTo>
                  <a:lnTo>
                    <a:pt x="42257" y="0"/>
                  </a:lnTo>
                </a:path>
              </a:pathLst>
            </a:custGeom>
            <a:ln w="81303" cap="flat">
              <a:solidFill>
                <a:srgbClr val="E8E8E8">
                  <a:alpha val="100000"/>
                </a:srgbClr>
              </a:solidFill>
              <a:prstDash val="solid"/>
              <a:round/>
            </a:ln>
          </p:spPr>
          <p:txBody>
            <a:bodyPr/>
            <a:lstStyle/>
            <a:p/>
          </p:txBody>
        </p:sp>
        <p:sp>
          <p:nvSpPr>
            <p:cNvPr id="72" name="pl72"/>
            <p:cNvSpPr/>
            <p:nvPr/>
          </p:nvSpPr>
          <p:spPr>
            <a:xfrm>
              <a:off x="3216486" y="4399566"/>
              <a:ext cx="42257" cy="0"/>
            </a:xfrm>
            <a:custGeom>
              <a:avLst/>
              <a:pathLst>
                <a:path w="42257" h="0">
                  <a:moveTo>
                    <a:pt x="0" y="0"/>
                  </a:moveTo>
                  <a:lnTo>
                    <a:pt x="42257" y="0"/>
                  </a:lnTo>
                </a:path>
              </a:pathLst>
            </a:custGeom>
            <a:ln w="81303" cap="flat">
              <a:solidFill>
                <a:srgbClr val="E8E8E8">
                  <a:alpha val="100000"/>
                </a:srgbClr>
              </a:solidFill>
              <a:prstDash val="solid"/>
              <a:round/>
            </a:ln>
          </p:spPr>
          <p:txBody>
            <a:bodyPr/>
            <a:lstStyle/>
            <a:p/>
          </p:txBody>
        </p:sp>
        <p:sp>
          <p:nvSpPr>
            <p:cNvPr id="73" name="pl73"/>
            <p:cNvSpPr/>
            <p:nvPr/>
          </p:nvSpPr>
          <p:spPr>
            <a:xfrm>
              <a:off x="3047456" y="4500813"/>
              <a:ext cx="42257" cy="0"/>
            </a:xfrm>
            <a:custGeom>
              <a:avLst/>
              <a:pathLst>
                <a:path w="42257" h="0">
                  <a:moveTo>
                    <a:pt x="0" y="0"/>
                  </a:moveTo>
                  <a:lnTo>
                    <a:pt x="42257" y="0"/>
                  </a:lnTo>
                </a:path>
              </a:pathLst>
            </a:custGeom>
            <a:ln w="81303" cap="flat">
              <a:solidFill>
                <a:srgbClr val="E8E8E8">
                  <a:alpha val="100000"/>
                </a:srgbClr>
              </a:solidFill>
              <a:prstDash val="solid"/>
              <a:round/>
            </a:ln>
          </p:spPr>
          <p:txBody>
            <a:bodyPr/>
            <a:lstStyle/>
            <a:p/>
          </p:txBody>
        </p:sp>
        <p:sp>
          <p:nvSpPr>
            <p:cNvPr id="74" name="pl74"/>
            <p:cNvSpPr/>
            <p:nvPr/>
          </p:nvSpPr>
          <p:spPr>
            <a:xfrm>
              <a:off x="3230572" y="4602059"/>
              <a:ext cx="42257" cy="0"/>
            </a:xfrm>
            <a:custGeom>
              <a:avLst/>
              <a:pathLst>
                <a:path w="42257" h="0">
                  <a:moveTo>
                    <a:pt x="0" y="0"/>
                  </a:moveTo>
                  <a:lnTo>
                    <a:pt x="42257" y="0"/>
                  </a:lnTo>
                </a:path>
              </a:pathLst>
            </a:custGeom>
            <a:ln w="81303" cap="flat">
              <a:solidFill>
                <a:srgbClr val="E8E8E8">
                  <a:alpha val="100000"/>
                </a:srgbClr>
              </a:solidFill>
              <a:prstDash val="solid"/>
              <a:round/>
            </a:ln>
          </p:spPr>
          <p:txBody>
            <a:bodyPr/>
            <a:lstStyle/>
            <a:p/>
          </p:txBody>
        </p:sp>
        <p:sp>
          <p:nvSpPr>
            <p:cNvPr id="75" name="pl75"/>
            <p:cNvSpPr/>
            <p:nvPr/>
          </p:nvSpPr>
          <p:spPr>
            <a:xfrm>
              <a:off x="3244658" y="4703306"/>
              <a:ext cx="42257" cy="0"/>
            </a:xfrm>
            <a:custGeom>
              <a:avLst/>
              <a:pathLst>
                <a:path w="42257" h="0">
                  <a:moveTo>
                    <a:pt x="0" y="0"/>
                  </a:moveTo>
                  <a:lnTo>
                    <a:pt x="42257" y="0"/>
                  </a:lnTo>
                </a:path>
              </a:pathLst>
            </a:custGeom>
            <a:ln w="81303" cap="flat">
              <a:solidFill>
                <a:srgbClr val="E8E8E8">
                  <a:alpha val="100000"/>
                </a:srgbClr>
              </a:solidFill>
              <a:prstDash val="solid"/>
              <a:round/>
            </a:ln>
          </p:spPr>
          <p:txBody>
            <a:bodyPr/>
            <a:lstStyle/>
            <a:p/>
          </p:txBody>
        </p:sp>
        <p:sp>
          <p:nvSpPr>
            <p:cNvPr id="76" name="pl76"/>
            <p:cNvSpPr/>
            <p:nvPr/>
          </p:nvSpPr>
          <p:spPr>
            <a:xfrm>
              <a:off x="3258743" y="4804553"/>
              <a:ext cx="28171" cy="0"/>
            </a:xfrm>
            <a:custGeom>
              <a:avLst/>
              <a:pathLst>
                <a:path w="28171" h="0">
                  <a:moveTo>
                    <a:pt x="0" y="0"/>
                  </a:moveTo>
                  <a:lnTo>
                    <a:pt x="28171" y="0"/>
                  </a:lnTo>
                </a:path>
              </a:pathLst>
            </a:custGeom>
            <a:ln w="81303" cap="flat">
              <a:solidFill>
                <a:srgbClr val="E8E8E8">
                  <a:alpha val="100000"/>
                </a:srgbClr>
              </a:solidFill>
              <a:prstDash val="solid"/>
              <a:round/>
            </a:ln>
          </p:spPr>
          <p:txBody>
            <a:bodyPr/>
            <a:lstStyle/>
            <a:p/>
          </p:txBody>
        </p:sp>
        <p:sp>
          <p:nvSpPr>
            <p:cNvPr id="77" name="pl77"/>
            <p:cNvSpPr/>
            <p:nvPr/>
          </p:nvSpPr>
          <p:spPr>
            <a:xfrm>
              <a:off x="3188314" y="4905799"/>
              <a:ext cx="28171" cy="0"/>
            </a:xfrm>
            <a:custGeom>
              <a:avLst/>
              <a:pathLst>
                <a:path w="28171" h="0">
                  <a:moveTo>
                    <a:pt x="0" y="0"/>
                  </a:moveTo>
                  <a:lnTo>
                    <a:pt x="28171" y="0"/>
                  </a:lnTo>
                </a:path>
              </a:pathLst>
            </a:custGeom>
            <a:ln w="81303" cap="flat">
              <a:solidFill>
                <a:srgbClr val="E8E8E8">
                  <a:alpha val="100000"/>
                </a:srgbClr>
              </a:solidFill>
              <a:prstDash val="solid"/>
              <a:round/>
            </a:ln>
          </p:spPr>
          <p:txBody>
            <a:bodyPr/>
            <a:lstStyle/>
            <a:p/>
          </p:txBody>
        </p:sp>
        <p:sp>
          <p:nvSpPr>
            <p:cNvPr id="78" name="pl78"/>
            <p:cNvSpPr/>
            <p:nvPr/>
          </p:nvSpPr>
          <p:spPr>
            <a:xfrm>
              <a:off x="3117885" y="5007046"/>
              <a:ext cx="28171" cy="0"/>
            </a:xfrm>
            <a:custGeom>
              <a:avLst/>
              <a:pathLst>
                <a:path w="28171" h="0">
                  <a:moveTo>
                    <a:pt x="0" y="0"/>
                  </a:moveTo>
                  <a:lnTo>
                    <a:pt x="28171" y="0"/>
                  </a:lnTo>
                </a:path>
              </a:pathLst>
            </a:custGeom>
            <a:ln w="81303" cap="flat">
              <a:solidFill>
                <a:srgbClr val="E8E8E8">
                  <a:alpha val="100000"/>
                </a:srgbClr>
              </a:solidFill>
              <a:prstDash val="solid"/>
              <a:round/>
            </a:ln>
          </p:spPr>
          <p:txBody>
            <a:bodyPr/>
            <a:lstStyle/>
            <a:p/>
          </p:txBody>
        </p:sp>
        <p:sp>
          <p:nvSpPr>
            <p:cNvPr id="79" name="pl79"/>
            <p:cNvSpPr/>
            <p:nvPr/>
          </p:nvSpPr>
          <p:spPr>
            <a:xfrm>
              <a:off x="3244658" y="5108293"/>
              <a:ext cx="28171" cy="0"/>
            </a:xfrm>
            <a:custGeom>
              <a:avLst/>
              <a:pathLst>
                <a:path w="28171" h="0">
                  <a:moveTo>
                    <a:pt x="0" y="0"/>
                  </a:moveTo>
                  <a:lnTo>
                    <a:pt x="28171" y="0"/>
                  </a:lnTo>
                </a:path>
              </a:pathLst>
            </a:custGeom>
            <a:ln w="81303" cap="flat">
              <a:solidFill>
                <a:srgbClr val="E8E8E8">
                  <a:alpha val="100000"/>
                </a:srgbClr>
              </a:solidFill>
              <a:prstDash val="solid"/>
              <a:round/>
            </a:ln>
          </p:spPr>
          <p:txBody>
            <a:bodyPr/>
            <a:lstStyle/>
            <a:p/>
          </p:txBody>
        </p:sp>
        <p:sp>
          <p:nvSpPr>
            <p:cNvPr id="80" name="pl80"/>
            <p:cNvSpPr/>
            <p:nvPr/>
          </p:nvSpPr>
          <p:spPr>
            <a:xfrm>
              <a:off x="3202400" y="5209539"/>
              <a:ext cx="14085" cy="0"/>
            </a:xfrm>
            <a:custGeom>
              <a:avLst/>
              <a:pathLst>
                <a:path w="14085" h="0">
                  <a:moveTo>
                    <a:pt x="0" y="0"/>
                  </a:moveTo>
                  <a:lnTo>
                    <a:pt x="14085" y="0"/>
                  </a:lnTo>
                </a:path>
              </a:pathLst>
            </a:custGeom>
            <a:ln w="81303" cap="flat">
              <a:solidFill>
                <a:srgbClr val="E8E8E8">
                  <a:alpha val="100000"/>
                </a:srgbClr>
              </a:solidFill>
              <a:prstDash val="solid"/>
              <a:round/>
            </a:ln>
          </p:spPr>
          <p:txBody>
            <a:bodyPr/>
            <a:lstStyle/>
            <a:p/>
          </p:txBody>
        </p:sp>
        <p:sp>
          <p:nvSpPr>
            <p:cNvPr id="81" name="pl81"/>
            <p:cNvSpPr/>
            <p:nvPr/>
          </p:nvSpPr>
          <p:spPr>
            <a:xfrm>
              <a:off x="3272829" y="5310786"/>
              <a:ext cx="14085" cy="0"/>
            </a:xfrm>
            <a:custGeom>
              <a:avLst/>
              <a:pathLst>
                <a:path w="14085" h="0">
                  <a:moveTo>
                    <a:pt x="0" y="0"/>
                  </a:moveTo>
                  <a:lnTo>
                    <a:pt x="14085" y="0"/>
                  </a:lnTo>
                </a:path>
              </a:pathLst>
            </a:custGeom>
            <a:ln w="81303" cap="flat">
              <a:solidFill>
                <a:srgbClr val="E8E8E8">
                  <a:alpha val="100000"/>
                </a:srgbClr>
              </a:solidFill>
              <a:prstDash val="solid"/>
              <a:round/>
            </a:ln>
          </p:spPr>
          <p:txBody>
            <a:bodyPr/>
            <a:lstStyle/>
            <a:p/>
          </p:txBody>
        </p:sp>
        <p:sp>
          <p:nvSpPr>
            <p:cNvPr id="82" name="pl82"/>
            <p:cNvSpPr/>
            <p:nvPr/>
          </p:nvSpPr>
          <p:spPr>
            <a:xfrm>
              <a:off x="3230572" y="5412032"/>
              <a:ext cx="14085" cy="0"/>
            </a:xfrm>
            <a:custGeom>
              <a:avLst/>
              <a:pathLst>
                <a:path w="14085" h="0">
                  <a:moveTo>
                    <a:pt x="0" y="0"/>
                  </a:moveTo>
                  <a:lnTo>
                    <a:pt x="14085" y="0"/>
                  </a:lnTo>
                </a:path>
              </a:pathLst>
            </a:custGeom>
            <a:ln w="81303" cap="flat">
              <a:solidFill>
                <a:srgbClr val="E8E8E8">
                  <a:alpha val="100000"/>
                </a:srgbClr>
              </a:solidFill>
              <a:prstDash val="solid"/>
              <a:round/>
            </a:ln>
          </p:spPr>
          <p:txBody>
            <a:bodyPr/>
            <a:lstStyle/>
            <a:p/>
          </p:txBody>
        </p:sp>
        <p:sp>
          <p:nvSpPr>
            <p:cNvPr id="83" name="pl83"/>
            <p:cNvSpPr/>
            <p:nvPr/>
          </p:nvSpPr>
          <p:spPr>
            <a:xfrm>
              <a:off x="3272829" y="5513279"/>
              <a:ext cx="14085" cy="0"/>
            </a:xfrm>
            <a:custGeom>
              <a:avLst/>
              <a:pathLst>
                <a:path w="14085" h="0">
                  <a:moveTo>
                    <a:pt x="0" y="0"/>
                  </a:moveTo>
                  <a:lnTo>
                    <a:pt x="14085" y="0"/>
                  </a:lnTo>
                </a:path>
              </a:pathLst>
            </a:custGeom>
            <a:ln w="81303" cap="flat">
              <a:solidFill>
                <a:srgbClr val="E8E8E8">
                  <a:alpha val="100000"/>
                </a:srgbClr>
              </a:solidFill>
              <a:prstDash val="solid"/>
              <a:round/>
            </a:ln>
          </p:spPr>
          <p:txBody>
            <a:bodyPr/>
            <a:lstStyle/>
            <a:p/>
          </p:txBody>
        </p:sp>
        <p:sp>
          <p:nvSpPr>
            <p:cNvPr id="84" name="pt84"/>
            <p:cNvSpPr/>
            <p:nvPr/>
          </p:nvSpPr>
          <p:spPr>
            <a:xfrm>
              <a:off x="3282415" y="41925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5" name="pt85"/>
            <p:cNvSpPr/>
            <p:nvPr/>
          </p:nvSpPr>
          <p:spPr>
            <a:xfrm>
              <a:off x="3240158" y="41925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6" name="pt86"/>
            <p:cNvSpPr/>
            <p:nvPr/>
          </p:nvSpPr>
          <p:spPr>
            <a:xfrm>
              <a:off x="3057042" y="30788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7" name="pt87"/>
            <p:cNvSpPr/>
            <p:nvPr/>
          </p:nvSpPr>
          <p:spPr>
            <a:xfrm>
              <a:off x="2944356" y="30788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8" name="pt88"/>
            <p:cNvSpPr/>
            <p:nvPr/>
          </p:nvSpPr>
          <p:spPr>
            <a:xfrm>
              <a:off x="2916184" y="18639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9" name="pt89"/>
            <p:cNvSpPr/>
            <p:nvPr/>
          </p:nvSpPr>
          <p:spPr>
            <a:xfrm>
              <a:off x="2606297" y="18639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0" name="pt90"/>
            <p:cNvSpPr/>
            <p:nvPr/>
          </p:nvSpPr>
          <p:spPr>
            <a:xfrm>
              <a:off x="3268329" y="21676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1" name="pt91"/>
            <p:cNvSpPr/>
            <p:nvPr/>
          </p:nvSpPr>
          <p:spPr>
            <a:xfrm>
              <a:off x="3057042" y="21676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2" name="pt92"/>
            <p:cNvSpPr/>
            <p:nvPr/>
          </p:nvSpPr>
          <p:spPr>
            <a:xfrm>
              <a:off x="3014785" y="26738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3" name="pt93"/>
            <p:cNvSpPr/>
            <p:nvPr/>
          </p:nvSpPr>
          <p:spPr>
            <a:xfrm>
              <a:off x="2873927" y="26738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4" name="pt94"/>
            <p:cNvSpPr/>
            <p:nvPr/>
          </p:nvSpPr>
          <p:spPr>
            <a:xfrm>
              <a:off x="3240158" y="42938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5" name="pt95"/>
            <p:cNvSpPr/>
            <p:nvPr/>
          </p:nvSpPr>
          <p:spPr>
            <a:xfrm>
              <a:off x="3197900" y="42938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6" name="pt96"/>
            <p:cNvSpPr/>
            <p:nvPr/>
          </p:nvSpPr>
          <p:spPr>
            <a:xfrm>
              <a:off x="3282415" y="48000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7" name="pt97"/>
            <p:cNvSpPr/>
            <p:nvPr/>
          </p:nvSpPr>
          <p:spPr>
            <a:xfrm>
              <a:off x="3254243" y="48000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8" name="pt98"/>
            <p:cNvSpPr/>
            <p:nvPr/>
          </p:nvSpPr>
          <p:spPr>
            <a:xfrm>
              <a:off x="3211986" y="49012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9" name="pt99"/>
            <p:cNvSpPr/>
            <p:nvPr/>
          </p:nvSpPr>
          <p:spPr>
            <a:xfrm>
              <a:off x="3183814" y="49012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0" name="pt100"/>
            <p:cNvSpPr/>
            <p:nvPr/>
          </p:nvSpPr>
          <p:spPr>
            <a:xfrm>
              <a:off x="3282415" y="27751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1" name="pt101"/>
            <p:cNvSpPr/>
            <p:nvPr/>
          </p:nvSpPr>
          <p:spPr>
            <a:xfrm>
              <a:off x="3155643" y="27751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2" name="pt102"/>
            <p:cNvSpPr/>
            <p:nvPr/>
          </p:nvSpPr>
          <p:spPr>
            <a:xfrm>
              <a:off x="3141557" y="50025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3" name="pt103"/>
            <p:cNvSpPr/>
            <p:nvPr/>
          </p:nvSpPr>
          <p:spPr>
            <a:xfrm>
              <a:off x="3113385" y="50025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4" name="pt104"/>
            <p:cNvSpPr/>
            <p:nvPr/>
          </p:nvSpPr>
          <p:spPr>
            <a:xfrm>
              <a:off x="3085214" y="31801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5" name="pt105"/>
            <p:cNvSpPr/>
            <p:nvPr/>
          </p:nvSpPr>
          <p:spPr>
            <a:xfrm>
              <a:off x="2972528" y="31801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6" name="pt106"/>
            <p:cNvSpPr/>
            <p:nvPr/>
          </p:nvSpPr>
          <p:spPr>
            <a:xfrm>
              <a:off x="3254243" y="43950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7" name="pt107"/>
            <p:cNvSpPr/>
            <p:nvPr/>
          </p:nvSpPr>
          <p:spPr>
            <a:xfrm>
              <a:off x="3211986" y="43950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8" name="pt108"/>
            <p:cNvSpPr/>
            <p:nvPr/>
          </p:nvSpPr>
          <p:spPr>
            <a:xfrm>
              <a:off x="2873927" y="32813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9" name="pt109"/>
            <p:cNvSpPr/>
            <p:nvPr/>
          </p:nvSpPr>
          <p:spPr>
            <a:xfrm>
              <a:off x="2761241" y="32813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0" name="pt110"/>
            <p:cNvSpPr/>
            <p:nvPr/>
          </p:nvSpPr>
          <p:spPr>
            <a:xfrm>
              <a:off x="3211986" y="2876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1" name="pt111"/>
            <p:cNvSpPr/>
            <p:nvPr/>
          </p:nvSpPr>
          <p:spPr>
            <a:xfrm>
              <a:off x="3085214" y="2876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2" name="pt112"/>
            <p:cNvSpPr/>
            <p:nvPr/>
          </p:nvSpPr>
          <p:spPr>
            <a:xfrm>
              <a:off x="3211986" y="52050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3" name="pt113"/>
            <p:cNvSpPr/>
            <p:nvPr/>
          </p:nvSpPr>
          <p:spPr>
            <a:xfrm>
              <a:off x="3197900" y="52050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4" name="pt114"/>
            <p:cNvSpPr/>
            <p:nvPr/>
          </p:nvSpPr>
          <p:spPr>
            <a:xfrm>
              <a:off x="3127471" y="25726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5" name="pt115"/>
            <p:cNvSpPr/>
            <p:nvPr/>
          </p:nvSpPr>
          <p:spPr>
            <a:xfrm>
              <a:off x="2972528" y="25726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6" name="pt116"/>
            <p:cNvSpPr/>
            <p:nvPr/>
          </p:nvSpPr>
          <p:spPr>
            <a:xfrm>
              <a:off x="3085214" y="44963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7" name="pt117"/>
            <p:cNvSpPr/>
            <p:nvPr/>
          </p:nvSpPr>
          <p:spPr>
            <a:xfrm>
              <a:off x="3042956" y="44963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8" name="pt118"/>
            <p:cNvSpPr/>
            <p:nvPr/>
          </p:nvSpPr>
          <p:spPr>
            <a:xfrm>
              <a:off x="3282415" y="53062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9" name="pt119"/>
            <p:cNvSpPr/>
            <p:nvPr/>
          </p:nvSpPr>
          <p:spPr>
            <a:xfrm>
              <a:off x="3268329" y="53062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0" name="pt120"/>
            <p:cNvSpPr/>
            <p:nvPr/>
          </p:nvSpPr>
          <p:spPr>
            <a:xfrm>
              <a:off x="3240158" y="54075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1" name="pt121"/>
            <p:cNvSpPr/>
            <p:nvPr/>
          </p:nvSpPr>
          <p:spPr>
            <a:xfrm>
              <a:off x="3226072" y="54075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2" name="pt122"/>
            <p:cNvSpPr/>
            <p:nvPr/>
          </p:nvSpPr>
          <p:spPr>
            <a:xfrm>
              <a:off x="2916184" y="20663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3" name="pt123"/>
            <p:cNvSpPr/>
            <p:nvPr/>
          </p:nvSpPr>
          <p:spPr>
            <a:xfrm>
              <a:off x="2648554" y="20663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4" name="pt124"/>
            <p:cNvSpPr/>
            <p:nvPr/>
          </p:nvSpPr>
          <p:spPr>
            <a:xfrm>
              <a:off x="3268329" y="45975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5" name="pt125"/>
            <p:cNvSpPr/>
            <p:nvPr/>
          </p:nvSpPr>
          <p:spPr>
            <a:xfrm>
              <a:off x="3226072" y="45975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6" name="pt126"/>
            <p:cNvSpPr/>
            <p:nvPr/>
          </p:nvSpPr>
          <p:spPr>
            <a:xfrm>
              <a:off x="2986613" y="35850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7" name="pt127"/>
            <p:cNvSpPr/>
            <p:nvPr/>
          </p:nvSpPr>
          <p:spPr>
            <a:xfrm>
              <a:off x="2916184" y="35850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8" name="pt128"/>
            <p:cNvSpPr/>
            <p:nvPr/>
          </p:nvSpPr>
          <p:spPr>
            <a:xfrm>
              <a:off x="3268329" y="51037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9" name="pt129"/>
            <p:cNvSpPr/>
            <p:nvPr/>
          </p:nvSpPr>
          <p:spPr>
            <a:xfrm>
              <a:off x="3240158" y="51037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0" name="pt130"/>
            <p:cNvSpPr/>
            <p:nvPr/>
          </p:nvSpPr>
          <p:spPr>
            <a:xfrm>
              <a:off x="3113385" y="23701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1" name="pt131"/>
            <p:cNvSpPr/>
            <p:nvPr/>
          </p:nvSpPr>
          <p:spPr>
            <a:xfrm>
              <a:off x="2944356" y="23701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2" name="pt132"/>
            <p:cNvSpPr/>
            <p:nvPr/>
          </p:nvSpPr>
          <p:spPr>
            <a:xfrm>
              <a:off x="3169729" y="24713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3" name="pt133"/>
            <p:cNvSpPr/>
            <p:nvPr/>
          </p:nvSpPr>
          <p:spPr>
            <a:xfrm>
              <a:off x="3000699" y="24713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4" name="pt134"/>
            <p:cNvSpPr/>
            <p:nvPr/>
          </p:nvSpPr>
          <p:spPr>
            <a:xfrm>
              <a:off x="3099300" y="34838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5" name="pt135"/>
            <p:cNvSpPr/>
            <p:nvPr/>
          </p:nvSpPr>
          <p:spPr>
            <a:xfrm>
              <a:off x="3014785" y="34838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6" name="pt136"/>
            <p:cNvSpPr/>
            <p:nvPr/>
          </p:nvSpPr>
          <p:spPr>
            <a:xfrm>
              <a:off x="3127471" y="40913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7" name="pt137"/>
            <p:cNvSpPr/>
            <p:nvPr/>
          </p:nvSpPr>
          <p:spPr>
            <a:xfrm>
              <a:off x="3071128" y="40913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8" name="pt138"/>
            <p:cNvSpPr/>
            <p:nvPr/>
          </p:nvSpPr>
          <p:spPr>
            <a:xfrm>
              <a:off x="3071128" y="22688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9" name="pt139"/>
            <p:cNvSpPr/>
            <p:nvPr/>
          </p:nvSpPr>
          <p:spPr>
            <a:xfrm>
              <a:off x="2888013" y="22688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0" name="pt140"/>
            <p:cNvSpPr/>
            <p:nvPr/>
          </p:nvSpPr>
          <p:spPr>
            <a:xfrm>
              <a:off x="3169729" y="29776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1" name="pt141"/>
            <p:cNvSpPr/>
            <p:nvPr/>
          </p:nvSpPr>
          <p:spPr>
            <a:xfrm>
              <a:off x="3042956" y="29776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2" name="pt142"/>
            <p:cNvSpPr/>
            <p:nvPr/>
          </p:nvSpPr>
          <p:spPr>
            <a:xfrm>
              <a:off x="3183814" y="33826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3" name="pt143"/>
            <p:cNvSpPr/>
            <p:nvPr/>
          </p:nvSpPr>
          <p:spPr>
            <a:xfrm>
              <a:off x="3071128" y="33826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4" name="pt144"/>
            <p:cNvSpPr/>
            <p:nvPr/>
          </p:nvSpPr>
          <p:spPr>
            <a:xfrm>
              <a:off x="3254243"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5" name="pt145"/>
            <p:cNvSpPr/>
            <p:nvPr/>
          </p:nvSpPr>
          <p:spPr>
            <a:xfrm>
              <a:off x="3183814"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6" name="pt146"/>
            <p:cNvSpPr/>
            <p:nvPr/>
          </p:nvSpPr>
          <p:spPr>
            <a:xfrm>
              <a:off x="3085214" y="19651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7" name="pt147"/>
            <p:cNvSpPr/>
            <p:nvPr/>
          </p:nvSpPr>
          <p:spPr>
            <a:xfrm>
              <a:off x="2803498" y="19651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8" name="pt148"/>
            <p:cNvSpPr/>
            <p:nvPr/>
          </p:nvSpPr>
          <p:spPr>
            <a:xfrm>
              <a:off x="3282415" y="46988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9" name="pt149"/>
            <p:cNvSpPr/>
            <p:nvPr/>
          </p:nvSpPr>
          <p:spPr>
            <a:xfrm>
              <a:off x="3240158" y="46988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0" name="pt150"/>
            <p:cNvSpPr/>
            <p:nvPr/>
          </p:nvSpPr>
          <p:spPr>
            <a:xfrm>
              <a:off x="3254243" y="37875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1" name="pt151"/>
            <p:cNvSpPr/>
            <p:nvPr/>
          </p:nvSpPr>
          <p:spPr>
            <a:xfrm>
              <a:off x="3183814" y="37875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2" name="pt152"/>
            <p:cNvSpPr/>
            <p:nvPr/>
          </p:nvSpPr>
          <p:spPr>
            <a:xfrm>
              <a:off x="3282415" y="38888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3" name="pt153"/>
            <p:cNvSpPr/>
            <p:nvPr/>
          </p:nvSpPr>
          <p:spPr>
            <a:xfrm>
              <a:off x="3211986" y="38888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4" name="pt154"/>
            <p:cNvSpPr/>
            <p:nvPr/>
          </p:nvSpPr>
          <p:spPr>
            <a:xfrm>
              <a:off x="3282415" y="55087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5" name="pt155"/>
            <p:cNvSpPr/>
            <p:nvPr/>
          </p:nvSpPr>
          <p:spPr>
            <a:xfrm>
              <a:off x="3268329" y="55087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6" name="pt156"/>
            <p:cNvSpPr/>
            <p:nvPr/>
          </p:nvSpPr>
          <p:spPr>
            <a:xfrm>
              <a:off x="3282415" y="39900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7" name="pt157"/>
            <p:cNvSpPr/>
            <p:nvPr/>
          </p:nvSpPr>
          <p:spPr>
            <a:xfrm>
              <a:off x="3211986" y="39900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8" name="pt158"/>
            <p:cNvSpPr/>
            <p:nvPr/>
          </p:nvSpPr>
          <p:spPr>
            <a:xfrm>
              <a:off x="3241763" y="415192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59" name="pt159"/>
            <p:cNvSpPr/>
            <p:nvPr/>
          </p:nvSpPr>
          <p:spPr>
            <a:xfrm>
              <a:off x="3199506" y="415192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60" name="pt160"/>
            <p:cNvSpPr/>
            <p:nvPr/>
          </p:nvSpPr>
          <p:spPr>
            <a:xfrm>
              <a:off x="3016390" y="303820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61" name="pt161"/>
            <p:cNvSpPr/>
            <p:nvPr/>
          </p:nvSpPr>
          <p:spPr>
            <a:xfrm>
              <a:off x="2903704" y="303820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62" name="pt162"/>
            <p:cNvSpPr/>
            <p:nvPr/>
          </p:nvSpPr>
          <p:spPr>
            <a:xfrm>
              <a:off x="2875533" y="182324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63" name="pt163"/>
            <p:cNvSpPr/>
            <p:nvPr/>
          </p:nvSpPr>
          <p:spPr>
            <a:xfrm>
              <a:off x="2565645" y="182324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64" name="pt164"/>
            <p:cNvSpPr/>
            <p:nvPr/>
          </p:nvSpPr>
          <p:spPr>
            <a:xfrm>
              <a:off x="3227677" y="212698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65" name="pt165"/>
            <p:cNvSpPr/>
            <p:nvPr/>
          </p:nvSpPr>
          <p:spPr>
            <a:xfrm>
              <a:off x="3016390" y="21269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66" name="pt166"/>
            <p:cNvSpPr/>
            <p:nvPr/>
          </p:nvSpPr>
          <p:spPr>
            <a:xfrm>
              <a:off x="2974133" y="263322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67" name="pt167"/>
            <p:cNvSpPr/>
            <p:nvPr/>
          </p:nvSpPr>
          <p:spPr>
            <a:xfrm>
              <a:off x="2833275" y="263322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68" name="pt168"/>
            <p:cNvSpPr/>
            <p:nvPr/>
          </p:nvSpPr>
          <p:spPr>
            <a:xfrm>
              <a:off x="3199506" y="425316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69" name="pt169"/>
            <p:cNvSpPr/>
            <p:nvPr/>
          </p:nvSpPr>
          <p:spPr>
            <a:xfrm>
              <a:off x="3157248" y="425316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0" name="pt170"/>
            <p:cNvSpPr/>
            <p:nvPr/>
          </p:nvSpPr>
          <p:spPr>
            <a:xfrm>
              <a:off x="3241763" y="475940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71" name="pt171"/>
            <p:cNvSpPr/>
            <p:nvPr/>
          </p:nvSpPr>
          <p:spPr>
            <a:xfrm>
              <a:off x="3213591" y="475940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2" name="pt172"/>
            <p:cNvSpPr/>
            <p:nvPr/>
          </p:nvSpPr>
          <p:spPr>
            <a:xfrm>
              <a:off x="3171334" y="486064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73" name="pt173"/>
            <p:cNvSpPr/>
            <p:nvPr/>
          </p:nvSpPr>
          <p:spPr>
            <a:xfrm>
              <a:off x="3143162" y="486064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4" name="pt174"/>
            <p:cNvSpPr/>
            <p:nvPr/>
          </p:nvSpPr>
          <p:spPr>
            <a:xfrm>
              <a:off x="3241763" y="273446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75" name="pt175"/>
            <p:cNvSpPr/>
            <p:nvPr/>
          </p:nvSpPr>
          <p:spPr>
            <a:xfrm>
              <a:off x="3114991" y="273446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6" name="pt176"/>
            <p:cNvSpPr/>
            <p:nvPr/>
          </p:nvSpPr>
          <p:spPr>
            <a:xfrm>
              <a:off x="3100905" y="496189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77" name="pt177"/>
            <p:cNvSpPr/>
            <p:nvPr/>
          </p:nvSpPr>
          <p:spPr>
            <a:xfrm>
              <a:off x="3072734" y="496189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8" name="pt178"/>
            <p:cNvSpPr/>
            <p:nvPr/>
          </p:nvSpPr>
          <p:spPr>
            <a:xfrm>
              <a:off x="3044562" y="313945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79" name="pt179"/>
            <p:cNvSpPr/>
            <p:nvPr/>
          </p:nvSpPr>
          <p:spPr>
            <a:xfrm>
              <a:off x="2931876" y="313945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80" name="pt180"/>
            <p:cNvSpPr/>
            <p:nvPr/>
          </p:nvSpPr>
          <p:spPr>
            <a:xfrm>
              <a:off x="3213591" y="435441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81" name="pt181"/>
            <p:cNvSpPr/>
            <p:nvPr/>
          </p:nvSpPr>
          <p:spPr>
            <a:xfrm>
              <a:off x="3171334" y="435441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82" name="pt182"/>
            <p:cNvSpPr/>
            <p:nvPr/>
          </p:nvSpPr>
          <p:spPr>
            <a:xfrm>
              <a:off x="2833275" y="324070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83" name="pt183"/>
            <p:cNvSpPr/>
            <p:nvPr/>
          </p:nvSpPr>
          <p:spPr>
            <a:xfrm>
              <a:off x="2720589" y="324070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84" name="pt184"/>
            <p:cNvSpPr/>
            <p:nvPr/>
          </p:nvSpPr>
          <p:spPr>
            <a:xfrm>
              <a:off x="3171334" y="283571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85" name="pt185"/>
            <p:cNvSpPr/>
            <p:nvPr/>
          </p:nvSpPr>
          <p:spPr>
            <a:xfrm>
              <a:off x="3044562" y="283571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86" name="pt186"/>
            <p:cNvSpPr/>
            <p:nvPr/>
          </p:nvSpPr>
          <p:spPr>
            <a:xfrm>
              <a:off x="3171334" y="516438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87" name="pt187"/>
            <p:cNvSpPr/>
            <p:nvPr/>
          </p:nvSpPr>
          <p:spPr>
            <a:xfrm>
              <a:off x="3157248" y="516438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88" name="pt188"/>
            <p:cNvSpPr/>
            <p:nvPr/>
          </p:nvSpPr>
          <p:spPr>
            <a:xfrm>
              <a:off x="3086819" y="253197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89" name="pt189"/>
            <p:cNvSpPr/>
            <p:nvPr/>
          </p:nvSpPr>
          <p:spPr>
            <a:xfrm>
              <a:off x="2931876" y="253197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90" name="pt190"/>
            <p:cNvSpPr/>
            <p:nvPr/>
          </p:nvSpPr>
          <p:spPr>
            <a:xfrm>
              <a:off x="3044562" y="445566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91" name="pt191"/>
            <p:cNvSpPr/>
            <p:nvPr/>
          </p:nvSpPr>
          <p:spPr>
            <a:xfrm>
              <a:off x="3002305" y="445566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92" name="pt192"/>
            <p:cNvSpPr/>
            <p:nvPr/>
          </p:nvSpPr>
          <p:spPr>
            <a:xfrm>
              <a:off x="3241763" y="526563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93" name="pt193"/>
            <p:cNvSpPr/>
            <p:nvPr/>
          </p:nvSpPr>
          <p:spPr>
            <a:xfrm>
              <a:off x="3227677" y="526563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94" name="pt194"/>
            <p:cNvSpPr/>
            <p:nvPr/>
          </p:nvSpPr>
          <p:spPr>
            <a:xfrm>
              <a:off x="3199506" y="536688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95" name="pt195"/>
            <p:cNvSpPr/>
            <p:nvPr/>
          </p:nvSpPr>
          <p:spPr>
            <a:xfrm>
              <a:off x="3185420" y="536688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96" name="pt196"/>
            <p:cNvSpPr/>
            <p:nvPr/>
          </p:nvSpPr>
          <p:spPr>
            <a:xfrm>
              <a:off x="2875533" y="202574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97" name="pt197"/>
            <p:cNvSpPr/>
            <p:nvPr/>
          </p:nvSpPr>
          <p:spPr>
            <a:xfrm>
              <a:off x="2607903" y="202574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98" name="pt198"/>
            <p:cNvSpPr/>
            <p:nvPr/>
          </p:nvSpPr>
          <p:spPr>
            <a:xfrm>
              <a:off x="3227677" y="455690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99" name="pt199"/>
            <p:cNvSpPr/>
            <p:nvPr/>
          </p:nvSpPr>
          <p:spPr>
            <a:xfrm>
              <a:off x="3185420" y="455690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0" name="pt200"/>
            <p:cNvSpPr/>
            <p:nvPr/>
          </p:nvSpPr>
          <p:spPr>
            <a:xfrm>
              <a:off x="2945961" y="354444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01" name="pt201"/>
            <p:cNvSpPr/>
            <p:nvPr/>
          </p:nvSpPr>
          <p:spPr>
            <a:xfrm>
              <a:off x="2875533" y="354444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2" name="pt202"/>
            <p:cNvSpPr/>
            <p:nvPr/>
          </p:nvSpPr>
          <p:spPr>
            <a:xfrm>
              <a:off x="3227677" y="506314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03" name="pt203"/>
            <p:cNvSpPr/>
            <p:nvPr/>
          </p:nvSpPr>
          <p:spPr>
            <a:xfrm>
              <a:off x="3199506" y="506314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4" name="pt204"/>
            <p:cNvSpPr/>
            <p:nvPr/>
          </p:nvSpPr>
          <p:spPr>
            <a:xfrm>
              <a:off x="3072734" y="232948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05" name="pt205"/>
            <p:cNvSpPr/>
            <p:nvPr/>
          </p:nvSpPr>
          <p:spPr>
            <a:xfrm>
              <a:off x="2903704" y="232948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6" name="pt206"/>
            <p:cNvSpPr/>
            <p:nvPr/>
          </p:nvSpPr>
          <p:spPr>
            <a:xfrm>
              <a:off x="3129077" y="243072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07" name="pt207"/>
            <p:cNvSpPr/>
            <p:nvPr/>
          </p:nvSpPr>
          <p:spPr>
            <a:xfrm>
              <a:off x="2960047" y="243072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8" name="pt208"/>
            <p:cNvSpPr/>
            <p:nvPr/>
          </p:nvSpPr>
          <p:spPr>
            <a:xfrm>
              <a:off x="3058648" y="344319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09" name="pt209"/>
            <p:cNvSpPr/>
            <p:nvPr/>
          </p:nvSpPr>
          <p:spPr>
            <a:xfrm>
              <a:off x="2974133" y="344319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0" name="pt210"/>
            <p:cNvSpPr/>
            <p:nvPr/>
          </p:nvSpPr>
          <p:spPr>
            <a:xfrm>
              <a:off x="3086819" y="405067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11" name="pt211"/>
            <p:cNvSpPr/>
            <p:nvPr/>
          </p:nvSpPr>
          <p:spPr>
            <a:xfrm>
              <a:off x="3030476" y="405067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2" name="pt212"/>
            <p:cNvSpPr/>
            <p:nvPr/>
          </p:nvSpPr>
          <p:spPr>
            <a:xfrm>
              <a:off x="3030476" y="222823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13" name="pt213"/>
            <p:cNvSpPr/>
            <p:nvPr/>
          </p:nvSpPr>
          <p:spPr>
            <a:xfrm>
              <a:off x="2847361" y="222823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4" name="pt214"/>
            <p:cNvSpPr/>
            <p:nvPr/>
          </p:nvSpPr>
          <p:spPr>
            <a:xfrm>
              <a:off x="3129077" y="293696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15" name="pt215"/>
            <p:cNvSpPr/>
            <p:nvPr/>
          </p:nvSpPr>
          <p:spPr>
            <a:xfrm>
              <a:off x="3002305" y="293696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6" name="pt216"/>
            <p:cNvSpPr/>
            <p:nvPr/>
          </p:nvSpPr>
          <p:spPr>
            <a:xfrm>
              <a:off x="3143162" y="334194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17" name="pt217"/>
            <p:cNvSpPr/>
            <p:nvPr/>
          </p:nvSpPr>
          <p:spPr>
            <a:xfrm>
              <a:off x="3030476" y="334194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8" name="pt218"/>
            <p:cNvSpPr/>
            <p:nvPr/>
          </p:nvSpPr>
          <p:spPr>
            <a:xfrm>
              <a:off x="3213591" y="364568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19" name="pt219"/>
            <p:cNvSpPr/>
            <p:nvPr/>
          </p:nvSpPr>
          <p:spPr>
            <a:xfrm>
              <a:off x="3143162" y="36456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0" name="pt220"/>
            <p:cNvSpPr/>
            <p:nvPr/>
          </p:nvSpPr>
          <p:spPr>
            <a:xfrm>
              <a:off x="3044562" y="192449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21" name="pt221"/>
            <p:cNvSpPr/>
            <p:nvPr/>
          </p:nvSpPr>
          <p:spPr>
            <a:xfrm>
              <a:off x="2762846" y="192449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2" name="pt222"/>
            <p:cNvSpPr/>
            <p:nvPr/>
          </p:nvSpPr>
          <p:spPr>
            <a:xfrm>
              <a:off x="3241763" y="465815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23" name="pt223"/>
            <p:cNvSpPr/>
            <p:nvPr/>
          </p:nvSpPr>
          <p:spPr>
            <a:xfrm>
              <a:off x="3199506" y="465815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4" name="pt224"/>
            <p:cNvSpPr/>
            <p:nvPr/>
          </p:nvSpPr>
          <p:spPr>
            <a:xfrm>
              <a:off x="3213591" y="374693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25" name="pt225"/>
            <p:cNvSpPr/>
            <p:nvPr/>
          </p:nvSpPr>
          <p:spPr>
            <a:xfrm>
              <a:off x="3143162" y="374693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6" name="pt226"/>
            <p:cNvSpPr/>
            <p:nvPr/>
          </p:nvSpPr>
          <p:spPr>
            <a:xfrm>
              <a:off x="3241763" y="384818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27" name="pt227"/>
            <p:cNvSpPr/>
            <p:nvPr/>
          </p:nvSpPr>
          <p:spPr>
            <a:xfrm>
              <a:off x="3171334" y="384818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8" name="pt228"/>
            <p:cNvSpPr/>
            <p:nvPr/>
          </p:nvSpPr>
          <p:spPr>
            <a:xfrm>
              <a:off x="3241763" y="546812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29" name="pt229"/>
            <p:cNvSpPr/>
            <p:nvPr/>
          </p:nvSpPr>
          <p:spPr>
            <a:xfrm>
              <a:off x="3227677" y="546812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0" name="pt230"/>
            <p:cNvSpPr/>
            <p:nvPr/>
          </p:nvSpPr>
          <p:spPr>
            <a:xfrm>
              <a:off x="3241763" y="394942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31" name="pt231"/>
            <p:cNvSpPr/>
            <p:nvPr/>
          </p:nvSpPr>
          <p:spPr>
            <a:xfrm>
              <a:off x="3171334" y="394942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2" name="tx232"/>
            <p:cNvSpPr/>
            <p:nvPr/>
          </p:nvSpPr>
          <p:spPr>
            <a:xfrm>
              <a:off x="3409600" y="415574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33" name="tx233"/>
            <p:cNvSpPr/>
            <p:nvPr/>
          </p:nvSpPr>
          <p:spPr>
            <a:xfrm>
              <a:off x="3409600" y="304202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234" name="tx234"/>
            <p:cNvSpPr/>
            <p:nvPr/>
          </p:nvSpPr>
          <p:spPr>
            <a:xfrm>
              <a:off x="3377505" y="1827069"/>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-22%</a:t>
              </a:r>
            </a:p>
          </p:txBody>
        </p:sp>
        <p:sp>
          <p:nvSpPr>
            <p:cNvPr id="235" name="tx235"/>
            <p:cNvSpPr/>
            <p:nvPr/>
          </p:nvSpPr>
          <p:spPr>
            <a:xfrm>
              <a:off x="3377505" y="2130809"/>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-15%</a:t>
              </a:r>
            </a:p>
          </p:txBody>
        </p:sp>
        <p:sp>
          <p:nvSpPr>
            <p:cNvPr id="236" name="tx236"/>
            <p:cNvSpPr/>
            <p:nvPr/>
          </p:nvSpPr>
          <p:spPr>
            <a:xfrm>
              <a:off x="3377505" y="2637042"/>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-10%</a:t>
              </a:r>
            </a:p>
          </p:txBody>
        </p:sp>
        <p:sp>
          <p:nvSpPr>
            <p:cNvPr id="237" name="tx237"/>
            <p:cNvSpPr/>
            <p:nvPr/>
          </p:nvSpPr>
          <p:spPr>
            <a:xfrm>
              <a:off x="3409600" y="4256988"/>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38" name="tx238"/>
            <p:cNvSpPr/>
            <p:nvPr/>
          </p:nvSpPr>
          <p:spPr>
            <a:xfrm>
              <a:off x="3409600" y="476322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39" name="tx239"/>
            <p:cNvSpPr/>
            <p:nvPr/>
          </p:nvSpPr>
          <p:spPr>
            <a:xfrm>
              <a:off x="3409600" y="4864468"/>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40" name="tx240"/>
            <p:cNvSpPr/>
            <p:nvPr/>
          </p:nvSpPr>
          <p:spPr>
            <a:xfrm>
              <a:off x="3409600" y="273828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-9%</a:t>
              </a:r>
            </a:p>
          </p:txBody>
        </p:sp>
        <p:sp>
          <p:nvSpPr>
            <p:cNvPr id="241" name="tx241"/>
            <p:cNvSpPr/>
            <p:nvPr/>
          </p:nvSpPr>
          <p:spPr>
            <a:xfrm>
              <a:off x="3409600" y="496571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42" name="tx242"/>
            <p:cNvSpPr/>
            <p:nvPr/>
          </p:nvSpPr>
          <p:spPr>
            <a:xfrm>
              <a:off x="3409600" y="314327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243" name="tx243"/>
            <p:cNvSpPr/>
            <p:nvPr/>
          </p:nvSpPr>
          <p:spPr>
            <a:xfrm>
              <a:off x="3409600" y="435823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44" name="tx244"/>
            <p:cNvSpPr/>
            <p:nvPr/>
          </p:nvSpPr>
          <p:spPr>
            <a:xfrm>
              <a:off x="3409600" y="324452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245" name="tx245"/>
            <p:cNvSpPr/>
            <p:nvPr/>
          </p:nvSpPr>
          <p:spPr>
            <a:xfrm>
              <a:off x="3409600" y="283953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-9%</a:t>
              </a:r>
            </a:p>
          </p:txBody>
        </p:sp>
        <p:sp>
          <p:nvSpPr>
            <p:cNvPr id="246" name="tx246"/>
            <p:cNvSpPr/>
            <p:nvPr/>
          </p:nvSpPr>
          <p:spPr>
            <a:xfrm>
              <a:off x="3409600" y="5168208"/>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47" name="tx247"/>
            <p:cNvSpPr/>
            <p:nvPr/>
          </p:nvSpPr>
          <p:spPr>
            <a:xfrm>
              <a:off x="3381803" y="2535795"/>
              <a:ext cx="260969"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-11%</a:t>
              </a:r>
            </a:p>
          </p:txBody>
        </p:sp>
        <p:sp>
          <p:nvSpPr>
            <p:cNvPr id="248" name="tx248"/>
            <p:cNvSpPr/>
            <p:nvPr/>
          </p:nvSpPr>
          <p:spPr>
            <a:xfrm>
              <a:off x="3409600" y="445948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49" name="tx249"/>
            <p:cNvSpPr/>
            <p:nvPr/>
          </p:nvSpPr>
          <p:spPr>
            <a:xfrm>
              <a:off x="3409600" y="526945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50" name="tx250"/>
            <p:cNvSpPr/>
            <p:nvPr/>
          </p:nvSpPr>
          <p:spPr>
            <a:xfrm>
              <a:off x="3409600" y="537070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51" name="tx251"/>
            <p:cNvSpPr/>
            <p:nvPr/>
          </p:nvSpPr>
          <p:spPr>
            <a:xfrm>
              <a:off x="3377505" y="2029562"/>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-19%</a:t>
              </a:r>
            </a:p>
          </p:txBody>
        </p:sp>
        <p:sp>
          <p:nvSpPr>
            <p:cNvPr id="252" name="tx252"/>
            <p:cNvSpPr/>
            <p:nvPr/>
          </p:nvSpPr>
          <p:spPr>
            <a:xfrm>
              <a:off x="3409600" y="4560728"/>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53" name="tx253"/>
            <p:cNvSpPr/>
            <p:nvPr/>
          </p:nvSpPr>
          <p:spPr>
            <a:xfrm>
              <a:off x="3409600" y="354826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254" name="tx254"/>
            <p:cNvSpPr/>
            <p:nvPr/>
          </p:nvSpPr>
          <p:spPr>
            <a:xfrm>
              <a:off x="3409600" y="506696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55" name="tx255"/>
            <p:cNvSpPr/>
            <p:nvPr/>
          </p:nvSpPr>
          <p:spPr>
            <a:xfrm>
              <a:off x="3377505" y="2333302"/>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-12%</a:t>
              </a:r>
            </a:p>
          </p:txBody>
        </p:sp>
        <p:sp>
          <p:nvSpPr>
            <p:cNvPr id="256" name="tx256"/>
            <p:cNvSpPr/>
            <p:nvPr/>
          </p:nvSpPr>
          <p:spPr>
            <a:xfrm>
              <a:off x="3377505" y="2434549"/>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-12%</a:t>
              </a:r>
            </a:p>
          </p:txBody>
        </p:sp>
        <p:sp>
          <p:nvSpPr>
            <p:cNvPr id="257" name="tx257"/>
            <p:cNvSpPr/>
            <p:nvPr/>
          </p:nvSpPr>
          <p:spPr>
            <a:xfrm>
              <a:off x="3409600" y="344701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258" name="tx258"/>
            <p:cNvSpPr/>
            <p:nvPr/>
          </p:nvSpPr>
          <p:spPr>
            <a:xfrm>
              <a:off x="3409600" y="405449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259" name="tx259"/>
            <p:cNvSpPr/>
            <p:nvPr/>
          </p:nvSpPr>
          <p:spPr>
            <a:xfrm>
              <a:off x="3377505" y="2232056"/>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-13%</a:t>
              </a:r>
            </a:p>
          </p:txBody>
        </p:sp>
        <p:sp>
          <p:nvSpPr>
            <p:cNvPr id="260" name="tx260"/>
            <p:cNvSpPr/>
            <p:nvPr/>
          </p:nvSpPr>
          <p:spPr>
            <a:xfrm>
              <a:off x="3409600" y="294078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-9%</a:t>
              </a:r>
            </a:p>
          </p:txBody>
        </p:sp>
        <p:sp>
          <p:nvSpPr>
            <p:cNvPr id="261" name="tx261"/>
            <p:cNvSpPr/>
            <p:nvPr/>
          </p:nvSpPr>
          <p:spPr>
            <a:xfrm>
              <a:off x="3409600" y="334576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262" name="tx262"/>
            <p:cNvSpPr/>
            <p:nvPr/>
          </p:nvSpPr>
          <p:spPr>
            <a:xfrm>
              <a:off x="3409600" y="364950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263" name="tx263"/>
            <p:cNvSpPr/>
            <p:nvPr/>
          </p:nvSpPr>
          <p:spPr>
            <a:xfrm>
              <a:off x="3377505" y="1928316"/>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-20%</a:t>
              </a:r>
            </a:p>
          </p:txBody>
        </p:sp>
        <p:sp>
          <p:nvSpPr>
            <p:cNvPr id="264" name="tx264"/>
            <p:cNvSpPr/>
            <p:nvPr/>
          </p:nvSpPr>
          <p:spPr>
            <a:xfrm>
              <a:off x="3409600" y="466197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65" name="tx265"/>
            <p:cNvSpPr/>
            <p:nvPr/>
          </p:nvSpPr>
          <p:spPr>
            <a:xfrm>
              <a:off x="3409600" y="375075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266" name="tx266"/>
            <p:cNvSpPr/>
            <p:nvPr/>
          </p:nvSpPr>
          <p:spPr>
            <a:xfrm>
              <a:off x="3409600" y="385200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267" name="tx267"/>
            <p:cNvSpPr/>
            <p:nvPr/>
          </p:nvSpPr>
          <p:spPr>
            <a:xfrm>
              <a:off x="3409600" y="5471948"/>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68" name="tx268"/>
            <p:cNvSpPr/>
            <p:nvPr/>
          </p:nvSpPr>
          <p:spPr>
            <a:xfrm>
              <a:off x="3409600" y="395324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269" name="rc269"/>
            <p:cNvSpPr/>
            <p:nvPr/>
          </p:nvSpPr>
          <p:spPr>
            <a:xfrm>
              <a:off x="1807907" y="1807652"/>
              <a:ext cx="1859324" cy="3766375"/>
            </a:xfrm>
            <a:prstGeom prst="rect">
              <a:avLst/>
            </a:prstGeom>
            <a:noFill/>
            <a:ln w="13550" cap="rnd">
              <a:solidFill>
                <a:srgbClr val="999999">
                  <a:alpha val="100000"/>
                </a:srgbClr>
              </a:solidFill>
              <a:prstDash val="solid"/>
              <a:round/>
            </a:ln>
          </p:spPr>
          <p:txBody>
            <a:bodyPr/>
            <a:lstStyle/>
            <a:p/>
          </p:txBody>
        </p:sp>
        <p:sp>
          <p:nvSpPr>
            <p:cNvPr id="270" name="pl270"/>
            <p:cNvSpPr/>
            <p:nvPr/>
          </p:nvSpPr>
          <p:spPr>
            <a:xfrm>
              <a:off x="4713488" y="5434532"/>
              <a:ext cx="1859324" cy="0"/>
            </a:xfrm>
            <a:custGeom>
              <a:avLst/>
              <a:pathLst>
                <a:path w="1859324" h="0">
                  <a:moveTo>
                    <a:pt x="0" y="0"/>
                  </a:moveTo>
                  <a:lnTo>
                    <a:pt x="1859324" y="0"/>
                  </a:lnTo>
                  <a:lnTo>
                    <a:pt x="1859324" y="0"/>
                  </a:lnTo>
                </a:path>
              </a:pathLst>
            </a:custGeom>
            <a:ln w="13550" cap="flat">
              <a:solidFill>
                <a:srgbClr val="EBEBEB">
                  <a:alpha val="100000"/>
                </a:srgbClr>
              </a:solidFill>
              <a:prstDash val="solid"/>
              <a:round/>
            </a:ln>
          </p:spPr>
          <p:txBody>
            <a:bodyPr/>
            <a:lstStyle/>
            <a:p/>
          </p:txBody>
        </p:sp>
        <p:sp>
          <p:nvSpPr>
            <p:cNvPr id="271" name="pl271"/>
            <p:cNvSpPr/>
            <p:nvPr/>
          </p:nvSpPr>
          <p:spPr>
            <a:xfrm>
              <a:off x="4713488" y="5202039"/>
              <a:ext cx="1859324" cy="0"/>
            </a:xfrm>
            <a:custGeom>
              <a:avLst/>
              <a:pathLst>
                <a:path w="1859324" h="0">
                  <a:moveTo>
                    <a:pt x="0" y="0"/>
                  </a:moveTo>
                  <a:lnTo>
                    <a:pt x="1859324" y="0"/>
                  </a:lnTo>
                  <a:lnTo>
                    <a:pt x="1859324" y="0"/>
                  </a:lnTo>
                </a:path>
              </a:pathLst>
            </a:custGeom>
            <a:ln w="13550" cap="flat">
              <a:solidFill>
                <a:srgbClr val="EBEBEB">
                  <a:alpha val="100000"/>
                </a:srgbClr>
              </a:solidFill>
              <a:prstDash val="solid"/>
              <a:round/>
            </a:ln>
          </p:spPr>
          <p:txBody>
            <a:bodyPr/>
            <a:lstStyle/>
            <a:p/>
          </p:txBody>
        </p:sp>
        <p:sp>
          <p:nvSpPr>
            <p:cNvPr id="272" name="pl272"/>
            <p:cNvSpPr/>
            <p:nvPr/>
          </p:nvSpPr>
          <p:spPr>
            <a:xfrm>
              <a:off x="4713488" y="4969547"/>
              <a:ext cx="1859324" cy="0"/>
            </a:xfrm>
            <a:custGeom>
              <a:avLst/>
              <a:pathLst>
                <a:path w="1859324" h="0">
                  <a:moveTo>
                    <a:pt x="0" y="0"/>
                  </a:moveTo>
                  <a:lnTo>
                    <a:pt x="1859324" y="0"/>
                  </a:lnTo>
                  <a:lnTo>
                    <a:pt x="1859324" y="0"/>
                  </a:lnTo>
                </a:path>
              </a:pathLst>
            </a:custGeom>
            <a:ln w="13550" cap="flat">
              <a:solidFill>
                <a:srgbClr val="EBEBEB">
                  <a:alpha val="100000"/>
                </a:srgbClr>
              </a:solidFill>
              <a:prstDash val="solid"/>
              <a:round/>
            </a:ln>
          </p:spPr>
          <p:txBody>
            <a:bodyPr/>
            <a:lstStyle/>
            <a:p/>
          </p:txBody>
        </p:sp>
        <p:sp>
          <p:nvSpPr>
            <p:cNvPr id="273" name="pl273"/>
            <p:cNvSpPr/>
            <p:nvPr/>
          </p:nvSpPr>
          <p:spPr>
            <a:xfrm>
              <a:off x="4713488" y="4737055"/>
              <a:ext cx="1859324" cy="0"/>
            </a:xfrm>
            <a:custGeom>
              <a:avLst/>
              <a:pathLst>
                <a:path w="1859324" h="0">
                  <a:moveTo>
                    <a:pt x="0" y="0"/>
                  </a:moveTo>
                  <a:lnTo>
                    <a:pt x="1859324" y="0"/>
                  </a:lnTo>
                  <a:lnTo>
                    <a:pt x="1859324" y="0"/>
                  </a:lnTo>
                </a:path>
              </a:pathLst>
            </a:custGeom>
            <a:ln w="13550" cap="flat">
              <a:solidFill>
                <a:srgbClr val="EBEBEB">
                  <a:alpha val="100000"/>
                </a:srgbClr>
              </a:solidFill>
              <a:prstDash val="solid"/>
              <a:round/>
            </a:ln>
          </p:spPr>
          <p:txBody>
            <a:bodyPr/>
            <a:lstStyle/>
            <a:p/>
          </p:txBody>
        </p:sp>
        <p:sp>
          <p:nvSpPr>
            <p:cNvPr id="274" name="pl274"/>
            <p:cNvSpPr/>
            <p:nvPr/>
          </p:nvSpPr>
          <p:spPr>
            <a:xfrm>
              <a:off x="4713488" y="4504563"/>
              <a:ext cx="1859324" cy="0"/>
            </a:xfrm>
            <a:custGeom>
              <a:avLst/>
              <a:pathLst>
                <a:path w="1859324" h="0">
                  <a:moveTo>
                    <a:pt x="0" y="0"/>
                  </a:moveTo>
                  <a:lnTo>
                    <a:pt x="1859324" y="0"/>
                  </a:lnTo>
                  <a:lnTo>
                    <a:pt x="1859324" y="0"/>
                  </a:lnTo>
                </a:path>
              </a:pathLst>
            </a:custGeom>
            <a:ln w="13550" cap="flat">
              <a:solidFill>
                <a:srgbClr val="EBEBEB">
                  <a:alpha val="100000"/>
                </a:srgbClr>
              </a:solidFill>
              <a:prstDash val="solid"/>
              <a:round/>
            </a:ln>
          </p:spPr>
          <p:txBody>
            <a:bodyPr/>
            <a:lstStyle/>
            <a:p/>
          </p:txBody>
        </p:sp>
        <p:sp>
          <p:nvSpPr>
            <p:cNvPr id="275" name="pl275"/>
            <p:cNvSpPr/>
            <p:nvPr/>
          </p:nvSpPr>
          <p:spPr>
            <a:xfrm>
              <a:off x="4713488" y="4272070"/>
              <a:ext cx="1859324" cy="0"/>
            </a:xfrm>
            <a:custGeom>
              <a:avLst/>
              <a:pathLst>
                <a:path w="1859324" h="0">
                  <a:moveTo>
                    <a:pt x="0" y="0"/>
                  </a:moveTo>
                  <a:lnTo>
                    <a:pt x="1859324" y="0"/>
                  </a:lnTo>
                  <a:lnTo>
                    <a:pt x="1859324" y="0"/>
                  </a:lnTo>
                </a:path>
              </a:pathLst>
            </a:custGeom>
            <a:ln w="13550" cap="flat">
              <a:solidFill>
                <a:srgbClr val="EBEBEB">
                  <a:alpha val="100000"/>
                </a:srgbClr>
              </a:solidFill>
              <a:prstDash val="solid"/>
              <a:round/>
            </a:ln>
          </p:spPr>
          <p:txBody>
            <a:bodyPr/>
            <a:lstStyle/>
            <a:p/>
          </p:txBody>
        </p:sp>
        <p:sp>
          <p:nvSpPr>
            <p:cNvPr id="276" name="pl276"/>
            <p:cNvSpPr/>
            <p:nvPr/>
          </p:nvSpPr>
          <p:spPr>
            <a:xfrm>
              <a:off x="4713488" y="4039578"/>
              <a:ext cx="1859324" cy="0"/>
            </a:xfrm>
            <a:custGeom>
              <a:avLst/>
              <a:pathLst>
                <a:path w="1859324" h="0">
                  <a:moveTo>
                    <a:pt x="0" y="0"/>
                  </a:moveTo>
                  <a:lnTo>
                    <a:pt x="1859324" y="0"/>
                  </a:lnTo>
                  <a:lnTo>
                    <a:pt x="1859324" y="0"/>
                  </a:lnTo>
                </a:path>
              </a:pathLst>
            </a:custGeom>
            <a:ln w="13550" cap="flat">
              <a:solidFill>
                <a:srgbClr val="EBEBEB">
                  <a:alpha val="100000"/>
                </a:srgbClr>
              </a:solidFill>
              <a:prstDash val="solid"/>
              <a:round/>
            </a:ln>
          </p:spPr>
          <p:txBody>
            <a:bodyPr/>
            <a:lstStyle/>
            <a:p/>
          </p:txBody>
        </p:sp>
        <p:sp>
          <p:nvSpPr>
            <p:cNvPr id="277" name="pl277"/>
            <p:cNvSpPr/>
            <p:nvPr/>
          </p:nvSpPr>
          <p:spPr>
            <a:xfrm>
              <a:off x="4713488" y="3807086"/>
              <a:ext cx="1859324" cy="0"/>
            </a:xfrm>
            <a:custGeom>
              <a:avLst/>
              <a:pathLst>
                <a:path w="1859324" h="0">
                  <a:moveTo>
                    <a:pt x="0" y="0"/>
                  </a:moveTo>
                  <a:lnTo>
                    <a:pt x="1859324" y="0"/>
                  </a:lnTo>
                  <a:lnTo>
                    <a:pt x="1859324" y="0"/>
                  </a:lnTo>
                </a:path>
              </a:pathLst>
            </a:custGeom>
            <a:ln w="13550" cap="flat">
              <a:solidFill>
                <a:srgbClr val="EBEBEB">
                  <a:alpha val="100000"/>
                </a:srgbClr>
              </a:solidFill>
              <a:prstDash val="solid"/>
              <a:round/>
            </a:ln>
          </p:spPr>
          <p:txBody>
            <a:bodyPr/>
            <a:lstStyle/>
            <a:p/>
          </p:txBody>
        </p:sp>
        <p:sp>
          <p:nvSpPr>
            <p:cNvPr id="278" name="pl278"/>
            <p:cNvSpPr/>
            <p:nvPr/>
          </p:nvSpPr>
          <p:spPr>
            <a:xfrm>
              <a:off x="4713488" y="3574593"/>
              <a:ext cx="1859324" cy="0"/>
            </a:xfrm>
            <a:custGeom>
              <a:avLst/>
              <a:pathLst>
                <a:path w="1859324" h="0">
                  <a:moveTo>
                    <a:pt x="0" y="0"/>
                  </a:moveTo>
                  <a:lnTo>
                    <a:pt x="1859324" y="0"/>
                  </a:lnTo>
                  <a:lnTo>
                    <a:pt x="1859324" y="0"/>
                  </a:lnTo>
                </a:path>
              </a:pathLst>
            </a:custGeom>
            <a:ln w="13550" cap="flat">
              <a:solidFill>
                <a:srgbClr val="EBEBEB">
                  <a:alpha val="100000"/>
                </a:srgbClr>
              </a:solidFill>
              <a:prstDash val="solid"/>
              <a:round/>
            </a:ln>
          </p:spPr>
          <p:txBody>
            <a:bodyPr/>
            <a:lstStyle/>
            <a:p/>
          </p:txBody>
        </p:sp>
        <p:sp>
          <p:nvSpPr>
            <p:cNvPr id="279" name="pl279"/>
            <p:cNvSpPr/>
            <p:nvPr/>
          </p:nvSpPr>
          <p:spPr>
            <a:xfrm>
              <a:off x="4713488" y="3342101"/>
              <a:ext cx="1859324" cy="0"/>
            </a:xfrm>
            <a:custGeom>
              <a:avLst/>
              <a:pathLst>
                <a:path w="1859324" h="0">
                  <a:moveTo>
                    <a:pt x="0" y="0"/>
                  </a:moveTo>
                  <a:lnTo>
                    <a:pt x="1859324" y="0"/>
                  </a:lnTo>
                  <a:lnTo>
                    <a:pt x="1859324" y="0"/>
                  </a:lnTo>
                </a:path>
              </a:pathLst>
            </a:custGeom>
            <a:ln w="13550" cap="flat">
              <a:solidFill>
                <a:srgbClr val="EBEBEB">
                  <a:alpha val="100000"/>
                </a:srgbClr>
              </a:solidFill>
              <a:prstDash val="solid"/>
              <a:round/>
            </a:ln>
          </p:spPr>
          <p:txBody>
            <a:bodyPr/>
            <a:lstStyle/>
            <a:p/>
          </p:txBody>
        </p:sp>
        <p:sp>
          <p:nvSpPr>
            <p:cNvPr id="280" name="pl280"/>
            <p:cNvSpPr/>
            <p:nvPr/>
          </p:nvSpPr>
          <p:spPr>
            <a:xfrm>
              <a:off x="4713488" y="3109609"/>
              <a:ext cx="1859324" cy="0"/>
            </a:xfrm>
            <a:custGeom>
              <a:avLst/>
              <a:pathLst>
                <a:path w="1859324" h="0">
                  <a:moveTo>
                    <a:pt x="0" y="0"/>
                  </a:moveTo>
                  <a:lnTo>
                    <a:pt x="1859324" y="0"/>
                  </a:lnTo>
                  <a:lnTo>
                    <a:pt x="1859324" y="0"/>
                  </a:lnTo>
                </a:path>
              </a:pathLst>
            </a:custGeom>
            <a:ln w="13550" cap="flat">
              <a:solidFill>
                <a:srgbClr val="EBEBEB">
                  <a:alpha val="100000"/>
                </a:srgbClr>
              </a:solidFill>
              <a:prstDash val="solid"/>
              <a:round/>
            </a:ln>
          </p:spPr>
          <p:txBody>
            <a:bodyPr/>
            <a:lstStyle/>
            <a:p/>
          </p:txBody>
        </p:sp>
        <p:sp>
          <p:nvSpPr>
            <p:cNvPr id="281" name="pl281"/>
            <p:cNvSpPr/>
            <p:nvPr/>
          </p:nvSpPr>
          <p:spPr>
            <a:xfrm>
              <a:off x="4713488" y="2877116"/>
              <a:ext cx="1859324" cy="0"/>
            </a:xfrm>
            <a:custGeom>
              <a:avLst/>
              <a:pathLst>
                <a:path w="1859324" h="0">
                  <a:moveTo>
                    <a:pt x="0" y="0"/>
                  </a:moveTo>
                  <a:lnTo>
                    <a:pt x="1859324" y="0"/>
                  </a:lnTo>
                  <a:lnTo>
                    <a:pt x="1859324" y="0"/>
                  </a:lnTo>
                </a:path>
              </a:pathLst>
            </a:custGeom>
            <a:ln w="13550" cap="flat">
              <a:solidFill>
                <a:srgbClr val="EBEBEB">
                  <a:alpha val="100000"/>
                </a:srgbClr>
              </a:solidFill>
              <a:prstDash val="solid"/>
              <a:round/>
            </a:ln>
          </p:spPr>
          <p:txBody>
            <a:bodyPr/>
            <a:lstStyle/>
            <a:p/>
          </p:txBody>
        </p:sp>
        <p:sp>
          <p:nvSpPr>
            <p:cNvPr id="282" name="pl282"/>
            <p:cNvSpPr/>
            <p:nvPr/>
          </p:nvSpPr>
          <p:spPr>
            <a:xfrm>
              <a:off x="4713488" y="2644624"/>
              <a:ext cx="1859324" cy="0"/>
            </a:xfrm>
            <a:custGeom>
              <a:avLst/>
              <a:pathLst>
                <a:path w="1859324" h="0">
                  <a:moveTo>
                    <a:pt x="0" y="0"/>
                  </a:moveTo>
                  <a:lnTo>
                    <a:pt x="1859324" y="0"/>
                  </a:lnTo>
                  <a:lnTo>
                    <a:pt x="1859324" y="0"/>
                  </a:lnTo>
                </a:path>
              </a:pathLst>
            </a:custGeom>
            <a:ln w="13550" cap="flat">
              <a:solidFill>
                <a:srgbClr val="EBEBEB">
                  <a:alpha val="100000"/>
                </a:srgbClr>
              </a:solidFill>
              <a:prstDash val="solid"/>
              <a:round/>
            </a:ln>
          </p:spPr>
          <p:txBody>
            <a:bodyPr/>
            <a:lstStyle/>
            <a:p/>
          </p:txBody>
        </p:sp>
        <p:sp>
          <p:nvSpPr>
            <p:cNvPr id="283" name="pl283"/>
            <p:cNvSpPr/>
            <p:nvPr/>
          </p:nvSpPr>
          <p:spPr>
            <a:xfrm>
              <a:off x="4713488" y="2412132"/>
              <a:ext cx="1859324" cy="0"/>
            </a:xfrm>
            <a:custGeom>
              <a:avLst/>
              <a:pathLst>
                <a:path w="1859324" h="0">
                  <a:moveTo>
                    <a:pt x="0" y="0"/>
                  </a:moveTo>
                  <a:lnTo>
                    <a:pt x="1859324" y="0"/>
                  </a:lnTo>
                  <a:lnTo>
                    <a:pt x="1859324" y="0"/>
                  </a:lnTo>
                </a:path>
              </a:pathLst>
            </a:custGeom>
            <a:ln w="13550" cap="flat">
              <a:solidFill>
                <a:srgbClr val="EBEBEB">
                  <a:alpha val="100000"/>
                </a:srgbClr>
              </a:solidFill>
              <a:prstDash val="solid"/>
              <a:round/>
            </a:ln>
          </p:spPr>
          <p:txBody>
            <a:bodyPr/>
            <a:lstStyle/>
            <a:p/>
          </p:txBody>
        </p:sp>
        <p:sp>
          <p:nvSpPr>
            <p:cNvPr id="284" name="pl284"/>
            <p:cNvSpPr/>
            <p:nvPr/>
          </p:nvSpPr>
          <p:spPr>
            <a:xfrm>
              <a:off x="4713488" y="2179639"/>
              <a:ext cx="1859324" cy="0"/>
            </a:xfrm>
            <a:custGeom>
              <a:avLst/>
              <a:pathLst>
                <a:path w="1859324" h="0">
                  <a:moveTo>
                    <a:pt x="0" y="0"/>
                  </a:moveTo>
                  <a:lnTo>
                    <a:pt x="1859324" y="0"/>
                  </a:lnTo>
                  <a:lnTo>
                    <a:pt x="1859324" y="0"/>
                  </a:lnTo>
                </a:path>
              </a:pathLst>
            </a:custGeom>
            <a:ln w="13550" cap="flat">
              <a:solidFill>
                <a:srgbClr val="EBEBEB">
                  <a:alpha val="100000"/>
                </a:srgbClr>
              </a:solidFill>
              <a:prstDash val="solid"/>
              <a:round/>
            </a:ln>
          </p:spPr>
          <p:txBody>
            <a:bodyPr/>
            <a:lstStyle/>
            <a:p/>
          </p:txBody>
        </p:sp>
        <p:sp>
          <p:nvSpPr>
            <p:cNvPr id="285" name="pl285"/>
            <p:cNvSpPr/>
            <p:nvPr/>
          </p:nvSpPr>
          <p:spPr>
            <a:xfrm>
              <a:off x="4713488" y="1947147"/>
              <a:ext cx="1859324" cy="0"/>
            </a:xfrm>
            <a:custGeom>
              <a:avLst/>
              <a:pathLst>
                <a:path w="1859324" h="0">
                  <a:moveTo>
                    <a:pt x="0" y="0"/>
                  </a:moveTo>
                  <a:lnTo>
                    <a:pt x="1859324" y="0"/>
                  </a:lnTo>
                  <a:lnTo>
                    <a:pt x="1859324" y="0"/>
                  </a:lnTo>
                </a:path>
              </a:pathLst>
            </a:custGeom>
            <a:ln w="13550" cap="flat">
              <a:solidFill>
                <a:srgbClr val="EBEBEB">
                  <a:alpha val="100000"/>
                </a:srgbClr>
              </a:solidFill>
              <a:prstDash val="solid"/>
              <a:round/>
            </a:ln>
          </p:spPr>
          <p:txBody>
            <a:bodyPr/>
            <a:lstStyle/>
            <a:p/>
          </p:txBody>
        </p:sp>
        <p:sp>
          <p:nvSpPr>
            <p:cNvPr id="286" name="pl286"/>
            <p:cNvSpPr/>
            <p:nvPr/>
          </p:nvSpPr>
          <p:spPr>
            <a:xfrm>
              <a:off x="479800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87" name="pl287"/>
            <p:cNvSpPr/>
            <p:nvPr/>
          </p:nvSpPr>
          <p:spPr>
            <a:xfrm>
              <a:off x="507971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88" name="pl288"/>
            <p:cNvSpPr/>
            <p:nvPr/>
          </p:nvSpPr>
          <p:spPr>
            <a:xfrm>
              <a:off x="5361434"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89" name="pl289"/>
            <p:cNvSpPr/>
            <p:nvPr/>
          </p:nvSpPr>
          <p:spPr>
            <a:xfrm>
              <a:off x="564315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90" name="pl290"/>
            <p:cNvSpPr/>
            <p:nvPr/>
          </p:nvSpPr>
          <p:spPr>
            <a:xfrm>
              <a:off x="592486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91" name="pl291"/>
            <p:cNvSpPr/>
            <p:nvPr/>
          </p:nvSpPr>
          <p:spPr>
            <a:xfrm>
              <a:off x="620658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92" name="pl292"/>
            <p:cNvSpPr/>
            <p:nvPr/>
          </p:nvSpPr>
          <p:spPr>
            <a:xfrm>
              <a:off x="5826265" y="1947147"/>
              <a:ext cx="239458" cy="0"/>
            </a:xfrm>
            <a:custGeom>
              <a:avLst/>
              <a:pathLst>
                <a:path w="239458" h="0">
                  <a:moveTo>
                    <a:pt x="0" y="0"/>
                  </a:moveTo>
                  <a:lnTo>
                    <a:pt x="239458" y="0"/>
                  </a:lnTo>
                </a:path>
              </a:pathLst>
            </a:custGeom>
            <a:ln w="81303" cap="flat">
              <a:solidFill>
                <a:srgbClr val="E8E8E8">
                  <a:alpha val="100000"/>
                </a:srgbClr>
              </a:solidFill>
              <a:prstDash val="solid"/>
              <a:round/>
            </a:ln>
          </p:spPr>
          <p:txBody>
            <a:bodyPr/>
            <a:lstStyle/>
            <a:p/>
          </p:txBody>
        </p:sp>
        <p:sp>
          <p:nvSpPr>
            <p:cNvPr id="293" name="pl293"/>
            <p:cNvSpPr/>
            <p:nvPr/>
          </p:nvSpPr>
          <p:spPr>
            <a:xfrm>
              <a:off x="5784008" y="2179639"/>
              <a:ext cx="225372" cy="0"/>
            </a:xfrm>
            <a:custGeom>
              <a:avLst/>
              <a:pathLst>
                <a:path w="225372" h="0">
                  <a:moveTo>
                    <a:pt x="0" y="0"/>
                  </a:moveTo>
                  <a:lnTo>
                    <a:pt x="225372" y="0"/>
                  </a:lnTo>
                </a:path>
              </a:pathLst>
            </a:custGeom>
            <a:ln w="81303" cap="flat">
              <a:solidFill>
                <a:srgbClr val="E8E8E8">
                  <a:alpha val="100000"/>
                </a:srgbClr>
              </a:solidFill>
              <a:prstDash val="solid"/>
              <a:round/>
            </a:ln>
          </p:spPr>
          <p:txBody>
            <a:bodyPr/>
            <a:lstStyle/>
            <a:p/>
          </p:txBody>
        </p:sp>
        <p:sp>
          <p:nvSpPr>
            <p:cNvPr id="294" name="pl294"/>
            <p:cNvSpPr/>
            <p:nvPr/>
          </p:nvSpPr>
          <p:spPr>
            <a:xfrm>
              <a:off x="5671321" y="2412132"/>
              <a:ext cx="225372" cy="0"/>
            </a:xfrm>
            <a:custGeom>
              <a:avLst/>
              <a:pathLst>
                <a:path w="225372" h="0">
                  <a:moveTo>
                    <a:pt x="0" y="0"/>
                  </a:moveTo>
                  <a:lnTo>
                    <a:pt x="225372" y="0"/>
                  </a:lnTo>
                </a:path>
              </a:pathLst>
            </a:custGeom>
            <a:ln w="81303" cap="flat">
              <a:solidFill>
                <a:srgbClr val="E8E8E8">
                  <a:alpha val="100000"/>
                </a:srgbClr>
              </a:solidFill>
              <a:prstDash val="solid"/>
              <a:round/>
            </a:ln>
          </p:spPr>
          <p:txBody>
            <a:bodyPr/>
            <a:lstStyle/>
            <a:p/>
          </p:txBody>
        </p:sp>
        <p:sp>
          <p:nvSpPr>
            <p:cNvPr id="295" name="pl295"/>
            <p:cNvSpPr/>
            <p:nvPr/>
          </p:nvSpPr>
          <p:spPr>
            <a:xfrm>
              <a:off x="5755836" y="2644624"/>
              <a:ext cx="225372" cy="0"/>
            </a:xfrm>
            <a:custGeom>
              <a:avLst/>
              <a:pathLst>
                <a:path w="225372" h="0">
                  <a:moveTo>
                    <a:pt x="0" y="0"/>
                  </a:moveTo>
                  <a:lnTo>
                    <a:pt x="225372" y="0"/>
                  </a:lnTo>
                </a:path>
              </a:pathLst>
            </a:custGeom>
            <a:ln w="81303" cap="flat">
              <a:solidFill>
                <a:srgbClr val="E8E8E8">
                  <a:alpha val="100000"/>
                </a:srgbClr>
              </a:solidFill>
              <a:prstDash val="solid"/>
              <a:round/>
            </a:ln>
          </p:spPr>
          <p:txBody>
            <a:bodyPr/>
            <a:lstStyle/>
            <a:p/>
          </p:txBody>
        </p:sp>
        <p:sp>
          <p:nvSpPr>
            <p:cNvPr id="296" name="pl296"/>
            <p:cNvSpPr/>
            <p:nvPr/>
          </p:nvSpPr>
          <p:spPr>
            <a:xfrm>
              <a:off x="5924866" y="2877116"/>
              <a:ext cx="197201" cy="0"/>
            </a:xfrm>
            <a:custGeom>
              <a:avLst/>
              <a:pathLst>
                <a:path w="197201" h="0">
                  <a:moveTo>
                    <a:pt x="0" y="0"/>
                  </a:moveTo>
                  <a:lnTo>
                    <a:pt x="197201" y="0"/>
                  </a:lnTo>
                </a:path>
              </a:pathLst>
            </a:custGeom>
            <a:ln w="81303" cap="flat">
              <a:solidFill>
                <a:srgbClr val="E8E8E8">
                  <a:alpha val="100000"/>
                </a:srgbClr>
              </a:solidFill>
              <a:prstDash val="solid"/>
              <a:round/>
            </a:ln>
          </p:spPr>
          <p:txBody>
            <a:bodyPr/>
            <a:lstStyle/>
            <a:p/>
          </p:txBody>
        </p:sp>
        <p:sp>
          <p:nvSpPr>
            <p:cNvPr id="297" name="pl297"/>
            <p:cNvSpPr/>
            <p:nvPr/>
          </p:nvSpPr>
          <p:spPr>
            <a:xfrm>
              <a:off x="6051638" y="3109609"/>
              <a:ext cx="112686" cy="0"/>
            </a:xfrm>
            <a:custGeom>
              <a:avLst/>
              <a:pathLst>
                <a:path w="112686" h="0">
                  <a:moveTo>
                    <a:pt x="0" y="0"/>
                  </a:moveTo>
                  <a:lnTo>
                    <a:pt x="112686" y="0"/>
                  </a:lnTo>
                </a:path>
              </a:pathLst>
            </a:custGeom>
            <a:ln w="81303" cap="flat">
              <a:solidFill>
                <a:srgbClr val="E8E8E8">
                  <a:alpha val="100000"/>
                </a:srgbClr>
              </a:solidFill>
              <a:prstDash val="solid"/>
              <a:round/>
            </a:ln>
          </p:spPr>
          <p:txBody>
            <a:bodyPr/>
            <a:lstStyle/>
            <a:p/>
          </p:txBody>
        </p:sp>
        <p:sp>
          <p:nvSpPr>
            <p:cNvPr id="298" name="pl298"/>
            <p:cNvSpPr/>
            <p:nvPr/>
          </p:nvSpPr>
          <p:spPr>
            <a:xfrm>
              <a:off x="5953037" y="3342101"/>
              <a:ext cx="98600" cy="0"/>
            </a:xfrm>
            <a:custGeom>
              <a:avLst/>
              <a:pathLst>
                <a:path w="98600" h="0">
                  <a:moveTo>
                    <a:pt x="0" y="0"/>
                  </a:moveTo>
                  <a:lnTo>
                    <a:pt x="98600" y="0"/>
                  </a:lnTo>
                </a:path>
              </a:pathLst>
            </a:custGeom>
            <a:ln w="81303" cap="flat">
              <a:solidFill>
                <a:srgbClr val="E8E8E8">
                  <a:alpha val="100000"/>
                </a:srgbClr>
              </a:solidFill>
              <a:prstDash val="solid"/>
              <a:round/>
            </a:ln>
          </p:spPr>
          <p:txBody>
            <a:bodyPr/>
            <a:lstStyle/>
            <a:p/>
          </p:txBody>
        </p:sp>
        <p:sp>
          <p:nvSpPr>
            <p:cNvPr id="299" name="pl299"/>
            <p:cNvSpPr/>
            <p:nvPr/>
          </p:nvSpPr>
          <p:spPr>
            <a:xfrm>
              <a:off x="6093895" y="3574593"/>
              <a:ext cx="98600" cy="0"/>
            </a:xfrm>
            <a:custGeom>
              <a:avLst/>
              <a:pathLst>
                <a:path w="98600" h="0">
                  <a:moveTo>
                    <a:pt x="0" y="0"/>
                  </a:moveTo>
                  <a:lnTo>
                    <a:pt x="98600" y="0"/>
                  </a:lnTo>
                </a:path>
              </a:pathLst>
            </a:custGeom>
            <a:ln w="81303" cap="flat">
              <a:solidFill>
                <a:srgbClr val="E8E8E8">
                  <a:alpha val="100000"/>
                </a:srgbClr>
              </a:solidFill>
              <a:prstDash val="solid"/>
              <a:round/>
            </a:ln>
          </p:spPr>
          <p:txBody>
            <a:bodyPr/>
            <a:lstStyle/>
            <a:p/>
          </p:txBody>
        </p:sp>
        <p:sp>
          <p:nvSpPr>
            <p:cNvPr id="300" name="pl300"/>
            <p:cNvSpPr/>
            <p:nvPr/>
          </p:nvSpPr>
          <p:spPr>
            <a:xfrm>
              <a:off x="6037552" y="3807086"/>
              <a:ext cx="84514" cy="0"/>
            </a:xfrm>
            <a:custGeom>
              <a:avLst/>
              <a:pathLst>
                <a:path w="84514" h="0">
                  <a:moveTo>
                    <a:pt x="0" y="0"/>
                  </a:moveTo>
                  <a:lnTo>
                    <a:pt x="84514" y="0"/>
                  </a:lnTo>
                </a:path>
              </a:pathLst>
            </a:custGeom>
            <a:ln w="81303" cap="flat">
              <a:solidFill>
                <a:srgbClr val="E8E8E8">
                  <a:alpha val="100000"/>
                </a:srgbClr>
              </a:solidFill>
              <a:prstDash val="solid"/>
              <a:round/>
            </a:ln>
          </p:spPr>
          <p:txBody>
            <a:bodyPr/>
            <a:lstStyle/>
            <a:p/>
          </p:txBody>
        </p:sp>
        <p:sp>
          <p:nvSpPr>
            <p:cNvPr id="301" name="pl301"/>
            <p:cNvSpPr/>
            <p:nvPr/>
          </p:nvSpPr>
          <p:spPr>
            <a:xfrm>
              <a:off x="6051638" y="4039578"/>
              <a:ext cx="84514" cy="0"/>
            </a:xfrm>
            <a:custGeom>
              <a:avLst/>
              <a:pathLst>
                <a:path w="84514" h="0">
                  <a:moveTo>
                    <a:pt x="0" y="0"/>
                  </a:moveTo>
                  <a:lnTo>
                    <a:pt x="84514" y="0"/>
                  </a:lnTo>
                </a:path>
              </a:pathLst>
            </a:custGeom>
            <a:ln w="81303" cap="flat">
              <a:solidFill>
                <a:srgbClr val="E8E8E8">
                  <a:alpha val="100000"/>
                </a:srgbClr>
              </a:solidFill>
              <a:prstDash val="solid"/>
              <a:round/>
            </a:ln>
          </p:spPr>
          <p:txBody>
            <a:bodyPr/>
            <a:lstStyle/>
            <a:p/>
          </p:txBody>
        </p:sp>
        <p:sp>
          <p:nvSpPr>
            <p:cNvPr id="302" name="pl302"/>
            <p:cNvSpPr/>
            <p:nvPr/>
          </p:nvSpPr>
          <p:spPr>
            <a:xfrm>
              <a:off x="5910780" y="4272070"/>
              <a:ext cx="84514" cy="0"/>
            </a:xfrm>
            <a:custGeom>
              <a:avLst/>
              <a:pathLst>
                <a:path w="84514" h="0">
                  <a:moveTo>
                    <a:pt x="0" y="0"/>
                  </a:moveTo>
                  <a:lnTo>
                    <a:pt x="84514" y="0"/>
                  </a:lnTo>
                </a:path>
              </a:pathLst>
            </a:custGeom>
            <a:ln w="81303" cap="flat">
              <a:solidFill>
                <a:srgbClr val="E8E8E8">
                  <a:alpha val="100000"/>
                </a:srgbClr>
              </a:solidFill>
              <a:prstDash val="solid"/>
              <a:round/>
            </a:ln>
          </p:spPr>
          <p:txBody>
            <a:bodyPr/>
            <a:lstStyle/>
            <a:p/>
          </p:txBody>
        </p:sp>
        <p:sp>
          <p:nvSpPr>
            <p:cNvPr id="303" name="pl303"/>
            <p:cNvSpPr/>
            <p:nvPr/>
          </p:nvSpPr>
          <p:spPr>
            <a:xfrm>
              <a:off x="6093895" y="4504563"/>
              <a:ext cx="70428" cy="0"/>
            </a:xfrm>
            <a:custGeom>
              <a:avLst/>
              <a:pathLst>
                <a:path w="70428" h="0">
                  <a:moveTo>
                    <a:pt x="0" y="0"/>
                  </a:moveTo>
                  <a:lnTo>
                    <a:pt x="70428" y="0"/>
                  </a:lnTo>
                </a:path>
              </a:pathLst>
            </a:custGeom>
            <a:ln w="81303" cap="flat">
              <a:solidFill>
                <a:srgbClr val="E8E8E8">
                  <a:alpha val="100000"/>
                </a:srgbClr>
              </a:solidFill>
              <a:prstDash val="solid"/>
              <a:round/>
            </a:ln>
          </p:spPr>
          <p:txBody>
            <a:bodyPr/>
            <a:lstStyle/>
            <a:p/>
          </p:txBody>
        </p:sp>
        <p:sp>
          <p:nvSpPr>
            <p:cNvPr id="304" name="pl304"/>
            <p:cNvSpPr/>
            <p:nvPr/>
          </p:nvSpPr>
          <p:spPr>
            <a:xfrm>
              <a:off x="6150238" y="4737055"/>
              <a:ext cx="42257" cy="0"/>
            </a:xfrm>
            <a:custGeom>
              <a:avLst/>
              <a:pathLst>
                <a:path w="42257" h="0">
                  <a:moveTo>
                    <a:pt x="0" y="0"/>
                  </a:moveTo>
                  <a:lnTo>
                    <a:pt x="42257" y="0"/>
                  </a:lnTo>
                </a:path>
              </a:pathLst>
            </a:custGeom>
            <a:ln w="81303" cap="flat">
              <a:solidFill>
                <a:srgbClr val="E8E8E8">
                  <a:alpha val="100000"/>
                </a:srgbClr>
              </a:solidFill>
              <a:prstDash val="solid"/>
              <a:round/>
            </a:ln>
          </p:spPr>
          <p:txBody>
            <a:bodyPr/>
            <a:lstStyle/>
            <a:p/>
          </p:txBody>
        </p:sp>
        <p:sp>
          <p:nvSpPr>
            <p:cNvPr id="305" name="pl305"/>
            <p:cNvSpPr/>
            <p:nvPr/>
          </p:nvSpPr>
          <p:spPr>
            <a:xfrm>
              <a:off x="5882608" y="4969547"/>
              <a:ext cx="42257" cy="0"/>
            </a:xfrm>
            <a:custGeom>
              <a:avLst/>
              <a:pathLst>
                <a:path w="42257" h="0">
                  <a:moveTo>
                    <a:pt x="0" y="0"/>
                  </a:moveTo>
                  <a:lnTo>
                    <a:pt x="42257" y="0"/>
                  </a:lnTo>
                </a:path>
              </a:pathLst>
            </a:custGeom>
            <a:ln w="81303" cap="flat">
              <a:solidFill>
                <a:srgbClr val="E8E8E8">
                  <a:alpha val="100000"/>
                </a:srgbClr>
              </a:solidFill>
              <a:prstDash val="solid"/>
              <a:round/>
            </a:ln>
          </p:spPr>
          <p:txBody>
            <a:bodyPr/>
            <a:lstStyle/>
            <a:p/>
          </p:txBody>
        </p:sp>
        <p:sp>
          <p:nvSpPr>
            <p:cNvPr id="306" name="pl306"/>
            <p:cNvSpPr/>
            <p:nvPr/>
          </p:nvSpPr>
          <p:spPr>
            <a:xfrm>
              <a:off x="6164324" y="5202039"/>
              <a:ext cx="28171" cy="0"/>
            </a:xfrm>
            <a:custGeom>
              <a:avLst/>
              <a:pathLst>
                <a:path w="28171" h="0">
                  <a:moveTo>
                    <a:pt x="0" y="0"/>
                  </a:moveTo>
                  <a:lnTo>
                    <a:pt x="28171" y="0"/>
                  </a:lnTo>
                </a:path>
              </a:pathLst>
            </a:custGeom>
            <a:ln w="81303" cap="flat">
              <a:solidFill>
                <a:srgbClr val="E8E8E8">
                  <a:alpha val="100000"/>
                </a:srgbClr>
              </a:solidFill>
              <a:prstDash val="solid"/>
              <a:round/>
            </a:ln>
          </p:spPr>
          <p:txBody>
            <a:bodyPr/>
            <a:lstStyle/>
            <a:p/>
          </p:txBody>
        </p:sp>
        <p:sp>
          <p:nvSpPr>
            <p:cNvPr id="307" name="pl307"/>
            <p:cNvSpPr/>
            <p:nvPr/>
          </p:nvSpPr>
          <p:spPr>
            <a:xfrm>
              <a:off x="6178410" y="5434532"/>
              <a:ext cx="14085" cy="0"/>
            </a:xfrm>
            <a:custGeom>
              <a:avLst/>
              <a:pathLst>
                <a:path w="14085" h="0">
                  <a:moveTo>
                    <a:pt x="0" y="0"/>
                  </a:moveTo>
                  <a:lnTo>
                    <a:pt x="14085" y="0"/>
                  </a:lnTo>
                </a:path>
              </a:pathLst>
            </a:custGeom>
            <a:ln w="81303" cap="flat">
              <a:solidFill>
                <a:srgbClr val="E8E8E8">
                  <a:alpha val="100000"/>
                </a:srgbClr>
              </a:solidFill>
              <a:prstDash val="solid"/>
              <a:round/>
            </a:ln>
          </p:spPr>
          <p:txBody>
            <a:bodyPr/>
            <a:lstStyle/>
            <a:p/>
          </p:txBody>
        </p:sp>
        <p:sp>
          <p:nvSpPr>
            <p:cNvPr id="308" name="pt308"/>
            <p:cNvSpPr/>
            <p:nvPr/>
          </p:nvSpPr>
          <p:spPr>
            <a:xfrm>
              <a:off x="6033052" y="38025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9" name="pt309"/>
            <p:cNvSpPr/>
            <p:nvPr/>
          </p:nvSpPr>
          <p:spPr>
            <a:xfrm>
              <a:off x="6117567" y="38025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0" name="pt310"/>
            <p:cNvSpPr/>
            <p:nvPr/>
          </p:nvSpPr>
          <p:spPr>
            <a:xfrm>
              <a:off x="6089395" y="45000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1" name="pt311"/>
            <p:cNvSpPr/>
            <p:nvPr/>
          </p:nvSpPr>
          <p:spPr>
            <a:xfrm>
              <a:off x="6159824" y="45000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2" name="pt312"/>
            <p:cNvSpPr/>
            <p:nvPr/>
          </p:nvSpPr>
          <p:spPr>
            <a:xfrm>
              <a:off x="5779508" y="21751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3" name="pt313"/>
            <p:cNvSpPr/>
            <p:nvPr/>
          </p:nvSpPr>
          <p:spPr>
            <a:xfrm>
              <a:off x="6004880" y="21751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4" name="pt314"/>
            <p:cNvSpPr/>
            <p:nvPr/>
          </p:nvSpPr>
          <p:spPr>
            <a:xfrm>
              <a:off x="6145738" y="47325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5" name="pt315"/>
            <p:cNvSpPr/>
            <p:nvPr/>
          </p:nvSpPr>
          <p:spPr>
            <a:xfrm>
              <a:off x="6187995" y="47325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6" name="pt316"/>
            <p:cNvSpPr/>
            <p:nvPr/>
          </p:nvSpPr>
          <p:spPr>
            <a:xfrm>
              <a:off x="5666821" y="24076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7" name="pt317"/>
            <p:cNvSpPr/>
            <p:nvPr/>
          </p:nvSpPr>
          <p:spPr>
            <a:xfrm>
              <a:off x="5892194" y="24076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8" name="pt318"/>
            <p:cNvSpPr/>
            <p:nvPr/>
          </p:nvSpPr>
          <p:spPr>
            <a:xfrm>
              <a:off x="6047138" y="40350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9" name="pt319"/>
            <p:cNvSpPr/>
            <p:nvPr/>
          </p:nvSpPr>
          <p:spPr>
            <a:xfrm>
              <a:off x="6131652" y="40350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0" name="pt320"/>
            <p:cNvSpPr/>
            <p:nvPr/>
          </p:nvSpPr>
          <p:spPr>
            <a:xfrm>
              <a:off x="5821765" y="19426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1" name="pt321"/>
            <p:cNvSpPr/>
            <p:nvPr/>
          </p:nvSpPr>
          <p:spPr>
            <a:xfrm>
              <a:off x="6061223" y="19426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2" name="pt322"/>
            <p:cNvSpPr/>
            <p:nvPr/>
          </p:nvSpPr>
          <p:spPr>
            <a:xfrm>
              <a:off x="6173910" y="54300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3" name="pt323"/>
            <p:cNvSpPr/>
            <p:nvPr/>
          </p:nvSpPr>
          <p:spPr>
            <a:xfrm>
              <a:off x="6187995" y="54300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4" name="pt324"/>
            <p:cNvSpPr/>
            <p:nvPr/>
          </p:nvSpPr>
          <p:spPr>
            <a:xfrm>
              <a:off x="5906280" y="42675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5" name="pt325"/>
            <p:cNvSpPr/>
            <p:nvPr/>
          </p:nvSpPr>
          <p:spPr>
            <a:xfrm>
              <a:off x="5990794" y="42675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6" name="pt326"/>
            <p:cNvSpPr/>
            <p:nvPr/>
          </p:nvSpPr>
          <p:spPr>
            <a:xfrm>
              <a:off x="5948537" y="33376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7" name="pt327"/>
            <p:cNvSpPr/>
            <p:nvPr/>
          </p:nvSpPr>
          <p:spPr>
            <a:xfrm>
              <a:off x="6047138" y="33376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8" name="pt328"/>
            <p:cNvSpPr/>
            <p:nvPr/>
          </p:nvSpPr>
          <p:spPr>
            <a:xfrm>
              <a:off x="6159824" y="51975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9" name="pt329"/>
            <p:cNvSpPr/>
            <p:nvPr/>
          </p:nvSpPr>
          <p:spPr>
            <a:xfrm>
              <a:off x="6187995" y="51975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0" name="pt330"/>
            <p:cNvSpPr/>
            <p:nvPr/>
          </p:nvSpPr>
          <p:spPr>
            <a:xfrm>
              <a:off x="5751336" y="26401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1" name="pt331"/>
            <p:cNvSpPr/>
            <p:nvPr/>
          </p:nvSpPr>
          <p:spPr>
            <a:xfrm>
              <a:off x="5976709" y="26401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2" name="pt332"/>
            <p:cNvSpPr/>
            <p:nvPr/>
          </p:nvSpPr>
          <p:spPr>
            <a:xfrm>
              <a:off x="5878108" y="49650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3" name="pt333"/>
            <p:cNvSpPr/>
            <p:nvPr/>
          </p:nvSpPr>
          <p:spPr>
            <a:xfrm>
              <a:off x="5920366" y="49650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4" name="pt334"/>
            <p:cNvSpPr/>
            <p:nvPr/>
          </p:nvSpPr>
          <p:spPr>
            <a:xfrm>
              <a:off x="6089395" y="35700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5" name="pt335"/>
            <p:cNvSpPr/>
            <p:nvPr/>
          </p:nvSpPr>
          <p:spPr>
            <a:xfrm>
              <a:off x="6187995" y="35700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6" name="pt336"/>
            <p:cNvSpPr/>
            <p:nvPr/>
          </p:nvSpPr>
          <p:spPr>
            <a:xfrm>
              <a:off x="5920366" y="28726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7" name="pt337"/>
            <p:cNvSpPr/>
            <p:nvPr/>
          </p:nvSpPr>
          <p:spPr>
            <a:xfrm>
              <a:off x="6117567" y="28726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8" name="pt338"/>
            <p:cNvSpPr/>
            <p:nvPr/>
          </p:nvSpPr>
          <p:spPr>
            <a:xfrm>
              <a:off x="6047138" y="31051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9" name="pt339"/>
            <p:cNvSpPr/>
            <p:nvPr/>
          </p:nvSpPr>
          <p:spPr>
            <a:xfrm>
              <a:off x="6159824" y="31051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0" name="pt340"/>
            <p:cNvSpPr/>
            <p:nvPr/>
          </p:nvSpPr>
          <p:spPr>
            <a:xfrm>
              <a:off x="5992400" y="376193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1" name="pt341"/>
            <p:cNvSpPr/>
            <p:nvPr/>
          </p:nvSpPr>
          <p:spPr>
            <a:xfrm>
              <a:off x="6076915" y="376193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2" name="pt342"/>
            <p:cNvSpPr/>
            <p:nvPr/>
          </p:nvSpPr>
          <p:spPr>
            <a:xfrm>
              <a:off x="6048743" y="445941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3" name="pt343"/>
            <p:cNvSpPr/>
            <p:nvPr/>
          </p:nvSpPr>
          <p:spPr>
            <a:xfrm>
              <a:off x="6119172" y="445941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4" name="pt344"/>
            <p:cNvSpPr/>
            <p:nvPr/>
          </p:nvSpPr>
          <p:spPr>
            <a:xfrm>
              <a:off x="5738856" y="213448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5" name="pt345"/>
            <p:cNvSpPr/>
            <p:nvPr/>
          </p:nvSpPr>
          <p:spPr>
            <a:xfrm>
              <a:off x="5964228" y="21344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6" name="pt346"/>
            <p:cNvSpPr/>
            <p:nvPr/>
          </p:nvSpPr>
          <p:spPr>
            <a:xfrm>
              <a:off x="6105086" y="469190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7" name="pt347"/>
            <p:cNvSpPr/>
            <p:nvPr/>
          </p:nvSpPr>
          <p:spPr>
            <a:xfrm>
              <a:off x="6147344" y="469190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8" name="pt348"/>
            <p:cNvSpPr/>
            <p:nvPr/>
          </p:nvSpPr>
          <p:spPr>
            <a:xfrm>
              <a:off x="5626169" y="236698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9" name="pt349"/>
            <p:cNvSpPr/>
            <p:nvPr/>
          </p:nvSpPr>
          <p:spPr>
            <a:xfrm>
              <a:off x="5851542" y="236698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0" name="pt350"/>
            <p:cNvSpPr/>
            <p:nvPr/>
          </p:nvSpPr>
          <p:spPr>
            <a:xfrm>
              <a:off x="6006486" y="399442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1" name="pt351"/>
            <p:cNvSpPr/>
            <p:nvPr/>
          </p:nvSpPr>
          <p:spPr>
            <a:xfrm>
              <a:off x="6091000" y="399442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2" name="pt352"/>
            <p:cNvSpPr/>
            <p:nvPr/>
          </p:nvSpPr>
          <p:spPr>
            <a:xfrm>
              <a:off x="5781113" y="190199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3" name="pt353"/>
            <p:cNvSpPr/>
            <p:nvPr/>
          </p:nvSpPr>
          <p:spPr>
            <a:xfrm>
              <a:off x="6020572" y="190199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4" name="pt354"/>
            <p:cNvSpPr/>
            <p:nvPr/>
          </p:nvSpPr>
          <p:spPr>
            <a:xfrm>
              <a:off x="6133258" y="538938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5" name="pt355"/>
            <p:cNvSpPr/>
            <p:nvPr/>
          </p:nvSpPr>
          <p:spPr>
            <a:xfrm>
              <a:off x="6147344" y="538938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6" name="pt356"/>
            <p:cNvSpPr/>
            <p:nvPr/>
          </p:nvSpPr>
          <p:spPr>
            <a:xfrm>
              <a:off x="5865628" y="422691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7" name="pt357"/>
            <p:cNvSpPr/>
            <p:nvPr/>
          </p:nvSpPr>
          <p:spPr>
            <a:xfrm>
              <a:off x="5950143" y="422691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8" name="pt358"/>
            <p:cNvSpPr/>
            <p:nvPr/>
          </p:nvSpPr>
          <p:spPr>
            <a:xfrm>
              <a:off x="5907885" y="329694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9" name="pt359"/>
            <p:cNvSpPr/>
            <p:nvPr/>
          </p:nvSpPr>
          <p:spPr>
            <a:xfrm>
              <a:off x="6006486" y="329694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0" name="pt360"/>
            <p:cNvSpPr/>
            <p:nvPr/>
          </p:nvSpPr>
          <p:spPr>
            <a:xfrm>
              <a:off x="6119172" y="515688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61" name="pt361"/>
            <p:cNvSpPr/>
            <p:nvPr/>
          </p:nvSpPr>
          <p:spPr>
            <a:xfrm>
              <a:off x="6147344" y="51568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2" name="pt362"/>
            <p:cNvSpPr/>
            <p:nvPr/>
          </p:nvSpPr>
          <p:spPr>
            <a:xfrm>
              <a:off x="5710684" y="259947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63" name="pt363"/>
            <p:cNvSpPr/>
            <p:nvPr/>
          </p:nvSpPr>
          <p:spPr>
            <a:xfrm>
              <a:off x="5936057" y="259947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4" name="pt364"/>
            <p:cNvSpPr/>
            <p:nvPr/>
          </p:nvSpPr>
          <p:spPr>
            <a:xfrm>
              <a:off x="5837456" y="492439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65" name="pt365"/>
            <p:cNvSpPr/>
            <p:nvPr/>
          </p:nvSpPr>
          <p:spPr>
            <a:xfrm>
              <a:off x="5879714" y="492439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6" name="pt366"/>
            <p:cNvSpPr/>
            <p:nvPr/>
          </p:nvSpPr>
          <p:spPr>
            <a:xfrm>
              <a:off x="6048743" y="352944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67" name="pt367"/>
            <p:cNvSpPr/>
            <p:nvPr/>
          </p:nvSpPr>
          <p:spPr>
            <a:xfrm>
              <a:off x="6147344" y="352944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8" name="pt368"/>
            <p:cNvSpPr/>
            <p:nvPr/>
          </p:nvSpPr>
          <p:spPr>
            <a:xfrm>
              <a:off x="5879714" y="283196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69" name="pt369"/>
            <p:cNvSpPr/>
            <p:nvPr/>
          </p:nvSpPr>
          <p:spPr>
            <a:xfrm>
              <a:off x="6076915" y="283196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0" name="pt370"/>
            <p:cNvSpPr/>
            <p:nvPr/>
          </p:nvSpPr>
          <p:spPr>
            <a:xfrm>
              <a:off x="6006486" y="306445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71" name="pt371"/>
            <p:cNvSpPr/>
            <p:nvPr/>
          </p:nvSpPr>
          <p:spPr>
            <a:xfrm>
              <a:off x="6119172" y="306445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2" name="tx372"/>
            <p:cNvSpPr/>
            <p:nvPr/>
          </p:nvSpPr>
          <p:spPr>
            <a:xfrm>
              <a:off x="6300688" y="3765755"/>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373" name="tx373"/>
            <p:cNvSpPr/>
            <p:nvPr/>
          </p:nvSpPr>
          <p:spPr>
            <a:xfrm>
              <a:off x="6300688" y="4463232"/>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374" name="tx374"/>
            <p:cNvSpPr/>
            <p:nvPr/>
          </p:nvSpPr>
          <p:spPr>
            <a:xfrm>
              <a:off x="6268592" y="2138309"/>
              <a:ext cx="298551"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+16%</a:t>
              </a:r>
            </a:p>
          </p:txBody>
        </p:sp>
        <p:sp>
          <p:nvSpPr>
            <p:cNvPr id="375" name="tx375"/>
            <p:cNvSpPr/>
            <p:nvPr/>
          </p:nvSpPr>
          <p:spPr>
            <a:xfrm>
              <a:off x="6300688" y="4695724"/>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376" name="tx376"/>
            <p:cNvSpPr/>
            <p:nvPr/>
          </p:nvSpPr>
          <p:spPr>
            <a:xfrm>
              <a:off x="6268592" y="2370801"/>
              <a:ext cx="298551"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+16%</a:t>
              </a:r>
            </a:p>
          </p:txBody>
        </p:sp>
        <p:sp>
          <p:nvSpPr>
            <p:cNvPr id="377" name="tx377"/>
            <p:cNvSpPr/>
            <p:nvPr/>
          </p:nvSpPr>
          <p:spPr>
            <a:xfrm>
              <a:off x="6300688" y="3998247"/>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378" name="tx378"/>
            <p:cNvSpPr/>
            <p:nvPr/>
          </p:nvSpPr>
          <p:spPr>
            <a:xfrm>
              <a:off x="6268592" y="1905816"/>
              <a:ext cx="298551"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+17%</a:t>
              </a:r>
            </a:p>
          </p:txBody>
        </p:sp>
        <p:sp>
          <p:nvSpPr>
            <p:cNvPr id="379" name="tx379"/>
            <p:cNvSpPr/>
            <p:nvPr/>
          </p:nvSpPr>
          <p:spPr>
            <a:xfrm>
              <a:off x="6300688" y="5393201"/>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380" name="tx380"/>
            <p:cNvSpPr/>
            <p:nvPr/>
          </p:nvSpPr>
          <p:spPr>
            <a:xfrm>
              <a:off x="6300688" y="4230739"/>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381" name="tx381"/>
            <p:cNvSpPr/>
            <p:nvPr/>
          </p:nvSpPr>
          <p:spPr>
            <a:xfrm>
              <a:off x="6300688" y="3300770"/>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+7%</a:t>
              </a:r>
            </a:p>
          </p:txBody>
        </p:sp>
        <p:sp>
          <p:nvSpPr>
            <p:cNvPr id="382" name="tx382"/>
            <p:cNvSpPr/>
            <p:nvPr/>
          </p:nvSpPr>
          <p:spPr>
            <a:xfrm>
              <a:off x="6300688" y="5160709"/>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383" name="tx383"/>
            <p:cNvSpPr/>
            <p:nvPr/>
          </p:nvSpPr>
          <p:spPr>
            <a:xfrm>
              <a:off x="6268592" y="2603293"/>
              <a:ext cx="298551"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+16%</a:t>
              </a:r>
            </a:p>
          </p:txBody>
        </p:sp>
        <p:sp>
          <p:nvSpPr>
            <p:cNvPr id="384" name="tx384"/>
            <p:cNvSpPr/>
            <p:nvPr/>
          </p:nvSpPr>
          <p:spPr>
            <a:xfrm>
              <a:off x="6300688" y="4928216"/>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385" name="tx385"/>
            <p:cNvSpPr/>
            <p:nvPr/>
          </p:nvSpPr>
          <p:spPr>
            <a:xfrm>
              <a:off x="6300688" y="3533262"/>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+7%</a:t>
              </a:r>
            </a:p>
          </p:txBody>
        </p:sp>
        <p:sp>
          <p:nvSpPr>
            <p:cNvPr id="386" name="tx386"/>
            <p:cNvSpPr/>
            <p:nvPr/>
          </p:nvSpPr>
          <p:spPr>
            <a:xfrm>
              <a:off x="6268592" y="2835786"/>
              <a:ext cx="298551"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+14%</a:t>
              </a:r>
            </a:p>
          </p:txBody>
        </p:sp>
        <p:sp>
          <p:nvSpPr>
            <p:cNvPr id="387" name="tx387"/>
            <p:cNvSpPr/>
            <p:nvPr/>
          </p:nvSpPr>
          <p:spPr>
            <a:xfrm>
              <a:off x="6300688" y="3068278"/>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388" name="rc388"/>
            <p:cNvSpPr/>
            <p:nvPr/>
          </p:nvSpPr>
          <p:spPr>
            <a:xfrm>
              <a:off x="4713488" y="1807652"/>
              <a:ext cx="1859324" cy="3766375"/>
            </a:xfrm>
            <a:prstGeom prst="rect">
              <a:avLst/>
            </a:prstGeom>
            <a:noFill/>
            <a:ln w="13550" cap="rnd">
              <a:solidFill>
                <a:srgbClr val="999999">
                  <a:alpha val="100000"/>
                </a:srgbClr>
              </a:solidFill>
              <a:prstDash val="solid"/>
              <a:round/>
            </a:ln>
          </p:spPr>
          <p:txBody>
            <a:bodyPr/>
            <a:lstStyle/>
            <a:p/>
          </p:txBody>
        </p:sp>
        <p:sp>
          <p:nvSpPr>
            <p:cNvPr id="389" name="pl389"/>
            <p:cNvSpPr/>
            <p:nvPr/>
          </p:nvSpPr>
          <p:spPr>
            <a:xfrm>
              <a:off x="7215086" y="5139445"/>
              <a:ext cx="1859324" cy="0"/>
            </a:xfrm>
            <a:custGeom>
              <a:avLst/>
              <a:pathLst>
                <a:path w="1859324" h="0">
                  <a:moveTo>
                    <a:pt x="0" y="0"/>
                  </a:moveTo>
                  <a:lnTo>
                    <a:pt x="1859324" y="0"/>
                  </a:lnTo>
                  <a:lnTo>
                    <a:pt x="1859324" y="0"/>
                  </a:lnTo>
                </a:path>
              </a:pathLst>
            </a:custGeom>
            <a:ln w="13550" cap="flat">
              <a:solidFill>
                <a:srgbClr val="EBEBEB">
                  <a:alpha val="100000"/>
                </a:srgbClr>
              </a:solidFill>
              <a:prstDash val="solid"/>
              <a:round/>
            </a:ln>
          </p:spPr>
          <p:txBody>
            <a:bodyPr/>
            <a:lstStyle/>
            <a:p/>
          </p:txBody>
        </p:sp>
        <p:sp>
          <p:nvSpPr>
            <p:cNvPr id="390" name="pl390"/>
            <p:cNvSpPr/>
            <p:nvPr/>
          </p:nvSpPr>
          <p:spPr>
            <a:xfrm>
              <a:off x="7215086" y="4415142"/>
              <a:ext cx="1859324" cy="0"/>
            </a:xfrm>
            <a:custGeom>
              <a:avLst/>
              <a:pathLst>
                <a:path w="1859324" h="0">
                  <a:moveTo>
                    <a:pt x="0" y="0"/>
                  </a:moveTo>
                  <a:lnTo>
                    <a:pt x="1859324" y="0"/>
                  </a:lnTo>
                  <a:lnTo>
                    <a:pt x="1859324" y="0"/>
                  </a:lnTo>
                </a:path>
              </a:pathLst>
            </a:custGeom>
            <a:ln w="13550" cap="flat">
              <a:solidFill>
                <a:srgbClr val="EBEBEB">
                  <a:alpha val="100000"/>
                </a:srgbClr>
              </a:solidFill>
              <a:prstDash val="solid"/>
              <a:round/>
            </a:ln>
          </p:spPr>
          <p:txBody>
            <a:bodyPr/>
            <a:lstStyle/>
            <a:p/>
          </p:txBody>
        </p:sp>
        <p:sp>
          <p:nvSpPr>
            <p:cNvPr id="391" name="pl391"/>
            <p:cNvSpPr/>
            <p:nvPr/>
          </p:nvSpPr>
          <p:spPr>
            <a:xfrm>
              <a:off x="7215086" y="3690839"/>
              <a:ext cx="1859324" cy="0"/>
            </a:xfrm>
            <a:custGeom>
              <a:avLst/>
              <a:pathLst>
                <a:path w="1859324" h="0">
                  <a:moveTo>
                    <a:pt x="0" y="0"/>
                  </a:moveTo>
                  <a:lnTo>
                    <a:pt x="1859324" y="0"/>
                  </a:lnTo>
                  <a:lnTo>
                    <a:pt x="1859324" y="0"/>
                  </a:lnTo>
                </a:path>
              </a:pathLst>
            </a:custGeom>
            <a:ln w="13550" cap="flat">
              <a:solidFill>
                <a:srgbClr val="EBEBEB">
                  <a:alpha val="100000"/>
                </a:srgbClr>
              </a:solidFill>
              <a:prstDash val="solid"/>
              <a:round/>
            </a:ln>
          </p:spPr>
          <p:txBody>
            <a:bodyPr/>
            <a:lstStyle/>
            <a:p/>
          </p:txBody>
        </p:sp>
        <p:sp>
          <p:nvSpPr>
            <p:cNvPr id="392" name="pl392"/>
            <p:cNvSpPr/>
            <p:nvPr/>
          </p:nvSpPr>
          <p:spPr>
            <a:xfrm>
              <a:off x="7215086" y="2966537"/>
              <a:ext cx="1859324" cy="0"/>
            </a:xfrm>
            <a:custGeom>
              <a:avLst/>
              <a:pathLst>
                <a:path w="1859324" h="0">
                  <a:moveTo>
                    <a:pt x="0" y="0"/>
                  </a:moveTo>
                  <a:lnTo>
                    <a:pt x="1859324" y="0"/>
                  </a:lnTo>
                  <a:lnTo>
                    <a:pt x="1859324" y="0"/>
                  </a:lnTo>
                </a:path>
              </a:pathLst>
            </a:custGeom>
            <a:ln w="13550" cap="flat">
              <a:solidFill>
                <a:srgbClr val="EBEBEB">
                  <a:alpha val="100000"/>
                </a:srgbClr>
              </a:solidFill>
              <a:prstDash val="solid"/>
              <a:round/>
            </a:ln>
          </p:spPr>
          <p:txBody>
            <a:bodyPr/>
            <a:lstStyle/>
            <a:p/>
          </p:txBody>
        </p:sp>
        <p:sp>
          <p:nvSpPr>
            <p:cNvPr id="393" name="pl393"/>
            <p:cNvSpPr/>
            <p:nvPr/>
          </p:nvSpPr>
          <p:spPr>
            <a:xfrm>
              <a:off x="7215086" y="2242234"/>
              <a:ext cx="1859324" cy="0"/>
            </a:xfrm>
            <a:custGeom>
              <a:avLst/>
              <a:pathLst>
                <a:path w="1859324" h="0">
                  <a:moveTo>
                    <a:pt x="0" y="0"/>
                  </a:moveTo>
                  <a:lnTo>
                    <a:pt x="1859324" y="0"/>
                  </a:lnTo>
                  <a:lnTo>
                    <a:pt x="1859324" y="0"/>
                  </a:lnTo>
                </a:path>
              </a:pathLst>
            </a:custGeom>
            <a:ln w="13550" cap="flat">
              <a:solidFill>
                <a:srgbClr val="EBEBEB">
                  <a:alpha val="100000"/>
                </a:srgbClr>
              </a:solidFill>
              <a:prstDash val="solid"/>
              <a:round/>
            </a:ln>
          </p:spPr>
          <p:txBody>
            <a:bodyPr/>
            <a:lstStyle/>
            <a:p/>
          </p:txBody>
        </p:sp>
        <p:sp>
          <p:nvSpPr>
            <p:cNvPr id="394" name="pl394"/>
            <p:cNvSpPr/>
            <p:nvPr/>
          </p:nvSpPr>
          <p:spPr>
            <a:xfrm>
              <a:off x="729960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95" name="pl395"/>
            <p:cNvSpPr/>
            <p:nvPr/>
          </p:nvSpPr>
          <p:spPr>
            <a:xfrm>
              <a:off x="7581317"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96" name="pl396"/>
            <p:cNvSpPr/>
            <p:nvPr/>
          </p:nvSpPr>
          <p:spPr>
            <a:xfrm>
              <a:off x="7863033"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97" name="pl397"/>
            <p:cNvSpPr/>
            <p:nvPr/>
          </p:nvSpPr>
          <p:spPr>
            <a:xfrm>
              <a:off x="814474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98" name="pl398"/>
            <p:cNvSpPr/>
            <p:nvPr/>
          </p:nvSpPr>
          <p:spPr>
            <a:xfrm>
              <a:off x="8426464"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99" name="pl399"/>
            <p:cNvSpPr/>
            <p:nvPr/>
          </p:nvSpPr>
          <p:spPr>
            <a:xfrm>
              <a:off x="870818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400" name="pl400"/>
            <p:cNvSpPr/>
            <p:nvPr/>
          </p:nvSpPr>
          <p:spPr>
            <a:xfrm>
              <a:off x="8680008" y="2242234"/>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401" name="pl401"/>
            <p:cNvSpPr/>
            <p:nvPr/>
          </p:nvSpPr>
          <p:spPr>
            <a:xfrm>
              <a:off x="8637751" y="2966537"/>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402" name="pl402"/>
            <p:cNvSpPr/>
            <p:nvPr/>
          </p:nvSpPr>
          <p:spPr>
            <a:xfrm>
              <a:off x="8694094" y="369083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403" name="pl403"/>
            <p:cNvSpPr/>
            <p:nvPr/>
          </p:nvSpPr>
          <p:spPr>
            <a:xfrm>
              <a:off x="8482807" y="4415142"/>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404" name="pl404"/>
            <p:cNvSpPr/>
            <p:nvPr/>
          </p:nvSpPr>
          <p:spPr>
            <a:xfrm>
              <a:off x="8651837" y="5139445"/>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405" name="pt405"/>
            <p:cNvSpPr/>
            <p:nvPr/>
          </p:nvSpPr>
          <p:spPr>
            <a:xfrm>
              <a:off x="8675508" y="22377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6" name="pt406"/>
            <p:cNvSpPr/>
            <p:nvPr/>
          </p:nvSpPr>
          <p:spPr>
            <a:xfrm>
              <a:off x="8675508" y="22377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7" name="pt407"/>
            <p:cNvSpPr/>
            <p:nvPr/>
          </p:nvSpPr>
          <p:spPr>
            <a:xfrm>
              <a:off x="8633251" y="29620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8" name="pt408"/>
            <p:cNvSpPr/>
            <p:nvPr/>
          </p:nvSpPr>
          <p:spPr>
            <a:xfrm>
              <a:off x="8633251" y="29620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9" name="pt409"/>
            <p:cNvSpPr/>
            <p:nvPr/>
          </p:nvSpPr>
          <p:spPr>
            <a:xfrm>
              <a:off x="8689594"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0" name="pt410"/>
            <p:cNvSpPr/>
            <p:nvPr/>
          </p:nvSpPr>
          <p:spPr>
            <a:xfrm>
              <a:off x="8689594"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1" name="pt411"/>
            <p:cNvSpPr/>
            <p:nvPr/>
          </p:nvSpPr>
          <p:spPr>
            <a:xfrm>
              <a:off x="8478307" y="44106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2" name="pt412"/>
            <p:cNvSpPr/>
            <p:nvPr/>
          </p:nvSpPr>
          <p:spPr>
            <a:xfrm>
              <a:off x="8478307" y="44106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3" name="pt413"/>
            <p:cNvSpPr/>
            <p:nvPr/>
          </p:nvSpPr>
          <p:spPr>
            <a:xfrm>
              <a:off x="8647337" y="51349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4" name="pt414"/>
            <p:cNvSpPr/>
            <p:nvPr/>
          </p:nvSpPr>
          <p:spPr>
            <a:xfrm>
              <a:off x="8647337" y="51349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5" name="pt415"/>
            <p:cNvSpPr/>
            <p:nvPr/>
          </p:nvSpPr>
          <p:spPr>
            <a:xfrm>
              <a:off x="8634857" y="219708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6" name="pt416"/>
            <p:cNvSpPr/>
            <p:nvPr/>
          </p:nvSpPr>
          <p:spPr>
            <a:xfrm>
              <a:off x="8634857" y="219708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7" name="pt417"/>
            <p:cNvSpPr/>
            <p:nvPr/>
          </p:nvSpPr>
          <p:spPr>
            <a:xfrm>
              <a:off x="8592599" y="292138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8" name="pt418"/>
            <p:cNvSpPr/>
            <p:nvPr/>
          </p:nvSpPr>
          <p:spPr>
            <a:xfrm>
              <a:off x="8592599" y="292138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9" name="pt419"/>
            <p:cNvSpPr/>
            <p:nvPr/>
          </p:nvSpPr>
          <p:spPr>
            <a:xfrm>
              <a:off x="8648942" y="364568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0" name="pt420"/>
            <p:cNvSpPr/>
            <p:nvPr/>
          </p:nvSpPr>
          <p:spPr>
            <a:xfrm>
              <a:off x="8648942" y="36456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1" name="pt421"/>
            <p:cNvSpPr/>
            <p:nvPr/>
          </p:nvSpPr>
          <p:spPr>
            <a:xfrm>
              <a:off x="8437655" y="436999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2" name="pt422"/>
            <p:cNvSpPr/>
            <p:nvPr/>
          </p:nvSpPr>
          <p:spPr>
            <a:xfrm>
              <a:off x="8437655" y="436999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3" name="pt423"/>
            <p:cNvSpPr/>
            <p:nvPr/>
          </p:nvSpPr>
          <p:spPr>
            <a:xfrm>
              <a:off x="8606685" y="509429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4" name="pt424"/>
            <p:cNvSpPr/>
            <p:nvPr/>
          </p:nvSpPr>
          <p:spPr>
            <a:xfrm>
              <a:off x="8606685" y="509429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5" name="tx425"/>
            <p:cNvSpPr/>
            <p:nvPr/>
          </p:nvSpPr>
          <p:spPr>
            <a:xfrm>
              <a:off x="8836028" y="2200903"/>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6" name="tx426"/>
            <p:cNvSpPr/>
            <p:nvPr/>
          </p:nvSpPr>
          <p:spPr>
            <a:xfrm>
              <a:off x="8836028" y="2925206"/>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7" name="tx427"/>
            <p:cNvSpPr/>
            <p:nvPr/>
          </p:nvSpPr>
          <p:spPr>
            <a:xfrm>
              <a:off x="8836028" y="3649509"/>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8" name="tx428"/>
            <p:cNvSpPr/>
            <p:nvPr/>
          </p:nvSpPr>
          <p:spPr>
            <a:xfrm>
              <a:off x="8836028" y="4373812"/>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9" name="tx429"/>
            <p:cNvSpPr/>
            <p:nvPr/>
          </p:nvSpPr>
          <p:spPr>
            <a:xfrm>
              <a:off x="8836028" y="5098114"/>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30" name="rc430"/>
            <p:cNvSpPr/>
            <p:nvPr/>
          </p:nvSpPr>
          <p:spPr>
            <a:xfrm>
              <a:off x="7215086" y="1807652"/>
              <a:ext cx="1859324" cy="3766375"/>
            </a:xfrm>
            <a:prstGeom prst="rect">
              <a:avLst/>
            </a:prstGeom>
            <a:noFill/>
            <a:ln w="13550" cap="rnd">
              <a:solidFill>
                <a:srgbClr val="999999">
                  <a:alpha val="100000"/>
                </a:srgbClr>
              </a:solidFill>
              <a:prstDash val="solid"/>
              <a:round/>
            </a:ln>
          </p:spPr>
          <p:txBody>
            <a:bodyPr/>
            <a:lstStyle/>
            <a:p/>
          </p:txBody>
        </p:sp>
        <p:sp>
          <p:nvSpPr>
            <p:cNvPr id="431" name="rc431"/>
            <p:cNvSpPr/>
            <p:nvPr/>
          </p:nvSpPr>
          <p:spPr>
            <a:xfrm>
              <a:off x="1807907" y="1592799"/>
              <a:ext cx="1859324"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432" name="tx432"/>
            <p:cNvSpPr/>
            <p:nvPr/>
          </p:nvSpPr>
          <p:spPr>
            <a:xfrm>
              <a:off x="2498408" y="1660221"/>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Decrease</a:t>
              </a:r>
            </a:p>
          </p:txBody>
        </p:sp>
        <p:sp>
          <p:nvSpPr>
            <p:cNvPr id="433" name="rc433"/>
            <p:cNvSpPr/>
            <p:nvPr/>
          </p:nvSpPr>
          <p:spPr>
            <a:xfrm>
              <a:off x="4713488" y="1592799"/>
              <a:ext cx="1859324"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434" name="tx434"/>
            <p:cNvSpPr/>
            <p:nvPr/>
          </p:nvSpPr>
          <p:spPr>
            <a:xfrm>
              <a:off x="5428769" y="1660221"/>
              <a:ext cx="4287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Increase</a:t>
              </a:r>
            </a:p>
          </p:txBody>
        </p:sp>
        <p:sp>
          <p:nvSpPr>
            <p:cNvPr id="435" name="rc435"/>
            <p:cNvSpPr/>
            <p:nvPr/>
          </p:nvSpPr>
          <p:spPr>
            <a:xfrm>
              <a:off x="7215086" y="1592799"/>
              <a:ext cx="1859324"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436" name="tx436"/>
            <p:cNvSpPr/>
            <p:nvPr/>
          </p:nvSpPr>
          <p:spPr>
            <a:xfrm>
              <a:off x="7998764" y="1660221"/>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Same</a:t>
              </a:r>
            </a:p>
          </p:txBody>
        </p:sp>
        <p:sp>
          <p:nvSpPr>
            <p:cNvPr id="437" name="pl437"/>
            <p:cNvSpPr/>
            <p:nvPr/>
          </p:nvSpPr>
          <p:spPr>
            <a:xfrm>
              <a:off x="1807907" y="5574027"/>
              <a:ext cx="1859324" cy="0"/>
            </a:xfrm>
            <a:custGeom>
              <a:avLst/>
              <a:pathLst>
                <a:path w="1859324" h="0">
                  <a:moveTo>
                    <a:pt x="0" y="0"/>
                  </a:moveTo>
                  <a:lnTo>
                    <a:pt x="1859324" y="0"/>
                  </a:lnTo>
                </a:path>
              </a:pathLst>
            </a:custGeom>
            <a:ln w="8130" cap="flat">
              <a:solidFill>
                <a:srgbClr val="000000">
                  <a:alpha val="100000"/>
                </a:srgbClr>
              </a:solidFill>
              <a:prstDash val="solid"/>
              <a:round/>
            </a:ln>
          </p:spPr>
          <p:txBody>
            <a:bodyPr/>
            <a:lstStyle/>
            <a:p/>
          </p:txBody>
        </p:sp>
        <p:sp>
          <p:nvSpPr>
            <p:cNvPr id="438" name="pl438"/>
            <p:cNvSpPr/>
            <p:nvPr/>
          </p:nvSpPr>
          <p:spPr>
            <a:xfrm>
              <a:off x="189242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39" name="pl439"/>
            <p:cNvSpPr/>
            <p:nvPr/>
          </p:nvSpPr>
          <p:spPr>
            <a:xfrm>
              <a:off x="217413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40" name="pl440"/>
            <p:cNvSpPr/>
            <p:nvPr/>
          </p:nvSpPr>
          <p:spPr>
            <a:xfrm>
              <a:off x="2455853"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41" name="pl441"/>
            <p:cNvSpPr/>
            <p:nvPr/>
          </p:nvSpPr>
          <p:spPr>
            <a:xfrm>
              <a:off x="273756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42" name="pl442"/>
            <p:cNvSpPr/>
            <p:nvPr/>
          </p:nvSpPr>
          <p:spPr>
            <a:xfrm>
              <a:off x="301928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43" name="pl443"/>
            <p:cNvSpPr/>
            <p:nvPr/>
          </p:nvSpPr>
          <p:spPr>
            <a:xfrm>
              <a:off x="330100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44" name="tx444"/>
            <p:cNvSpPr/>
            <p:nvPr/>
          </p:nvSpPr>
          <p:spPr>
            <a:xfrm>
              <a:off x="1861332"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45" name="tx445"/>
            <p:cNvSpPr/>
            <p:nvPr/>
          </p:nvSpPr>
          <p:spPr>
            <a:xfrm>
              <a:off x="2111958"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446" name="tx446"/>
            <p:cNvSpPr/>
            <p:nvPr/>
          </p:nvSpPr>
          <p:spPr>
            <a:xfrm>
              <a:off x="2393674"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447" name="tx447"/>
            <p:cNvSpPr/>
            <p:nvPr/>
          </p:nvSpPr>
          <p:spPr>
            <a:xfrm>
              <a:off x="2675390"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448" name="tx448"/>
            <p:cNvSpPr/>
            <p:nvPr/>
          </p:nvSpPr>
          <p:spPr>
            <a:xfrm>
              <a:off x="2957106"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449" name="tx449"/>
            <p:cNvSpPr/>
            <p:nvPr/>
          </p:nvSpPr>
          <p:spPr>
            <a:xfrm>
              <a:off x="3207732"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50" name="pl450"/>
            <p:cNvSpPr/>
            <p:nvPr/>
          </p:nvSpPr>
          <p:spPr>
            <a:xfrm>
              <a:off x="4713488" y="5574027"/>
              <a:ext cx="1859324" cy="0"/>
            </a:xfrm>
            <a:custGeom>
              <a:avLst/>
              <a:pathLst>
                <a:path w="1859324" h="0">
                  <a:moveTo>
                    <a:pt x="0" y="0"/>
                  </a:moveTo>
                  <a:lnTo>
                    <a:pt x="1859324" y="0"/>
                  </a:lnTo>
                </a:path>
              </a:pathLst>
            </a:custGeom>
            <a:ln w="8130" cap="flat">
              <a:solidFill>
                <a:srgbClr val="000000">
                  <a:alpha val="100000"/>
                </a:srgbClr>
              </a:solidFill>
              <a:prstDash val="solid"/>
              <a:round/>
            </a:ln>
          </p:spPr>
          <p:txBody>
            <a:bodyPr/>
            <a:lstStyle/>
            <a:p/>
          </p:txBody>
        </p:sp>
        <p:sp>
          <p:nvSpPr>
            <p:cNvPr id="451" name="pl451"/>
            <p:cNvSpPr/>
            <p:nvPr/>
          </p:nvSpPr>
          <p:spPr>
            <a:xfrm>
              <a:off x="479800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52" name="pl452"/>
            <p:cNvSpPr/>
            <p:nvPr/>
          </p:nvSpPr>
          <p:spPr>
            <a:xfrm>
              <a:off x="507971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53" name="pl453"/>
            <p:cNvSpPr/>
            <p:nvPr/>
          </p:nvSpPr>
          <p:spPr>
            <a:xfrm>
              <a:off x="5361434"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54" name="pl454"/>
            <p:cNvSpPr/>
            <p:nvPr/>
          </p:nvSpPr>
          <p:spPr>
            <a:xfrm>
              <a:off x="564315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55" name="pl455"/>
            <p:cNvSpPr/>
            <p:nvPr/>
          </p:nvSpPr>
          <p:spPr>
            <a:xfrm>
              <a:off x="592486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56" name="pl456"/>
            <p:cNvSpPr/>
            <p:nvPr/>
          </p:nvSpPr>
          <p:spPr>
            <a:xfrm>
              <a:off x="620658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57" name="tx457"/>
            <p:cNvSpPr/>
            <p:nvPr/>
          </p:nvSpPr>
          <p:spPr>
            <a:xfrm>
              <a:off x="4766913"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58" name="tx458"/>
            <p:cNvSpPr/>
            <p:nvPr/>
          </p:nvSpPr>
          <p:spPr>
            <a:xfrm>
              <a:off x="5017539"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459" name="tx459"/>
            <p:cNvSpPr/>
            <p:nvPr/>
          </p:nvSpPr>
          <p:spPr>
            <a:xfrm>
              <a:off x="5299255"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460" name="tx460"/>
            <p:cNvSpPr/>
            <p:nvPr/>
          </p:nvSpPr>
          <p:spPr>
            <a:xfrm>
              <a:off x="5580971"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461" name="tx461"/>
            <p:cNvSpPr/>
            <p:nvPr/>
          </p:nvSpPr>
          <p:spPr>
            <a:xfrm>
              <a:off x="5862686"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462" name="tx462"/>
            <p:cNvSpPr/>
            <p:nvPr/>
          </p:nvSpPr>
          <p:spPr>
            <a:xfrm>
              <a:off x="6113312"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63" name="pl463"/>
            <p:cNvSpPr/>
            <p:nvPr/>
          </p:nvSpPr>
          <p:spPr>
            <a:xfrm>
              <a:off x="7215086" y="5574027"/>
              <a:ext cx="1859324" cy="0"/>
            </a:xfrm>
            <a:custGeom>
              <a:avLst/>
              <a:pathLst>
                <a:path w="1859324" h="0">
                  <a:moveTo>
                    <a:pt x="0" y="0"/>
                  </a:moveTo>
                  <a:lnTo>
                    <a:pt x="1859324" y="0"/>
                  </a:lnTo>
                </a:path>
              </a:pathLst>
            </a:custGeom>
            <a:ln w="8130" cap="flat">
              <a:solidFill>
                <a:srgbClr val="000000">
                  <a:alpha val="100000"/>
                </a:srgbClr>
              </a:solidFill>
              <a:prstDash val="solid"/>
              <a:round/>
            </a:ln>
          </p:spPr>
          <p:txBody>
            <a:bodyPr/>
            <a:lstStyle/>
            <a:p/>
          </p:txBody>
        </p:sp>
        <p:sp>
          <p:nvSpPr>
            <p:cNvPr id="464" name="pl464"/>
            <p:cNvSpPr/>
            <p:nvPr/>
          </p:nvSpPr>
          <p:spPr>
            <a:xfrm>
              <a:off x="729960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65" name="pl465"/>
            <p:cNvSpPr/>
            <p:nvPr/>
          </p:nvSpPr>
          <p:spPr>
            <a:xfrm>
              <a:off x="7581317"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66" name="pl466"/>
            <p:cNvSpPr/>
            <p:nvPr/>
          </p:nvSpPr>
          <p:spPr>
            <a:xfrm>
              <a:off x="7863033"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67" name="pl467"/>
            <p:cNvSpPr/>
            <p:nvPr/>
          </p:nvSpPr>
          <p:spPr>
            <a:xfrm>
              <a:off x="814474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68" name="pl468"/>
            <p:cNvSpPr/>
            <p:nvPr/>
          </p:nvSpPr>
          <p:spPr>
            <a:xfrm>
              <a:off x="8426464"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69" name="pl469"/>
            <p:cNvSpPr/>
            <p:nvPr/>
          </p:nvSpPr>
          <p:spPr>
            <a:xfrm>
              <a:off x="870818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70" name="tx470"/>
            <p:cNvSpPr/>
            <p:nvPr/>
          </p:nvSpPr>
          <p:spPr>
            <a:xfrm>
              <a:off x="7268511"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71" name="tx471"/>
            <p:cNvSpPr/>
            <p:nvPr/>
          </p:nvSpPr>
          <p:spPr>
            <a:xfrm>
              <a:off x="7519138"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472" name="tx472"/>
            <p:cNvSpPr/>
            <p:nvPr/>
          </p:nvSpPr>
          <p:spPr>
            <a:xfrm>
              <a:off x="7800853"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473" name="tx473"/>
            <p:cNvSpPr/>
            <p:nvPr/>
          </p:nvSpPr>
          <p:spPr>
            <a:xfrm>
              <a:off x="8082569"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474" name="tx474"/>
            <p:cNvSpPr/>
            <p:nvPr/>
          </p:nvSpPr>
          <p:spPr>
            <a:xfrm>
              <a:off x="8364285"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475" name="tx475"/>
            <p:cNvSpPr/>
            <p:nvPr/>
          </p:nvSpPr>
          <p:spPr>
            <a:xfrm>
              <a:off x="8614911"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76" name="tx476"/>
            <p:cNvSpPr/>
            <p:nvPr/>
          </p:nvSpPr>
          <p:spPr>
            <a:xfrm>
              <a:off x="6679891" y="5099440"/>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Mauritius</a:t>
              </a:r>
            </a:p>
          </p:txBody>
        </p:sp>
        <p:sp>
          <p:nvSpPr>
            <p:cNvPr id="477" name="tx477"/>
            <p:cNvSpPr/>
            <p:nvPr/>
          </p:nvSpPr>
          <p:spPr>
            <a:xfrm>
              <a:off x="6940587" y="4375137"/>
              <a:ext cx="1926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Iraq</a:t>
              </a:r>
            </a:p>
          </p:txBody>
        </p:sp>
        <p:sp>
          <p:nvSpPr>
            <p:cNvPr id="478" name="tx478"/>
            <p:cNvSpPr/>
            <p:nvPr/>
          </p:nvSpPr>
          <p:spPr>
            <a:xfrm>
              <a:off x="6866063" y="3650834"/>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Cuba</a:t>
              </a:r>
            </a:p>
          </p:txBody>
        </p:sp>
        <p:sp>
          <p:nvSpPr>
            <p:cNvPr id="479" name="tx479"/>
            <p:cNvSpPr/>
            <p:nvPr/>
          </p:nvSpPr>
          <p:spPr>
            <a:xfrm>
              <a:off x="6642401" y="2926532"/>
              <a:ext cx="4908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Botswana</a:t>
              </a:r>
            </a:p>
          </p:txBody>
        </p:sp>
        <p:sp>
          <p:nvSpPr>
            <p:cNvPr id="480" name="tx480"/>
            <p:cNvSpPr/>
            <p:nvPr/>
          </p:nvSpPr>
          <p:spPr>
            <a:xfrm>
              <a:off x="6754323" y="2202229"/>
              <a:ext cx="37892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Belarus</a:t>
              </a:r>
            </a:p>
          </p:txBody>
        </p:sp>
        <p:sp>
          <p:nvSpPr>
            <p:cNvPr id="481" name="tx481"/>
            <p:cNvSpPr/>
            <p:nvPr/>
          </p:nvSpPr>
          <p:spPr>
            <a:xfrm>
              <a:off x="4190728" y="5394527"/>
              <a:ext cx="4409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Maldives</a:t>
              </a:r>
            </a:p>
          </p:txBody>
        </p:sp>
        <p:sp>
          <p:nvSpPr>
            <p:cNvPr id="482" name="tx482"/>
            <p:cNvSpPr/>
            <p:nvPr/>
          </p:nvSpPr>
          <p:spPr>
            <a:xfrm>
              <a:off x="4124160" y="5162034"/>
              <a:ext cx="5074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Vincent</a:t>
              </a:r>
            </a:p>
          </p:txBody>
        </p:sp>
        <p:sp>
          <p:nvSpPr>
            <p:cNvPr id="483" name="tx483"/>
            <p:cNvSpPr/>
            <p:nvPr/>
          </p:nvSpPr>
          <p:spPr>
            <a:xfrm>
              <a:off x="4153329" y="4929542"/>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Suriname</a:t>
              </a:r>
            </a:p>
          </p:txBody>
        </p:sp>
        <p:sp>
          <p:nvSpPr>
            <p:cNvPr id="484" name="tx484"/>
            <p:cNvSpPr/>
            <p:nvPr/>
          </p:nvSpPr>
          <p:spPr>
            <a:xfrm>
              <a:off x="4060152" y="4697050"/>
              <a:ext cx="5715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El Salvador</a:t>
              </a:r>
            </a:p>
          </p:txBody>
        </p:sp>
        <p:sp>
          <p:nvSpPr>
            <p:cNvPr id="485" name="tx485"/>
            <p:cNvSpPr/>
            <p:nvPr/>
          </p:nvSpPr>
          <p:spPr>
            <a:xfrm>
              <a:off x="4215509" y="4464558"/>
              <a:ext cx="4161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Armenia</a:t>
              </a:r>
            </a:p>
          </p:txBody>
        </p:sp>
        <p:sp>
          <p:nvSpPr>
            <p:cNvPr id="486" name="tx486"/>
            <p:cNvSpPr/>
            <p:nvPr/>
          </p:nvSpPr>
          <p:spPr>
            <a:xfrm>
              <a:off x="3824145" y="4232065"/>
              <a:ext cx="80750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Marshall Islands</a:t>
              </a:r>
            </a:p>
          </p:txBody>
        </p:sp>
        <p:sp>
          <p:nvSpPr>
            <p:cNvPr id="487" name="tx487"/>
            <p:cNvSpPr/>
            <p:nvPr/>
          </p:nvSpPr>
          <p:spPr>
            <a:xfrm>
              <a:off x="4289849" y="3999573"/>
              <a:ext cx="341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Jordan</a:t>
              </a:r>
            </a:p>
          </p:txBody>
        </p:sp>
        <p:sp>
          <p:nvSpPr>
            <p:cNvPr id="488" name="tx488"/>
            <p:cNvSpPr/>
            <p:nvPr/>
          </p:nvSpPr>
          <p:spPr>
            <a:xfrm>
              <a:off x="4283814" y="3767081"/>
              <a:ext cx="3478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Algeria</a:t>
              </a:r>
            </a:p>
          </p:txBody>
        </p:sp>
        <p:sp>
          <p:nvSpPr>
            <p:cNvPr id="489" name="tx489"/>
            <p:cNvSpPr/>
            <p:nvPr/>
          </p:nvSpPr>
          <p:spPr>
            <a:xfrm>
              <a:off x="4300365" y="3534588"/>
              <a:ext cx="3312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Tuvalu</a:t>
              </a:r>
            </a:p>
          </p:txBody>
        </p:sp>
        <p:sp>
          <p:nvSpPr>
            <p:cNvPr id="490" name="tx490"/>
            <p:cNvSpPr/>
            <p:nvPr/>
          </p:nvSpPr>
          <p:spPr>
            <a:xfrm>
              <a:off x="4277688" y="3302096"/>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Mexico</a:t>
              </a:r>
            </a:p>
          </p:txBody>
        </p:sp>
        <p:sp>
          <p:nvSpPr>
            <p:cNvPr id="491" name="tx491"/>
            <p:cNvSpPr/>
            <p:nvPr/>
          </p:nvSpPr>
          <p:spPr>
            <a:xfrm>
              <a:off x="4174086" y="3069604"/>
              <a:ext cx="45756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Viet Nam</a:t>
              </a:r>
            </a:p>
          </p:txBody>
        </p:sp>
        <p:sp>
          <p:nvSpPr>
            <p:cNvPr id="492" name="tx492"/>
            <p:cNvSpPr/>
            <p:nvPr/>
          </p:nvSpPr>
          <p:spPr>
            <a:xfrm>
              <a:off x="4246598" y="2837111"/>
              <a:ext cx="38505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Ukraine</a:t>
              </a:r>
            </a:p>
          </p:txBody>
        </p:sp>
        <p:sp>
          <p:nvSpPr>
            <p:cNvPr id="493" name="tx493"/>
            <p:cNvSpPr/>
            <p:nvPr/>
          </p:nvSpPr>
          <p:spPr>
            <a:xfrm>
              <a:off x="4277505" y="2604619"/>
              <a:ext cx="3541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Samoa</a:t>
              </a:r>
            </a:p>
          </p:txBody>
        </p:sp>
        <p:sp>
          <p:nvSpPr>
            <p:cNvPr id="494" name="tx494"/>
            <p:cNvSpPr/>
            <p:nvPr/>
          </p:nvSpPr>
          <p:spPr>
            <a:xfrm>
              <a:off x="3736820" y="2372127"/>
              <a:ext cx="894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Equatorial Guinea</a:t>
              </a:r>
            </a:p>
          </p:txBody>
        </p:sp>
        <p:sp>
          <p:nvSpPr>
            <p:cNvPr id="495" name="tx495"/>
            <p:cNvSpPr/>
            <p:nvPr/>
          </p:nvSpPr>
          <p:spPr>
            <a:xfrm>
              <a:off x="4352303" y="2139634"/>
              <a:ext cx="2793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Brazil</a:t>
              </a:r>
            </a:p>
          </p:txBody>
        </p:sp>
        <p:sp>
          <p:nvSpPr>
            <p:cNvPr id="496" name="tx496"/>
            <p:cNvSpPr/>
            <p:nvPr/>
          </p:nvSpPr>
          <p:spPr>
            <a:xfrm>
              <a:off x="4364464" y="1907142"/>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Libya</a:t>
              </a:r>
            </a:p>
          </p:txBody>
        </p:sp>
        <p:sp>
          <p:nvSpPr>
            <p:cNvPr id="497" name="tx497"/>
            <p:cNvSpPr/>
            <p:nvPr/>
          </p:nvSpPr>
          <p:spPr>
            <a:xfrm>
              <a:off x="1053165" y="5473274"/>
              <a:ext cx="67290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Turkmenistan</a:t>
              </a:r>
            </a:p>
          </p:txBody>
        </p:sp>
        <p:sp>
          <p:nvSpPr>
            <p:cNvPr id="498" name="tx498"/>
            <p:cNvSpPr/>
            <p:nvPr/>
          </p:nvSpPr>
          <p:spPr>
            <a:xfrm>
              <a:off x="1309928" y="5372027"/>
              <a:ext cx="4161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Jamaica</a:t>
              </a:r>
            </a:p>
          </p:txBody>
        </p:sp>
        <p:sp>
          <p:nvSpPr>
            <p:cNvPr id="499" name="tx499"/>
            <p:cNvSpPr/>
            <p:nvPr/>
          </p:nvSpPr>
          <p:spPr>
            <a:xfrm>
              <a:off x="1533407" y="5270781"/>
              <a:ext cx="1926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Iran</a:t>
              </a:r>
            </a:p>
          </p:txBody>
        </p:sp>
        <p:sp>
          <p:nvSpPr>
            <p:cNvPr id="500" name="tx500"/>
            <p:cNvSpPr/>
            <p:nvPr/>
          </p:nvSpPr>
          <p:spPr>
            <a:xfrm>
              <a:off x="1291000" y="5169534"/>
              <a:ext cx="43507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Grenada</a:t>
              </a:r>
            </a:p>
          </p:txBody>
        </p:sp>
        <p:sp>
          <p:nvSpPr>
            <p:cNvPr id="501" name="tx501"/>
            <p:cNvSpPr/>
            <p:nvPr/>
          </p:nvSpPr>
          <p:spPr>
            <a:xfrm>
              <a:off x="1272529" y="5068288"/>
              <a:ext cx="4535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Mongolia</a:t>
              </a:r>
            </a:p>
          </p:txBody>
        </p:sp>
        <p:sp>
          <p:nvSpPr>
            <p:cNvPr id="502" name="tx502"/>
            <p:cNvSpPr/>
            <p:nvPr/>
          </p:nvSpPr>
          <p:spPr>
            <a:xfrm>
              <a:off x="732302" y="4967041"/>
              <a:ext cx="9937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Dominican Republic</a:t>
              </a:r>
            </a:p>
          </p:txBody>
        </p:sp>
        <p:sp>
          <p:nvSpPr>
            <p:cNvPr id="503" name="tx503"/>
            <p:cNvSpPr/>
            <p:nvPr/>
          </p:nvSpPr>
          <p:spPr>
            <a:xfrm>
              <a:off x="1254058" y="4865794"/>
              <a:ext cx="4720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Colombia</a:t>
              </a:r>
            </a:p>
          </p:txBody>
        </p:sp>
        <p:sp>
          <p:nvSpPr>
            <p:cNvPr id="504" name="tx504"/>
            <p:cNvSpPr/>
            <p:nvPr/>
          </p:nvSpPr>
          <p:spPr>
            <a:xfrm>
              <a:off x="1434104" y="4764548"/>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China</a:t>
              </a:r>
            </a:p>
          </p:txBody>
        </p:sp>
        <p:sp>
          <p:nvSpPr>
            <p:cNvPr id="505" name="tx505"/>
            <p:cNvSpPr/>
            <p:nvPr/>
          </p:nvSpPr>
          <p:spPr>
            <a:xfrm>
              <a:off x="1253875" y="4663301"/>
              <a:ext cx="4721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Sri Lanka</a:t>
              </a:r>
            </a:p>
          </p:txBody>
        </p:sp>
        <p:sp>
          <p:nvSpPr>
            <p:cNvPr id="506" name="tx506"/>
            <p:cNvSpPr/>
            <p:nvPr/>
          </p:nvSpPr>
          <p:spPr>
            <a:xfrm>
              <a:off x="1285148" y="4562054"/>
              <a:ext cx="4409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Malaysia</a:t>
              </a:r>
            </a:p>
          </p:txBody>
        </p:sp>
        <p:sp>
          <p:nvSpPr>
            <p:cNvPr id="507" name="tx507"/>
            <p:cNvSpPr/>
            <p:nvPr/>
          </p:nvSpPr>
          <p:spPr>
            <a:xfrm>
              <a:off x="1241257" y="4460808"/>
              <a:ext cx="4848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Indonesia</a:t>
              </a:r>
            </a:p>
          </p:txBody>
        </p:sp>
        <p:sp>
          <p:nvSpPr>
            <p:cNvPr id="508" name="tx508"/>
            <p:cNvSpPr/>
            <p:nvPr/>
          </p:nvSpPr>
          <p:spPr>
            <a:xfrm>
              <a:off x="1583517" y="4359561"/>
              <a:ext cx="14255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Fiji</a:t>
              </a:r>
            </a:p>
          </p:txBody>
        </p:sp>
        <p:sp>
          <p:nvSpPr>
            <p:cNvPr id="509" name="tx509"/>
            <p:cNvSpPr/>
            <p:nvPr/>
          </p:nvSpPr>
          <p:spPr>
            <a:xfrm>
              <a:off x="1135643" y="4258314"/>
              <a:ext cx="5904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Cabo Verde</a:t>
              </a:r>
            </a:p>
          </p:txBody>
        </p:sp>
        <p:sp>
          <p:nvSpPr>
            <p:cNvPr id="510" name="tx510"/>
            <p:cNvSpPr/>
            <p:nvPr/>
          </p:nvSpPr>
          <p:spPr>
            <a:xfrm>
              <a:off x="1353271" y="4157068"/>
              <a:ext cx="3728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Albania</a:t>
              </a:r>
            </a:p>
          </p:txBody>
        </p:sp>
        <p:sp>
          <p:nvSpPr>
            <p:cNvPr id="511" name="tx511"/>
            <p:cNvSpPr/>
            <p:nvPr/>
          </p:nvSpPr>
          <p:spPr>
            <a:xfrm>
              <a:off x="1489973" y="4055821"/>
              <a:ext cx="236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Peru</a:t>
              </a:r>
            </a:p>
          </p:txBody>
        </p:sp>
        <p:sp>
          <p:nvSpPr>
            <p:cNvPr id="512" name="tx512"/>
            <p:cNvSpPr/>
            <p:nvPr/>
          </p:nvSpPr>
          <p:spPr>
            <a:xfrm>
              <a:off x="1363878" y="3954574"/>
              <a:ext cx="36219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Turkiye</a:t>
              </a:r>
            </a:p>
          </p:txBody>
        </p:sp>
        <p:sp>
          <p:nvSpPr>
            <p:cNvPr id="513" name="tx513"/>
            <p:cNvSpPr/>
            <p:nvPr/>
          </p:nvSpPr>
          <p:spPr>
            <a:xfrm>
              <a:off x="1421485" y="3853328"/>
              <a:ext cx="3045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Tonga</a:t>
              </a:r>
            </a:p>
          </p:txBody>
        </p:sp>
        <p:sp>
          <p:nvSpPr>
            <p:cNvPr id="514" name="tx514"/>
            <p:cNvSpPr/>
            <p:nvPr/>
          </p:nvSpPr>
          <p:spPr>
            <a:xfrm>
              <a:off x="1297401" y="3752081"/>
              <a:ext cx="4286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Thailand</a:t>
              </a:r>
            </a:p>
          </p:txBody>
        </p:sp>
        <p:sp>
          <p:nvSpPr>
            <p:cNvPr id="515" name="tx515"/>
            <p:cNvSpPr/>
            <p:nvPr/>
          </p:nvSpPr>
          <p:spPr>
            <a:xfrm>
              <a:off x="1403014" y="3650834"/>
              <a:ext cx="32305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Serbia</a:t>
              </a:r>
            </a:p>
          </p:txBody>
        </p:sp>
        <p:sp>
          <p:nvSpPr>
            <p:cNvPr id="516" name="tx516"/>
            <p:cNvSpPr/>
            <p:nvPr/>
          </p:nvSpPr>
          <p:spPr>
            <a:xfrm>
              <a:off x="1185753" y="3549588"/>
              <a:ext cx="5403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Micronesia</a:t>
              </a:r>
            </a:p>
          </p:txBody>
        </p:sp>
        <p:sp>
          <p:nvSpPr>
            <p:cNvPr id="517" name="tx517"/>
            <p:cNvSpPr/>
            <p:nvPr/>
          </p:nvSpPr>
          <p:spPr>
            <a:xfrm>
              <a:off x="1247566" y="3448341"/>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Paraguay</a:t>
              </a:r>
            </a:p>
          </p:txBody>
        </p:sp>
        <p:sp>
          <p:nvSpPr>
            <p:cNvPr id="518" name="tx518"/>
            <p:cNvSpPr/>
            <p:nvPr/>
          </p:nvSpPr>
          <p:spPr>
            <a:xfrm>
              <a:off x="1322181" y="3347095"/>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Lucia</a:t>
              </a:r>
            </a:p>
          </p:txBody>
        </p:sp>
        <p:sp>
          <p:nvSpPr>
            <p:cNvPr id="519" name="tx519"/>
            <p:cNvSpPr/>
            <p:nvPr/>
          </p:nvSpPr>
          <p:spPr>
            <a:xfrm>
              <a:off x="1390395" y="3245848"/>
              <a:ext cx="335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Gabon</a:t>
              </a:r>
            </a:p>
          </p:txBody>
        </p:sp>
        <p:sp>
          <p:nvSpPr>
            <p:cNvPr id="520" name="tx520"/>
            <p:cNvSpPr/>
            <p:nvPr/>
          </p:nvSpPr>
          <p:spPr>
            <a:xfrm>
              <a:off x="1309745" y="3144601"/>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Ecuador</a:t>
              </a:r>
            </a:p>
          </p:txBody>
        </p:sp>
        <p:sp>
          <p:nvSpPr>
            <p:cNvPr id="521" name="tx521"/>
            <p:cNvSpPr/>
            <p:nvPr/>
          </p:nvSpPr>
          <p:spPr>
            <a:xfrm>
              <a:off x="1247566" y="3043355"/>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Argentina</a:t>
              </a:r>
            </a:p>
          </p:txBody>
        </p:sp>
        <p:sp>
          <p:nvSpPr>
            <p:cNvPr id="522" name="tx522"/>
            <p:cNvSpPr/>
            <p:nvPr/>
          </p:nvSpPr>
          <p:spPr>
            <a:xfrm>
              <a:off x="1303619" y="2942108"/>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Moldova</a:t>
              </a:r>
            </a:p>
          </p:txBody>
        </p:sp>
        <p:sp>
          <p:nvSpPr>
            <p:cNvPr id="523" name="tx523"/>
            <p:cNvSpPr/>
            <p:nvPr/>
          </p:nvSpPr>
          <p:spPr>
            <a:xfrm>
              <a:off x="1328399" y="2840861"/>
              <a:ext cx="3976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Georgia</a:t>
              </a:r>
            </a:p>
          </p:txBody>
        </p:sp>
        <p:sp>
          <p:nvSpPr>
            <p:cNvPr id="524" name="tx524"/>
            <p:cNvSpPr/>
            <p:nvPr/>
          </p:nvSpPr>
          <p:spPr>
            <a:xfrm>
              <a:off x="1260368" y="2739615"/>
              <a:ext cx="4657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Dominica</a:t>
              </a:r>
            </a:p>
          </p:txBody>
        </p:sp>
        <p:sp>
          <p:nvSpPr>
            <p:cNvPr id="525" name="tx525"/>
            <p:cNvSpPr/>
            <p:nvPr/>
          </p:nvSpPr>
          <p:spPr>
            <a:xfrm>
              <a:off x="508182" y="2638368"/>
              <a:ext cx="121788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Bosnia and Herzegovina</a:t>
              </a:r>
            </a:p>
          </p:txBody>
        </p:sp>
        <p:sp>
          <p:nvSpPr>
            <p:cNvPr id="526" name="tx526"/>
            <p:cNvSpPr/>
            <p:nvPr/>
          </p:nvSpPr>
          <p:spPr>
            <a:xfrm>
              <a:off x="1179260" y="2537121"/>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Guatemala</a:t>
              </a:r>
            </a:p>
          </p:txBody>
        </p:sp>
        <p:sp>
          <p:nvSpPr>
            <p:cNvPr id="527" name="tx527"/>
            <p:cNvSpPr/>
            <p:nvPr/>
          </p:nvSpPr>
          <p:spPr>
            <a:xfrm>
              <a:off x="874857" y="2435875"/>
              <a:ext cx="8512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North Macedonia</a:t>
              </a:r>
            </a:p>
          </p:txBody>
        </p:sp>
        <p:sp>
          <p:nvSpPr>
            <p:cNvPr id="528" name="tx528"/>
            <p:cNvSpPr/>
            <p:nvPr/>
          </p:nvSpPr>
          <p:spPr>
            <a:xfrm>
              <a:off x="1129425" y="2334628"/>
              <a:ext cx="5966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Montenegro</a:t>
              </a:r>
            </a:p>
          </p:txBody>
        </p:sp>
        <p:sp>
          <p:nvSpPr>
            <p:cNvPr id="529" name="tx529"/>
            <p:cNvSpPr/>
            <p:nvPr/>
          </p:nvSpPr>
          <p:spPr>
            <a:xfrm>
              <a:off x="1185661" y="2233381"/>
              <a:ext cx="54041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Philippines</a:t>
              </a:r>
            </a:p>
          </p:txBody>
        </p:sp>
        <p:sp>
          <p:nvSpPr>
            <p:cNvPr id="530" name="tx530"/>
            <p:cNvSpPr/>
            <p:nvPr/>
          </p:nvSpPr>
          <p:spPr>
            <a:xfrm>
              <a:off x="1421759" y="2132135"/>
              <a:ext cx="3043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Belize</a:t>
              </a:r>
            </a:p>
          </p:txBody>
        </p:sp>
        <p:sp>
          <p:nvSpPr>
            <p:cNvPr id="531" name="tx531"/>
            <p:cNvSpPr/>
            <p:nvPr/>
          </p:nvSpPr>
          <p:spPr>
            <a:xfrm>
              <a:off x="1141953" y="2030888"/>
              <a:ext cx="5841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Kazakhstan</a:t>
              </a:r>
            </a:p>
          </p:txBody>
        </p:sp>
        <p:sp>
          <p:nvSpPr>
            <p:cNvPr id="532" name="tx532"/>
            <p:cNvSpPr/>
            <p:nvPr/>
          </p:nvSpPr>
          <p:spPr>
            <a:xfrm>
              <a:off x="1123299" y="1929641"/>
              <a:ext cx="6027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South Africa</a:t>
              </a:r>
            </a:p>
          </p:txBody>
        </p:sp>
        <p:sp>
          <p:nvSpPr>
            <p:cNvPr id="533" name="tx533"/>
            <p:cNvSpPr/>
            <p:nvPr/>
          </p:nvSpPr>
          <p:spPr>
            <a:xfrm>
              <a:off x="1198005" y="1828395"/>
              <a:ext cx="52806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Azerbaijan</a:t>
              </a:r>
            </a:p>
          </p:txBody>
        </p:sp>
        <p:sp>
          <p:nvSpPr>
            <p:cNvPr id="534" name="tx534"/>
            <p:cNvSpPr/>
            <p:nvPr/>
          </p:nvSpPr>
          <p:spPr>
            <a:xfrm>
              <a:off x="4309537" y="6192124"/>
              <a:ext cx="104854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 in:</a:t>
              </a:r>
            </a:p>
          </p:txBody>
        </p:sp>
        <p:sp>
          <p:nvSpPr>
            <p:cNvPr id="535" name="pt535"/>
            <p:cNvSpPr/>
            <p:nvPr/>
          </p:nvSpPr>
          <p:spPr>
            <a:xfrm>
              <a:off x="5465143" y="6169888"/>
              <a:ext cx="144506" cy="144506"/>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536" name="pt536"/>
            <p:cNvSpPr/>
            <p:nvPr/>
          </p:nvSpPr>
          <p:spPr>
            <a:xfrm>
              <a:off x="6072494" y="6169888"/>
              <a:ext cx="144506" cy="144506"/>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537" name="tx537"/>
            <p:cNvSpPr/>
            <p:nvPr/>
          </p:nvSpPr>
          <p:spPr>
            <a:xfrm>
              <a:off x="5716713"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2019</a:t>
              </a:r>
            </a:p>
          </p:txBody>
        </p:sp>
        <p:sp>
          <p:nvSpPr>
            <p:cNvPr id="538" name="tx538"/>
            <p:cNvSpPr/>
            <p:nvPr/>
          </p:nvSpPr>
          <p:spPr>
            <a:xfrm>
              <a:off x="6324064"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539" name="tx539"/>
            <p:cNvSpPr/>
            <p:nvPr/>
          </p:nvSpPr>
          <p:spPr>
            <a:xfrm>
              <a:off x="1807907" y="1368037"/>
              <a:ext cx="445788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DTP3 coverage (%) and change, by country, 2019 and 2025</a:t>
              </a:r>
            </a:p>
          </p:txBody>
        </p:sp>
        <p:sp>
          <p:nvSpPr>
            <p:cNvPr id="540" name="tx540"/>
            <p:cNvSpPr/>
            <p:nvPr/>
          </p:nvSpPr>
          <p:spPr>
            <a:xfrm>
              <a:off x="4912427" y="64910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541" name="tx541"/>
            <p:cNvSpPr/>
            <p:nvPr/>
          </p:nvSpPr>
          <p:spPr>
            <a:xfrm>
              <a:off x="5475606" y="6611748"/>
              <a:ext cx="35988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Change in coverage between 2019 and 2025 indicated to the right.</a:t>
              </a:r>
            </a:p>
          </p:txBody>
        </p:sp>
      </p:grpSp>
      <p:sp>
        <p:nvSpPr>
          <p:cNvPr id="54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DTP3 coverage in 2019 and 2025, and change in coverage between the two years.
Overall, 37 out of 58 (64%) countries in UMICs had a decline in coverage. The largest decline was in Azerbaijan (-22 percentage points), followed by South Africa (-20 percentage points).
There were 16 (28%) countries with an increase in DTP3 coverage. Coverage remained the same in 5 countries between 2019 and 2025.
</a:t>
            </a:r>
          </a:p>
        </p:txBody>
      </p:sp>
      <p:sp>
        <p:nvSpPr>
          <p:cNvPr id="543"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Between 2019 and 2025, DTP3 coverage increased in 16 countries and decreased in 37 countries.</a:t>
            </a:r>
          </a:p>
        </p:txBody>
      </p:sp>
      <p:grpSp xmlns:pic="http://schemas.openxmlformats.org/drawingml/2006/picture">
        <p:nvGrpSpPr>
          <p:cNvPr id="544" name=""/>
          <p:cNvGrpSpPr/>
          <p:nvPr/>
        </p:nvGrpSpPr>
        <p:grpSpPr>
          <a:xfrm>
            <a:off x="292608" y="1005840"/>
            <a:ext cx="8595360" cy="28575"/>
            <a:chOff x="292608" y="1005840"/>
            <a:chExt cx="8595360" cy="28575"/>
          </a:xfrm>
        </p:grpSpPr>
        <p:sp>
          <p:nvSpPr>
            <p:cNvPr id="545"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546"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1807907" y="5467432"/>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5" name="pl5"/>
            <p:cNvSpPr/>
            <p:nvPr/>
          </p:nvSpPr>
          <p:spPr>
            <a:xfrm>
              <a:off x="1807907" y="5289772"/>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6" name="pl6"/>
            <p:cNvSpPr/>
            <p:nvPr/>
          </p:nvSpPr>
          <p:spPr>
            <a:xfrm>
              <a:off x="1807907" y="5112113"/>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7" name="pl7"/>
            <p:cNvSpPr/>
            <p:nvPr/>
          </p:nvSpPr>
          <p:spPr>
            <a:xfrm>
              <a:off x="1807907" y="4934454"/>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8" name="pl8"/>
            <p:cNvSpPr/>
            <p:nvPr/>
          </p:nvSpPr>
          <p:spPr>
            <a:xfrm>
              <a:off x="1807907" y="4756795"/>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9" name="pl9"/>
            <p:cNvSpPr/>
            <p:nvPr/>
          </p:nvSpPr>
          <p:spPr>
            <a:xfrm>
              <a:off x="1807907" y="4579136"/>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0" name="pl10"/>
            <p:cNvSpPr/>
            <p:nvPr/>
          </p:nvSpPr>
          <p:spPr>
            <a:xfrm>
              <a:off x="1807907" y="4401476"/>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1" name="pl11"/>
            <p:cNvSpPr/>
            <p:nvPr/>
          </p:nvSpPr>
          <p:spPr>
            <a:xfrm>
              <a:off x="1807907" y="4223817"/>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2" name="pl12"/>
            <p:cNvSpPr/>
            <p:nvPr/>
          </p:nvSpPr>
          <p:spPr>
            <a:xfrm>
              <a:off x="1807907" y="4046158"/>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3" name="pl13"/>
            <p:cNvSpPr/>
            <p:nvPr/>
          </p:nvSpPr>
          <p:spPr>
            <a:xfrm>
              <a:off x="1807907" y="3868499"/>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4" name="pl14"/>
            <p:cNvSpPr/>
            <p:nvPr/>
          </p:nvSpPr>
          <p:spPr>
            <a:xfrm>
              <a:off x="1807907" y="3690839"/>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5" name="pl15"/>
            <p:cNvSpPr/>
            <p:nvPr/>
          </p:nvSpPr>
          <p:spPr>
            <a:xfrm>
              <a:off x="1807907" y="3513180"/>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6" name="pl16"/>
            <p:cNvSpPr/>
            <p:nvPr/>
          </p:nvSpPr>
          <p:spPr>
            <a:xfrm>
              <a:off x="1807907" y="3335521"/>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7" name="pl17"/>
            <p:cNvSpPr/>
            <p:nvPr/>
          </p:nvSpPr>
          <p:spPr>
            <a:xfrm>
              <a:off x="1807907" y="3157862"/>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8" name="pl18"/>
            <p:cNvSpPr/>
            <p:nvPr/>
          </p:nvSpPr>
          <p:spPr>
            <a:xfrm>
              <a:off x="1807907" y="2980203"/>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9" name="pl19"/>
            <p:cNvSpPr/>
            <p:nvPr/>
          </p:nvSpPr>
          <p:spPr>
            <a:xfrm>
              <a:off x="1807907" y="2802543"/>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0" name="pl20"/>
            <p:cNvSpPr/>
            <p:nvPr/>
          </p:nvSpPr>
          <p:spPr>
            <a:xfrm>
              <a:off x="1807907" y="2624884"/>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1" name="pl21"/>
            <p:cNvSpPr/>
            <p:nvPr/>
          </p:nvSpPr>
          <p:spPr>
            <a:xfrm>
              <a:off x="1807907" y="2447225"/>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2" name="pl22"/>
            <p:cNvSpPr/>
            <p:nvPr/>
          </p:nvSpPr>
          <p:spPr>
            <a:xfrm>
              <a:off x="1807907" y="2269566"/>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3" name="pl23"/>
            <p:cNvSpPr/>
            <p:nvPr/>
          </p:nvSpPr>
          <p:spPr>
            <a:xfrm>
              <a:off x="1807907" y="2091907"/>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4" name="pl24"/>
            <p:cNvSpPr/>
            <p:nvPr/>
          </p:nvSpPr>
          <p:spPr>
            <a:xfrm>
              <a:off x="1807907" y="1914247"/>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5" name="pl25"/>
            <p:cNvSpPr/>
            <p:nvPr/>
          </p:nvSpPr>
          <p:spPr>
            <a:xfrm>
              <a:off x="188480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214111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2397433"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265374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291006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316638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2961328" y="1914247"/>
              <a:ext cx="192236" cy="0"/>
            </a:xfrm>
            <a:custGeom>
              <a:avLst/>
              <a:pathLst>
                <a:path w="192236" h="0">
                  <a:moveTo>
                    <a:pt x="0" y="0"/>
                  </a:moveTo>
                  <a:lnTo>
                    <a:pt x="192236" y="0"/>
                  </a:lnTo>
                </a:path>
              </a:pathLst>
            </a:custGeom>
            <a:ln w="81303" cap="flat">
              <a:solidFill>
                <a:srgbClr val="E8E8E8">
                  <a:alpha val="100000"/>
                </a:srgbClr>
              </a:solidFill>
              <a:prstDash val="solid"/>
              <a:round/>
            </a:ln>
          </p:spPr>
          <p:txBody>
            <a:bodyPr/>
            <a:lstStyle/>
            <a:p/>
          </p:txBody>
        </p:sp>
        <p:sp>
          <p:nvSpPr>
            <p:cNvPr id="32" name="pl32"/>
            <p:cNvSpPr/>
            <p:nvPr/>
          </p:nvSpPr>
          <p:spPr>
            <a:xfrm>
              <a:off x="2871618" y="2091907"/>
              <a:ext cx="166605" cy="0"/>
            </a:xfrm>
            <a:custGeom>
              <a:avLst/>
              <a:pathLst>
                <a:path w="166605" h="0">
                  <a:moveTo>
                    <a:pt x="0" y="0"/>
                  </a:moveTo>
                  <a:lnTo>
                    <a:pt x="166605" y="0"/>
                  </a:lnTo>
                </a:path>
              </a:pathLst>
            </a:custGeom>
            <a:ln w="81303" cap="flat">
              <a:solidFill>
                <a:srgbClr val="E8E8E8">
                  <a:alpha val="100000"/>
                </a:srgbClr>
              </a:solidFill>
              <a:prstDash val="solid"/>
              <a:round/>
            </a:ln>
          </p:spPr>
          <p:txBody>
            <a:bodyPr/>
            <a:lstStyle/>
            <a:p/>
          </p:txBody>
        </p:sp>
        <p:sp>
          <p:nvSpPr>
            <p:cNvPr id="33" name="pl33"/>
            <p:cNvSpPr/>
            <p:nvPr/>
          </p:nvSpPr>
          <p:spPr>
            <a:xfrm>
              <a:off x="2871618" y="2269566"/>
              <a:ext cx="128157" cy="0"/>
            </a:xfrm>
            <a:custGeom>
              <a:avLst/>
              <a:pathLst>
                <a:path w="128157" h="0">
                  <a:moveTo>
                    <a:pt x="0" y="0"/>
                  </a:moveTo>
                  <a:lnTo>
                    <a:pt x="128157" y="0"/>
                  </a:lnTo>
                </a:path>
              </a:pathLst>
            </a:custGeom>
            <a:ln w="81303" cap="flat">
              <a:solidFill>
                <a:srgbClr val="E8E8E8">
                  <a:alpha val="100000"/>
                </a:srgbClr>
              </a:solidFill>
              <a:prstDash val="solid"/>
              <a:round/>
            </a:ln>
          </p:spPr>
          <p:txBody>
            <a:bodyPr/>
            <a:lstStyle/>
            <a:p/>
          </p:txBody>
        </p:sp>
        <p:sp>
          <p:nvSpPr>
            <p:cNvPr id="34" name="pl34"/>
            <p:cNvSpPr/>
            <p:nvPr/>
          </p:nvSpPr>
          <p:spPr>
            <a:xfrm>
              <a:off x="2897249" y="2447225"/>
              <a:ext cx="128157" cy="0"/>
            </a:xfrm>
            <a:custGeom>
              <a:avLst/>
              <a:pathLst>
                <a:path w="128157" h="0">
                  <a:moveTo>
                    <a:pt x="0" y="0"/>
                  </a:moveTo>
                  <a:lnTo>
                    <a:pt x="128157" y="0"/>
                  </a:lnTo>
                </a:path>
              </a:pathLst>
            </a:custGeom>
            <a:ln w="81303" cap="flat">
              <a:solidFill>
                <a:srgbClr val="E8E8E8">
                  <a:alpha val="100000"/>
                </a:srgbClr>
              </a:solidFill>
              <a:prstDash val="solid"/>
              <a:round/>
            </a:ln>
          </p:spPr>
          <p:txBody>
            <a:bodyPr/>
            <a:lstStyle/>
            <a:p/>
          </p:txBody>
        </p:sp>
        <p:sp>
          <p:nvSpPr>
            <p:cNvPr id="35" name="pl35"/>
            <p:cNvSpPr/>
            <p:nvPr/>
          </p:nvSpPr>
          <p:spPr>
            <a:xfrm>
              <a:off x="2781907" y="2624884"/>
              <a:ext cx="115342" cy="0"/>
            </a:xfrm>
            <a:custGeom>
              <a:avLst/>
              <a:pathLst>
                <a:path w="115342" h="0">
                  <a:moveTo>
                    <a:pt x="0" y="0"/>
                  </a:moveTo>
                  <a:lnTo>
                    <a:pt x="115342" y="0"/>
                  </a:lnTo>
                </a:path>
              </a:pathLst>
            </a:custGeom>
            <a:ln w="81303" cap="flat">
              <a:solidFill>
                <a:srgbClr val="E8E8E8">
                  <a:alpha val="100000"/>
                </a:srgbClr>
              </a:solidFill>
              <a:prstDash val="solid"/>
              <a:round/>
            </a:ln>
          </p:spPr>
          <p:txBody>
            <a:bodyPr/>
            <a:lstStyle/>
            <a:p/>
          </p:txBody>
        </p:sp>
        <p:sp>
          <p:nvSpPr>
            <p:cNvPr id="36" name="pl36"/>
            <p:cNvSpPr/>
            <p:nvPr/>
          </p:nvSpPr>
          <p:spPr>
            <a:xfrm>
              <a:off x="2717828" y="2802543"/>
              <a:ext cx="115342" cy="0"/>
            </a:xfrm>
            <a:custGeom>
              <a:avLst/>
              <a:pathLst>
                <a:path w="115342" h="0">
                  <a:moveTo>
                    <a:pt x="0" y="0"/>
                  </a:moveTo>
                  <a:lnTo>
                    <a:pt x="115342" y="0"/>
                  </a:lnTo>
                </a:path>
              </a:pathLst>
            </a:custGeom>
            <a:ln w="81303" cap="flat">
              <a:solidFill>
                <a:srgbClr val="E8E8E8">
                  <a:alpha val="100000"/>
                </a:srgbClr>
              </a:solidFill>
              <a:prstDash val="solid"/>
              <a:round/>
            </a:ln>
          </p:spPr>
          <p:txBody>
            <a:bodyPr/>
            <a:lstStyle/>
            <a:p/>
          </p:txBody>
        </p:sp>
        <p:sp>
          <p:nvSpPr>
            <p:cNvPr id="37" name="pl37"/>
            <p:cNvSpPr/>
            <p:nvPr/>
          </p:nvSpPr>
          <p:spPr>
            <a:xfrm>
              <a:off x="2961328" y="2980203"/>
              <a:ext cx="76894" cy="0"/>
            </a:xfrm>
            <a:custGeom>
              <a:avLst/>
              <a:pathLst>
                <a:path w="76894" h="0">
                  <a:moveTo>
                    <a:pt x="0" y="0"/>
                  </a:moveTo>
                  <a:lnTo>
                    <a:pt x="76894" y="0"/>
                  </a:lnTo>
                </a:path>
              </a:pathLst>
            </a:custGeom>
            <a:ln w="81303" cap="flat">
              <a:solidFill>
                <a:srgbClr val="E8E8E8">
                  <a:alpha val="100000"/>
                </a:srgbClr>
              </a:solidFill>
              <a:prstDash val="solid"/>
              <a:round/>
            </a:ln>
          </p:spPr>
          <p:txBody>
            <a:bodyPr/>
            <a:lstStyle/>
            <a:p/>
          </p:txBody>
        </p:sp>
        <p:sp>
          <p:nvSpPr>
            <p:cNvPr id="38" name="pl38"/>
            <p:cNvSpPr/>
            <p:nvPr/>
          </p:nvSpPr>
          <p:spPr>
            <a:xfrm>
              <a:off x="2845986" y="3157862"/>
              <a:ext cx="76894" cy="0"/>
            </a:xfrm>
            <a:custGeom>
              <a:avLst/>
              <a:pathLst>
                <a:path w="76894" h="0">
                  <a:moveTo>
                    <a:pt x="0" y="0"/>
                  </a:moveTo>
                  <a:lnTo>
                    <a:pt x="76894" y="0"/>
                  </a:lnTo>
                </a:path>
              </a:pathLst>
            </a:custGeom>
            <a:ln w="81303" cap="flat">
              <a:solidFill>
                <a:srgbClr val="E8E8E8">
                  <a:alpha val="100000"/>
                </a:srgbClr>
              </a:solidFill>
              <a:prstDash val="solid"/>
              <a:round/>
            </a:ln>
          </p:spPr>
          <p:txBody>
            <a:bodyPr/>
            <a:lstStyle/>
            <a:p/>
          </p:txBody>
        </p:sp>
        <p:sp>
          <p:nvSpPr>
            <p:cNvPr id="39" name="pl39"/>
            <p:cNvSpPr/>
            <p:nvPr/>
          </p:nvSpPr>
          <p:spPr>
            <a:xfrm>
              <a:off x="2948512" y="3335521"/>
              <a:ext cx="64078" cy="0"/>
            </a:xfrm>
            <a:custGeom>
              <a:avLst/>
              <a:pathLst>
                <a:path w="64078" h="0">
                  <a:moveTo>
                    <a:pt x="0" y="0"/>
                  </a:moveTo>
                  <a:lnTo>
                    <a:pt x="64078" y="0"/>
                  </a:lnTo>
                </a:path>
              </a:pathLst>
            </a:custGeom>
            <a:ln w="81303" cap="flat">
              <a:solidFill>
                <a:srgbClr val="E8E8E8">
                  <a:alpha val="100000"/>
                </a:srgbClr>
              </a:solidFill>
              <a:prstDash val="solid"/>
              <a:round/>
            </a:ln>
          </p:spPr>
          <p:txBody>
            <a:bodyPr/>
            <a:lstStyle/>
            <a:p/>
          </p:txBody>
        </p:sp>
        <p:sp>
          <p:nvSpPr>
            <p:cNvPr id="40" name="pl40"/>
            <p:cNvSpPr/>
            <p:nvPr/>
          </p:nvSpPr>
          <p:spPr>
            <a:xfrm>
              <a:off x="3089486" y="3513180"/>
              <a:ext cx="64078" cy="0"/>
            </a:xfrm>
            <a:custGeom>
              <a:avLst/>
              <a:pathLst>
                <a:path w="64078" h="0">
                  <a:moveTo>
                    <a:pt x="0" y="0"/>
                  </a:moveTo>
                  <a:lnTo>
                    <a:pt x="64078" y="0"/>
                  </a:lnTo>
                </a:path>
              </a:pathLst>
            </a:custGeom>
            <a:ln w="81303" cap="flat">
              <a:solidFill>
                <a:srgbClr val="E8E8E8">
                  <a:alpha val="100000"/>
                </a:srgbClr>
              </a:solidFill>
              <a:prstDash val="solid"/>
              <a:round/>
            </a:ln>
          </p:spPr>
          <p:txBody>
            <a:bodyPr/>
            <a:lstStyle/>
            <a:p/>
          </p:txBody>
        </p:sp>
        <p:sp>
          <p:nvSpPr>
            <p:cNvPr id="41" name="pl41"/>
            <p:cNvSpPr/>
            <p:nvPr/>
          </p:nvSpPr>
          <p:spPr>
            <a:xfrm>
              <a:off x="2986960" y="3690839"/>
              <a:ext cx="51263" cy="0"/>
            </a:xfrm>
            <a:custGeom>
              <a:avLst/>
              <a:pathLst>
                <a:path w="51263" h="0">
                  <a:moveTo>
                    <a:pt x="0" y="0"/>
                  </a:moveTo>
                  <a:lnTo>
                    <a:pt x="51263" y="0"/>
                  </a:lnTo>
                </a:path>
              </a:pathLst>
            </a:custGeom>
            <a:ln w="81303" cap="flat">
              <a:solidFill>
                <a:srgbClr val="E8E8E8">
                  <a:alpha val="100000"/>
                </a:srgbClr>
              </a:solidFill>
              <a:prstDash val="solid"/>
              <a:round/>
            </a:ln>
          </p:spPr>
          <p:txBody>
            <a:bodyPr/>
            <a:lstStyle/>
            <a:p/>
          </p:txBody>
        </p:sp>
        <p:sp>
          <p:nvSpPr>
            <p:cNvPr id="42" name="pl42"/>
            <p:cNvSpPr/>
            <p:nvPr/>
          </p:nvSpPr>
          <p:spPr>
            <a:xfrm>
              <a:off x="3102302" y="3868499"/>
              <a:ext cx="51263" cy="0"/>
            </a:xfrm>
            <a:custGeom>
              <a:avLst/>
              <a:pathLst>
                <a:path w="51263" h="0">
                  <a:moveTo>
                    <a:pt x="0" y="0"/>
                  </a:moveTo>
                  <a:lnTo>
                    <a:pt x="51263" y="0"/>
                  </a:lnTo>
                </a:path>
              </a:pathLst>
            </a:custGeom>
            <a:ln w="81303" cap="flat">
              <a:solidFill>
                <a:srgbClr val="E8E8E8">
                  <a:alpha val="100000"/>
                </a:srgbClr>
              </a:solidFill>
              <a:prstDash val="solid"/>
              <a:round/>
            </a:ln>
          </p:spPr>
          <p:txBody>
            <a:bodyPr/>
            <a:lstStyle/>
            <a:p/>
          </p:txBody>
        </p:sp>
        <p:sp>
          <p:nvSpPr>
            <p:cNvPr id="43" name="pl43"/>
            <p:cNvSpPr/>
            <p:nvPr/>
          </p:nvSpPr>
          <p:spPr>
            <a:xfrm>
              <a:off x="2935696" y="4046158"/>
              <a:ext cx="51263" cy="0"/>
            </a:xfrm>
            <a:custGeom>
              <a:avLst/>
              <a:pathLst>
                <a:path w="51263" h="0">
                  <a:moveTo>
                    <a:pt x="0" y="0"/>
                  </a:moveTo>
                  <a:lnTo>
                    <a:pt x="51263" y="0"/>
                  </a:lnTo>
                </a:path>
              </a:pathLst>
            </a:custGeom>
            <a:ln w="81303" cap="flat">
              <a:solidFill>
                <a:srgbClr val="E8E8E8">
                  <a:alpha val="100000"/>
                </a:srgbClr>
              </a:solidFill>
              <a:prstDash val="solid"/>
              <a:round/>
            </a:ln>
          </p:spPr>
          <p:txBody>
            <a:bodyPr/>
            <a:lstStyle/>
            <a:p/>
          </p:txBody>
        </p:sp>
        <p:sp>
          <p:nvSpPr>
            <p:cNvPr id="44" name="pl44"/>
            <p:cNvSpPr/>
            <p:nvPr/>
          </p:nvSpPr>
          <p:spPr>
            <a:xfrm>
              <a:off x="2820354" y="4223817"/>
              <a:ext cx="38447" cy="0"/>
            </a:xfrm>
            <a:custGeom>
              <a:avLst/>
              <a:pathLst>
                <a:path w="38447" h="0">
                  <a:moveTo>
                    <a:pt x="0" y="0"/>
                  </a:moveTo>
                  <a:lnTo>
                    <a:pt x="38447" y="0"/>
                  </a:lnTo>
                </a:path>
              </a:pathLst>
            </a:custGeom>
            <a:ln w="81303" cap="flat">
              <a:solidFill>
                <a:srgbClr val="E8E8E8">
                  <a:alpha val="100000"/>
                </a:srgbClr>
              </a:solidFill>
              <a:prstDash val="solid"/>
              <a:round/>
            </a:ln>
          </p:spPr>
          <p:txBody>
            <a:bodyPr/>
            <a:lstStyle/>
            <a:p/>
          </p:txBody>
        </p:sp>
        <p:sp>
          <p:nvSpPr>
            <p:cNvPr id="45" name="pl45"/>
            <p:cNvSpPr/>
            <p:nvPr/>
          </p:nvSpPr>
          <p:spPr>
            <a:xfrm>
              <a:off x="3063854" y="4401476"/>
              <a:ext cx="38447" cy="0"/>
            </a:xfrm>
            <a:custGeom>
              <a:avLst/>
              <a:pathLst>
                <a:path w="38447" h="0">
                  <a:moveTo>
                    <a:pt x="0" y="0"/>
                  </a:moveTo>
                  <a:lnTo>
                    <a:pt x="38447" y="0"/>
                  </a:lnTo>
                </a:path>
              </a:pathLst>
            </a:custGeom>
            <a:ln w="81303" cap="flat">
              <a:solidFill>
                <a:srgbClr val="E8E8E8">
                  <a:alpha val="100000"/>
                </a:srgbClr>
              </a:solidFill>
              <a:prstDash val="solid"/>
              <a:round/>
            </a:ln>
          </p:spPr>
          <p:txBody>
            <a:bodyPr/>
            <a:lstStyle/>
            <a:p/>
          </p:txBody>
        </p:sp>
        <p:sp>
          <p:nvSpPr>
            <p:cNvPr id="46" name="pl46"/>
            <p:cNvSpPr/>
            <p:nvPr/>
          </p:nvSpPr>
          <p:spPr>
            <a:xfrm>
              <a:off x="3089486" y="4579136"/>
              <a:ext cx="25631" cy="0"/>
            </a:xfrm>
            <a:custGeom>
              <a:avLst/>
              <a:pathLst>
                <a:path w="25631" h="0">
                  <a:moveTo>
                    <a:pt x="0" y="0"/>
                  </a:moveTo>
                  <a:lnTo>
                    <a:pt x="25631" y="0"/>
                  </a:lnTo>
                </a:path>
              </a:pathLst>
            </a:custGeom>
            <a:ln w="81303" cap="flat">
              <a:solidFill>
                <a:srgbClr val="E8E8E8">
                  <a:alpha val="100000"/>
                </a:srgbClr>
              </a:solidFill>
              <a:prstDash val="solid"/>
              <a:round/>
            </a:ln>
          </p:spPr>
          <p:txBody>
            <a:bodyPr/>
            <a:lstStyle/>
            <a:p/>
          </p:txBody>
        </p:sp>
        <p:sp>
          <p:nvSpPr>
            <p:cNvPr id="47" name="pl47"/>
            <p:cNvSpPr/>
            <p:nvPr/>
          </p:nvSpPr>
          <p:spPr>
            <a:xfrm>
              <a:off x="3115118" y="4756795"/>
              <a:ext cx="12815" cy="0"/>
            </a:xfrm>
            <a:custGeom>
              <a:avLst/>
              <a:pathLst>
                <a:path w="12815" h="0">
                  <a:moveTo>
                    <a:pt x="0" y="0"/>
                  </a:moveTo>
                  <a:lnTo>
                    <a:pt x="12815" y="0"/>
                  </a:lnTo>
                </a:path>
              </a:pathLst>
            </a:custGeom>
            <a:ln w="81303" cap="flat">
              <a:solidFill>
                <a:srgbClr val="E8E8E8">
                  <a:alpha val="100000"/>
                </a:srgbClr>
              </a:solidFill>
              <a:prstDash val="solid"/>
              <a:round/>
            </a:ln>
          </p:spPr>
          <p:txBody>
            <a:bodyPr/>
            <a:lstStyle/>
            <a:p/>
          </p:txBody>
        </p:sp>
        <p:sp>
          <p:nvSpPr>
            <p:cNvPr id="48" name="pl48"/>
            <p:cNvSpPr/>
            <p:nvPr/>
          </p:nvSpPr>
          <p:spPr>
            <a:xfrm>
              <a:off x="2974144" y="4934454"/>
              <a:ext cx="12815" cy="0"/>
            </a:xfrm>
            <a:custGeom>
              <a:avLst/>
              <a:pathLst>
                <a:path w="12815" h="0">
                  <a:moveTo>
                    <a:pt x="0" y="0"/>
                  </a:moveTo>
                  <a:lnTo>
                    <a:pt x="12815" y="0"/>
                  </a:lnTo>
                </a:path>
              </a:pathLst>
            </a:custGeom>
            <a:ln w="81303" cap="flat">
              <a:solidFill>
                <a:srgbClr val="E8E8E8">
                  <a:alpha val="100000"/>
                </a:srgbClr>
              </a:solidFill>
              <a:prstDash val="solid"/>
              <a:round/>
            </a:ln>
          </p:spPr>
          <p:txBody>
            <a:bodyPr/>
            <a:lstStyle/>
            <a:p/>
          </p:txBody>
        </p:sp>
        <p:sp>
          <p:nvSpPr>
            <p:cNvPr id="49" name="pl49"/>
            <p:cNvSpPr/>
            <p:nvPr/>
          </p:nvSpPr>
          <p:spPr>
            <a:xfrm>
              <a:off x="3102302" y="5112113"/>
              <a:ext cx="12815" cy="0"/>
            </a:xfrm>
            <a:custGeom>
              <a:avLst/>
              <a:pathLst>
                <a:path w="12815" h="0">
                  <a:moveTo>
                    <a:pt x="0" y="0"/>
                  </a:moveTo>
                  <a:lnTo>
                    <a:pt x="12815" y="0"/>
                  </a:lnTo>
                </a:path>
              </a:pathLst>
            </a:custGeom>
            <a:ln w="81303" cap="flat">
              <a:solidFill>
                <a:srgbClr val="E8E8E8">
                  <a:alpha val="100000"/>
                </a:srgbClr>
              </a:solidFill>
              <a:prstDash val="solid"/>
              <a:round/>
            </a:ln>
          </p:spPr>
          <p:txBody>
            <a:bodyPr/>
            <a:lstStyle/>
            <a:p/>
          </p:txBody>
        </p:sp>
        <p:sp>
          <p:nvSpPr>
            <p:cNvPr id="50" name="pl50"/>
            <p:cNvSpPr/>
            <p:nvPr/>
          </p:nvSpPr>
          <p:spPr>
            <a:xfrm>
              <a:off x="2961328" y="5289772"/>
              <a:ext cx="12815" cy="0"/>
            </a:xfrm>
            <a:custGeom>
              <a:avLst/>
              <a:pathLst>
                <a:path w="12815" h="0">
                  <a:moveTo>
                    <a:pt x="0" y="0"/>
                  </a:moveTo>
                  <a:lnTo>
                    <a:pt x="12815" y="0"/>
                  </a:lnTo>
                </a:path>
              </a:pathLst>
            </a:custGeom>
            <a:ln w="81303" cap="flat">
              <a:solidFill>
                <a:srgbClr val="E8E8E8">
                  <a:alpha val="100000"/>
                </a:srgbClr>
              </a:solidFill>
              <a:prstDash val="solid"/>
              <a:round/>
            </a:ln>
          </p:spPr>
          <p:txBody>
            <a:bodyPr/>
            <a:lstStyle/>
            <a:p/>
          </p:txBody>
        </p:sp>
        <p:sp>
          <p:nvSpPr>
            <p:cNvPr id="51" name="pl51"/>
            <p:cNvSpPr/>
            <p:nvPr/>
          </p:nvSpPr>
          <p:spPr>
            <a:xfrm>
              <a:off x="3115118" y="5467432"/>
              <a:ext cx="12815" cy="0"/>
            </a:xfrm>
            <a:custGeom>
              <a:avLst/>
              <a:pathLst>
                <a:path w="12815" h="0">
                  <a:moveTo>
                    <a:pt x="0" y="0"/>
                  </a:moveTo>
                  <a:lnTo>
                    <a:pt x="12815" y="0"/>
                  </a:lnTo>
                </a:path>
              </a:pathLst>
            </a:custGeom>
            <a:ln w="81303" cap="flat">
              <a:solidFill>
                <a:srgbClr val="E8E8E8">
                  <a:alpha val="100000"/>
                </a:srgbClr>
              </a:solidFill>
              <a:prstDash val="solid"/>
              <a:round/>
            </a:ln>
          </p:spPr>
          <p:txBody>
            <a:bodyPr/>
            <a:lstStyle/>
            <a:p/>
          </p:txBody>
        </p:sp>
        <p:sp>
          <p:nvSpPr>
            <p:cNvPr id="52" name="pt52"/>
            <p:cNvSpPr/>
            <p:nvPr/>
          </p:nvSpPr>
          <p:spPr>
            <a:xfrm>
              <a:off x="3123433" y="47522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 name="pt53"/>
            <p:cNvSpPr/>
            <p:nvPr/>
          </p:nvSpPr>
          <p:spPr>
            <a:xfrm>
              <a:off x="3110618" y="47522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4" name="pt54"/>
            <p:cNvSpPr/>
            <p:nvPr/>
          </p:nvSpPr>
          <p:spPr>
            <a:xfrm>
              <a:off x="3008091" y="33310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5" name="pt55"/>
            <p:cNvSpPr/>
            <p:nvPr/>
          </p:nvSpPr>
          <p:spPr>
            <a:xfrm>
              <a:off x="2944012" y="33310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6" name="pt56"/>
            <p:cNvSpPr/>
            <p:nvPr/>
          </p:nvSpPr>
          <p:spPr>
            <a:xfrm>
              <a:off x="2892749" y="26203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7" name="pt57"/>
            <p:cNvSpPr/>
            <p:nvPr/>
          </p:nvSpPr>
          <p:spPr>
            <a:xfrm>
              <a:off x="2777407" y="26203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8" name="pt58"/>
            <p:cNvSpPr/>
            <p:nvPr/>
          </p:nvSpPr>
          <p:spPr>
            <a:xfrm>
              <a:off x="3033723"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9" name="pt59"/>
            <p:cNvSpPr/>
            <p:nvPr/>
          </p:nvSpPr>
          <p:spPr>
            <a:xfrm>
              <a:off x="2982460"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0" name="pt60"/>
            <p:cNvSpPr/>
            <p:nvPr/>
          </p:nvSpPr>
          <p:spPr>
            <a:xfrm>
              <a:off x="2995275" y="22650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1" name="pt61"/>
            <p:cNvSpPr/>
            <p:nvPr/>
          </p:nvSpPr>
          <p:spPr>
            <a:xfrm>
              <a:off x="2867118" y="22650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2" name="pt62"/>
            <p:cNvSpPr/>
            <p:nvPr/>
          </p:nvSpPr>
          <p:spPr>
            <a:xfrm>
              <a:off x="2982460" y="49299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3" name="pt63"/>
            <p:cNvSpPr/>
            <p:nvPr/>
          </p:nvSpPr>
          <p:spPr>
            <a:xfrm>
              <a:off x="2969644" y="49299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4" name="pt64"/>
            <p:cNvSpPr/>
            <p:nvPr/>
          </p:nvSpPr>
          <p:spPr>
            <a:xfrm>
              <a:off x="3033723" y="20874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5" name="pt65"/>
            <p:cNvSpPr/>
            <p:nvPr/>
          </p:nvSpPr>
          <p:spPr>
            <a:xfrm>
              <a:off x="2867118" y="20874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6" name="pt66"/>
            <p:cNvSpPr/>
            <p:nvPr/>
          </p:nvSpPr>
          <p:spPr>
            <a:xfrm>
              <a:off x="3033723" y="2975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7" name="pt67"/>
            <p:cNvSpPr/>
            <p:nvPr/>
          </p:nvSpPr>
          <p:spPr>
            <a:xfrm>
              <a:off x="2956828" y="2975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8" name="pt68"/>
            <p:cNvSpPr/>
            <p:nvPr/>
          </p:nvSpPr>
          <p:spPr>
            <a:xfrm>
              <a:off x="3149065" y="3863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9" name="pt69"/>
            <p:cNvSpPr/>
            <p:nvPr/>
          </p:nvSpPr>
          <p:spPr>
            <a:xfrm>
              <a:off x="3097802" y="3863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0" name="pt70"/>
            <p:cNvSpPr/>
            <p:nvPr/>
          </p:nvSpPr>
          <p:spPr>
            <a:xfrm>
              <a:off x="3110618" y="51076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1" name="pt71"/>
            <p:cNvSpPr/>
            <p:nvPr/>
          </p:nvSpPr>
          <p:spPr>
            <a:xfrm>
              <a:off x="3097802" y="51076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2" name="pt72"/>
            <p:cNvSpPr/>
            <p:nvPr/>
          </p:nvSpPr>
          <p:spPr>
            <a:xfrm>
              <a:off x="2854302" y="4219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3" name="pt73"/>
            <p:cNvSpPr/>
            <p:nvPr/>
          </p:nvSpPr>
          <p:spPr>
            <a:xfrm>
              <a:off x="2815854" y="4219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4" name="pt74"/>
            <p:cNvSpPr/>
            <p:nvPr/>
          </p:nvSpPr>
          <p:spPr>
            <a:xfrm>
              <a:off x="2918381" y="3153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5" name="pt75"/>
            <p:cNvSpPr/>
            <p:nvPr/>
          </p:nvSpPr>
          <p:spPr>
            <a:xfrm>
              <a:off x="2841486" y="3153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6" name="pt76"/>
            <p:cNvSpPr/>
            <p:nvPr/>
          </p:nvSpPr>
          <p:spPr>
            <a:xfrm>
              <a:off x="3020907" y="24427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7" name="pt77"/>
            <p:cNvSpPr/>
            <p:nvPr/>
          </p:nvSpPr>
          <p:spPr>
            <a:xfrm>
              <a:off x="2892749" y="24427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8" name="pt78"/>
            <p:cNvSpPr/>
            <p:nvPr/>
          </p:nvSpPr>
          <p:spPr>
            <a:xfrm>
              <a:off x="2982460" y="40416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9" name="pt79"/>
            <p:cNvSpPr/>
            <p:nvPr/>
          </p:nvSpPr>
          <p:spPr>
            <a:xfrm>
              <a:off x="2931196" y="40416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0" name="pt80"/>
            <p:cNvSpPr/>
            <p:nvPr/>
          </p:nvSpPr>
          <p:spPr>
            <a:xfrm>
              <a:off x="3149065" y="19097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1" name="pt81"/>
            <p:cNvSpPr/>
            <p:nvPr/>
          </p:nvSpPr>
          <p:spPr>
            <a:xfrm>
              <a:off x="2956828" y="19097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2" name="pt82"/>
            <p:cNvSpPr/>
            <p:nvPr/>
          </p:nvSpPr>
          <p:spPr>
            <a:xfrm>
              <a:off x="2969644" y="5285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3" name="pt83"/>
            <p:cNvSpPr/>
            <p:nvPr/>
          </p:nvSpPr>
          <p:spPr>
            <a:xfrm>
              <a:off x="2956828" y="5285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4" name="pt84"/>
            <p:cNvSpPr/>
            <p:nvPr/>
          </p:nvSpPr>
          <p:spPr>
            <a:xfrm>
              <a:off x="3097802" y="43969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5" name="pt85"/>
            <p:cNvSpPr/>
            <p:nvPr/>
          </p:nvSpPr>
          <p:spPr>
            <a:xfrm>
              <a:off x="3059354" y="43969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6" name="pt86"/>
            <p:cNvSpPr/>
            <p:nvPr/>
          </p:nvSpPr>
          <p:spPr>
            <a:xfrm>
              <a:off x="2828670" y="27980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7" name="pt87"/>
            <p:cNvSpPr/>
            <p:nvPr/>
          </p:nvSpPr>
          <p:spPr>
            <a:xfrm>
              <a:off x="2713328" y="27980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8" name="pt88"/>
            <p:cNvSpPr/>
            <p:nvPr/>
          </p:nvSpPr>
          <p:spPr>
            <a:xfrm>
              <a:off x="3123433" y="54629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9" name="pt89"/>
            <p:cNvSpPr/>
            <p:nvPr/>
          </p:nvSpPr>
          <p:spPr>
            <a:xfrm>
              <a:off x="3110618" y="54629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0" name="pt90"/>
            <p:cNvSpPr/>
            <p:nvPr/>
          </p:nvSpPr>
          <p:spPr>
            <a:xfrm>
              <a:off x="3149065" y="35086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1" name="pt91"/>
            <p:cNvSpPr/>
            <p:nvPr/>
          </p:nvSpPr>
          <p:spPr>
            <a:xfrm>
              <a:off x="3084986" y="35086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2" name="pt92"/>
            <p:cNvSpPr/>
            <p:nvPr/>
          </p:nvSpPr>
          <p:spPr>
            <a:xfrm>
              <a:off x="3110618" y="45746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3" name="pt93"/>
            <p:cNvSpPr/>
            <p:nvPr/>
          </p:nvSpPr>
          <p:spPr>
            <a:xfrm>
              <a:off x="3084986" y="45746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4" name="pt94"/>
            <p:cNvSpPr/>
            <p:nvPr/>
          </p:nvSpPr>
          <p:spPr>
            <a:xfrm>
              <a:off x="3082781" y="471164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95" name="pt95"/>
            <p:cNvSpPr/>
            <p:nvPr/>
          </p:nvSpPr>
          <p:spPr>
            <a:xfrm>
              <a:off x="3069966" y="471164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96" name="pt96"/>
            <p:cNvSpPr/>
            <p:nvPr/>
          </p:nvSpPr>
          <p:spPr>
            <a:xfrm>
              <a:off x="2967439" y="329036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97" name="pt97"/>
            <p:cNvSpPr/>
            <p:nvPr/>
          </p:nvSpPr>
          <p:spPr>
            <a:xfrm>
              <a:off x="2903360" y="329036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98" name="pt98"/>
            <p:cNvSpPr/>
            <p:nvPr/>
          </p:nvSpPr>
          <p:spPr>
            <a:xfrm>
              <a:off x="2852097" y="257973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99" name="pt99"/>
            <p:cNvSpPr/>
            <p:nvPr/>
          </p:nvSpPr>
          <p:spPr>
            <a:xfrm>
              <a:off x="2736755" y="257973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0" name="pt100"/>
            <p:cNvSpPr/>
            <p:nvPr/>
          </p:nvSpPr>
          <p:spPr>
            <a:xfrm>
              <a:off x="2993071" y="364568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01" name="pt101"/>
            <p:cNvSpPr/>
            <p:nvPr/>
          </p:nvSpPr>
          <p:spPr>
            <a:xfrm>
              <a:off x="2941808" y="36456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2" name="pt102"/>
            <p:cNvSpPr/>
            <p:nvPr/>
          </p:nvSpPr>
          <p:spPr>
            <a:xfrm>
              <a:off x="2954624" y="222441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03" name="pt103"/>
            <p:cNvSpPr/>
            <p:nvPr/>
          </p:nvSpPr>
          <p:spPr>
            <a:xfrm>
              <a:off x="2826466" y="222441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4" name="pt104"/>
            <p:cNvSpPr/>
            <p:nvPr/>
          </p:nvSpPr>
          <p:spPr>
            <a:xfrm>
              <a:off x="2941808" y="488930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05" name="pt105"/>
            <p:cNvSpPr/>
            <p:nvPr/>
          </p:nvSpPr>
          <p:spPr>
            <a:xfrm>
              <a:off x="2928992" y="488930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6" name="pt106"/>
            <p:cNvSpPr/>
            <p:nvPr/>
          </p:nvSpPr>
          <p:spPr>
            <a:xfrm>
              <a:off x="2993071" y="204675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07" name="pt107"/>
            <p:cNvSpPr/>
            <p:nvPr/>
          </p:nvSpPr>
          <p:spPr>
            <a:xfrm>
              <a:off x="2826466" y="204675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8" name="pt108"/>
            <p:cNvSpPr/>
            <p:nvPr/>
          </p:nvSpPr>
          <p:spPr>
            <a:xfrm>
              <a:off x="2993071" y="293505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09" name="pt109"/>
            <p:cNvSpPr/>
            <p:nvPr/>
          </p:nvSpPr>
          <p:spPr>
            <a:xfrm>
              <a:off x="2916176" y="293505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0" name="pt110"/>
            <p:cNvSpPr/>
            <p:nvPr/>
          </p:nvSpPr>
          <p:spPr>
            <a:xfrm>
              <a:off x="3108413" y="382334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11" name="pt111"/>
            <p:cNvSpPr/>
            <p:nvPr/>
          </p:nvSpPr>
          <p:spPr>
            <a:xfrm>
              <a:off x="3057150" y="382334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2" name="pt112"/>
            <p:cNvSpPr/>
            <p:nvPr/>
          </p:nvSpPr>
          <p:spPr>
            <a:xfrm>
              <a:off x="3069966" y="506696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13" name="pt113"/>
            <p:cNvSpPr/>
            <p:nvPr/>
          </p:nvSpPr>
          <p:spPr>
            <a:xfrm>
              <a:off x="3057150" y="506696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4" name="pt114"/>
            <p:cNvSpPr/>
            <p:nvPr/>
          </p:nvSpPr>
          <p:spPr>
            <a:xfrm>
              <a:off x="2813650" y="417866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15" name="pt115"/>
            <p:cNvSpPr/>
            <p:nvPr/>
          </p:nvSpPr>
          <p:spPr>
            <a:xfrm>
              <a:off x="2775203" y="417866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6" name="pt116"/>
            <p:cNvSpPr/>
            <p:nvPr/>
          </p:nvSpPr>
          <p:spPr>
            <a:xfrm>
              <a:off x="2877729" y="311271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17" name="pt117"/>
            <p:cNvSpPr/>
            <p:nvPr/>
          </p:nvSpPr>
          <p:spPr>
            <a:xfrm>
              <a:off x="2800834" y="311271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8" name="pt118"/>
            <p:cNvSpPr/>
            <p:nvPr/>
          </p:nvSpPr>
          <p:spPr>
            <a:xfrm>
              <a:off x="2980255" y="240207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19" name="pt119"/>
            <p:cNvSpPr/>
            <p:nvPr/>
          </p:nvSpPr>
          <p:spPr>
            <a:xfrm>
              <a:off x="2852097" y="240207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0" name="pt120"/>
            <p:cNvSpPr/>
            <p:nvPr/>
          </p:nvSpPr>
          <p:spPr>
            <a:xfrm>
              <a:off x="2941808" y="400100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21" name="pt121"/>
            <p:cNvSpPr/>
            <p:nvPr/>
          </p:nvSpPr>
          <p:spPr>
            <a:xfrm>
              <a:off x="2890545" y="400100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2" name="pt122"/>
            <p:cNvSpPr/>
            <p:nvPr/>
          </p:nvSpPr>
          <p:spPr>
            <a:xfrm>
              <a:off x="3108413" y="186909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23" name="pt123"/>
            <p:cNvSpPr/>
            <p:nvPr/>
          </p:nvSpPr>
          <p:spPr>
            <a:xfrm>
              <a:off x="2916176" y="186909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4" name="pt124"/>
            <p:cNvSpPr/>
            <p:nvPr/>
          </p:nvSpPr>
          <p:spPr>
            <a:xfrm>
              <a:off x="2928992" y="524462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25" name="pt125"/>
            <p:cNvSpPr/>
            <p:nvPr/>
          </p:nvSpPr>
          <p:spPr>
            <a:xfrm>
              <a:off x="2916176" y="524462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6" name="pt126"/>
            <p:cNvSpPr/>
            <p:nvPr/>
          </p:nvSpPr>
          <p:spPr>
            <a:xfrm>
              <a:off x="3057150" y="435632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27" name="pt127"/>
            <p:cNvSpPr/>
            <p:nvPr/>
          </p:nvSpPr>
          <p:spPr>
            <a:xfrm>
              <a:off x="3018702" y="435632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8" name="pt128"/>
            <p:cNvSpPr/>
            <p:nvPr/>
          </p:nvSpPr>
          <p:spPr>
            <a:xfrm>
              <a:off x="2788018" y="275739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29" name="pt129"/>
            <p:cNvSpPr/>
            <p:nvPr/>
          </p:nvSpPr>
          <p:spPr>
            <a:xfrm>
              <a:off x="2672676" y="275739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0" name="pt130"/>
            <p:cNvSpPr/>
            <p:nvPr/>
          </p:nvSpPr>
          <p:spPr>
            <a:xfrm>
              <a:off x="3082781" y="542228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31" name="pt131"/>
            <p:cNvSpPr/>
            <p:nvPr/>
          </p:nvSpPr>
          <p:spPr>
            <a:xfrm>
              <a:off x="3069966" y="542228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2" name="pt132"/>
            <p:cNvSpPr/>
            <p:nvPr/>
          </p:nvSpPr>
          <p:spPr>
            <a:xfrm>
              <a:off x="3108413" y="346802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33" name="pt133"/>
            <p:cNvSpPr/>
            <p:nvPr/>
          </p:nvSpPr>
          <p:spPr>
            <a:xfrm>
              <a:off x="3044334" y="346802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4" name="pt134"/>
            <p:cNvSpPr/>
            <p:nvPr/>
          </p:nvSpPr>
          <p:spPr>
            <a:xfrm>
              <a:off x="3069966" y="453398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35" name="pt135"/>
            <p:cNvSpPr/>
            <p:nvPr/>
          </p:nvSpPr>
          <p:spPr>
            <a:xfrm>
              <a:off x="3044334" y="453398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6" name="tx136"/>
            <p:cNvSpPr/>
            <p:nvPr/>
          </p:nvSpPr>
          <p:spPr>
            <a:xfrm>
              <a:off x="3255930" y="4715464"/>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37" name="tx137"/>
            <p:cNvSpPr/>
            <p:nvPr/>
          </p:nvSpPr>
          <p:spPr>
            <a:xfrm>
              <a:off x="3255930" y="329419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138" name="tx138"/>
            <p:cNvSpPr/>
            <p:nvPr/>
          </p:nvSpPr>
          <p:spPr>
            <a:xfrm>
              <a:off x="3255930" y="2583553"/>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-9%</a:t>
              </a:r>
            </a:p>
          </p:txBody>
        </p:sp>
        <p:sp>
          <p:nvSpPr>
            <p:cNvPr id="139" name="tx139"/>
            <p:cNvSpPr/>
            <p:nvPr/>
          </p:nvSpPr>
          <p:spPr>
            <a:xfrm>
              <a:off x="3255930" y="364950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140" name="tx140"/>
            <p:cNvSpPr/>
            <p:nvPr/>
          </p:nvSpPr>
          <p:spPr>
            <a:xfrm>
              <a:off x="3223835" y="2228235"/>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-10%</a:t>
              </a:r>
            </a:p>
          </p:txBody>
        </p:sp>
        <p:sp>
          <p:nvSpPr>
            <p:cNvPr id="141" name="tx141"/>
            <p:cNvSpPr/>
            <p:nvPr/>
          </p:nvSpPr>
          <p:spPr>
            <a:xfrm>
              <a:off x="3255930" y="4893123"/>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42" name="tx142"/>
            <p:cNvSpPr/>
            <p:nvPr/>
          </p:nvSpPr>
          <p:spPr>
            <a:xfrm>
              <a:off x="3223835" y="2050576"/>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-13%</a:t>
              </a:r>
            </a:p>
          </p:txBody>
        </p:sp>
        <p:sp>
          <p:nvSpPr>
            <p:cNvPr id="143" name="tx143"/>
            <p:cNvSpPr/>
            <p:nvPr/>
          </p:nvSpPr>
          <p:spPr>
            <a:xfrm>
              <a:off x="3255930" y="293887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144" name="tx144"/>
            <p:cNvSpPr/>
            <p:nvPr/>
          </p:nvSpPr>
          <p:spPr>
            <a:xfrm>
              <a:off x="3255930" y="3827168"/>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145" name="tx145"/>
            <p:cNvSpPr/>
            <p:nvPr/>
          </p:nvSpPr>
          <p:spPr>
            <a:xfrm>
              <a:off x="3255930" y="507078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46" name="tx146"/>
            <p:cNvSpPr/>
            <p:nvPr/>
          </p:nvSpPr>
          <p:spPr>
            <a:xfrm>
              <a:off x="3255930" y="418248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147" name="tx147"/>
            <p:cNvSpPr/>
            <p:nvPr/>
          </p:nvSpPr>
          <p:spPr>
            <a:xfrm>
              <a:off x="3255930" y="3116531"/>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148" name="tx148"/>
            <p:cNvSpPr/>
            <p:nvPr/>
          </p:nvSpPr>
          <p:spPr>
            <a:xfrm>
              <a:off x="3223835" y="2405894"/>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-10%</a:t>
              </a:r>
            </a:p>
          </p:txBody>
        </p:sp>
        <p:sp>
          <p:nvSpPr>
            <p:cNvPr id="149" name="tx149"/>
            <p:cNvSpPr/>
            <p:nvPr/>
          </p:nvSpPr>
          <p:spPr>
            <a:xfrm>
              <a:off x="3255930" y="400482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150" name="tx150"/>
            <p:cNvSpPr/>
            <p:nvPr/>
          </p:nvSpPr>
          <p:spPr>
            <a:xfrm>
              <a:off x="3223835" y="1872916"/>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-15%</a:t>
              </a:r>
            </a:p>
          </p:txBody>
        </p:sp>
        <p:sp>
          <p:nvSpPr>
            <p:cNvPr id="151" name="tx151"/>
            <p:cNvSpPr/>
            <p:nvPr/>
          </p:nvSpPr>
          <p:spPr>
            <a:xfrm>
              <a:off x="3255930" y="5248441"/>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52" name="tx152"/>
            <p:cNvSpPr/>
            <p:nvPr/>
          </p:nvSpPr>
          <p:spPr>
            <a:xfrm>
              <a:off x="3255930" y="436014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153" name="tx153"/>
            <p:cNvSpPr/>
            <p:nvPr/>
          </p:nvSpPr>
          <p:spPr>
            <a:xfrm>
              <a:off x="3255930" y="2761213"/>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-9%</a:t>
              </a:r>
            </a:p>
          </p:txBody>
        </p:sp>
        <p:sp>
          <p:nvSpPr>
            <p:cNvPr id="154" name="tx154"/>
            <p:cNvSpPr/>
            <p:nvPr/>
          </p:nvSpPr>
          <p:spPr>
            <a:xfrm>
              <a:off x="3255930" y="5426101"/>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55" name="tx155"/>
            <p:cNvSpPr/>
            <p:nvPr/>
          </p:nvSpPr>
          <p:spPr>
            <a:xfrm>
              <a:off x="3255930" y="347184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156" name="tx156"/>
            <p:cNvSpPr/>
            <p:nvPr/>
          </p:nvSpPr>
          <p:spPr>
            <a:xfrm>
              <a:off x="3255930" y="453780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157" name="rc157"/>
            <p:cNvSpPr/>
            <p:nvPr/>
          </p:nvSpPr>
          <p:spPr>
            <a:xfrm>
              <a:off x="1807907" y="1807652"/>
              <a:ext cx="1691684" cy="3766375"/>
            </a:xfrm>
            <a:prstGeom prst="rect">
              <a:avLst/>
            </a:prstGeom>
            <a:noFill/>
            <a:ln w="13550" cap="rnd">
              <a:solidFill>
                <a:srgbClr val="999999">
                  <a:alpha val="100000"/>
                </a:srgbClr>
              </a:solidFill>
              <a:prstDash val="solid"/>
              <a:round/>
            </a:ln>
          </p:spPr>
          <p:txBody>
            <a:bodyPr/>
            <a:lstStyle/>
            <a:p/>
          </p:txBody>
        </p:sp>
        <p:sp>
          <p:nvSpPr>
            <p:cNvPr id="158" name="pl158"/>
            <p:cNvSpPr/>
            <p:nvPr/>
          </p:nvSpPr>
          <p:spPr>
            <a:xfrm>
              <a:off x="4545848" y="5402828"/>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59" name="pl159"/>
            <p:cNvSpPr/>
            <p:nvPr/>
          </p:nvSpPr>
          <p:spPr>
            <a:xfrm>
              <a:off x="4545848" y="5117497"/>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60" name="pl160"/>
            <p:cNvSpPr/>
            <p:nvPr/>
          </p:nvSpPr>
          <p:spPr>
            <a:xfrm>
              <a:off x="4545848" y="4832165"/>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61" name="pl161"/>
            <p:cNvSpPr/>
            <p:nvPr/>
          </p:nvSpPr>
          <p:spPr>
            <a:xfrm>
              <a:off x="4545848" y="4546834"/>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62" name="pl162"/>
            <p:cNvSpPr/>
            <p:nvPr/>
          </p:nvSpPr>
          <p:spPr>
            <a:xfrm>
              <a:off x="4545848" y="4261502"/>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63" name="pl163"/>
            <p:cNvSpPr/>
            <p:nvPr/>
          </p:nvSpPr>
          <p:spPr>
            <a:xfrm>
              <a:off x="4545848" y="3976171"/>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64" name="pl164"/>
            <p:cNvSpPr/>
            <p:nvPr/>
          </p:nvSpPr>
          <p:spPr>
            <a:xfrm>
              <a:off x="4545848" y="3690839"/>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65" name="pl165"/>
            <p:cNvSpPr/>
            <p:nvPr/>
          </p:nvSpPr>
          <p:spPr>
            <a:xfrm>
              <a:off x="4545848" y="3405508"/>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66" name="pl166"/>
            <p:cNvSpPr/>
            <p:nvPr/>
          </p:nvSpPr>
          <p:spPr>
            <a:xfrm>
              <a:off x="4545848" y="3120177"/>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67" name="pl167"/>
            <p:cNvSpPr/>
            <p:nvPr/>
          </p:nvSpPr>
          <p:spPr>
            <a:xfrm>
              <a:off x="4545848" y="2834845"/>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68" name="pl168"/>
            <p:cNvSpPr/>
            <p:nvPr/>
          </p:nvSpPr>
          <p:spPr>
            <a:xfrm>
              <a:off x="4545848" y="2549514"/>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69" name="pl169"/>
            <p:cNvSpPr/>
            <p:nvPr/>
          </p:nvSpPr>
          <p:spPr>
            <a:xfrm>
              <a:off x="4545848" y="2264182"/>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70" name="pl170"/>
            <p:cNvSpPr/>
            <p:nvPr/>
          </p:nvSpPr>
          <p:spPr>
            <a:xfrm>
              <a:off x="4545848" y="1978851"/>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171" name="pl171"/>
            <p:cNvSpPr/>
            <p:nvPr/>
          </p:nvSpPr>
          <p:spPr>
            <a:xfrm>
              <a:off x="462274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72" name="pl172"/>
            <p:cNvSpPr/>
            <p:nvPr/>
          </p:nvSpPr>
          <p:spPr>
            <a:xfrm>
              <a:off x="487905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73" name="pl173"/>
            <p:cNvSpPr/>
            <p:nvPr/>
          </p:nvSpPr>
          <p:spPr>
            <a:xfrm>
              <a:off x="5135374"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74" name="pl174"/>
            <p:cNvSpPr/>
            <p:nvPr/>
          </p:nvSpPr>
          <p:spPr>
            <a:xfrm>
              <a:off x="539169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75" name="pl175"/>
            <p:cNvSpPr/>
            <p:nvPr/>
          </p:nvSpPr>
          <p:spPr>
            <a:xfrm>
              <a:off x="564800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76" name="pl176"/>
            <p:cNvSpPr/>
            <p:nvPr/>
          </p:nvSpPr>
          <p:spPr>
            <a:xfrm>
              <a:off x="590432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77" name="pl177"/>
            <p:cNvSpPr/>
            <p:nvPr/>
          </p:nvSpPr>
          <p:spPr>
            <a:xfrm>
              <a:off x="5622374" y="1978851"/>
              <a:ext cx="140973" cy="0"/>
            </a:xfrm>
            <a:custGeom>
              <a:avLst/>
              <a:pathLst>
                <a:path w="140973" h="0">
                  <a:moveTo>
                    <a:pt x="0" y="0"/>
                  </a:moveTo>
                  <a:lnTo>
                    <a:pt x="140973" y="0"/>
                  </a:lnTo>
                </a:path>
              </a:pathLst>
            </a:custGeom>
            <a:ln w="81303" cap="flat">
              <a:solidFill>
                <a:srgbClr val="E8E8E8">
                  <a:alpha val="100000"/>
                </a:srgbClr>
              </a:solidFill>
              <a:prstDash val="solid"/>
              <a:round/>
            </a:ln>
          </p:spPr>
          <p:txBody>
            <a:bodyPr/>
            <a:lstStyle/>
            <a:p/>
          </p:txBody>
        </p:sp>
        <p:sp>
          <p:nvSpPr>
            <p:cNvPr id="178" name="pl178"/>
            <p:cNvSpPr/>
            <p:nvPr/>
          </p:nvSpPr>
          <p:spPr>
            <a:xfrm>
              <a:off x="5494216" y="2264182"/>
              <a:ext cx="128157" cy="0"/>
            </a:xfrm>
            <a:custGeom>
              <a:avLst/>
              <a:pathLst>
                <a:path w="128157" h="0">
                  <a:moveTo>
                    <a:pt x="0" y="0"/>
                  </a:moveTo>
                  <a:lnTo>
                    <a:pt x="128157" y="0"/>
                  </a:lnTo>
                </a:path>
              </a:pathLst>
            </a:custGeom>
            <a:ln w="81303" cap="flat">
              <a:solidFill>
                <a:srgbClr val="E8E8E8">
                  <a:alpha val="100000"/>
                </a:srgbClr>
              </a:solidFill>
              <a:prstDash val="solid"/>
              <a:round/>
            </a:ln>
          </p:spPr>
          <p:txBody>
            <a:bodyPr/>
            <a:lstStyle/>
            <a:p/>
          </p:txBody>
        </p:sp>
        <p:sp>
          <p:nvSpPr>
            <p:cNvPr id="179" name="pl179"/>
            <p:cNvSpPr/>
            <p:nvPr/>
          </p:nvSpPr>
          <p:spPr>
            <a:xfrm>
              <a:off x="5750532" y="2549514"/>
              <a:ext cx="76894" cy="0"/>
            </a:xfrm>
            <a:custGeom>
              <a:avLst/>
              <a:pathLst>
                <a:path w="76894" h="0">
                  <a:moveTo>
                    <a:pt x="0" y="0"/>
                  </a:moveTo>
                  <a:lnTo>
                    <a:pt x="76894" y="0"/>
                  </a:lnTo>
                </a:path>
              </a:pathLst>
            </a:custGeom>
            <a:ln w="81303" cap="flat">
              <a:solidFill>
                <a:srgbClr val="E8E8E8">
                  <a:alpha val="100000"/>
                </a:srgbClr>
              </a:solidFill>
              <a:prstDash val="solid"/>
              <a:round/>
            </a:ln>
          </p:spPr>
          <p:txBody>
            <a:bodyPr/>
            <a:lstStyle/>
            <a:p/>
          </p:txBody>
        </p:sp>
        <p:sp>
          <p:nvSpPr>
            <p:cNvPr id="180" name="pl180"/>
            <p:cNvSpPr/>
            <p:nvPr/>
          </p:nvSpPr>
          <p:spPr>
            <a:xfrm>
              <a:off x="5827427" y="2834845"/>
              <a:ext cx="64078" cy="0"/>
            </a:xfrm>
            <a:custGeom>
              <a:avLst/>
              <a:pathLst>
                <a:path w="64078" h="0">
                  <a:moveTo>
                    <a:pt x="0" y="0"/>
                  </a:moveTo>
                  <a:lnTo>
                    <a:pt x="64078" y="0"/>
                  </a:lnTo>
                </a:path>
              </a:pathLst>
            </a:custGeom>
            <a:ln w="81303" cap="flat">
              <a:solidFill>
                <a:srgbClr val="E8E8E8">
                  <a:alpha val="100000"/>
                </a:srgbClr>
              </a:solidFill>
              <a:prstDash val="solid"/>
              <a:round/>
            </a:ln>
          </p:spPr>
          <p:txBody>
            <a:bodyPr/>
            <a:lstStyle/>
            <a:p/>
          </p:txBody>
        </p:sp>
        <p:sp>
          <p:nvSpPr>
            <p:cNvPr id="181" name="pl181"/>
            <p:cNvSpPr/>
            <p:nvPr/>
          </p:nvSpPr>
          <p:spPr>
            <a:xfrm>
              <a:off x="5840242" y="3120177"/>
              <a:ext cx="51263" cy="0"/>
            </a:xfrm>
            <a:custGeom>
              <a:avLst/>
              <a:pathLst>
                <a:path w="51263" h="0">
                  <a:moveTo>
                    <a:pt x="0" y="0"/>
                  </a:moveTo>
                  <a:lnTo>
                    <a:pt x="51263" y="0"/>
                  </a:lnTo>
                </a:path>
              </a:pathLst>
            </a:custGeom>
            <a:ln w="81303" cap="flat">
              <a:solidFill>
                <a:srgbClr val="E8E8E8">
                  <a:alpha val="100000"/>
                </a:srgbClr>
              </a:solidFill>
              <a:prstDash val="solid"/>
              <a:round/>
            </a:ln>
          </p:spPr>
          <p:txBody>
            <a:bodyPr/>
            <a:lstStyle/>
            <a:p/>
          </p:txBody>
        </p:sp>
        <p:sp>
          <p:nvSpPr>
            <p:cNvPr id="182" name="pl182"/>
            <p:cNvSpPr/>
            <p:nvPr/>
          </p:nvSpPr>
          <p:spPr>
            <a:xfrm>
              <a:off x="5622374" y="3405508"/>
              <a:ext cx="51263" cy="0"/>
            </a:xfrm>
            <a:custGeom>
              <a:avLst/>
              <a:pathLst>
                <a:path w="51263" h="0">
                  <a:moveTo>
                    <a:pt x="0" y="0"/>
                  </a:moveTo>
                  <a:lnTo>
                    <a:pt x="51263" y="0"/>
                  </a:lnTo>
                </a:path>
              </a:pathLst>
            </a:custGeom>
            <a:ln w="81303" cap="flat">
              <a:solidFill>
                <a:srgbClr val="E8E8E8">
                  <a:alpha val="100000"/>
                </a:srgbClr>
              </a:solidFill>
              <a:prstDash val="solid"/>
              <a:round/>
            </a:ln>
          </p:spPr>
          <p:txBody>
            <a:bodyPr/>
            <a:lstStyle/>
            <a:p/>
          </p:txBody>
        </p:sp>
        <p:sp>
          <p:nvSpPr>
            <p:cNvPr id="183" name="pl183"/>
            <p:cNvSpPr/>
            <p:nvPr/>
          </p:nvSpPr>
          <p:spPr>
            <a:xfrm>
              <a:off x="5724900" y="3690839"/>
              <a:ext cx="51263" cy="0"/>
            </a:xfrm>
            <a:custGeom>
              <a:avLst/>
              <a:pathLst>
                <a:path w="51263" h="0">
                  <a:moveTo>
                    <a:pt x="0" y="0"/>
                  </a:moveTo>
                  <a:lnTo>
                    <a:pt x="51263" y="0"/>
                  </a:lnTo>
                </a:path>
              </a:pathLst>
            </a:custGeom>
            <a:ln w="81303" cap="flat">
              <a:solidFill>
                <a:srgbClr val="E8E8E8">
                  <a:alpha val="100000"/>
                </a:srgbClr>
              </a:solidFill>
              <a:prstDash val="solid"/>
              <a:round/>
            </a:ln>
          </p:spPr>
          <p:txBody>
            <a:bodyPr/>
            <a:lstStyle/>
            <a:p/>
          </p:txBody>
        </p:sp>
        <p:sp>
          <p:nvSpPr>
            <p:cNvPr id="184" name="pl184"/>
            <p:cNvSpPr/>
            <p:nvPr/>
          </p:nvSpPr>
          <p:spPr>
            <a:xfrm>
              <a:off x="5827427" y="3976171"/>
              <a:ext cx="38447" cy="0"/>
            </a:xfrm>
            <a:custGeom>
              <a:avLst/>
              <a:pathLst>
                <a:path w="38447" h="0">
                  <a:moveTo>
                    <a:pt x="0" y="0"/>
                  </a:moveTo>
                  <a:lnTo>
                    <a:pt x="38447" y="0"/>
                  </a:lnTo>
                </a:path>
              </a:pathLst>
            </a:custGeom>
            <a:ln w="81303" cap="flat">
              <a:solidFill>
                <a:srgbClr val="E8E8E8">
                  <a:alpha val="100000"/>
                </a:srgbClr>
              </a:solidFill>
              <a:prstDash val="solid"/>
              <a:round/>
            </a:ln>
          </p:spPr>
          <p:txBody>
            <a:bodyPr/>
            <a:lstStyle/>
            <a:p/>
          </p:txBody>
        </p:sp>
        <p:sp>
          <p:nvSpPr>
            <p:cNvPr id="185" name="pl185"/>
            <p:cNvSpPr/>
            <p:nvPr/>
          </p:nvSpPr>
          <p:spPr>
            <a:xfrm>
              <a:off x="5763348" y="4261502"/>
              <a:ext cx="38447" cy="0"/>
            </a:xfrm>
            <a:custGeom>
              <a:avLst/>
              <a:pathLst>
                <a:path w="38447" h="0">
                  <a:moveTo>
                    <a:pt x="0" y="0"/>
                  </a:moveTo>
                  <a:lnTo>
                    <a:pt x="38447" y="0"/>
                  </a:lnTo>
                </a:path>
              </a:pathLst>
            </a:custGeom>
            <a:ln w="81303" cap="flat">
              <a:solidFill>
                <a:srgbClr val="E8E8E8">
                  <a:alpha val="100000"/>
                </a:srgbClr>
              </a:solidFill>
              <a:prstDash val="solid"/>
              <a:round/>
            </a:ln>
          </p:spPr>
          <p:txBody>
            <a:bodyPr/>
            <a:lstStyle/>
            <a:p/>
          </p:txBody>
        </p:sp>
        <p:sp>
          <p:nvSpPr>
            <p:cNvPr id="186" name="pl186"/>
            <p:cNvSpPr/>
            <p:nvPr/>
          </p:nvSpPr>
          <p:spPr>
            <a:xfrm>
              <a:off x="5814611" y="4546834"/>
              <a:ext cx="38447" cy="0"/>
            </a:xfrm>
            <a:custGeom>
              <a:avLst/>
              <a:pathLst>
                <a:path w="38447" h="0">
                  <a:moveTo>
                    <a:pt x="0" y="0"/>
                  </a:moveTo>
                  <a:lnTo>
                    <a:pt x="38447" y="0"/>
                  </a:lnTo>
                </a:path>
              </a:pathLst>
            </a:custGeom>
            <a:ln w="81303" cap="flat">
              <a:solidFill>
                <a:srgbClr val="E8E8E8">
                  <a:alpha val="100000"/>
                </a:srgbClr>
              </a:solidFill>
              <a:prstDash val="solid"/>
              <a:round/>
            </a:ln>
          </p:spPr>
          <p:txBody>
            <a:bodyPr/>
            <a:lstStyle/>
            <a:p/>
          </p:txBody>
        </p:sp>
        <p:sp>
          <p:nvSpPr>
            <p:cNvPr id="187" name="pl187"/>
            <p:cNvSpPr/>
            <p:nvPr/>
          </p:nvSpPr>
          <p:spPr>
            <a:xfrm>
              <a:off x="5801795" y="4832165"/>
              <a:ext cx="25631" cy="0"/>
            </a:xfrm>
            <a:custGeom>
              <a:avLst/>
              <a:pathLst>
                <a:path w="25631" h="0">
                  <a:moveTo>
                    <a:pt x="0" y="0"/>
                  </a:moveTo>
                  <a:lnTo>
                    <a:pt x="25631" y="0"/>
                  </a:lnTo>
                </a:path>
              </a:pathLst>
            </a:custGeom>
            <a:ln w="81303" cap="flat">
              <a:solidFill>
                <a:srgbClr val="E8E8E8">
                  <a:alpha val="100000"/>
                </a:srgbClr>
              </a:solidFill>
              <a:prstDash val="solid"/>
              <a:round/>
            </a:ln>
          </p:spPr>
          <p:txBody>
            <a:bodyPr/>
            <a:lstStyle/>
            <a:p/>
          </p:txBody>
        </p:sp>
        <p:sp>
          <p:nvSpPr>
            <p:cNvPr id="188" name="pl188"/>
            <p:cNvSpPr/>
            <p:nvPr/>
          </p:nvSpPr>
          <p:spPr>
            <a:xfrm>
              <a:off x="5814611" y="5117497"/>
              <a:ext cx="25631" cy="0"/>
            </a:xfrm>
            <a:custGeom>
              <a:avLst/>
              <a:pathLst>
                <a:path w="25631" h="0">
                  <a:moveTo>
                    <a:pt x="0" y="0"/>
                  </a:moveTo>
                  <a:lnTo>
                    <a:pt x="25631" y="0"/>
                  </a:lnTo>
                </a:path>
              </a:pathLst>
            </a:custGeom>
            <a:ln w="81303" cap="flat">
              <a:solidFill>
                <a:srgbClr val="E8E8E8">
                  <a:alpha val="100000"/>
                </a:srgbClr>
              </a:solidFill>
              <a:prstDash val="solid"/>
              <a:round/>
            </a:ln>
          </p:spPr>
          <p:txBody>
            <a:bodyPr/>
            <a:lstStyle/>
            <a:p/>
          </p:txBody>
        </p:sp>
        <p:sp>
          <p:nvSpPr>
            <p:cNvPr id="189" name="pl189"/>
            <p:cNvSpPr/>
            <p:nvPr/>
          </p:nvSpPr>
          <p:spPr>
            <a:xfrm>
              <a:off x="5404506" y="5402828"/>
              <a:ext cx="12815" cy="0"/>
            </a:xfrm>
            <a:custGeom>
              <a:avLst/>
              <a:pathLst>
                <a:path w="12815" h="0">
                  <a:moveTo>
                    <a:pt x="0" y="0"/>
                  </a:moveTo>
                  <a:lnTo>
                    <a:pt x="12815" y="0"/>
                  </a:lnTo>
                </a:path>
              </a:pathLst>
            </a:custGeom>
            <a:ln w="81303" cap="flat">
              <a:solidFill>
                <a:srgbClr val="E8E8E8">
                  <a:alpha val="100000"/>
                </a:srgbClr>
              </a:solidFill>
              <a:prstDash val="solid"/>
              <a:round/>
            </a:ln>
          </p:spPr>
          <p:txBody>
            <a:bodyPr/>
            <a:lstStyle/>
            <a:p/>
          </p:txBody>
        </p:sp>
        <p:sp>
          <p:nvSpPr>
            <p:cNvPr id="190" name="pt190"/>
            <p:cNvSpPr/>
            <p:nvPr/>
          </p:nvSpPr>
          <p:spPr>
            <a:xfrm>
              <a:off x="5797295" y="48276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5822927" y="48276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5822927" y="3971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5861374" y="3971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5758848" y="42570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5797295" y="42570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5835742" y="31156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5887005" y="31156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5489716" y="22596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5617874" y="22596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5400006" y="53983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1" name="pt201"/>
            <p:cNvSpPr/>
            <p:nvPr/>
          </p:nvSpPr>
          <p:spPr>
            <a:xfrm>
              <a:off x="5412821" y="53983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2" name="pt202"/>
            <p:cNvSpPr/>
            <p:nvPr/>
          </p:nvSpPr>
          <p:spPr>
            <a:xfrm>
              <a:off x="5617874" y="34010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3" name="pt203"/>
            <p:cNvSpPr/>
            <p:nvPr/>
          </p:nvSpPr>
          <p:spPr>
            <a:xfrm>
              <a:off x="5669137" y="34010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4" name="pt204"/>
            <p:cNvSpPr/>
            <p:nvPr/>
          </p:nvSpPr>
          <p:spPr>
            <a:xfrm>
              <a:off x="5720400"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5" name="pt205"/>
            <p:cNvSpPr/>
            <p:nvPr/>
          </p:nvSpPr>
          <p:spPr>
            <a:xfrm>
              <a:off x="5771663"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6" name="pt206"/>
            <p:cNvSpPr/>
            <p:nvPr/>
          </p:nvSpPr>
          <p:spPr>
            <a:xfrm>
              <a:off x="5810111" y="51129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7" name="pt207"/>
            <p:cNvSpPr/>
            <p:nvPr/>
          </p:nvSpPr>
          <p:spPr>
            <a:xfrm>
              <a:off x="5835742" y="51129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8" name="pt208"/>
            <p:cNvSpPr/>
            <p:nvPr/>
          </p:nvSpPr>
          <p:spPr>
            <a:xfrm>
              <a:off x="5810111" y="45423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9" name="pt209"/>
            <p:cNvSpPr/>
            <p:nvPr/>
          </p:nvSpPr>
          <p:spPr>
            <a:xfrm>
              <a:off x="5848558" y="45423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0" name="pt210"/>
            <p:cNvSpPr/>
            <p:nvPr/>
          </p:nvSpPr>
          <p:spPr>
            <a:xfrm>
              <a:off x="5617874" y="19743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1" name="pt211"/>
            <p:cNvSpPr/>
            <p:nvPr/>
          </p:nvSpPr>
          <p:spPr>
            <a:xfrm>
              <a:off x="5758848" y="19743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2" name="pt212"/>
            <p:cNvSpPr/>
            <p:nvPr/>
          </p:nvSpPr>
          <p:spPr>
            <a:xfrm>
              <a:off x="5822927" y="28303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3" name="pt213"/>
            <p:cNvSpPr/>
            <p:nvPr/>
          </p:nvSpPr>
          <p:spPr>
            <a:xfrm>
              <a:off x="5887005" y="28303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4" name="pt214"/>
            <p:cNvSpPr/>
            <p:nvPr/>
          </p:nvSpPr>
          <p:spPr>
            <a:xfrm>
              <a:off x="5746032" y="25450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5" name="pt215"/>
            <p:cNvSpPr/>
            <p:nvPr/>
          </p:nvSpPr>
          <p:spPr>
            <a:xfrm>
              <a:off x="5822927" y="25450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6" name="pt216"/>
            <p:cNvSpPr/>
            <p:nvPr/>
          </p:nvSpPr>
          <p:spPr>
            <a:xfrm>
              <a:off x="5756643" y="478701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17" name="pt217"/>
            <p:cNvSpPr/>
            <p:nvPr/>
          </p:nvSpPr>
          <p:spPr>
            <a:xfrm>
              <a:off x="5782275" y="478701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8" name="pt218"/>
            <p:cNvSpPr/>
            <p:nvPr/>
          </p:nvSpPr>
          <p:spPr>
            <a:xfrm>
              <a:off x="5782275" y="393101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19" name="pt219"/>
            <p:cNvSpPr/>
            <p:nvPr/>
          </p:nvSpPr>
          <p:spPr>
            <a:xfrm>
              <a:off x="5820722" y="393101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0" name="pt220"/>
            <p:cNvSpPr/>
            <p:nvPr/>
          </p:nvSpPr>
          <p:spPr>
            <a:xfrm>
              <a:off x="5718196" y="421635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21" name="pt221"/>
            <p:cNvSpPr/>
            <p:nvPr/>
          </p:nvSpPr>
          <p:spPr>
            <a:xfrm>
              <a:off x="5756643" y="421635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2" name="pt222"/>
            <p:cNvSpPr/>
            <p:nvPr/>
          </p:nvSpPr>
          <p:spPr>
            <a:xfrm>
              <a:off x="5795090" y="307502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23" name="pt223"/>
            <p:cNvSpPr/>
            <p:nvPr/>
          </p:nvSpPr>
          <p:spPr>
            <a:xfrm>
              <a:off x="5846354" y="307502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4" name="pt224"/>
            <p:cNvSpPr/>
            <p:nvPr/>
          </p:nvSpPr>
          <p:spPr>
            <a:xfrm>
              <a:off x="5449064" y="221903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25" name="pt225"/>
            <p:cNvSpPr/>
            <p:nvPr/>
          </p:nvSpPr>
          <p:spPr>
            <a:xfrm>
              <a:off x="5577222" y="221903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6" name="pt226"/>
            <p:cNvSpPr/>
            <p:nvPr/>
          </p:nvSpPr>
          <p:spPr>
            <a:xfrm>
              <a:off x="5359354" y="535767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27" name="pt227"/>
            <p:cNvSpPr/>
            <p:nvPr/>
          </p:nvSpPr>
          <p:spPr>
            <a:xfrm>
              <a:off x="5372169" y="535767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8" name="pt228"/>
            <p:cNvSpPr/>
            <p:nvPr/>
          </p:nvSpPr>
          <p:spPr>
            <a:xfrm>
              <a:off x="5577222" y="336035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29" name="pt229"/>
            <p:cNvSpPr/>
            <p:nvPr/>
          </p:nvSpPr>
          <p:spPr>
            <a:xfrm>
              <a:off x="5628485" y="336035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0" name="pt230"/>
            <p:cNvSpPr/>
            <p:nvPr/>
          </p:nvSpPr>
          <p:spPr>
            <a:xfrm>
              <a:off x="5679748" y="364568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31" name="pt231"/>
            <p:cNvSpPr/>
            <p:nvPr/>
          </p:nvSpPr>
          <p:spPr>
            <a:xfrm>
              <a:off x="5731012" y="36456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2" name="pt232"/>
            <p:cNvSpPr/>
            <p:nvPr/>
          </p:nvSpPr>
          <p:spPr>
            <a:xfrm>
              <a:off x="5769459" y="507234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33" name="pt233"/>
            <p:cNvSpPr/>
            <p:nvPr/>
          </p:nvSpPr>
          <p:spPr>
            <a:xfrm>
              <a:off x="5795090" y="507234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4" name="pt234"/>
            <p:cNvSpPr/>
            <p:nvPr/>
          </p:nvSpPr>
          <p:spPr>
            <a:xfrm>
              <a:off x="5769459" y="450168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35" name="pt235"/>
            <p:cNvSpPr/>
            <p:nvPr/>
          </p:nvSpPr>
          <p:spPr>
            <a:xfrm>
              <a:off x="5807906" y="450168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6" name="pt236"/>
            <p:cNvSpPr/>
            <p:nvPr/>
          </p:nvSpPr>
          <p:spPr>
            <a:xfrm>
              <a:off x="5577222" y="193369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37" name="pt237"/>
            <p:cNvSpPr/>
            <p:nvPr/>
          </p:nvSpPr>
          <p:spPr>
            <a:xfrm>
              <a:off x="5718196" y="193369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8" name="pt238"/>
            <p:cNvSpPr/>
            <p:nvPr/>
          </p:nvSpPr>
          <p:spPr>
            <a:xfrm>
              <a:off x="5782275" y="278969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39" name="pt239"/>
            <p:cNvSpPr/>
            <p:nvPr/>
          </p:nvSpPr>
          <p:spPr>
            <a:xfrm>
              <a:off x="5846354" y="278969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40" name="pt240"/>
            <p:cNvSpPr/>
            <p:nvPr/>
          </p:nvSpPr>
          <p:spPr>
            <a:xfrm>
              <a:off x="5705380" y="250436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41" name="pt241"/>
            <p:cNvSpPr/>
            <p:nvPr/>
          </p:nvSpPr>
          <p:spPr>
            <a:xfrm>
              <a:off x="5782275" y="250436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42" name="tx242"/>
            <p:cNvSpPr/>
            <p:nvPr/>
          </p:nvSpPr>
          <p:spPr>
            <a:xfrm>
              <a:off x="5979378" y="4790834"/>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43" name="tx243"/>
            <p:cNvSpPr/>
            <p:nvPr/>
          </p:nvSpPr>
          <p:spPr>
            <a:xfrm>
              <a:off x="5979378" y="3934840"/>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44" name="tx244"/>
            <p:cNvSpPr/>
            <p:nvPr/>
          </p:nvSpPr>
          <p:spPr>
            <a:xfrm>
              <a:off x="5979378" y="4220172"/>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45" name="tx245"/>
            <p:cNvSpPr/>
            <p:nvPr/>
          </p:nvSpPr>
          <p:spPr>
            <a:xfrm>
              <a:off x="5979378" y="3078846"/>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246" name="tx246"/>
            <p:cNvSpPr/>
            <p:nvPr/>
          </p:nvSpPr>
          <p:spPr>
            <a:xfrm>
              <a:off x="5947282" y="2222851"/>
              <a:ext cx="298551"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+10%</a:t>
              </a:r>
            </a:p>
          </p:txBody>
        </p:sp>
        <p:sp>
          <p:nvSpPr>
            <p:cNvPr id="247" name="tx247"/>
            <p:cNvSpPr/>
            <p:nvPr/>
          </p:nvSpPr>
          <p:spPr>
            <a:xfrm>
              <a:off x="5979378" y="5361497"/>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48" name="tx248"/>
            <p:cNvSpPr/>
            <p:nvPr/>
          </p:nvSpPr>
          <p:spPr>
            <a:xfrm>
              <a:off x="5979378" y="3364177"/>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249" name="tx249"/>
            <p:cNvSpPr/>
            <p:nvPr/>
          </p:nvSpPr>
          <p:spPr>
            <a:xfrm>
              <a:off x="5979378" y="3649509"/>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250" name="tx250"/>
            <p:cNvSpPr/>
            <p:nvPr/>
          </p:nvSpPr>
          <p:spPr>
            <a:xfrm>
              <a:off x="5979378" y="5076166"/>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51" name="tx251"/>
            <p:cNvSpPr/>
            <p:nvPr/>
          </p:nvSpPr>
          <p:spPr>
            <a:xfrm>
              <a:off x="5979378" y="4505503"/>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52" name="tx252"/>
            <p:cNvSpPr/>
            <p:nvPr/>
          </p:nvSpPr>
          <p:spPr>
            <a:xfrm>
              <a:off x="5951580" y="1937520"/>
              <a:ext cx="289956"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+11%</a:t>
              </a:r>
            </a:p>
          </p:txBody>
        </p:sp>
        <p:sp>
          <p:nvSpPr>
            <p:cNvPr id="253" name="tx253"/>
            <p:cNvSpPr/>
            <p:nvPr/>
          </p:nvSpPr>
          <p:spPr>
            <a:xfrm>
              <a:off x="5979378" y="2793514"/>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254" name="tx254"/>
            <p:cNvSpPr/>
            <p:nvPr/>
          </p:nvSpPr>
          <p:spPr>
            <a:xfrm>
              <a:off x="5979378" y="2508183"/>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255" name="rc255"/>
            <p:cNvSpPr/>
            <p:nvPr/>
          </p:nvSpPr>
          <p:spPr>
            <a:xfrm>
              <a:off x="4545848" y="1807652"/>
              <a:ext cx="1691684" cy="3766375"/>
            </a:xfrm>
            <a:prstGeom prst="rect">
              <a:avLst/>
            </a:prstGeom>
            <a:noFill/>
            <a:ln w="13550" cap="rnd">
              <a:solidFill>
                <a:srgbClr val="999999">
                  <a:alpha val="100000"/>
                </a:srgbClr>
              </a:solidFill>
              <a:prstDash val="solid"/>
              <a:round/>
            </a:ln>
          </p:spPr>
          <p:txBody>
            <a:bodyPr/>
            <a:lstStyle/>
            <a:p/>
          </p:txBody>
        </p:sp>
        <p:sp>
          <p:nvSpPr>
            <p:cNvPr id="256" name="pl256"/>
            <p:cNvSpPr/>
            <p:nvPr/>
          </p:nvSpPr>
          <p:spPr>
            <a:xfrm>
              <a:off x="7382726" y="5480646"/>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57" name="pl257"/>
            <p:cNvSpPr/>
            <p:nvPr/>
          </p:nvSpPr>
          <p:spPr>
            <a:xfrm>
              <a:off x="7382726" y="5325011"/>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58" name="pl258"/>
            <p:cNvSpPr/>
            <p:nvPr/>
          </p:nvSpPr>
          <p:spPr>
            <a:xfrm>
              <a:off x="7382726" y="5169375"/>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59" name="pl259"/>
            <p:cNvSpPr/>
            <p:nvPr/>
          </p:nvSpPr>
          <p:spPr>
            <a:xfrm>
              <a:off x="7382726" y="5013740"/>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60" name="pl260"/>
            <p:cNvSpPr/>
            <p:nvPr/>
          </p:nvSpPr>
          <p:spPr>
            <a:xfrm>
              <a:off x="7382726" y="4858105"/>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61" name="pl261"/>
            <p:cNvSpPr/>
            <p:nvPr/>
          </p:nvSpPr>
          <p:spPr>
            <a:xfrm>
              <a:off x="7382726" y="4702469"/>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62" name="pl262"/>
            <p:cNvSpPr/>
            <p:nvPr/>
          </p:nvSpPr>
          <p:spPr>
            <a:xfrm>
              <a:off x="7382726" y="4546834"/>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63" name="pl263"/>
            <p:cNvSpPr/>
            <p:nvPr/>
          </p:nvSpPr>
          <p:spPr>
            <a:xfrm>
              <a:off x="7382726" y="4391199"/>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64" name="pl264"/>
            <p:cNvSpPr/>
            <p:nvPr/>
          </p:nvSpPr>
          <p:spPr>
            <a:xfrm>
              <a:off x="7382726" y="4235563"/>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65" name="pl265"/>
            <p:cNvSpPr/>
            <p:nvPr/>
          </p:nvSpPr>
          <p:spPr>
            <a:xfrm>
              <a:off x="7382726" y="4079928"/>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66" name="pl266"/>
            <p:cNvSpPr/>
            <p:nvPr/>
          </p:nvSpPr>
          <p:spPr>
            <a:xfrm>
              <a:off x="7382726" y="3924292"/>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67" name="pl267"/>
            <p:cNvSpPr/>
            <p:nvPr/>
          </p:nvSpPr>
          <p:spPr>
            <a:xfrm>
              <a:off x="7382726" y="3768657"/>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68" name="pl268"/>
            <p:cNvSpPr/>
            <p:nvPr/>
          </p:nvSpPr>
          <p:spPr>
            <a:xfrm>
              <a:off x="7382726" y="3613022"/>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69" name="pl269"/>
            <p:cNvSpPr/>
            <p:nvPr/>
          </p:nvSpPr>
          <p:spPr>
            <a:xfrm>
              <a:off x="7382726" y="3457386"/>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70" name="pl270"/>
            <p:cNvSpPr/>
            <p:nvPr/>
          </p:nvSpPr>
          <p:spPr>
            <a:xfrm>
              <a:off x="7382726" y="3301751"/>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71" name="pl271"/>
            <p:cNvSpPr/>
            <p:nvPr/>
          </p:nvSpPr>
          <p:spPr>
            <a:xfrm>
              <a:off x="7382726" y="3146116"/>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72" name="pl272"/>
            <p:cNvSpPr/>
            <p:nvPr/>
          </p:nvSpPr>
          <p:spPr>
            <a:xfrm>
              <a:off x="7382726" y="2990480"/>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73" name="pl273"/>
            <p:cNvSpPr/>
            <p:nvPr/>
          </p:nvSpPr>
          <p:spPr>
            <a:xfrm>
              <a:off x="7382726" y="2834845"/>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74" name="pl274"/>
            <p:cNvSpPr/>
            <p:nvPr/>
          </p:nvSpPr>
          <p:spPr>
            <a:xfrm>
              <a:off x="7382726" y="2679210"/>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75" name="pl275"/>
            <p:cNvSpPr/>
            <p:nvPr/>
          </p:nvSpPr>
          <p:spPr>
            <a:xfrm>
              <a:off x="7382726" y="2523574"/>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76" name="pl276"/>
            <p:cNvSpPr/>
            <p:nvPr/>
          </p:nvSpPr>
          <p:spPr>
            <a:xfrm>
              <a:off x="7382726" y="2367939"/>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77" name="pl277"/>
            <p:cNvSpPr/>
            <p:nvPr/>
          </p:nvSpPr>
          <p:spPr>
            <a:xfrm>
              <a:off x="7382726" y="2212304"/>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78" name="pl278"/>
            <p:cNvSpPr/>
            <p:nvPr/>
          </p:nvSpPr>
          <p:spPr>
            <a:xfrm>
              <a:off x="7382726" y="2056668"/>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79" name="pl279"/>
            <p:cNvSpPr/>
            <p:nvPr/>
          </p:nvSpPr>
          <p:spPr>
            <a:xfrm>
              <a:off x="7382726" y="1901033"/>
              <a:ext cx="1691684" cy="0"/>
            </a:xfrm>
            <a:custGeom>
              <a:avLst/>
              <a:pathLst>
                <a:path w="1691684" h="0">
                  <a:moveTo>
                    <a:pt x="0" y="0"/>
                  </a:moveTo>
                  <a:lnTo>
                    <a:pt x="1691684" y="0"/>
                  </a:lnTo>
                  <a:lnTo>
                    <a:pt x="1691684" y="0"/>
                  </a:lnTo>
                </a:path>
              </a:pathLst>
            </a:custGeom>
            <a:ln w="13550" cap="flat">
              <a:solidFill>
                <a:srgbClr val="EBEBEB">
                  <a:alpha val="100000"/>
                </a:srgbClr>
              </a:solidFill>
              <a:prstDash val="solid"/>
              <a:round/>
            </a:ln>
          </p:spPr>
          <p:txBody>
            <a:bodyPr/>
            <a:lstStyle/>
            <a:p/>
          </p:txBody>
        </p:sp>
        <p:sp>
          <p:nvSpPr>
            <p:cNvPr id="280" name="pl280"/>
            <p:cNvSpPr/>
            <p:nvPr/>
          </p:nvSpPr>
          <p:spPr>
            <a:xfrm>
              <a:off x="745962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81" name="pl281"/>
            <p:cNvSpPr/>
            <p:nvPr/>
          </p:nvSpPr>
          <p:spPr>
            <a:xfrm>
              <a:off x="7715937"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82" name="pl282"/>
            <p:cNvSpPr/>
            <p:nvPr/>
          </p:nvSpPr>
          <p:spPr>
            <a:xfrm>
              <a:off x="7972253"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83" name="pl283"/>
            <p:cNvSpPr/>
            <p:nvPr/>
          </p:nvSpPr>
          <p:spPr>
            <a:xfrm>
              <a:off x="822856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84" name="pl284"/>
            <p:cNvSpPr/>
            <p:nvPr/>
          </p:nvSpPr>
          <p:spPr>
            <a:xfrm>
              <a:off x="8484884"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85" name="pl285"/>
            <p:cNvSpPr/>
            <p:nvPr/>
          </p:nvSpPr>
          <p:spPr>
            <a:xfrm>
              <a:off x="874120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86" name="pl286"/>
            <p:cNvSpPr/>
            <p:nvPr/>
          </p:nvSpPr>
          <p:spPr>
            <a:xfrm>
              <a:off x="8420805" y="1901033"/>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87" name="pl287"/>
            <p:cNvSpPr/>
            <p:nvPr/>
          </p:nvSpPr>
          <p:spPr>
            <a:xfrm>
              <a:off x="8113226" y="2056668"/>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88" name="pl288"/>
            <p:cNvSpPr/>
            <p:nvPr/>
          </p:nvSpPr>
          <p:spPr>
            <a:xfrm>
              <a:off x="8715568" y="2212304"/>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89" name="pl289"/>
            <p:cNvSpPr/>
            <p:nvPr/>
          </p:nvSpPr>
          <p:spPr>
            <a:xfrm>
              <a:off x="8677121" y="236793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90" name="pl290"/>
            <p:cNvSpPr/>
            <p:nvPr/>
          </p:nvSpPr>
          <p:spPr>
            <a:xfrm>
              <a:off x="8651489" y="2523574"/>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91" name="pl291"/>
            <p:cNvSpPr/>
            <p:nvPr/>
          </p:nvSpPr>
          <p:spPr>
            <a:xfrm>
              <a:off x="8702753" y="2679210"/>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92" name="pl292"/>
            <p:cNvSpPr/>
            <p:nvPr/>
          </p:nvSpPr>
          <p:spPr>
            <a:xfrm>
              <a:off x="8728384" y="2834845"/>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93" name="pl293"/>
            <p:cNvSpPr/>
            <p:nvPr/>
          </p:nvSpPr>
          <p:spPr>
            <a:xfrm>
              <a:off x="8613042" y="2990480"/>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94" name="pl294"/>
            <p:cNvSpPr/>
            <p:nvPr/>
          </p:nvSpPr>
          <p:spPr>
            <a:xfrm>
              <a:off x="8574595" y="3146116"/>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95" name="pl295"/>
            <p:cNvSpPr/>
            <p:nvPr/>
          </p:nvSpPr>
          <p:spPr>
            <a:xfrm>
              <a:off x="8664305" y="3301751"/>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96" name="pl296"/>
            <p:cNvSpPr/>
            <p:nvPr/>
          </p:nvSpPr>
          <p:spPr>
            <a:xfrm>
              <a:off x="8651489" y="3457386"/>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97" name="pl297"/>
            <p:cNvSpPr/>
            <p:nvPr/>
          </p:nvSpPr>
          <p:spPr>
            <a:xfrm>
              <a:off x="8715568" y="3613022"/>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98" name="pl298"/>
            <p:cNvSpPr/>
            <p:nvPr/>
          </p:nvSpPr>
          <p:spPr>
            <a:xfrm>
              <a:off x="8151674" y="3768657"/>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99" name="pl299"/>
            <p:cNvSpPr/>
            <p:nvPr/>
          </p:nvSpPr>
          <p:spPr>
            <a:xfrm>
              <a:off x="8728384" y="3924292"/>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0" name="pl300"/>
            <p:cNvSpPr/>
            <p:nvPr/>
          </p:nvSpPr>
          <p:spPr>
            <a:xfrm>
              <a:off x="8548963" y="4079928"/>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1" name="pl301"/>
            <p:cNvSpPr/>
            <p:nvPr/>
          </p:nvSpPr>
          <p:spPr>
            <a:xfrm>
              <a:off x="8689937" y="4235563"/>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2" name="pl302"/>
            <p:cNvSpPr/>
            <p:nvPr/>
          </p:nvSpPr>
          <p:spPr>
            <a:xfrm>
              <a:off x="8484884" y="439119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3" name="pl303"/>
            <p:cNvSpPr/>
            <p:nvPr/>
          </p:nvSpPr>
          <p:spPr>
            <a:xfrm>
              <a:off x="8536147" y="4546834"/>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4" name="pl304"/>
            <p:cNvSpPr/>
            <p:nvPr/>
          </p:nvSpPr>
          <p:spPr>
            <a:xfrm>
              <a:off x="8369542" y="470246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5" name="pl305"/>
            <p:cNvSpPr/>
            <p:nvPr/>
          </p:nvSpPr>
          <p:spPr>
            <a:xfrm>
              <a:off x="8728384" y="4858105"/>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6" name="pl306"/>
            <p:cNvSpPr/>
            <p:nvPr/>
          </p:nvSpPr>
          <p:spPr>
            <a:xfrm>
              <a:off x="8484884" y="5013740"/>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7" name="pl307"/>
            <p:cNvSpPr/>
            <p:nvPr/>
          </p:nvSpPr>
          <p:spPr>
            <a:xfrm>
              <a:off x="8638674" y="5169375"/>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8" name="pl308"/>
            <p:cNvSpPr/>
            <p:nvPr/>
          </p:nvSpPr>
          <p:spPr>
            <a:xfrm>
              <a:off x="8715568" y="5325011"/>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9" name="pl309"/>
            <p:cNvSpPr/>
            <p:nvPr/>
          </p:nvSpPr>
          <p:spPr>
            <a:xfrm>
              <a:off x="8702753" y="5480646"/>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10" name="pt310"/>
            <p:cNvSpPr/>
            <p:nvPr/>
          </p:nvSpPr>
          <p:spPr>
            <a:xfrm>
              <a:off x="8416305" y="18965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1" name="pt311"/>
            <p:cNvSpPr/>
            <p:nvPr/>
          </p:nvSpPr>
          <p:spPr>
            <a:xfrm>
              <a:off x="8416305" y="18965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2" name="pt312"/>
            <p:cNvSpPr/>
            <p:nvPr/>
          </p:nvSpPr>
          <p:spPr>
            <a:xfrm>
              <a:off x="8108726" y="20521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3" name="pt313"/>
            <p:cNvSpPr/>
            <p:nvPr/>
          </p:nvSpPr>
          <p:spPr>
            <a:xfrm>
              <a:off x="8108726" y="20521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4" name="pt314"/>
            <p:cNvSpPr/>
            <p:nvPr/>
          </p:nvSpPr>
          <p:spPr>
            <a:xfrm>
              <a:off x="8711068" y="22078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5" name="pt315"/>
            <p:cNvSpPr/>
            <p:nvPr/>
          </p:nvSpPr>
          <p:spPr>
            <a:xfrm>
              <a:off x="8711068" y="22078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6" name="pt316"/>
            <p:cNvSpPr/>
            <p:nvPr/>
          </p:nvSpPr>
          <p:spPr>
            <a:xfrm>
              <a:off x="8672621" y="23634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7" name="pt317"/>
            <p:cNvSpPr/>
            <p:nvPr/>
          </p:nvSpPr>
          <p:spPr>
            <a:xfrm>
              <a:off x="8672621" y="23634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8" name="pt318"/>
            <p:cNvSpPr/>
            <p:nvPr/>
          </p:nvSpPr>
          <p:spPr>
            <a:xfrm>
              <a:off x="8646989" y="25190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9" name="pt319"/>
            <p:cNvSpPr/>
            <p:nvPr/>
          </p:nvSpPr>
          <p:spPr>
            <a:xfrm>
              <a:off x="8646989" y="25190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0" name="pt320"/>
            <p:cNvSpPr/>
            <p:nvPr/>
          </p:nvSpPr>
          <p:spPr>
            <a:xfrm>
              <a:off x="8698253" y="26747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1" name="pt321"/>
            <p:cNvSpPr/>
            <p:nvPr/>
          </p:nvSpPr>
          <p:spPr>
            <a:xfrm>
              <a:off x="8698253" y="26747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2" name="pt322"/>
            <p:cNvSpPr/>
            <p:nvPr/>
          </p:nvSpPr>
          <p:spPr>
            <a:xfrm>
              <a:off x="8723884" y="28303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3" name="pt323"/>
            <p:cNvSpPr/>
            <p:nvPr/>
          </p:nvSpPr>
          <p:spPr>
            <a:xfrm>
              <a:off x="8723884" y="28303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4" name="pt324"/>
            <p:cNvSpPr/>
            <p:nvPr/>
          </p:nvSpPr>
          <p:spPr>
            <a:xfrm>
              <a:off x="8608542" y="29859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5" name="pt325"/>
            <p:cNvSpPr/>
            <p:nvPr/>
          </p:nvSpPr>
          <p:spPr>
            <a:xfrm>
              <a:off x="8608542" y="29859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6" name="pt326"/>
            <p:cNvSpPr/>
            <p:nvPr/>
          </p:nvSpPr>
          <p:spPr>
            <a:xfrm>
              <a:off x="8570095" y="31416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7" name="pt327"/>
            <p:cNvSpPr/>
            <p:nvPr/>
          </p:nvSpPr>
          <p:spPr>
            <a:xfrm>
              <a:off x="8570095" y="31416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8" name="pt328"/>
            <p:cNvSpPr/>
            <p:nvPr/>
          </p:nvSpPr>
          <p:spPr>
            <a:xfrm>
              <a:off x="8659805" y="32972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9" name="pt329"/>
            <p:cNvSpPr/>
            <p:nvPr/>
          </p:nvSpPr>
          <p:spPr>
            <a:xfrm>
              <a:off x="8659805" y="32972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0" name="pt330"/>
            <p:cNvSpPr/>
            <p:nvPr/>
          </p:nvSpPr>
          <p:spPr>
            <a:xfrm>
              <a:off x="8646989" y="34528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1" name="pt331"/>
            <p:cNvSpPr/>
            <p:nvPr/>
          </p:nvSpPr>
          <p:spPr>
            <a:xfrm>
              <a:off x="8646989" y="34528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2" name="pt332"/>
            <p:cNvSpPr/>
            <p:nvPr/>
          </p:nvSpPr>
          <p:spPr>
            <a:xfrm>
              <a:off x="8711068" y="36085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3" name="pt333"/>
            <p:cNvSpPr/>
            <p:nvPr/>
          </p:nvSpPr>
          <p:spPr>
            <a:xfrm>
              <a:off x="8711068" y="36085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4" name="pt334"/>
            <p:cNvSpPr/>
            <p:nvPr/>
          </p:nvSpPr>
          <p:spPr>
            <a:xfrm>
              <a:off x="8147174" y="3764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5" name="pt335"/>
            <p:cNvSpPr/>
            <p:nvPr/>
          </p:nvSpPr>
          <p:spPr>
            <a:xfrm>
              <a:off x="8147174" y="3764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6" name="pt336"/>
            <p:cNvSpPr/>
            <p:nvPr/>
          </p:nvSpPr>
          <p:spPr>
            <a:xfrm>
              <a:off x="8723884" y="39197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7" name="pt337"/>
            <p:cNvSpPr/>
            <p:nvPr/>
          </p:nvSpPr>
          <p:spPr>
            <a:xfrm>
              <a:off x="8723884" y="39197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8" name="pt338"/>
            <p:cNvSpPr/>
            <p:nvPr/>
          </p:nvSpPr>
          <p:spPr>
            <a:xfrm>
              <a:off x="8544463" y="40754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9" name="pt339"/>
            <p:cNvSpPr/>
            <p:nvPr/>
          </p:nvSpPr>
          <p:spPr>
            <a:xfrm>
              <a:off x="8544463" y="40754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0" name="pt340"/>
            <p:cNvSpPr/>
            <p:nvPr/>
          </p:nvSpPr>
          <p:spPr>
            <a:xfrm>
              <a:off x="8685437" y="42310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1" name="pt341"/>
            <p:cNvSpPr/>
            <p:nvPr/>
          </p:nvSpPr>
          <p:spPr>
            <a:xfrm>
              <a:off x="8685437" y="42310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2" name="pt342"/>
            <p:cNvSpPr/>
            <p:nvPr/>
          </p:nvSpPr>
          <p:spPr>
            <a:xfrm>
              <a:off x="8480384" y="43866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3" name="pt343"/>
            <p:cNvSpPr/>
            <p:nvPr/>
          </p:nvSpPr>
          <p:spPr>
            <a:xfrm>
              <a:off x="8480384" y="43866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4" name="pt344"/>
            <p:cNvSpPr/>
            <p:nvPr/>
          </p:nvSpPr>
          <p:spPr>
            <a:xfrm>
              <a:off x="8531647" y="45423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5" name="pt345"/>
            <p:cNvSpPr/>
            <p:nvPr/>
          </p:nvSpPr>
          <p:spPr>
            <a:xfrm>
              <a:off x="8531647" y="45423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6" name="pt346"/>
            <p:cNvSpPr/>
            <p:nvPr/>
          </p:nvSpPr>
          <p:spPr>
            <a:xfrm>
              <a:off x="8365042" y="46979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7" name="pt347"/>
            <p:cNvSpPr/>
            <p:nvPr/>
          </p:nvSpPr>
          <p:spPr>
            <a:xfrm>
              <a:off x="8365042" y="46979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8" name="pt348"/>
            <p:cNvSpPr/>
            <p:nvPr/>
          </p:nvSpPr>
          <p:spPr>
            <a:xfrm>
              <a:off x="8723884" y="48536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9" name="pt349"/>
            <p:cNvSpPr/>
            <p:nvPr/>
          </p:nvSpPr>
          <p:spPr>
            <a:xfrm>
              <a:off x="8723884" y="48536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0" name="pt350"/>
            <p:cNvSpPr/>
            <p:nvPr/>
          </p:nvSpPr>
          <p:spPr>
            <a:xfrm>
              <a:off x="8480384" y="50092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1" name="pt351"/>
            <p:cNvSpPr/>
            <p:nvPr/>
          </p:nvSpPr>
          <p:spPr>
            <a:xfrm>
              <a:off x="8480384" y="50092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2" name="pt352"/>
            <p:cNvSpPr/>
            <p:nvPr/>
          </p:nvSpPr>
          <p:spPr>
            <a:xfrm>
              <a:off x="8634174" y="51648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3" name="pt353"/>
            <p:cNvSpPr/>
            <p:nvPr/>
          </p:nvSpPr>
          <p:spPr>
            <a:xfrm>
              <a:off x="8634174" y="51648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4" name="pt354"/>
            <p:cNvSpPr/>
            <p:nvPr/>
          </p:nvSpPr>
          <p:spPr>
            <a:xfrm>
              <a:off x="8711068" y="53205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5" name="pt355"/>
            <p:cNvSpPr/>
            <p:nvPr/>
          </p:nvSpPr>
          <p:spPr>
            <a:xfrm>
              <a:off x="8711068" y="53205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6" name="pt356"/>
            <p:cNvSpPr/>
            <p:nvPr/>
          </p:nvSpPr>
          <p:spPr>
            <a:xfrm>
              <a:off x="8698253" y="54761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7" name="pt357"/>
            <p:cNvSpPr/>
            <p:nvPr/>
          </p:nvSpPr>
          <p:spPr>
            <a:xfrm>
              <a:off x="8698253" y="54761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8" name="pt358"/>
            <p:cNvSpPr/>
            <p:nvPr/>
          </p:nvSpPr>
          <p:spPr>
            <a:xfrm>
              <a:off x="8375653" y="185588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59" name="pt359"/>
            <p:cNvSpPr/>
            <p:nvPr/>
          </p:nvSpPr>
          <p:spPr>
            <a:xfrm>
              <a:off x="8375653" y="185588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0" name="pt360"/>
            <p:cNvSpPr/>
            <p:nvPr/>
          </p:nvSpPr>
          <p:spPr>
            <a:xfrm>
              <a:off x="8068074" y="201151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1" name="pt361"/>
            <p:cNvSpPr/>
            <p:nvPr/>
          </p:nvSpPr>
          <p:spPr>
            <a:xfrm>
              <a:off x="8068074" y="201151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2" name="pt362"/>
            <p:cNvSpPr/>
            <p:nvPr/>
          </p:nvSpPr>
          <p:spPr>
            <a:xfrm>
              <a:off x="8670417" y="216715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3" name="pt363"/>
            <p:cNvSpPr/>
            <p:nvPr/>
          </p:nvSpPr>
          <p:spPr>
            <a:xfrm>
              <a:off x="8670417" y="216715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4" name="pt364"/>
            <p:cNvSpPr/>
            <p:nvPr/>
          </p:nvSpPr>
          <p:spPr>
            <a:xfrm>
              <a:off x="8631969" y="232278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5" name="pt365"/>
            <p:cNvSpPr/>
            <p:nvPr/>
          </p:nvSpPr>
          <p:spPr>
            <a:xfrm>
              <a:off x="8631969" y="232278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6" name="pt366"/>
            <p:cNvSpPr/>
            <p:nvPr/>
          </p:nvSpPr>
          <p:spPr>
            <a:xfrm>
              <a:off x="8606338" y="247842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7" name="pt367"/>
            <p:cNvSpPr/>
            <p:nvPr/>
          </p:nvSpPr>
          <p:spPr>
            <a:xfrm>
              <a:off x="8606338" y="247842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8" name="pt368"/>
            <p:cNvSpPr/>
            <p:nvPr/>
          </p:nvSpPr>
          <p:spPr>
            <a:xfrm>
              <a:off x="8657601" y="263405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9" name="pt369"/>
            <p:cNvSpPr/>
            <p:nvPr/>
          </p:nvSpPr>
          <p:spPr>
            <a:xfrm>
              <a:off x="8657601" y="263405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0" name="pt370"/>
            <p:cNvSpPr/>
            <p:nvPr/>
          </p:nvSpPr>
          <p:spPr>
            <a:xfrm>
              <a:off x="8683232" y="278969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1" name="pt371"/>
            <p:cNvSpPr/>
            <p:nvPr/>
          </p:nvSpPr>
          <p:spPr>
            <a:xfrm>
              <a:off x="8683232" y="278969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2" name="pt372"/>
            <p:cNvSpPr/>
            <p:nvPr/>
          </p:nvSpPr>
          <p:spPr>
            <a:xfrm>
              <a:off x="8567890" y="294532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3" name="pt373"/>
            <p:cNvSpPr/>
            <p:nvPr/>
          </p:nvSpPr>
          <p:spPr>
            <a:xfrm>
              <a:off x="8567890" y="294532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4" name="pt374"/>
            <p:cNvSpPr/>
            <p:nvPr/>
          </p:nvSpPr>
          <p:spPr>
            <a:xfrm>
              <a:off x="8529443" y="310096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5" name="pt375"/>
            <p:cNvSpPr/>
            <p:nvPr/>
          </p:nvSpPr>
          <p:spPr>
            <a:xfrm>
              <a:off x="8529443" y="310096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6" name="pt376"/>
            <p:cNvSpPr/>
            <p:nvPr/>
          </p:nvSpPr>
          <p:spPr>
            <a:xfrm>
              <a:off x="8619153" y="325659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7" name="pt377"/>
            <p:cNvSpPr/>
            <p:nvPr/>
          </p:nvSpPr>
          <p:spPr>
            <a:xfrm>
              <a:off x="8619153" y="325659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8" name="pt378"/>
            <p:cNvSpPr/>
            <p:nvPr/>
          </p:nvSpPr>
          <p:spPr>
            <a:xfrm>
              <a:off x="8606338" y="341223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9" name="pt379"/>
            <p:cNvSpPr/>
            <p:nvPr/>
          </p:nvSpPr>
          <p:spPr>
            <a:xfrm>
              <a:off x="8606338" y="341223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0" name="pt380"/>
            <p:cNvSpPr/>
            <p:nvPr/>
          </p:nvSpPr>
          <p:spPr>
            <a:xfrm>
              <a:off x="8670417" y="356787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1" name="pt381"/>
            <p:cNvSpPr/>
            <p:nvPr/>
          </p:nvSpPr>
          <p:spPr>
            <a:xfrm>
              <a:off x="8670417" y="356787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2" name="pt382"/>
            <p:cNvSpPr/>
            <p:nvPr/>
          </p:nvSpPr>
          <p:spPr>
            <a:xfrm>
              <a:off x="8106522" y="372350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3" name="pt383"/>
            <p:cNvSpPr/>
            <p:nvPr/>
          </p:nvSpPr>
          <p:spPr>
            <a:xfrm>
              <a:off x="8106522" y="372350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4" name="pt384"/>
            <p:cNvSpPr/>
            <p:nvPr/>
          </p:nvSpPr>
          <p:spPr>
            <a:xfrm>
              <a:off x="8683232" y="387914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5" name="pt385"/>
            <p:cNvSpPr/>
            <p:nvPr/>
          </p:nvSpPr>
          <p:spPr>
            <a:xfrm>
              <a:off x="8683232" y="387914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6" name="pt386"/>
            <p:cNvSpPr/>
            <p:nvPr/>
          </p:nvSpPr>
          <p:spPr>
            <a:xfrm>
              <a:off x="8503811" y="403477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7" name="pt387"/>
            <p:cNvSpPr/>
            <p:nvPr/>
          </p:nvSpPr>
          <p:spPr>
            <a:xfrm>
              <a:off x="8503811" y="403477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8" name="pt388"/>
            <p:cNvSpPr/>
            <p:nvPr/>
          </p:nvSpPr>
          <p:spPr>
            <a:xfrm>
              <a:off x="8644785" y="419041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9" name="pt389"/>
            <p:cNvSpPr/>
            <p:nvPr/>
          </p:nvSpPr>
          <p:spPr>
            <a:xfrm>
              <a:off x="8644785" y="419041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0" name="pt390"/>
            <p:cNvSpPr/>
            <p:nvPr/>
          </p:nvSpPr>
          <p:spPr>
            <a:xfrm>
              <a:off x="8439732" y="434604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1" name="pt391"/>
            <p:cNvSpPr/>
            <p:nvPr/>
          </p:nvSpPr>
          <p:spPr>
            <a:xfrm>
              <a:off x="8439732" y="434604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2" name="pt392"/>
            <p:cNvSpPr/>
            <p:nvPr/>
          </p:nvSpPr>
          <p:spPr>
            <a:xfrm>
              <a:off x="8490995" y="450168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3" name="pt393"/>
            <p:cNvSpPr/>
            <p:nvPr/>
          </p:nvSpPr>
          <p:spPr>
            <a:xfrm>
              <a:off x="8490995" y="450168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4" name="pt394"/>
            <p:cNvSpPr/>
            <p:nvPr/>
          </p:nvSpPr>
          <p:spPr>
            <a:xfrm>
              <a:off x="8324390" y="465731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5" name="pt395"/>
            <p:cNvSpPr/>
            <p:nvPr/>
          </p:nvSpPr>
          <p:spPr>
            <a:xfrm>
              <a:off x="8324390" y="465731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6" name="pt396"/>
            <p:cNvSpPr/>
            <p:nvPr/>
          </p:nvSpPr>
          <p:spPr>
            <a:xfrm>
              <a:off x="8683232" y="481295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7" name="pt397"/>
            <p:cNvSpPr/>
            <p:nvPr/>
          </p:nvSpPr>
          <p:spPr>
            <a:xfrm>
              <a:off x="8683232" y="481295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8" name="pt398"/>
            <p:cNvSpPr/>
            <p:nvPr/>
          </p:nvSpPr>
          <p:spPr>
            <a:xfrm>
              <a:off x="8439732" y="496858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9" name="pt399"/>
            <p:cNvSpPr/>
            <p:nvPr/>
          </p:nvSpPr>
          <p:spPr>
            <a:xfrm>
              <a:off x="8439732" y="49685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0" name="pt400"/>
            <p:cNvSpPr/>
            <p:nvPr/>
          </p:nvSpPr>
          <p:spPr>
            <a:xfrm>
              <a:off x="8593522" y="512422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1" name="pt401"/>
            <p:cNvSpPr/>
            <p:nvPr/>
          </p:nvSpPr>
          <p:spPr>
            <a:xfrm>
              <a:off x="8593522" y="512422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2" name="pt402"/>
            <p:cNvSpPr/>
            <p:nvPr/>
          </p:nvSpPr>
          <p:spPr>
            <a:xfrm>
              <a:off x="8670417" y="527985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3" name="pt403"/>
            <p:cNvSpPr/>
            <p:nvPr/>
          </p:nvSpPr>
          <p:spPr>
            <a:xfrm>
              <a:off x="8670417" y="527985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4" name="pt404"/>
            <p:cNvSpPr/>
            <p:nvPr/>
          </p:nvSpPr>
          <p:spPr>
            <a:xfrm>
              <a:off x="8657601" y="543549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5" name="pt405"/>
            <p:cNvSpPr/>
            <p:nvPr/>
          </p:nvSpPr>
          <p:spPr>
            <a:xfrm>
              <a:off x="8657601" y="543549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6" name="tx406"/>
            <p:cNvSpPr/>
            <p:nvPr/>
          </p:nvSpPr>
          <p:spPr>
            <a:xfrm>
              <a:off x="8849998" y="1859702"/>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07" name="tx407"/>
            <p:cNvSpPr/>
            <p:nvPr/>
          </p:nvSpPr>
          <p:spPr>
            <a:xfrm>
              <a:off x="8849998" y="2015337"/>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08" name="tx408"/>
            <p:cNvSpPr/>
            <p:nvPr/>
          </p:nvSpPr>
          <p:spPr>
            <a:xfrm>
              <a:off x="8849998" y="2170973"/>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09" name="tx409"/>
            <p:cNvSpPr/>
            <p:nvPr/>
          </p:nvSpPr>
          <p:spPr>
            <a:xfrm>
              <a:off x="8849998" y="2326608"/>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10" name="tx410"/>
            <p:cNvSpPr/>
            <p:nvPr/>
          </p:nvSpPr>
          <p:spPr>
            <a:xfrm>
              <a:off x="8849998" y="2482244"/>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11" name="tx411"/>
            <p:cNvSpPr/>
            <p:nvPr/>
          </p:nvSpPr>
          <p:spPr>
            <a:xfrm>
              <a:off x="8849998" y="2637879"/>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12" name="tx412"/>
            <p:cNvSpPr/>
            <p:nvPr/>
          </p:nvSpPr>
          <p:spPr>
            <a:xfrm>
              <a:off x="8849998" y="2793514"/>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13" name="tx413"/>
            <p:cNvSpPr/>
            <p:nvPr/>
          </p:nvSpPr>
          <p:spPr>
            <a:xfrm>
              <a:off x="8849998" y="2949150"/>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14" name="tx414"/>
            <p:cNvSpPr/>
            <p:nvPr/>
          </p:nvSpPr>
          <p:spPr>
            <a:xfrm>
              <a:off x="8849998" y="3104785"/>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15" name="tx415"/>
            <p:cNvSpPr/>
            <p:nvPr/>
          </p:nvSpPr>
          <p:spPr>
            <a:xfrm>
              <a:off x="8849998" y="3260420"/>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16" name="tx416"/>
            <p:cNvSpPr/>
            <p:nvPr/>
          </p:nvSpPr>
          <p:spPr>
            <a:xfrm>
              <a:off x="8849998" y="3416056"/>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17" name="tx417"/>
            <p:cNvSpPr/>
            <p:nvPr/>
          </p:nvSpPr>
          <p:spPr>
            <a:xfrm>
              <a:off x="8849998" y="3571691"/>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18" name="tx418"/>
            <p:cNvSpPr/>
            <p:nvPr/>
          </p:nvSpPr>
          <p:spPr>
            <a:xfrm>
              <a:off x="8849998" y="3727326"/>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19" name="tx419"/>
            <p:cNvSpPr/>
            <p:nvPr/>
          </p:nvSpPr>
          <p:spPr>
            <a:xfrm>
              <a:off x="8849998" y="3882962"/>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0" name="tx420"/>
            <p:cNvSpPr/>
            <p:nvPr/>
          </p:nvSpPr>
          <p:spPr>
            <a:xfrm>
              <a:off x="8849998" y="4038597"/>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1" name="tx421"/>
            <p:cNvSpPr/>
            <p:nvPr/>
          </p:nvSpPr>
          <p:spPr>
            <a:xfrm>
              <a:off x="8849998" y="4194232"/>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2" name="tx422"/>
            <p:cNvSpPr/>
            <p:nvPr/>
          </p:nvSpPr>
          <p:spPr>
            <a:xfrm>
              <a:off x="8849998" y="4349868"/>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3" name="tx423"/>
            <p:cNvSpPr/>
            <p:nvPr/>
          </p:nvSpPr>
          <p:spPr>
            <a:xfrm>
              <a:off x="8849998" y="4505503"/>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4" name="tx424"/>
            <p:cNvSpPr/>
            <p:nvPr/>
          </p:nvSpPr>
          <p:spPr>
            <a:xfrm>
              <a:off x="8849998" y="4661138"/>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5" name="tx425"/>
            <p:cNvSpPr/>
            <p:nvPr/>
          </p:nvSpPr>
          <p:spPr>
            <a:xfrm>
              <a:off x="8849998" y="4816774"/>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6" name="tx426"/>
            <p:cNvSpPr/>
            <p:nvPr/>
          </p:nvSpPr>
          <p:spPr>
            <a:xfrm>
              <a:off x="8849998" y="4972409"/>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7" name="tx427"/>
            <p:cNvSpPr/>
            <p:nvPr/>
          </p:nvSpPr>
          <p:spPr>
            <a:xfrm>
              <a:off x="8849998" y="5128044"/>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8" name="tx428"/>
            <p:cNvSpPr/>
            <p:nvPr/>
          </p:nvSpPr>
          <p:spPr>
            <a:xfrm>
              <a:off x="8849998" y="5283680"/>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9" name="tx429"/>
            <p:cNvSpPr/>
            <p:nvPr/>
          </p:nvSpPr>
          <p:spPr>
            <a:xfrm>
              <a:off x="8849998" y="5439315"/>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30" name="rc430"/>
            <p:cNvSpPr/>
            <p:nvPr/>
          </p:nvSpPr>
          <p:spPr>
            <a:xfrm>
              <a:off x="7382726" y="1807652"/>
              <a:ext cx="1691684" cy="3766375"/>
            </a:xfrm>
            <a:prstGeom prst="rect">
              <a:avLst/>
            </a:prstGeom>
            <a:noFill/>
            <a:ln w="13550" cap="rnd">
              <a:solidFill>
                <a:srgbClr val="999999">
                  <a:alpha val="100000"/>
                </a:srgbClr>
              </a:solidFill>
              <a:prstDash val="solid"/>
              <a:round/>
            </a:ln>
          </p:spPr>
          <p:txBody>
            <a:bodyPr/>
            <a:lstStyle/>
            <a:p/>
          </p:txBody>
        </p:sp>
        <p:sp>
          <p:nvSpPr>
            <p:cNvPr id="431" name="rc431"/>
            <p:cNvSpPr/>
            <p:nvPr/>
          </p:nvSpPr>
          <p:spPr>
            <a:xfrm>
              <a:off x="1807907" y="1592799"/>
              <a:ext cx="1691684"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432" name="tx432"/>
            <p:cNvSpPr/>
            <p:nvPr/>
          </p:nvSpPr>
          <p:spPr>
            <a:xfrm>
              <a:off x="2414588" y="1660221"/>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Decrease</a:t>
              </a:r>
            </a:p>
          </p:txBody>
        </p:sp>
        <p:sp>
          <p:nvSpPr>
            <p:cNvPr id="433" name="rc433"/>
            <p:cNvSpPr/>
            <p:nvPr/>
          </p:nvSpPr>
          <p:spPr>
            <a:xfrm>
              <a:off x="4545848" y="1592799"/>
              <a:ext cx="1691684"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434" name="tx434"/>
            <p:cNvSpPr/>
            <p:nvPr/>
          </p:nvSpPr>
          <p:spPr>
            <a:xfrm>
              <a:off x="5177309" y="1660221"/>
              <a:ext cx="4287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Increase</a:t>
              </a:r>
            </a:p>
          </p:txBody>
        </p:sp>
        <p:sp>
          <p:nvSpPr>
            <p:cNvPr id="435" name="rc435"/>
            <p:cNvSpPr/>
            <p:nvPr/>
          </p:nvSpPr>
          <p:spPr>
            <a:xfrm>
              <a:off x="7382726" y="1592799"/>
              <a:ext cx="1691684"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436" name="tx436"/>
            <p:cNvSpPr/>
            <p:nvPr/>
          </p:nvSpPr>
          <p:spPr>
            <a:xfrm>
              <a:off x="8082584" y="1660221"/>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Same</a:t>
              </a:r>
            </a:p>
          </p:txBody>
        </p:sp>
        <p:sp>
          <p:nvSpPr>
            <p:cNvPr id="437" name="pl437"/>
            <p:cNvSpPr/>
            <p:nvPr/>
          </p:nvSpPr>
          <p:spPr>
            <a:xfrm>
              <a:off x="1807907" y="5574027"/>
              <a:ext cx="1691684" cy="0"/>
            </a:xfrm>
            <a:custGeom>
              <a:avLst/>
              <a:pathLst>
                <a:path w="1691684" h="0">
                  <a:moveTo>
                    <a:pt x="0" y="0"/>
                  </a:moveTo>
                  <a:lnTo>
                    <a:pt x="1691684" y="0"/>
                  </a:lnTo>
                </a:path>
              </a:pathLst>
            </a:custGeom>
            <a:ln w="8130" cap="flat">
              <a:solidFill>
                <a:srgbClr val="000000">
                  <a:alpha val="100000"/>
                </a:srgbClr>
              </a:solidFill>
              <a:prstDash val="solid"/>
              <a:round/>
            </a:ln>
          </p:spPr>
          <p:txBody>
            <a:bodyPr/>
            <a:lstStyle/>
            <a:p/>
          </p:txBody>
        </p:sp>
        <p:sp>
          <p:nvSpPr>
            <p:cNvPr id="438" name="pl438"/>
            <p:cNvSpPr/>
            <p:nvPr/>
          </p:nvSpPr>
          <p:spPr>
            <a:xfrm>
              <a:off x="188480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39" name="pl439"/>
            <p:cNvSpPr/>
            <p:nvPr/>
          </p:nvSpPr>
          <p:spPr>
            <a:xfrm>
              <a:off x="214111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40" name="pl440"/>
            <p:cNvSpPr/>
            <p:nvPr/>
          </p:nvSpPr>
          <p:spPr>
            <a:xfrm>
              <a:off x="2397433"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41" name="pl441"/>
            <p:cNvSpPr/>
            <p:nvPr/>
          </p:nvSpPr>
          <p:spPr>
            <a:xfrm>
              <a:off x="265374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42" name="pl442"/>
            <p:cNvSpPr/>
            <p:nvPr/>
          </p:nvSpPr>
          <p:spPr>
            <a:xfrm>
              <a:off x="291006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43" name="pl443"/>
            <p:cNvSpPr/>
            <p:nvPr/>
          </p:nvSpPr>
          <p:spPr>
            <a:xfrm>
              <a:off x="316638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44" name="tx444"/>
            <p:cNvSpPr/>
            <p:nvPr/>
          </p:nvSpPr>
          <p:spPr>
            <a:xfrm>
              <a:off x="1853712"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45" name="tx445"/>
            <p:cNvSpPr/>
            <p:nvPr/>
          </p:nvSpPr>
          <p:spPr>
            <a:xfrm>
              <a:off x="2078938"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446" name="tx446"/>
            <p:cNvSpPr/>
            <p:nvPr/>
          </p:nvSpPr>
          <p:spPr>
            <a:xfrm>
              <a:off x="2335254"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447" name="tx447"/>
            <p:cNvSpPr/>
            <p:nvPr/>
          </p:nvSpPr>
          <p:spPr>
            <a:xfrm>
              <a:off x="2591570"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448" name="tx448"/>
            <p:cNvSpPr/>
            <p:nvPr/>
          </p:nvSpPr>
          <p:spPr>
            <a:xfrm>
              <a:off x="2847886"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449" name="tx449"/>
            <p:cNvSpPr/>
            <p:nvPr/>
          </p:nvSpPr>
          <p:spPr>
            <a:xfrm>
              <a:off x="3073112"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50" name="pl450"/>
            <p:cNvSpPr/>
            <p:nvPr/>
          </p:nvSpPr>
          <p:spPr>
            <a:xfrm>
              <a:off x="4545848" y="5574027"/>
              <a:ext cx="1691684" cy="0"/>
            </a:xfrm>
            <a:custGeom>
              <a:avLst/>
              <a:pathLst>
                <a:path w="1691684" h="0">
                  <a:moveTo>
                    <a:pt x="0" y="0"/>
                  </a:moveTo>
                  <a:lnTo>
                    <a:pt x="1691684" y="0"/>
                  </a:lnTo>
                </a:path>
              </a:pathLst>
            </a:custGeom>
            <a:ln w="8130" cap="flat">
              <a:solidFill>
                <a:srgbClr val="000000">
                  <a:alpha val="100000"/>
                </a:srgbClr>
              </a:solidFill>
              <a:prstDash val="solid"/>
              <a:round/>
            </a:ln>
          </p:spPr>
          <p:txBody>
            <a:bodyPr/>
            <a:lstStyle/>
            <a:p/>
          </p:txBody>
        </p:sp>
        <p:sp>
          <p:nvSpPr>
            <p:cNvPr id="451" name="pl451"/>
            <p:cNvSpPr/>
            <p:nvPr/>
          </p:nvSpPr>
          <p:spPr>
            <a:xfrm>
              <a:off x="462274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52" name="pl452"/>
            <p:cNvSpPr/>
            <p:nvPr/>
          </p:nvSpPr>
          <p:spPr>
            <a:xfrm>
              <a:off x="487905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53" name="pl453"/>
            <p:cNvSpPr/>
            <p:nvPr/>
          </p:nvSpPr>
          <p:spPr>
            <a:xfrm>
              <a:off x="5135374"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54" name="pl454"/>
            <p:cNvSpPr/>
            <p:nvPr/>
          </p:nvSpPr>
          <p:spPr>
            <a:xfrm>
              <a:off x="539169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55" name="pl455"/>
            <p:cNvSpPr/>
            <p:nvPr/>
          </p:nvSpPr>
          <p:spPr>
            <a:xfrm>
              <a:off x="564800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56" name="pl456"/>
            <p:cNvSpPr/>
            <p:nvPr/>
          </p:nvSpPr>
          <p:spPr>
            <a:xfrm>
              <a:off x="590432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57" name="tx457"/>
            <p:cNvSpPr/>
            <p:nvPr/>
          </p:nvSpPr>
          <p:spPr>
            <a:xfrm>
              <a:off x="4591653"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58" name="tx458"/>
            <p:cNvSpPr/>
            <p:nvPr/>
          </p:nvSpPr>
          <p:spPr>
            <a:xfrm>
              <a:off x="4816879"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459" name="tx459"/>
            <p:cNvSpPr/>
            <p:nvPr/>
          </p:nvSpPr>
          <p:spPr>
            <a:xfrm>
              <a:off x="5073195"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460" name="tx460"/>
            <p:cNvSpPr/>
            <p:nvPr/>
          </p:nvSpPr>
          <p:spPr>
            <a:xfrm>
              <a:off x="5329511"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461" name="tx461"/>
            <p:cNvSpPr/>
            <p:nvPr/>
          </p:nvSpPr>
          <p:spPr>
            <a:xfrm>
              <a:off x="5585826"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462" name="tx462"/>
            <p:cNvSpPr/>
            <p:nvPr/>
          </p:nvSpPr>
          <p:spPr>
            <a:xfrm>
              <a:off x="5811052"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63" name="pl463"/>
            <p:cNvSpPr/>
            <p:nvPr/>
          </p:nvSpPr>
          <p:spPr>
            <a:xfrm>
              <a:off x="7382726" y="5574027"/>
              <a:ext cx="1691684" cy="0"/>
            </a:xfrm>
            <a:custGeom>
              <a:avLst/>
              <a:pathLst>
                <a:path w="1691684" h="0">
                  <a:moveTo>
                    <a:pt x="0" y="0"/>
                  </a:moveTo>
                  <a:lnTo>
                    <a:pt x="1691684" y="0"/>
                  </a:lnTo>
                </a:path>
              </a:pathLst>
            </a:custGeom>
            <a:ln w="8130" cap="flat">
              <a:solidFill>
                <a:srgbClr val="000000">
                  <a:alpha val="100000"/>
                </a:srgbClr>
              </a:solidFill>
              <a:prstDash val="solid"/>
              <a:round/>
            </a:ln>
          </p:spPr>
          <p:txBody>
            <a:bodyPr/>
            <a:lstStyle/>
            <a:p/>
          </p:txBody>
        </p:sp>
        <p:sp>
          <p:nvSpPr>
            <p:cNvPr id="464" name="pl464"/>
            <p:cNvSpPr/>
            <p:nvPr/>
          </p:nvSpPr>
          <p:spPr>
            <a:xfrm>
              <a:off x="745962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65" name="pl465"/>
            <p:cNvSpPr/>
            <p:nvPr/>
          </p:nvSpPr>
          <p:spPr>
            <a:xfrm>
              <a:off x="7715937"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66" name="pl466"/>
            <p:cNvSpPr/>
            <p:nvPr/>
          </p:nvSpPr>
          <p:spPr>
            <a:xfrm>
              <a:off x="7972253"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67" name="pl467"/>
            <p:cNvSpPr/>
            <p:nvPr/>
          </p:nvSpPr>
          <p:spPr>
            <a:xfrm>
              <a:off x="822856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68" name="pl468"/>
            <p:cNvSpPr/>
            <p:nvPr/>
          </p:nvSpPr>
          <p:spPr>
            <a:xfrm>
              <a:off x="8484884"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69" name="pl469"/>
            <p:cNvSpPr/>
            <p:nvPr/>
          </p:nvSpPr>
          <p:spPr>
            <a:xfrm>
              <a:off x="874120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70" name="tx470"/>
            <p:cNvSpPr/>
            <p:nvPr/>
          </p:nvSpPr>
          <p:spPr>
            <a:xfrm>
              <a:off x="7428531"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71" name="tx471"/>
            <p:cNvSpPr/>
            <p:nvPr/>
          </p:nvSpPr>
          <p:spPr>
            <a:xfrm>
              <a:off x="7653758"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472" name="tx472"/>
            <p:cNvSpPr/>
            <p:nvPr/>
          </p:nvSpPr>
          <p:spPr>
            <a:xfrm>
              <a:off x="7910073"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473" name="tx473"/>
            <p:cNvSpPr/>
            <p:nvPr/>
          </p:nvSpPr>
          <p:spPr>
            <a:xfrm>
              <a:off x="8166389"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474" name="tx474"/>
            <p:cNvSpPr/>
            <p:nvPr/>
          </p:nvSpPr>
          <p:spPr>
            <a:xfrm>
              <a:off x="8422705"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475" name="tx475"/>
            <p:cNvSpPr/>
            <p:nvPr/>
          </p:nvSpPr>
          <p:spPr>
            <a:xfrm>
              <a:off x="8647931"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76" name="tx476"/>
            <p:cNvSpPr/>
            <p:nvPr/>
          </p:nvSpPr>
          <p:spPr>
            <a:xfrm>
              <a:off x="6843325" y="5440641"/>
              <a:ext cx="45756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Viet Nam</a:t>
              </a:r>
            </a:p>
          </p:txBody>
        </p:sp>
        <p:sp>
          <p:nvSpPr>
            <p:cNvPr id="477" name="tx477"/>
            <p:cNvSpPr/>
            <p:nvPr/>
          </p:nvSpPr>
          <p:spPr>
            <a:xfrm>
              <a:off x="6627984" y="5285006"/>
              <a:ext cx="67290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Turkmenistan</a:t>
              </a:r>
            </a:p>
          </p:txBody>
        </p:sp>
        <p:sp>
          <p:nvSpPr>
            <p:cNvPr id="478" name="tx478"/>
            <p:cNvSpPr/>
            <p:nvPr/>
          </p:nvSpPr>
          <p:spPr>
            <a:xfrm>
              <a:off x="6872220" y="5129370"/>
              <a:ext cx="4286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Thailand</a:t>
              </a:r>
            </a:p>
          </p:txBody>
        </p:sp>
        <p:sp>
          <p:nvSpPr>
            <p:cNvPr id="479" name="tx479"/>
            <p:cNvSpPr/>
            <p:nvPr/>
          </p:nvSpPr>
          <p:spPr>
            <a:xfrm>
              <a:off x="6822568" y="4973735"/>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Suriname</a:t>
              </a:r>
            </a:p>
          </p:txBody>
        </p:sp>
        <p:sp>
          <p:nvSpPr>
            <p:cNvPr id="480" name="tx480"/>
            <p:cNvSpPr/>
            <p:nvPr/>
          </p:nvSpPr>
          <p:spPr>
            <a:xfrm>
              <a:off x="6793399" y="4818100"/>
              <a:ext cx="5074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Vincent</a:t>
              </a:r>
            </a:p>
          </p:txBody>
        </p:sp>
        <p:sp>
          <p:nvSpPr>
            <p:cNvPr id="481" name="tx481"/>
            <p:cNvSpPr/>
            <p:nvPr/>
          </p:nvSpPr>
          <p:spPr>
            <a:xfrm>
              <a:off x="6760480" y="4662464"/>
              <a:ext cx="54041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Philippines</a:t>
              </a:r>
            </a:p>
          </p:txBody>
        </p:sp>
        <p:sp>
          <p:nvSpPr>
            <p:cNvPr id="482" name="tx482"/>
            <p:cNvSpPr/>
            <p:nvPr/>
          </p:nvSpPr>
          <p:spPr>
            <a:xfrm>
              <a:off x="7064793" y="4506829"/>
              <a:ext cx="236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Peru</a:t>
              </a:r>
            </a:p>
          </p:txBody>
        </p:sp>
        <p:sp>
          <p:nvSpPr>
            <p:cNvPr id="483" name="tx483"/>
            <p:cNvSpPr/>
            <p:nvPr/>
          </p:nvSpPr>
          <p:spPr>
            <a:xfrm>
              <a:off x="6822385" y="4351194"/>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Paraguay</a:t>
              </a:r>
            </a:p>
          </p:txBody>
        </p:sp>
        <p:sp>
          <p:nvSpPr>
            <p:cNvPr id="484" name="tx484"/>
            <p:cNvSpPr/>
            <p:nvPr/>
          </p:nvSpPr>
          <p:spPr>
            <a:xfrm>
              <a:off x="6847348" y="4195558"/>
              <a:ext cx="4535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Mongolia</a:t>
              </a:r>
            </a:p>
          </p:txBody>
        </p:sp>
        <p:sp>
          <p:nvSpPr>
            <p:cNvPr id="485" name="tx485"/>
            <p:cNvSpPr/>
            <p:nvPr/>
          </p:nvSpPr>
          <p:spPr>
            <a:xfrm>
              <a:off x="6493384" y="4039923"/>
              <a:ext cx="80750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Marshall Islands</a:t>
              </a:r>
            </a:p>
          </p:txBody>
        </p:sp>
        <p:sp>
          <p:nvSpPr>
            <p:cNvPr id="486" name="tx486"/>
            <p:cNvSpPr/>
            <p:nvPr/>
          </p:nvSpPr>
          <p:spPr>
            <a:xfrm>
              <a:off x="6859967" y="3884287"/>
              <a:ext cx="4409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Maldives</a:t>
              </a:r>
            </a:p>
          </p:txBody>
        </p:sp>
        <p:sp>
          <p:nvSpPr>
            <p:cNvPr id="487" name="tx487"/>
            <p:cNvSpPr/>
            <p:nvPr/>
          </p:nvSpPr>
          <p:spPr>
            <a:xfrm>
              <a:off x="6716772" y="3728652"/>
              <a:ext cx="5841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Kazakhstan</a:t>
              </a:r>
            </a:p>
          </p:txBody>
        </p:sp>
        <p:sp>
          <p:nvSpPr>
            <p:cNvPr id="488" name="tx488"/>
            <p:cNvSpPr/>
            <p:nvPr/>
          </p:nvSpPr>
          <p:spPr>
            <a:xfrm>
              <a:off x="7108227" y="3573017"/>
              <a:ext cx="1926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Iran</a:t>
              </a:r>
            </a:p>
          </p:txBody>
        </p:sp>
        <p:sp>
          <p:nvSpPr>
            <p:cNvPr id="489" name="tx489"/>
            <p:cNvSpPr/>
            <p:nvPr/>
          </p:nvSpPr>
          <p:spPr>
            <a:xfrm>
              <a:off x="6865819" y="3417381"/>
              <a:ext cx="43507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Grenada</a:t>
              </a:r>
            </a:p>
          </p:txBody>
        </p:sp>
        <p:sp>
          <p:nvSpPr>
            <p:cNvPr id="490" name="tx490"/>
            <p:cNvSpPr/>
            <p:nvPr/>
          </p:nvSpPr>
          <p:spPr>
            <a:xfrm>
              <a:off x="7158336" y="3261746"/>
              <a:ext cx="14255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Fiji</a:t>
              </a:r>
            </a:p>
          </p:txBody>
        </p:sp>
        <p:sp>
          <p:nvSpPr>
            <p:cNvPr id="491" name="tx491"/>
            <p:cNvSpPr/>
            <p:nvPr/>
          </p:nvSpPr>
          <p:spPr>
            <a:xfrm>
              <a:off x="6307121" y="3106111"/>
              <a:ext cx="9937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Dominican Republic</a:t>
              </a:r>
            </a:p>
          </p:txBody>
        </p:sp>
        <p:sp>
          <p:nvSpPr>
            <p:cNvPr id="492" name="tx492"/>
            <p:cNvSpPr/>
            <p:nvPr/>
          </p:nvSpPr>
          <p:spPr>
            <a:xfrm>
              <a:off x="6835187" y="2950475"/>
              <a:ext cx="4657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Dominica</a:t>
              </a:r>
            </a:p>
          </p:txBody>
        </p:sp>
        <p:sp>
          <p:nvSpPr>
            <p:cNvPr id="493" name="tx493"/>
            <p:cNvSpPr/>
            <p:nvPr/>
          </p:nvSpPr>
          <p:spPr>
            <a:xfrm>
              <a:off x="7033703" y="2794840"/>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Cuba</a:t>
              </a:r>
            </a:p>
          </p:txBody>
        </p:sp>
        <p:sp>
          <p:nvSpPr>
            <p:cNvPr id="494" name="tx494"/>
            <p:cNvSpPr/>
            <p:nvPr/>
          </p:nvSpPr>
          <p:spPr>
            <a:xfrm>
              <a:off x="7008923" y="2639205"/>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China</a:t>
              </a:r>
            </a:p>
          </p:txBody>
        </p:sp>
        <p:sp>
          <p:nvSpPr>
            <p:cNvPr id="495" name="tx495"/>
            <p:cNvSpPr/>
            <p:nvPr/>
          </p:nvSpPr>
          <p:spPr>
            <a:xfrm>
              <a:off x="6710463" y="2483569"/>
              <a:ext cx="5904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Cabo Verde</a:t>
              </a:r>
            </a:p>
          </p:txBody>
        </p:sp>
        <p:sp>
          <p:nvSpPr>
            <p:cNvPr id="496" name="tx496"/>
            <p:cNvSpPr/>
            <p:nvPr/>
          </p:nvSpPr>
          <p:spPr>
            <a:xfrm>
              <a:off x="6810041" y="2327934"/>
              <a:ext cx="4908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Botswana</a:t>
              </a:r>
            </a:p>
          </p:txBody>
        </p:sp>
        <p:sp>
          <p:nvSpPr>
            <p:cNvPr id="497" name="tx497"/>
            <p:cNvSpPr/>
            <p:nvPr/>
          </p:nvSpPr>
          <p:spPr>
            <a:xfrm>
              <a:off x="6921963" y="2172299"/>
              <a:ext cx="37892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Belarus</a:t>
              </a:r>
            </a:p>
          </p:txBody>
        </p:sp>
        <p:sp>
          <p:nvSpPr>
            <p:cNvPr id="498" name="tx498"/>
            <p:cNvSpPr/>
            <p:nvPr/>
          </p:nvSpPr>
          <p:spPr>
            <a:xfrm>
              <a:off x="6772825" y="2016663"/>
              <a:ext cx="52806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Azerbaijan</a:t>
              </a:r>
            </a:p>
          </p:txBody>
        </p:sp>
        <p:sp>
          <p:nvSpPr>
            <p:cNvPr id="499" name="tx499"/>
            <p:cNvSpPr/>
            <p:nvPr/>
          </p:nvSpPr>
          <p:spPr>
            <a:xfrm>
              <a:off x="6822385" y="1861028"/>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Argentina</a:t>
              </a:r>
            </a:p>
          </p:txBody>
        </p:sp>
        <p:sp>
          <p:nvSpPr>
            <p:cNvPr id="500" name="tx500"/>
            <p:cNvSpPr/>
            <p:nvPr/>
          </p:nvSpPr>
          <p:spPr>
            <a:xfrm>
              <a:off x="4128336" y="5362823"/>
              <a:ext cx="335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Gabon</a:t>
              </a:r>
            </a:p>
          </p:txBody>
        </p:sp>
        <p:sp>
          <p:nvSpPr>
            <p:cNvPr id="501" name="tx501"/>
            <p:cNvSpPr/>
            <p:nvPr/>
          </p:nvSpPr>
          <p:spPr>
            <a:xfrm>
              <a:off x="4023088" y="5077492"/>
              <a:ext cx="4409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Malaysia</a:t>
              </a:r>
            </a:p>
          </p:txBody>
        </p:sp>
        <p:sp>
          <p:nvSpPr>
            <p:cNvPr id="502" name="tx502"/>
            <p:cNvSpPr/>
            <p:nvPr/>
          </p:nvSpPr>
          <p:spPr>
            <a:xfrm>
              <a:off x="4116174" y="4792160"/>
              <a:ext cx="3478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Algeria</a:t>
              </a:r>
            </a:p>
          </p:txBody>
        </p:sp>
        <p:sp>
          <p:nvSpPr>
            <p:cNvPr id="503" name="tx503"/>
            <p:cNvSpPr/>
            <p:nvPr/>
          </p:nvSpPr>
          <p:spPr>
            <a:xfrm>
              <a:off x="4010653" y="4506829"/>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Mauritius</a:t>
              </a:r>
            </a:p>
          </p:txBody>
        </p:sp>
        <p:sp>
          <p:nvSpPr>
            <p:cNvPr id="504" name="tx504"/>
            <p:cNvSpPr/>
            <p:nvPr/>
          </p:nvSpPr>
          <p:spPr>
            <a:xfrm>
              <a:off x="3991999" y="4221497"/>
              <a:ext cx="4720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Colombia</a:t>
              </a:r>
            </a:p>
          </p:txBody>
        </p:sp>
        <p:sp>
          <p:nvSpPr>
            <p:cNvPr id="505" name="tx505"/>
            <p:cNvSpPr/>
            <p:nvPr/>
          </p:nvSpPr>
          <p:spPr>
            <a:xfrm>
              <a:off x="4047869" y="3936166"/>
              <a:ext cx="4161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Armenia</a:t>
              </a:r>
            </a:p>
          </p:txBody>
        </p:sp>
        <p:sp>
          <p:nvSpPr>
            <p:cNvPr id="506" name="tx506"/>
            <p:cNvSpPr/>
            <p:nvPr/>
          </p:nvSpPr>
          <p:spPr>
            <a:xfrm>
              <a:off x="4196824" y="3650834"/>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Libya</a:t>
              </a:r>
            </a:p>
          </p:txBody>
        </p:sp>
        <p:sp>
          <p:nvSpPr>
            <p:cNvPr id="507" name="tx507"/>
            <p:cNvSpPr/>
            <p:nvPr/>
          </p:nvSpPr>
          <p:spPr>
            <a:xfrm>
              <a:off x="3979197" y="3365503"/>
              <a:ext cx="4848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Indonesia</a:t>
              </a:r>
            </a:p>
          </p:txBody>
        </p:sp>
        <p:sp>
          <p:nvSpPr>
            <p:cNvPr id="508" name="tx508"/>
            <p:cNvSpPr/>
            <p:nvPr/>
          </p:nvSpPr>
          <p:spPr>
            <a:xfrm>
              <a:off x="3892512" y="3080172"/>
              <a:ext cx="5715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El Salvador</a:t>
              </a:r>
            </a:p>
          </p:txBody>
        </p:sp>
        <p:sp>
          <p:nvSpPr>
            <p:cNvPr id="509" name="tx509"/>
            <p:cNvSpPr/>
            <p:nvPr/>
          </p:nvSpPr>
          <p:spPr>
            <a:xfrm>
              <a:off x="4132725" y="2794840"/>
              <a:ext cx="3312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Tuvalu</a:t>
              </a:r>
            </a:p>
          </p:txBody>
        </p:sp>
        <p:sp>
          <p:nvSpPr>
            <p:cNvPr id="510" name="tx510"/>
            <p:cNvSpPr/>
            <p:nvPr/>
          </p:nvSpPr>
          <p:spPr>
            <a:xfrm>
              <a:off x="4078958" y="2509509"/>
              <a:ext cx="38505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Ukraine</a:t>
              </a:r>
            </a:p>
          </p:txBody>
        </p:sp>
        <p:sp>
          <p:nvSpPr>
            <p:cNvPr id="511" name="tx511"/>
            <p:cNvSpPr/>
            <p:nvPr/>
          </p:nvSpPr>
          <p:spPr>
            <a:xfrm>
              <a:off x="3569180" y="2224177"/>
              <a:ext cx="894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Equatorial Guinea</a:t>
              </a:r>
            </a:p>
          </p:txBody>
        </p:sp>
        <p:sp>
          <p:nvSpPr>
            <p:cNvPr id="512" name="tx512"/>
            <p:cNvSpPr/>
            <p:nvPr/>
          </p:nvSpPr>
          <p:spPr>
            <a:xfrm>
              <a:off x="4110048" y="1938846"/>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Mexico</a:t>
              </a:r>
            </a:p>
          </p:txBody>
        </p:sp>
        <p:sp>
          <p:nvSpPr>
            <p:cNvPr id="513" name="tx513"/>
            <p:cNvSpPr/>
            <p:nvPr/>
          </p:nvSpPr>
          <p:spPr>
            <a:xfrm>
              <a:off x="1253875" y="5427427"/>
              <a:ext cx="4721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Sri Lanka</a:t>
              </a:r>
            </a:p>
          </p:txBody>
        </p:sp>
        <p:sp>
          <p:nvSpPr>
            <p:cNvPr id="514" name="tx514"/>
            <p:cNvSpPr/>
            <p:nvPr/>
          </p:nvSpPr>
          <p:spPr>
            <a:xfrm>
              <a:off x="1371924" y="5249767"/>
              <a:ext cx="3541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Samoa</a:t>
              </a:r>
            </a:p>
          </p:txBody>
        </p:sp>
        <p:sp>
          <p:nvSpPr>
            <p:cNvPr id="515" name="tx515"/>
            <p:cNvSpPr/>
            <p:nvPr/>
          </p:nvSpPr>
          <p:spPr>
            <a:xfrm>
              <a:off x="1384269" y="5072108"/>
              <a:ext cx="341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Jordan</a:t>
              </a:r>
            </a:p>
          </p:txBody>
        </p:sp>
        <p:sp>
          <p:nvSpPr>
            <p:cNvPr id="516" name="tx516"/>
            <p:cNvSpPr/>
            <p:nvPr/>
          </p:nvSpPr>
          <p:spPr>
            <a:xfrm>
              <a:off x="1328399" y="4894449"/>
              <a:ext cx="3976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Georgia</a:t>
              </a:r>
            </a:p>
          </p:txBody>
        </p:sp>
        <p:sp>
          <p:nvSpPr>
            <p:cNvPr id="517" name="tx517"/>
            <p:cNvSpPr/>
            <p:nvPr/>
          </p:nvSpPr>
          <p:spPr>
            <a:xfrm>
              <a:off x="1353271" y="4716790"/>
              <a:ext cx="3728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Albania</a:t>
              </a:r>
            </a:p>
          </p:txBody>
        </p:sp>
        <p:sp>
          <p:nvSpPr>
            <p:cNvPr id="518" name="tx518"/>
            <p:cNvSpPr/>
            <p:nvPr/>
          </p:nvSpPr>
          <p:spPr>
            <a:xfrm>
              <a:off x="1363878" y="4539131"/>
              <a:ext cx="36219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Turkiye</a:t>
              </a:r>
            </a:p>
          </p:txBody>
        </p:sp>
        <p:sp>
          <p:nvSpPr>
            <p:cNvPr id="519" name="tx519"/>
            <p:cNvSpPr/>
            <p:nvPr/>
          </p:nvSpPr>
          <p:spPr>
            <a:xfrm>
              <a:off x="1403014" y="4361471"/>
              <a:ext cx="32305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Serbia</a:t>
              </a:r>
            </a:p>
          </p:txBody>
        </p:sp>
        <p:sp>
          <p:nvSpPr>
            <p:cNvPr id="520" name="tx520"/>
            <p:cNvSpPr/>
            <p:nvPr/>
          </p:nvSpPr>
          <p:spPr>
            <a:xfrm>
              <a:off x="1185753" y="4183812"/>
              <a:ext cx="5403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Micronesia</a:t>
              </a:r>
            </a:p>
          </p:txBody>
        </p:sp>
        <p:sp>
          <p:nvSpPr>
            <p:cNvPr id="521" name="tx521"/>
            <p:cNvSpPr/>
            <p:nvPr/>
          </p:nvSpPr>
          <p:spPr>
            <a:xfrm>
              <a:off x="1303619" y="4006153"/>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Moldova</a:t>
              </a:r>
            </a:p>
          </p:txBody>
        </p:sp>
        <p:sp>
          <p:nvSpPr>
            <p:cNvPr id="522" name="tx522"/>
            <p:cNvSpPr/>
            <p:nvPr/>
          </p:nvSpPr>
          <p:spPr>
            <a:xfrm>
              <a:off x="1309928" y="3828494"/>
              <a:ext cx="4161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Jamaica</a:t>
              </a:r>
            </a:p>
          </p:txBody>
        </p:sp>
        <p:sp>
          <p:nvSpPr>
            <p:cNvPr id="523" name="tx523"/>
            <p:cNvSpPr/>
            <p:nvPr/>
          </p:nvSpPr>
          <p:spPr>
            <a:xfrm>
              <a:off x="1446722" y="3650834"/>
              <a:ext cx="2793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Brazil</a:t>
              </a:r>
            </a:p>
          </p:txBody>
        </p:sp>
        <p:sp>
          <p:nvSpPr>
            <p:cNvPr id="524" name="tx524"/>
            <p:cNvSpPr/>
            <p:nvPr/>
          </p:nvSpPr>
          <p:spPr>
            <a:xfrm>
              <a:off x="1421485" y="3473175"/>
              <a:ext cx="3045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Tonga</a:t>
              </a:r>
            </a:p>
          </p:txBody>
        </p:sp>
        <p:sp>
          <p:nvSpPr>
            <p:cNvPr id="525" name="tx525"/>
            <p:cNvSpPr/>
            <p:nvPr/>
          </p:nvSpPr>
          <p:spPr>
            <a:xfrm>
              <a:off x="1421759" y="3295516"/>
              <a:ext cx="3043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Belize</a:t>
              </a:r>
            </a:p>
          </p:txBody>
        </p:sp>
        <p:sp>
          <p:nvSpPr>
            <p:cNvPr id="526" name="tx526"/>
            <p:cNvSpPr/>
            <p:nvPr/>
          </p:nvSpPr>
          <p:spPr>
            <a:xfrm>
              <a:off x="1129425" y="3117857"/>
              <a:ext cx="5966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Montenegro</a:t>
              </a:r>
            </a:p>
          </p:txBody>
        </p:sp>
        <p:sp>
          <p:nvSpPr>
            <p:cNvPr id="527" name="tx527"/>
            <p:cNvSpPr/>
            <p:nvPr/>
          </p:nvSpPr>
          <p:spPr>
            <a:xfrm>
              <a:off x="1533407" y="2940198"/>
              <a:ext cx="1926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Iraq</a:t>
              </a:r>
            </a:p>
          </p:txBody>
        </p:sp>
        <p:sp>
          <p:nvSpPr>
            <p:cNvPr id="528" name="tx528"/>
            <p:cNvSpPr/>
            <p:nvPr/>
          </p:nvSpPr>
          <p:spPr>
            <a:xfrm>
              <a:off x="1123299" y="2762538"/>
              <a:ext cx="6027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South Africa</a:t>
              </a:r>
            </a:p>
          </p:txBody>
        </p:sp>
        <p:sp>
          <p:nvSpPr>
            <p:cNvPr id="529" name="tx529"/>
            <p:cNvSpPr/>
            <p:nvPr/>
          </p:nvSpPr>
          <p:spPr>
            <a:xfrm>
              <a:off x="508182" y="2584879"/>
              <a:ext cx="121788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Bosnia and Herzegovina</a:t>
              </a:r>
            </a:p>
          </p:txBody>
        </p:sp>
        <p:sp>
          <p:nvSpPr>
            <p:cNvPr id="530" name="tx530"/>
            <p:cNvSpPr/>
            <p:nvPr/>
          </p:nvSpPr>
          <p:spPr>
            <a:xfrm>
              <a:off x="874857" y="2407220"/>
              <a:ext cx="8512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North Macedonia</a:t>
              </a:r>
            </a:p>
          </p:txBody>
        </p:sp>
        <p:sp>
          <p:nvSpPr>
            <p:cNvPr id="531" name="tx531"/>
            <p:cNvSpPr/>
            <p:nvPr/>
          </p:nvSpPr>
          <p:spPr>
            <a:xfrm>
              <a:off x="1309745" y="2229561"/>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Ecuador</a:t>
              </a:r>
            </a:p>
          </p:txBody>
        </p:sp>
        <p:sp>
          <p:nvSpPr>
            <p:cNvPr id="532" name="tx532"/>
            <p:cNvSpPr/>
            <p:nvPr/>
          </p:nvSpPr>
          <p:spPr>
            <a:xfrm>
              <a:off x="1179260" y="2051902"/>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Guatemala</a:t>
              </a:r>
            </a:p>
          </p:txBody>
        </p:sp>
        <p:sp>
          <p:nvSpPr>
            <p:cNvPr id="533" name="tx533"/>
            <p:cNvSpPr/>
            <p:nvPr/>
          </p:nvSpPr>
          <p:spPr>
            <a:xfrm>
              <a:off x="1322181" y="1874242"/>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Lucia</a:t>
              </a:r>
            </a:p>
          </p:txBody>
        </p:sp>
        <p:sp>
          <p:nvSpPr>
            <p:cNvPr id="534" name="tx534"/>
            <p:cNvSpPr/>
            <p:nvPr/>
          </p:nvSpPr>
          <p:spPr>
            <a:xfrm>
              <a:off x="4309537" y="6192124"/>
              <a:ext cx="104854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 in:</a:t>
              </a:r>
            </a:p>
          </p:txBody>
        </p:sp>
        <p:sp>
          <p:nvSpPr>
            <p:cNvPr id="535" name="pt535"/>
            <p:cNvSpPr/>
            <p:nvPr/>
          </p:nvSpPr>
          <p:spPr>
            <a:xfrm>
              <a:off x="5465143" y="6169888"/>
              <a:ext cx="144506" cy="144506"/>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536" name="pt536"/>
            <p:cNvSpPr/>
            <p:nvPr/>
          </p:nvSpPr>
          <p:spPr>
            <a:xfrm>
              <a:off x="6072494" y="6169888"/>
              <a:ext cx="144506" cy="144506"/>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537" name="tx537"/>
            <p:cNvSpPr/>
            <p:nvPr/>
          </p:nvSpPr>
          <p:spPr>
            <a:xfrm>
              <a:off x="5716713"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2024</a:t>
              </a:r>
            </a:p>
          </p:txBody>
        </p:sp>
        <p:sp>
          <p:nvSpPr>
            <p:cNvPr id="538" name="tx538"/>
            <p:cNvSpPr/>
            <p:nvPr/>
          </p:nvSpPr>
          <p:spPr>
            <a:xfrm>
              <a:off x="6324064"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539" name="tx539"/>
            <p:cNvSpPr/>
            <p:nvPr/>
          </p:nvSpPr>
          <p:spPr>
            <a:xfrm>
              <a:off x="1807907" y="1368037"/>
              <a:ext cx="445788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DTP3 coverage (%) and change, by country, 2024 and 2025</a:t>
              </a:r>
            </a:p>
          </p:txBody>
        </p:sp>
        <p:sp>
          <p:nvSpPr>
            <p:cNvPr id="540" name="tx540"/>
            <p:cNvSpPr/>
            <p:nvPr/>
          </p:nvSpPr>
          <p:spPr>
            <a:xfrm>
              <a:off x="4912427" y="64910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541" name="tx541"/>
            <p:cNvSpPr/>
            <p:nvPr/>
          </p:nvSpPr>
          <p:spPr>
            <a:xfrm>
              <a:off x="5475606" y="6611748"/>
              <a:ext cx="35988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Change in coverage between 2024 and 2025 indicated to the right.</a:t>
              </a:r>
            </a:p>
          </p:txBody>
        </p:sp>
      </p:grpSp>
      <p:sp>
        <p:nvSpPr>
          <p:cNvPr id="54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DTP3 coverage in 2024 and 2025, and change in coverage between the two years.
Overall, 21 out of 58 (36%) countries in UMICs had a decline in coverage. The largest decline was in St Lucia (-15 percentage points), followed by Guatemala (-13 percentage points).
There were 13 (22%) countries with an increase in DTP3 coverage. Coverage remained the same in 24 countries between 2024 and 2025.
</a:t>
            </a:r>
          </a:p>
        </p:txBody>
      </p:sp>
      <p:sp>
        <p:nvSpPr>
          <p:cNvPr id="543"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Between 2024 and 2025, DTP3 coverage increased in 13 countries and decreased in 21 countries.</a:t>
            </a:r>
          </a:p>
        </p:txBody>
      </p:sp>
      <p:grpSp xmlns:pic="http://schemas.openxmlformats.org/drawingml/2006/picture">
        <p:nvGrpSpPr>
          <p:cNvPr id="544" name=""/>
          <p:cNvGrpSpPr/>
          <p:nvPr/>
        </p:nvGrpSpPr>
        <p:grpSpPr>
          <a:xfrm>
            <a:off x="292608" y="1005840"/>
            <a:ext cx="8595360" cy="28575"/>
            <a:chOff x="292608" y="1005840"/>
            <a:chExt cx="8595360" cy="28575"/>
          </a:xfrm>
        </p:grpSpPr>
        <p:sp>
          <p:nvSpPr>
            <p:cNvPr id="545"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546"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1298448"/>
            <a:ext cx="8869680" cy="54864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DTP3 coverage in countries in UMICs from lowest to highest coverage, and the rank of the top 10 countries with the most un- and undervaccinated children, based on absolute numbers.
In 2025, DTP3 coverage ranged from 51% in Azerbaijan to 99% in El Salvador, Cuba, Maldives, St Vincent, and Tuvalu.
31 out of 58 (53%) countries had coverage of at least 90%.
Indonesia had DTP3 coverage of 82% and the highest absolute number of un- and undervaccinated children in the group, followed by Philippines.
Large cohort countries may have high numbers of un- and undervaccinated children despite high vaccine coverage. It is advantageous to look at both coverage and absolute numbers of unvaccinated children to ensure vulnerable countries with small birth cohorts are not missed.</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Azerbaijan and Kazakhstan had the lowest DTP3 coverage, while Indonesia and Philippines had the highest number of un- and undervaccinated children, highlighting the need to consider both coverage and absolute numbers to identify all vulnerable populations.</a:t>
            </a:r>
          </a:p>
        </p:txBody>
      </p:sp>
      <p:grpSp xmlns:pic="http://schemas.openxmlformats.org/drawingml/2006/picture">
        <p:nvGrpSpPr>
          <p:cNvPr id="5" name=""/>
          <p:cNvGrpSpPr/>
          <p:nvPr/>
        </p:nvGrpSpPr>
        <p:grpSpPr>
          <a:xfrm>
            <a:off x="292608" y="1005840"/>
            <a:ext cx="8595360" cy="28575"/>
            <a:chOff x="292608" y="1005840"/>
            <a:chExt cx="8595360" cy="28575"/>
          </a:xfrm>
        </p:grpSpPr>
        <p:sp>
          <p:nvSpPr>
            <p:cNvPr id="6"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7"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g4"/>
            <p:cNvSpPr/>
            <p:nvPr/>
          </p:nvSpPr>
          <p:spPr>
            <a:xfrm>
              <a:off x="2464696" y="2194477"/>
              <a:ext cx="1686898" cy="1629342"/>
            </a:xfrm>
            <a:custGeom>
              <a:avLst/>
              <a:pathLst>
                <a:path w="1686898" h="1629342">
                  <a:moveTo>
                    <a:pt x="437344" y="1629342"/>
                  </a:moveTo>
                  <a:lnTo>
                    <a:pt x="496846" y="1612613"/>
                  </a:lnTo>
                  <a:lnTo>
                    <a:pt x="556349" y="1595883"/>
                  </a:lnTo>
                  <a:lnTo>
                    <a:pt x="615851" y="1579154"/>
                  </a:lnTo>
                  <a:lnTo>
                    <a:pt x="675354" y="1562425"/>
                  </a:lnTo>
                  <a:lnTo>
                    <a:pt x="734857" y="1545696"/>
                  </a:lnTo>
                  <a:lnTo>
                    <a:pt x="794359" y="1528967"/>
                  </a:lnTo>
                  <a:lnTo>
                    <a:pt x="853862" y="1512238"/>
                  </a:lnTo>
                  <a:lnTo>
                    <a:pt x="913364" y="1495509"/>
                  </a:lnTo>
                  <a:lnTo>
                    <a:pt x="972867" y="1478780"/>
                  </a:lnTo>
                  <a:lnTo>
                    <a:pt x="1032370" y="1462051"/>
                  </a:lnTo>
                  <a:lnTo>
                    <a:pt x="1091872" y="1445322"/>
                  </a:lnTo>
                  <a:lnTo>
                    <a:pt x="1151375" y="1428592"/>
                  </a:lnTo>
                  <a:lnTo>
                    <a:pt x="1210877" y="1411863"/>
                  </a:lnTo>
                  <a:lnTo>
                    <a:pt x="1270380" y="1395134"/>
                  </a:lnTo>
                  <a:lnTo>
                    <a:pt x="1329883" y="1378405"/>
                  </a:lnTo>
                  <a:lnTo>
                    <a:pt x="1389385" y="1361676"/>
                  </a:lnTo>
                  <a:lnTo>
                    <a:pt x="1448888" y="1344947"/>
                  </a:lnTo>
                  <a:lnTo>
                    <a:pt x="1508390" y="1328218"/>
                  </a:lnTo>
                  <a:lnTo>
                    <a:pt x="1567893" y="1311489"/>
                  </a:lnTo>
                  <a:lnTo>
                    <a:pt x="1627396" y="1294760"/>
                  </a:lnTo>
                  <a:lnTo>
                    <a:pt x="1686898" y="1278031"/>
                  </a:lnTo>
                  <a:lnTo>
                    <a:pt x="1669735" y="1220754"/>
                  </a:lnTo>
                  <a:lnTo>
                    <a:pt x="1650628" y="1164096"/>
                  </a:lnTo>
                  <a:lnTo>
                    <a:pt x="1629599" y="1108122"/>
                  </a:lnTo>
                  <a:lnTo>
                    <a:pt x="1606672" y="1052899"/>
                  </a:lnTo>
                  <a:lnTo>
                    <a:pt x="1581875" y="998491"/>
                  </a:lnTo>
                  <a:lnTo>
                    <a:pt x="1555236" y="944960"/>
                  </a:lnTo>
                  <a:lnTo>
                    <a:pt x="1526786" y="892369"/>
                  </a:lnTo>
                  <a:lnTo>
                    <a:pt x="1496558" y="840779"/>
                  </a:lnTo>
                  <a:lnTo>
                    <a:pt x="1464588" y="790251"/>
                  </a:lnTo>
                  <a:lnTo>
                    <a:pt x="1430912" y="740842"/>
                  </a:lnTo>
                  <a:lnTo>
                    <a:pt x="1395571" y="692612"/>
                  </a:lnTo>
                  <a:lnTo>
                    <a:pt x="1358604" y="645615"/>
                  </a:lnTo>
                  <a:lnTo>
                    <a:pt x="1320056" y="599907"/>
                  </a:lnTo>
                  <a:lnTo>
                    <a:pt x="1279970" y="555541"/>
                  </a:lnTo>
                  <a:lnTo>
                    <a:pt x="1238394" y="512568"/>
                  </a:lnTo>
                  <a:lnTo>
                    <a:pt x="1195377" y="471038"/>
                  </a:lnTo>
                  <a:lnTo>
                    <a:pt x="1150967" y="431001"/>
                  </a:lnTo>
                  <a:lnTo>
                    <a:pt x="1105217" y="392502"/>
                  </a:lnTo>
                  <a:lnTo>
                    <a:pt x="1058181" y="355586"/>
                  </a:lnTo>
                  <a:lnTo>
                    <a:pt x="1009912" y="320297"/>
                  </a:lnTo>
                  <a:lnTo>
                    <a:pt x="960468" y="286674"/>
                  </a:lnTo>
                  <a:lnTo>
                    <a:pt x="909905" y="254759"/>
                  </a:lnTo>
                  <a:lnTo>
                    <a:pt x="858282" y="224587"/>
                  </a:lnTo>
                  <a:lnTo>
                    <a:pt x="805661" y="196194"/>
                  </a:lnTo>
                  <a:lnTo>
                    <a:pt x="752101" y="169612"/>
                  </a:lnTo>
                  <a:lnTo>
                    <a:pt x="697665" y="144874"/>
                  </a:lnTo>
                  <a:lnTo>
                    <a:pt x="642418" y="122007"/>
                  </a:lnTo>
                  <a:lnTo>
                    <a:pt x="586422" y="101038"/>
                  </a:lnTo>
                  <a:lnTo>
                    <a:pt x="529743" y="81992"/>
                  </a:lnTo>
                  <a:lnTo>
                    <a:pt x="472448" y="64891"/>
                  </a:lnTo>
                  <a:lnTo>
                    <a:pt x="414602" y="49754"/>
                  </a:lnTo>
                  <a:lnTo>
                    <a:pt x="356274" y="36600"/>
                  </a:lnTo>
                  <a:lnTo>
                    <a:pt x="297531" y="25444"/>
                  </a:lnTo>
                  <a:lnTo>
                    <a:pt x="238441" y="16298"/>
                  </a:lnTo>
                  <a:lnTo>
                    <a:pt x="179074" y="9174"/>
                  </a:lnTo>
                  <a:lnTo>
                    <a:pt x="119499" y="4079"/>
                  </a:lnTo>
                  <a:lnTo>
                    <a:pt x="59784" y="1020"/>
                  </a:lnTo>
                  <a:lnTo>
                    <a:pt x="0" y="0"/>
                  </a:lnTo>
                  <a:lnTo>
                    <a:pt x="0" y="61809"/>
                  </a:lnTo>
                  <a:lnTo>
                    <a:pt x="0" y="123619"/>
                  </a:lnTo>
                  <a:lnTo>
                    <a:pt x="0" y="185428"/>
                  </a:lnTo>
                  <a:lnTo>
                    <a:pt x="0" y="247238"/>
                  </a:lnTo>
                  <a:lnTo>
                    <a:pt x="0" y="309047"/>
                  </a:lnTo>
                  <a:lnTo>
                    <a:pt x="0" y="370857"/>
                  </a:lnTo>
                  <a:lnTo>
                    <a:pt x="0" y="432666"/>
                  </a:lnTo>
                  <a:lnTo>
                    <a:pt x="0" y="494476"/>
                  </a:lnTo>
                  <a:lnTo>
                    <a:pt x="0" y="556286"/>
                  </a:lnTo>
                  <a:lnTo>
                    <a:pt x="0" y="618095"/>
                  </a:lnTo>
                  <a:lnTo>
                    <a:pt x="0" y="679905"/>
                  </a:lnTo>
                  <a:lnTo>
                    <a:pt x="0" y="741714"/>
                  </a:lnTo>
                  <a:lnTo>
                    <a:pt x="0" y="803524"/>
                  </a:lnTo>
                  <a:lnTo>
                    <a:pt x="0" y="865333"/>
                  </a:lnTo>
                  <a:lnTo>
                    <a:pt x="0" y="927143"/>
                  </a:lnTo>
                  <a:lnTo>
                    <a:pt x="0" y="988952"/>
                  </a:lnTo>
                  <a:lnTo>
                    <a:pt x="0" y="1050762"/>
                  </a:lnTo>
                  <a:lnTo>
                    <a:pt x="0" y="1112572"/>
                  </a:lnTo>
                  <a:lnTo>
                    <a:pt x="0" y="1174381"/>
                  </a:lnTo>
                  <a:lnTo>
                    <a:pt x="0" y="1236191"/>
                  </a:lnTo>
                  <a:lnTo>
                    <a:pt x="0" y="1298000"/>
                  </a:lnTo>
                  <a:lnTo>
                    <a:pt x="65229" y="1302708"/>
                  </a:lnTo>
                  <a:lnTo>
                    <a:pt x="129107" y="1316732"/>
                  </a:lnTo>
                  <a:lnTo>
                    <a:pt x="190309" y="1339783"/>
                  </a:lnTo>
                  <a:lnTo>
                    <a:pt x="247567" y="1371382"/>
                  </a:lnTo>
                  <a:lnTo>
                    <a:pt x="299695" y="1410875"/>
                  </a:lnTo>
                  <a:lnTo>
                    <a:pt x="345612" y="1457444"/>
                  </a:lnTo>
                  <a:lnTo>
                    <a:pt x="384368" y="1510123"/>
                  </a:lnTo>
                  <a:lnTo>
                    <a:pt x="415157" y="1567821"/>
                  </a:lnTo>
                  <a:close/>
                </a:path>
              </a:pathLst>
            </a:custGeom>
            <a:solidFill>
              <a:srgbClr val="7ED7D1">
                <a:alpha val="100000"/>
              </a:srgbClr>
            </a:solidFill>
            <a:ln w="13550" cap="flat">
              <a:solidFill>
                <a:srgbClr val="000000">
                  <a:alpha val="100000"/>
                </a:srgbClr>
              </a:solidFill>
              <a:prstDash val="solid"/>
              <a:miter/>
            </a:ln>
          </p:spPr>
          <p:txBody>
            <a:bodyPr/>
            <a:lstStyle/>
            <a:p/>
          </p:txBody>
        </p:sp>
        <p:sp>
          <p:nvSpPr>
            <p:cNvPr id="5" name="pg5"/>
            <p:cNvSpPr/>
            <p:nvPr/>
          </p:nvSpPr>
          <p:spPr>
            <a:xfrm>
              <a:off x="2841801" y="3472508"/>
              <a:ext cx="1375188" cy="1451435"/>
            </a:xfrm>
            <a:custGeom>
              <a:avLst/>
              <a:pathLst>
                <a:path w="1375188" h="1451435">
                  <a:moveTo>
                    <a:pt x="0" y="727609"/>
                  </a:moveTo>
                  <a:lnTo>
                    <a:pt x="51306" y="762077"/>
                  </a:lnTo>
                  <a:lnTo>
                    <a:pt x="102613" y="796545"/>
                  </a:lnTo>
                  <a:lnTo>
                    <a:pt x="153920" y="831013"/>
                  </a:lnTo>
                  <a:lnTo>
                    <a:pt x="205227" y="865480"/>
                  </a:lnTo>
                  <a:lnTo>
                    <a:pt x="256533" y="899948"/>
                  </a:lnTo>
                  <a:lnTo>
                    <a:pt x="307840" y="934416"/>
                  </a:lnTo>
                  <a:lnTo>
                    <a:pt x="359147" y="968884"/>
                  </a:lnTo>
                  <a:lnTo>
                    <a:pt x="410454" y="1003352"/>
                  </a:lnTo>
                  <a:lnTo>
                    <a:pt x="461760" y="1037820"/>
                  </a:lnTo>
                  <a:lnTo>
                    <a:pt x="513067" y="1072288"/>
                  </a:lnTo>
                  <a:lnTo>
                    <a:pt x="564374" y="1106756"/>
                  </a:lnTo>
                  <a:lnTo>
                    <a:pt x="615681" y="1141224"/>
                  </a:lnTo>
                  <a:lnTo>
                    <a:pt x="666987" y="1175692"/>
                  </a:lnTo>
                  <a:lnTo>
                    <a:pt x="718294" y="1210160"/>
                  </a:lnTo>
                  <a:lnTo>
                    <a:pt x="769601" y="1244628"/>
                  </a:lnTo>
                  <a:lnTo>
                    <a:pt x="820908" y="1279096"/>
                  </a:lnTo>
                  <a:lnTo>
                    <a:pt x="872214" y="1313564"/>
                  </a:lnTo>
                  <a:lnTo>
                    <a:pt x="923521" y="1348031"/>
                  </a:lnTo>
                  <a:lnTo>
                    <a:pt x="974828" y="1382499"/>
                  </a:lnTo>
                  <a:lnTo>
                    <a:pt x="1026135" y="1416967"/>
                  </a:lnTo>
                  <a:lnTo>
                    <a:pt x="1077442" y="1451435"/>
                  </a:lnTo>
                  <a:lnTo>
                    <a:pt x="1110397" y="1400496"/>
                  </a:lnTo>
                  <a:lnTo>
                    <a:pt x="1141570" y="1348447"/>
                  </a:lnTo>
                  <a:lnTo>
                    <a:pt x="1170922" y="1295349"/>
                  </a:lnTo>
                  <a:lnTo>
                    <a:pt x="1198418" y="1241267"/>
                  </a:lnTo>
                  <a:lnTo>
                    <a:pt x="1224026" y="1186266"/>
                  </a:lnTo>
                  <a:lnTo>
                    <a:pt x="1247714" y="1130412"/>
                  </a:lnTo>
                  <a:lnTo>
                    <a:pt x="1269454" y="1073770"/>
                  </a:lnTo>
                  <a:lnTo>
                    <a:pt x="1289221" y="1016410"/>
                  </a:lnTo>
                  <a:lnTo>
                    <a:pt x="1306990" y="958401"/>
                  </a:lnTo>
                  <a:lnTo>
                    <a:pt x="1322740" y="899810"/>
                  </a:lnTo>
                  <a:lnTo>
                    <a:pt x="1336453" y="840710"/>
                  </a:lnTo>
                  <a:lnTo>
                    <a:pt x="1348111" y="781171"/>
                  </a:lnTo>
                  <a:lnTo>
                    <a:pt x="1357701" y="721263"/>
                  </a:lnTo>
                  <a:lnTo>
                    <a:pt x="1365212" y="661060"/>
                  </a:lnTo>
                  <a:lnTo>
                    <a:pt x="1370634" y="600632"/>
                  </a:lnTo>
                  <a:lnTo>
                    <a:pt x="1373961" y="540053"/>
                  </a:lnTo>
                  <a:lnTo>
                    <a:pt x="1375188" y="479395"/>
                  </a:lnTo>
                  <a:lnTo>
                    <a:pt x="1374316" y="418732"/>
                  </a:lnTo>
                  <a:lnTo>
                    <a:pt x="1371343" y="358134"/>
                  </a:lnTo>
                  <a:lnTo>
                    <a:pt x="1366275" y="297676"/>
                  </a:lnTo>
                  <a:lnTo>
                    <a:pt x="1359116" y="237430"/>
                  </a:lnTo>
                  <a:lnTo>
                    <a:pt x="1349877" y="177467"/>
                  </a:lnTo>
                  <a:lnTo>
                    <a:pt x="1338567" y="117860"/>
                  </a:lnTo>
                  <a:lnTo>
                    <a:pt x="1325201" y="58681"/>
                  </a:lnTo>
                  <a:lnTo>
                    <a:pt x="1309793" y="0"/>
                  </a:lnTo>
                  <a:lnTo>
                    <a:pt x="1250291" y="16729"/>
                  </a:lnTo>
                  <a:lnTo>
                    <a:pt x="1190788" y="33458"/>
                  </a:lnTo>
                  <a:lnTo>
                    <a:pt x="1131286" y="50187"/>
                  </a:lnTo>
                  <a:lnTo>
                    <a:pt x="1071783" y="66916"/>
                  </a:lnTo>
                  <a:lnTo>
                    <a:pt x="1012280" y="83645"/>
                  </a:lnTo>
                  <a:lnTo>
                    <a:pt x="952778" y="100374"/>
                  </a:lnTo>
                  <a:lnTo>
                    <a:pt x="893275" y="117103"/>
                  </a:lnTo>
                  <a:lnTo>
                    <a:pt x="833773" y="133832"/>
                  </a:lnTo>
                  <a:lnTo>
                    <a:pt x="774270" y="150561"/>
                  </a:lnTo>
                  <a:lnTo>
                    <a:pt x="714767" y="167291"/>
                  </a:lnTo>
                  <a:lnTo>
                    <a:pt x="655265" y="184020"/>
                  </a:lnTo>
                  <a:lnTo>
                    <a:pt x="595762" y="200749"/>
                  </a:lnTo>
                  <a:lnTo>
                    <a:pt x="536260" y="217478"/>
                  </a:lnTo>
                  <a:lnTo>
                    <a:pt x="476757" y="234207"/>
                  </a:lnTo>
                  <a:lnTo>
                    <a:pt x="417254" y="250936"/>
                  </a:lnTo>
                  <a:lnTo>
                    <a:pt x="357752" y="267665"/>
                  </a:lnTo>
                  <a:lnTo>
                    <a:pt x="298249" y="284394"/>
                  </a:lnTo>
                  <a:lnTo>
                    <a:pt x="238747" y="301123"/>
                  </a:lnTo>
                  <a:lnTo>
                    <a:pt x="179244" y="317852"/>
                  </a:lnTo>
                  <a:lnTo>
                    <a:pt x="119741" y="334582"/>
                  </a:lnTo>
                  <a:lnTo>
                    <a:pt x="60239" y="351311"/>
                  </a:lnTo>
                  <a:lnTo>
                    <a:pt x="73373" y="415465"/>
                  </a:lnTo>
                  <a:lnTo>
                    <a:pt x="77148" y="480842"/>
                  </a:lnTo>
                  <a:lnTo>
                    <a:pt x="71483" y="546081"/>
                  </a:lnTo>
                  <a:lnTo>
                    <a:pt x="56499" y="609829"/>
                  </a:lnTo>
                  <a:lnTo>
                    <a:pt x="32504" y="670760"/>
                  </a:lnTo>
                  <a:close/>
                </a:path>
              </a:pathLst>
            </a:custGeom>
            <a:solidFill>
              <a:srgbClr val="66B0FF">
                <a:alpha val="100000"/>
              </a:srgbClr>
            </a:solidFill>
            <a:ln w="13550" cap="flat">
              <a:solidFill>
                <a:srgbClr val="000000">
                  <a:alpha val="100000"/>
                </a:srgbClr>
              </a:solidFill>
              <a:prstDash val="solid"/>
              <a:miter/>
            </a:ln>
          </p:spPr>
          <p:txBody>
            <a:bodyPr/>
            <a:lstStyle/>
            <a:p/>
          </p:txBody>
        </p:sp>
        <p:sp>
          <p:nvSpPr>
            <p:cNvPr id="6" name="pg6"/>
            <p:cNvSpPr/>
            <p:nvPr/>
          </p:nvSpPr>
          <p:spPr>
            <a:xfrm>
              <a:off x="2605718" y="4200118"/>
              <a:ext cx="1313524" cy="1412399"/>
            </a:xfrm>
            <a:custGeom>
              <a:avLst/>
              <a:pathLst>
                <a:path w="1313524" h="1412399">
                  <a:moveTo>
                    <a:pt x="0" y="178519"/>
                  </a:moveTo>
                  <a:lnTo>
                    <a:pt x="19186" y="237275"/>
                  </a:lnTo>
                  <a:lnTo>
                    <a:pt x="38373" y="296031"/>
                  </a:lnTo>
                  <a:lnTo>
                    <a:pt x="57559" y="354787"/>
                  </a:lnTo>
                  <a:lnTo>
                    <a:pt x="76746" y="413543"/>
                  </a:lnTo>
                  <a:lnTo>
                    <a:pt x="95933" y="472300"/>
                  </a:lnTo>
                  <a:lnTo>
                    <a:pt x="115119" y="531056"/>
                  </a:lnTo>
                  <a:lnTo>
                    <a:pt x="134306" y="589812"/>
                  </a:lnTo>
                  <a:lnTo>
                    <a:pt x="153493" y="648568"/>
                  </a:lnTo>
                  <a:lnTo>
                    <a:pt x="172679" y="707325"/>
                  </a:lnTo>
                  <a:lnTo>
                    <a:pt x="191866" y="766081"/>
                  </a:lnTo>
                  <a:lnTo>
                    <a:pt x="211052" y="824837"/>
                  </a:lnTo>
                  <a:lnTo>
                    <a:pt x="230239" y="883593"/>
                  </a:lnTo>
                  <a:lnTo>
                    <a:pt x="249426" y="942350"/>
                  </a:lnTo>
                  <a:lnTo>
                    <a:pt x="268612" y="1001106"/>
                  </a:lnTo>
                  <a:lnTo>
                    <a:pt x="287799" y="1059862"/>
                  </a:lnTo>
                  <a:lnTo>
                    <a:pt x="306986" y="1118618"/>
                  </a:lnTo>
                  <a:lnTo>
                    <a:pt x="326172" y="1177375"/>
                  </a:lnTo>
                  <a:lnTo>
                    <a:pt x="345359" y="1236131"/>
                  </a:lnTo>
                  <a:lnTo>
                    <a:pt x="364546" y="1294887"/>
                  </a:lnTo>
                  <a:lnTo>
                    <a:pt x="383732" y="1353643"/>
                  </a:lnTo>
                  <a:lnTo>
                    <a:pt x="402919" y="1412399"/>
                  </a:lnTo>
                  <a:lnTo>
                    <a:pt x="460755" y="1392389"/>
                  </a:lnTo>
                  <a:lnTo>
                    <a:pt x="517857" y="1370371"/>
                  </a:lnTo>
                  <a:lnTo>
                    <a:pt x="574155" y="1346373"/>
                  </a:lnTo>
                  <a:lnTo>
                    <a:pt x="629581" y="1320423"/>
                  </a:lnTo>
                  <a:lnTo>
                    <a:pt x="684067" y="1292553"/>
                  </a:lnTo>
                  <a:lnTo>
                    <a:pt x="737547" y="1262798"/>
                  </a:lnTo>
                  <a:lnTo>
                    <a:pt x="789955" y="1231194"/>
                  </a:lnTo>
                  <a:lnTo>
                    <a:pt x="841227" y="1197779"/>
                  </a:lnTo>
                  <a:lnTo>
                    <a:pt x="891302" y="1162593"/>
                  </a:lnTo>
                  <a:lnTo>
                    <a:pt x="940117" y="1125681"/>
                  </a:lnTo>
                  <a:lnTo>
                    <a:pt x="987613" y="1087086"/>
                  </a:lnTo>
                  <a:lnTo>
                    <a:pt x="1033732" y="1046857"/>
                  </a:lnTo>
                  <a:lnTo>
                    <a:pt x="1078419" y="1005041"/>
                  </a:lnTo>
                  <a:lnTo>
                    <a:pt x="1121618" y="961690"/>
                  </a:lnTo>
                  <a:lnTo>
                    <a:pt x="1163277" y="916858"/>
                  </a:lnTo>
                  <a:lnTo>
                    <a:pt x="1203345" y="870598"/>
                  </a:lnTo>
                  <a:lnTo>
                    <a:pt x="1241773" y="822967"/>
                  </a:lnTo>
                  <a:lnTo>
                    <a:pt x="1278515" y="774023"/>
                  </a:lnTo>
                  <a:lnTo>
                    <a:pt x="1313524" y="723826"/>
                  </a:lnTo>
                  <a:lnTo>
                    <a:pt x="1262218" y="689358"/>
                  </a:lnTo>
                  <a:lnTo>
                    <a:pt x="1210911" y="654890"/>
                  </a:lnTo>
                  <a:lnTo>
                    <a:pt x="1159604" y="620422"/>
                  </a:lnTo>
                  <a:lnTo>
                    <a:pt x="1108297" y="585954"/>
                  </a:lnTo>
                  <a:lnTo>
                    <a:pt x="1056991" y="551486"/>
                  </a:lnTo>
                  <a:lnTo>
                    <a:pt x="1005684" y="517018"/>
                  </a:lnTo>
                  <a:lnTo>
                    <a:pt x="954377" y="482550"/>
                  </a:lnTo>
                  <a:lnTo>
                    <a:pt x="903070" y="448083"/>
                  </a:lnTo>
                  <a:lnTo>
                    <a:pt x="851764" y="413615"/>
                  </a:lnTo>
                  <a:lnTo>
                    <a:pt x="800457" y="379147"/>
                  </a:lnTo>
                  <a:lnTo>
                    <a:pt x="749150" y="344679"/>
                  </a:lnTo>
                  <a:lnTo>
                    <a:pt x="697843" y="310211"/>
                  </a:lnTo>
                  <a:lnTo>
                    <a:pt x="646537" y="275743"/>
                  </a:lnTo>
                  <a:lnTo>
                    <a:pt x="595230" y="241275"/>
                  </a:lnTo>
                  <a:lnTo>
                    <a:pt x="543923" y="206807"/>
                  </a:lnTo>
                  <a:lnTo>
                    <a:pt x="492616" y="172339"/>
                  </a:lnTo>
                  <a:lnTo>
                    <a:pt x="441310" y="137871"/>
                  </a:lnTo>
                  <a:lnTo>
                    <a:pt x="390003" y="103403"/>
                  </a:lnTo>
                  <a:lnTo>
                    <a:pt x="338696" y="68935"/>
                  </a:lnTo>
                  <a:lnTo>
                    <a:pt x="287389" y="34467"/>
                  </a:lnTo>
                  <a:lnTo>
                    <a:pt x="236082" y="0"/>
                  </a:lnTo>
                  <a:lnTo>
                    <a:pt x="199240" y="47675"/>
                  </a:lnTo>
                  <a:lnTo>
                    <a:pt x="156413" y="90056"/>
                  </a:lnTo>
                  <a:lnTo>
                    <a:pt x="108354" y="126397"/>
                  </a:lnTo>
                  <a:lnTo>
                    <a:pt x="55909" y="156058"/>
                  </a:lnTo>
                  <a:close/>
                </a:path>
              </a:pathLst>
            </a:custGeom>
            <a:solidFill>
              <a:srgbClr val="822E1C">
                <a:alpha val="100000"/>
              </a:srgbClr>
            </a:solidFill>
            <a:ln w="13550" cap="flat">
              <a:solidFill>
                <a:srgbClr val="000000">
                  <a:alpha val="100000"/>
                </a:srgbClr>
              </a:solidFill>
              <a:prstDash val="solid"/>
              <a:miter/>
            </a:ln>
          </p:spPr>
          <p:txBody>
            <a:bodyPr/>
            <a:lstStyle/>
            <a:p/>
          </p:txBody>
        </p:sp>
        <p:sp>
          <p:nvSpPr>
            <p:cNvPr id="7" name="pg7"/>
            <p:cNvSpPr/>
            <p:nvPr/>
          </p:nvSpPr>
          <p:spPr>
            <a:xfrm>
              <a:off x="2012403" y="4378637"/>
              <a:ext cx="996233" cy="1320349"/>
            </a:xfrm>
            <a:custGeom>
              <a:avLst/>
              <a:pathLst>
                <a:path w="996233" h="1320349">
                  <a:moveTo>
                    <a:pt x="335031" y="7047"/>
                  </a:moveTo>
                  <a:lnTo>
                    <a:pt x="319077" y="66762"/>
                  </a:lnTo>
                  <a:lnTo>
                    <a:pt x="303123" y="126478"/>
                  </a:lnTo>
                  <a:lnTo>
                    <a:pt x="287169" y="186193"/>
                  </a:lnTo>
                  <a:lnTo>
                    <a:pt x="271215" y="245908"/>
                  </a:lnTo>
                  <a:lnTo>
                    <a:pt x="255262" y="305623"/>
                  </a:lnTo>
                  <a:lnTo>
                    <a:pt x="239308" y="365338"/>
                  </a:lnTo>
                  <a:lnTo>
                    <a:pt x="223354" y="425053"/>
                  </a:lnTo>
                  <a:lnTo>
                    <a:pt x="207400" y="484768"/>
                  </a:lnTo>
                  <a:lnTo>
                    <a:pt x="191446" y="544483"/>
                  </a:lnTo>
                  <a:lnTo>
                    <a:pt x="175492" y="604199"/>
                  </a:lnTo>
                  <a:lnTo>
                    <a:pt x="159538" y="663914"/>
                  </a:lnTo>
                  <a:lnTo>
                    <a:pt x="143584" y="723629"/>
                  </a:lnTo>
                  <a:lnTo>
                    <a:pt x="127631" y="783344"/>
                  </a:lnTo>
                  <a:lnTo>
                    <a:pt x="111677" y="843059"/>
                  </a:lnTo>
                  <a:lnTo>
                    <a:pt x="95723" y="902774"/>
                  </a:lnTo>
                  <a:lnTo>
                    <a:pt x="79769" y="962489"/>
                  </a:lnTo>
                  <a:lnTo>
                    <a:pt x="63815" y="1022204"/>
                  </a:lnTo>
                  <a:lnTo>
                    <a:pt x="47861" y="1081919"/>
                  </a:lnTo>
                  <a:lnTo>
                    <a:pt x="31907" y="1141635"/>
                  </a:lnTo>
                  <a:lnTo>
                    <a:pt x="15953" y="1201350"/>
                  </a:lnTo>
                  <a:lnTo>
                    <a:pt x="0" y="1261065"/>
                  </a:lnTo>
                  <a:lnTo>
                    <a:pt x="57679" y="1275431"/>
                  </a:lnTo>
                  <a:lnTo>
                    <a:pt x="115812" y="1287833"/>
                  </a:lnTo>
                  <a:lnTo>
                    <a:pt x="174332" y="1298256"/>
                  </a:lnTo>
                  <a:lnTo>
                    <a:pt x="233172" y="1306688"/>
                  </a:lnTo>
                  <a:lnTo>
                    <a:pt x="292264" y="1313120"/>
                  </a:lnTo>
                  <a:lnTo>
                    <a:pt x="351541" y="1317543"/>
                  </a:lnTo>
                  <a:lnTo>
                    <a:pt x="410933" y="1319954"/>
                  </a:lnTo>
                  <a:lnTo>
                    <a:pt x="470373" y="1320349"/>
                  </a:lnTo>
                  <a:lnTo>
                    <a:pt x="529792" y="1318728"/>
                  </a:lnTo>
                  <a:lnTo>
                    <a:pt x="589122" y="1315092"/>
                  </a:lnTo>
                  <a:lnTo>
                    <a:pt x="648295" y="1309446"/>
                  </a:lnTo>
                  <a:lnTo>
                    <a:pt x="707242" y="1301796"/>
                  </a:lnTo>
                  <a:lnTo>
                    <a:pt x="765895" y="1292152"/>
                  </a:lnTo>
                  <a:lnTo>
                    <a:pt x="824188" y="1280523"/>
                  </a:lnTo>
                  <a:lnTo>
                    <a:pt x="882053" y="1266924"/>
                  </a:lnTo>
                  <a:lnTo>
                    <a:pt x="939423" y="1251371"/>
                  </a:lnTo>
                  <a:lnTo>
                    <a:pt x="996233" y="1233880"/>
                  </a:lnTo>
                  <a:lnTo>
                    <a:pt x="977046" y="1175124"/>
                  </a:lnTo>
                  <a:lnTo>
                    <a:pt x="957860" y="1116368"/>
                  </a:lnTo>
                  <a:lnTo>
                    <a:pt x="938673" y="1057612"/>
                  </a:lnTo>
                  <a:lnTo>
                    <a:pt x="919486" y="998855"/>
                  </a:lnTo>
                  <a:lnTo>
                    <a:pt x="900300" y="940099"/>
                  </a:lnTo>
                  <a:lnTo>
                    <a:pt x="881113" y="881343"/>
                  </a:lnTo>
                  <a:lnTo>
                    <a:pt x="861927" y="822587"/>
                  </a:lnTo>
                  <a:lnTo>
                    <a:pt x="842740" y="763831"/>
                  </a:lnTo>
                  <a:lnTo>
                    <a:pt x="823553" y="705074"/>
                  </a:lnTo>
                  <a:lnTo>
                    <a:pt x="804367" y="646318"/>
                  </a:lnTo>
                  <a:lnTo>
                    <a:pt x="785180" y="587562"/>
                  </a:lnTo>
                  <a:lnTo>
                    <a:pt x="765993" y="528806"/>
                  </a:lnTo>
                  <a:lnTo>
                    <a:pt x="746807" y="470049"/>
                  </a:lnTo>
                  <a:lnTo>
                    <a:pt x="727620" y="411293"/>
                  </a:lnTo>
                  <a:lnTo>
                    <a:pt x="708433" y="352537"/>
                  </a:lnTo>
                  <a:lnTo>
                    <a:pt x="689247" y="293781"/>
                  </a:lnTo>
                  <a:lnTo>
                    <a:pt x="670060" y="235024"/>
                  </a:lnTo>
                  <a:lnTo>
                    <a:pt x="650874" y="176268"/>
                  </a:lnTo>
                  <a:lnTo>
                    <a:pt x="631687" y="117512"/>
                  </a:lnTo>
                  <a:lnTo>
                    <a:pt x="612500" y="58756"/>
                  </a:lnTo>
                  <a:lnTo>
                    <a:pt x="593314" y="0"/>
                  </a:lnTo>
                  <a:lnTo>
                    <a:pt x="529803" y="15780"/>
                  </a:lnTo>
                  <a:lnTo>
                    <a:pt x="464684" y="22272"/>
                  </a:lnTo>
                  <a:lnTo>
                    <a:pt x="399308" y="19341"/>
                  </a:lnTo>
                  <a:close/>
                </a:path>
              </a:pathLst>
            </a:custGeom>
            <a:solidFill>
              <a:srgbClr val="1C7F93">
                <a:alpha val="100000"/>
              </a:srgbClr>
            </a:solidFill>
            <a:ln w="13550" cap="flat">
              <a:solidFill>
                <a:srgbClr val="000000">
                  <a:alpha val="100000"/>
                </a:srgbClr>
              </a:solidFill>
              <a:prstDash val="solid"/>
              <a:miter/>
            </a:ln>
          </p:spPr>
          <p:txBody>
            <a:bodyPr/>
            <a:lstStyle/>
            <a:p/>
          </p:txBody>
        </p:sp>
        <p:sp>
          <p:nvSpPr>
            <p:cNvPr id="8" name="pg8"/>
            <p:cNvSpPr/>
            <p:nvPr/>
          </p:nvSpPr>
          <p:spPr>
            <a:xfrm>
              <a:off x="1350911" y="4297502"/>
              <a:ext cx="996523" cy="1342200"/>
            </a:xfrm>
            <a:custGeom>
              <a:avLst/>
              <a:pathLst>
                <a:path w="996523" h="1342200">
                  <a:moveTo>
                    <a:pt x="825025" y="0"/>
                  </a:moveTo>
                  <a:lnTo>
                    <a:pt x="785738" y="47717"/>
                  </a:lnTo>
                  <a:lnTo>
                    <a:pt x="746451" y="95434"/>
                  </a:lnTo>
                  <a:lnTo>
                    <a:pt x="707164" y="143152"/>
                  </a:lnTo>
                  <a:lnTo>
                    <a:pt x="667877" y="190869"/>
                  </a:lnTo>
                  <a:lnTo>
                    <a:pt x="628590" y="238587"/>
                  </a:lnTo>
                  <a:lnTo>
                    <a:pt x="589304" y="286304"/>
                  </a:lnTo>
                  <a:lnTo>
                    <a:pt x="550017" y="334022"/>
                  </a:lnTo>
                  <a:lnTo>
                    <a:pt x="510730" y="381739"/>
                  </a:lnTo>
                  <a:lnTo>
                    <a:pt x="471443" y="429457"/>
                  </a:lnTo>
                  <a:lnTo>
                    <a:pt x="432156" y="477174"/>
                  </a:lnTo>
                  <a:lnTo>
                    <a:pt x="392869" y="524892"/>
                  </a:lnTo>
                  <a:lnTo>
                    <a:pt x="353582" y="572609"/>
                  </a:lnTo>
                  <a:lnTo>
                    <a:pt x="314295" y="620327"/>
                  </a:lnTo>
                  <a:lnTo>
                    <a:pt x="275008" y="668044"/>
                  </a:lnTo>
                  <a:lnTo>
                    <a:pt x="235721" y="715762"/>
                  </a:lnTo>
                  <a:lnTo>
                    <a:pt x="196434" y="763479"/>
                  </a:lnTo>
                  <a:lnTo>
                    <a:pt x="157147" y="811197"/>
                  </a:lnTo>
                  <a:lnTo>
                    <a:pt x="117860" y="858914"/>
                  </a:lnTo>
                  <a:lnTo>
                    <a:pt x="78573" y="906632"/>
                  </a:lnTo>
                  <a:lnTo>
                    <a:pt x="39286" y="954349"/>
                  </a:lnTo>
                  <a:lnTo>
                    <a:pt x="0" y="1002067"/>
                  </a:lnTo>
                  <a:lnTo>
                    <a:pt x="48916" y="1040899"/>
                  </a:lnTo>
                  <a:lnTo>
                    <a:pt x="99186" y="1077964"/>
                  </a:lnTo>
                  <a:lnTo>
                    <a:pt x="150744" y="1113213"/>
                  </a:lnTo>
                  <a:lnTo>
                    <a:pt x="203526" y="1146603"/>
                  </a:lnTo>
                  <a:lnTo>
                    <a:pt x="257464" y="1178091"/>
                  </a:lnTo>
                  <a:lnTo>
                    <a:pt x="312490" y="1207636"/>
                  </a:lnTo>
                  <a:lnTo>
                    <a:pt x="368534" y="1235202"/>
                  </a:lnTo>
                  <a:lnTo>
                    <a:pt x="425525" y="1260753"/>
                  </a:lnTo>
                  <a:lnTo>
                    <a:pt x="483390" y="1284257"/>
                  </a:lnTo>
                  <a:lnTo>
                    <a:pt x="542056" y="1305684"/>
                  </a:lnTo>
                  <a:lnTo>
                    <a:pt x="601449" y="1325006"/>
                  </a:lnTo>
                  <a:lnTo>
                    <a:pt x="661492" y="1342200"/>
                  </a:lnTo>
                  <a:lnTo>
                    <a:pt x="677446" y="1282485"/>
                  </a:lnTo>
                  <a:lnTo>
                    <a:pt x="693399" y="1222769"/>
                  </a:lnTo>
                  <a:lnTo>
                    <a:pt x="709353" y="1163054"/>
                  </a:lnTo>
                  <a:lnTo>
                    <a:pt x="725307" y="1103339"/>
                  </a:lnTo>
                  <a:lnTo>
                    <a:pt x="741261" y="1043624"/>
                  </a:lnTo>
                  <a:lnTo>
                    <a:pt x="757215" y="983909"/>
                  </a:lnTo>
                  <a:lnTo>
                    <a:pt x="773169" y="924194"/>
                  </a:lnTo>
                  <a:lnTo>
                    <a:pt x="789123" y="864479"/>
                  </a:lnTo>
                  <a:lnTo>
                    <a:pt x="805077" y="804764"/>
                  </a:lnTo>
                  <a:lnTo>
                    <a:pt x="821031" y="745048"/>
                  </a:lnTo>
                  <a:lnTo>
                    <a:pt x="836984" y="685333"/>
                  </a:lnTo>
                  <a:lnTo>
                    <a:pt x="852938" y="625618"/>
                  </a:lnTo>
                  <a:lnTo>
                    <a:pt x="868892" y="565903"/>
                  </a:lnTo>
                  <a:lnTo>
                    <a:pt x="884846" y="506188"/>
                  </a:lnTo>
                  <a:lnTo>
                    <a:pt x="900800" y="446473"/>
                  </a:lnTo>
                  <a:lnTo>
                    <a:pt x="916754" y="386758"/>
                  </a:lnTo>
                  <a:lnTo>
                    <a:pt x="932708" y="327043"/>
                  </a:lnTo>
                  <a:lnTo>
                    <a:pt x="948662" y="267327"/>
                  </a:lnTo>
                  <a:lnTo>
                    <a:pt x="964615" y="207612"/>
                  </a:lnTo>
                  <a:lnTo>
                    <a:pt x="980569" y="147897"/>
                  </a:lnTo>
                  <a:lnTo>
                    <a:pt x="996523" y="88182"/>
                  </a:lnTo>
                  <a:lnTo>
                    <a:pt x="935347" y="67066"/>
                  </a:lnTo>
                  <a:lnTo>
                    <a:pt x="877791" y="37472"/>
                  </a:lnTo>
                  <a:close/>
                </a:path>
              </a:pathLst>
            </a:custGeom>
            <a:solidFill>
              <a:srgbClr val="AAF400">
                <a:alpha val="100000"/>
              </a:srgbClr>
            </a:solidFill>
            <a:ln w="13550" cap="flat">
              <a:solidFill>
                <a:srgbClr val="000000">
                  <a:alpha val="100000"/>
                </a:srgbClr>
              </a:solidFill>
              <a:prstDash val="solid"/>
              <a:miter/>
            </a:ln>
          </p:spPr>
          <p:txBody>
            <a:bodyPr/>
            <a:lstStyle/>
            <a:p/>
          </p:txBody>
        </p:sp>
        <p:sp>
          <p:nvSpPr>
            <p:cNvPr id="9" name="pg9"/>
            <p:cNvSpPr/>
            <p:nvPr/>
          </p:nvSpPr>
          <p:spPr>
            <a:xfrm>
              <a:off x="946158" y="4173479"/>
              <a:ext cx="1229779" cy="1126090"/>
            </a:xfrm>
            <a:custGeom>
              <a:avLst/>
              <a:pathLst>
                <a:path w="1229779" h="1126090">
                  <a:moveTo>
                    <a:pt x="1124843" y="0"/>
                  </a:moveTo>
                  <a:lnTo>
                    <a:pt x="1071279" y="30843"/>
                  </a:lnTo>
                  <a:lnTo>
                    <a:pt x="1017715" y="61687"/>
                  </a:lnTo>
                  <a:lnTo>
                    <a:pt x="964151" y="92530"/>
                  </a:lnTo>
                  <a:lnTo>
                    <a:pt x="910587" y="123374"/>
                  </a:lnTo>
                  <a:lnTo>
                    <a:pt x="857023" y="154217"/>
                  </a:lnTo>
                  <a:lnTo>
                    <a:pt x="803459" y="185061"/>
                  </a:lnTo>
                  <a:lnTo>
                    <a:pt x="749895" y="215904"/>
                  </a:lnTo>
                  <a:lnTo>
                    <a:pt x="696331" y="246748"/>
                  </a:lnTo>
                  <a:lnTo>
                    <a:pt x="642767" y="277591"/>
                  </a:lnTo>
                  <a:lnTo>
                    <a:pt x="589203" y="308435"/>
                  </a:lnTo>
                  <a:lnTo>
                    <a:pt x="535639" y="339278"/>
                  </a:lnTo>
                  <a:lnTo>
                    <a:pt x="482075" y="370122"/>
                  </a:lnTo>
                  <a:lnTo>
                    <a:pt x="428511" y="400966"/>
                  </a:lnTo>
                  <a:lnTo>
                    <a:pt x="374947" y="431809"/>
                  </a:lnTo>
                  <a:lnTo>
                    <a:pt x="321383" y="462653"/>
                  </a:lnTo>
                  <a:lnTo>
                    <a:pt x="267819" y="493496"/>
                  </a:lnTo>
                  <a:lnTo>
                    <a:pt x="214255" y="524340"/>
                  </a:lnTo>
                  <a:lnTo>
                    <a:pt x="160691" y="555183"/>
                  </a:lnTo>
                  <a:lnTo>
                    <a:pt x="107127" y="586027"/>
                  </a:lnTo>
                  <a:lnTo>
                    <a:pt x="53563" y="616870"/>
                  </a:lnTo>
                  <a:lnTo>
                    <a:pt x="0" y="647714"/>
                  </a:lnTo>
                  <a:lnTo>
                    <a:pt x="32413" y="701734"/>
                  </a:lnTo>
                  <a:lnTo>
                    <a:pt x="66747" y="754555"/>
                  </a:lnTo>
                  <a:lnTo>
                    <a:pt x="102958" y="806107"/>
                  </a:lnTo>
                  <a:lnTo>
                    <a:pt x="140998" y="856324"/>
                  </a:lnTo>
                  <a:lnTo>
                    <a:pt x="180819" y="905142"/>
                  </a:lnTo>
                  <a:lnTo>
                    <a:pt x="222369" y="952496"/>
                  </a:lnTo>
                  <a:lnTo>
                    <a:pt x="265594" y="998326"/>
                  </a:lnTo>
                  <a:lnTo>
                    <a:pt x="310439" y="1042573"/>
                  </a:lnTo>
                  <a:lnTo>
                    <a:pt x="356845" y="1085180"/>
                  </a:lnTo>
                  <a:lnTo>
                    <a:pt x="404753" y="1126090"/>
                  </a:lnTo>
                  <a:lnTo>
                    <a:pt x="444040" y="1078373"/>
                  </a:lnTo>
                  <a:lnTo>
                    <a:pt x="483327" y="1030655"/>
                  </a:lnTo>
                  <a:lnTo>
                    <a:pt x="522614" y="982938"/>
                  </a:lnTo>
                  <a:lnTo>
                    <a:pt x="561901" y="935220"/>
                  </a:lnTo>
                  <a:lnTo>
                    <a:pt x="601188" y="887503"/>
                  </a:lnTo>
                  <a:lnTo>
                    <a:pt x="640475" y="839785"/>
                  </a:lnTo>
                  <a:lnTo>
                    <a:pt x="679762" y="792068"/>
                  </a:lnTo>
                  <a:lnTo>
                    <a:pt x="719049" y="744350"/>
                  </a:lnTo>
                  <a:lnTo>
                    <a:pt x="758336" y="696633"/>
                  </a:lnTo>
                  <a:lnTo>
                    <a:pt x="797623" y="648915"/>
                  </a:lnTo>
                  <a:lnTo>
                    <a:pt x="836909" y="601198"/>
                  </a:lnTo>
                  <a:lnTo>
                    <a:pt x="876196" y="553480"/>
                  </a:lnTo>
                  <a:lnTo>
                    <a:pt x="915483" y="505763"/>
                  </a:lnTo>
                  <a:lnTo>
                    <a:pt x="954770" y="458045"/>
                  </a:lnTo>
                  <a:lnTo>
                    <a:pt x="994057" y="410328"/>
                  </a:lnTo>
                  <a:lnTo>
                    <a:pt x="1033344" y="362610"/>
                  </a:lnTo>
                  <a:lnTo>
                    <a:pt x="1072631" y="314893"/>
                  </a:lnTo>
                  <a:lnTo>
                    <a:pt x="1111918" y="267175"/>
                  </a:lnTo>
                  <a:lnTo>
                    <a:pt x="1151205" y="219458"/>
                  </a:lnTo>
                  <a:lnTo>
                    <a:pt x="1190492" y="171740"/>
                  </a:lnTo>
                  <a:lnTo>
                    <a:pt x="1229779" y="124023"/>
                  </a:lnTo>
                  <a:lnTo>
                    <a:pt x="1171722" y="66740"/>
                  </a:lnTo>
                  <a:close/>
                </a:path>
              </a:pathLst>
            </a:custGeom>
            <a:solidFill>
              <a:srgbClr val="DEA0FD">
                <a:alpha val="100000"/>
              </a:srgbClr>
            </a:solidFill>
            <a:ln w="13550" cap="flat">
              <a:solidFill>
                <a:srgbClr val="000000">
                  <a:alpha val="100000"/>
                </a:srgbClr>
              </a:solidFill>
              <a:prstDash val="solid"/>
              <a:miter/>
            </a:ln>
          </p:spPr>
          <p:txBody>
            <a:bodyPr/>
            <a:lstStyle/>
            <a:p/>
          </p:txBody>
        </p:sp>
        <p:sp>
          <p:nvSpPr>
            <p:cNvPr id="10" name="pg10"/>
            <p:cNvSpPr/>
            <p:nvPr/>
          </p:nvSpPr>
          <p:spPr>
            <a:xfrm>
              <a:off x="752719" y="4043679"/>
              <a:ext cx="1318281" cy="777513"/>
            </a:xfrm>
            <a:custGeom>
              <a:avLst/>
              <a:pathLst>
                <a:path w="1318281" h="777513">
                  <a:moveTo>
                    <a:pt x="1268130" y="0"/>
                  </a:moveTo>
                  <a:lnTo>
                    <a:pt x="1207743" y="13183"/>
                  </a:lnTo>
                  <a:lnTo>
                    <a:pt x="1147356" y="26367"/>
                  </a:lnTo>
                  <a:lnTo>
                    <a:pt x="1086969" y="39551"/>
                  </a:lnTo>
                  <a:lnTo>
                    <a:pt x="1026582" y="52734"/>
                  </a:lnTo>
                  <a:lnTo>
                    <a:pt x="966194" y="65918"/>
                  </a:lnTo>
                  <a:lnTo>
                    <a:pt x="905807" y="79102"/>
                  </a:lnTo>
                  <a:lnTo>
                    <a:pt x="845420" y="92286"/>
                  </a:lnTo>
                  <a:lnTo>
                    <a:pt x="785033" y="105469"/>
                  </a:lnTo>
                  <a:lnTo>
                    <a:pt x="724646" y="118653"/>
                  </a:lnTo>
                  <a:lnTo>
                    <a:pt x="664258" y="131837"/>
                  </a:lnTo>
                  <a:lnTo>
                    <a:pt x="603871" y="145020"/>
                  </a:lnTo>
                  <a:lnTo>
                    <a:pt x="543484" y="158204"/>
                  </a:lnTo>
                  <a:lnTo>
                    <a:pt x="483097" y="171388"/>
                  </a:lnTo>
                  <a:lnTo>
                    <a:pt x="422710" y="184572"/>
                  </a:lnTo>
                  <a:lnTo>
                    <a:pt x="362323" y="197755"/>
                  </a:lnTo>
                  <a:lnTo>
                    <a:pt x="301935" y="210939"/>
                  </a:lnTo>
                  <a:lnTo>
                    <a:pt x="241548" y="224123"/>
                  </a:lnTo>
                  <a:lnTo>
                    <a:pt x="181161" y="237307"/>
                  </a:lnTo>
                  <a:lnTo>
                    <a:pt x="120774" y="250490"/>
                  </a:lnTo>
                  <a:lnTo>
                    <a:pt x="60387" y="263674"/>
                  </a:lnTo>
                  <a:lnTo>
                    <a:pt x="0" y="276858"/>
                  </a:lnTo>
                  <a:lnTo>
                    <a:pt x="13767" y="335122"/>
                  </a:lnTo>
                  <a:lnTo>
                    <a:pt x="29516" y="392882"/>
                  </a:lnTo>
                  <a:lnTo>
                    <a:pt x="47229" y="450071"/>
                  </a:lnTo>
                  <a:lnTo>
                    <a:pt x="66886" y="506621"/>
                  </a:lnTo>
                  <a:lnTo>
                    <a:pt x="88463" y="562466"/>
                  </a:lnTo>
                  <a:lnTo>
                    <a:pt x="111935" y="617542"/>
                  </a:lnTo>
                  <a:lnTo>
                    <a:pt x="137275" y="671784"/>
                  </a:lnTo>
                  <a:lnTo>
                    <a:pt x="164453" y="725128"/>
                  </a:lnTo>
                  <a:lnTo>
                    <a:pt x="193438" y="777513"/>
                  </a:lnTo>
                  <a:lnTo>
                    <a:pt x="247002" y="746670"/>
                  </a:lnTo>
                  <a:lnTo>
                    <a:pt x="300566" y="715826"/>
                  </a:lnTo>
                  <a:lnTo>
                    <a:pt x="354130" y="684983"/>
                  </a:lnTo>
                  <a:lnTo>
                    <a:pt x="407694" y="654139"/>
                  </a:lnTo>
                  <a:lnTo>
                    <a:pt x="461258" y="623296"/>
                  </a:lnTo>
                  <a:lnTo>
                    <a:pt x="514821" y="592452"/>
                  </a:lnTo>
                  <a:lnTo>
                    <a:pt x="568385" y="561609"/>
                  </a:lnTo>
                  <a:lnTo>
                    <a:pt x="621949" y="530765"/>
                  </a:lnTo>
                  <a:lnTo>
                    <a:pt x="675513" y="499922"/>
                  </a:lnTo>
                  <a:lnTo>
                    <a:pt x="729077" y="469078"/>
                  </a:lnTo>
                  <a:lnTo>
                    <a:pt x="782641" y="438235"/>
                  </a:lnTo>
                  <a:lnTo>
                    <a:pt x="836205" y="407391"/>
                  </a:lnTo>
                  <a:lnTo>
                    <a:pt x="889769" y="376547"/>
                  </a:lnTo>
                  <a:lnTo>
                    <a:pt x="943333" y="345704"/>
                  </a:lnTo>
                  <a:lnTo>
                    <a:pt x="996897" y="314860"/>
                  </a:lnTo>
                  <a:lnTo>
                    <a:pt x="1050461" y="284017"/>
                  </a:lnTo>
                  <a:lnTo>
                    <a:pt x="1104025" y="253173"/>
                  </a:lnTo>
                  <a:lnTo>
                    <a:pt x="1157589" y="222330"/>
                  </a:lnTo>
                  <a:lnTo>
                    <a:pt x="1211153" y="191486"/>
                  </a:lnTo>
                  <a:lnTo>
                    <a:pt x="1264717" y="160643"/>
                  </a:lnTo>
                  <a:lnTo>
                    <a:pt x="1318281" y="129799"/>
                  </a:lnTo>
                  <a:lnTo>
                    <a:pt x="1288206" y="66831"/>
                  </a:lnTo>
                  <a:close/>
                </a:path>
              </a:pathLst>
            </a:custGeom>
            <a:solidFill>
              <a:srgbClr val="C075A6">
                <a:alpha val="100000"/>
              </a:srgbClr>
            </a:solidFill>
            <a:ln w="13550" cap="flat">
              <a:solidFill>
                <a:srgbClr val="000000">
                  <a:alpha val="100000"/>
                </a:srgbClr>
              </a:solidFill>
              <a:prstDash val="solid"/>
              <a:miter/>
            </a:ln>
          </p:spPr>
          <p:txBody>
            <a:bodyPr/>
            <a:lstStyle/>
            <a:p/>
          </p:txBody>
        </p:sp>
        <p:sp>
          <p:nvSpPr>
            <p:cNvPr id="11" name="pg11"/>
            <p:cNvSpPr/>
            <p:nvPr/>
          </p:nvSpPr>
          <p:spPr>
            <a:xfrm>
              <a:off x="712452" y="3802537"/>
              <a:ext cx="1308398" cy="518000"/>
            </a:xfrm>
            <a:custGeom>
              <a:avLst/>
              <a:pathLst>
                <a:path w="1308398" h="518000">
                  <a:moveTo>
                    <a:pt x="1299485" y="106845"/>
                  </a:moveTo>
                  <a:lnTo>
                    <a:pt x="1237885" y="101757"/>
                  </a:lnTo>
                  <a:lnTo>
                    <a:pt x="1176285" y="96669"/>
                  </a:lnTo>
                  <a:lnTo>
                    <a:pt x="1114686" y="91581"/>
                  </a:lnTo>
                  <a:lnTo>
                    <a:pt x="1053086" y="86494"/>
                  </a:lnTo>
                  <a:lnTo>
                    <a:pt x="991486" y="81406"/>
                  </a:lnTo>
                  <a:lnTo>
                    <a:pt x="929886" y="76318"/>
                  </a:lnTo>
                  <a:lnTo>
                    <a:pt x="868286" y="71230"/>
                  </a:lnTo>
                  <a:lnTo>
                    <a:pt x="806687" y="66142"/>
                  </a:lnTo>
                  <a:lnTo>
                    <a:pt x="745087" y="61054"/>
                  </a:lnTo>
                  <a:lnTo>
                    <a:pt x="683487" y="55966"/>
                  </a:lnTo>
                  <a:lnTo>
                    <a:pt x="621887" y="50878"/>
                  </a:lnTo>
                  <a:lnTo>
                    <a:pt x="560287" y="45790"/>
                  </a:lnTo>
                  <a:lnTo>
                    <a:pt x="498688" y="40703"/>
                  </a:lnTo>
                  <a:lnTo>
                    <a:pt x="437088" y="35615"/>
                  </a:lnTo>
                  <a:lnTo>
                    <a:pt x="375488" y="30527"/>
                  </a:lnTo>
                  <a:lnTo>
                    <a:pt x="313888" y="25439"/>
                  </a:lnTo>
                  <a:lnTo>
                    <a:pt x="252288" y="20351"/>
                  </a:lnTo>
                  <a:lnTo>
                    <a:pt x="190689" y="15263"/>
                  </a:lnTo>
                  <a:lnTo>
                    <a:pt x="129089" y="10175"/>
                  </a:lnTo>
                  <a:lnTo>
                    <a:pt x="67489" y="5087"/>
                  </a:lnTo>
                  <a:lnTo>
                    <a:pt x="5889" y="0"/>
                  </a:lnTo>
                  <a:lnTo>
                    <a:pt x="1735" y="64995"/>
                  </a:lnTo>
                  <a:lnTo>
                    <a:pt x="0" y="130101"/>
                  </a:lnTo>
                  <a:lnTo>
                    <a:pt x="684" y="195225"/>
                  </a:lnTo>
                  <a:lnTo>
                    <a:pt x="3789" y="260280"/>
                  </a:lnTo>
                  <a:lnTo>
                    <a:pt x="9309" y="325174"/>
                  </a:lnTo>
                  <a:lnTo>
                    <a:pt x="17236" y="389818"/>
                  </a:lnTo>
                  <a:lnTo>
                    <a:pt x="27560" y="454123"/>
                  </a:lnTo>
                  <a:lnTo>
                    <a:pt x="40267" y="518000"/>
                  </a:lnTo>
                  <a:lnTo>
                    <a:pt x="100654" y="504816"/>
                  </a:lnTo>
                  <a:lnTo>
                    <a:pt x="161041" y="491632"/>
                  </a:lnTo>
                  <a:lnTo>
                    <a:pt x="221429" y="478448"/>
                  </a:lnTo>
                  <a:lnTo>
                    <a:pt x="281816" y="465265"/>
                  </a:lnTo>
                  <a:lnTo>
                    <a:pt x="342203" y="452081"/>
                  </a:lnTo>
                  <a:lnTo>
                    <a:pt x="402590" y="438897"/>
                  </a:lnTo>
                  <a:lnTo>
                    <a:pt x="462977" y="425714"/>
                  </a:lnTo>
                  <a:lnTo>
                    <a:pt x="523364" y="412530"/>
                  </a:lnTo>
                  <a:lnTo>
                    <a:pt x="583752" y="399346"/>
                  </a:lnTo>
                  <a:lnTo>
                    <a:pt x="644139" y="386162"/>
                  </a:lnTo>
                  <a:lnTo>
                    <a:pt x="704526" y="372979"/>
                  </a:lnTo>
                  <a:lnTo>
                    <a:pt x="764913" y="359795"/>
                  </a:lnTo>
                  <a:lnTo>
                    <a:pt x="825300" y="346611"/>
                  </a:lnTo>
                  <a:lnTo>
                    <a:pt x="885687" y="333427"/>
                  </a:lnTo>
                  <a:lnTo>
                    <a:pt x="946075" y="320244"/>
                  </a:lnTo>
                  <a:lnTo>
                    <a:pt x="1006462" y="307060"/>
                  </a:lnTo>
                  <a:lnTo>
                    <a:pt x="1066849" y="293876"/>
                  </a:lnTo>
                  <a:lnTo>
                    <a:pt x="1127236" y="280693"/>
                  </a:lnTo>
                  <a:lnTo>
                    <a:pt x="1187623" y="267509"/>
                  </a:lnTo>
                  <a:lnTo>
                    <a:pt x="1248011" y="254325"/>
                  </a:lnTo>
                  <a:lnTo>
                    <a:pt x="1308398" y="241141"/>
                  </a:lnTo>
                  <a:lnTo>
                    <a:pt x="1298940" y="174325"/>
                  </a:lnTo>
                  <a:close/>
                </a:path>
              </a:pathLst>
            </a:custGeom>
            <a:solidFill>
              <a:srgbClr val="F7E1A0">
                <a:alpha val="100000"/>
              </a:srgbClr>
            </a:solidFill>
            <a:ln w="13550" cap="flat">
              <a:solidFill>
                <a:srgbClr val="000000">
                  <a:alpha val="100000"/>
                </a:srgbClr>
              </a:solidFill>
              <a:prstDash val="solid"/>
              <a:miter/>
            </a:ln>
          </p:spPr>
          <p:txBody>
            <a:bodyPr/>
            <a:lstStyle/>
            <a:p/>
          </p:txBody>
        </p:sp>
        <p:sp>
          <p:nvSpPr>
            <p:cNvPr id="12" name="pg12"/>
            <p:cNvSpPr/>
            <p:nvPr/>
          </p:nvSpPr>
          <p:spPr>
            <a:xfrm>
              <a:off x="718342" y="3445949"/>
              <a:ext cx="1311004" cy="463433"/>
            </a:xfrm>
            <a:custGeom>
              <a:avLst/>
              <a:pathLst>
                <a:path w="1311004" h="463433">
                  <a:moveTo>
                    <a:pt x="1311004" y="370984"/>
                  </a:moveTo>
                  <a:lnTo>
                    <a:pt x="1251773" y="353318"/>
                  </a:lnTo>
                  <a:lnTo>
                    <a:pt x="1192542" y="335652"/>
                  </a:lnTo>
                  <a:lnTo>
                    <a:pt x="1133311" y="317986"/>
                  </a:lnTo>
                  <a:lnTo>
                    <a:pt x="1074080" y="300320"/>
                  </a:lnTo>
                  <a:lnTo>
                    <a:pt x="1014848" y="282654"/>
                  </a:lnTo>
                  <a:lnTo>
                    <a:pt x="955617" y="264988"/>
                  </a:lnTo>
                  <a:lnTo>
                    <a:pt x="896386" y="247323"/>
                  </a:lnTo>
                  <a:lnTo>
                    <a:pt x="837155" y="229657"/>
                  </a:lnTo>
                  <a:lnTo>
                    <a:pt x="777923" y="211991"/>
                  </a:lnTo>
                  <a:lnTo>
                    <a:pt x="718692" y="194325"/>
                  </a:lnTo>
                  <a:lnTo>
                    <a:pt x="659461" y="176659"/>
                  </a:lnTo>
                  <a:lnTo>
                    <a:pt x="600230" y="158993"/>
                  </a:lnTo>
                  <a:lnTo>
                    <a:pt x="540999" y="141327"/>
                  </a:lnTo>
                  <a:lnTo>
                    <a:pt x="481767" y="123661"/>
                  </a:lnTo>
                  <a:lnTo>
                    <a:pt x="422536" y="105995"/>
                  </a:lnTo>
                  <a:lnTo>
                    <a:pt x="363305" y="88329"/>
                  </a:lnTo>
                  <a:lnTo>
                    <a:pt x="304074" y="70663"/>
                  </a:lnTo>
                  <a:lnTo>
                    <a:pt x="244843" y="52997"/>
                  </a:lnTo>
                  <a:lnTo>
                    <a:pt x="185611" y="35331"/>
                  </a:lnTo>
                  <a:lnTo>
                    <a:pt x="126380" y="17665"/>
                  </a:lnTo>
                  <a:lnTo>
                    <a:pt x="67149" y="0"/>
                  </a:lnTo>
                  <a:lnTo>
                    <a:pt x="50840" y="58344"/>
                  </a:lnTo>
                  <a:lnTo>
                    <a:pt x="36558" y="117218"/>
                  </a:lnTo>
                  <a:lnTo>
                    <a:pt x="24319" y="176550"/>
                  </a:lnTo>
                  <a:lnTo>
                    <a:pt x="14139" y="236270"/>
                  </a:lnTo>
                  <a:lnTo>
                    <a:pt x="6029" y="296306"/>
                  </a:lnTo>
                  <a:lnTo>
                    <a:pt x="0" y="356587"/>
                  </a:lnTo>
                  <a:lnTo>
                    <a:pt x="61599" y="361675"/>
                  </a:lnTo>
                  <a:lnTo>
                    <a:pt x="123199" y="366763"/>
                  </a:lnTo>
                  <a:lnTo>
                    <a:pt x="184799" y="371851"/>
                  </a:lnTo>
                  <a:lnTo>
                    <a:pt x="246399" y="376939"/>
                  </a:lnTo>
                  <a:lnTo>
                    <a:pt x="307998" y="382026"/>
                  </a:lnTo>
                  <a:lnTo>
                    <a:pt x="369598" y="387114"/>
                  </a:lnTo>
                  <a:lnTo>
                    <a:pt x="431198" y="392202"/>
                  </a:lnTo>
                  <a:lnTo>
                    <a:pt x="492798" y="397290"/>
                  </a:lnTo>
                  <a:lnTo>
                    <a:pt x="554398" y="402378"/>
                  </a:lnTo>
                  <a:lnTo>
                    <a:pt x="615997" y="407466"/>
                  </a:lnTo>
                  <a:lnTo>
                    <a:pt x="677597" y="412554"/>
                  </a:lnTo>
                  <a:lnTo>
                    <a:pt x="739197" y="417642"/>
                  </a:lnTo>
                  <a:lnTo>
                    <a:pt x="800797" y="422730"/>
                  </a:lnTo>
                  <a:lnTo>
                    <a:pt x="862397" y="427817"/>
                  </a:lnTo>
                  <a:lnTo>
                    <a:pt x="923996" y="432905"/>
                  </a:lnTo>
                  <a:lnTo>
                    <a:pt x="985596" y="437993"/>
                  </a:lnTo>
                  <a:lnTo>
                    <a:pt x="1047196" y="443081"/>
                  </a:lnTo>
                  <a:lnTo>
                    <a:pt x="1108796" y="448169"/>
                  </a:lnTo>
                  <a:lnTo>
                    <a:pt x="1170396" y="453257"/>
                  </a:lnTo>
                  <a:lnTo>
                    <a:pt x="1231995" y="458345"/>
                  </a:lnTo>
                  <a:lnTo>
                    <a:pt x="1293595" y="463433"/>
                  </a:lnTo>
                  <a:close/>
                </a:path>
              </a:pathLst>
            </a:custGeom>
            <a:solidFill>
              <a:srgbClr val="FC1CBF">
                <a:alpha val="100000"/>
              </a:srgbClr>
            </a:solidFill>
            <a:ln w="13550" cap="flat">
              <a:solidFill>
                <a:srgbClr val="000000">
                  <a:alpha val="100000"/>
                </a:srgbClr>
              </a:solidFill>
              <a:prstDash val="solid"/>
              <a:miter/>
            </a:ln>
          </p:spPr>
          <p:txBody>
            <a:bodyPr/>
            <a:lstStyle/>
            <a:p/>
          </p:txBody>
        </p:sp>
        <p:sp>
          <p:nvSpPr>
            <p:cNvPr id="13" name="pg13"/>
            <p:cNvSpPr/>
            <p:nvPr/>
          </p:nvSpPr>
          <p:spPr>
            <a:xfrm>
              <a:off x="785491" y="3213763"/>
              <a:ext cx="1266563" cy="603171"/>
            </a:xfrm>
            <a:custGeom>
              <a:avLst/>
              <a:pathLst>
                <a:path w="1266563" h="603171">
                  <a:moveTo>
                    <a:pt x="1266563" y="542974"/>
                  </a:moveTo>
                  <a:lnTo>
                    <a:pt x="1210421" y="517118"/>
                  </a:lnTo>
                  <a:lnTo>
                    <a:pt x="1154279" y="491262"/>
                  </a:lnTo>
                  <a:lnTo>
                    <a:pt x="1098138" y="465406"/>
                  </a:lnTo>
                  <a:lnTo>
                    <a:pt x="1041996" y="439550"/>
                  </a:lnTo>
                  <a:lnTo>
                    <a:pt x="985854" y="413694"/>
                  </a:lnTo>
                  <a:lnTo>
                    <a:pt x="929712" y="387839"/>
                  </a:lnTo>
                  <a:lnTo>
                    <a:pt x="873571" y="361983"/>
                  </a:lnTo>
                  <a:lnTo>
                    <a:pt x="817429" y="336127"/>
                  </a:lnTo>
                  <a:lnTo>
                    <a:pt x="761287" y="310271"/>
                  </a:lnTo>
                  <a:lnTo>
                    <a:pt x="705146" y="284415"/>
                  </a:lnTo>
                  <a:lnTo>
                    <a:pt x="649004" y="258559"/>
                  </a:lnTo>
                  <a:lnTo>
                    <a:pt x="592862" y="232703"/>
                  </a:lnTo>
                  <a:lnTo>
                    <a:pt x="536720" y="206847"/>
                  </a:lnTo>
                  <a:lnTo>
                    <a:pt x="480579" y="180991"/>
                  </a:lnTo>
                  <a:lnTo>
                    <a:pt x="424437" y="155135"/>
                  </a:lnTo>
                  <a:lnTo>
                    <a:pt x="368295" y="129279"/>
                  </a:lnTo>
                  <a:lnTo>
                    <a:pt x="312154" y="103423"/>
                  </a:lnTo>
                  <a:lnTo>
                    <a:pt x="256012" y="77567"/>
                  </a:lnTo>
                  <a:lnTo>
                    <a:pt x="199870" y="51711"/>
                  </a:lnTo>
                  <a:lnTo>
                    <a:pt x="143728" y="25855"/>
                  </a:lnTo>
                  <a:lnTo>
                    <a:pt x="87587" y="0"/>
                  </a:lnTo>
                  <a:lnTo>
                    <a:pt x="62617" y="56845"/>
                  </a:lnTo>
                  <a:lnTo>
                    <a:pt x="39678" y="114540"/>
                  </a:lnTo>
                  <a:lnTo>
                    <a:pt x="18796" y="173012"/>
                  </a:lnTo>
                  <a:lnTo>
                    <a:pt x="0" y="232186"/>
                  </a:lnTo>
                  <a:lnTo>
                    <a:pt x="59231" y="249852"/>
                  </a:lnTo>
                  <a:lnTo>
                    <a:pt x="118462" y="267518"/>
                  </a:lnTo>
                  <a:lnTo>
                    <a:pt x="177693" y="285184"/>
                  </a:lnTo>
                  <a:lnTo>
                    <a:pt x="236924" y="302850"/>
                  </a:lnTo>
                  <a:lnTo>
                    <a:pt x="296156" y="320516"/>
                  </a:lnTo>
                  <a:lnTo>
                    <a:pt x="355387" y="338182"/>
                  </a:lnTo>
                  <a:lnTo>
                    <a:pt x="414618" y="355848"/>
                  </a:lnTo>
                  <a:lnTo>
                    <a:pt x="473849" y="373514"/>
                  </a:lnTo>
                  <a:lnTo>
                    <a:pt x="533080" y="391180"/>
                  </a:lnTo>
                  <a:lnTo>
                    <a:pt x="592312" y="408845"/>
                  </a:lnTo>
                  <a:lnTo>
                    <a:pt x="651543" y="426511"/>
                  </a:lnTo>
                  <a:lnTo>
                    <a:pt x="710774" y="444177"/>
                  </a:lnTo>
                  <a:lnTo>
                    <a:pt x="770005" y="461843"/>
                  </a:lnTo>
                  <a:lnTo>
                    <a:pt x="829237" y="479509"/>
                  </a:lnTo>
                  <a:lnTo>
                    <a:pt x="888468" y="497175"/>
                  </a:lnTo>
                  <a:lnTo>
                    <a:pt x="947699" y="514841"/>
                  </a:lnTo>
                  <a:lnTo>
                    <a:pt x="1006930" y="532507"/>
                  </a:lnTo>
                  <a:lnTo>
                    <a:pt x="1066161" y="550173"/>
                  </a:lnTo>
                  <a:lnTo>
                    <a:pt x="1125393" y="567839"/>
                  </a:lnTo>
                  <a:lnTo>
                    <a:pt x="1184624" y="585505"/>
                  </a:lnTo>
                  <a:lnTo>
                    <a:pt x="1243855" y="603171"/>
                  </a:lnTo>
                  <a:close/>
                </a:path>
              </a:pathLst>
            </a:custGeom>
            <a:solidFill>
              <a:srgbClr val="FA0087">
                <a:alpha val="100000"/>
              </a:srgbClr>
            </a:solidFill>
            <a:ln w="13550" cap="flat">
              <a:solidFill>
                <a:srgbClr val="000000">
                  <a:alpha val="100000"/>
                </a:srgbClr>
              </a:solidFill>
              <a:prstDash val="solid"/>
              <a:miter/>
            </a:ln>
          </p:spPr>
          <p:txBody>
            <a:bodyPr/>
            <a:lstStyle/>
            <a:p/>
          </p:txBody>
        </p:sp>
        <p:sp>
          <p:nvSpPr>
            <p:cNvPr id="14" name="pg14"/>
            <p:cNvSpPr/>
            <p:nvPr/>
          </p:nvSpPr>
          <p:spPr>
            <a:xfrm>
              <a:off x="873078" y="2999062"/>
              <a:ext cx="1209494" cy="757674"/>
            </a:xfrm>
            <a:custGeom>
              <a:avLst/>
              <a:pathLst>
                <a:path w="1209494" h="757674">
                  <a:moveTo>
                    <a:pt x="1209494" y="702011"/>
                  </a:moveTo>
                  <a:lnTo>
                    <a:pt x="1157504" y="668582"/>
                  </a:lnTo>
                  <a:lnTo>
                    <a:pt x="1105515" y="635153"/>
                  </a:lnTo>
                  <a:lnTo>
                    <a:pt x="1053525" y="601724"/>
                  </a:lnTo>
                  <a:lnTo>
                    <a:pt x="1001536" y="568295"/>
                  </a:lnTo>
                  <a:lnTo>
                    <a:pt x="949546" y="534866"/>
                  </a:lnTo>
                  <a:lnTo>
                    <a:pt x="897557" y="501437"/>
                  </a:lnTo>
                  <a:lnTo>
                    <a:pt x="845567" y="468007"/>
                  </a:lnTo>
                  <a:lnTo>
                    <a:pt x="793577" y="434578"/>
                  </a:lnTo>
                  <a:lnTo>
                    <a:pt x="741588" y="401149"/>
                  </a:lnTo>
                  <a:lnTo>
                    <a:pt x="689598" y="367720"/>
                  </a:lnTo>
                  <a:lnTo>
                    <a:pt x="637609" y="334291"/>
                  </a:lnTo>
                  <a:lnTo>
                    <a:pt x="585619" y="300862"/>
                  </a:lnTo>
                  <a:lnTo>
                    <a:pt x="533630" y="267433"/>
                  </a:lnTo>
                  <a:lnTo>
                    <a:pt x="481640" y="234003"/>
                  </a:lnTo>
                  <a:lnTo>
                    <a:pt x="429650" y="200574"/>
                  </a:lnTo>
                  <a:lnTo>
                    <a:pt x="377661" y="167145"/>
                  </a:lnTo>
                  <a:lnTo>
                    <a:pt x="325671" y="133716"/>
                  </a:lnTo>
                  <a:lnTo>
                    <a:pt x="273682" y="100287"/>
                  </a:lnTo>
                  <a:lnTo>
                    <a:pt x="221692" y="66858"/>
                  </a:lnTo>
                  <a:lnTo>
                    <a:pt x="169703" y="33429"/>
                  </a:lnTo>
                  <a:lnTo>
                    <a:pt x="117713" y="0"/>
                  </a:lnTo>
                  <a:lnTo>
                    <a:pt x="85487" y="52098"/>
                  </a:lnTo>
                  <a:lnTo>
                    <a:pt x="55102" y="105291"/>
                  </a:lnTo>
                  <a:lnTo>
                    <a:pt x="26594" y="159514"/>
                  </a:lnTo>
                  <a:lnTo>
                    <a:pt x="0" y="214700"/>
                  </a:lnTo>
                  <a:lnTo>
                    <a:pt x="56141" y="240556"/>
                  </a:lnTo>
                  <a:lnTo>
                    <a:pt x="112283" y="266412"/>
                  </a:lnTo>
                  <a:lnTo>
                    <a:pt x="168425" y="292268"/>
                  </a:lnTo>
                  <a:lnTo>
                    <a:pt x="224566" y="318124"/>
                  </a:lnTo>
                  <a:lnTo>
                    <a:pt x="280708" y="343979"/>
                  </a:lnTo>
                  <a:lnTo>
                    <a:pt x="336850" y="369835"/>
                  </a:lnTo>
                  <a:lnTo>
                    <a:pt x="392992" y="395691"/>
                  </a:lnTo>
                  <a:lnTo>
                    <a:pt x="449133" y="421547"/>
                  </a:lnTo>
                  <a:lnTo>
                    <a:pt x="505275" y="447403"/>
                  </a:lnTo>
                  <a:lnTo>
                    <a:pt x="561417" y="473259"/>
                  </a:lnTo>
                  <a:lnTo>
                    <a:pt x="617558" y="499115"/>
                  </a:lnTo>
                  <a:lnTo>
                    <a:pt x="673700" y="524971"/>
                  </a:lnTo>
                  <a:lnTo>
                    <a:pt x="729842" y="550827"/>
                  </a:lnTo>
                  <a:lnTo>
                    <a:pt x="785984" y="576683"/>
                  </a:lnTo>
                  <a:lnTo>
                    <a:pt x="842125" y="602539"/>
                  </a:lnTo>
                  <a:lnTo>
                    <a:pt x="898267" y="628395"/>
                  </a:lnTo>
                  <a:lnTo>
                    <a:pt x="954409" y="654251"/>
                  </a:lnTo>
                  <a:lnTo>
                    <a:pt x="1010550" y="680107"/>
                  </a:lnTo>
                  <a:lnTo>
                    <a:pt x="1066692" y="705963"/>
                  </a:lnTo>
                  <a:lnTo>
                    <a:pt x="1122834" y="731818"/>
                  </a:lnTo>
                  <a:lnTo>
                    <a:pt x="1178976" y="757674"/>
                  </a:lnTo>
                  <a:close/>
                </a:path>
              </a:pathLst>
            </a:custGeom>
            <a:solidFill>
              <a:srgbClr val="1CBE4F">
                <a:alpha val="100000"/>
              </a:srgbClr>
            </a:solidFill>
            <a:ln w="13550" cap="flat">
              <a:solidFill>
                <a:srgbClr val="000000">
                  <a:alpha val="100000"/>
                </a:srgbClr>
              </a:solidFill>
              <a:prstDash val="solid"/>
              <a:miter/>
            </a:ln>
          </p:spPr>
          <p:txBody>
            <a:bodyPr/>
            <a:lstStyle/>
            <a:p/>
          </p:txBody>
        </p:sp>
        <p:sp>
          <p:nvSpPr>
            <p:cNvPr id="15" name="pg15"/>
            <p:cNvSpPr/>
            <p:nvPr/>
          </p:nvSpPr>
          <p:spPr>
            <a:xfrm>
              <a:off x="990792" y="2852260"/>
              <a:ext cx="1119127" cy="848814"/>
            </a:xfrm>
            <a:custGeom>
              <a:avLst/>
              <a:pathLst>
                <a:path w="1119127" h="848814">
                  <a:moveTo>
                    <a:pt x="1119127" y="810754"/>
                  </a:moveTo>
                  <a:lnTo>
                    <a:pt x="1070858" y="772147"/>
                  </a:lnTo>
                  <a:lnTo>
                    <a:pt x="1022589" y="733539"/>
                  </a:lnTo>
                  <a:lnTo>
                    <a:pt x="974320" y="694932"/>
                  </a:lnTo>
                  <a:lnTo>
                    <a:pt x="926051" y="656325"/>
                  </a:lnTo>
                  <a:lnTo>
                    <a:pt x="877782" y="617717"/>
                  </a:lnTo>
                  <a:lnTo>
                    <a:pt x="829513" y="579110"/>
                  </a:lnTo>
                  <a:lnTo>
                    <a:pt x="781244" y="540503"/>
                  </a:lnTo>
                  <a:lnTo>
                    <a:pt x="732975" y="501895"/>
                  </a:lnTo>
                  <a:lnTo>
                    <a:pt x="684706" y="463288"/>
                  </a:lnTo>
                  <a:lnTo>
                    <a:pt x="636437" y="424681"/>
                  </a:lnTo>
                  <a:lnTo>
                    <a:pt x="588168" y="386073"/>
                  </a:lnTo>
                  <a:lnTo>
                    <a:pt x="539899" y="347466"/>
                  </a:lnTo>
                  <a:lnTo>
                    <a:pt x="491630" y="308858"/>
                  </a:lnTo>
                  <a:lnTo>
                    <a:pt x="443361" y="270251"/>
                  </a:lnTo>
                  <a:lnTo>
                    <a:pt x="395092" y="231644"/>
                  </a:lnTo>
                  <a:lnTo>
                    <a:pt x="346823" y="193036"/>
                  </a:lnTo>
                  <a:lnTo>
                    <a:pt x="298554" y="154429"/>
                  </a:lnTo>
                  <a:lnTo>
                    <a:pt x="250285" y="115822"/>
                  </a:lnTo>
                  <a:lnTo>
                    <a:pt x="202016" y="77214"/>
                  </a:lnTo>
                  <a:lnTo>
                    <a:pt x="153747" y="38607"/>
                  </a:lnTo>
                  <a:lnTo>
                    <a:pt x="105478" y="0"/>
                  </a:lnTo>
                  <a:lnTo>
                    <a:pt x="68642" y="47714"/>
                  </a:lnTo>
                  <a:lnTo>
                    <a:pt x="33468" y="96668"/>
                  </a:lnTo>
                  <a:lnTo>
                    <a:pt x="0" y="146802"/>
                  </a:lnTo>
                  <a:lnTo>
                    <a:pt x="51989" y="180231"/>
                  </a:lnTo>
                  <a:lnTo>
                    <a:pt x="103979" y="213661"/>
                  </a:lnTo>
                  <a:lnTo>
                    <a:pt x="155968" y="247090"/>
                  </a:lnTo>
                  <a:lnTo>
                    <a:pt x="207958" y="280519"/>
                  </a:lnTo>
                  <a:lnTo>
                    <a:pt x="259947" y="313948"/>
                  </a:lnTo>
                  <a:lnTo>
                    <a:pt x="311937" y="347377"/>
                  </a:lnTo>
                  <a:lnTo>
                    <a:pt x="363926" y="380806"/>
                  </a:lnTo>
                  <a:lnTo>
                    <a:pt x="415916" y="414235"/>
                  </a:lnTo>
                  <a:lnTo>
                    <a:pt x="467906" y="447665"/>
                  </a:lnTo>
                  <a:lnTo>
                    <a:pt x="519895" y="481094"/>
                  </a:lnTo>
                  <a:lnTo>
                    <a:pt x="571885" y="514523"/>
                  </a:lnTo>
                  <a:lnTo>
                    <a:pt x="623874" y="547952"/>
                  </a:lnTo>
                  <a:lnTo>
                    <a:pt x="675864" y="581381"/>
                  </a:lnTo>
                  <a:lnTo>
                    <a:pt x="727853" y="614810"/>
                  </a:lnTo>
                  <a:lnTo>
                    <a:pt x="779843" y="648239"/>
                  </a:lnTo>
                  <a:lnTo>
                    <a:pt x="831833" y="681669"/>
                  </a:lnTo>
                  <a:lnTo>
                    <a:pt x="883822" y="715098"/>
                  </a:lnTo>
                  <a:lnTo>
                    <a:pt x="935812" y="748527"/>
                  </a:lnTo>
                  <a:lnTo>
                    <a:pt x="987801" y="781956"/>
                  </a:lnTo>
                  <a:lnTo>
                    <a:pt x="1039791" y="815385"/>
                  </a:lnTo>
                  <a:lnTo>
                    <a:pt x="1091780" y="848814"/>
                  </a:lnTo>
                  <a:close/>
                </a:path>
              </a:pathLst>
            </a:custGeom>
            <a:solidFill>
              <a:srgbClr val="FBE426">
                <a:alpha val="100000"/>
              </a:srgbClr>
            </a:solidFill>
            <a:ln w="13550" cap="flat">
              <a:solidFill>
                <a:srgbClr val="000000">
                  <a:alpha val="100000"/>
                </a:srgbClr>
              </a:solidFill>
              <a:prstDash val="solid"/>
              <a:miter/>
            </a:ln>
          </p:spPr>
          <p:txBody>
            <a:bodyPr/>
            <a:lstStyle/>
            <a:p/>
          </p:txBody>
        </p:sp>
        <p:sp>
          <p:nvSpPr>
            <p:cNvPr id="16" name="pg16"/>
            <p:cNvSpPr/>
            <p:nvPr/>
          </p:nvSpPr>
          <p:spPr>
            <a:xfrm>
              <a:off x="1096271" y="2720530"/>
              <a:ext cx="1043897" cy="942484"/>
            </a:xfrm>
            <a:custGeom>
              <a:avLst/>
              <a:pathLst>
                <a:path w="1043897" h="942484">
                  <a:moveTo>
                    <a:pt x="1043897" y="908332"/>
                  </a:moveTo>
                  <a:lnTo>
                    <a:pt x="999744" y="865078"/>
                  </a:lnTo>
                  <a:lnTo>
                    <a:pt x="955591" y="821824"/>
                  </a:lnTo>
                  <a:lnTo>
                    <a:pt x="911437" y="778570"/>
                  </a:lnTo>
                  <a:lnTo>
                    <a:pt x="867284" y="735316"/>
                  </a:lnTo>
                  <a:lnTo>
                    <a:pt x="823131" y="692062"/>
                  </a:lnTo>
                  <a:lnTo>
                    <a:pt x="778977" y="648808"/>
                  </a:lnTo>
                  <a:lnTo>
                    <a:pt x="734824" y="605554"/>
                  </a:lnTo>
                  <a:lnTo>
                    <a:pt x="690670" y="562300"/>
                  </a:lnTo>
                  <a:lnTo>
                    <a:pt x="646517" y="519047"/>
                  </a:lnTo>
                  <a:lnTo>
                    <a:pt x="602364" y="475793"/>
                  </a:lnTo>
                  <a:lnTo>
                    <a:pt x="558210" y="432539"/>
                  </a:lnTo>
                  <a:lnTo>
                    <a:pt x="514057" y="389285"/>
                  </a:lnTo>
                  <a:lnTo>
                    <a:pt x="469904" y="346031"/>
                  </a:lnTo>
                  <a:lnTo>
                    <a:pt x="425750" y="302777"/>
                  </a:lnTo>
                  <a:lnTo>
                    <a:pt x="381597" y="259523"/>
                  </a:lnTo>
                  <a:lnTo>
                    <a:pt x="337443" y="216269"/>
                  </a:lnTo>
                  <a:lnTo>
                    <a:pt x="293290" y="173015"/>
                  </a:lnTo>
                  <a:lnTo>
                    <a:pt x="249137" y="129761"/>
                  </a:lnTo>
                  <a:lnTo>
                    <a:pt x="204983" y="86507"/>
                  </a:lnTo>
                  <a:lnTo>
                    <a:pt x="160830" y="43253"/>
                  </a:lnTo>
                  <a:lnTo>
                    <a:pt x="116677" y="0"/>
                  </a:lnTo>
                  <a:lnTo>
                    <a:pt x="56683" y="64399"/>
                  </a:lnTo>
                  <a:lnTo>
                    <a:pt x="0" y="131729"/>
                  </a:lnTo>
                  <a:lnTo>
                    <a:pt x="48268" y="170337"/>
                  </a:lnTo>
                  <a:lnTo>
                    <a:pt x="96537" y="208944"/>
                  </a:lnTo>
                  <a:lnTo>
                    <a:pt x="144806" y="247551"/>
                  </a:lnTo>
                  <a:lnTo>
                    <a:pt x="193075" y="286159"/>
                  </a:lnTo>
                  <a:lnTo>
                    <a:pt x="241344" y="324766"/>
                  </a:lnTo>
                  <a:lnTo>
                    <a:pt x="289613" y="363374"/>
                  </a:lnTo>
                  <a:lnTo>
                    <a:pt x="337882" y="401981"/>
                  </a:lnTo>
                  <a:lnTo>
                    <a:pt x="386151" y="440588"/>
                  </a:lnTo>
                  <a:lnTo>
                    <a:pt x="434420" y="479196"/>
                  </a:lnTo>
                  <a:lnTo>
                    <a:pt x="482689" y="517803"/>
                  </a:lnTo>
                  <a:lnTo>
                    <a:pt x="530958" y="556410"/>
                  </a:lnTo>
                  <a:lnTo>
                    <a:pt x="579227" y="595018"/>
                  </a:lnTo>
                  <a:lnTo>
                    <a:pt x="627496" y="633625"/>
                  </a:lnTo>
                  <a:lnTo>
                    <a:pt x="675765" y="672232"/>
                  </a:lnTo>
                  <a:lnTo>
                    <a:pt x="724034" y="710840"/>
                  </a:lnTo>
                  <a:lnTo>
                    <a:pt x="772303" y="749447"/>
                  </a:lnTo>
                  <a:lnTo>
                    <a:pt x="820572" y="788055"/>
                  </a:lnTo>
                  <a:lnTo>
                    <a:pt x="868841" y="826662"/>
                  </a:lnTo>
                  <a:lnTo>
                    <a:pt x="917110" y="865269"/>
                  </a:lnTo>
                  <a:lnTo>
                    <a:pt x="965379" y="903877"/>
                  </a:lnTo>
                  <a:lnTo>
                    <a:pt x="1013648" y="942484"/>
                  </a:lnTo>
                  <a:close/>
                </a:path>
              </a:pathLst>
            </a:custGeom>
            <a:solidFill>
              <a:srgbClr val="B10DA1">
                <a:alpha val="100000"/>
              </a:srgbClr>
            </a:solidFill>
            <a:ln w="13550" cap="flat">
              <a:solidFill>
                <a:srgbClr val="000000">
                  <a:alpha val="100000"/>
                </a:srgbClr>
              </a:solidFill>
              <a:prstDash val="solid"/>
              <a:miter/>
            </a:ln>
          </p:spPr>
          <p:txBody>
            <a:bodyPr/>
            <a:lstStyle/>
            <a:p/>
          </p:txBody>
        </p:sp>
        <p:sp>
          <p:nvSpPr>
            <p:cNvPr id="17" name="pg17"/>
            <p:cNvSpPr/>
            <p:nvPr/>
          </p:nvSpPr>
          <p:spPr>
            <a:xfrm>
              <a:off x="1212948" y="2606561"/>
              <a:ext cx="959074" cy="1022301"/>
            </a:xfrm>
            <a:custGeom>
              <a:avLst/>
              <a:pathLst>
                <a:path w="959074" h="1022301">
                  <a:moveTo>
                    <a:pt x="959074" y="992753"/>
                  </a:moveTo>
                  <a:lnTo>
                    <a:pt x="919255" y="945479"/>
                  </a:lnTo>
                  <a:lnTo>
                    <a:pt x="879435" y="898205"/>
                  </a:lnTo>
                  <a:lnTo>
                    <a:pt x="839616" y="850931"/>
                  </a:lnTo>
                  <a:lnTo>
                    <a:pt x="799796" y="803657"/>
                  </a:lnTo>
                  <a:lnTo>
                    <a:pt x="759977" y="756383"/>
                  </a:lnTo>
                  <a:lnTo>
                    <a:pt x="720157" y="709109"/>
                  </a:lnTo>
                  <a:lnTo>
                    <a:pt x="680338" y="661835"/>
                  </a:lnTo>
                  <a:lnTo>
                    <a:pt x="640518" y="614561"/>
                  </a:lnTo>
                  <a:lnTo>
                    <a:pt x="600699" y="567287"/>
                  </a:lnTo>
                  <a:lnTo>
                    <a:pt x="560879" y="520013"/>
                  </a:lnTo>
                  <a:lnTo>
                    <a:pt x="521060" y="472739"/>
                  </a:lnTo>
                  <a:lnTo>
                    <a:pt x="481240" y="425465"/>
                  </a:lnTo>
                  <a:lnTo>
                    <a:pt x="441421" y="378191"/>
                  </a:lnTo>
                  <a:lnTo>
                    <a:pt x="401601" y="330917"/>
                  </a:lnTo>
                  <a:lnTo>
                    <a:pt x="361782" y="283643"/>
                  </a:lnTo>
                  <a:lnTo>
                    <a:pt x="321962" y="236369"/>
                  </a:lnTo>
                  <a:lnTo>
                    <a:pt x="282143" y="189095"/>
                  </a:lnTo>
                  <a:lnTo>
                    <a:pt x="242323" y="141821"/>
                  </a:lnTo>
                  <a:lnTo>
                    <a:pt x="202504" y="94547"/>
                  </a:lnTo>
                  <a:lnTo>
                    <a:pt x="162685" y="47273"/>
                  </a:lnTo>
                  <a:lnTo>
                    <a:pt x="122865" y="0"/>
                  </a:lnTo>
                  <a:lnTo>
                    <a:pt x="60069" y="55514"/>
                  </a:lnTo>
                  <a:lnTo>
                    <a:pt x="0" y="113968"/>
                  </a:lnTo>
                  <a:lnTo>
                    <a:pt x="44153" y="157222"/>
                  </a:lnTo>
                  <a:lnTo>
                    <a:pt x="88306" y="200476"/>
                  </a:lnTo>
                  <a:lnTo>
                    <a:pt x="132460" y="243730"/>
                  </a:lnTo>
                  <a:lnTo>
                    <a:pt x="176613" y="286984"/>
                  </a:lnTo>
                  <a:lnTo>
                    <a:pt x="220766" y="330238"/>
                  </a:lnTo>
                  <a:lnTo>
                    <a:pt x="264920" y="373492"/>
                  </a:lnTo>
                  <a:lnTo>
                    <a:pt x="309073" y="416746"/>
                  </a:lnTo>
                  <a:lnTo>
                    <a:pt x="353226" y="460000"/>
                  </a:lnTo>
                  <a:lnTo>
                    <a:pt x="397380" y="503254"/>
                  </a:lnTo>
                  <a:lnTo>
                    <a:pt x="441533" y="546508"/>
                  </a:lnTo>
                  <a:lnTo>
                    <a:pt x="485687" y="589762"/>
                  </a:lnTo>
                  <a:lnTo>
                    <a:pt x="529840" y="633015"/>
                  </a:lnTo>
                  <a:lnTo>
                    <a:pt x="573993" y="676269"/>
                  </a:lnTo>
                  <a:lnTo>
                    <a:pt x="618147" y="719523"/>
                  </a:lnTo>
                  <a:lnTo>
                    <a:pt x="662300" y="762777"/>
                  </a:lnTo>
                  <a:lnTo>
                    <a:pt x="706453" y="806031"/>
                  </a:lnTo>
                  <a:lnTo>
                    <a:pt x="750607" y="849285"/>
                  </a:lnTo>
                  <a:lnTo>
                    <a:pt x="794760" y="892539"/>
                  </a:lnTo>
                  <a:lnTo>
                    <a:pt x="838914" y="935793"/>
                  </a:lnTo>
                  <a:lnTo>
                    <a:pt x="883067" y="979047"/>
                  </a:lnTo>
                  <a:lnTo>
                    <a:pt x="927220" y="1022301"/>
                  </a:lnTo>
                  <a:close/>
                </a:path>
              </a:pathLst>
            </a:custGeom>
            <a:solidFill>
              <a:srgbClr val="85660D">
                <a:alpha val="100000"/>
              </a:srgbClr>
            </a:solidFill>
            <a:ln w="13550" cap="flat">
              <a:solidFill>
                <a:srgbClr val="000000">
                  <a:alpha val="100000"/>
                </a:srgbClr>
              </a:solidFill>
              <a:prstDash val="solid"/>
              <a:miter/>
            </a:ln>
          </p:spPr>
          <p:txBody>
            <a:bodyPr/>
            <a:lstStyle/>
            <a:p/>
          </p:txBody>
        </p:sp>
        <p:sp>
          <p:nvSpPr>
            <p:cNvPr id="18" name="pg18"/>
            <p:cNvSpPr/>
            <p:nvPr/>
          </p:nvSpPr>
          <p:spPr>
            <a:xfrm>
              <a:off x="1335813" y="2510051"/>
              <a:ext cx="868798" cy="1089263"/>
            </a:xfrm>
            <a:custGeom>
              <a:avLst/>
              <a:pathLst>
                <a:path w="868798" h="1089263">
                  <a:moveTo>
                    <a:pt x="868798" y="1064242"/>
                  </a:moveTo>
                  <a:lnTo>
                    <a:pt x="833412" y="1013564"/>
                  </a:lnTo>
                  <a:lnTo>
                    <a:pt x="798027" y="962886"/>
                  </a:lnTo>
                  <a:lnTo>
                    <a:pt x="762641" y="912208"/>
                  </a:lnTo>
                  <a:lnTo>
                    <a:pt x="727256" y="861529"/>
                  </a:lnTo>
                  <a:lnTo>
                    <a:pt x="691870" y="810851"/>
                  </a:lnTo>
                  <a:lnTo>
                    <a:pt x="656485" y="760173"/>
                  </a:lnTo>
                  <a:lnTo>
                    <a:pt x="621099" y="709495"/>
                  </a:lnTo>
                  <a:lnTo>
                    <a:pt x="585713" y="658816"/>
                  </a:lnTo>
                  <a:lnTo>
                    <a:pt x="550328" y="608138"/>
                  </a:lnTo>
                  <a:lnTo>
                    <a:pt x="514942" y="557460"/>
                  </a:lnTo>
                  <a:lnTo>
                    <a:pt x="479557" y="506782"/>
                  </a:lnTo>
                  <a:lnTo>
                    <a:pt x="444171" y="456104"/>
                  </a:lnTo>
                  <a:lnTo>
                    <a:pt x="408785" y="405425"/>
                  </a:lnTo>
                  <a:lnTo>
                    <a:pt x="373400" y="354747"/>
                  </a:lnTo>
                  <a:lnTo>
                    <a:pt x="338014" y="304069"/>
                  </a:lnTo>
                  <a:lnTo>
                    <a:pt x="302629" y="253391"/>
                  </a:lnTo>
                  <a:lnTo>
                    <a:pt x="267243" y="202712"/>
                  </a:lnTo>
                  <a:lnTo>
                    <a:pt x="231858" y="152034"/>
                  </a:lnTo>
                  <a:lnTo>
                    <a:pt x="196472" y="101356"/>
                  </a:lnTo>
                  <a:lnTo>
                    <a:pt x="161086" y="50678"/>
                  </a:lnTo>
                  <a:lnTo>
                    <a:pt x="125701" y="0"/>
                  </a:lnTo>
                  <a:lnTo>
                    <a:pt x="61759" y="46833"/>
                  </a:lnTo>
                  <a:lnTo>
                    <a:pt x="0" y="96510"/>
                  </a:lnTo>
                  <a:lnTo>
                    <a:pt x="39819" y="143784"/>
                  </a:lnTo>
                  <a:lnTo>
                    <a:pt x="79638" y="191058"/>
                  </a:lnTo>
                  <a:lnTo>
                    <a:pt x="119458" y="238332"/>
                  </a:lnTo>
                  <a:lnTo>
                    <a:pt x="159277" y="285606"/>
                  </a:lnTo>
                  <a:lnTo>
                    <a:pt x="199097" y="332880"/>
                  </a:lnTo>
                  <a:lnTo>
                    <a:pt x="238916" y="380154"/>
                  </a:lnTo>
                  <a:lnTo>
                    <a:pt x="278736" y="427427"/>
                  </a:lnTo>
                  <a:lnTo>
                    <a:pt x="318555" y="474701"/>
                  </a:lnTo>
                  <a:lnTo>
                    <a:pt x="358375" y="521975"/>
                  </a:lnTo>
                  <a:lnTo>
                    <a:pt x="398194" y="569249"/>
                  </a:lnTo>
                  <a:lnTo>
                    <a:pt x="438014" y="616523"/>
                  </a:lnTo>
                  <a:lnTo>
                    <a:pt x="477833" y="663797"/>
                  </a:lnTo>
                  <a:lnTo>
                    <a:pt x="517653" y="711071"/>
                  </a:lnTo>
                  <a:lnTo>
                    <a:pt x="557472" y="758345"/>
                  </a:lnTo>
                  <a:lnTo>
                    <a:pt x="597292" y="805619"/>
                  </a:lnTo>
                  <a:lnTo>
                    <a:pt x="637111" y="852893"/>
                  </a:lnTo>
                  <a:lnTo>
                    <a:pt x="676931" y="900167"/>
                  </a:lnTo>
                  <a:lnTo>
                    <a:pt x="716750" y="947441"/>
                  </a:lnTo>
                  <a:lnTo>
                    <a:pt x="756570" y="994715"/>
                  </a:lnTo>
                  <a:lnTo>
                    <a:pt x="796389" y="1041989"/>
                  </a:lnTo>
                  <a:lnTo>
                    <a:pt x="836209" y="1089263"/>
                  </a:lnTo>
                  <a:close/>
                </a:path>
              </a:pathLst>
            </a:custGeom>
            <a:solidFill>
              <a:srgbClr val="1C8356">
                <a:alpha val="100000"/>
              </a:srgbClr>
            </a:solidFill>
            <a:ln w="13550" cap="flat">
              <a:solidFill>
                <a:srgbClr val="000000">
                  <a:alpha val="100000"/>
                </a:srgbClr>
              </a:solidFill>
              <a:prstDash val="solid"/>
              <a:miter/>
            </a:ln>
          </p:spPr>
          <p:txBody>
            <a:bodyPr/>
            <a:lstStyle/>
            <a:p/>
          </p:txBody>
        </p:sp>
        <p:sp>
          <p:nvSpPr>
            <p:cNvPr id="19" name="pg19"/>
            <p:cNvSpPr/>
            <p:nvPr/>
          </p:nvSpPr>
          <p:spPr>
            <a:xfrm>
              <a:off x="1461515" y="2431619"/>
              <a:ext cx="774966" cy="1142674"/>
            </a:xfrm>
            <a:custGeom>
              <a:avLst/>
              <a:pathLst>
                <a:path w="774966" h="1142674">
                  <a:moveTo>
                    <a:pt x="774966" y="1122340"/>
                  </a:moveTo>
                  <a:lnTo>
                    <a:pt x="743917" y="1068895"/>
                  </a:lnTo>
                  <a:lnTo>
                    <a:pt x="712867" y="1015450"/>
                  </a:lnTo>
                  <a:lnTo>
                    <a:pt x="681817" y="962006"/>
                  </a:lnTo>
                  <a:lnTo>
                    <a:pt x="650768" y="908561"/>
                  </a:lnTo>
                  <a:lnTo>
                    <a:pt x="619718" y="855116"/>
                  </a:lnTo>
                  <a:lnTo>
                    <a:pt x="588669" y="801671"/>
                  </a:lnTo>
                  <a:lnTo>
                    <a:pt x="557619" y="748226"/>
                  </a:lnTo>
                  <a:lnTo>
                    <a:pt x="526569" y="694782"/>
                  </a:lnTo>
                  <a:lnTo>
                    <a:pt x="495520" y="641337"/>
                  </a:lnTo>
                  <a:lnTo>
                    <a:pt x="464470" y="587892"/>
                  </a:lnTo>
                  <a:lnTo>
                    <a:pt x="433421" y="534447"/>
                  </a:lnTo>
                  <a:lnTo>
                    <a:pt x="402371" y="481003"/>
                  </a:lnTo>
                  <a:lnTo>
                    <a:pt x="371321" y="427558"/>
                  </a:lnTo>
                  <a:lnTo>
                    <a:pt x="340272" y="374113"/>
                  </a:lnTo>
                  <a:lnTo>
                    <a:pt x="309222" y="320668"/>
                  </a:lnTo>
                  <a:lnTo>
                    <a:pt x="278173" y="267223"/>
                  </a:lnTo>
                  <a:lnTo>
                    <a:pt x="247123" y="213779"/>
                  </a:lnTo>
                  <a:lnTo>
                    <a:pt x="216073" y="160334"/>
                  </a:lnTo>
                  <a:lnTo>
                    <a:pt x="185024" y="106889"/>
                  </a:lnTo>
                  <a:lnTo>
                    <a:pt x="153974" y="53444"/>
                  </a:lnTo>
                  <a:lnTo>
                    <a:pt x="122925" y="0"/>
                  </a:lnTo>
                  <a:lnTo>
                    <a:pt x="60646" y="37936"/>
                  </a:lnTo>
                  <a:lnTo>
                    <a:pt x="0" y="78431"/>
                  </a:lnTo>
                  <a:lnTo>
                    <a:pt x="35385" y="129110"/>
                  </a:lnTo>
                  <a:lnTo>
                    <a:pt x="70771" y="179788"/>
                  </a:lnTo>
                  <a:lnTo>
                    <a:pt x="106156" y="230466"/>
                  </a:lnTo>
                  <a:lnTo>
                    <a:pt x="141542" y="281144"/>
                  </a:lnTo>
                  <a:lnTo>
                    <a:pt x="176927" y="331822"/>
                  </a:lnTo>
                  <a:lnTo>
                    <a:pt x="212313" y="382501"/>
                  </a:lnTo>
                  <a:lnTo>
                    <a:pt x="247699" y="433179"/>
                  </a:lnTo>
                  <a:lnTo>
                    <a:pt x="283084" y="483857"/>
                  </a:lnTo>
                  <a:lnTo>
                    <a:pt x="318470" y="534535"/>
                  </a:lnTo>
                  <a:lnTo>
                    <a:pt x="353855" y="585214"/>
                  </a:lnTo>
                  <a:lnTo>
                    <a:pt x="389241" y="635892"/>
                  </a:lnTo>
                  <a:lnTo>
                    <a:pt x="424626" y="686570"/>
                  </a:lnTo>
                  <a:lnTo>
                    <a:pt x="460012" y="737248"/>
                  </a:lnTo>
                  <a:lnTo>
                    <a:pt x="495398" y="787926"/>
                  </a:lnTo>
                  <a:lnTo>
                    <a:pt x="530783" y="838605"/>
                  </a:lnTo>
                  <a:lnTo>
                    <a:pt x="566169" y="889283"/>
                  </a:lnTo>
                  <a:lnTo>
                    <a:pt x="601554" y="939961"/>
                  </a:lnTo>
                  <a:lnTo>
                    <a:pt x="636940" y="990639"/>
                  </a:lnTo>
                  <a:lnTo>
                    <a:pt x="672326" y="1041318"/>
                  </a:lnTo>
                  <a:lnTo>
                    <a:pt x="707711" y="1091996"/>
                  </a:lnTo>
                  <a:lnTo>
                    <a:pt x="743097" y="1142674"/>
                  </a:lnTo>
                  <a:close/>
                </a:path>
              </a:pathLst>
            </a:custGeom>
            <a:solidFill>
              <a:srgbClr val="C4451C">
                <a:alpha val="100000"/>
              </a:srgbClr>
            </a:solidFill>
            <a:ln w="13550" cap="flat">
              <a:solidFill>
                <a:srgbClr val="000000">
                  <a:alpha val="100000"/>
                </a:srgbClr>
              </a:solidFill>
              <a:prstDash val="solid"/>
              <a:miter/>
            </a:ln>
          </p:spPr>
          <p:txBody>
            <a:bodyPr/>
            <a:lstStyle/>
            <a:p/>
          </p:txBody>
        </p:sp>
        <p:sp>
          <p:nvSpPr>
            <p:cNvPr id="20" name="pg20"/>
            <p:cNvSpPr/>
            <p:nvPr/>
          </p:nvSpPr>
          <p:spPr>
            <a:xfrm>
              <a:off x="1584440" y="2370040"/>
              <a:ext cx="682053" cy="1183919"/>
            </a:xfrm>
            <a:custGeom>
              <a:avLst/>
              <a:pathLst>
                <a:path w="682053" h="1183919">
                  <a:moveTo>
                    <a:pt x="682053" y="1167954"/>
                  </a:moveTo>
                  <a:lnTo>
                    <a:pt x="655087" y="1112337"/>
                  </a:lnTo>
                  <a:lnTo>
                    <a:pt x="628120" y="1056721"/>
                  </a:lnTo>
                  <a:lnTo>
                    <a:pt x="601154" y="1001104"/>
                  </a:lnTo>
                  <a:lnTo>
                    <a:pt x="574188" y="945487"/>
                  </a:lnTo>
                  <a:lnTo>
                    <a:pt x="547221" y="889870"/>
                  </a:lnTo>
                  <a:lnTo>
                    <a:pt x="520255" y="834253"/>
                  </a:lnTo>
                  <a:lnTo>
                    <a:pt x="493289" y="778636"/>
                  </a:lnTo>
                  <a:lnTo>
                    <a:pt x="466322" y="723019"/>
                  </a:lnTo>
                  <a:lnTo>
                    <a:pt x="439356" y="667402"/>
                  </a:lnTo>
                  <a:lnTo>
                    <a:pt x="412390" y="611785"/>
                  </a:lnTo>
                  <a:lnTo>
                    <a:pt x="385423" y="556168"/>
                  </a:lnTo>
                  <a:lnTo>
                    <a:pt x="358457" y="500552"/>
                  </a:lnTo>
                  <a:lnTo>
                    <a:pt x="331491" y="444935"/>
                  </a:lnTo>
                  <a:lnTo>
                    <a:pt x="304524" y="389318"/>
                  </a:lnTo>
                  <a:lnTo>
                    <a:pt x="277558" y="333701"/>
                  </a:lnTo>
                  <a:lnTo>
                    <a:pt x="250592" y="278084"/>
                  </a:lnTo>
                  <a:lnTo>
                    <a:pt x="223625" y="222467"/>
                  </a:lnTo>
                  <a:lnTo>
                    <a:pt x="196659" y="166850"/>
                  </a:lnTo>
                  <a:lnTo>
                    <a:pt x="169693" y="111233"/>
                  </a:lnTo>
                  <a:lnTo>
                    <a:pt x="142726" y="55616"/>
                  </a:lnTo>
                  <a:lnTo>
                    <a:pt x="115760" y="0"/>
                  </a:lnTo>
                  <a:lnTo>
                    <a:pt x="57304" y="29706"/>
                  </a:lnTo>
                  <a:lnTo>
                    <a:pt x="0" y="61579"/>
                  </a:lnTo>
                  <a:lnTo>
                    <a:pt x="31049" y="115024"/>
                  </a:lnTo>
                  <a:lnTo>
                    <a:pt x="62099" y="168469"/>
                  </a:lnTo>
                  <a:lnTo>
                    <a:pt x="93148" y="221913"/>
                  </a:lnTo>
                  <a:lnTo>
                    <a:pt x="124198" y="275358"/>
                  </a:lnTo>
                  <a:lnTo>
                    <a:pt x="155247" y="328803"/>
                  </a:lnTo>
                  <a:lnTo>
                    <a:pt x="186297" y="382248"/>
                  </a:lnTo>
                  <a:lnTo>
                    <a:pt x="217347" y="435692"/>
                  </a:lnTo>
                  <a:lnTo>
                    <a:pt x="248396" y="489137"/>
                  </a:lnTo>
                  <a:lnTo>
                    <a:pt x="279446" y="542582"/>
                  </a:lnTo>
                  <a:lnTo>
                    <a:pt x="310495" y="596027"/>
                  </a:lnTo>
                  <a:lnTo>
                    <a:pt x="341545" y="649472"/>
                  </a:lnTo>
                  <a:lnTo>
                    <a:pt x="372595" y="702916"/>
                  </a:lnTo>
                  <a:lnTo>
                    <a:pt x="403644" y="756361"/>
                  </a:lnTo>
                  <a:lnTo>
                    <a:pt x="434694" y="809806"/>
                  </a:lnTo>
                  <a:lnTo>
                    <a:pt x="465743" y="863251"/>
                  </a:lnTo>
                  <a:lnTo>
                    <a:pt x="496793" y="916695"/>
                  </a:lnTo>
                  <a:lnTo>
                    <a:pt x="527843" y="970140"/>
                  </a:lnTo>
                  <a:lnTo>
                    <a:pt x="558892" y="1023585"/>
                  </a:lnTo>
                  <a:lnTo>
                    <a:pt x="589942" y="1077030"/>
                  </a:lnTo>
                  <a:lnTo>
                    <a:pt x="620991" y="1130475"/>
                  </a:lnTo>
                  <a:lnTo>
                    <a:pt x="652041" y="1183919"/>
                  </a:lnTo>
                  <a:close/>
                </a:path>
              </a:pathLst>
            </a:custGeom>
            <a:solidFill>
              <a:srgbClr val="325A9B">
                <a:alpha val="100000"/>
              </a:srgbClr>
            </a:solidFill>
            <a:ln w="13550" cap="flat">
              <a:solidFill>
                <a:srgbClr val="000000">
                  <a:alpha val="100000"/>
                </a:srgbClr>
              </a:solidFill>
              <a:prstDash val="solid"/>
              <a:miter/>
            </a:ln>
          </p:spPr>
          <p:txBody>
            <a:bodyPr/>
            <a:lstStyle/>
            <a:p/>
          </p:txBody>
        </p:sp>
        <p:sp>
          <p:nvSpPr>
            <p:cNvPr id="21" name="pg21"/>
            <p:cNvSpPr/>
            <p:nvPr/>
          </p:nvSpPr>
          <p:spPr>
            <a:xfrm>
              <a:off x="1700200" y="2323896"/>
              <a:ext cx="593146" cy="1214098"/>
            </a:xfrm>
            <a:custGeom>
              <a:avLst/>
              <a:pathLst>
                <a:path w="593146" h="1214098">
                  <a:moveTo>
                    <a:pt x="593146" y="1202134"/>
                  </a:moveTo>
                  <a:lnTo>
                    <a:pt x="569833" y="1144890"/>
                  </a:lnTo>
                  <a:lnTo>
                    <a:pt x="546520" y="1087645"/>
                  </a:lnTo>
                  <a:lnTo>
                    <a:pt x="523207" y="1030401"/>
                  </a:lnTo>
                  <a:lnTo>
                    <a:pt x="499895" y="973156"/>
                  </a:lnTo>
                  <a:lnTo>
                    <a:pt x="476582" y="915912"/>
                  </a:lnTo>
                  <a:lnTo>
                    <a:pt x="453269" y="858667"/>
                  </a:lnTo>
                  <a:lnTo>
                    <a:pt x="429956" y="801423"/>
                  </a:lnTo>
                  <a:lnTo>
                    <a:pt x="406643" y="744178"/>
                  </a:lnTo>
                  <a:lnTo>
                    <a:pt x="383331" y="686934"/>
                  </a:lnTo>
                  <a:lnTo>
                    <a:pt x="360018" y="629689"/>
                  </a:lnTo>
                  <a:lnTo>
                    <a:pt x="336705" y="572445"/>
                  </a:lnTo>
                  <a:lnTo>
                    <a:pt x="313392" y="515200"/>
                  </a:lnTo>
                  <a:lnTo>
                    <a:pt x="290079" y="457956"/>
                  </a:lnTo>
                  <a:lnTo>
                    <a:pt x="266767" y="400711"/>
                  </a:lnTo>
                  <a:lnTo>
                    <a:pt x="243454" y="343467"/>
                  </a:lnTo>
                  <a:lnTo>
                    <a:pt x="220141" y="286222"/>
                  </a:lnTo>
                  <a:lnTo>
                    <a:pt x="196828" y="228978"/>
                  </a:lnTo>
                  <a:lnTo>
                    <a:pt x="173516" y="171733"/>
                  </a:lnTo>
                  <a:lnTo>
                    <a:pt x="150203" y="114489"/>
                  </a:lnTo>
                  <a:lnTo>
                    <a:pt x="126890" y="57244"/>
                  </a:lnTo>
                  <a:lnTo>
                    <a:pt x="103577" y="0"/>
                  </a:lnTo>
                  <a:lnTo>
                    <a:pt x="0" y="46143"/>
                  </a:lnTo>
                  <a:lnTo>
                    <a:pt x="26966" y="101760"/>
                  </a:lnTo>
                  <a:lnTo>
                    <a:pt x="53932" y="157377"/>
                  </a:lnTo>
                  <a:lnTo>
                    <a:pt x="80898" y="212993"/>
                  </a:lnTo>
                  <a:lnTo>
                    <a:pt x="107865" y="268610"/>
                  </a:lnTo>
                  <a:lnTo>
                    <a:pt x="134831" y="324227"/>
                  </a:lnTo>
                  <a:lnTo>
                    <a:pt x="161797" y="379844"/>
                  </a:lnTo>
                  <a:lnTo>
                    <a:pt x="188764" y="435461"/>
                  </a:lnTo>
                  <a:lnTo>
                    <a:pt x="215730" y="491078"/>
                  </a:lnTo>
                  <a:lnTo>
                    <a:pt x="242696" y="546695"/>
                  </a:lnTo>
                  <a:lnTo>
                    <a:pt x="269663" y="602312"/>
                  </a:lnTo>
                  <a:lnTo>
                    <a:pt x="296629" y="657929"/>
                  </a:lnTo>
                  <a:lnTo>
                    <a:pt x="323595" y="713545"/>
                  </a:lnTo>
                  <a:lnTo>
                    <a:pt x="350562" y="769162"/>
                  </a:lnTo>
                  <a:lnTo>
                    <a:pt x="377528" y="824779"/>
                  </a:lnTo>
                  <a:lnTo>
                    <a:pt x="404494" y="880396"/>
                  </a:lnTo>
                  <a:lnTo>
                    <a:pt x="431461" y="936013"/>
                  </a:lnTo>
                  <a:lnTo>
                    <a:pt x="458427" y="991630"/>
                  </a:lnTo>
                  <a:lnTo>
                    <a:pt x="485393" y="1047247"/>
                  </a:lnTo>
                  <a:lnTo>
                    <a:pt x="512360" y="1102864"/>
                  </a:lnTo>
                  <a:lnTo>
                    <a:pt x="539326" y="1158481"/>
                  </a:lnTo>
                  <a:lnTo>
                    <a:pt x="566292" y="1214098"/>
                  </a:lnTo>
                  <a:close/>
                </a:path>
              </a:pathLst>
            </a:custGeom>
            <a:solidFill>
              <a:srgbClr val="F8A19F">
                <a:alpha val="100000"/>
              </a:srgbClr>
            </a:solidFill>
            <a:ln w="13550" cap="flat">
              <a:solidFill>
                <a:srgbClr val="000000">
                  <a:alpha val="100000"/>
                </a:srgbClr>
              </a:solidFill>
              <a:prstDash val="solid"/>
              <a:miter/>
            </a:ln>
          </p:spPr>
          <p:txBody>
            <a:bodyPr/>
            <a:lstStyle/>
            <a:p/>
          </p:txBody>
        </p:sp>
        <p:sp>
          <p:nvSpPr>
            <p:cNvPr id="22" name="pg22"/>
            <p:cNvSpPr/>
            <p:nvPr/>
          </p:nvSpPr>
          <p:spPr>
            <a:xfrm>
              <a:off x="1803778" y="2296350"/>
              <a:ext cx="508274" cy="1229681"/>
            </a:xfrm>
            <a:custGeom>
              <a:avLst/>
              <a:pathLst>
                <a:path w="508274" h="1229681">
                  <a:moveTo>
                    <a:pt x="508274" y="1222539"/>
                  </a:moveTo>
                  <a:lnTo>
                    <a:pt x="487507" y="1164323"/>
                  </a:lnTo>
                  <a:lnTo>
                    <a:pt x="466739" y="1106107"/>
                  </a:lnTo>
                  <a:lnTo>
                    <a:pt x="445971" y="1047891"/>
                  </a:lnTo>
                  <a:lnTo>
                    <a:pt x="425204" y="989675"/>
                  </a:lnTo>
                  <a:lnTo>
                    <a:pt x="404436" y="931458"/>
                  </a:lnTo>
                  <a:lnTo>
                    <a:pt x="383668" y="873242"/>
                  </a:lnTo>
                  <a:lnTo>
                    <a:pt x="362900" y="815026"/>
                  </a:lnTo>
                  <a:lnTo>
                    <a:pt x="342133" y="756810"/>
                  </a:lnTo>
                  <a:lnTo>
                    <a:pt x="321365" y="698594"/>
                  </a:lnTo>
                  <a:lnTo>
                    <a:pt x="300597" y="640377"/>
                  </a:lnTo>
                  <a:lnTo>
                    <a:pt x="279829" y="582161"/>
                  </a:lnTo>
                  <a:lnTo>
                    <a:pt x="259062" y="523945"/>
                  </a:lnTo>
                  <a:lnTo>
                    <a:pt x="238294" y="465729"/>
                  </a:lnTo>
                  <a:lnTo>
                    <a:pt x="217526" y="407513"/>
                  </a:lnTo>
                  <a:lnTo>
                    <a:pt x="196758" y="349297"/>
                  </a:lnTo>
                  <a:lnTo>
                    <a:pt x="175991" y="291080"/>
                  </a:lnTo>
                  <a:lnTo>
                    <a:pt x="155223" y="232864"/>
                  </a:lnTo>
                  <a:lnTo>
                    <a:pt x="134455" y="174648"/>
                  </a:lnTo>
                  <a:lnTo>
                    <a:pt x="113688" y="116432"/>
                  </a:lnTo>
                  <a:lnTo>
                    <a:pt x="92920" y="58216"/>
                  </a:lnTo>
                  <a:lnTo>
                    <a:pt x="72152" y="0"/>
                  </a:lnTo>
                  <a:lnTo>
                    <a:pt x="0" y="27546"/>
                  </a:lnTo>
                  <a:lnTo>
                    <a:pt x="23312" y="84790"/>
                  </a:lnTo>
                  <a:lnTo>
                    <a:pt x="46625" y="142035"/>
                  </a:lnTo>
                  <a:lnTo>
                    <a:pt x="69938" y="199279"/>
                  </a:lnTo>
                  <a:lnTo>
                    <a:pt x="93251" y="256524"/>
                  </a:lnTo>
                  <a:lnTo>
                    <a:pt x="116563" y="313769"/>
                  </a:lnTo>
                  <a:lnTo>
                    <a:pt x="139876" y="371013"/>
                  </a:lnTo>
                  <a:lnTo>
                    <a:pt x="163189" y="428258"/>
                  </a:lnTo>
                  <a:lnTo>
                    <a:pt x="186502" y="485502"/>
                  </a:lnTo>
                  <a:lnTo>
                    <a:pt x="209815" y="542747"/>
                  </a:lnTo>
                  <a:lnTo>
                    <a:pt x="233127" y="599991"/>
                  </a:lnTo>
                  <a:lnTo>
                    <a:pt x="256440" y="657236"/>
                  </a:lnTo>
                  <a:lnTo>
                    <a:pt x="279753" y="714480"/>
                  </a:lnTo>
                  <a:lnTo>
                    <a:pt x="303066" y="771725"/>
                  </a:lnTo>
                  <a:lnTo>
                    <a:pt x="326379" y="828969"/>
                  </a:lnTo>
                  <a:lnTo>
                    <a:pt x="349691" y="886214"/>
                  </a:lnTo>
                  <a:lnTo>
                    <a:pt x="373004" y="943458"/>
                  </a:lnTo>
                  <a:lnTo>
                    <a:pt x="396317" y="1000703"/>
                  </a:lnTo>
                  <a:lnTo>
                    <a:pt x="419630" y="1057947"/>
                  </a:lnTo>
                  <a:lnTo>
                    <a:pt x="442943" y="1115192"/>
                  </a:lnTo>
                  <a:lnTo>
                    <a:pt x="466255" y="1172436"/>
                  </a:lnTo>
                  <a:lnTo>
                    <a:pt x="489568" y="1229681"/>
                  </a:lnTo>
                  <a:close/>
                </a:path>
              </a:pathLst>
            </a:custGeom>
            <a:solidFill>
              <a:srgbClr val="AA0DFE">
                <a:alpha val="100000"/>
              </a:srgbClr>
            </a:solidFill>
            <a:ln w="13550" cap="flat">
              <a:solidFill>
                <a:srgbClr val="000000">
                  <a:alpha val="100000"/>
                </a:srgbClr>
              </a:solidFill>
              <a:prstDash val="solid"/>
              <a:miter/>
            </a:ln>
          </p:spPr>
          <p:txBody>
            <a:bodyPr/>
            <a:lstStyle/>
            <a:p/>
          </p:txBody>
        </p:sp>
        <p:sp>
          <p:nvSpPr>
            <p:cNvPr id="23" name="pg23"/>
            <p:cNvSpPr/>
            <p:nvPr/>
          </p:nvSpPr>
          <p:spPr>
            <a:xfrm>
              <a:off x="1875931" y="2272972"/>
              <a:ext cx="454317" cy="1245917"/>
            </a:xfrm>
            <a:custGeom>
              <a:avLst/>
              <a:pathLst>
                <a:path w="454317" h="1245917">
                  <a:moveTo>
                    <a:pt x="454317" y="1239856"/>
                  </a:moveTo>
                  <a:lnTo>
                    <a:pt x="436024" y="1180815"/>
                  </a:lnTo>
                  <a:lnTo>
                    <a:pt x="417732" y="1121775"/>
                  </a:lnTo>
                  <a:lnTo>
                    <a:pt x="399440" y="1062734"/>
                  </a:lnTo>
                  <a:lnTo>
                    <a:pt x="381148" y="1003693"/>
                  </a:lnTo>
                  <a:lnTo>
                    <a:pt x="362855" y="944652"/>
                  </a:lnTo>
                  <a:lnTo>
                    <a:pt x="344563" y="885611"/>
                  </a:lnTo>
                  <a:lnTo>
                    <a:pt x="326271" y="826571"/>
                  </a:lnTo>
                  <a:lnTo>
                    <a:pt x="307979" y="767530"/>
                  </a:lnTo>
                  <a:lnTo>
                    <a:pt x="289687" y="708489"/>
                  </a:lnTo>
                  <a:lnTo>
                    <a:pt x="271394" y="649448"/>
                  </a:lnTo>
                  <a:lnTo>
                    <a:pt x="253102" y="590407"/>
                  </a:lnTo>
                  <a:lnTo>
                    <a:pt x="234810" y="531367"/>
                  </a:lnTo>
                  <a:lnTo>
                    <a:pt x="216518" y="472326"/>
                  </a:lnTo>
                  <a:lnTo>
                    <a:pt x="198225" y="413285"/>
                  </a:lnTo>
                  <a:lnTo>
                    <a:pt x="179933" y="354244"/>
                  </a:lnTo>
                  <a:lnTo>
                    <a:pt x="161641" y="295203"/>
                  </a:lnTo>
                  <a:lnTo>
                    <a:pt x="143349" y="236163"/>
                  </a:lnTo>
                  <a:lnTo>
                    <a:pt x="125056" y="177122"/>
                  </a:lnTo>
                  <a:lnTo>
                    <a:pt x="106764" y="118081"/>
                  </a:lnTo>
                  <a:lnTo>
                    <a:pt x="88472" y="59040"/>
                  </a:lnTo>
                  <a:lnTo>
                    <a:pt x="70180" y="0"/>
                  </a:lnTo>
                  <a:lnTo>
                    <a:pt x="0" y="23378"/>
                  </a:lnTo>
                  <a:lnTo>
                    <a:pt x="20767" y="81594"/>
                  </a:lnTo>
                  <a:lnTo>
                    <a:pt x="41535" y="139810"/>
                  </a:lnTo>
                  <a:lnTo>
                    <a:pt x="62303" y="198026"/>
                  </a:lnTo>
                  <a:lnTo>
                    <a:pt x="83070" y="256242"/>
                  </a:lnTo>
                  <a:lnTo>
                    <a:pt x="103838" y="314458"/>
                  </a:lnTo>
                  <a:lnTo>
                    <a:pt x="124606" y="372675"/>
                  </a:lnTo>
                  <a:lnTo>
                    <a:pt x="145374" y="430891"/>
                  </a:lnTo>
                  <a:lnTo>
                    <a:pt x="166141" y="489107"/>
                  </a:lnTo>
                  <a:lnTo>
                    <a:pt x="186909" y="547323"/>
                  </a:lnTo>
                  <a:lnTo>
                    <a:pt x="207677" y="605539"/>
                  </a:lnTo>
                  <a:lnTo>
                    <a:pt x="228445" y="663755"/>
                  </a:lnTo>
                  <a:lnTo>
                    <a:pt x="249212" y="721972"/>
                  </a:lnTo>
                  <a:lnTo>
                    <a:pt x="269980" y="780188"/>
                  </a:lnTo>
                  <a:lnTo>
                    <a:pt x="290748" y="838404"/>
                  </a:lnTo>
                  <a:lnTo>
                    <a:pt x="311515" y="896620"/>
                  </a:lnTo>
                  <a:lnTo>
                    <a:pt x="332283" y="954836"/>
                  </a:lnTo>
                  <a:lnTo>
                    <a:pt x="353051" y="1013053"/>
                  </a:lnTo>
                  <a:lnTo>
                    <a:pt x="373819" y="1071269"/>
                  </a:lnTo>
                  <a:lnTo>
                    <a:pt x="394586" y="1129485"/>
                  </a:lnTo>
                  <a:lnTo>
                    <a:pt x="415354" y="1187701"/>
                  </a:lnTo>
                  <a:lnTo>
                    <a:pt x="436122" y="1245917"/>
                  </a:lnTo>
                  <a:close/>
                </a:path>
              </a:pathLst>
            </a:custGeom>
            <a:solidFill>
              <a:srgbClr val="F6222E">
                <a:alpha val="100000"/>
              </a:srgbClr>
            </a:solidFill>
            <a:ln w="13550" cap="flat">
              <a:solidFill>
                <a:srgbClr val="000000">
                  <a:alpha val="100000"/>
                </a:srgbClr>
              </a:solidFill>
              <a:prstDash val="solid"/>
              <a:miter/>
            </a:ln>
          </p:spPr>
          <p:txBody>
            <a:bodyPr/>
            <a:lstStyle/>
            <a:p/>
          </p:txBody>
        </p:sp>
        <p:sp>
          <p:nvSpPr>
            <p:cNvPr id="24" name="pg24"/>
            <p:cNvSpPr/>
            <p:nvPr/>
          </p:nvSpPr>
          <p:spPr>
            <a:xfrm>
              <a:off x="1946111" y="2252836"/>
              <a:ext cx="402317" cy="1259992"/>
            </a:xfrm>
            <a:custGeom>
              <a:avLst/>
              <a:pathLst>
                <a:path w="402317" h="1259992">
                  <a:moveTo>
                    <a:pt x="402317" y="1254772"/>
                  </a:moveTo>
                  <a:lnTo>
                    <a:pt x="386498" y="1195021"/>
                  </a:lnTo>
                  <a:lnTo>
                    <a:pt x="370679" y="1135270"/>
                  </a:lnTo>
                  <a:lnTo>
                    <a:pt x="354860" y="1075518"/>
                  </a:lnTo>
                  <a:lnTo>
                    <a:pt x="339041" y="1015767"/>
                  </a:lnTo>
                  <a:lnTo>
                    <a:pt x="323223" y="956016"/>
                  </a:lnTo>
                  <a:lnTo>
                    <a:pt x="307404" y="896265"/>
                  </a:lnTo>
                  <a:lnTo>
                    <a:pt x="291585" y="836514"/>
                  </a:lnTo>
                  <a:lnTo>
                    <a:pt x="275766" y="776763"/>
                  </a:lnTo>
                  <a:lnTo>
                    <a:pt x="259948" y="717012"/>
                  </a:lnTo>
                  <a:lnTo>
                    <a:pt x="244129" y="657261"/>
                  </a:lnTo>
                  <a:lnTo>
                    <a:pt x="228310" y="597510"/>
                  </a:lnTo>
                  <a:lnTo>
                    <a:pt x="212491" y="537759"/>
                  </a:lnTo>
                  <a:lnTo>
                    <a:pt x="196673" y="478008"/>
                  </a:lnTo>
                  <a:lnTo>
                    <a:pt x="180854" y="418257"/>
                  </a:lnTo>
                  <a:lnTo>
                    <a:pt x="165035" y="358506"/>
                  </a:lnTo>
                  <a:lnTo>
                    <a:pt x="149216" y="298755"/>
                  </a:lnTo>
                  <a:lnTo>
                    <a:pt x="133398" y="239004"/>
                  </a:lnTo>
                  <a:lnTo>
                    <a:pt x="117579" y="179253"/>
                  </a:lnTo>
                  <a:lnTo>
                    <a:pt x="101760" y="119502"/>
                  </a:lnTo>
                  <a:lnTo>
                    <a:pt x="85941" y="59751"/>
                  </a:lnTo>
                  <a:lnTo>
                    <a:pt x="70122" y="0"/>
                  </a:lnTo>
                  <a:lnTo>
                    <a:pt x="0" y="20135"/>
                  </a:lnTo>
                  <a:lnTo>
                    <a:pt x="18292" y="79176"/>
                  </a:lnTo>
                  <a:lnTo>
                    <a:pt x="36584" y="138217"/>
                  </a:lnTo>
                  <a:lnTo>
                    <a:pt x="54876" y="197258"/>
                  </a:lnTo>
                  <a:lnTo>
                    <a:pt x="73168" y="256298"/>
                  </a:lnTo>
                  <a:lnTo>
                    <a:pt x="91461" y="315339"/>
                  </a:lnTo>
                  <a:lnTo>
                    <a:pt x="109753" y="374380"/>
                  </a:lnTo>
                  <a:lnTo>
                    <a:pt x="128045" y="433421"/>
                  </a:lnTo>
                  <a:lnTo>
                    <a:pt x="146337" y="492462"/>
                  </a:lnTo>
                  <a:lnTo>
                    <a:pt x="164630" y="551502"/>
                  </a:lnTo>
                  <a:lnTo>
                    <a:pt x="182922" y="610543"/>
                  </a:lnTo>
                  <a:lnTo>
                    <a:pt x="201214" y="669584"/>
                  </a:lnTo>
                  <a:lnTo>
                    <a:pt x="219506" y="728625"/>
                  </a:lnTo>
                  <a:lnTo>
                    <a:pt x="237799" y="787666"/>
                  </a:lnTo>
                  <a:lnTo>
                    <a:pt x="256091" y="846706"/>
                  </a:lnTo>
                  <a:lnTo>
                    <a:pt x="274383" y="905747"/>
                  </a:lnTo>
                  <a:lnTo>
                    <a:pt x="292675" y="964788"/>
                  </a:lnTo>
                  <a:lnTo>
                    <a:pt x="310968" y="1023829"/>
                  </a:lnTo>
                  <a:lnTo>
                    <a:pt x="329260" y="1082870"/>
                  </a:lnTo>
                  <a:lnTo>
                    <a:pt x="347552" y="1141910"/>
                  </a:lnTo>
                  <a:lnTo>
                    <a:pt x="365844" y="1200951"/>
                  </a:lnTo>
                  <a:lnTo>
                    <a:pt x="384136" y="1259992"/>
                  </a:lnTo>
                  <a:close/>
                </a:path>
              </a:pathLst>
            </a:custGeom>
            <a:solidFill>
              <a:srgbClr val="2ED9FF">
                <a:alpha val="100000"/>
              </a:srgbClr>
            </a:solidFill>
            <a:ln w="13550" cap="flat">
              <a:solidFill>
                <a:srgbClr val="000000">
                  <a:alpha val="100000"/>
                </a:srgbClr>
              </a:solidFill>
              <a:prstDash val="solid"/>
              <a:miter/>
            </a:ln>
          </p:spPr>
          <p:txBody>
            <a:bodyPr/>
            <a:lstStyle/>
            <a:p/>
          </p:txBody>
        </p:sp>
        <p:sp>
          <p:nvSpPr>
            <p:cNvPr id="25" name="pg25"/>
            <p:cNvSpPr/>
            <p:nvPr/>
          </p:nvSpPr>
          <p:spPr>
            <a:xfrm>
              <a:off x="2016234" y="2237502"/>
              <a:ext cx="348409" cy="1270106"/>
            </a:xfrm>
            <a:custGeom>
              <a:avLst/>
              <a:pathLst>
                <a:path w="348409" h="1270106">
                  <a:moveTo>
                    <a:pt x="348409" y="1266130"/>
                  </a:moveTo>
                  <a:lnTo>
                    <a:pt x="334796" y="1205838"/>
                  </a:lnTo>
                  <a:lnTo>
                    <a:pt x="321184" y="1145546"/>
                  </a:lnTo>
                  <a:lnTo>
                    <a:pt x="307571" y="1085255"/>
                  </a:lnTo>
                  <a:lnTo>
                    <a:pt x="293958" y="1024963"/>
                  </a:lnTo>
                  <a:lnTo>
                    <a:pt x="280346" y="964671"/>
                  </a:lnTo>
                  <a:lnTo>
                    <a:pt x="266733" y="904379"/>
                  </a:lnTo>
                  <a:lnTo>
                    <a:pt x="253121" y="844087"/>
                  </a:lnTo>
                  <a:lnTo>
                    <a:pt x="239508" y="783795"/>
                  </a:lnTo>
                  <a:lnTo>
                    <a:pt x="225895" y="723503"/>
                  </a:lnTo>
                  <a:lnTo>
                    <a:pt x="212283" y="663211"/>
                  </a:lnTo>
                  <a:lnTo>
                    <a:pt x="198670" y="602919"/>
                  </a:lnTo>
                  <a:lnTo>
                    <a:pt x="185057" y="542627"/>
                  </a:lnTo>
                  <a:lnTo>
                    <a:pt x="171445" y="482335"/>
                  </a:lnTo>
                  <a:lnTo>
                    <a:pt x="157832" y="422043"/>
                  </a:lnTo>
                  <a:lnTo>
                    <a:pt x="144220" y="361751"/>
                  </a:lnTo>
                  <a:lnTo>
                    <a:pt x="130607" y="301459"/>
                  </a:lnTo>
                  <a:lnTo>
                    <a:pt x="116994" y="241167"/>
                  </a:lnTo>
                  <a:lnTo>
                    <a:pt x="103382" y="180875"/>
                  </a:lnTo>
                  <a:lnTo>
                    <a:pt x="89769" y="120583"/>
                  </a:lnTo>
                  <a:lnTo>
                    <a:pt x="76157" y="60291"/>
                  </a:lnTo>
                  <a:lnTo>
                    <a:pt x="62544" y="0"/>
                  </a:lnTo>
                  <a:lnTo>
                    <a:pt x="0" y="15334"/>
                  </a:lnTo>
                  <a:lnTo>
                    <a:pt x="15818" y="75085"/>
                  </a:lnTo>
                  <a:lnTo>
                    <a:pt x="31637" y="134836"/>
                  </a:lnTo>
                  <a:lnTo>
                    <a:pt x="47456" y="194587"/>
                  </a:lnTo>
                  <a:lnTo>
                    <a:pt x="63275" y="254338"/>
                  </a:lnTo>
                  <a:lnTo>
                    <a:pt x="79093" y="314089"/>
                  </a:lnTo>
                  <a:lnTo>
                    <a:pt x="94912" y="373840"/>
                  </a:lnTo>
                  <a:lnTo>
                    <a:pt x="110731" y="433591"/>
                  </a:lnTo>
                  <a:lnTo>
                    <a:pt x="126550" y="493342"/>
                  </a:lnTo>
                  <a:lnTo>
                    <a:pt x="142368" y="553093"/>
                  </a:lnTo>
                  <a:lnTo>
                    <a:pt x="158187" y="612844"/>
                  </a:lnTo>
                  <a:lnTo>
                    <a:pt x="174006" y="672595"/>
                  </a:lnTo>
                  <a:lnTo>
                    <a:pt x="189825" y="732346"/>
                  </a:lnTo>
                  <a:lnTo>
                    <a:pt x="205643" y="792097"/>
                  </a:lnTo>
                  <a:lnTo>
                    <a:pt x="221462" y="851849"/>
                  </a:lnTo>
                  <a:lnTo>
                    <a:pt x="237281" y="911600"/>
                  </a:lnTo>
                  <a:lnTo>
                    <a:pt x="253100" y="971351"/>
                  </a:lnTo>
                  <a:lnTo>
                    <a:pt x="268919" y="1031102"/>
                  </a:lnTo>
                  <a:lnTo>
                    <a:pt x="284737" y="1090853"/>
                  </a:lnTo>
                  <a:lnTo>
                    <a:pt x="300556" y="1150604"/>
                  </a:lnTo>
                  <a:lnTo>
                    <a:pt x="316375" y="1210355"/>
                  </a:lnTo>
                  <a:lnTo>
                    <a:pt x="332194" y="1270106"/>
                  </a:lnTo>
                  <a:close/>
                </a:path>
              </a:pathLst>
            </a:custGeom>
            <a:solidFill>
              <a:srgbClr val="782AB6">
                <a:alpha val="100000"/>
              </a:srgbClr>
            </a:solidFill>
            <a:ln w="13550" cap="flat">
              <a:solidFill>
                <a:srgbClr val="000000">
                  <a:alpha val="100000"/>
                </a:srgbClr>
              </a:solidFill>
              <a:prstDash val="solid"/>
              <a:miter/>
            </a:ln>
          </p:spPr>
          <p:txBody>
            <a:bodyPr/>
            <a:lstStyle/>
            <a:p/>
          </p:txBody>
        </p:sp>
        <p:sp>
          <p:nvSpPr>
            <p:cNvPr id="26" name="pg26"/>
            <p:cNvSpPr/>
            <p:nvPr/>
          </p:nvSpPr>
          <p:spPr>
            <a:xfrm>
              <a:off x="2078778" y="2224709"/>
              <a:ext cx="301893" cy="1278923"/>
            </a:xfrm>
            <a:custGeom>
              <a:avLst/>
              <a:pathLst>
                <a:path w="301893" h="1278923">
                  <a:moveTo>
                    <a:pt x="301893" y="1275606"/>
                  </a:moveTo>
                  <a:lnTo>
                    <a:pt x="290461" y="1214863"/>
                  </a:lnTo>
                  <a:lnTo>
                    <a:pt x="279029" y="1154120"/>
                  </a:lnTo>
                  <a:lnTo>
                    <a:pt x="267597" y="1093377"/>
                  </a:lnTo>
                  <a:lnTo>
                    <a:pt x="256165" y="1032634"/>
                  </a:lnTo>
                  <a:lnTo>
                    <a:pt x="244734" y="971890"/>
                  </a:lnTo>
                  <a:lnTo>
                    <a:pt x="233302" y="911147"/>
                  </a:lnTo>
                  <a:lnTo>
                    <a:pt x="221870" y="850404"/>
                  </a:lnTo>
                  <a:lnTo>
                    <a:pt x="210438" y="789661"/>
                  </a:lnTo>
                  <a:lnTo>
                    <a:pt x="199006" y="728918"/>
                  </a:lnTo>
                  <a:lnTo>
                    <a:pt x="187574" y="668175"/>
                  </a:lnTo>
                  <a:lnTo>
                    <a:pt x="176142" y="607431"/>
                  </a:lnTo>
                  <a:lnTo>
                    <a:pt x="164711" y="546688"/>
                  </a:lnTo>
                  <a:lnTo>
                    <a:pt x="153279" y="485945"/>
                  </a:lnTo>
                  <a:lnTo>
                    <a:pt x="141847" y="425202"/>
                  </a:lnTo>
                  <a:lnTo>
                    <a:pt x="130415" y="364459"/>
                  </a:lnTo>
                  <a:lnTo>
                    <a:pt x="118983" y="303715"/>
                  </a:lnTo>
                  <a:lnTo>
                    <a:pt x="107551" y="242972"/>
                  </a:lnTo>
                  <a:lnTo>
                    <a:pt x="96119" y="182229"/>
                  </a:lnTo>
                  <a:lnTo>
                    <a:pt x="84688" y="121486"/>
                  </a:lnTo>
                  <a:lnTo>
                    <a:pt x="73256" y="60743"/>
                  </a:lnTo>
                  <a:lnTo>
                    <a:pt x="61824" y="0"/>
                  </a:lnTo>
                  <a:lnTo>
                    <a:pt x="0" y="12792"/>
                  </a:lnTo>
                  <a:lnTo>
                    <a:pt x="13612" y="73084"/>
                  </a:lnTo>
                  <a:lnTo>
                    <a:pt x="27225" y="133376"/>
                  </a:lnTo>
                  <a:lnTo>
                    <a:pt x="40837" y="193668"/>
                  </a:lnTo>
                  <a:lnTo>
                    <a:pt x="54450" y="253960"/>
                  </a:lnTo>
                  <a:lnTo>
                    <a:pt x="68063" y="314252"/>
                  </a:lnTo>
                  <a:lnTo>
                    <a:pt x="81675" y="374544"/>
                  </a:lnTo>
                  <a:lnTo>
                    <a:pt x="95288" y="434836"/>
                  </a:lnTo>
                  <a:lnTo>
                    <a:pt x="108900" y="495128"/>
                  </a:lnTo>
                  <a:lnTo>
                    <a:pt x="122513" y="555420"/>
                  </a:lnTo>
                  <a:lnTo>
                    <a:pt x="136126" y="615712"/>
                  </a:lnTo>
                  <a:lnTo>
                    <a:pt x="149738" y="676004"/>
                  </a:lnTo>
                  <a:lnTo>
                    <a:pt x="163351" y="736295"/>
                  </a:lnTo>
                  <a:lnTo>
                    <a:pt x="176963" y="796587"/>
                  </a:lnTo>
                  <a:lnTo>
                    <a:pt x="190576" y="856879"/>
                  </a:lnTo>
                  <a:lnTo>
                    <a:pt x="204189" y="917171"/>
                  </a:lnTo>
                  <a:lnTo>
                    <a:pt x="217801" y="977463"/>
                  </a:lnTo>
                  <a:lnTo>
                    <a:pt x="231414" y="1037755"/>
                  </a:lnTo>
                  <a:lnTo>
                    <a:pt x="245027" y="1098047"/>
                  </a:lnTo>
                  <a:lnTo>
                    <a:pt x="258639" y="1158339"/>
                  </a:lnTo>
                  <a:lnTo>
                    <a:pt x="272252" y="1218631"/>
                  </a:lnTo>
                  <a:lnTo>
                    <a:pt x="285864" y="1278923"/>
                  </a:lnTo>
                  <a:close/>
                </a:path>
              </a:pathLst>
            </a:custGeom>
            <a:solidFill>
              <a:srgbClr val="90AD1C">
                <a:alpha val="100000"/>
              </a:srgbClr>
            </a:solidFill>
            <a:ln w="13550" cap="flat">
              <a:solidFill>
                <a:srgbClr val="000000">
                  <a:alpha val="100000"/>
                </a:srgbClr>
              </a:solidFill>
              <a:prstDash val="solid"/>
              <a:miter/>
            </a:ln>
          </p:spPr>
          <p:txBody>
            <a:bodyPr/>
            <a:lstStyle/>
            <a:p/>
          </p:txBody>
        </p:sp>
        <p:sp>
          <p:nvSpPr>
            <p:cNvPr id="27" name="pg27"/>
            <p:cNvSpPr/>
            <p:nvPr/>
          </p:nvSpPr>
          <p:spPr>
            <a:xfrm>
              <a:off x="2140603" y="2218096"/>
              <a:ext cx="249754" cy="1282219"/>
            </a:xfrm>
            <a:custGeom>
              <a:avLst/>
              <a:pathLst>
                <a:path w="249754" h="1282219">
                  <a:moveTo>
                    <a:pt x="249754" y="1280505"/>
                  </a:moveTo>
                  <a:lnTo>
                    <a:pt x="239640" y="1219528"/>
                  </a:lnTo>
                  <a:lnTo>
                    <a:pt x="229526" y="1158552"/>
                  </a:lnTo>
                  <a:lnTo>
                    <a:pt x="219412" y="1097576"/>
                  </a:lnTo>
                  <a:lnTo>
                    <a:pt x="209298" y="1036599"/>
                  </a:lnTo>
                  <a:lnTo>
                    <a:pt x="199184" y="975623"/>
                  </a:lnTo>
                  <a:lnTo>
                    <a:pt x="189070" y="914646"/>
                  </a:lnTo>
                  <a:lnTo>
                    <a:pt x="178955" y="853670"/>
                  </a:lnTo>
                  <a:lnTo>
                    <a:pt x="168841" y="792693"/>
                  </a:lnTo>
                  <a:lnTo>
                    <a:pt x="158727" y="731717"/>
                  </a:lnTo>
                  <a:lnTo>
                    <a:pt x="148613" y="670740"/>
                  </a:lnTo>
                  <a:lnTo>
                    <a:pt x="138499" y="609764"/>
                  </a:lnTo>
                  <a:lnTo>
                    <a:pt x="128385" y="548788"/>
                  </a:lnTo>
                  <a:lnTo>
                    <a:pt x="118271" y="487811"/>
                  </a:lnTo>
                  <a:lnTo>
                    <a:pt x="108157" y="426835"/>
                  </a:lnTo>
                  <a:lnTo>
                    <a:pt x="98043" y="365858"/>
                  </a:lnTo>
                  <a:lnTo>
                    <a:pt x="87929" y="304882"/>
                  </a:lnTo>
                  <a:lnTo>
                    <a:pt x="77814" y="243905"/>
                  </a:lnTo>
                  <a:lnTo>
                    <a:pt x="67700" y="182929"/>
                  </a:lnTo>
                  <a:lnTo>
                    <a:pt x="57586" y="121952"/>
                  </a:lnTo>
                  <a:lnTo>
                    <a:pt x="47472" y="60976"/>
                  </a:lnTo>
                  <a:lnTo>
                    <a:pt x="37358" y="0"/>
                  </a:lnTo>
                  <a:lnTo>
                    <a:pt x="0" y="6612"/>
                  </a:lnTo>
                  <a:lnTo>
                    <a:pt x="11431" y="67356"/>
                  </a:lnTo>
                  <a:lnTo>
                    <a:pt x="22863" y="128099"/>
                  </a:lnTo>
                  <a:lnTo>
                    <a:pt x="34295" y="188842"/>
                  </a:lnTo>
                  <a:lnTo>
                    <a:pt x="45727" y="249585"/>
                  </a:lnTo>
                  <a:lnTo>
                    <a:pt x="57159" y="310328"/>
                  </a:lnTo>
                  <a:lnTo>
                    <a:pt x="68591" y="371072"/>
                  </a:lnTo>
                  <a:lnTo>
                    <a:pt x="80023" y="431815"/>
                  </a:lnTo>
                  <a:lnTo>
                    <a:pt x="91454" y="492558"/>
                  </a:lnTo>
                  <a:lnTo>
                    <a:pt x="102886" y="553301"/>
                  </a:lnTo>
                  <a:lnTo>
                    <a:pt x="114318" y="614044"/>
                  </a:lnTo>
                  <a:lnTo>
                    <a:pt x="125750" y="674787"/>
                  </a:lnTo>
                  <a:lnTo>
                    <a:pt x="137182" y="735531"/>
                  </a:lnTo>
                  <a:lnTo>
                    <a:pt x="148614" y="796274"/>
                  </a:lnTo>
                  <a:lnTo>
                    <a:pt x="160046" y="857017"/>
                  </a:lnTo>
                  <a:lnTo>
                    <a:pt x="171477" y="917760"/>
                  </a:lnTo>
                  <a:lnTo>
                    <a:pt x="182909" y="978503"/>
                  </a:lnTo>
                  <a:lnTo>
                    <a:pt x="194341" y="1039247"/>
                  </a:lnTo>
                  <a:lnTo>
                    <a:pt x="205773" y="1099990"/>
                  </a:lnTo>
                  <a:lnTo>
                    <a:pt x="217205" y="1160733"/>
                  </a:lnTo>
                  <a:lnTo>
                    <a:pt x="228637" y="1221476"/>
                  </a:lnTo>
                  <a:lnTo>
                    <a:pt x="240069" y="1282219"/>
                  </a:lnTo>
                  <a:close/>
                </a:path>
              </a:pathLst>
            </a:custGeom>
            <a:solidFill>
              <a:srgbClr val="B00068">
                <a:alpha val="100000"/>
              </a:srgbClr>
            </a:solidFill>
            <a:ln w="13550" cap="flat">
              <a:solidFill>
                <a:srgbClr val="000000">
                  <a:alpha val="100000"/>
                </a:srgbClr>
              </a:solidFill>
              <a:prstDash val="solid"/>
              <a:miter/>
            </a:ln>
          </p:spPr>
          <p:txBody>
            <a:bodyPr/>
            <a:lstStyle/>
            <a:p/>
          </p:txBody>
        </p:sp>
        <p:sp>
          <p:nvSpPr>
            <p:cNvPr id="28" name="pg28"/>
            <p:cNvSpPr/>
            <p:nvPr/>
          </p:nvSpPr>
          <p:spPr>
            <a:xfrm>
              <a:off x="2177961" y="2212487"/>
              <a:ext cx="221768" cy="1286114"/>
            </a:xfrm>
            <a:custGeom>
              <a:avLst/>
              <a:pathLst>
                <a:path w="221768" h="1286114">
                  <a:moveTo>
                    <a:pt x="221768" y="1284660"/>
                  </a:moveTo>
                  <a:lnTo>
                    <a:pt x="212929" y="1223486"/>
                  </a:lnTo>
                  <a:lnTo>
                    <a:pt x="204090" y="1162311"/>
                  </a:lnTo>
                  <a:lnTo>
                    <a:pt x="195251" y="1101137"/>
                  </a:lnTo>
                  <a:lnTo>
                    <a:pt x="186413" y="1039963"/>
                  </a:lnTo>
                  <a:lnTo>
                    <a:pt x="177574" y="978788"/>
                  </a:lnTo>
                  <a:lnTo>
                    <a:pt x="168735" y="917614"/>
                  </a:lnTo>
                  <a:lnTo>
                    <a:pt x="159896" y="856440"/>
                  </a:lnTo>
                  <a:lnTo>
                    <a:pt x="151057" y="795265"/>
                  </a:lnTo>
                  <a:lnTo>
                    <a:pt x="142218" y="734091"/>
                  </a:lnTo>
                  <a:lnTo>
                    <a:pt x="133379" y="672917"/>
                  </a:lnTo>
                  <a:lnTo>
                    <a:pt x="124540" y="611743"/>
                  </a:lnTo>
                  <a:lnTo>
                    <a:pt x="115701" y="550568"/>
                  </a:lnTo>
                  <a:lnTo>
                    <a:pt x="106862" y="489394"/>
                  </a:lnTo>
                  <a:lnTo>
                    <a:pt x="98023" y="428220"/>
                  </a:lnTo>
                  <a:lnTo>
                    <a:pt x="89184" y="367045"/>
                  </a:lnTo>
                  <a:lnTo>
                    <a:pt x="80346" y="305871"/>
                  </a:lnTo>
                  <a:lnTo>
                    <a:pt x="71507" y="244697"/>
                  </a:lnTo>
                  <a:lnTo>
                    <a:pt x="62668" y="183522"/>
                  </a:lnTo>
                  <a:lnTo>
                    <a:pt x="53829" y="122348"/>
                  </a:lnTo>
                  <a:lnTo>
                    <a:pt x="44990" y="61174"/>
                  </a:lnTo>
                  <a:lnTo>
                    <a:pt x="36151" y="0"/>
                  </a:lnTo>
                  <a:lnTo>
                    <a:pt x="0" y="5609"/>
                  </a:lnTo>
                  <a:lnTo>
                    <a:pt x="10114" y="66585"/>
                  </a:lnTo>
                  <a:lnTo>
                    <a:pt x="20228" y="127562"/>
                  </a:lnTo>
                  <a:lnTo>
                    <a:pt x="30342" y="188538"/>
                  </a:lnTo>
                  <a:lnTo>
                    <a:pt x="40456" y="249515"/>
                  </a:lnTo>
                  <a:lnTo>
                    <a:pt x="50570" y="310491"/>
                  </a:lnTo>
                  <a:lnTo>
                    <a:pt x="60684" y="371467"/>
                  </a:lnTo>
                  <a:lnTo>
                    <a:pt x="70798" y="432444"/>
                  </a:lnTo>
                  <a:lnTo>
                    <a:pt x="80912" y="493420"/>
                  </a:lnTo>
                  <a:lnTo>
                    <a:pt x="91026" y="554397"/>
                  </a:lnTo>
                  <a:lnTo>
                    <a:pt x="101140" y="615373"/>
                  </a:lnTo>
                  <a:lnTo>
                    <a:pt x="111255" y="676350"/>
                  </a:lnTo>
                  <a:lnTo>
                    <a:pt x="121369" y="737326"/>
                  </a:lnTo>
                  <a:lnTo>
                    <a:pt x="131483" y="798303"/>
                  </a:lnTo>
                  <a:lnTo>
                    <a:pt x="141597" y="859279"/>
                  </a:lnTo>
                  <a:lnTo>
                    <a:pt x="151711" y="920255"/>
                  </a:lnTo>
                  <a:lnTo>
                    <a:pt x="161825" y="981232"/>
                  </a:lnTo>
                  <a:lnTo>
                    <a:pt x="171939" y="1042208"/>
                  </a:lnTo>
                  <a:lnTo>
                    <a:pt x="182053" y="1103185"/>
                  </a:lnTo>
                  <a:lnTo>
                    <a:pt x="192167" y="1164161"/>
                  </a:lnTo>
                  <a:lnTo>
                    <a:pt x="202281" y="1225138"/>
                  </a:lnTo>
                  <a:lnTo>
                    <a:pt x="212396" y="1286114"/>
                  </a:lnTo>
                  <a:close/>
                </a:path>
              </a:pathLst>
            </a:custGeom>
            <a:solidFill>
              <a:srgbClr val="FEAF16">
                <a:alpha val="100000"/>
              </a:srgbClr>
            </a:solidFill>
            <a:ln w="13550" cap="flat">
              <a:solidFill>
                <a:srgbClr val="000000">
                  <a:alpha val="100000"/>
                </a:srgbClr>
              </a:solidFill>
              <a:prstDash val="solid"/>
              <a:miter/>
            </a:ln>
          </p:spPr>
          <p:txBody>
            <a:bodyPr/>
            <a:lstStyle/>
            <a:p/>
          </p:txBody>
        </p:sp>
        <p:sp>
          <p:nvSpPr>
            <p:cNvPr id="29" name="pg29"/>
            <p:cNvSpPr/>
            <p:nvPr/>
          </p:nvSpPr>
          <p:spPr>
            <a:xfrm>
              <a:off x="2214113" y="2207840"/>
              <a:ext cx="194586" cy="1289307"/>
            </a:xfrm>
            <a:custGeom>
              <a:avLst/>
              <a:pathLst>
                <a:path w="194586" h="1289307">
                  <a:moveTo>
                    <a:pt x="194586" y="1288102"/>
                  </a:moveTo>
                  <a:lnTo>
                    <a:pt x="186967" y="1226764"/>
                  </a:lnTo>
                  <a:lnTo>
                    <a:pt x="179348" y="1165426"/>
                  </a:lnTo>
                  <a:lnTo>
                    <a:pt x="171730" y="1104088"/>
                  </a:lnTo>
                  <a:lnTo>
                    <a:pt x="164111" y="1042749"/>
                  </a:lnTo>
                  <a:lnTo>
                    <a:pt x="156493" y="981411"/>
                  </a:lnTo>
                  <a:lnTo>
                    <a:pt x="148874" y="920073"/>
                  </a:lnTo>
                  <a:lnTo>
                    <a:pt x="141255" y="858735"/>
                  </a:lnTo>
                  <a:lnTo>
                    <a:pt x="133637" y="797396"/>
                  </a:lnTo>
                  <a:lnTo>
                    <a:pt x="126018" y="736058"/>
                  </a:lnTo>
                  <a:lnTo>
                    <a:pt x="118400" y="674720"/>
                  </a:lnTo>
                  <a:lnTo>
                    <a:pt x="110781" y="613382"/>
                  </a:lnTo>
                  <a:lnTo>
                    <a:pt x="103162" y="552044"/>
                  </a:lnTo>
                  <a:lnTo>
                    <a:pt x="95544" y="490705"/>
                  </a:lnTo>
                  <a:lnTo>
                    <a:pt x="87925" y="429367"/>
                  </a:lnTo>
                  <a:lnTo>
                    <a:pt x="80306" y="368029"/>
                  </a:lnTo>
                  <a:lnTo>
                    <a:pt x="72688" y="306691"/>
                  </a:lnTo>
                  <a:lnTo>
                    <a:pt x="65069" y="245352"/>
                  </a:lnTo>
                  <a:lnTo>
                    <a:pt x="57451" y="184014"/>
                  </a:lnTo>
                  <a:lnTo>
                    <a:pt x="49832" y="122676"/>
                  </a:lnTo>
                  <a:lnTo>
                    <a:pt x="42213" y="61338"/>
                  </a:lnTo>
                  <a:lnTo>
                    <a:pt x="34595" y="0"/>
                  </a:lnTo>
                  <a:lnTo>
                    <a:pt x="0" y="4647"/>
                  </a:lnTo>
                  <a:lnTo>
                    <a:pt x="8838" y="65821"/>
                  </a:lnTo>
                  <a:lnTo>
                    <a:pt x="17677" y="126995"/>
                  </a:lnTo>
                  <a:lnTo>
                    <a:pt x="26516" y="188170"/>
                  </a:lnTo>
                  <a:lnTo>
                    <a:pt x="35355" y="249344"/>
                  </a:lnTo>
                  <a:lnTo>
                    <a:pt x="44194" y="310518"/>
                  </a:lnTo>
                  <a:lnTo>
                    <a:pt x="53033" y="371693"/>
                  </a:lnTo>
                  <a:lnTo>
                    <a:pt x="61872" y="432867"/>
                  </a:lnTo>
                  <a:lnTo>
                    <a:pt x="70711" y="494041"/>
                  </a:lnTo>
                  <a:lnTo>
                    <a:pt x="79550" y="555216"/>
                  </a:lnTo>
                  <a:lnTo>
                    <a:pt x="88389" y="616390"/>
                  </a:lnTo>
                  <a:lnTo>
                    <a:pt x="97228" y="677564"/>
                  </a:lnTo>
                  <a:lnTo>
                    <a:pt x="106066" y="738738"/>
                  </a:lnTo>
                  <a:lnTo>
                    <a:pt x="114905" y="799913"/>
                  </a:lnTo>
                  <a:lnTo>
                    <a:pt x="123744" y="861087"/>
                  </a:lnTo>
                  <a:lnTo>
                    <a:pt x="132583" y="922261"/>
                  </a:lnTo>
                  <a:lnTo>
                    <a:pt x="141422" y="983436"/>
                  </a:lnTo>
                  <a:lnTo>
                    <a:pt x="150261" y="1044610"/>
                  </a:lnTo>
                  <a:lnTo>
                    <a:pt x="159100" y="1105784"/>
                  </a:lnTo>
                  <a:lnTo>
                    <a:pt x="167939" y="1166959"/>
                  </a:lnTo>
                  <a:lnTo>
                    <a:pt x="176778" y="1228133"/>
                  </a:lnTo>
                  <a:lnTo>
                    <a:pt x="185617" y="1289307"/>
                  </a:lnTo>
                  <a:close/>
                </a:path>
              </a:pathLst>
            </a:custGeom>
            <a:solidFill>
              <a:srgbClr val="3283FE">
                <a:alpha val="100000"/>
              </a:srgbClr>
            </a:solidFill>
            <a:ln w="13550" cap="flat">
              <a:solidFill>
                <a:srgbClr val="000000">
                  <a:alpha val="100000"/>
                </a:srgbClr>
              </a:solidFill>
              <a:prstDash val="solid"/>
              <a:miter/>
            </a:ln>
          </p:spPr>
          <p:txBody>
            <a:bodyPr/>
            <a:lstStyle/>
            <a:p/>
          </p:txBody>
        </p:sp>
        <p:sp>
          <p:nvSpPr>
            <p:cNvPr id="30" name="pg30"/>
            <p:cNvSpPr/>
            <p:nvPr/>
          </p:nvSpPr>
          <p:spPr>
            <a:xfrm>
              <a:off x="2248708" y="2203939"/>
              <a:ext cx="168840" cy="1292003"/>
            </a:xfrm>
            <a:custGeom>
              <a:avLst/>
              <a:pathLst>
                <a:path w="168840" h="1292003">
                  <a:moveTo>
                    <a:pt x="168840" y="1290991"/>
                  </a:moveTo>
                  <a:lnTo>
                    <a:pt x="162425" y="1229516"/>
                  </a:lnTo>
                  <a:lnTo>
                    <a:pt x="156011" y="1168040"/>
                  </a:lnTo>
                  <a:lnTo>
                    <a:pt x="149596" y="1106564"/>
                  </a:lnTo>
                  <a:lnTo>
                    <a:pt x="143181" y="1045088"/>
                  </a:lnTo>
                  <a:lnTo>
                    <a:pt x="136767" y="983612"/>
                  </a:lnTo>
                  <a:lnTo>
                    <a:pt x="130352" y="922137"/>
                  </a:lnTo>
                  <a:lnTo>
                    <a:pt x="123937" y="860661"/>
                  </a:lnTo>
                  <a:lnTo>
                    <a:pt x="117523" y="799185"/>
                  </a:lnTo>
                  <a:lnTo>
                    <a:pt x="111108" y="737709"/>
                  </a:lnTo>
                  <a:lnTo>
                    <a:pt x="104694" y="676233"/>
                  </a:lnTo>
                  <a:lnTo>
                    <a:pt x="98279" y="614758"/>
                  </a:lnTo>
                  <a:lnTo>
                    <a:pt x="91864" y="553282"/>
                  </a:lnTo>
                  <a:lnTo>
                    <a:pt x="85450" y="491806"/>
                  </a:lnTo>
                  <a:lnTo>
                    <a:pt x="79035" y="430330"/>
                  </a:lnTo>
                  <a:lnTo>
                    <a:pt x="72620" y="368854"/>
                  </a:lnTo>
                  <a:lnTo>
                    <a:pt x="66206" y="307379"/>
                  </a:lnTo>
                  <a:lnTo>
                    <a:pt x="59791" y="245903"/>
                  </a:lnTo>
                  <a:lnTo>
                    <a:pt x="53376" y="184427"/>
                  </a:lnTo>
                  <a:lnTo>
                    <a:pt x="46962" y="122951"/>
                  </a:lnTo>
                  <a:lnTo>
                    <a:pt x="40547" y="61475"/>
                  </a:lnTo>
                  <a:lnTo>
                    <a:pt x="34133" y="0"/>
                  </a:lnTo>
                  <a:lnTo>
                    <a:pt x="0" y="3900"/>
                  </a:lnTo>
                  <a:lnTo>
                    <a:pt x="7618" y="65238"/>
                  </a:lnTo>
                  <a:lnTo>
                    <a:pt x="15237" y="126576"/>
                  </a:lnTo>
                  <a:lnTo>
                    <a:pt x="22855" y="187914"/>
                  </a:lnTo>
                  <a:lnTo>
                    <a:pt x="30474" y="249253"/>
                  </a:lnTo>
                  <a:lnTo>
                    <a:pt x="38093" y="310591"/>
                  </a:lnTo>
                  <a:lnTo>
                    <a:pt x="45711" y="371929"/>
                  </a:lnTo>
                  <a:lnTo>
                    <a:pt x="53330" y="433267"/>
                  </a:lnTo>
                  <a:lnTo>
                    <a:pt x="60948" y="494606"/>
                  </a:lnTo>
                  <a:lnTo>
                    <a:pt x="68567" y="555944"/>
                  </a:lnTo>
                  <a:lnTo>
                    <a:pt x="76186" y="617282"/>
                  </a:lnTo>
                  <a:lnTo>
                    <a:pt x="83804" y="678620"/>
                  </a:lnTo>
                  <a:lnTo>
                    <a:pt x="91423" y="739958"/>
                  </a:lnTo>
                  <a:lnTo>
                    <a:pt x="99042" y="801297"/>
                  </a:lnTo>
                  <a:lnTo>
                    <a:pt x="106660" y="862635"/>
                  </a:lnTo>
                  <a:lnTo>
                    <a:pt x="114279" y="923973"/>
                  </a:lnTo>
                  <a:lnTo>
                    <a:pt x="121897" y="985311"/>
                  </a:lnTo>
                  <a:lnTo>
                    <a:pt x="129516" y="1046650"/>
                  </a:lnTo>
                  <a:lnTo>
                    <a:pt x="137135" y="1107988"/>
                  </a:lnTo>
                  <a:lnTo>
                    <a:pt x="144753" y="1169326"/>
                  </a:lnTo>
                  <a:lnTo>
                    <a:pt x="152372" y="1230664"/>
                  </a:lnTo>
                  <a:lnTo>
                    <a:pt x="159991" y="1292003"/>
                  </a:lnTo>
                  <a:close/>
                </a:path>
              </a:pathLst>
            </a:custGeom>
            <a:solidFill>
              <a:srgbClr val="00CC99">
                <a:alpha val="100000"/>
              </a:srgbClr>
            </a:solidFill>
            <a:ln w="13550" cap="flat">
              <a:solidFill>
                <a:srgbClr val="000000">
                  <a:alpha val="100000"/>
                </a:srgbClr>
              </a:solidFill>
              <a:prstDash val="solid"/>
              <a:miter/>
            </a:ln>
          </p:spPr>
          <p:txBody>
            <a:bodyPr/>
            <a:lstStyle/>
            <a:p/>
          </p:txBody>
        </p:sp>
        <p:sp>
          <p:nvSpPr>
            <p:cNvPr id="31" name="pg31"/>
            <p:cNvSpPr/>
            <p:nvPr/>
          </p:nvSpPr>
          <p:spPr>
            <a:xfrm>
              <a:off x="2282841" y="2200814"/>
              <a:ext cx="143253" cy="1294116"/>
            </a:xfrm>
            <a:custGeom>
              <a:avLst/>
              <a:pathLst>
                <a:path w="143253" h="1294116">
                  <a:moveTo>
                    <a:pt x="143253" y="1293306"/>
                  </a:moveTo>
                  <a:lnTo>
                    <a:pt x="138001" y="1231720"/>
                  </a:lnTo>
                  <a:lnTo>
                    <a:pt x="132749" y="1170134"/>
                  </a:lnTo>
                  <a:lnTo>
                    <a:pt x="127498" y="1108548"/>
                  </a:lnTo>
                  <a:lnTo>
                    <a:pt x="122246" y="1046962"/>
                  </a:lnTo>
                  <a:lnTo>
                    <a:pt x="116994" y="985376"/>
                  </a:lnTo>
                  <a:lnTo>
                    <a:pt x="111742" y="923790"/>
                  </a:lnTo>
                  <a:lnTo>
                    <a:pt x="106490" y="862204"/>
                  </a:lnTo>
                  <a:lnTo>
                    <a:pt x="101238" y="800618"/>
                  </a:lnTo>
                  <a:lnTo>
                    <a:pt x="95986" y="739032"/>
                  </a:lnTo>
                  <a:lnTo>
                    <a:pt x="90735" y="677446"/>
                  </a:lnTo>
                  <a:lnTo>
                    <a:pt x="85483" y="615860"/>
                  </a:lnTo>
                  <a:lnTo>
                    <a:pt x="80231" y="554274"/>
                  </a:lnTo>
                  <a:lnTo>
                    <a:pt x="74979" y="492688"/>
                  </a:lnTo>
                  <a:lnTo>
                    <a:pt x="69727" y="431102"/>
                  </a:lnTo>
                  <a:lnTo>
                    <a:pt x="64475" y="369516"/>
                  </a:lnTo>
                  <a:lnTo>
                    <a:pt x="59223" y="307930"/>
                  </a:lnTo>
                  <a:lnTo>
                    <a:pt x="53972" y="246344"/>
                  </a:lnTo>
                  <a:lnTo>
                    <a:pt x="48720" y="184758"/>
                  </a:lnTo>
                  <a:lnTo>
                    <a:pt x="43468" y="123172"/>
                  </a:lnTo>
                  <a:lnTo>
                    <a:pt x="38216" y="61586"/>
                  </a:lnTo>
                  <a:lnTo>
                    <a:pt x="32964" y="0"/>
                  </a:lnTo>
                  <a:lnTo>
                    <a:pt x="0" y="3125"/>
                  </a:lnTo>
                  <a:lnTo>
                    <a:pt x="6414" y="64600"/>
                  </a:lnTo>
                  <a:lnTo>
                    <a:pt x="12829" y="126076"/>
                  </a:lnTo>
                  <a:lnTo>
                    <a:pt x="19243" y="187552"/>
                  </a:lnTo>
                  <a:lnTo>
                    <a:pt x="25658" y="249028"/>
                  </a:lnTo>
                  <a:lnTo>
                    <a:pt x="32073" y="310504"/>
                  </a:lnTo>
                  <a:lnTo>
                    <a:pt x="38487" y="371979"/>
                  </a:lnTo>
                  <a:lnTo>
                    <a:pt x="44902" y="433455"/>
                  </a:lnTo>
                  <a:lnTo>
                    <a:pt x="51317" y="494931"/>
                  </a:lnTo>
                  <a:lnTo>
                    <a:pt x="57731" y="556407"/>
                  </a:lnTo>
                  <a:lnTo>
                    <a:pt x="64146" y="617883"/>
                  </a:lnTo>
                  <a:lnTo>
                    <a:pt x="70560" y="679358"/>
                  </a:lnTo>
                  <a:lnTo>
                    <a:pt x="76975" y="740834"/>
                  </a:lnTo>
                  <a:lnTo>
                    <a:pt x="83390" y="802310"/>
                  </a:lnTo>
                  <a:lnTo>
                    <a:pt x="89804" y="863786"/>
                  </a:lnTo>
                  <a:lnTo>
                    <a:pt x="96219" y="925262"/>
                  </a:lnTo>
                  <a:lnTo>
                    <a:pt x="102634" y="986737"/>
                  </a:lnTo>
                  <a:lnTo>
                    <a:pt x="109048" y="1048213"/>
                  </a:lnTo>
                  <a:lnTo>
                    <a:pt x="115463" y="1109689"/>
                  </a:lnTo>
                  <a:lnTo>
                    <a:pt x="121878" y="1171165"/>
                  </a:lnTo>
                  <a:lnTo>
                    <a:pt x="128292" y="1232641"/>
                  </a:lnTo>
                  <a:lnTo>
                    <a:pt x="134707" y="1294116"/>
                  </a:lnTo>
                  <a:close/>
                </a:path>
              </a:pathLst>
            </a:custGeom>
            <a:solidFill>
              <a:srgbClr val="FE00FA">
                <a:alpha val="100000"/>
              </a:srgbClr>
            </a:solidFill>
            <a:ln w="13550" cap="flat">
              <a:solidFill>
                <a:srgbClr val="000000">
                  <a:alpha val="100000"/>
                </a:srgbClr>
              </a:solidFill>
              <a:prstDash val="solid"/>
              <a:miter/>
            </a:ln>
          </p:spPr>
          <p:txBody>
            <a:bodyPr/>
            <a:lstStyle/>
            <a:p/>
          </p:txBody>
        </p:sp>
        <p:sp>
          <p:nvSpPr>
            <p:cNvPr id="32" name="pg32"/>
            <p:cNvSpPr/>
            <p:nvPr/>
          </p:nvSpPr>
          <p:spPr>
            <a:xfrm>
              <a:off x="2315806" y="2199163"/>
              <a:ext cx="115690" cy="1294958"/>
            </a:xfrm>
            <a:custGeom>
              <a:avLst/>
              <a:pathLst>
                <a:path w="115690" h="1294958">
                  <a:moveTo>
                    <a:pt x="115690" y="1294530"/>
                  </a:moveTo>
                  <a:lnTo>
                    <a:pt x="111173" y="1232885"/>
                  </a:lnTo>
                  <a:lnTo>
                    <a:pt x="106656" y="1171241"/>
                  </a:lnTo>
                  <a:lnTo>
                    <a:pt x="102139" y="1109597"/>
                  </a:lnTo>
                  <a:lnTo>
                    <a:pt x="97623" y="1047953"/>
                  </a:lnTo>
                  <a:lnTo>
                    <a:pt x="93106" y="986308"/>
                  </a:lnTo>
                  <a:lnTo>
                    <a:pt x="88589" y="924664"/>
                  </a:lnTo>
                  <a:lnTo>
                    <a:pt x="84072" y="863020"/>
                  </a:lnTo>
                  <a:lnTo>
                    <a:pt x="79555" y="801375"/>
                  </a:lnTo>
                  <a:lnTo>
                    <a:pt x="75038" y="739731"/>
                  </a:lnTo>
                  <a:lnTo>
                    <a:pt x="70521" y="678087"/>
                  </a:lnTo>
                  <a:lnTo>
                    <a:pt x="66004" y="616442"/>
                  </a:lnTo>
                  <a:lnTo>
                    <a:pt x="61487" y="554798"/>
                  </a:lnTo>
                  <a:lnTo>
                    <a:pt x="56970" y="493154"/>
                  </a:lnTo>
                  <a:lnTo>
                    <a:pt x="52453" y="431510"/>
                  </a:lnTo>
                  <a:lnTo>
                    <a:pt x="47936" y="369865"/>
                  </a:lnTo>
                  <a:lnTo>
                    <a:pt x="43419" y="308221"/>
                  </a:lnTo>
                  <a:lnTo>
                    <a:pt x="38902" y="246577"/>
                  </a:lnTo>
                  <a:lnTo>
                    <a:pt x="34385" y="184932"/>
                  </a:lnTo>
                  <a:lnTo>
                    <a:pt x="29869" y="123288"/>
                  </a:lnTo>
                  <a:lnTo>
                    <a:pt x="25352" y="61644"/>
                  </a:lnTo>
                  <a:lnTo>
                    <a:pt x="20835" y="0"/>
                  </a:lnTo>
                  <a:lnTo>
                    <a:pt x="0" y="1651"/>
                  </a:lnTo>
                  <a:lnTo>
                    <a:pt x="5251" y="63237"/>
                  </a:lnTo>
                  <a:lnTo>
                    <a:pt x="10503" y="124823"/>
                  </a:lnTo>
                  <a:lnTo>
                    <a:pt x="15755" y="186409"/>
                  </a:lnTo>
                  <a:lnTo>
                    <a:pt x="21007" y="247995"/>
                  </a:lnTo>
                  <a:lnTo>
                    <a:pt x="26259" y="309581"/>
                  </a:lnTo>
                  <a:lnTo>
                    <a:pt x="31511" y="371167"/>
                  </a:lnTo>
                  <a:lnTo>
                    <a:pt x="36763" y="432753"/>
                  </a:lnTo>
                  <a:lnTo>
                    <a:pt x="42014" y="494339"/>
                  </a:lnTo>
                  <a:lnTo>
                    <a:pt x="47266" y="555925"/>
                  </a:lnTo>
                  <a:lnTo>
                    <a:pt x="52518" y="617512"/>
                  </a:lnTo>
                  <a:lnTo>
                    <a:pt x="57770" y="679098"/>
                  </a:lnTo>
                  <a:lnTo>
                    <a:pt x="63022" y="740684"/>
                  </a:lnTo>
                  <a:lnTo>
                    <a:pt x="68274" y="802270"/>
                  </a:lnTo>
                  <a:lnTo>
                    <a:pt x="73526" y="863856"/>
                  </a:lnTo>
                  <a:lnTo>
                    <a:pt x="78777" y="925442"/>
                  </a:lnTo>
                  <a:lnTo>
                    <a:pt x="84029" y="987028"/>
                  </a:lnTo>
                  <a:lnTo>
                    <a:pt x="89281" y="1048614"/>
                  </a:lnTo>
                  <a:lnTo>
                    <a:pt x="94533" y="1110200"/>
                  </a:lnTo>
                  <a:lnTo>
                    <a:pt x="99785" y="1171786"/>
                  </a:lnTo>
                  <a:lnTo>
                    <a:pt x="105037" y="1233372"/>
                  </a:lnTo>
                  <a:lnTo>
                    <a:pt x="110289" y="1294958"/>
                  </a:lnTo>
                  <a:close/>
                </a:path>
              </a:pathLst>
            </a:custGeom>
            <a:solidFill>
              <a:srgbClr val="3B00FB">
                <a:alpha val="100000"/>
              </a:srgbClr>
            </a:solidFill>
            <a:ln w="13550" cap="flat">
              <a:solidFill>
                <a:srgbClr val="000000">
                  <a:alpha val="100000"/>
                </a:srgbClr>
              </a:solidFill>
              <a:prstDash val="solid"/>
              <a:miter/>
            </a:ln>
          </p:spPr>
          <p:txBody>
            <a:bodyPr/>
            <a:lstStyle/>
            <a:p/>
          </p:txBody>
        </p:sp>
        <p:sp>
          <p:nvSpPr>
            <p:cNvPr id="33" name="pg33"/>
            <p:cNvSpPr/>
            <p:nvPr/>
          </p:nvSpPr>
          <p:spPr>
            <a:xfrm>
              <a:off x="2336641" y="2197933"/>
              <a:ext cx="99538" cy="1295759"/>
            </a:xfrm>
            <a:custGeom>
              <a:avLst/>
              <a:pathLst>
                <a:path w="99538" h="1295759">
                  <a:moveTo>
                    <a:pt x="99538" y="1295441"/>
                  </a:moveTo>
                  <a:lnTo>
                    <a:pt x="95658" y="1233753"/>
                  </a:lnTo>
                  <a:lnTo>
                    <a:pt x="91778" y="1172065"/>
                  </a:lnTo>
                  <a:lnTo>
                    <a:pt x="87898" y="1110378"/>
                  </a:lnTo>
                  <a:lnTo>
                    <a:pt x="84018" y="1048690"/>
                  </a:lnTo>
                  <a:lnTo>
                    <a:pt x="80139" y="987002"/>
                  </a:lnTo>
                  <a:lnTo>
                    <a:pt x="76259" y="925315"/>
                  </a:lnTo>
                  <a:lnTo>
                    <a:pt x="72379" y="863627"/>
                  </a:lnTo>
                  <a:lnTo>
                    <a:pt x="68499" y="801939"/>
                  </a:lnTo>
                  <a:lnTo>
                    <a:pt x="64619" y="740252"/>
                  </a:lnTo>
                  <a:lnTo>
                    <a:pt x="60739" y="678564"/>
                  </a:lnTo>
                  <a:lnTo>
                    <a:pt x="56860" y="616876"/>
                  </a:lnTo>
                  <a:lnTo>
                    <a:pt x="52980" y="555189"/>
                  </a:lnTo>
                  <a:lnTo>
                    <a:pt x="49100" y="493501"/>
                  </a:lnTo>
                  <a:lnTo>
                    <a:pt x="45220" y="431813"/>
                  </a:lnTo>
                  <a:lnTo>
                    <a:pt x="41340" y="370126"/>
                  </a:lnTo>
                  <a:lnTo>
                    <a:pt x="37460" y="308438"/>
                  </a:lnTo>
                  <a:lnTo>
                    <a:pt x="33580" y="246750"/>
                  </a:lnTo>
                  <a:lnTo>
                    <a:pt x="29701" y="185063"/>
                  </a:lnTo>
                  <a:lnTo>
                    <a:pt x="25821" y="123375"/>
                  </a:lnTo>
                  <a:lnTo>
                    <a:pt x="21941" y="61687"/>
                  </a:lnTo>
                  <a:lnTo>
                    <a:pt x="18061" y="0"/>
                  </a:lnTo>
                  <a:lnTo>
                    <a:pt x="0" y="1229"/>
                  </a:lnTo>
                  <a:lnTo>
                    <a:pt x="4516" y="62873"/>
                  </a:lnTo>
                  <a:lnTo>
                    <a:pt x="9033" y="124518"/>
                  </a:lnTo>
                  <a:lnTo>
                    <a:pt x="13550" y="186162"/>
                  </a:lnTo>
                  <a:lnTo>
                    <a:pt x="18067" y="247806"/>
                  </a:lnTo>
                  <a:lnTo>
                    <a:pt x="22584" y="309451"/>
                  </a:lnTo>
                  <a:lnTo>
                    <a:pt x="27101" y="371095"/>
                  </a:lnTo>
                  <a:lnTo>
                    <a:pt x="31618" y="432739"/>
                  </a:lnTo>
                  <a:lnTo>
                    <a:pt x="36135" y="494384"/>
                  </a:lnTo>
                  <a:lnTo>
                    <a:pt x="40652" y="556028"/>
                  </a:lnTo>
                  <a:lnTo>
                    <a:pt x="45169" y="617672"/>
                  </a:lnTo>
                  <a:lnTo>
                    <a:pt x="49686" y="679316"/>
                  </a:lnTo>
                  <a:lnTo>
                    <a:pt x="54203" y="740961"/>
                  </a:lnTo>
                  <a:lnTo>
                    <a:pt x="58720" y="802605"/>
                  </a:lnTo>
                  <a:lnTo>
                    <a:pt x="63237" y="864249"/>
                  </a:lnTo>
                  <a:lnTo>
                    <a:pt x="67754" y="925894"/>
                  </a:lnTo>
                  <a:lnTo>
                    <a:pt x="72270" y="987538"/>
                  </a:lnTo>
                  <a:lnTo>
                    <a:pt x="76787" y="1049182"/>
                  </a:lnTo>
                  <a:lnTo>
                    <a:pt x="81304" y="1110826"/>
                  </a:lnTo>
                  <a:lnTo>
                    <a:pt x="85821" y="1172471"/>
                  </a:lnTo>
                  <a:lnTo>
                    <a:pt x="90338" y="1234115"/>
                  </a:lnTo>
                  <a:lnTo>
                    <a:pt x="94855" y="1295759"/>
                  </a:lnTo>
                  <a:close/>
                </a:path>
              </a:pathLst>
            </a:custGeom>
            <a:solidFill>
              <a:srgbClr val="F26A21">
                <a:alpha val="100000"/>
              </a:srgbClr>
            </a:solidFill>
            <a:ln w="13550" cap="flat">
              <a:solidFill>
                <a:srgbClr val="000000">
                  <a:alpha val="100000"/>
                </a:srgbClr>
              </a:solidFill>
              <a:prstDash val="solid"/>
              <a:miter/>
            </a:ln>
          </p:spPr>
          <p:txBody>
            <a:bodyPr/>
            <a:lstStyle/>
            <a:p/>
          </p:txBody>
        </p:sp>
        <p:sp>
          <p:nvSpPr>
            <p:cNvPr id="34" name="pg34"/>
            <p:cNvSpPr/>
            <p:nvPr/>
          </p:nvSpPr>
          <p:spPr>
            <a:xfrm>
              <a:off x="2354702" y="2194477"/>
              <a:ext cx="109993" cy="1298896"/>
            </a:xfrm>
            <a:custGeom>
              <a:avLst/>
              <a:pathLst>
                <a:path w="109993" h="1298896">
                  <a:moveTo>
                    <a:pt x="109993" y="1298000"/>
                  </a:moveTo>
                  <a:lnTo>
                    <a:pt x="109993" y="1236191"/>
                  </a:lnTo>
                  <a:lnTo>
                    <a:pt x="109993" y="1174381"/>
                  </a:lnTo>
                  <a:lnTo>
                    <a:pt x="109993" y="1112572"/>
                  </a:lnTo>
                  <a:lnTo>
                    <a:pt x="109993" y="1050762"/>
                  </a:lnTo>
                  <a:lnTo>
                    <a:pt x="109993" y="988952"/>
                  </a:lnTo>
                  <a:lnTo>
                    <a:pt x="109993" y="927143"/>
                  </a:lnTo>
                  <a:lnTo>
                    <a:pt x="109993" y="865333"/>
                  </a:lnTo>
                  <a:lnTo>
                    <a:pt x="109993" y="803524"/>
                  </a:lnTo>
                  <a:lnTo>
                    <a:pt x="109993" y="741714"/>
                  </a:lnTo>
                  <a:lnTo>
                    <a:pt x="109993" y="679905"/>
                  </a:lnTo>
                  <a:lnTo>
                    <a:pt x="109993" y="618095"/>
                  </a:lnTo>
                  <a:lnTo>
                    <a:pt x="109993" y="556286"/>
                  </a:lnTo>
                  <a:lnTo>
                    <a:pt x="109993" y="494476"/>
                  </a:lnTo>
                  <a:lnTo>
                    <a:pt x="109993" y="432666"/>
                  </a:lnTo>
                  <a:lnTo>
                    <a:pt x="109993" y="370857"/>
                  </a:lnTo>
                  <a:lnTo>
                    <a:pt x="109993" y="309047"/>
                  </a:lnTo>
                  <a:lnTo>
                    <a:pt x="109993" y="247238"/>
                  </a:lnTo>
                  <a:lnTo>
                    <a:pt x="109993" y="185428"/>
                  </a:lnTo>
                  <a:lnTo>
                    <a:pt x="109993" y="123619"/>
                  </a:lnTo>
                  <a:lnTo>
                    <a:pt x="109993" y="61809"/>
                  </a:lnTo>
                  <a:lnTo>
                    <a:pt x="109993" y="0"/>
                  </a:lnTo>
                  <a:lnTo>
                    <a:pt x="0" y="3455"/>
                  </a:lnTo>
                  <a:lnTo>
                    <a:pt x="3879" y="65143"/>
                  </a:lnTo>
                  <a:lnTo>
                    <a:pt x="7759" y="126830"/>
                  </a:lnTo>
                  <a:lnTo>
                    <a:pt x="11639" y="188518"/>
                  </a:lnTo>
                  <a:lnTo>
                    <a:pt x="15519" y="250206"/>
                  </a:lnTo>
                  <a:lnTo>
                    <a:pt x="19399" y="311893"/>
                  </a:lnTo>
                  <a:lnTo>
                    <a:pt x="23279" y="373581"/>
                  </a:lnTo>
                  <a:lnTo>
                    <a:pt x="27158" y="435269"/>
                  </a:lnTo>
                  <a:lnTo>
                    <a:pt x="31038" y="496956"/>
                  </a:lnTo>
                  <a:lnTo>
                    <a:pt x="34918" y="558644"/>
                  </a:lnTo>
                  <a:lnTo>
                    <a:pt x="38798" y="620332"/>
                  </a:lnTo>
                  <a:lnTo>
                    <a:pt x="42678" y="682019"/>
                  </a:lnTo>
                  <a:lnTo>
                    <a:pt x="46558" y="743707"/>
                  </a:lnTo>
                  <a:lnTo>
                    <a:pt x="50437" y="805395"/>
                  </a:lnTo>
                  <a:lnTo>
                    <a:pt x="54317" y="867082"/>
                  </a:lnTo>
                  <a:lnTo>
                    <a:pt x="58197" y="928770"/>
                  </a:lnTo>
                  <a:lnTo>
                    <a:pt x="62077" y="990458"/>
                  </a:lnTo>
                  <a:lnTo>
                    <a:pt x="65957" y="1052145"/>
                  </a:lnTo>
                  <a:lnTo>
                    <a:pt x="69837" y="1113833"/>
                  </a:lnTo>
                  <a:lnTo>
                    <a:pt x="73716" y="1175521"/>
                  </a:lnTo>
                  <a:lnTo>
                    <a:pt x="77596" y="1237209"/>
                  </a:lnTo>
                  <a:lnTo>
                    <a:pt x="81476" y="1298896"/>
                  </a:lnTo>
                  <a:close/>
                </a:path>
              </a:pathLst>
            </a:custGeom>
            <a:solidFill>
              <a:srgbClr val="E8E8E8">
                <a:alpha val="100000"/>
              </a:srgbClr>
            </a:solidFill>
            <a:ln w="13550" cap="flat">
              <a:solidFill>
                <a:srgbClr val="000000">
                  <a:alpha val="100000"/>
                </a:srgbClr>
              </a:solidFill>
              <a:prstDash val="solid"/>
              <a:miter/>
            </a:ln>
          </p:spPr>
          <p:txBody>
            <a:bodyPr/>
            <a:lstStyle/>
            <a:p/>
          </p:txBody>
        </p:sp>
        <p:sp>
          <p:nvSpPr>
            <p:cNvPr id="35" name="tx35"/>
            <p:cNvSpPr/>
            <p:nvPr/>
          </p:nvSpPr>
          <p:spPr>
            <a:xfrm>
              <a:off x="2217762" y="3869192"/>
              <a:ext cx="493867" cy="155173"/>
            </a:xfrm>
            <a:prstGeom prst="rect">
              <a:avLst/>
            </a:prstGeom>
            <a:noFill/>
          </p:spPr>
          <p:txBody>
            <a:bodyPr lIns="0" rIns="0" tIns="0" bIns="0" anchorCtr="1" anchor="ctr" wrap="none"/>
            <a:lstStyle/>
            <a:p>
              <a:pPr algn="l" marL="0" marR="0" indent="0">
                <a:spcBef>
                  <a:spcPts val="0"/>
                </a:spcBef>
                <a:spcAft>
                  <a:spcPts val="0"/>
                </a:spcAft>
              </a:pPr>
              <a:r>
                <a:rPr sz="1707" i="0" b="1">
                  <a:solidFill>
                    <a:srgbClr val="000000">
                      <a:alpha val="100000"/>
                    </a:srgbClr>
                  </a:solidFill>
                  <a:latin typeface="Arial"/>
                  <a:cs typeface="Arial"/>
                </a:rPr>
                <a:t>3.8m</a:t>
              </a:r>
            </a:p>
          </p:txBody>
        </p:sp>
        <p:sp>
          <p:nvSpPr>
            <p:cNvPr id="36" name="tx36"/>
            <p:cNvSpPr/>
            <p:nvPr/>
          </p:nvSpPr>
          <p:spPr>
            <a:xfrm>
              <a:off x="4727072" y="2106318"/>
              <a:ext cx="291309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 DTP3 unvaccinated (% of total unvaccinated)</a:t>
              </a:r>
            </a:p>
          </p:txBody>
        </p:sp>
        <p:sp>
          <p:nvSpPr>
            <p:cNvPr id="37" name="rc37"/>
            <p:cNvSpPr/>
            <p:nvPr/>
          </p:nvSpPr>
          <p:spPr>
            <a:xfrm>
              <a:off x="4736072" y="2299665"/>
              <a:ext cx="201456" cy="201456"/>
            </a:xfrm>
            <a:prstGeom prst="rect">
              <a:avLst/>
            </a:prstGeom>
            <a:solidFill>
              <a:srgbClr val="7ED7D1">
                <a:alpha val="100000"/>
              </a:srgbClr>
            </a:solidFill>
            <a:ln w="13550" cap="flat">
              <a:solidFill>
                <a:srgbClr val="000000">
                  <a:alpha val="100000"/>
                </a:srgbClr>
              </a:solidFill>
              <a:prstDash val="solid"/>
              <a:miter/>
            </a:ln>
          </p:spPr>
          <p:txBody>
            <a:bodyPr/>
            <a:lstStyle/>
            <a:p/>
          </p:txBody>
        </p:sp>
        <p:sp>
          <p:nvSpPr>
            <p:cNvPr id="38" name="rc38"/>
            <p:cNvSpPr/>
            <p:nvPr/>
          </p:nvSpPr>
          <p:spPr>
            <a:xfrm>
              <a:off x="4736072" y="2519121"/>
              <a:ext cx="201456" cy="201456"/>
            </a:xfrm>
            <a:prstGeom prst="rect">
              <a:avLst/>
            </a:prstGeom>
            <a:solidFill>
              <a:srgbClr val="66B0FF">
                <a:alpha val="100000"/>
              </a:srgbClr>
            </a:solidFill>
            <a:ln w="13550" cap="flat">
              <a:solidFill>
                <a:srgbClr val="000000">
                  <a:alpha val="100000"/>
                </a:srgbClr>
              </a:solidFill>
              <a:prstDash val="solid"/>
              <a:miter/>
            </a:ln>
          </p:spPr>
          <p:txBody>
            <a:bodyPr/>
            <a:lstStyle/>
            <a:p/>
          </p:txBody>
        </p:sp>
        <p:sp>
          <p:nvSpPr>
            <p:cNvPr id="39" name="rc39"/>
            <p:cNvSpPr/>
            <p:nvPr/>
          </p:nvSpPr>
          <p:spPr>
            <a:xfrm>
              <a:off x="4736072" y="2738577"/>
              <a:ext cx="201456" cy="201456"/>
            </a:xfrm>
            <a:prstGeom prst="rect">
              <a:avLst/>
            </a:prstGeom>
            <a:solidFill>
              <a:srgbClr val="822E1C">
                <a:alpha val="100000"/>
              </a:srgbClr>
            </a:solidFill>
            <a:ln w="13550" cap="flat">
              <a:solidFill>
                <a:srgbClr val="000000">
                  <a:alpha val="100000"/>
                </a:srgbClr>
              </a:solidFill>
              <a:prstDash val="solid"/>
              <a:miter/>
            </a:ln>
          </p:spPr>
          <p:txBody>
            <a:bodyPr/>
            <a:lstStyle/>
            <a:p/>
          </p:txBody>
        </p:sp>
        <p:sp>
          <p:nvSpPr>
            <p:cNvPr id="40" name="rc40"/>
            <p:cNvSpPr/>
            <p:nvPr/>
          </p:nvSpPr>
          <p:spPr>
            <a:xfrm>
              <a:off x="4736072" y="2958033"/>
              <a:ext cx="201456" cy="201456"/>
            </a:xfrm>
            <a:prstGeom prst="rect">
              <a:avLst/>
            </a:prstGeom>
            <a:solidFill>
              <a:srgbClr val="1C7F93">
                <a:alpha val="100000"/>
              </a:srgbClr>
            </a:solidFill>
            <a:ln w="13550" cap="flat">
              <a:solidFill>
                <a:srgbClr val="000000">
                  <a:alpha val="100000"/>
                </a:srgbClr>
              </a:solidFill>
              <a:prstDash val="solid"/>
              <a:miter/>
            </a:ln>
          </p:spPr>
          <p:txBody>
            <a:bodyPr/>
            <a:lstStyle/>
            <a:p/>
          </p:txBody>
        </p:sp>
        <p:sp>
          <p:nvSpPr>
            <p:cNvPr id="41" name="rc41"/>
            <p:cNvSpPr/>
            <p:nvPr/>
          </p:nvSpPr>
          <p:spPr>
            <a:xfrm>
              <a:off x="4736072" y="3177489"/>
              <a:ext cx="201456" cy="201456"/>
            </a:xfrm>
            <a:prstGeom prst="rect">
              <a:avLst/>
            </a:prstGeom>
            <a:solidFill>
              <a:srgbClr val="AAF400">
                <a:alpha val="100000"/>
              </a:srgbClr>
            </a:solidFill>
            <a:ln w="13550" cap="flat">
              <a:solidFill>
                <a:srgbClr val="000000">
                  <a:alpha val="100000"/>
                </a:srgbClr>
              </a:solidFill>
              <a:prstDash val="solid"/>
              <a:miter/>
            </a:ln>
          </p:spPr>
          <p:txBody>
            <a:bodyPr/>
            <a:lstStyle/>
            <a:p/>
          </p:txBody>
        </p:sp>
        <p:sp>
          <p:nvSpPr>
            <p:cNvPr id="42" name="rc42"/>
            <p:cNvSpPr/>
            <p:nvPr/>
          </p:nvSpPr>
          <p:spPr>
            <a:xfrm>
              <a:off x="4736072" y="3396945"/>
              <a:ext cx="201456" cy="201456"/>
            </a:xfrm>
            <a:prstGeom prst="rect">
              <a:avLst/>
            </a:prstGeom>
            <a:solidFill>
              <a:srgbClr val="DEA0FD">
                <a:alpha val="100000"/>
              </a:srgbClr>
            </a:solidFill>
            <a:ln w="13550" cap="flat">
              <a:solidFill>
                <a:srgbClr val="000000">
                  <a:alpha val="100000"/>
                </a:srgbClr>
              </a:solidFill>
              <a:prstDash val="solid"/>
              <a:miter/>
            </a:ln>
          </p:spPr>
          <p:txBody>
            <a:bodyPr/>
            <a:lstStyle/>
            <a:p/>
          </p:txBody>
        </p:sp>
        <p:sp>
          <p:nvSpPr>
            <p:cNvPr id="43" name="rc43"/>
            <p:cNvSpPr/>
            <p:nvPr/>
          </p:nvSpPr>
          <p:spPr>
            <a:xfrm>
              <a:off x="4736072" y="3616401"/>
              <a:ext cx="201456" cy="201456"/>
            </a:xfrm>
            <a:prstGeom prst="rect">
              <a:avLst/>
            </a:prstGeom>
            <a:solidFill>
              <a:srgbClr val="C075A6">
                <a:alpha val="100000"/>
              </a:srgbClr>
            </a:solidFill>
            <a:ln w="13550" cap="flat">
              <a:solidFill>
                <a:srgbClr val="000000">
                  <a:alpha val="100000"/>
                </a:srgbClr>
              </a:solidFill>
              <a:prstDash val="solid"/>
              <a:miter/>
            </a:ln>
          </p:spPr>
          <p:txBody>
            <a:bodyPr/>
            <a:lstStyle/>
            <a:p/>
          </p:txBody>
        </p:sp>
        <p:sp>
          <p:nvSpPr>
            <p:cNvPr id="44" name="rc44"/>
            <p:cNvSpPr/>
            <p:nvPr/>
          </p:nvSpPr>
          <p:spPr>
            <a:xfrm>
              <a:off x="4736072" y="3835857"/>
              <a:ext cx="201456" cy="201456"/>
            </a:xfrm>
            <a:prstGeom prst="rect">
              <a:avLst/>
            </a:prstGeom>
            <a:solidFill>
              <a:srgbClr val="F7E1A0">
                <a:alpha val="100000"/>
              </a:srgbClr>
            </a:solidFill>
            <a:ln w="13550" cap="flat">
              <a:solidFill>
                <a:srgbClr val="000000">
                  <a:alpha val="100000"/>
                </a:srgbClr>
              </a:solidFill>
              <a:prstDash val="solid"/>
              <a:miter/>
            </a:ln>
          </p:spPr>
          <p:txBody>
            <a:bodyPr/>
            <a:lstStyle/>
            <a:p/>
          </p:txBody>
        </p:sp>
        <p:sp>
          <p:nvSpPr>
            <p:cNvPr id="45" name="rc45"/>
            <p:cNvSpPr/>
            <p:nvPr/>
          </p:nvSpPr>
          <p:spPr>
            <a:xfrm>
              <a:off x="4736072" y="4055313"/>
              <a:ext cx="201456" cy="201456"/>
            </a:xfrm>
            <a:prstGeom prst="rect">
              <a:avLst/>
            </a:prstGeom>
            <a:solidFill>
              <a:srgbClr val="FC1CBF">
                <a:alpha val="100000"/>
              </a:srgbClr>
            </a:solidFill>
            <a:ln w="13550" cap="flat">
              <a:solidFill>
                <a:srgbClr val="000000">
                  <a:alpha val="100000"/>
                </a:srgbClr>
              </a:solidFill>
              <a:prstDash val="solid"/>
              <a:miter/>
            </a:ln>
          </p:spPr>
          <p:txBody>
            <a:bodyPr/>
            <a:lstStyle/>
            <a:p/>
          </p:txBody>
        </p:sp>
        <p:sp>
          <p:nvSpPr>
            <p:cNvPr id="46" name="rc46"/>
            <p:cNvSpPr/>
            <p:nvPr/>
          </p:nvSpPr>
          <p:spPr>
            <a:xfrm>
              <a:off x="4736072" y="4274769"/>
              <a:ext cx="201456" cy="201456"/>
            </a:xfrm>
            <a:prstGeom prst="rect">
              <a:avLst/>
            </a:prstGeom>
            <a:solidFill>
              <a:srgbClr val="FA0087">
                <a:alpha val="100000"/>
              </a:srgbClr>
            </a:solidFill>
            <a:ln w="13550" cap="flat">
              <a:solidFill>
                <a:srgbClr val="000000">
                  <a:alpha val="100000"/>
                </a:srgbClr>
              </a:solidFill>
              <a:prstDash val="solid"/>
              <a:miter/>
            </a:ln>
          </p:spPr>
          <p:txBody>
            <a:bodyPr/>
            <a:lstStyle/>
            <a:p/>
          </p:txBody>
        </p:sp>
        <p:sp>
          <p:nvSpPr>
            <p:cNvPr id="47" name="rc47"/>
            <p:cNvSpPr/>
            <p:nvPr/>
          </p:nvSpPr>
          <p:spPr>
            <a:xfrm>
              <a:off x="4736072" y="4494225"/>
              <a:ext cx="201456" cy="201456"/>
            </a:xfrm>
            <a:prstGeom prst="rect">
              <a:avLst/>
            </a:prstGeom>
            <a:solidFill>
              <a:srgbClr val="1CBE4F">
                <a:alpha val="100000"/>
              </a:srgbClr>
            </a:solidFill>
            <a:ln w="13550" cap="flat">
              <a:solidFill>
                <a:srgbClr val="000000">
                  <a:alpha val="100000"/>
                </a:srgbClr>
              </a:solidFill>
              <a:prstDash val="solid"/>
              <a:miter/>
            </a:ln>
          </p:spPr>
          <p:txBody>
            <a:bodyPr/>
            <a:lstStyle/>
            <a:p/>
          </p:txBody>
        </p:sp>
        <p:sp>
          <p:nvSpPr>
            <p:cNvPr id="48" name="rc48"/>
            <p:cNvSpPr/>
            <p:nvPr/>
          </p:nvSpPr>
          <p:spPr>
            <a:xfrm>
              <a:off x="4736072" y="4713681"/>
              <a:ext cx="201456" cy="201456"/>
            </a:xfrm>
            <a:prstGeom prst="rect">
              <a:avLst/>
            </a:prstGeom>
            <a:solidFill>
              <a:srgbClr val="FBE426">
                <a:alpha val="100000"/>
              </a:srgbClr>
            </a:solidFill>
            <a:ln w="13550" cap="flat">
              <a:solidFill>
                <a:srgbClr val="000000">
                  <a:alpha val="100000"/>
                </a:srgbClr>
              </a:solidFill>
              <a:prstDash val="solid"/>
              <a:miter/>
            </a:ln>
          </p:spPr>
          <p:txBody>
            <a:bodyPr/>
            <a:lstStyle/>
            <a:p/>
          </p:txBody>
        </p:sp>
        <p:sp>
          <p:nvSpPr>
            <p:cNvPr id="49" name="rc49"/>
            <p:cNvSpPr/>
            <p:nvPr/>
          </p:nvSpPr>
          <p:spPr>
            <a:xfrm>
              <a:off x="4736072" y="4933137"/>
              <a:ext cx="201456" cy="201456"/>
            </a:xfrm>
            <a:prstGeom prst="rect">
              <a:avLst/>
            </a:prstGeom>
            <a:solidFill>
              <a:srgbClr val="B10DA1">
                <a:alpha val="100000"/>
              </a:srgbClr>
            </a:solidFill>
            <a:ln w="13550" cap="flat">
              <a:solidFill>
                <a:srgbClr val="000000">
                  <a:alpha val="100000"/>
                </a:srgbClr>
              </a:solidFill>
              <a:prstDash val="solid"/>
              <a:miter/>
            </a:ln>
          </p:spPr>
          <p:txBody>
            <a:bodyPr/>
            <a:lstStyle/>
            <a:p/>
          </p:txBody>
        </p:sp>
        <p:sp>
          <p:nvSpPr>
            <p:cNvPr id="50" name="rc50"/>
            <p:cNvSpPr/>
            <p:nvPr/>
          </p:nvSpPr>
          <p:spPr>
            <a:xfrm>
              <a:off x="4736072" y="5152593"/>
              <a:ext cx="201456" cy="201456"/>
            </a:xfrm>
            <a:prstGeom prst="rect">
              <a:avLst/>
            </a:prstGeom>
            <a:solidFill>
              <a:srgbClr val="85660D">
                <a:alpha val="100000"/>
              </a:srgbClr>
            </a:solidFill>
            <a:ln w="13550" cap="flat">
              <a:solidFill>
                <a:srgbClr val="000000">
                  <a:alpha val="100000"/>
                </a:srgbClr>
              </a:solidFill>
              <a:prstDash val="solid"/>
              <a:miter/>
            </a:ln>
          </p:spPr>
          <p:txBody>
            <a:bodyPr/>
            <a:lstStyle/>
            <a:p/>
          </p:txBody>
        </p:sp>
        <p:sp>
          <p:nvSpPr>
            <p:cNvPr id="51" name="rc51"/>
            <p:cNvSpPr/>
            <p:nvPr/>
          </p:nvSpPr>
          <p:spPr>
            <a:xfrm>
              <a:off x="4736072" y="5372049"/>
              <a:ext cx="201456" cy="201456"/>
            </a:xfrm>
            <a:prstGeom prst="rect">
              <a:avLst/>
            </a:prstGeom>
            <a:solidFill>
              <a:srgbClr val="1C8356">
                <a:alpha val="100000"/>
              </a:srgbClr>
            </a:solidFill>
            <a:ln w="13550" cap="flat">
              <a:solidFill>
                <a:srgbClr val="000000">
                  <a:alpha val="100000"/>
                </a:srgbClr>
              </a:solidFill>
              <a:prstDash val="solid"/>
              <a:miter/>
            </a:ln>
          </p:spPr>
          <p:txBody>
            <a:bodyPr/>
            <a:lstStyle/>
            <a:p/>
          </p:txBody>
        </p:sp>
        <p:sp>
          <p:nvSpPr>
            <p:cNvPr id="52" name="rc52"/>
            <p:cNvSpPr/>
            <p:nvPr/>
          </p:nvSpPr>
          <p:spPr>
            <a:xfrm>
              <a:off x="4736072" y="5591505"/>
              <a:ext cx="201456" cy="201456"/>
            </a:xfrm>
            <a:prstGeom prst="rect">
              <a:avLst/>
            </a:prstGeom>
            <a:solidFill>
              <a:srgbClr val="C4451C">
                <a:alpha val="100000"/>
              </a:srgbClr>
            </a:solidFill>
            <a:ln w="13550" cap="flat">
              <a:solidFill>
                <a:srgbClr val="000000">
                  <a:alpha val="100000"/>
                </a:srgbClr>
              </a:solidFill>
              <a:prstDash val="solid"/>
              <a:miter/>
            </a:ln>
          </p:spPr>
          <p:txBody>
            <a:bodyPr/>
            <a:lstStyle/>
            <a:p/>
          </p:txBody>
        </p:sp>
        <p:sp>
          <p:nvSpPr>
            <p:cNvPr id="53" name="rc53"/>
            <p:cNvSpPr/>
            <p:nvPr/>
          </p:nvSpPr>
          <p:spPr>
            <a:xfrm>
              <a:off x="6747941" y="2299665"/>
              <a:ext cx="201455" cy="201456"/>
            </a:xfrm>
            <a:prstGeom prst="rect">
              <a:avLst/>
            </a:prstGeom>
            <a:solidFill>
              <a:srgbClr val="325A9B">
                <a:alpha val="100000"/>
              </a:srgbClr>
            </a:solidFill>
            <a:ln w="13550" cap="flat">
              <a:solidFill>
                <a:srgbClr val="000000">
                  <a:alpha val="100000"/>
                </a:srgbClr>
              </a:solidFill>
              <a:prstDash val="solid"/>
              <a:miter/>
            </a:ln>
          </p:spPr>
          <p:txBody>
            <a:bodyPr/>
            <a:lstStyle/>
            <a:p/>
          </p:txBody>
        </p:sp>
        <p:sp>
          <p:nvSpPr>
            <p:cNvPr id="54" name="rc54"/>
            <p:cNvSpPr/>
            <p:nvPr/>
          </p:nvSpPr>
          <p:spPr>
            <a:xfrm>
              <a:off x="6747941" y="2519121"/>
              <a:ext cx="201455" cy="201456"/>
            </a:xfrm>
            <a:prstGeom prst="rect">
              <a:avLst/>
            </a:prstGeom>
            <a:solidFill>
              <a:srgbClr val="F8A19F">
                <a:alpha val="100000"/>
              </a:srgbClr>
            </a:solidFill>
            <a:ln w="13550" cap="flat">
              <a:solidFill>
                <a:srgbClr val="000000">
                  <a:alpha val="100000"/>
                </a:srgbClr>
              </a:solidFill>
              <a:prstDash val="solid"/>
              <a:miter/>
            </a:ln>
          </p:spPr>
          <p:txBody>
            <a:bodyPr/>
            <a:lstStyle/>
            <a:p/>
          </p:txBody>
        </p:sp>
        <p:sp>
          <p:nvSpPr>
            <p:cNvPr id="55" name="rc55"/>
            <p:cNvSpPr/>
            <p:nvPr/>
          </p:nvSpPr>
          <p:spPr>
            <a:xfrm>
              <a:off x="6747941" y="2738577"/>
              <a:ext cx="201455" cy="201456"/>
            </a:xfrm>
            <a:prstGeom prst="rect">
              <a:avLst/>
            </a:prstGeom>
            <a:solidFill>
              <a:srgbClr val="AA0DFE">
                <a:alpha val="100000"/>
              </a:srgbClr>
            </a:solidFill>
            <a:ln w="13550" cap="flat">
              <a:solidFill>
                <a:srgbClr val="000000">
                  <a:alpha val="100000"/>
                </a:srgbClr>
              </a:solidFill>
              <a:prstDash val="solid"/>
              <a:miter/>
            </a:ln>
          </p:spPr>
          <p:txBody>
            <a:bodyPr/>
            <a:lstStyle/>
            <a:p/>
          </p:txBody>
        </p:sp>
        <p:sp>
          <p:nvSpPr>
            <p:cNvPr id="56" name="rc56"/>
            <p:cNvSpPr/>
            <p:nvPr/>
          </p:nvSpPr>
          <p:spPr>
            <a:xfrm>
              <a:off x="6747941" y="2958033"/>
              <a:ext cx="201455" cy="201456"/>
            </a:xfrm>
            <a:prstGeom prst="rect">
              <a:avLst/>
            </a:prstGeom>
            <a:solidFill>
              <a:srgbClr val="F6222E">
                <a:alpha val="100000"/>
              </a:srgbClr>
            </a:solidFill>
            <a:ln w="13550" cap="flat">
              <a:solidFill>
                <a:srgbClr val="000000">
                  <a:alpha val="100000"/>
                </a:srgbClr>
              </a:solidFill>
              <a:prstDash val="solid"/>
              <a:miter/>
            </a:ln>
          </p:spPr>
          <p:txBody>
            <a:bodyPr/>
            <a:lstStyle/>
            <a:p/>
          </p:txBody>
        </p:sp>
        <p:sp>
          <p:nvSpPr>
            <p:cNvPr id="57" name="rc57"/>
            <p:cNvSpPr/>
            <p:nvPr/>
          </p:nvSpPr>
          <p:spPr>
            <a:xfrm>
              <a:off x="6747941" y="3177489"/>
              <a:ext cx="201455" cy="201456"/>
            </a:xfrm>
            <a:prstGeom prst="rect">
              <a:avLst/>
            </a:prstGeom>
            <a:solidFill>
              <a:srgbClr val="2ED9FF">
                <a:alpha val="100000"/>
              </a:srgbClr>
            </a:solidFill>
            <a:ln w="13550" cap="flat">
              <a:solidFill>
                <a:srgbClr val="000000">
                  <a:alpha val="100000"/>
                </a:srgbClr>
              </a:solidFill>
              <a:prstDash val="solid"/>
              <a:miter/>
            </a:ln>
          </p:spPr>
          <p:txBody>
            <a:bodyPr/>
            <a:lstStyle/>
            <a:p/>
          </p:txBody>
        </p:sp>
        <p:sp>
          <p:nvSpPr>
            <p:cNvPr id="58" name="rc58"/>
            <p:cNvSpPr/>
            <p:nvPr/>
          </p:nvSpPr>
          <p:spPr>
            <a:xfrm>
              <a:off x="6747941" y="3396945"/>
              <a:ext cx="201455" cy="201456"/>
            </a:xfrm>
            <a:prstGeom prst="rect">
              <a:avLst/>
            </a:prstGeom>
            <a:solidFill>
              <a:srgbClr val="782AB6">
                <a:alpha val="100000"/>
              </a:srgbClr>
            </a:solidFill>
            <a:ln w="13550" cap="flat">
              <a:solidFill>
                <a:srgbClr val="000000">
                  <a:alpha val="100000"/>
                </a:srgbClr>
              </a:solidFill>
              <a:prstDash val="solid"/>
              <a:miter/>
            </a:ln>
          </p:spPr>
          <p:txBody>
            <a:bodyPr/>
            <a:lstStyle/>
            <a:p/>
          </p:txBody>
        </p:sp>
        <p:sp>
          <p:nvSpPr>
            <p:cNvPr id="59" name="rc59"/>
            <p:cNvSpPr/>
            <p:nvPr/>
          </p:nvSpPr>
          <p:spPr>
            <a:xfrm>
              <a:off x="6747941" y="3616401"/>
              <a:ext cx="201455" cy="201456"/>
            </a:xfrm>
            <a:prstGeom prst="rect">
              <a:avLst/>
            </a:prstGeom>
            <a:solidFill>
              <a:srgbClr val="90AD1C">
                <a:alpha val="100000"/>
              </a:srgbClr>
            </a:solidFill>
            <a:ln w="13550" cap="flat">
              <a:solidFill>
                <a:srgbClr val="000000">
                  <a:alpha val="100000"/>
                </a:srgbClr>
              </a:solidFill>
              <a:prstDash val="solid"/>
              <a:miter/>
            </a:ln>
          </p:spPr>
          <p:txBody>
            <a:bodyPr/>
            <a:lstStyle/>
            <a:p/>
          </p:txBody>
        </p:sp>
        <p:sp>
          <p:nvSpPr>
            <p:cNvPr id="60" name="rc60"/>
            <p:cNvSpPr/>
            <p:nvPr/>
          </p:nvSpPr>
          <p:spPr>
            <a:xfrm>
              <a:off x="6747941" y="3835857"/>
              <a:ext cx="201455" cy="201456"/>
            </a:xfrm>
            <a:prstGeom prst="rect">
              <a:avLst/>
            </a:prstGeom>
            <a:solidFill>
              <a:srgbClr val="B00068">
                <a:alpha val="100000"/>
              </a:srgbClr>
            </a:solidFill>
            <a:ln w="13550" cap="flat">
              <a:solidFill>
                <a:srgbClr val="000000">
                  <a:alpha val="100000"/>
                </a:srgbClr>
              </a:solidFill>
              <a:prstDash val="solid"/>
              <a:miter/>
            </a:ln>
          </p:spPr>
          <p:txBody>
            <a:bodyPr/>
            <a:lstStyle/>
            <a:p/>
          </p:txBody>
        </p:sp>
        <p:sp>
          <p:nvSpPr>
            <p:cNvPr id="61" name="rc61"/>
            <p:cNvSpPr/>
            <p:nvPr/>
          </p:nvSpPr>
          <p:spPr>
            <a:xfrm>
              <a:off x="6747941" y="4055313"/>
              <a:ext cx="201455" cy="201456"/>
            </a:xfrm>
            <a:prstGeom prst="rect">
              <a:avLst/>
            </a:prstGeom>
            <a:solidFill>
              <a:srgbClr val="FEAF16">
                <a:alpha val="100000"/>
              </a:srgbClr>
            </a:solidFill>
            <a:ln w="13550" cap="flat">
              <a:solidFill>
                <a:srgbClr val="000000">
                  <a:alpha val="100000"/>
                </a:srgbClr>
              </a:solidFill>
              <a:prstDash val="solid"/>
              <a:miter/>
            </a:ln>
          </p:spPr>
          <p:txBody>
            <a:bodyPr/>
            <a:lstStyle/>
            <a:p/>
          </p:txBody>
        </p:sp>
        <p:sp>
          <p:nvSpPr>
            <p:cNvPr id="62" name="rc62"/>
            <p:cNvSpPr/>
            <p:nvPr/>
          </p:nvSpPr>
          <p:spPr>
            <a:xfrm>
              <a:off x="6747941" y="4274769"/>
              <a:ext cx="201455" cy="201456"/>
            </a:xfrm>
            <a:prstGeom prst="rect">
              <a:avLst/>
            </a:prstGeom>
            <a:solidFill>
              <a:srgbClr val="3283FE">
                <a:alpha val="100000"/>
              </a:srgbClr>
            </a:solidFill>
            <a:ln w="13550" cap="flat">
              <a:solidFill>
                <a:srgbClr val="000000">
                  <a:alpha val="100000"/>
                </a:srgbClr>
              </a:solidFill>
              <a:prstDash val="solid"/>
              <a:miter/>
            </a:ln>
          </p:spPr>
          <p:txBody>
            <a:bodyPr/>
            <a:lstStyle/>
            <a:p/>
          </p:txBody>
        </p:sp>
        <p:sp>
          <p:nvSpPr>
            <p:cNvPr id="63" name="rc63"/>
            <p:cNvSpPr/>
            <p:nvPr/>
          </p:nvSpPr>
          <p:spPr>
            <a:xfrm>
              <a:off x="6747941" y="4494225"/>
              <a:ext cx="201455" cy="201456"/>
            </a:xfrm>
            <a:prstGeom prst="rect">
              <a:avLst/>
            </a:prstGeom>
            <a:solidFill>
              <a:srgbClr val="00CC99">
                <a:alpha val="100000"/>
              </a:srgbClr>
            </a:solidFill>
            <a:ln w="13550" cap="flat">
              <a:solidFill>
                <a:srgbClr val="000000">
                  <a:alpha val="100000"/>
                </a:srgbClr>
              </a:solidFill>
              <a:prstDash val="solid"/>
              <a:miter/>
            </a:ln>
          </p:spPr>
          <p:txBody>
            <a:bodyPr/>
            <a:lstStyle/>
            <a:p/>
          </p:txBody>
        </p:sp>
        <p:sp>
          <p:nvSpPr>
            <p:cNvPr id="64" name="rc64"/>
            <p:cNvSpPr/>
            <p:nvPr/>
          </p:nvSpPr>
          <p:spPr>
            <a:xfrm>
              <a:off x="6747941" y="4713681"/>
              <a:ext cx="201455" cy="201456"/>
            </a:xfrm>
            <a:prstGeom prst="rect">
              <a:avLst/>
            </a:prstGeom>
            <a:solidFill>
              <a:srgbClr val="FE00FA">
                <a:alpha val="100000"/>
              </a:srgbClr>
            </a:solidFill>
            <a:ln w="13550" cap="flat">
              <a:solidFill>
                <a:srgbClr val="000000">
                  <a:alpha val="100000"/>
                </a:srgbClr>
              </a:solidFill>
              <a:prstDash val="solid"/>
              <a:miter/>
            </a:ln>
          </p:spPr>
          <p:txBody>
            <a:bodyPr/>
            <a:lstStyle/>
            <a:p/>
          </p:txBody>
        </p:sp>
        <p:sp>
          <p:nvSpPr>
            <p:cNvPr id="65" name="rc65"/>
            <p:cNvSpPr/>
            <p:nvPr/>
          </p:nvSpPr>
          <p:spPr>
            <a:xfrm>
              <a:off x="6747941" y="4933137"/>
              <a:ext cx="201455" cy="201456"/>
            </a:xfrm>
            <a:prstGeom prst="rect">
              <a:avLst/>
            </a:prstGeom>
            <a:solidFill>
              <a:srgbClr val="3B00FB">
                <a:alpha val="100000"/>
              </a:srgbClr>
            </a:solidFill>
            <a:ln w="13550" cap="flat">
              <a:solidFill>
                <a:srgbClr val="000000">
                  <a:alpha val="100000"/>
                </a:srgbClr>
              </a:solidFill>
              <a:prstDash val="solid"/>
              <a:miter/>
            </a:ln>
          </p:spPr>
          <p:txBody>
            <a:bodyPr/>
            <a:lstStyle/>
            <a:p/>
          </p:txBody>
        </p:sp>
        <p:sp>
          <p:nvSpPr>
            <p:cNvPr id="66" name="rc66"/>
            <p:cNvSpPr/>
            <p:nvPr/>
          </p:nvSpPr>
          <p:spPr>
            <a:xfrm>
              <a:off x="6747941" y="5152593"/>
              <a:ext cx="201455" cy="201456"/>
            </a:xfrm>
            <a:prstGeom prst="rect">
              <a:avLst/>
            </a:prstGeom>
            <a:solidFill>
              <a:srgbClr val="F26A21">
                <a:alpha val="100000"/>
              </a:srgbClr>
            </a:solidFill>
            <a:ln w="13550" cap="flat">
              <a:solidFill>
                <a:srgbClr val="000000">
                  <a:alpha val="100000"/>
                </a:srgbClr>
              </a:solidFill>
              <a:prstDash val="solid"/>
              <a:miter/>
            </a:ln>
          </p:spPr>
          <p:txBody>
            <a:bodyPr/>
            <a:lstStyle/>
            <a:p/>
          </p:txBody>
        </p:sp>
        <p:sp>
          <p:nvSpPr>
            <p:cNvPr id="67" name="rc67"/>
            <p:cNvSpPr/>
            <p:nvPr/>
          </p:nvSpPr>
          <p:spPr>
            <a:xfrm>
              <a:off x="6747941" y="5372049"/>
              <a:ext cx="201455" cy="201456"/>
            </a:xfrm>
            <a:prstGeom prst="rect">
              <a:avLst/>
            </a:prstGeom>
            <a:solidFill>
              <a:srgbClr val="E8E8E8">
                <a:alpha val="100000"/>
              </a:srgbClr>
            </a:solidFill>
            <a:ln w="13550" cap="flat">
              <a:solidFill>
                <a:srgbClr val="000000">
                  <a:alpha val="100000"/>
                </a:srgbClr>
              </a:solidFill>
              <a:prstDash val="solid"/>
              <a:miter/>
            </a:ln>
          </p:spPr>
          <p:txBody>
            <a:bodyPr/>
            <a:lstStyle/>
            <a:p/>
          </p:txBody>
        </p:sp>
        <p:sp>
          <p:nvSpPr>
            <p:cNvPr id="68" name="tx68"/>
            <p:cNvSpPr/>
            <p:nvPr/>
          </p:nvSpPr>
          <p:spPr>
            <a:xfrm>
              <a:off x="5016117" y="2360388"/>
              <a:ext cx="15352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 Indonesia: 788,000 (20.6%) </a:t>
              </a:r>
            </a:p>
          </p:txBody>
        </p:sp>
        <p:sp>
          <p:nvSpPr>
            <p:cNvPr id="69" name="tx69"/>
            <p:cNvSpPr/>
            <p:nvPr/>
          </p:nvSpPr>
          <p:spPr>
            <a:xfrm>
              <a:off x="5016117" y="2579844"/>
              <a:ext cx="159087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 Philippines: 526,000 (13.8%) </a:t>
              </a:r>
            </a:p>
          </p:txBody>
        </p:sp>
        <p:sp>
          <p:nvSpPr>
            <p:cNvPr id="70" name="tx70"/>
            <p:cNvSpPr/>
            <p:nvPr/>
          </p:nvSpPr>
          <p:spPr>
            <a:xfrm>
              <a:off x="5016117" y="2799300"/>
              <a:ext cx="165323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 South Africa: 403,000 (10.6%) </a:t>
              </a:r>
            </a:p>
          </p:txBody>
        </p:sp>
        <p:sp>
          <p:nvSpPr>
            <p:cNvPr id="71" name="tx71"/>
            <p:cNvSpPr/>
            <p:nvPr/>
          </p:nvSpPr>
          <p:spPr>
            <a:xfrm>
              <a:off x="5016117" y="3018756"/>
              <a:ext cx="12676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4) Brazil: 350,000 (9.2%) </a:t>
              </a:r>
            </a:p>
          </p:txBody>
        </p:sp>
        <p:sp>
          <p:nvSpPr>
            <p:cNvPr id="72" name="tx72"/>
            <p:cNvSpPr/>
            <p:nvPr/>
          </p:nvSpPr>
          <p:spPr>
            <a:xfrm>
              <a:off x="5016117" y="3238212"/>
              <a:ext cx="128025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5) China: 260,000 (6.8%) </a:t>
              </a:r>
            </a:p>
          </p:txBody>
        </p:sp>
        <p:sp>
          <p:nvSpPr>
            <p:cNvPr id="73" name="tx73"/>
            <p:cNvSpPr/>
            <p:nvPr/>
          </p:nvSpPr>
          <p:spPr>
            <a:xfrm>
              <a:off x="5016117" y="3457668"/>
              <a:ext cx="13422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 Mexico: 218,000 (5.7%) </a:t>
              </a:r>
            </a:p>
          </p:txBody>
        </p:sp>
        <p:sp>
          <p:nvSpPr>
            <p:cNvPr id="74" name="tx74"/>
            <p:cNvSpPr/>
            <p:nvPr/>
          </p:nvSpPr>
          <p:spPr>
            <a:xfrm>
              <a:off x="5016117" y="3677124"/>
              <a:ext cx="11809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 Iraq: 187,000 (4.9%) </a:t>
              </a:r>
            </a:p>
          </p:txBody>
        </p:sp>
        <p:sp>
          <p:nvSpPr>
            <p:cNvPr id="75" name="tx75"/>
            <p:cNvSpPr/>
            <p:nvPr/>
          </p:nvSpPr>
          <p:spPr>
            <a:xfrm>
              <a:off x="5016117" y="3896580"/>
              <a:ext cx="15724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 Kazakhstan: 181,000 (4.7%) </a:t>
              </a:r>
            </a:p>
          </p:txBody>
        </p:sp>
        <p:sp>
          <p:nvSpPr>
            <p:cNvPr id="76" name="tx76"/>
            <p:cNvSpPr/>
            <p:nvPr/>
          </p:nvSpPr>
          <p:spPr>
            <a:xfrm>
              <a:off x="5016117" y="4116036"/>
              <a:ext cx="14606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 Argentina: 126,000 (3.3%) </a:t>
              </a:r>
            </a:p>
          </p:txBody>
        </p:sp>
        <p:sp>
          <p:nvSpPr>
            <p:cNvPr id="77" name="tx77"/>
            <p:cNvSpPr/>
            <p:nvPr/>
          </p:nvSpPr>
          <p:spPr>
            <a:xfrm>
              <a:off x="5016117" y="4335492"/>
              <a:ext cx="153509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 Guatemala: 86,000 (2.3%) </a:t>
              </a:r>
            </a:p>
          </p:txBody>
        </p:sp>
        <p:sp>
          <p:nvSpPr>
            <p:cNvPr id="78" name="tx78"/>
            <p:cNvSpPr/>
            <p:nvPr/>
          </p:nvSpPr>
          <p:spPr>
            <a:xfrm>
              <a:off x="5016117" y="4554948"/>
              <a:ext cx="121606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11) Peru: 85,000 (2.2%) </a:t>
              </a:r>
            </a:p>
          </p:txBody>
        </p:sp>
        <p:sp>
          <p:nvSpPr>
            <p:cNvPr id="79" name="tx79"/>
            <p:cNvSpPr/>
            <p:nvPr/>
          </p:nvSpPr>
          <p:spPr>
            <a:xfrm>
              <a:off x="5016117" y="4774404"/>
              <a:ext cx="134846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12) Turkiye: 63,000 (1.6%) </a:t>
              </a:r>
            </a:p>
          </p:txBody>
        </p:sp>
        <p:sp>
          <p:nvSpPr>
            <p:cNvPr id="80" name="tx80"/>
            <p:cNvSpPr/>
            <p:nvPr/>
          </p:nvSpPr>
          <p:spPr>
            <a:xfrm>
              <a:off x="5016117" y="4993860"/>
              <a:ext cx="140460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13) Ecuador: 61,000 (1.6%) </a:t>
              </a:r>
            </a:p>
          </p:txBody>
        </p:sp>
        <p:sp>
          <p:nvSpPr>
            <p:cNvPr id="81" name="tx81"/>
            <p:cNvSpPr/>
            <p:nvPr/>
          </p:nvSpPr>
          <p:spPr>
            <a:xfrm>
              <a:off x="5016117" y="5213316"/>
              <a:ext cx="15102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14) Azerbaijan: 58,000 (1.5%) </a:t>
              </a:r>
            </a:p>
          </p:txBody>
        </p:sp>
        <p:sp>
          <p:nvSpPr>
            <p:cNvPr id="82" name="tx82"/>
            <p:cNvSpPr/>
            <p:nvPr/>
          </p:nvSpPr>
          <p:spPr>
            <a:xfrm>
              <a:off x="5016117" y="5432772"/>
              <a:ext cx="14602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15) Colombia: 55,000 (1.4%) </a:t>
              </a:r>
            </a:p>
          </p:txBody>
        </p:sp>
        <p:sp>
          <p:nvSpPr>
            <p:cNvPr id="83" name="tx83"/>
            <p:cNvSpPr/>
            <p:nvPr/>
          </p:nvSpPr>
          <p:spPr>
            <a:xfrm>
              <a:off x="5016117" y="5652228"/>
              <a:ext cx="132999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16) Algeria: 51,000 (1.3%) </a:t>
              </a:r>
            </a:p>
          </p:txBody>
        </p:sp>
        <p:sp>
          <p:nvSpPr>
            <p:cNvPr id="84" name="tx84"/>
            <p:cNvSpPr/>
            <p:nvPr/>
          </p:nvSpPr>
          <p:spPr>
            <a:xfrm>
              <a:off x="7027986" y="2360388"/>
              <a:ext cx="14149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17) Thailand: 45,000 (1.2%) </a:t>
              </a:r>
            </a:p>
          </p:txBody>
        </p:sp>
        <p:sp>
          <p:nvSpPr>
            <p:cNvPr id="85" name="tx85"/>
            <p:cNvSpPr/>
            <p:nvPr/>
          </p:nvSpPr>
          <p:spPr>
            <a:xfrm>
              <a:off x="7027986" y="2579844"/>
              <a:ext cx="135258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18) Viet Nam: 39,000 (1%) </a:t>
              </a:r>
            </a:p>
          </p:txBody>
        </p:sp>
        <p:sp>
          <p:nvSpPr>
            <p:cNvPr id="86" name="tx86"/>
            <p:cNvSpPr/>
            <p:nvPr/>
          </p:nvSpPr>
          <p:spPr>
            <a:xfrm>
              <a:off x="7027986" y="2799300"/>
              <a:ext cx="143880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19) Paraguay: 27,000 (&lt;1%) </a:t>
              </a:r>
            </a:p>
          </p:txBody>
        </p:sp>
        <p:sp>
          <p:nvSpPr>
            <p:cNvPr id="87" name="tx87"/>
            <p:cNvSpPr/>
            <p:nvPr/>
          </p:nvSpPr>
          <p:spPr>
            <a:xfrm>
              <a:off x="7027986" y="3018756"/>
              <a:ext cx="12959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 Gabon: 26,000 (&lt;1%) </a:t>
              </a:r>
            </a:p>
          </p:txBody>
        </p:sp>
        <p:sp>
          <p:nvSpPr>
            <p:cNvPr id="88" name="tx88"/>
            <p:cNvSpPr/>
            <p:nvPr/>
          </p:nvSpPr>
          <p:spPr>
            <a:xfrm>
              <a:off x="7027986" y="3238212"/>
              <a:ext cx="19540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21) Dominican Republic: 25,000 (&lt;1%) </a:t>
              </a:r>
            </a:p>
          </p:txBody>
        </p:sp>
        <p:sp>
          <p:nvSpPr>
            <p:cNvPr id="89" name="tx89"/>
            <p:cNvSpPr/>
            <p:nvPr/>
          </p:nvSpPr>
          <p:spPr>
            <a:xfrm>
              <a:off x="7027986" y="3457668"/>
              <a:ext cx="115296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22) Iran: 22,000 (&lt;1%) </a:t>
              </a:r>
            </a:p>
          </p:txBody>
        </p:sp>
        <p:sp>
          <p:nvSpPr>
            <p:cNvPr id="90" name="tx90"/>
            <p:cNvSpPr/>
            <p:nvPr/>
          </p:nvSpPr>
          <p:spPr>
            <a:xfrm>
              <a:off x="7027986" y="3677124"/>
              <a:ext cx="14012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23) Malaysia: 22,000 (&lt;1%) </a:t>
              </a:r>
            </a:p>
          </p:txBody>
        </p:sp>
        <p:sp>
          <p:nvSpPr>
            <p:cNvPr id="91" name="tx91"/>
            <p:cNvSpPr/>
            <p:nvPr/>
          </p:nvSpPr>
          <p:spPr>
            <a:xfrm>
              <a:off x="7027986" y="3896580"/>
              <a:ext cx="134535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24) Ukraine: 13,000 (&lt;1%) </a:t>
              </a:r>
            </a:p>
          </p:txBody>
        </p:sp>
        <p:sp>
          <p:nvSpPr>
            <p:cNvPr id="92" name="tx92"/>
            <p:cNvSpPr/>
            <p:nvPr/>
          </p:nvSpPr>
          <p:spPr>
            <a:xfrm>
              <a:off x="7027986" y="4116036"/>
              <a:ext cx="143249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25) Sri Lanka: 13,000 (&lt;1%) </a:t>
              </a:r>
            </a:p>
          </p:txBody>
        </p:sp>
        <p:sp>
          <p:nvSpPr>
            <p:cNvPr id="93" name="tx93"/>
            <p:cNvSpPr/>
            <p:nvPr/>
          </p:nvSpPr>
          <p:spPr>
            <a:xfrm>
              <a:off x="7027986" y="4335492"/>
              <a:ext cx="18551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26) Equatorial Guinea: 12,000 (&lt;1%) </a:t>
              </a:r>
            </a:p>
          </p:txBody>
        </p:sp>
        <p:sp>
          <p:nvSpPr>
            <p:cNvPr id="94" name="tx94"/>
            <p:cNvSpPr/>
            <p:nvPr/>
          </p:nvSpPr>
          <p:spPr>
            <a:xfrm>
              <a:off x="7027986" y="4554948"/>
              <a:ext cx="12274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27) Libya: 12,000 (&lt;1%) </a:t>
              </a:r>
            </a:p>
          </p:txBody>
        </p:sp>
        <p:sp>
          <p:nvSpPr>
            <p:cNvPr id="95" name="tx95"/>
            <p:cNvSpPr/>
            <p:nvPr/>
          </p:nvSpPr>
          <p:spPr>
            <a:xfrm>
              <a:off x="7027986" y="4774404"/>
              <a:ext cx="129378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28) Jordan: 11,000 (&lt;1%) </a:t>
              </a:r>
            </a:p>
          </p:txBody>
        </p:sp>
        <p:sp>
          <p:nvSpPr>
            <p:cNvPr id="96" name="tx96"/>
            <p:cNvSpPr/>
            <p:nvPr/>
          </p:nvSpPr>
          <p:spPr>
            <a:xfrm>
              <a:off x="7027986" y="4993860"/>
              <a:ext cx="21160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29) Bosnia and Herzegovina: 7,000 (&lt;1%) </a:t>
              </a:r>
            </a:p>
          </p:txBody>
        </p:sp>
        <p:sp>
          <p:nvSpPr>
            <p:cNvPr id="97" name="tx97"/>
            <p:cNvSpPr/>
            <p:nvPr/>
          </p:nvSpPr>
          <p:spPr>
            <a:xfrm>
              <a:off x="7027986" y="5213316"/>
              <a:ext cx="12957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30) Georgia: 6,000 (&lt;1%) </a:t>
              </a:r>
            </a:p>
          </p:txBody>
        </p:sp>
        <p:sp>
          <p:nvSpPr>
            <p:cNvPr id="98" name="tx98"/>
            <p:cNvSpPr/>
            <p:nvPr/>
          </p:nvSpPr>
          <p:spPr>
            <a:xfrm>
              <a:off x="7027986" y="5432772"/>
              <a:ext cx="20692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31) Remaining 28 countries: 38,000 (1%) </a:t>
              </a:r>
            </a:p>
          </p:txBody>
        </p:sp>
        <p:sp>
          <p:nvSpPr>
            <p:cNvPr id="99" name="tx99"/>
            <p:cNvSpPr/>
            <p:nvPr/>
          </p:nvSpPr>
          <p:spPr>
            <a:xfrm>
              <a:off x="274320" y="1601229"/>
              <a:ext cx="3492093"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 DTP3 unvaccinated (% of total unvaccinated)</a:t>
              </a:r>
            </a:p>
          </p:txBody>
        </p:sp>
        <p:sp>
          <p:nvSpPr>
            <p:cNvPr id="100" name="tx100"/>
            <p:cNvSpPr/>
            <p:nvPr/>
          </p:nvSpPr>
          <p:spPr>
            <a:xfrm>
              <a:off x="493089" y="6206744"/>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01" name="tx101"/>
            <p:cNvSpPr/>
            <p:nvPr/>
          </p:nvSpPr>
          <p:spPr>
            <a:xfrm>
              <a:off x="634364" y="6327445"/>
              <a:ext cx="402070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Number in legend corresponds to group ranking based on highest to lowest</a:t>
              </a:r>
            </a:p>
          </p:txBody>
        </p:sp>
        <p:sp>
          <p:nvSpPr>
            <p:cNvPr id="102" name="tx102"/>
            <p:cNvSpPr/>
            <p:nvPr/>
          </p:nvSpPr>
          <p:spPr>
            <a:xfrm>
              <a:off x="1038529" y="6448145"/>
              <a:ext cx="36165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absolute number of unvaccinated children and reflects order of pie slices.</a:t>
              </a:r>
            </a:p>
          </p:txBody>
        </p:sp>
      </p:grpSp>
      <p:sp>
        <p:nvSpPr>
          <p:cNvPr id="10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4 countries accounted for over half (54.2%) of all un- and under-vaccinated children in UMICs.
Indonesia had the highest number of children who did not receive DTP3 (n=788,000), which is approximately 20.6% of all un- and under-vaccinated children in UMICs (n=3.8 million).
The number of unvaccinated children is influenced by both the birth cohort size and programme performance. As a result, countries with large birth cohorts may still have a high number of unvaccinated children, even if coverage rates are high. At the same time, countries with high coverage will also have a greater absolute number of children who are vaccinated. Please refer to the heatmaps for country-specific coverage.</a:t>
            </a:r>
          </a:p>
        </p:txBody>
      </p:sp>
      <p:sp>
        <p:nvSpPr>
          <p:cNvPr id="10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4 countries accounted for over half of all un- and under-vaccinated children in UMICs, with Indonesia contributing the highest share.</a:t>
            </a:r>
          </a:p>
        </p:txBody>
      </p:sp>
      <p:grpSp xmlns:pic="http://schemas.openxmlformats.org/drawingml/2006/picture">
        <p:nvGrpSpPr>
          <p:cNvPr id="105" name=""/>
          <p:cNvGrpSpPr/>
          <p:nvPr/>
        </p:nvGrpSpPr>
        <p:grpSpPr>
          <a:xfrm>
            <a:off x="292608" y="914400"/>
            <a:ext cx="8595360" cy="28575"/>
            <a:chOff x="292608" y="914400"/>
            <a:chExt cx="8595360" cy="28575"/>
          </a:xfrm>
        </p:grpSpPr>
        <p:sp>
          <p:nvSpPr>
            <p:cNvPr id="106" name="rc3"/>
            <p:cNvSpPr/>
            <p:nvPr/>
          </p:nvSpPr>
          <p:spPr>
            <a:xfrm>
              <a:off x="292608" y="91440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07" name="rc4"/>
            <p:cNvSpPr/>
            <p:nvPr/>
          </p:nvSpPr>
          <p:spPr>
            <a:xfrm>
              <a:off x="292608" y="914400"/>
              <a:ext cx="8595360" cy="28575"/>
            </a:xfrm>
            <a:prstGeom prst="rect">
              <a:avLst/>
            </a:prstGeom>
            <a:solidFill>
              <a:srgbClr val="000000">
                <a:alpha val="100000"/>
              </a:srgbClr>
            </a:solidFill>
          </p:spPr>
          <p:txBody>
            <a:bodyPr/>
            <a:lstStyle/>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246888" y="210312"/>
            <a:ext cx="11713464" cy="548640"/>
          </a:xfrm>
          <a:solidFill>
            <a:srgbClr val="203864">
              <a:alpha val="100000"/>
            </a:srgbClr>
          </a:solidFill>
        </p:spPr>
        <p:txBody>
          <a:bodyPr/>
          <a:lstStyle/>
          <a:p>
            <a:pPr algn="ctr" marL="0" marR="0">
              <a:lnSpc>
                <a:spcPct val="100000"/>
              </a:lnSpc>
              <a:spcBef>
                <a:spcPts val="0"/>
              </a:spcBef>
              <a:spcAft>
                <a:spcPts val="0"/>
              </a:spcAft>
              <a:buNone/>
            </a:pPr>
            <a:r>
              <a:rPr cap="none" sz="2800" i="0" b="1" u="none" strike="noStrike">
                <a:solidFill>
                  <a:srgbClr val="FFFFFF">
                    <a:alpha val="100000"/>
                  </a:srgbClr>
                </a:solidFill>
                <a:latin typeface="Aptos (Body)"/>
                <a:cs typeface="Aptos (Body)"/>
                <a:ea typeface="Aptos (Body)"/>
                <a:sym typeface="Aptos (Body)"/>
              </a:rPr>
              <a:t>Definitions of immunization terms</a:t>
            </a:r>
          </a:p>
        </p:txBody>
      </p:sp>
      <p:sp>
        <p:nvSpPr>
          <p:cNvPr id="3" name="body"/>
          <p:cNvSpPr>
            <a:spLocks noGrp="1"/>
          </p:cNvSpPr>
          <p:nvPr>
            <p:ph/>
          </p:nvPr>
        </p:nvSpPr>
        <p:spPr>
          <a:xfrm>
            <a:off x="246888" y="868680"/>
            <a:ext cx="11713464" cy="4572000"/>
          </a:xfrm>
          <a:solidFill>
            <a:srgbClr val="203864">
              <a:alpha val="100000"/>
            </a:srgbClr>
          </a:solidFill>
        </p:spPr>
        <p:txBody>
          <a:bodyPr/>
          <a:lstStyle/>
          <a:p>
            <a:pPr algn="l" marL="0" marR="0">
              <a:lnSpc>
                <a:spcPct val="100000"/>
              </a:lnSpc>
              <a:spcBef>
                <a:spcPts val="0"/>
              </a:spcBef>
              <a:spcAft>
                <a:spcPts val="0"/>
              </a:spcAft>
              <a:buNone/>
            </a:pPr>
            <a:r>
              <a:rPr cap="none" sz="1200" i="0" b="1" u="none" strike="noStrike">
                <a:solidFill>
                  <a:srgbClr val="FFFFFF">
                    <a:alpha val="100000"/>
                  </a:srgbClr>
                </a:solidFill>
                <a:latin typeface="Aptos (Body)"/>
                <a:cs typeface="Aptos (Body)"/>
                <a:ea typeface="Aptos (Body)"/>
                <a:sym typeface="Aptos (Body)"/>
              </a:rPr>
              <a:t>Vaccine coverage
</a:t>
            </a:r>
            <a:r>
              <a:rPr cap="none" sz="1200" i="0" b="0" u="none" strike="noStrike">
                <a:solidFill>
                  <a:srgbClr val="FFFFFF">
                    <a:alpha val="100000"/>
                  </a:srgbClr>
                </a:solidFill>
                <a:latin typeface="Aptos (Body)"/>
                <a:cs typeface="Aptos (Body)"/>
                <a:ea typeface="Aptos (Body)"/>
                <a:sym typeface="Aptos (Body)"/>
              </a:rPr>
              <a:t>Percentage of infants (children under one year of age) who received certain vaccine-doses. For example, coverage of DTP3 is the percentage of infants who received all three doses of diphtheria, tetanus, and pertussis (DTP) vaccine. 
</a:t>
            </a:r>
            <a:r>
              <a:rPr cap="none" sz="1200" i="0" b="0" u="none" strike="noStrike">
                <a:solidFill>
                  <a:srgbClr val="FFFFFF">
                    <a:alpha val="100000"/>
                  </a:srgbClr>
                </a:solidFill>
                <a:latin typeface="Aptos (Body)"/>
                <a:cs typeface="Aptos (Body)"/>
                <a:ea typeface="Aptos (Body)"/>
                <a:sym typeface="Aptos (Body)"/>
              </a:rPr>
              <a:t>
</a:t>
            </a:r>
            <a:r>
              <a:rPr cap="none" sz="1200" i="0" b="1" u="none" strike="noStrike">
                <a:solidFill>
                  <a:srgbClr val="FFFFFF">
                    <a:alpha val="100000"/>
                  </a:srgbClr>
                </a:solidFill>
                <a:latin typeface="Aptos (Body)"/>
                <a:cs typeface="Aptos (Body)"/>
                <a:ea typeface="Aptos (Body)"/>
                <a:sym typeface="Aptos (Body)"/>
              </a:rPr>
              <a:t>Unvaccinated
</a:t>
            </a:r>
            <a:r>
              <a:rPr cap="none" sz="1200" i="0" b="0" u="none" strike="noStrike">
                <a:solidFill>
                  <a:srgbClr val="FFFFFF">
                    <a:alpha val="100000"/>
                  </a:srgbClr>
                </a:solidFill>
                <a:latin typeface="Aptos (Body)"/>
                <a:cs typeface="Aptos (Body)"/>
                <a:ea typeface="Aptos (Body)"/>
                <a:sym typeface="Aptos (Body)"/>
              </a:rPr>
              <a:t>An infant that did not receive the first dose of a vaccine series. The term zero-dose is used to describe children unvaccinated with DTP1.
</a:t>
            </a:r>
            <a:r>
              <a:rPr cap="none" sz="1200" i="0" b="0" u="none" strike="noStrike">
                <a:solidFill>
                  <a:srgbClr val="FFFFFF">
                    <a:alpha val="100000"/>
                  </a:srgbClr>
                </a:solidFill>
                <a:latin typeface="Aptos (Body)"/>
                <a:cs typeface="Aptos (Body)"/>
                <a:ea typeface="Aptos (Body)"/>
                <a:sym typeface="Aptos (Body)"/>
              </a:rPr>
              <a:t>
</a:t>
            </a:r>
            <a:r>
              <a:rPr cap="none" sz="1200" i="0" b="1" u="none" strike="noStrike">
                <a:solidFill>
                  <a:srgbClr val="FFFFFF">
                    <a:alpha val="100000"/>
                  </a:srgbClr>
                </a:solidFill>
                <a:latin typeface="Aptos (Body)"/>
                <a:cs typeface="Aptos (Body)"/>
                <a:ea typeface="Aptos (Body)"/>
                <a:sym typeface="Aptos (Body)"/>
              </a:rPr>
              <a:t>Under-vaccinated
</a:t>
            </a:r>
            <a:r>
              <a:rPr cap="none" sz="1200" i="0" b="0" u="none" strike="noStrike">
                <a:solidFill>
                  <a:srgbClr val="FFFFFF">
                    <a:alpha val="100000"/>
                  </a:srgbClr>
                </a:solidFill>
                <a:latin typeface="Aptos (Body)"/>
                <a:cs typeface="Aptos (Body)"/>
                <a:ea typeface="Aptos (Body)"/>
                <a:sym typeface="Aptos (Body)"/>
              </a:rPr>
              <a:t>An infant who received some but not all the recommended vaccine-doses in the national schedule.
</a:t>
            </a:r>
            <a:r>
              <a:rPr cap="none" sz="1200" i="0" b="0" u="none" strike="noStrike">
                <a:solidFill>
                  <a:srgbClr val="FFFFFF">
                    <a:alpha val="100000"/>
                  </a:srgbClr>
                </a:solidFill>
                <a:latin typeface="Aptos (Body)"/>
                <a:cs typeface="Aptos (Body)"/>
                <a:ea typeface="Aptos (Body)"/>
                <a:sym typeface="Aptos (Body)"/>
              </a:rPr>
              <a:t>
</a:t>
            </a:r>
            <a:r>
              <a:rPr cap="none" sz="1200" i="0" b="1" u="none" strike="noStrike">
                <a:solidFill>
                  <a:srgbClr val="FFFFFF">
                    <a:alpha val="100000"/>
                  </a:srgbClr>
                </a:solidFill>
                <a:latin typeface="Aptos (Body)"/>
                <a:cs typeface="Aptos (Body)"/>
                <a:ea typeface="Aptos (Body)"/>
                <a:sym typeface="Aptos (Body)"/>
              </a:rPr>
              <a:t>Vaccine-Doses
</a:t>
            </a:r>
            <a:r>
              <a:rPr cap="none" sz="1200" i="0" b="0" u="none" strike="noStrike">
                <a:solidFill>
                  <a:srgbClr val="FFFFFF">
                    <a:alpha val="100000"/>
                  </a:srgbClr>
                </a:solidFill>
                <a:latin typeface="Aptos (Body)"/>
                <a:cs typeface="Aptos (Body)"/>
                <a:ea typeface="Aptos (Body)"/>
                <a:sym typeface="Aptos (Body)"/>
              </a:rPr>
              <a:t>•  Bacillus Calmette-Guerin (BCG): vaccine against tuberculosis
</a:t>
            </a:r>
            <a:r>
              <a:rPr cap="none" sz="1200" i="0" b="0" u="none" strike="noStrike">
                <a:solidFill>
                  <a:srgbClr val="FFFFFF">
                    <a:alpha val="100000"/>
                  </a:srgbClr>
                </a:solidFill>
                <a:latin typeface="Aptos (Body)"/>
                <a:cs typeface="Aptos (Body)"/>
                <a:ea typeface="Aptos (Body)"/>
                <a:sym typeface="Aptos (Body)"/>
              </a:rPr>
              <a:t>•  Hepatitis B birth dose, given within 24 hours after birth (HepBB)
</a:t>
            </a:r>
            <a:r>
              <a:rPr cap="none" sz="1200" i="0" b="0" u="none" strike="noStrike">
                <a:solidFill>
                  <a:srgbClr val="FFFFFF">
                    <a:alpha val="100000"/>
                  </a:srgbClr>
                </a:solidFill>
                <a:latin typeface="Aptos (Body)"/>
                <a:cs typeface="Aptos (Body)"/>
                <a:ea typeface="Aptos (Body)"/>
                <a:sym typeface="Aptos (Body)"/>
              </a:rPr>
              <a:t>•  Diphtheria, tetanus, and pertussis vaccine, first dose (DTP1) and third dose (DTP3)
</a:t>
            </a:r>
            <a:r>
              <a:rPr cap="none" sz="1200" i="0" b="0" u="none" strike="noStrike">
                <a:solidFill>
                  <a:srgbClr val="FFFFFF">
                    <a:alpha val="100000"/>
                  </a:srgbClr>
                </a:solidFill>
                <a:latin typeface="Aptos (Body)"/>
                <a:cs typeface="Aptos (Body)"/>
                <a:ea typeface="Aptos (Body)"/>
                <a:sym typeface="Aptos (Body)"/>
              </a:rPr>
              <a:t>•  Hepatitis B vaccine, third dose (HepB3)
</a:t>
            </a:r>
            <a:r>
              <a:rPr cap="none" sz="1200" i="0" b="0" u="none" strike="noStrike">
                <a:solidFill>
                  <a:srgbClr val="FFFFFF">
                    <a:alpha val="100000"/>
                  </a:srgbClr>
                </a:solidFill>
                <a:latin typeface="Aptos (Body)"/>
                <a:cs typeface="Aptos (Body)"/>
                <a:ea typeface="Aptos (Body)"/>
                <a:sym typeface="Aptos (Body)"/>
              </a:rPr>
              <a:t>•  Haemophilus influenzae type b vaccine, third dose (Hib3)
</a:t>
            </a:r>
            <a:r>
              <a:rPr cap="none" sz="1200" i="0" b="0" u="none" strike="noStrike">
                <a:solidFill>
                  <a:srgbClr val="FFFFFF">
                    <a:alpha val="100000"/>
                  </a:srgbClr>
                </a:solidFill>
                <a:latin typeface="Aptos (Body)"/>
                <a:cs typeface="Aptos (Body)"/>
                <a:ea typeface="Aptos (Body)"/>
                <a:sym typeface="Aptos (Body)"/>
              </a:rPr>
              <a:t>•  Inactivated polio vaccine, first dose (IPV1) and last dose (IPVC) 
</a:t>
            </a:r>
            <a:r>
              <a:rPr cap="none" sz="1200" i="0" b="0" u="none" strike="noStrike">
                <a:solidFill>
                  <a:srgbClr val="FFFFFF">
                    <a:alpha val="100000"/>
                  </a:srgbClr>
                </a:solidFill>
                <a:latin typeface="Aptos (Body)"/>
                <a:cs typeface="Aptos (Body)"/>
                <a:ea typeface="Aptos (Body)"/>
                <a:sym typeface="Aptos (Body)"/>
              </a:rPr>
              <a:t>•  Measles containing vaccine, first dose (MCV1) and second dose (MCV2)
</a:t>
            </a:r>
            <a:r>
              <a:rPr cap="none" sz="1200" i="0" b="0" u="none" strike="noStrike">
                <a:solidFill>
                  <a:srgbClr val="FFFFFF">
                    <a:alpha val="100000"/>
                  </a:srgbClr>
                </a:solidFill>
                <a:latin typeface="Aptos (Body)"/>
                <a:cs typeface="Aptos (Body)"/>
                <a:ea typeface="Aptos (Body)"/>
                <a:sym typeface="Aptos (Body)"/>
              </a:rPr>
              <a:t>•  Rotavirus vaccine, last dose (RotaC)
</a:t>
            </a:r>
            <a:r>
              <a:rPr cap="none" sz="1200" i="0" b="0" u="none" strike="noStrike">
                <a:solidFill>
                  <a:srgbClr val="FFFFFF">
                    <a:alpha val="100000"/>
                  </a:srgbClr>
                </a:solidFill>
                <a:latin typeface="Aptos (Body)"/>
                <a:cs typeface="Aptos (Body)"/>
                <a:ea typeface="Aptos (Body)"/>
                <a:sym typeface="Aptos (Body)"/>
              </a:rPr>
              <a:t>•  Pneumococcal vaccine, last dose (PCVC)
</a:t>
            </a:r>
            <a:r>
              <a:rPr cap="none" sz="1200" i="0" b="0" u="none" strike="noStrike">
                <a:solidFill>
                  <a:srgbClr val="FFFFFF">
                    <a:alpha val="100000"/>
                  </a:srgbClr>
                </a:solidFill>
                <a:latin typeface="Aptos (Body)"/>
                <a:cs typeface="Aptos (Body)"/>
                <a:ea typeface="Aptos (Body)"/>
                <a:sym typeface="Aptos (Body)"/>
              </a:rPr>
              <a:t>•  Yellow Fever vaccine (YFV) 
</a:t>
            </a:r>
            <a:r>
              <a:rPr cap="none" sz="1200" i="0" b="0" u="none" strike="noStrike">
                <a:solidFill>
                  <a:srgbClr val="FFFFFF">
                    <a:alpha val="100000"/>
                  </a:srgbClr>
                </a:solidFill>
                <a:latin typeface="Aptos (Body)"/>
                <a:cs typeface="Aptos (Body)"/>
                <a:ea typeface="Aptos (Body)"/>
                <a:sym typeface="Aptos (Body)"/>
              </a:rPr>
              <a:t>•  Meningococcal A vaccine (MengA) 
</a:t>
            </a:r>
            <a:r>
              <a:rPr cap="none" sz="1200" i="0" b="0" u="none" strike="noStrike">
                <a:solidFill>
                  <a:srgbClr val="FFFFFF">
                    <a:alpha val="100000"/>
                  </a:srgbClr>
                </a:solidFill>
                <a:latin typeface="Aptos (Body)"/>
                <a:cs typeface="Aptos (Body)"/>
                <a:ea typeface="Aptos (Body)"/>
                <a:sym typeface="Aptos (Body)"/>
              </a:rPr>
              <a:t>•  Human papillomavirus vaccine, first dose (HPV1) and last dose (HPVc): vaccine to protect against certain types of human papillomavirus that can lead to cancer or genital warts
</a:t>
            </a:r>
            <a:r>
              <a:rPr cap="none" sz="1200" i="0" b="0" u="none" strike="noStrike">
                <a:solidFill>
                  <a:srgbClr val="FFFFFF">
                    <a:alpha val="100000"/>
                  </a:srgbClr>
                </a:solidFill>
                <a:latin typeface="Aptos (Body)"/>
                <a:cs typeface="Aptos (Body)"/>
                <a:ea typeface="Aptos (Body)"/>
                <a:sym typeface="Aptos (Body)"/>
              </a:rPr>
              <a:t>
</a:t>
            </a:r>
            <a:r>
              <a:rPr cap="none" sz="1200" i="0" b="1" u="none" strike="noStrike">
                <a:solidFill>
                  <a:srgbClr val="FFFFFF">
                    <a:alpha val="100000"/>
                  </a:srgbClr>
                </a:solidFill>
                <a:latin typeface="Aptos (Body)"/>
                <a:cs typeface="Aptos (Body)"/>
                <a:ea typeface="Aptos (Body)"/>
                <a:sym typeface="Aptos (Body)"/>
              </a:rPr>
              <a:t>The Immunization Agenda 2030 (IA2030)
</a:t>
            </a:r>
            <a:r>
              <a:rPr cap="none" sz="1200" i="0" b="0" u="none" strike="noStrike">
                <a:solidFill>
                  <a:srgbClr val="FFFFFF">
                    <a:alpha val="100000"/>
                  </a:srgbClr>
                </a:solidFill>
                <a:latin typeface="Aptos (Body)"/>
                <a:cs typeface="Aptos (Body)"/>
                <a:ea typeface="Aptos (Body)"/>
                <a:sym typeface="Aptos (Body)"/>
              </a:rPr>
              <a:t>The IA2030 is a global strategy endorsed by the World Health Assembly aiming to ensure everyone, everywhere, at every age benefits from vaccines for improved health and well-being by 2030. It focuses on increasing vaccine coverage, equity, sustainability and pandemic preparedness while promoting life-course immunization and integrating immunization with other health services.</a:t>
            </a: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MCV1</a:t>
            </a: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80" cy="54863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63002" y="3872238"/>
              <a:ext cx="7548917" cy="0"/>
            </a:xfrm>
            <a:custGeom>
              <a:avLst/>
              <a:pathLst>
                <a:path w="7548917" h="0">
                  <a:moveTo>
                    <a:pt x="0" y="0"/>
                  </a:moveTo>
                  <a:lnTo>
                    <a:pt x="7548917" y="0"/>
                  </a:lnTo>
                  <a:lnTo>
                    <a:pt x="7548917" y="0"/>
                  </a:lnTo>
                </a:path>
              </a:pathLst>
            </a:custGeom>
            <a:ln w="6775" cap="flat">
              <a:solidFill>
                <a:srgbClr val="EBEBEB">
                  <a:alpha val="100000"/>
                </a:srgbClr>
              </a:solidFill>
              <a:prstDash val="solid"/>
              <a:round/>
            </a:ln>
          </p:spPr>
          <p:txBody>
            <a:bodyPr/>
            <a:lstStyle/>
            <a:p/>
          </p:txBody>
        </p:sp>
        <p:sp>
          <p:nvSpPr>
            <p:cNvPr id="6" name="pl6"/>
            <p:cNvSpPr/>
            <p:nvPr/>
          </p:nvSpPr>
          <p:spPr>
            <a:xfrm>
              <a:off x="963002" y="3330783"/>
              <a:ext cx="7548917" cy="0"/>
            </a:xfrm>
            <a:custGeom>
              <a:avLst/>
              <a:pathLst>
                <a:path w="7548917" h="0">
                  <a:moveTo>
                    <a:pt x="0" y="0"/>
                  </a:moveTo>
                  <a:lnTo>
                    <a:pt x="7548917" y="0"/>
                  </a:lnTo>
                  <a:lnTo>
                    <a:pt x="7548917" y="0"/>
                  </a:lnTo>
                </a:path>
              </a:pathLst>
            </a:custGeom>
            <a:ln w="6775" cap="flat">
              <a:solidFill>
                <a:srgbClr val="EBEBEB">
                  <a:alpha val="100000"/>
                </a:srgbClr>
              </a:solidFill>
              <a:prstDash val="solid"/>
              <a:round/>
            </a:ln>
          </p:spPr>
          <p:txBody>
            <a:bodyPr/>
            <a:lstStyle/>
            <a:p/>
          </p:txBody>
        </p:sp>
        <p:sp>
          <p:nvSpPr>
            <p:cNvPr id="7" name="pl7"/>
            <p:cNvSpPr/>
            <p:nvPr/>
          </p:nvSpPr>
          <p:spPr>
            <a:xfrm>
              <a:off x="963002" y="2789328"/>
              <a:ext cx="7548917" cy="0"/>
            </a:xfrm>
            <a:custGeom>
              <a:avLst/>
              <a:pathLst>
                <a:path w="7548917" h="0">
                  <a:moveTo>
                    <a:pt x="0" y="0"/>
                  </a:moveTo>
                  <a:lnTo>
                    <a:pt x="7548917" y="0"/>
                  </a:lnTo>
                  <a:lnTo>
                    <a:pt x="7548917" y="0"/>
                  </a:lnTo>
                </a:path>
              </a:pathLst>
            </a:custGeom>
            <a:ln w="6775" cap="flat">
              <a:solidFill>
                <a:srgbClr val="EBEBEB">
                  <a:alpha val="100000"/>
                </a:srgbClr>
              </a:solidFill>
              <a:prstDash val="solid"/>
              <a:round/>
            </a:ln>
          </p:spPr>
          <p:txBody>
            <a:bodyPr/>
            <a:lstStyle/>
            <a:p/>
          </p:txBody>
        </p:sp>
        <p:sp>
          <p:nvSpPr>
            <p:cNvPr id="8" name="pl8"/>
            <p:cNvSpPr/>
            <p:nvPr/>
          </p:nvSpPr>
          <p:spPr>
            <a:xfrm>
              <a:off x="963002" y="2247873"/>
              <a:ext cx="7548917" cy="0"/>
            </a:xfrm>
            <a:custGeom>
              <a:avLst/>
              <a:pathLst>
                <a:path w="7548917" h="0">
                  <a:moveTo>
                    <a:pt x="0" y="0"/>
                  </a:moveTo>
                  <a:lnTo>
                    <a:pt x="7548917" y="0"/>
                  </a:lnTo>
                  <a:lnTo>
                    <a:pt x="7548917" y="0"/>
                  </a:lnTo>
                </a:path>
              </a:pathLst>
            </a:custGeom>
            <a:ln w="6775" cap="flat">
              <a:solidFill>
                <a:srgbClr val="EBEBEB">
                  <a:alpha val="100000"/>
                </a:srgbClr>
              </a:solidFill>
              <a:prstDash val="solid"/>
              <a:round/>
            </a:ln>
          </p:spPr>
          <p:txBody>
            <a:bodyPr/>
            <a:lstStyle/>
            <a:p/>
          </p:txBody>
        </p:sp>
        <p:sp>
          <p:nvSpPr>
            <p:cNvPr id="9" name="pl9"/>
            <p:cNvSpPr/>
            <p:nvPr/>
          </p:nvSpPr>
          <p:spPr>
            <a:xfrm>
              <a:off x="963002" y="1706418"/>
              <a:ext cx="7548917" cy="0"/>
            </a:xfrm>
            <a:custGeom>
              <a:avLst/>
              <a:pathLst>
                <a:path w="7548917" h="0">
                  <a:moveTo>
                    <a:pt x="0" y="0"/>
                  </a:moveTo>
                  <a:lnTo>
                    <a:pt x="7548917" y="0"/>
                  </a:lnTo>
                  <a:lnTo>
                    <a:pt x="7548917" y="0"/>
                  </a:lnTo>
                </a:path>
              </a:pathLst>
            </a:custGeom>
            <a:ln w="6775" cap="flat">
              <a:solidFill>
                <a:srgbClr val="EBEBEB">
                  <a:alpha val="100000"/>
                </a:srgbClr>
              </a:solidFill>
              <a:prstDash val="solid"/>
              <a:round/>
            </a:ln>
          </p:spPr>
          <p:txBody>
            <a:bodyPr/>
            <a:lstStyle/>
            <a:p/>
          </p:txBody>
        </p:sp>
        <p:sp>
          <p:nvSpPr>
            <p:cNvPr id="10" name="pl10"/>
            <p:cNvSpPr/>
            <p:nvPr/>
          </p:nvSpPr>
          <p:spPr>
            <a:xfrm>
              <a:off x="963002" y="4142966"/>
              <a:ext cx="7548917" cy="0"/>
            </a:xfrm>
            <a:custGeom>
              <a:avLst/>
              <a:pathLst>
                <a:path w="7548917" h="0">
                  <a:moveTo>
                    <a:pt x="0" y="0"/>
                  </a:moveTo>
                  <a:lnTo>
                    <a:pt x="7548917" y="0"/>
                  </a:lnTo>
                  <a:lnTo>
                    <a:pt x="7548917" y="0"/>
                  </a:lnTo>
                </a:path>
              </a:pathLst>
            </a:custGeom>
            <a:ln w="13550" cap="flat">
              <a:solidFill>
                <a:srgbClr val="EBEBEB">
                  <a:alpha val="100000"/>
                </a:srgbClr>
              </a:solidFill>
              <a:prstDash val="solid"/>
              <a:round/>
            </a:ln>
          </p:spPr>
          <p:txBody>
            <a:bodyPr/>
            <a:lstStyle/>
            <a:p/>
          </p:txBody>
        </p:sp>
        <p:sp>
          <p:nvSpPr>
            <p:cNvPr id="11" name="pl11"/>
            <p:cNvSpPr/>
            <p:nvPr/>
          </p:nvSpPr>
          <p:spPr>
            <a:xfrm>
              <a:off x="963002" y="3601511"/>
              <a:ext cx="7548917" cy="0"/>
            </a:xfrm>
            <a:custGeom>
              <a:avLst/>
              <a:pathLst>
                <a:path w="7548917" h="0">
                  <a:moveTo>
                    <a:pt x="0" y="0"/>
                  </a:moveTo>
                  <a:lnTo>
                    <a:pt x="7548917" y="0"/>
                  </a:lnTo>
                  <a:lnTo>
                    <a:pt x="7548917" y="0"/>
                  </a:lnTo>
                </a:path>
              </a:pathLst>
            </a:custGeom>
            <a:ln w="13550" cap="flat">
              <a:solidFill>
                <a:srgbClr val="EBEBEB">
                  <a:alpha val="100000"/>
                </a:srgbClr>
              </a:solidFill>
              <a:prstDash val="solid"/>
              <a:round/>
            </a:ln>
          </p:spPr>
          <p:txBody>
            <a:bodyPr/>
            <a:lstStyle/>
            <a:p/>
          </p:txBody>
        </p:sp>
        <p:sp>
          <p:nvSpPr>
            <p:cNvPr id="12" name="pl12"/>
            <p:cNvSpPr/>
            <p:nvPr/>
          </p:nvSpPr>
          <p:spPr>
            <a:xfrm>
              <a:off x="963002" y="3060056"/>
              <a:ext cx="7548917" cy="0"/>
            </a:xfrm>
            <a:custGeom>
              <a:avLst/>
              <a:pathLst>
                <a:path w="7548917" h="0">
                  <a:moveTo>
                    <a:pt x="0" y="0"/>
                  </a:moveTo>
                  <a:lnTo>
                    <a:pt x="7548917" y="0"/>
                  </a:lnTo>
                  <a:lnTo>
                    <a:pt x="7548917" y="0"/>
                  </a:lnTo>
                </a:path>
              </a:pathLst>
            </a:custGeom>
            <a:ln w="13550" cap="flat">
              <a:solidFill>
                <a:srgbClr val="EBEBEB">
                  <a:alpha val="100000"/>
                </a:srgbClr>
              </a:solidFill>
              <a:prstDash val="solid"/>
              <a:round/>
            </a:ln>
          </p:spPr>
          <p:txBody>
            <a:bodyPr/>
            <a:lstStyle/>
            <a:p/>
          </p:txBody>
        </p:sp>
        <p:sp>
          <p:nvSpPr>
            <p:cNvPr id="13" name="pl13"/>
            <p:cNvSpPr/>
            <p:nvPr/>
          </p:nvSpPr>
          <p:spPr>
            <a:xfrm>
              <a:off x="963002" y="2518600"/>
              <a:ext cx="7548917" cy="0"/>
            </a:xfrm>
            <a:custGeom>
              <a:avLst/>
              <a:pathLst>
                <a:path w="7548917" h="0">
                  <a:moveTo>
                    <a:pt x="0" y="0"/>
                  </a:moveTo>
                  <a:lnTo>
                    <a:pt x="7548917" y="0"/>
                  </a:lnTo>
                  <a:lnTo>
                    <a:pt x="7548917" y="0"/>
                  </a:lnTo>
                </a:path>
              </a:pathLst>
            </a:custGeom>
            <a:ln w="13550" cap="flat">
              <a:solidFill>
                <a:srgbClr val="EBEBEB">
                  <a:alpha val="100000"/>
                </a:srgbClr>
              </a:solidFill>
              <a:prstDash val="solid"/>
              <a:round/>
            </a:ln>
          </p:spPr>
          <p:txBody>
            <a:bodyPr/>
            <a:lstStyle/>
            <a:p/>
          </p:txBody>
        </p:sp>
        <p:sp>
          <p:nvSpPr>
            <p:cNvPr id="14" name="pl14"/>
            <p:cNvSpPr/>
            <p:nvPr/>
          </p:nvSpPr>
          <p:spPr>
            <a:xfrm>
              <a:off x="963002" y="1977145"/>
              <a:ext cx="7548917" cy="0"/>
            </a:xfrm>
            <a:custGeom>
              <a:avLst/>
              <a:pathLst>
                <a:path w="7548917" h="0">
                  <a:moveTo>
                    <a:pt x="0" y="0"/>
                  </a:moveTo>
                  <a:lnTo>
                    <a:pt x="7548917" y="0"/>
                  </a:lnTo>
                  <a:lnTo>
                    <a:pt x="7548917" y="0"/>
                  </a:lnTo>
                </a:path>
              </a:pathLst>
            </a:custGeom>
            <a:ln w="13550" cap="flat">
              <a:solidFill>
                <a:srgbClr val="EBEBEB">
                  <a:alpha val="100000"/>
                </a:srgbClr>
              </a:solidFill>
              <a:prstDash val="solid"/>
              <a:round/>
            </a:ln>
          </p:spPr>
          <p:txBody>
            <a:bodyPr/>
            <a:lstStyle/>
            <a:p/>
          </p:txBody>
        </p:sp>
        <p:sp>
          <p:nvSpPr>
            <p:cNvPr id="15" name="pl15"/>
            <p:cNvSpPr/>
            <p:nvPr/>
          </p:nvSpPr>
          <p:spPr>
            <a:xfrm>
              <a:off x="1425369"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2750206"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4075042"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5399878"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6459747"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6724715"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6989682"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7254649"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7519616"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7784584"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8049551"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26" name="rc26"/>
            <p:cNvSpPr/>
            <p:nvPr/>
          </p:nvSpPr>
          <p:spPr>
            <a:xfrm>
              <a:off x="1306134" y="3831729"/>
              <a:ext cx="238470" cy="311237"/>
            </a:xfrm>
            <a:prstGeom prst="rect">
              <a:avLst/>
            </a:prstGeom>
            <a:solidFill>
              <a:srgbClr val="E2231A">
                <a:alpha val="100000"/>
              </a:srgbClr>
            </a:solidFill>
          </p:spPr>
          <p:txBody>
            <a:bodyPr/>
            <a:lstStyle/>
            <a:p/>
          </p:txBody>
        </p:sp>
        <p:sp>
          <p:nvSpPr>
            <p:cNvPr id="27" name="rc27"/>
            <p:cNvSpPr/>
            <p:nvPr/>
          </p:nvSpPr>
          <p:spPr>
            <a:xfrm>
              <a:off x="1571101" y="3853362"/>
              <a:ext cx="238470" cy="289603"/>
            </a:xfrm>
            <a:prstGeom prst="rect">
              <a:avLst/>
            </a:prstGeom>
            <a:solidFill>
              <a:srgbClr val="E2231A">
                <a:alpha val="100000"/>
              </a:srgbClr>
            </a:solidFill>
          </p:spPr>
          <p:txBody>
            <a:bodyPr/>
            <a:lstStyle/>
            <a:p/>
          </p:txBody>
        </p:sp>
        <p:sp>
          <p:nvSpPr>
            <p:cNvPr id="28" name="rc28"/>
            <p:cNvSpPr/>
            <p:nvPr/>
          </p:nvSpPr>
          <p:spPr>
            <a:xfrm>
              <a:off x="1836069" y="3832553"/>
              <a:ext cx="238470" cy="310412"/>
            </a:xfrm>
            <a:prstGeom prst="rect">
              <a:avLst/>
            </a:prstGeom>
            <a:solidFill>
              <a:srgbClr val="E2231A">
                <a:alpha val="100000"/>
              </a:srgbClr>
            </a:solidFill>
          </p:spPr>
          <p:txBody>
            <a:bodyPr/>
            <a:lstStyle/>
            <a:p/>
          </p:txBody>
        </p:sp>
        <p:sp>
          <p:nvSpPr>
            <p:cNvPr id="29" name="rc29"/>
            <p:cNvSpPr/>
            <p:nvPr/>
          </p:nvSpPr>
          <p:spPr>
            <a:xfrm>
              <a:off x="2101036" y="3838033"/>
              <a:ext cx="238470" cy="304933"/>
            </a:xfrm>
            <a:prstGeom prst="rect">
              <a:avLst/>
            </a:prstGeom>
            <a:solidFill>
              <a:srgbClr val="E2231A">
                <a:alpha val="100000"/>
              </a:srgbClr>
            </a:solidFill>
          </p:spPr>
          <p:txBody>
            <a:bodyPr/>
            <a:lstStyle/>
            <a:p/>
          </p:txBody>
        </p:sp>
        <p:sp>
          <p:nvSpPr>
            <p:cNvPr id="30" name="rc30"/>
            <p:cNvSpPr/>
            <p:nvPr/>
          </p:nvSpPr>
          <p:spPr>
            <a:xfrm>
              <a:off x="2366003" y="3854338"/>
              <a:ext cx="238470" cy="288628"/>
            </a:xfrm>
            <a:prstGeom prst="rect">
              <a:avLst/>
            </a:prstGeom>
            <a:solidFill>
              <a:srgbClr val="E2231A">
                <a:alpha val="100000"/>
              </a:srgbClr>
            </a:solidFill>
          </p:spPr>
          <p:txBody>
            <a:bodyPr/>
            <a:lstStyle/>
            <a:p/>
          </p:txBody>
        </p:sp>
        <p:sp>
          <p:nvSpPr>
            <p:cNvPr id="31" name="rc31"/>
            <p:cNvSpPr/>
            <p:nvPr/>
          </p:nvSpPr>
          <p:spPr>
            <a:xfrm>
              <a:off x="2630970" y="3856700"/>
              <a:ext cx="238470" cy="286266"/>
            </a:xfrm>
            <a:prstGeom prst="rect">
              <a:avLst/>
            </a:prstGeom>
            <a:solidFill>
              <a:srgbClr val="E2231A">
                <a:alpha val="100000"/>
              </a:srgbClr>
            </a:solidFill>
          </p:spPr>
          <p:txBody>
            <a:bodyPr/>
            <a:lstStyle/>
            <a:p/>
          </p:txBody>
        </p:sp>
        <p:sp>
          <p:nvSpPr>
            <p:cNvPr id="32" name="rc32"/>
            <p:cNvSpPr/>
            <p:nvPr/>
          </p:nvSpPr>
          <p:spPr>
            <a:xfrm>
              <a:off x="2895938" y="3937508"/>
              <a:ext cx="238470" cy="205458"/>
            </a:xfrm>
            <a:prstGeom prst="rect">
              <a:avLst/>
            </a:prstGeom>
            <a:solidFill>
              <a:srgbClr val="E2231A">
                <a:alpha val="100000"/>
              </a:srgbClr>
            </a:solidFill>
          </p:spPr>
          <p:txBody>
            <a:bodyPr/>
            <a:lstStyle/>
            <a:p/>
          </p:txBody>
        </p:sp>
        <p:sp>
          <p:nvSpPr>
            <p:cNvPr id="33" name="rc33"/>
            <p:cNvSpPr/>
            <p:nvPr/>
          </p:nvSpPr>
          <p:spPr>
            <a:xfrm>
              <a:off x="3160905" y="3923996"/>
              <a:ext cx="238470" cy="218969"/>
            </a:xfrm>
            <a:prstGeom prst="rect">
              <a:avLst/>
            </a:prstGeom>
            <a:solidFill>
              <a:srgbClr val="E2231A">
                <a:alpha val="100000"/>
              </a:srgbClr>
            </a:solidFill>
          </p:spPr>
          <p:txBody>
            <a:bodyPr/>
            <a:lstStyle/>
            <a:p/>
          </p:txBody>
        </p:sp>
        <p:sp>
          <p:nvSpPr>
            <p:cNvPr id="34" name="rc34"/>
            <p:cNvSpPr/>
            <p:nvPr/>
          </p:nvSpPr>
          <p:spPr>
            <a:xfrm>
              <a:off x="3425872" y="3964004"/>
              <a:ext cx="238470" cy="178961"/>
            </a:xfrm>
            <a:prstGeom prst="rect">
              <a:avLst/>
            </a:prstGeom>
            <a:solidFill>
              <a:srgbClr val="E2231A">
                <a:alpha val="100000"/>
              </a:srgbClr>
            </a:solidFill>
          </p:spPr>
          <p:txBody>
            <a:bodyPr/>
            <a:lstStyle/>
            <a:p/>
          </p:txBody>
        </p:sp>
        <p:sp>
          <p:nvSpPr>
            <p:cNvPr id="35" name="rc35"/>
            <p:cNvSpPr/>
            <p:nvPr/>
          </p:nvSpPr>
          <p:spPr>
            <a:xfrm>
              <a:off x="3690840" y="3982042"/>
              <a:ext cx="238470" cy="160924"/>
            </a:xfrm>
            <a:prstGeom prst="rect">
              <a:avLst/>
            </a:prstGeom>
            <a:solidFill>
              <a:srgbClr val="E2231A">
                <a:alpha val="100000"/>
              </a:srgbClr>
            </a:solidFill>
          </p:spPr>
          <p:txBody>
            <a:bodyPr/>
            <a:lstStyle/>
            <a:p/>
          </p:txBody>
        </p:sp>
        <p:sp>
          <p:nvSpPr>
            <p:cNvPr id="36" name="rc36"/>
            <p:cNvSpPr/>
            <p:nvPr/>
          </p:nvSpPr>
          <p:spPr>
            <a:xfrm>
              <a:off x="3955807" y="3977713"/>
              <a:ext cx="238470" cy="165253"/>
            </a:xfrm>
            <a:prstGeom prst="rect">
              <a:avLst/>
            </a:prstGeom>
            <a:solidFill>
              <a:srgbClr val="E2231A">
                <a:alpha val="100000"/>
              </a:srgbClr>
            </a:solidFill>
          </p:spPr>
          <p:txBody>
            <a:bodyPr/>
            <a:lstStyle/>
            <a:p/>
          </p:txBody>
        </p:sp>
        <p:sp>
          <p:nvSpPr>
            <p:cNvPr id="37" name="rc37"/>
            <p:cNvSpPr/>
            <p:nvPr/>
          </p:nvSpPr>
          <p:spPr>
            <a:xfrm>
              <a:off x="4220774" y="3990118"/>
              <a:ext cx="238470" cy="152847"/>
            </a:xfrm>
            <a:prstGeom prst="rect">
              <a:avLst/>
            </a:prstGeom>
            <a:solidFill>
              <a:srgbClr val="E2231A">
                <a:alpha val="100000"/>
              </a:srgbClr>
            </a:solidFill>
          </p:spPr>
          <p:txBody>
            <a:bodyPr/>
            <a:lstStyle/>
            <a:p/>
          </p:txBody>
        </p:sp>
        <p:sp>
          <p:nvSpPr>
            <p:cNvPr id="38" name="rc38"/>
            <p:cNvSpPr/>
            <p:nvPr/>
          </p:nvSpPr>
          <p:spPr>
            <a:xfrm>
              <a:off x="4485741" y="3992811"/>
              <a:ext cx="238470" cy="150155"/>
            </a:xfrm>
            <a:prstGeom prst="rect">
              <a:avLst/>
            </a:prstGeom>
            <a:solidFill>
              <a:srgbClr val="E2231A">
                <a:alpha val="100000"/>
              </a:srgbClr>
            </a:solidFill>
          </p:spPr>
          <p:txBody>
            <a:bodyPr/>
            <a:lstStyle/>
            <a:p/>
          </p:txBody>
        </p:sp>
        <p:sp>
          <p:nvSpPr>
            <p:cNvPr id="39" name="rc39"/>
            <p:cNvSpPr/>
            <p:nvPr/>
          </p:nvSpPr>
          <p:spPr>
            <a:xfrm>
              <a:off x="4750709" y="3991066"/>
              <a:ext cx="238470" cy="151899"/>
            </a:xfrm>
            <a:prstGeom prst="rect">
              <a:avLst/>
            </a:prstGeom>
            <a:solidFill>
              <a:srgbClr val="E2231A">
                <a:alpha val="100000"/>
              </a:srgbClr>
            </a:solidFill>
          </p:spPr>
          <p:txBody>
            <a:bodyPr/>
            <a:lstStyle/>
            <a:p/>
          </p:txBody>
        </p:sp>
        <p:sp>
          <p:nvSpPr>
            <p:cNvPr id="40" name="rc40"/>
            <p:cNvSpPr/>
            <p:nvPr/>
          </p:nvSpPr>
          <p:spPr>
            <a:xfrm>
              <a:off x="5015676" y="3981479"/>
              <a:ext cx="238470" cy="161487"/>
            </a:xfrm>
            <a:prstGeom prst="rect">
              <a:avLst/>
            </a:prstGeom>
            <a:solidFill>
              <a:srgbClr val="E2231A">
                <a:alpha val="100000"/>
              </a:srgbClr>
            </a:solidFill>
          </p:spPr>
          <p:txBody>
            <a:bodyPr/>
            <a:lstStyle/>
            <a:p/>
          </p:txBody>
        </p:sp>
        <p:sp>
          <p:nvSpPr>
            <p:cNvPr id="41" name="rc41"/>
            <p:cNvSpPr/>
            <p:nvPr/>
          </p:nvSpPr>
          <p:spPr>
            <a:xfrm>
              <a:off x="5280643" y="3989491"/>
              <a:ext cx="238470" cy="153474"/>
            </a:xfrm>
            <a:prstGeom prst="rect">
              <a:avLst/>
            </a:prstGeom>
            <a:solidFill>
              <a:srgbClr val="E2231A">
                <a:alpha val="100000"/>
              </a:srgbClr>
            </a:solidFill>
          </p:spPr>
          <p:txBody>
            <a:bodyPr/>
            <a:lstStyle/>
            <a:p/>
          </p:txBody>
        </p:sp>
        <p:sp>
          <p:nvSpPr>
            <p:cNvPr id="42" name="rc42"/>
            <p:cNvSpPr/>
            <p:nvPr/>
          </p:nvSpPr>
          <p:spPr>
            <a:xfrm>
              <a:off x="5545610" y="3995044"/>
              <a:ext cx="238470" cy="147922"/>
            </a:xfrm>
            <a:prstGeom prst="rect">
              <a:avLst/>
            </a:prstGeom>
            <a:solidFill>
              <a:srgbClr val="E2231A">
                <a:alpha val="100000"/>
              </a:srgbClr>
            </a:solidFill>
          </p:spPr>
          <p:txBody>
            <a:bodyPr/>
            <a:lstStyle/>
            <a:p/>
          </p:txBody>
        </p:sp>
        <p:sp>
          <p:nvSpPr>
            <p:cNvPr id="43" name="rc43"/>
            <p:cNvSpPr/>
            <p:nvPr/>
          </p:nvSpPr>
          <p:spPr>
            <a:xfrm>
              <a:off x="5810578" y="3970681"/>
              <a:ext cx="238470" cy="172284"/>
            </a:xfrm>
            <a:prstGeom prst="rect">
              <a:avLst/>
            </a:prstGeom>
            <a:solidFill>
              <a:srgbClr val="E2231A">
                <a:alpha val="100000"/>
              </a:srgbClr>
            </a:solidFill>
          </p:spPr>
          <p:txBody>
            <a:bodyPr/>
            <a:lstStyle/>
            <a:p/>
          </p:txBody>
        </p:sp>
        <p:sp>
          <p:nvSpPr>
            <p:cNvPr id="44" name="rc44"/>
            <p:cNvSpPr/>
            <p:nvPr/>
          </p:nvSpPr>
          <p:spPr>
            <a:xfrm>
              <a:off x="6075545" y="4002214"/>
              <a:ext cx="238470" cy="140751"/>
            </a:xfrm>
            <a:prstGeom prst="rect">
              <a:avLst/>
            </a:prstGeom>
            <a:solidFill>
              <a:srgbClr val="E2231A">
                <a:alpha val="100000"/>
              </a:srgbClr>
            </a:solidFill>
          </p:spPr>
          <p:txBody>
            <a:bodyPr/>
            <a:lstStyle/>
            <a:p/>
          </p:txBody>
        </p:sp>
        <p:sp>
          <p:nvSpPr>
            <p:cNvPr id="45" name="rc45"/>
            <p:cNvSpPr/>
            <p:nvPr/>
          </p:nvSpPr>
          <p:spPr>
            <a:xfrm>
              <a:off x="6340512" y="3970749"/>
              <a:ext cx="238470" cy="172216"/>
            </a:xfrm>
            <a:prstGeom prst="rect">
              <a:avLst/>
            </a:prstGeom>
            <a:solidFill>
              <a:srgbClr val="E2231A">
                <a:alpha val="100000"/>
              </a:srgbClr>
            </a:solidFill>
          </p:spPr>
          <p:txBody>
            <a:bodyPr/>
            <a:lstStyle/>
            <a:p/>
          </p:txBody>
        </p:sp>
        <p:sp>
          <p:nvSpPr>
            <p:cNvPr id="46" name="rc46"/>
            <p:cNvSpPr/>
            <p:nvPr/>
          </p:nvSpPr>
          <p:spPr>
            <a:xfrm>
              <a:off x="6605479" y="3931258"/>
              <a:ext cx="238470" cy="211708"/>
            </a:xfrm>
            <a:prstGeom prst="rect">
              <a:avLst/>
            </a:prstGeom>
            <a:solidFill>
              <a:srgbClr val="E2231A">
                <a:alpha val="100000"/>
              </a:srgbClr>
            </a:solidFill>
          </p:spPr>
          <p:txBody>
            <a:bodyPr/>
            <a:lstStyle/>
            <a:p/>
          </p:txBody>
        </p:sp>
        <p:sp>
          <p:nvSpPr>
            <p:cNvPr id="47" name="rc47"/>
            <p:cNvSpPr/>
            <p:nvPr/>
          </p:nvSpPr>
          <p:spPr>
            <a:xfrm>
              <a:off x="6870447" y="3900830"/>
              <a:ext cx="238470" cy="242136"/>
            </a:xfrm>
            <a:prstGeom prst="rect">
              <a:avLst/>
            </a:prstGeom>
            <a:solidFill>
              <a:srgbClr val="E2231A">
                <a:alpha val="100000"/>
              </a:srgbClr>
            </a:solidFill>
          </p:spPr>
          <p:txBody>
            <a:bodyPr/>
            <a:lstStyle/>
            <a:p/>
          </p:txBody>
        </p:sp>
        <p:sp>
          <p:nvSpPr>
            <p:cNvPr id="48" name="rc48"/>
            <p:cNvSpPr/>
            <p:nvPr/>
          </p:nvSpPr>
          <p:spPr>
            <a:xfrm>
              <a:off x="7135414" y="3964977"/>
              <a:ext cx="238470" cy="177988"/>
            </a:xfrm>
            <a:prstGeom prst="rect">
              <a:avLst/>
            </a:prstGeom>
            <a:solidFill>
              <a:srgbClr val="E2231A">
                <a:alpha val="100000"/>
              </a:srgbClr>
            </a:solidFill>
          </p:spPr>
          <p:txBody>
            <a:bodyPr/>
            <a:lstStyle/>
            <a:p/>
          </p:txBody>
        </p:sp>
        <p:sp>
          <p:nvSpPr>
            <p:cNvPr id="49" name="rc49"/>
            <p:cNvSpPr/>
            <p:nvPr/>
          </p:nvSpPr>
          <p:spPr>
            <a:xfrm>
              <a:off x="7400381" y="3944133"/>
              <a:ext cx="238470" cy="198833"/>
            </a:xfrm>
            <a:prstGeom prst="rect">
              <a:avLst/>
            </a:prstGeom>
            <a:solidFill>
              <a:srgbClr val="E2231A">
                <a:alpha val="100000"/>
              </a:srgbClr>
            </a:solidFill>
          </p:spPr>
          <p:txBody>
            <a:bodyPr/>
            <a:lstStyle/>
            <a:p/>
          </p:txBody>
        </p:sp>
        <p:sp>
          <p:nvSpPr>
            <p:cNvPr id="50" name="rc50"/>
            <p:cNvSpPr/>
            <p:nvPr/>
          </p:nvSpPr>
          <p:spPr>
            <a:xfrm>
              <a:off x="7665348" y="3971908"/>
              <a:ext cx="238470" cy="171057"/>
            </a:xfrm>
            <a:prstGeom prst="rect">
              <a:avLst/>
            </a:prstGeom>
            <a:solidFill>
              <a:srgbClr val="E2231A">
                <a:alpha val="100000"/>
              </a:srgbClr>
            </a:solidFill>
          </p:spPr>
          <p:txBody>
            <a:bodyPr/>
            <a:lstStyle/>
            <a:p/>
          </p:txBody>
        </p:sp>
        <p:sp>
          <p:nvSpPr>
            <p:cNvPr id="51" name="rc51"/>
            <p:cNvSpPr/>
            <p:nvPr/>
          </p:nvSpPr>
          <p:spPr>
            <a:xfrm>
              <a:off x="7930316" y="3955486"/>
              <a:ext cx="238470" cy="187480"/>
            </a:xfrm>
            <a:prstGeom prst="rect">
              <a:avLst/>
            </a:prstGeom>
            <a:solidFill>
              <a:srgbClr val="E2231A">
                <a:alpha val="100000"/>
              </a:srgbClr>
            </a:solidFill>
          </p:spPr>
          <p:txBody>
            <a:bodyPr/>
            <a:lstStyle/>
            <a:p/>
          </p:txBody>
        </p:sp>
        <p:sp>
          <p:nvSpPr>
            <p:cNvPr id="52" name="rc52"/>
            <p:cNvSpPr/>
            <p:nvPr/>
          </p:nvSpPr>
          <p:spPr>
            <a:xfrm>
              <a:off x="1306134" y="2413445"/>
              <a:ext cx="238470" cy="1418284"/>
            </a:xfrm>
            <a:prstGeom prst="rect">
              <a:avLst/>
            </a:prstGeom>
            <a:solidFill>
              <a:srgbClr val="B3B3B3">
                <a:alpha val="100000"/>
              </a:srgbClr>
            </a:solidFill>
          </p:spPr>
          <p:txBody>
            <a:bodyPr/>
            <a:lstStyle/>
            <a:p/>
          </p:txBody>
        </p:sp>
        <p:sp>
          <p:nvSpPr>
            <p:cNvPr id="53" name="rc53"/>
            <p:cNvSpPr/>
            <p:nvPr/>
          </p:nvSpPr>
          <p:spPr>
            <a:xfrm>
              <a:off x="1571101" y="2536076"/>
              <a:ext cx="238470" cy="1317286"/>
            </a:xfrm>
            <a:prstGeom prst="rect">
              <a:avLst/>
            </a:prstGeom>
            <a:solidFill>
              <a:srgbClr val="B3B3B3">
                <a:alpha val="100000"/>
              </a:srgbClr>
            </a:solidFill>
          </p:spPr>
          <p:txBody>
            <a:bodyPr/>
            <a:lstStyle/>
            <a:p/>
          </p:txBody>
        </p:sp>
        <p:sp>
          <p:nvSpPr>
            <p:cNvPr id="54" name="rc54"/>
            <p:cNvSpPr/>
            <p:nvPr/>
          </p:nvSpPr>
          <p:spPr>
            <a:xfrm>
              <a:off x="1836069" y="2513209"/>
              <a:ext cx="238470" cy="1319344"/>
            </a:xfrm>
            <a:prstGeom prst="rect">
              <a:avLst/>
            </a:prstGeom>
            <a:solidFill>
              <a:srgbClr val="B3B3B3">
                <a:alpha val="100000"/>
              </a:srgbClr>
            </a:solidFill>
          </p:spPr>
          <p:txBody>
            <a:bodyPr/>
            <a:lstStyle/>
            <a:p/>
          </p:txBody>
        </p:sp>
        <p:sp>
          <p:nvSpPr>
            <p:cNvPr id="55" name="rc55"/>
            <p:cNvSpPr/>
            <p:nvPr/>
          </p:nvSpPr>
          <p:spPr>
            <a:xfrm>
              <a:off x="2101036" y="2575393"/>
              <a:ext cx="238470" cy="1262639"/>
            </a:xfrm>
            <a:prstGeom prst="rect">
              <a:avLst/>
            </a:prstGeom>
            <a:solidFill>
              <a:srgbClr val="B3B3B3">
                <a:alpha val="100000"/>
              </a:srgbClr>
            </a:solidFill>
          </p:spPr>
          <p:txBody>
            <a:bodyPr/>
            <a:lstStyle/>
            <a:p/>
          </p:txBody>
        </p:sp>
        <p:sp>
          <p:nvSpPr>
            <p:cNvPr id="56" name="rc56"/>
            <p:cNvSpPr/>
            <p:nvPr/>
          </p:nvSpPr>
          <p:spPr>
            <a:xfrm>
              <a:off x="2366003" y="2621178"/>
              <a:ext cx="238470" cy="1233160"/>
            </a:xfrm>
            <a:prstGeom prst="rect">
              <a:avLst/>
            </a:prstGeom>
            <a:solidFill>
              <a:srgbClr val="B3B3B3">
                <a:alpha val="100000"/>
              </a:srgbClr>
            </a:solidFill>
          </p:spPr>
          <p:txBody>
            <a:bodyPr/>
            <a:lstStyle/>
            <a:p/>
          </p:txBody>
        </p:sp>
        <p:sp>
          <p:nvSpPr>
            <p:cNvPr id="57" name="rc57"/>
            <p:cNvSpPr/>
            <p:nvPr/>
          </p:nvSpPr>
          <p:spPr>
            <a:xfrm>
              <a:off x="2630970" y="3361546"/>
              <a:ext cx="238470" cy="495153"/>
            </a:xfrm>
            <a:prstGeom prst="rect">
              <a:avLst/>
            </a:prstGeom>
            <a:solidFill>
              <a:srgbClr val="B3B3B3">
                <a:alpha val="100000"/>
              </a:srgbClr>
            </a:solidFill>
          </p:spPr>
          <p:txBody>
            <a:bodyPr/>
            <a:lstStyle/>
            <a:p/>
          </p:txBody>
        </p:sp>
        <p:sp>
          <p:nvSpPr>
            <p:cNvPr id="58" name="rc58"/>
            <p:cNvSpPr/>
            <p:nvPr/>
          </p:nvSpPr>
          <p:spPr>
            <a:xfrm>
              <a:off x="2895938" y="3501596"/>
              <a:ext cx="238470" cy="435911"/>
            </a:xfrm>
            <a:prstGeom prst="rect">
              <a:avLst/>
            </a:prstGeom>
            <a:solidFill>
              <a:srgbClr val="B3B3B3">
                <a:alpha val="100000"/>
              </a:srgbClr>
            </a:solidFill>
          </p:spPr>
          <p:txBody>
            <a:bodyPr/>
            <a:lstStyle/>
            <a:p/>
          </p:txBody>
        </p:sp>
        <p:sp>
          <p:nvSpPr>
            <p:cNvPr id="59" name="rc59"/>
            <p:cNvSpPr/>
            <p:nvPr/>
          </p:nvSpPr>
          <p:spPr>
            <a:xfrm>
              <a:off x="3160905" y="3554843"/>
              <a:ext cx="238470" cy="369153"/>
            </a:xfrm>
            <a:prstGeom prst="rect">
              <a:avLst/>
            </a:prstGeom>
            <a:solidFill>
              <a:srgbClr val="B3B3B3">
                <a:alpha val="100000"/>
              </a:srgbClr>
            </a:solidFill>
          </p:spPr>
          <p:txBody>
            <a:bodyPr/>
            <a:lstStyle/>
            <a:p/>
          </p:txBody>
        </p:sp>
        <p:sp>
          <p:nvSpPr>
            <p:cNvPr id="60" name="rc60"/>
            <p:cNvSpPr/>
            <p:nvPr/>
          </p:nvSpPr>
          <p:spPr>
            <a:xfrm>
              <a:off x="3425872" y="3641479"/>
              <a:ext cx="238470" cy="322525"/>
            </a:xfrm>
            <a:prstGeom prst="rect">
              <a:avLst/>
            </a:prstGeom>
            <a:solidFill>
              <a:srgbClr val="B3B3B3">
                <a:alpha val="100000"/>
              </a:srgbClr>
            </a:solidFill>
          </p:spPr>
          <p:txBody>
            <a:bodyPr/>
            <a:lstStyle/>
            <a:p/>
          </p:txBody>
        </p:sp>
        <p:sp>
          <p:nvSpPr>
            <p:cNvPr id="61" name="rc61"/>
            <p:cNvSpPr/>
            <p:nvPr/>
          </p:nvSpPr>
          <p:spPr>
            <a:xfrm>
              <a:off x="3690840" y="3719536"/>
              <a:ext cx="238470" cy="262505"/>
            </a:xfrm>
            <a:prstGeom prst="rect">
              <a:avLst/>
            </a:prstGeom>
            <a:solidFill>
              <a:srgbClr val="B3B3B3">
                <a:alpha val="100000"/>
              </a:srgbClr>
            </a:solidFill>
          </p:spPr>
          <p:txBody>
            <a:bodyPr/>
            <a:lstStyle/>
            <a:p/>
          </p:txBody>
        </p:sp>
        <p:sp>
          <p:nvSpPr>
            <p:cNvPr id="62" name="rc62"/>
            <p:cNvSpPr/>
            <p:nvPr/>
          </p:nvSpPr>
          <p:spPr>
            <a:xfrm>
              <a:off x="3955807" y="3718350"/>
              <a:ext cx="238470" cy="259362"/>
            </a:xfrm>
            <a:prstGeom prst="rect">
              <a:avLst/>
            </a:prstGeom>
            <a:solidFill>
              <a:srgbClr val="B3B3B3">
                <a:alpha val="100000"/>
              </a:srgbClr>
            </a:solidFill>
          </p:spPr>
          <p:txBody>
            <a:bodyPr/>
            <a:lstStyle/>
            <a:p/>
          </p:txBody>
        </p:sp>
        <p:sp>
          <p:nvSpPr>
            <p:cNvPr id="63" name="rc63"/>
            <p:cNvSpPr/>
            <p:nvPr/>
          </p:nvSpPr>
          <p:spPr>
            <a:xfrm>
              <a:off x="4220774" y="3792438"/>
              <a:ext cx="238470" cy="197680"/>
            </a:xfrm>
            <a:prstGeom prst="rect">
              <a:avLst/>
            </a:prstGeom>
            <a:solidFill>
              <a:srgbClr val="B3B3B3">
                <a:alpha val="100000"/>
              </a:srgbClr>
            </a:solidFill>
          </p:spPr>
          <p:txBody>
            <a:bodyPr/>
            <a:lstStyle/>
            <a:p/>
          </p:txBody>
        </p:sp>
        <p:sp>
          <p:nvSpPr>
            <p:cNvPr id="64" name="rc64"/>
            <p:cNvSpPr/>
            <p:nvPr/>
          </p:nvSpPr>
          <p:spPr>
            <a:xfrm>
              <a:off x="4485741" y="3777245"/>
              <a:ext cx="238470" cy="215566"/>
            </a:xfrm>
            <a:prstGeom prst="rect">
              <a:avLst/>
            </a:prstGeom>
            <a:solidFill>
              <a:srgbClr val="B3B3B3">
                <a:alpha val="100000"/>
              </a:srgbClr>
            </a:solidFill>
          </p:spPr>
          <p:txBody>
            <a:bodyPr/>
            <a:lstStyle/>
            <a:p/>
          </p:txBody>
        </p:sp>
        <p:sp>
          <p:nvSpPr>
            <p:cNvPr id="65" name="rc65"/>
            <p:cNvSpPr/>
            <p:nvPr/>
          </p:nvSpPr>
          <p:spPr>
            <a:xfrm>
              <a:off x="4750709" y="3759707"/>
              <a:ext cx="238470" cy="231359"/>
            </a:xfrm>
            <a:prstGeom prst="rect">
              <a:avLst/>
            </a:prstGeom>
            <a:solidFill>
              <a:srgbClr val="B3B3B3">
                <a:alpha val="100000"/>
              </a:srgbClr>
            </a:solidFill>
          </p:spPr>
          <p:txBody>
            <a:bodyPr/>
            <a:lstStyle/>
            <a:p/>
          </p:txBody>
        </p:sp>
        <p:sp>
          <p:nvSpPr>
            <p:cNvPr id="66" name="rc66"/>
            <p:cNvSpPr/>
            <p:nvPr/>
          </p:nvSpPr>
          <p:spPr>
            <a:xfrm>
              <a:off x="5015676" y="3709535"/>
              <a:ext cx="238470" cy="271943"/>
            </a:xfrm>
            <a:prstGeom prst="rect">
              <a:avLst/>
            </a:prstGeom>
            <a:solidFill>
              <a:srgbClr val="B3B3B3">
                <a:alpha val="100000"/>
              </a:srgbClr>
            </a:solidFill>
          </p:spPr>
          <p:txBody>
            <a:bodyPr/>
            <a:lstStyle/>
            <a:p/>
          </p:txBody>
        </p:sp>
        <p:sp>
          <p:nvSpPr>
            <p:cNvPr id="67" name="rc67"/>
            <p:cNvSpPr/>
            <p:nvPr/>
          </p:nvSpPr>
          <p:spPr>
            <a:xfrm>
              <a:off x="5280643" y="3715646"/>
              <a:ext cx="238470" cy="273845"/>
            </a:xfrm>
            <a:prstGeom prst="rect">
              <a:avLst/>
            </a:prstGeom>
            <a:solidFill>
              <a:srgbClr val="B3B3B3">
                <a:alpha val="100000"/>
              </a:srgbClr>
            </a:solidFill>
          </p:spPr>
          <p:txBody>
            <a:bodyPr/>
            <a:lstStyle/>
            <a:p/>
          </p:txBody>
        </p:sp>
        <p:sp>
          <p:nvSpPr>
            <p:cNvPr id="68" name="rc68"/>
            <p:cNvSpPr/>
            <p:nvPr/>
          </p:nvSpPr>
          <p:spPr>
            <a:xfrm>
              <a:off x="5545610" y="3795447"/>
              <a:ext cx="238470" cy="199596"/>
            </a:xfrm>
            <a:prstGeom prst="rect">
              <a:avLst/>
            </a:prstGeom>
            <a:solidFill>
              <a:srgbClr val="B3B3B3">
                <a:alpha val="100000"/>
              </a:srgbClr>
            </a:solidFill>
          </p:spPr>
          <p:txBody>
            <a:bodyPr/>
            <a:lstStyle/>
            <a:p/>
          </p:txBody>
        </p:sp>
        <p:sp>
          <p:nvSpPr>
            <p:cNvPr id="69" name="rc69"/>
            <p:cNvSpPr/>
            <p:nvPr/>
          </p:nvSpPr>
          <p:spPr>
            <a:xfrm>
              <a:off x="5810578" y="3787569"/>
              <a:ext cx="238470" cy="183112"/>
            </a:xfrm>
            <a:prstGeom prst="rect">
              <a:avLst/>
            </a:prstGeom>
            <a:solidFill>
              <a:srgbClr val="B3B3B3">
                <a:alpha val="100000"/>
              </a:srgbClr>
            </a:solidFill>
          </p:spPr>
          <p:txBody>
            <a:bodyPr/>
            <a:lstStyle/>
            <a:p/>
          </p:txBody>
        </p:sp>
        <p:sp>
          <p:nvSpPr>
            <p:cNvPr id="70" name="rc70"/>
            <p:cNvSpPr/>
            <p:nvPr/>
          </p:nvSpPr>
          <p:spPr>
            <a:xfrm>
              <a:off x="6075545" y="3847124"/>
              <a:ext cx="238470" cy="155090"/>
            </a:xfrm>
            <a:prstGeom prst="rect">
              <a:avLst/>
            </a:prstGeom>
            <a:solidFill>
              <a:srgbClr val="B3B3B3">
                <a:alpha val="100000"/>
              </a:srgbClr>
            </a:solidFill>
          </p:spPr>
          <p:txBody>
            <a:bodyPr/>
            <a:lstStyle/>
            <a:p/>
          </p:txBody>
        </p:sp>
        <p:sp>
          <p:nvSpPr>
            <p:cNvPr id="71" name="rc71"/>
            <p:cNvSpPr/>
            <p:nvPr/>
          </p:nvSpPr>
          <p:spPr>
            <a:xfrm>
              <a:off x="6340512" y="3766974"/>
              <a:ext cx="238470" cy="203775"/>
            </a:xfrm>
            <a:prstGeom prst="rect">
              <a:avLst/>
            </a:prstGeom>
            <a:solidFill>
              <a:srgbClr val="B3B3B3">
                <a:alpha val="100000"/>
              </a:srgbClr>
            </a:solidFill>
          </p:spPr>
          <p:txBody>
            <a:bodyPr/>
            <a:lstStyle/>
            <a:p/>
          </p:txBody>
        </p:sp>
        <p:sp>
          <p:nvSpPr>
            <p:cNvPr id="72" name="rc72"/>
            <p:cNvSpPr/>
            <p:nvPr/>
          </p:nvSpPr>
          <p:spPr>
            <a:xfrm>
              <a:off x="6605479" y="3750763"/>
              <a:ext cx="238470" cy="180495"/>
            </a:xfrm>
            <a:prstGeom prst="rect">
              <a:avLst/>
            </a:prstGeom>
            <a:solidFill>
              <a:srgbClr val="B3B3B3">
                <a:alpha val="100000"/>
              </a:srgbClr>
            </a:solidFill>
          </p:spPr>
          <p:txBody>
            <a:bodyPr/>
            <a:lstStyle/>
            <a:p/>
          </p:txBody>
        </p:sp>
        <p:sp>
          <p:nvSpPr>
            <p:cNvPr id="73" name="rc73"/>
            <p:cNvSpPr/>
            <p:nvPr/>
          </p:nvSpPr>
          <p:spPr>
            <a:xfrm>
              <a:off x="6870447" y="3749224"/>
              <a:ext cx="238470" cy="151606"/>
            </a:xfrm>
            <a:prstGeom prst="rect">
              <a:avLst/>
            </a:prstGeom>
            <a:solidFill>
              <a:srgbClr val="B3B3B3">
                <a:alpha val="100000"/>
              </a:srgbClr>
            </a:solidFill>
          </p:spPr>
          <p:txBody>
            <a:bodyPr/>
            <a:lstStyle/>
            <a:p/>
          </p:txBody>
        </p:sp>
        <p:sp>
          <p:nvSpPr>
            <p:cNvPr id="74" name="rc74"/>
            <p:cNvSpPr/>
            <p:nvPr/>
          </p:nvSpPr>
          <p:spPr>
            <a:xfrm>
              <a:off x="7135414" y="3818743"/>
              <a:ext cx="238470" cy="146234"/>
            </a:xfrm>
            <a:prstGeom prst="rect">
              <a:avLst/>
            </a:prstGeom>
            <a:solidFill>
              <a:srgbClr val="B3B3B3">
                <a:alpha val="100000"/>
              </a:srgbClr>
            </a:solidFill>
          </p:spPr>
          <p:txBody>
            <a:bodyPr/>
            <a:lstStyle/>
            <a:p/>
          </p:txBody>
        </p:sp>
        <p:sp>
          <p:nvSpPr>
            <p:cNvPr id="75" name="rc75"/>
            <p:cNvSpPr/>
            <p:nvPr/>
          </p:nvSpPr>
          <p:spPr>
            <a:xfrm>
              <a:off x="7400381" y="3813378"/>
              <a:ext cx="238470" cy="130754"/>
            </a:xfrm>
            <a:prstGeom prst="rect">
              <a:avLst/>
            </a:prstGeom>
            <a:solidFill>
              <a:srgbClr val="B3B3B3">
                <a:alpha val="100000"/>
              </a:srgbClr>
            </a:solidFill>
          </p:spPr>
          <p:txBody>
            <a:bodyPr/>
            <a:lstStyle/>
            <a:p/>
          </p:txBody>
        </p:sp>
        <p:sp>
          <p:nvSpPr>
            <p:cNvPr id="76" name="rc76"/>
            <p:cNvSpPr/>
            <p:nvPr/>
          </p:nvSpPr>
          <p:spPr>
            <a:xfrm>
              <a:off x="7665348" y="3868035"/>
              <a:ext cx="238470" cy="103872"/>
            </a:xfrm>
            <a:prstGeom prst="rect">
              <a:avLst/>
            </a:prstGeom>
            <a:solidFill>
              <a:srgbClr val="B3B3B3">
                <a:alpha val="100000"/>
              </a:srgbClr>
            </a:solidFill>
          </p:spPr>
          <p:txBody>
            <a:bodyPr/>
            <a:lstStyle/>
            <a:p/>
          </p:txBody>
        </p:sp>
        <p:sp>
          <p:nvSpPr>
            <p:cNvPr id="77" name="rc77"/>
            <p:cNvSpPr/>
            <p:nvPr/>
          </p:nvSpPr>
          <p:spPr>
            <a:xfrm>
              <a:off x="7930316" y="3840046"/>
              <a:ext cx="238470" cy="115439"/>
            </a:xfrm>
            <a:prstGeom prst="rect">
              <a:avLst/>
            </a:prstGeom>
            <a:solidFill>
              <a:srgbClr val="B3B3B3">
                <a:alpha val="100000"/>
              </a:srgbClr>
            </a:solidFill>
          </p:spPr>
          <p:txBody>
            <a:bodyPr/>
            <a:lstStyle/>
            <a:p/>
          </p:txBody>
        </p:sp>
        <p:sp>
          <p:nvSpPr>
            <p:cNvPr id="78" name="pl78"/>
            <p:cNvSpPr/>
            <p:nvPr/>
          </p:nvSpPr>
          <p:spPr>
            <a:xfrm>
              <a:off x="1425369" y="1899827"/>
              <a:ext cx="6624181" cy="190905"/>
            </a:xfrm>
            <a:custGeom>
              <a:avLst/>
              <a:pathLst>
                <a:path w="6624181" h="190905">
                  <a:moveTo>
                    <a:pt x="0" y="167042"/>
                  </a:moveTo>
                  <a:lnTo>
                    <a:pt x="264967" y="167042"/>
                  </a:lnTo>
                  <a:lnTo>
                    <a:pt x="529934" y="190905"/>
                  </a:lnTo>
                  <a:lnTo>
                    <a:pt x="794901" y="190905"/>
                  </a:lnTo>
                  <a:lnTo>
                    <a:pt x="1059869" y="167042"/>
                  </a:lnTo>
                  <a:lnTo>
                    <a:pt x="1324836" y="143179"/>
                  </a:lnTo>
                  <a:lnTo>
                    <a:pt x="1589803" y="71589"/>
                  </a:lnTo>
                  <a:lnTo>
                    <a:pt x="1854770" y="71589"/>
                  </a:lnTo>
                  <a:lnTo>
                    <a:pt x="2119738" y="23863"/>
                  </a:lnTo>
                  <a:lnTo>
                    <a:pt x="2384705" y="23863"/>
                  </a:lnTo>
                  <a:lnTo>
                    <a:pt x="2649672" y="23863"/>
                  </a:lnTo>
                  <a:lnTo>
                    <a:pt x="2914639" y="0"/>
                  </a:lnTo>
                  <a:lnTo>
                    <a:pt x="3179607" y="0"/>
                  </a:lnTo>
                  <a:lnTo>
                    <a:pt x="3444574" y="0"/>
                  </a:lnTo>
                  <a:lnTo>
                    <a:pt x="3709541" y="0"/>
                  </a:lnTo>
                  <a:lnTo>
                    <a:pt x="3974508" y="0"/>
                  </a:lnTo>
                  <a:lnTo>
                    <a:pt x="4239476" y="0"/>
                  </a:lnTo>
                  <a:lnTo>
                    <a:pt x="4504443" y="23863"/>
                  </a:lnTo>
                  <a:lnTo>
                    <a:pt x="4769410" y="0"/>
                  </a:lnTo>
                  <a:lnTo>
                    <a:pt x="5034377" y="47726"/>
                  </a:lnTo>
                  <a:lnTo>
                    <a:pt x="5299345" y="119315"/>
                  </a:lnTo>
                  <a:lnTo>
                    <a:pt x="5564312" y="167042"/>
                  </a:lnTo>
                  <a:lnTo>
                    <a:pt x="5829279" y="95452"/>
                  </a:lnTo>
                  <a:lnTo>
                    <a:pt x="6094246" y="119315"/>
                  </a:lnTo>
                  <a:lnTo>
                    <a:pt x="6359214" y="95452"/>
                  </a:lnTo>
                  <a:lnTo>
                    <a:pt x="6624181" y="119315"/>
                  </a:lnTo>
                </a:path>
              </a:pathLst>
            </a:custGeom>
            <a:ln w="27101" cap="flat">
              <a:solidFill>
                <a:srgbClr val="0058AB">
                  <a:alpha val="80000"/>
                </a:srgbClr>
              </a:solidFill>
              <a:prstDash val="solid"/>
              <a:round/>
            </a:ln>
          </p:spPr>
          <p:txBody>
            <a:bodyPr/>
            <a:lstStyle/>
            <a:p/>
          </p:txBody>
        </p:sp>
        <p:sp>
          <p:nvSpPr>
            <p:cNvPr id="79" name="pl79"/>
            <p:cNvSpPr/>
            <p:nvPr/>
          </p:nvSpPr>
          <p:spPr>
            <a:xfrm>
              <a:off x="1425369" y="2043006"/>
              <a:ext cx="6624181" cy="1479517"/>
            </a:xfrm>
            <a:custGeom>
              <a:avLst/>
              <a:pathLst>
                <a:path w="6624181" h="1479517">
                  <a:moveTo>
                    <a:pt x="0" y="1479517"/>
                  </a:moveTo>
                  <a:lnTo>
                    <a:pt x="264967" y="1384064"/>
                  </a:lnTo>
                  <a:lnTo>
                    <a:pt x="529934" y="1384064"/>
                  </a:lnTo>
                  <a:lnTo>
                    <a:pt x="794901" y="1336338"/>
                  </a:lnTo>
                  <a:lnTo>
                    <a:pt x="1059869" y="1312475"/>
                  </a:lnTo>
                  <a:lnTo>
                    <a:pt x="1324836" y="548853"/>
                  </a:lnTo>
                  <a:lnTo>
                    <a:pt x="1589803" y="381810"/>
                  </a:lnTo>
                  <a:lnTo>
                    <a:pt x="1854770" y="334084"/>
                  </a:lnTo>
                  <a:lnTo>
                    <a:pt x="2119738" y="238631"/>
                  </a:lnTo>
                  <a:lnTo>
                    <a:pt x="2384705" y="143179"/>
                  </a:lnTo>
                  <a:lnTo>
                    <a:pt x="2649672" y="143179"/>
                  </a:lnTo>
                  <a:lnTo>
                    <a:pt x="2914639" y="71589"/>
                  </a:lnTo>
                  <a:lnTo>
                    <a:pt x="3179607" y="71589"/>
                  </a:lnTo>
                  <a:lnTo>
                    <a:pt x="3444574" y="95452"/>
                  </a:lnTo>
                  <a:lnTo>
                    <a:pt x="3709541" y="143179"/>
                  </a:lnTo>
                  <a:lnTo>
                    <a:pt x="3974508" y="119315"/>
                  </a:lnTo>
                  <a:lnTo>
                    <a:pt x="4239476" y="47726"/>
                  </a:lnTo>
                  <a:lnTo>
                    <a:pt x="4504443" y="47726"/>
                  </a:lnTo>
                  <a:lnTo>
                    <a:pt x="4769410" y="0"/>
                  </a:lnTo>
                  <a:lnTo>
                    <a:pt x="5034377" y="71589"/>
                  </a:lnTo>
                  <a:lnTo>
                    <a:pt x="5299345" y="119315"/>
                  </a:lnTo>
                  <a:lnTo>
                    <a:pt x="5564312" y="143179"/>
                  </a:lnTo>
                  <a:lnTo>
                    <a:pt x="5829279" y="71589"/>
                  </a:lnTo>
                  <a:lnTo>
                    <a:pt x="6094246" y="119315"/>
                  </a:lnTo>
                  <a:lnTo>
                    <a:pt x="6359214" y="71589"/>
                  </a:lnTo>
                  <a:lnTo>
                    <a:pt x="6624181" y="119315"/>
                  </a:lnTo>
                </a:path>
              </a:pathLst>
            </a:custGeom>
            <a:ln w="27101" cap="flat">
              <a:solidFill>
                <a:srgbClr val="333333">
                  <a:alpha val="80000"/>
                </a:srgbClr>
              </a:solidFill>
              <a:prstDash val="solid"/>
              <a:round/>
            </a:ln>
          </p:spPr>
          <p:txBody>
            <a:bodyPr/>
            <a:lstStyle/>
            <a:p/>
          </p:txBody>
        </p:sp>
        <p:sp>
          <p:nvSpPr>
            <p:cNvPr id="80" name="tx80"/>
            <p:cNvSpPr/>
            <p:nvPr/>
          </p:nvSpPr>
          <p:spPr>
            <a:xfrm>
              <a:off x="1355052" y="188581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87</a:t>
              </a:r>
            </a:p>
          </p:txBody>
        </p:sp>
        <p:sp>
          <p:nvSpPr>
            <p:cNvPr id="81" name="tx81"/>
            <p:cNvSpPr/>
            <p:nvPr/>
          </p:nvSpPr>
          <p:spPr>
            <a:xfrm>
              <a:off x="2679888" y="1861955"/>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88</a:t>
              </a:r>
            </a:p>
          </p:txBody>
        </p:sp>
        <p:sp>
          <p:nvSpPr>
            <p:cNvPr id="82" name="tx82"/>
            <p:cNvSpPr/>
            <p:nvPr/>
          </p:nvSpPr>
          <p:spPr>
            <a:xfrm>
              <a:off x="4004725" y="174263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93</a:t>
              </a:r>
            </a:p>
          </p:txBody>
        </p:sp>
        <p:sp>
          <p:nvSpPr>
            <p:cNvPr id="83" name="tx83"/>
            <p:cNvSpPr/>
            <p:nvPr/>
          </p:nvSpPr>
          <p:spPr>
            <a:xfrm>
              <a:off x="5329561" y="1718776"/>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94</a:t>
              </a:r>
            </a:p>
          </p:txBody>
        </p:sp>
        <p:sp>
          <p:nvSpPr>
            <p:cNvPr id="84" name="tx84"/>
            <p:cNvSpPr/>
            <p:nvPr/>
          </p:nvSpPr>
          <p:spPr>
            <a:xfrm>
              <a:off x="6389430" y="176650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92</a:t>
              </a:r>
            </a:p>
          </p:txBody>
        </p:sp>
        <p:sp>
          <p:nvSpPr>
            <p:cNvPr id="85" name="tx85"/>
            <p:cNvSpPr/>
            <p:nvPr/>
          </p:nvSpPr>
          <p:spPr>
            <a:xfrm>
              <a:off x="6654397" y="183809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89</a:t>
              </a:r>
            </a:p>
          </p:txBody>
        </p:sp>
        <p:sp>
          <p:nvSpPr>
            <p:cNvPr id="86" name="tx86"/>
            <p:cNvSpPr/>
            <p:nvPr/>
          </p:nvSpPr>
          <p:spPr>
            <a:xfrm>
              <a:off x="6919365" y="188581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87</a:t>
              </a:r>
            </a:p>
          </p:txBody>
        </p:sp>
        <p:sp>
          <p:nvSpPr>
            <p:cNvPr id="87" name="tx87"/>
            <p:cNvSpPr/>
            <p:nvPr/>
          </p:nvSpPr>
          <p:spPr>
            <a:xfrm>
              <a:off x="7184332" y="181422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90</a:t>
              </a:r>
            </a:p>
          </p:txBody>
        </p:sp>
        <p:sp>
          <p:nvSpPr>
            <p:cNvPr id="88" name="tx88"/>
            <p:cNvSpPr/>
            <p:nvPr/>
          </p:nvSpPr>
          <p:spPr>
            <a:xfrm>
              <a:off x="7449299" y="183809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89</a:t>
              </a:r>
            </a:p>
          </p:txBody>
        </p:sp>
        <p:sp>
          <p:nvSpPr>
            <p:cNvPr id="89" name="tx89"/>
            <p:cNvSpPr/>
            <p:nvPr/>
          </p:nvSpPr>
          <p:spPr>
            <a:xfrm>
              <a:off x="7714266" y="181422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90</a:t>
              </a:r>
            </a:p>
          </p:txBody>
        </p:sp>
        <p:sp>
          <p:nvSpPr>
            <p:cNvPr id="90" name="tx90"/>
            <p:cNvSpPr/>
            <p:nvPr/>
          </p:nvSpPr>
          <p:spPr>
            <a:xfrm>
              <a:off x="7979234" y="183809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89</a:t>
              </a:r>
            </a:p>
          </p:txBody>
        </p:sp>
        <p:sp>
          <p:nvSpPr>
            <p:cNvPr id="91" name="tx91"/>
            <p:cNvSpPr/>
            <p:nvPr/>
          </p:nvSpPr>
          <p:spPr>
            <a:xfrm>
              <a:off x="1355052" y="358589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26</a:t>
              </a:r>
            </a:p>
          </p:txBody>
        </p:sp>
        <p:sp>
          <p:nvSpPr>
            <p:cNvPr id="92" name="tx92"/>
            <p:cNvSpPr/>
            <p:nvPr/>
          </p:nvSpPr>
          <p:spPr>
            <a:xfrm>
              <a:off x="2679888" y="2655227"/>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65</a:t>
              </a:r>
            </a:p>
          </p:txBody>
        </p:sp>
        <p:sp>
          <p:nvSpPr>
            <p:cNvPr id="93" name="tx93"/>
            <p:cNvSpPr/>
            <p:nvPr/>
          </p:nvSpPr>
          <p:spPr>
            <a:xfrm>
              <a:off x="4004725" y="224955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82</a:t>
              </a:r>
            </a:p>
          </p:txBody>
        </p:sp>
        <p:sp>
          <p:nvSpPr>
            <p:cNvPr id="94" name="tx94"/>
            <p:cNvSpPr/>
            <p:nvPr/>
          </p:nvSpPr>
          <p:spPr>
            <a:xfrm>
              <a:off x="5329561" y="2225690"/>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83</a:t>
              </a:r>
            </a:p>
          </p:txBody>
        </p:sp>
        <p:sp>
          <p:nvSpPr>
            <p:cNvPr id="95" name="tx95"/>
            <p:cNvSpPr/>
            <p:nvPr/>
          </p:nvSpPr>
          <p:spPr>
            <a:xfrm>
              <a:off x="6389430" y="217796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85</a:t>
              </a:r>
            </a:p>
          </p:txBody>
        </p:sp>
        <p:sp>
          <p:nvSpPr>
            <p:cNvPr id="96" name="tx96"/>
            <p:cNvSpPr/>
            <p:nvPr/>
          </p:nvSpPr>
          <p:spPr>
            <a:xfrm>
              <a:off x="6654397" y="2225690"/>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83</a:t>
              </a:r>
            </a:p>
          </p:txBody>
        </p:sp>
        <p:sp>
          <p:nvSpPr>
            <p:cNvPr id="97" name="tx97"/>
            <p:cNvSpPr/>
            <p:nvPr/>
          </p:nvSpPr>
          <p:spPr>
            <a:xfrm>
              <a:off x="6919365" y="224955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82</a:t>
              </a:r>
            </a:p>
          </p:txBody>
        </p:sp>
        <p:sp>
          <p:nvSpPr>
            <p:cNvPr id="98" name="tx98"/>
            <p:cNvSpPr/>
            <p:nvPr/>
          </p:nvSpPr>
          <p:spPr>
            <a:xfrm>
              <a:off x="7184332" y="217796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85</a:t>
              </a:r>
            </a:p>
          </p:txBody>
        </p:sp>
        <p:sp>
          <p:nvSpPr>
            <p:cNvPr id="99" name="tx99"/>
            <p:cNvSpPr/>
            <p:nvPr/>
          </p:nvSpPr>
          <p:spPr>
            <a:xfrm>
              <a:off x="7449299" y="2225690"/>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83</a:t>
              </a:r>
            </a:p>
          </p:txBody>
        </p:sp>
        <p:sp>
          <p:nvSpPr>
            <p:cNvPr id="100" name="tx100"/>
            <p:cNvSpPr/>
            <p:nvPr/>
          </p:nvSpPr>
          <p:spPr>
            <a:xfrm>
              <a:off x="7714266" y="217796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85</a:t>
              </a:r>
            </a:p>
          </p:txBody>
        </p:sp>
        <p:sp>
          <p:nvSpPr>
            <p:cNvPr id="101" name="tx101"/>
            <p:cNvSpPr/>
            <p:nvPr/>
          </p:nvSpPr>
          <p:spPr>
            <a:xfrm>
              <a:off x="7979234" y="2225690"/>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83</a:t>
              </a:r>
            </a:p>
          </p:txBody>
        </p:sp>
        <p:sp>
          <p:nvSpPr>
            <p:cNvPr id="102" name="tx102"/>
            <p:cNvSpPr/>
            <p:nvPr/>
          </p:nvSpPr>
          <p:spPr>
            <a:xfrm>
              <a:off x="1350069" y="394853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5.7</a:t>
              </a:r>
            </a:p>
          </p:txBody>
        </p:sp>
        <p:sp>
          <p:nvSpPr>
            <p:cNvPr id="103" name="tx103"/>
            <p:cNvSpPr/>
            <p:nvPr/>
          </p:nvSpPr>
          <p:spPr>
            <a:xfrm>
              <a:off x="2674905" y="396101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5.3</a:t>
              </a:r>
            </a:p>
          </p:txBody>
        </p:sp>
        <p:sp>
          <p:nvSpPr>
            <p:cNvPr id="104" name="tx104"/>
            <p:cNvSpPr/>
            <p:nvPr/>
          </p:nvSpPr>
          <p:spPr>
            <a:xfrm>
              <a:off x="3999741" y="402152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3.1</a:t>
              </a:r>
            </a:p>
          </p:txBody>
        </p:sp>
        <p:sp>
          <p:nvSpPr>
            <p:cNvPr id="105" name="tx105"/>
            <p:cNvSpPr/>
            <p:nvPr/>
          </p:nvSpPr>
          <p:spPr>
            <a:xfrm>
              <a:off x="5324577" y="402741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2.8</a:t>
              </a:r>
            </a:p>
          </p:txBody>
        </p:sp>
        <p:sp>
          <p:nvSpPr>
            <p:cNvPr id="106" name="tx106"/>
            <p:cNvSpPr/>
            <p:nvPr/>
          </p:nvSpPr>
          <p:spPr>
            <a:xfrm>
              <a:off x="6384447" y="401804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3.2</a:t>
              </a:r>
            </a:p>
          </p:txBody>
        </p:sp>
        <p:sp>
          <p:nvSpPr>
            <p:cNvPr id="107" name="tx107"/>
            <p:cNvSpPr/>
            <p:nvPr/>
          </p:nvSpPr>
          <p:spPr>
            <a:xfrm>
              <a:off x="6649414" y="399829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3.9</a:t>
              </a:r>
            </a:p>
          </p:txBody>
        </p:sp>
        <p:sp>
          <p:nvSpPr>
            <p:cNvPr id="108" name="tx108"/>
            <p:cNvSpPr/>
            <p:nvPr/>
          </p:nvSpPr>
          <p:spPr>
            <a:xfrm>
              <a:off x="6914381" y="398308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4.5</a:t>
              </a:r>
            </a:p>
          </p:txBody>
        </p:sp>
        <p:sp>
          <p:nvSpPr>
            <p:cNvPr id="109" name="tx109"/>
            <p:cNvSpPr/>
            <p:nvPr/>
          </p:nvSpPr>
          <p:spPr>
            <a:xfrm>
              <a:off x="7179348" y="401515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3.3</a:t>
              </a:r>
            </a:p>
          </p:txBody>
        </p:sp>
        <p:sp>
          <p:nvSpPr>
            <p:cNvPr id="110" name="tx110"/>
            <p:cNvSpPr/>
            <p:nvPr/>
          </p:nvSpPr>
          <p:spPr>
            <a:xfrm>
              <a:off x="7444316" y="400473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3.7</a:t>
              </a:r>
            </a:p>
          </p:txBody>
        </p:sp>
        <p:sp>
          <p:nvSpPr>
            <p:cNvPr id="111" name="tx111"/>
            <p:cNvSpPr/>
            <p:nvPr/>
          </p:nvSpPr>
          <p:spPr>
            <a:xfrm>
              <a:off x="7709283" y="401862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3.2</a:t>
              </a:r>
            </a:p>
          </p:txBody>
        </p:sp>
        <p:sp>
          <p:nvSpPr>
            <p:cNvPr id="112" name="tx112"/>
            <p:cNvSpPr/>
            <p:nvPr/>
          </p:nvSpPr>
          <p:spPr>
            <a:xfrm>
              <a:off x="7974250" y="401041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3.5</a:t>
              </a:r>
            </a:p>
          </p:txBody>
        </p:sp>
        <p:sp>
          <p:nvSpPr>
            <p:cNvPr id="113" name="tx113"/>
            <p:cNvSpPr/>
            <p:nvPr/>
          </p:nvSpPr>
          <p:spPr>
            <a:xfrm>
              <a:off x="1319939" y="308377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26.2</a:t>
              </a:r>
            </a:p>
          </p:txBody>
        </p:sp>
        <p:sp>
          <p:nvSpPr>
            <p:cNvPr id="114" name="tx114"/>
            <p:cNvSpPr/>
            <p:nvPr/>
          </p:nvSpPr>
          <p:spPr>
            <a:xfrm>
              <a:off x="2674905" y="357030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9.1</a:t>
              </a:r>
            </a:p>
          </p:txBody>
        </p:sp>
        <p:sp>
          <p:nvSpPr>
            <p:cNvPr id="115" name="tx115"/>
            <p:cNvSpPr/>
            <p:nvPr/>
          </p:nvSpPr>
          <p:spPr>
            <a:xfrm>
              <a:off x="3999741" y="380921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4.8</a:t>
              </a:r>
            </a:p>
          </p:txBody>
        </p:sp>
        <p:sp>
          <p:nvSpPr>
            <p:cNvPr id="116" name="tx116"/>
            <p:cNvSpPr/>
            <p:nvPr/>
          </p:nvSpPr>
          <p:spPr>
            <a:xfrm>
              <a:off x="5324577" y="381375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5.1</a:t>
              </a:r>
            </a:p>
          </p:txBody>
        </p:sp>
        <p:sp>
          <p:nvSpPr>
            <p:cNvPr id="117" name="tx117"/>
            <p:cNvSpPr/>
            <p:nvPr/>
          </p:nvSpPr>
          <p:spPr>
            <a:xfrm>
              <a:off x="6384447" y="383004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3.8</a:t>
              </a:r>
            </a:p>
          </p:txBody>
        </p:sp>
        <p:sp>
          <p:nvSpPr>
            <p:cNvPr id="118" name="tx118"/>
            <p:cNvSpPr/>
            <p:nvPr/>
          </p:nvSpPr>
          <p:spPr>
            <a:xfrm>
              <a:off x="6649414" y="380219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3.3</a:t>
              </a:r>
            </a:p>
          </p:txBody>
        </p:sp>
        <p:sp>
          <p:nvSpPr>
            <p:cNvPr id="119" name="tx119"/>
            <p:cNvSpPr/>
            <p:nvPr/>
          </p:nvSpPr>
          <p:spPr>
            <a:xfrm>
              <a:off x="6914381" y="378621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2.8</a:t>
              </a:r>
            </a:p>
          </p:txBody>
        </p:sp>
        <p:sp>
          <p:nvSpPr>
            <p:cNvPr id="120" name="tx120"/>
            <p:cNvSpPr/>
            <p:nvPr/>
          </p:nvSpPr>
          <p:spPr>
            <a:xfrm>
              <a:off x="7179348" y="385304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2.7</a:t>
              </a:r>
            </a:p>
          </p:txBody>
        </p:sp>
        <p:sp>
          <p:nvSpPr>
            <p:cNvPr id="121" name="tx121"/>
            <p:cNvSpPr/>
            <p:nvPr/>
          </p:nvSpPr>
          <p:spPr>
            <a:xfrm>
              <a:off x="7444316" y="383993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2.4</a:t>
              </a:r>
            </a:p>
          </p:txBody>
        </p:sp>
        <p:sp>
          <p:nvSpPr>
            <p:cNvPr id="122" name="tx122"/>
            <p:cNvSpPr/>
            <p:nvPr/>
          </p:nvSpPr>
          <p:spPr>
            <a:xfrm>
              <a:off x="7709283" y="388115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1.9</a:t>
              </a:r>
            </a:p>
          </p:txBody>
        </p:sp>
        <p:sp>
          <p:nvSpPr>
            <p:cNvPr id="123" name="tx123"/>
            <p:cNvSpPr/>
            <p:nvPr/>
          </p:nvSpPr>
          <p:spPr>
            <a:xfrm>
              <a:off x="7974250" y="385894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2.1</a:t>
              </a:r>
            </a:p>
          </p:txBody>
        </p:sp>
        <p:sp>
          <p:nvSpPr>
            <p:cNvPr id="124" name="tx124"/>
            <p:cNvSpPr/>
            <p:nvPr/>
          </p:nvSpPr>
          <p:spPr>
            <a:xfrm>
              <a:off x="1319939" y="229699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31.9</a:t>
              </a:r>
            </a:p>
          </p:txBody>
        </p:sp>
        <p:sp>
          <p:nvSpPr>
            <p:cNvPr id="125" name="tx125"/>
            <p:cNvSpPr/>
            <p:nvPr/>
          </p:nvSpPr>
          <p:spPr>
            <a:xfrm>
              <a:off x="2644775" y="324509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14.4</a:t>
              </a:r>
            </a:p>
          </p:txBody>
        </p:sp>
        <p:sp>
          <p:nvSpPr>
            <p:cNvPr id="126" name="tx126"/>
            <p:cNvSpPr/>
            <p:nvPr/>
          </p:nvSpPr>
          <p:spPr>
            <a:xfrm>
              <a:off x="3999741" y="360190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7.8</a:t>
              </a:r>
            </a:p>
          </p:txBody>
        </p:sp>
        <p:sp>
          <p:nvSpPr>
            <p:cNvPr id="127" name="tx127"/>
            <p:cNvSpPr/>
            <p:nvPr/>
          </p:nvSpPr>
          <p:spPr>
            <a:xfrm>
              <a:off x="5324577" y="359919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128" name="tx128"/>
            <p:cNvSpPr/>
            <p:nvPr/>
          </p:nvSpPr>
          <p:spPr>
            <a:xfrm>
              <a:off x="6384447" y="365052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6.9</a:t>
              </a:r>
            </a:p>
          </p:txBody>
        </p:sp>
        <p:sp>
          <p:nvSpPr>
            <p:cNvPr id="129" name="tx129"/>
            <p:cNvSpPr/>
            <p:nvPr/>
          </p:nvSpPr>
          <p:spPr>
            <a:xfrm>
              <a:off x="6649414" y="363431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7.2</a:t>
              </a:r>
            </a:p>
          </p:txBody>
        </p:sp>
        <p:sp>
          <p:nvSpPr>
            <p:cNvPr id="130" name="tx130"/>
            <p:cNvSpPr/>
            <p:nvPr/>
          </p:nvSpPr>
          <p:spPr>
            <a:xfrm>
              <a:off x="6914381" y="363277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a:t>
              </a:r>
            </a:p>
          </p:txBody>
        </p:sp>
        <p:sp>
          <p:nvSpPr>
            <p:cNvPr id="131" name="tx131"/>
            <p:cNvSpPr/>
            <p:nvPr/>
          </p:nvSpPr>
          <p:spPr>
            <a:xfrm>
              <a:off x="7224520" y="37022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32" name="tx132"/>
            <p:cNvSpPr/>
            <p:nvPr/>
          </p:nvSpPr>
          <p:spPr>
            <a:xfrm>
              <a:off x="7444316" y="369692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6.1</a:t>
              </a:r>
            </a:p>
          </p:txBody>
        </p:sp>
        <p:sp>
          <p:nvSpPr>
            <p:cNvPr id="133" name="tx133"/>
            <p:cNvSpPr/>
            <p:nvPr/>
          </p:nvSpPr>
          <p:spPr>
            <a:xfrm>
              <a:off x="7709283" y="375158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5.1</a:t>
              </a:r>
            </a:p>
          </p:txBody>
        </p:sp>
        <p:sp>
          <p:nvSpPr>
            <p:cNvPr id="134" name="tx134"/>
            <p:cNvSpPr/>
            <p:nvPr/>
          </p:nvSpPr>
          <p:spPr>
            <a:xfrm>
              <a:off x="7974250" y="372359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5.6</a:t>
              </a:r>
            </a:p>
          </p:txBody>
        </p:sp>
        <p:sp>
          <p:nvSpPr>
            <p:cNvPr id="135" name="tx135"/>
            <p:cNvSpPr/>
            <p:nvPr/>
          </p:nvSpPr>
          <p:spPr>
            <a:xfrm>
              <a:off x="688596" y="4088376"/>
              <a:ext cx="211775"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0M</a:t>
              </a:r>
            </a:p>
          </p:txBody>
        </p:sp>
        <p:sp>
          <p:nvSpPr>
            <p:cNvPr id="136" name="tx136"/>
            <p:cNvSpPr/>
            <p:nvPr/>
          </p:nvSpPr>
          <p:spPr>
            <a:xfrm>
              <a:off x="603832" y="3546921"/>
              <a:ext cx="29653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10M</a:t>
              </a:r>
            </a:p>
          </p:txBody>
        </p:sp>
        <p:sp>
          <p:nvSpPr>
            <p:cNvPr id="137" name="tx137"/>
            <p:cNvSpPr/>
            <p:nvPr/>
          </p:nvSpPr>
          <p:spPr>
            <a:xfrm>
              <a:off x="603832" y="3005466"/>
              <a:ext cx="29653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20M</a:t>
              </a:r>
            </a:p>
          </p:txBody>
        </p:sp>
        <p:sp>
          <p:nvSpPr>
            <p:cNvPr id="138" name="tx138"/>
            <p:cNvSpPr/>
            <p:nvPr/>
          </p:nvSpPr>
          <p:spPr>
            <a:xfrm>
              <a:off x="603832" y="2464011"/>
              <a:ext cx="29653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30M</a:t>
              </a:r>
            </a:p>
          </p:txBody>
        </p:sp>
        <p:sp>
          <p:nvSpPr>
            <p:cNvPr id="139" name="tx139"/>
            <p:cNvSpPr/>
            <p:nvPr/>
          </p:nvSpPr>
          <p:spPr>
            <a:xfrm>
              <a:off x="603832" y="1922556"/>
              <a:ext cx="29653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40M</a:t>
              </a:r>
            </a:p>
          </p:txBody>
        </p:sp>
        <p:sp>
          <p:nvSpPr>
            <p:cNvPr id="140" name="tx140"/>
            <p:cNvSpPr/>
            <p:nvPr/>
          </p:nvSpPr>
          <p:spPr>
            <a:xfrm>
              <a:off x="8574549" y="4088376"/>
              <a:ext cx="84764"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0</a:t>
              </a:r>
            </a:p>
          </p:txBody>
        </p:sp>
        <p:sp>
          <p:nvSpPr>
            <p:cNvPr id="141" name="tx141"/>
            <p:cNvSpPr/>
            <p:nvPr/>
          </p:nvSpPr>
          <p:spPr>
            <a:xfrm>
              <a:off x="8574549" y="3491797"/>
              <a:ext cx="16952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25</a:t>
              </a:r>
            </a:p>
          </p:txBody>
        </p:sp>
        <p:sp>
          <p:nvSpPr>
            <p:cNvPr id="142" name="tx142"/>
            <p:cNvSpPr/>
            <p:nvPr/>
          </p:nvSpPr>
          <p:spPr>
            <a:xfrm>
              <a:off x="8574549" y="2895217"/>
              <a:ext cx="16952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50</a:t>
              </a:r>
            </a:p>
          </p:txBody>
        </p:sp>
        <p:sp>
          <p:nvSpPr>
            <p:cNvPr id="143" name="tx143"/>
            <p:cNvSpPr/>
            <p:nvPr/>
          </p:nvSpPr>
          <p:spPr>
            <a:xfrm>
              <a:off x="8574549" y="2298638"/>
              <a:ext cx="16952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75</a:t>
              </a:r>
            </a:p>
          </p:txBody>
        </p:sp>
        <p:sp>
          <p:nvSpPr>
            <p:cNvPr id="144" name="tx144"/>
            <p:cNvSpPr/>
            <p:nvPr/>
          </p:nvSpPr>
          <p:spPr>
            <a:xfrm>
              <a:off x="8574549" y="1702058"/>
              <a:ext cx="254294"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100</a:t>
              </a:r>
            </a:p>
          </p:txBody>
        </p:sp>
        <p:sp>
          <p:nvSpPr>
            <p:cNvPr id="145" name="tx145"/>
            <p:cNvSpPr/>
            <p:nvPr/>
          </p:nvSpPr>
          <p:spPr>
            <a:xfrm rot="-5400000">
              <a:off x="1255840"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2000</a:t>
              </a:r>
            </a:p>
          </p:txBody>
        </p:sp>
        <p:sp>
          <p:nvSpPr>
            <p:cNvPr id="146" name="tx146"/>
            <p:cNvSpPr/>
            <p:nvPr/>
          </p:nvSpPr>
          <p:spPr>
            <a:xfrm rot="-5400000">
              <a:off x="2580676"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2005</a:t>
              </a:r>
            </a:p>
          </p:txBody>
        </p:sp>
        <p:sp>
          <p:nvSpPr>
            <p:cNvPr id="147" name="tx147"/>
            <p:cNvSpPr/>
            <p:nvPr/>
          </p:nvSpPr>
          <p:spPr>
            <a:xfrm rot="-5400000">
              <a:off x="3905512"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2010</a:t>
              </a:r>
            </a:p>
          </p:txBody>
        </p:sp>
        <p:sp>
          <p:nvSpPr>
            <p:cNvPr id="148" name="tx148"/>
            <p:cNvSpPr/>
            <p:nvPr/>
          </p:nvSpPr>
          <p:spPr>
            <a:xfrm rot="-5400000">
              <a:off x="5230349"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2015</a:t>
              </a:r>
            </a:p>
          </p:txBody>
        </p:sp>
        <p:sp>
          <p:nvSpPr>
            <p:cNvPr id="149" name="tx149"/>
            <p:cNvSpPr/>
            <p:nvPr/>
          </p:nvSpPr>
          <p:spPr>
            <a:xfrm rot="-5400000">
              <a:off x="6290218"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2019</a:t>
              </a:r>
            </a:p>
          </p:txBody>
        </p:sp>
        <p:sp>
          <p:nvSpPr>
            <p:cNvPr id="150" name="tx150"/>
            <p:cNvSpPr/>
            <p:nvPr/>
          </p:nvSpPr>
          <p:spPr>
            <a:xfrm rot="-5400000">
              <a:off x="6555185"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2020</a:t>
              </a:r>
            </a:p>
          </p:txBody>
        </p:sp>
        <p:sp>
          <p:nvSpPr>
            <p:cNvPr id="151" name="tx151"/>
            <p:cNvSpPr/>
            <p:nvPr/>
          </p:nvSpPr>
          <p:spPr>
            <a:xfrm rot="-5400000">
              <a:off x="6820152"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2021</a:t>
              </a:r>
            </a:p>
          </p:txBody>
        </p:sp>
        <p:sp>
          <p:nvSpPr>
            <p:cNvPr id="152" name="tx152"/>
            <p:cNvSpPr/>
            <p:nvPr/>
          </p:nvSpPr>
          <p:spPr>
            <a:xfrm rot="-5400000">
              <a:off x="7085119"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2022</a:t>
              </a:r>
            </a:p>
          </p:txBody>
        </p:sp>
        <p:sp>
          <p:nvSpPr>
            <p:cNvPr id="153" name="tx153"/>
            <p:cNvSpPr/>
            <p:nvPr/>
          </p:nvSpPr>
          <p:spPr>
            <a:xfrm rot="-5400000">
              <a:off x="7350087"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2023</a:t>
              </a:r>
            </a:p>
          </p:txBody>
        </p:sp>
        <p:sp>
          <p:nvSpPr>
            <p:cNvPr id="154" name="tx154"/>
            <p:cNvSpPr/>
            <p:nvPr/>
          </p:nvSpPr>
          <p:spPr>
            <a:xfrm rot="-5400000">
              <a:off x="7615054"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2024</a:t>
              </a:r>
            </a:p>
          </p:txBody>
        </p:sp>
        <p:sp>
          <p:nvSpPr>
            <p:cNvPr id="155" name="tx155"/>
            <p:cNvSpPr/>
            <p:nvPr/>
          </p:nvSpPr>
          <p:spPr>
            <a:xfrm rot="-5400000">
              <a:off x="7880021"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2025</a:t>
              </a:r>
            </a:p>
          </p:txBody>
        </p:sp>
        <p:sp>
          <p:nvSpPr>
            <p:cNvPr id="156" name="tx156"/>
            <p:cNvSpPr/>
            <p:nvPr/>
          </p:nvSpPr>
          <p:spPr>
            <a:xfrm rot="-5400000">
              <a:off x="-734851" y="2907149"/>
              <a:ext cx="2405877"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Un- and under-vaccinated (millions)</a:t>
              </a:r>
            </a:p>
          </p:txBody>
        </p:sp>
        <p:sp>
          <p:nvSpPr>
            <p:cNvPr id="157" name="tx157"/>
            <p:cNvSpPr/>
            <p:nvPr/>
          </p:nvSpPr>
          <p:spPr>
            <a:xfrm rot="5400000">
              <a:off x="8289532" y="2907149"/>
              <a:ext cx="132139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 Coverage (%)</a:t>
              </a:r>
            </a:p>
          </p:txBody>
        </p:sp>
        <p:sp>
          <p:nvSpPr>
            <p:cNvPr id="158" name="pl158"/>
            <p:cNvSpPr/>
            <p:nvPr/>
          </p:nvSpPr>
          <p:spPr>
            <a:xfrm>
              <a:off x="2888253" y="5157252"/>
              <a:ext cx="175564" cy="0"/>
            </a:xfrm>
            <a:custGeom>
              <a:avLst/>
              <a:pathLst>
                <a:path w="175564" h="0">
                  <a:moveTo>
                    <a:pt x="0" y="0"/>
                  </a:moveTo>
                  <a:lnTo>
                    <a:pt x="175564" y="0"/>
                  </a:lnTo>
                </a:path>
              </a:pathLst>
            </a:custGeom>
            <a:ln w="27101" cap="flat">
              <a:solidFill>
                <a:srgbClr val="0058AB">
                  <a:alpha val="80000"/>
                </a:srgbClr>
              </a:solidFill>
              <a:prstDash val="solid"/>
              <a:round/>
            </a:ln>
          </p:spPr>
          <p:txBody>
            <a:bodyPr/>
            <a:lstStyle/>
            <a:p/>
          </p:txBody>
        </p:sp>
        <p:sp>
          <p:nvSpPr>
            <p:cNvPr id="159" name="pl159"/>
            <p:cNvSpPr/>
            <p:nvPr/>
          </p:nvSpPr>
          <p:spPr>
            <a:xfrm>
              <a:off x="3670437" y="5157252"/>
              <a:ext cx="175564" cy="0"/>
            </a:xfrm>
            <a:custGeom>
              <a:avLst/>
              <a:pathLst>
                <a:path w="175564" h="0">
                  <a:moveTo>
                    <a:pt x="0" y="0"/>
                  </a:moveTo>
                  <a:lnTo>
                    <a:pt x="175564" y="0"/>
                  </a:lnTo>
                </a:path>
              </a:pathLst>
            </a:custGeom>
            <a:ln w="27101" cap="flat">
              <a:solidFill>
                <a:srgbClr val="333333">
                  <a:alpha val="80000"/>
                </a:srgbClr>
              </a:solidFill>
              <a:prstDash val="solid"/>
              <a:round/>
            </a:ln>
          </p:spPr>
          <p:txBody>
            <a:bodyPr/>
            <a:lstStyle/>
            <a:p/>
          </p:txBody>
        </p:sp>
        <p:sp>
          <p:nvSpPr>
            <p:cNvPr id="160" name="tx160"/>
            <p:cNvSpPr/>
            <p:nvPr/>
          </p:nvSpPr>
          <p:spPr>
            <a:xfrm>
              <a:off x="3155352" y="5102662"/>
              <a:ext cx="423550"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MCV1</a:t>
              </a:r>
            </a:p>
          </p:txBody>
        </p:sp>
        <p:sp>
          <p:nvSpPr>
            <p:cNvPr id="161" name="tx161"/>
            <p:cNvSpPr/>
            <p:nvPr/>
          </p:nvSpPr>
          <p:spPr>
            <a:xfrm>
              <a:off x="3937537" y="5102662"/>
              <a:ext cx="423550"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MCV2</a:t>
              </a:r>
            </a:p>
          </p:txBody>
        </p:sp>
        <p:sp>
          <p:nvSpPr>
            <p:cNvPr id="162" name="rc162"/>
            <p:cNvSpPr/>
            <p:nvPr/>
          </p:nvSpPr>
          <p:spPr>
            <a:xfrm>
              <a:off x="4648443" y="5056524"/>
              <a:ext cx="201456" cy="201456"/>
            </a:xfrm>
            <a:prstGeom prst="rect">
              <a:avLst/>
            </a:prstGeom>
            <a:solidFill>
              <a:srgbClr val="E2231A">
                <a:alpha val="100000"/>
              </a:srgbClr>
            </a:solidFill>
          </p:spPr>
          <p:txBody>
            <a:bodyPr/>
            <a:lstStyle/>
            <a:p/>
          </p:txBody>
        </p:sp>
        <p:sp>
          <p:nvSpPr>
            <p:cNvPr id="163" name="rc163"/>
            <p:cNvSpPr/>
            <p:nvPr/>
          </p:nvSpPr>
          <p:spPr>
            <a:xfrm>
              <a:off x="5667822" y="5056524"/>
              <a:ext cx="201456" cy="201456"/>
            </a:xfrm>
            <a:prstGeom prst="rect">
              <a:avLst/>
            </a:prstGeom>
            <a:solidFill>
              <a:srgbClr val="B3B3B3">
                <a:alpha val="100000"/>
              </a:srgbClr>
            </a:solidFill>
          </p:spPr>
          <p:txBody>
            <a:bodyPr/>
            <a:lstStyle/>
            <a:p/>
          </p:txBody>
        </p:sp>
        <p:sp>
          <p:nvSpPr>
            <p:cNvPr id="164" name="tx164"/>
            <p:cNvSpPr/>
            <p:nvPr/>
          </p:nvSpPr>
          <p:spPr>
            <a:xfrm>
              <a:off x="4928488" y="5102662"/>
              <a:ext cx="660745"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No MCV1</a:t>
              </a:r>
            </a:p>
          </p:txBody>
        </p:sp>
        <p:sp>
          <p:nvSpPr>
            <p:cNvPr id="165" name="tx165"/>
            <p:cNvSpPr/>
            <p:nvPr/>
          </p:nvSpPr>
          <p:spPr>
            <a:xfrm>
              <a:off x="5947867" y="5102662"/>
              <a:ext cx="660745"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No MCV2</a:t>
              </a:r>
            </a:p>
          </p:txBody>
        </p:sp>
        <p:sp>
          <p:nvSpPr>
            <p:cNvPr id="166" name="tx166"/>
            <p:cNvSpPr/>
            <p:nvPr/>
          </p:nvSpPr>
          <p:spPr>
            <a:xfrm>
              <a:off x="963002" y="1437626"/>
              <a:ext cx="733184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Estimated coverage and number of un- and under-vaccinated children for MCV, UMICs, 2000-2025</a:t>
              </a:r>
            </a:p>
          </p:txBody>
        </p:sp>
        <p:sp>
          <p:nvSpPr>
            <p:cNvPr id="167" name="pl167"/>
            <p:cNvSpPr/>
            <p:nvPr/>
          </p:nvSpPr>
          <p:spPr>
            <a:xfrm>
              <a:off x="2294404" y="5475747"/>
              <a:ext cx="0" cy="519740"/>
            </a:xfrm>
            <a:custGeom>
              <a:avLst/>
              <a:pathLst>
                <a:path w="0" h="519740">
                  <a:moveTo>
                    <a:pt x="0" y="519740"/>
                  </a:moveTo>
                  <a:lnTo>
                    <a:pt x="0" y="0"/>
                  </a:lnTo>
                  <a:lnTo>
                    <a:pt x="0" y="0"/>
                  </a:lnTo>
                </a:path>
              </a:pathLst>
            </a:custGeom>
            <a:ln w="6775" cap="flat">
              <a:solidFill>
                <a:srgbClr val="EBEBEB">
                  <a:alpha val="100000"/>
                </a:srgbClr>
              </a:solidFill>
              <a:prstDash val="solid"/>
              <a:round/>
            </a:ln>
          </p:spPr>
          <p:txBody>
            <a:bodyPr/>
            <a:lstStyle/>
            <a:p/>
          </p:txBody>
        </p:sp>
        <p:sp>
          <p:nvSpPr>
            <p:cNvPr id="168" name="pl168"/>
            <p:cNvSpPr/>
            <p:nvPr/>
          </p:nvSpPr>
          <p:spPr>
            <a:xfrm>
              <a:off x="4270943" y="5475747"/>
              <a:ext cx="0" cy="519740"/>
            </a:xfrm>
            <a:custGeom>
              <a:avLst/>
              <a:pathLst>
                <a:path w="0" h="519740">
                  <a:moveTo>
                    <a:pt x="0" y="519740"/>
                  </a:moveTo>
                  <a:lnTo>
                    <a:pt x="0" y="0"/>
                  </a:lnTo>
                  <a:lnTo>
                    <a:pt x="0" y="0"/>
                  </a:lnTo>
                </a:path>
              </a:pathLst>
            </a:custGeom>
            <a:ln w="6775" cap="flat">
              <a:solidFill>
                <a:srgbClr val="EBEBEB">
                  <a:alpha val="100000"/>
                </a:srgbClr>
              </a:solidFill>
              <a:prstDash val="solid"/>
              <a:round/>
            </a:ln>
          </p:spPr>
          <p:txBody>
            <a:bodyPr/>
            <a:lstStyle/>
            <a:p/>
          </p:txBody>
        </p:sp>
        <p:sp>
          <p:nvSpPr>
            <p:cNvPr id="169" name="pl169"/>
            <p:cNvSpPr/>
            <p:nvPr/>
          </p:nvSpPr>
          <p:spPr>
            <a:xfrm>
              <a:off x="6247482" y="5475747"/>
              <a:ext cx="0" cy="519740"/>
            </a:xfrm>
            <a:custGeom>
              <a:avLst/>
              <a:pathLst>
                <a:path w="0" h="519740">
                  <a:moveTo>
                    <a:pt x="0" y="519740"/>
                  </a:moveTo>
                  <a:lnTo>
                    <a:pt x="0" y="0"/>
                  </a:lnTo>
                  <a:lnTo>
                    <a:pt x="0" y="0"/>
                  </a:lnTo>
                </a:path>
              </a:pathLst>
            </a:custGeom>
            <a:ln w="6775" cap="flat">
              <a:solidFill>
                <a:srgbClr val="EBEBEB">
                  <a:alpha val="100000"/>
                </a:srgbClr>
              </a:solidFill>
              <a:prstDash val="solid"/>
              <a:round/>
            </a:ln>
          </p:spPr>
          <p:txBody>
            <a:bodyPr/>
            <a:lstStyle/>
            <a:p/>
          </p:txBody>
        </p:sp>
        <p:sp>
          <p:nvSpPr>
            <p:cNvPr id="170" name="pl170"/>
            <p:cNvSpPr/>
            <p:nvPr/>
          </p:nvSpPr>
          <p:spPr>
            <a:xfrm>
              <a:off x="8224022" y="5475747"/>
              <a:ext cx="0" cy="519740"/>
            </a:xfrm>
            <a:custGeom>
              <a:avLst/>
              <a:pathLst>
                <a:path w="0" h="519740">
                  <a:moveTo>
                    <a:pt x="0" y="519740"/>
                  </a:moveTo>
                  <a:lnTo>
                    <a:pt x="0" y="0"/>
                  </a:lnTo>
                  <a:lnTo>
                    <a:pt x="0" y="0"/>
                  </a:lnTo>
                </a:path>
              </a:pathLst>
            </a:custGeom>
            <a:ln w="6775" cap="flat">
              <a:solidFill>
                <a:srgbClr val="EBEBEB">
                  <a:alpha val="100000"/>
                </a:srgbClr>
              </a:solidFill>
              <a:prstDash val="solid"/>
              <a:round/>
            </a:ln>
          </p:spPr>
          <p:txBody>
            <a:bodyPr/>
            <a:lstStyle/>
            <a:p/>
          </p:txBody>
        </p:sp>
        <p:sp>
          <p:nvSpPr>
            <p:cNvPr id="171" name="pl171"/>
            <p:cNvSpPr/>
            <p:nvPr/>
          </p:nvSpPr>
          <p:spPr>
            <a:xfrm>
              <a:off x="963002" y="5898035"/>
              <a:ext cx="7548917" cy="0"/>
            </a:xfrm>
            <a:custGeom>
              <a:avLst/>
              <a:pathLst>
                <a:path w="7548917" h="0">
                  <a:moveTo>
                    <a:pt x="0" y="0"/>
                  </a:moveTo>
                  <a:lnTo>
                    <a:pt x="7548917" y="0"/>
                  </a:lnTo>
                  <a:lnTo>
                    <a:pt x="7548917" y="0"/>
                  </a:lnTo>
                </a:path>
              </a:pathLst>
            </a:custGeom>
            <a:ln w="13550" cap="flat">
              <a:solidFill>
                <a:srgbClr val="EBEBEB">
                  <a:alpha val="100000"/>
                </a:srgbClr>
              </a:solidFill>
              <a:prstDash val="solid"/>
              <a:round/>
            </a:ln>
          </p:spPr>
          <p:txBody>
            <a:bodyPr/>
            <a:lstStyle/>
            <a:p/>
          </p:txBody>
        </p:sp>
        <p:sp>
          <p:nvSpPr>
            <p:cNvPr id="172" name="pl172"/>
            <p:cNvSpPr/>
            <p:nvPr/>
          </p:nvSpPr>
          <p:spPr>
            <a:xfrm>
              <a:off x="963002" y="5735617"/>
              <a:ext cx="7548917" cy="0"/>
            </a:xfrm>
            <a:custGeom>
              <a:avLst/>
              <a:pathLst>
                <a:path w="7548917" h="0">
                  <a:moveTo>
                    <a:pt x="0" y="0"/>
                  </a:moveTo>
                  <a:lnTo>
                    <a:pt x="7548917" y="0"/>
                  </a:lnTo>
                  <a:lnTo>
                    <a:pt x="7548917" y="0"/>
                  </a:lnTo>
                </a:path>
              </a:pathLst>
            </a:custGeom>
            <a:ln w="13550" cap="flat">
              <a:solidFill>
                <a:srgbClr val="EBEBEB">
                  <a:alpha val="100000"/>
                </a:srgbClr>
              </a:solidFill>
              <a:prstDash val="solid"/>
              <a:round/>
            </a:ln>
          </p:spPr>
          <p:txBody>
            <a:bodyPr/>
            <a:lstStyle/>
            <a:p/>
          </p:txBody>
        </p:sp>
        <p:sp>
          <p:nvSpPr>
            <p:cNvPr id="173" name="pl173"/>
            <p:cNvSpPr/>
            <p:nvPr/>
          </p:nvSpPr>
          <p:spPr>
            <a:xfrm>
              <a:off x="963002" y="5573198"/>
              <a:ext cx="7548917" cy="0"/>
            </a:xfrm>
            <a:custGeom>
              <a:avLst/>
              <a:pathLst>
                <a:path w="7548917" h="0">
                  <a:moveTo>
                    <a:pt x="0" y="0"/>
                  </a:moveTo>
                  <a:lnTo>
                    <a:pt x="7548917" y="0"/>
                  </a:lnTo>
                  <a:lnTo>
                    <a:pt x="7548917" y="0"/>
                  </a:lnTo>
                </a:path>
              </a:pathLst>
            </a:custGeom>
            <a:ln w="13550" cap="flat">
              <a:solidFill>
                <a:srgbClr val="EBEBEB">
                  <a:alpha val="100000"/>
                </a:srgbClr>
              </a:solidFill>
              <a:prstDash val="solid"/>
              <a:round/>
            </a:ln>
          </p:spPr>
          <p:txBody>
            <a:bodyPr/>
            <a:lstStyle/>
            <a:p/>
          </p:txBody>
        </p:sp>
        <p:sp>
          <p:nvSpPr>
            <p:cNvPr id="174" name="pl174"/>
            <p:cNvSpPr/>
            <p:nvPr/>
          </p:nvSpPr>
          <p:spPr>
            <a:xfrm>
              <a:off x="1306134" y="5475747"/>
              <a:ext cx="0" cy="519740"/>
            </a:xfrm>
            <a:custGeom>
              <a:avLst/>
              <a:pathLst>
                <a:path w="0" h="519740">
                  <a:moveTo>
                    <a:pt x="0" y="519740"/>
                  </a:moveTo>
                  <a:lnTo>
                    <a:pt x="0" y="0"/>
                  </a:lnTo>
                  <a:lnTo>
                    <a:pt x="0" y="0"/>
                  </a:lnTo>
                </a:path>
              </a:pathLst>
            </a:custGeom>
            <a:ln w="13550" cap="flat">
              <a:solidFill>
                <a:srgbClr val="EBEBEB">
                  <a:alpha val="100000"/>
                </a:srgbClr>
              </a:solidFill>
              <a:prstDash val="solid"/>
              <a:round/>
            </a:ln>
          </p:spPr>
          <p:txBody>
            <a:bodyPr/>
            <a:lstStyle/>
            <a:p/>
          </p:txBody>
        </p:sp>
        <p:sp>
          <p:nvSpPr>
            <p:cNvPr id="175" name="pl175"/>
            <p:cNvSpPr/>
            <p:nvPr/>
          </p:nvSpPr>
          <p:spPr>
            <a:xfrm>
              <a:off x="3282673" y="5475747"/>
              <a:ext cx="0" cy="519740"/>
            </a:xfrm>
            <a:custGeom>
              <a:avLst/>
              <a:pathLst>
                <a:path w="0" h="519740">
                  <a:moveTo>
                    <a:pt x="0" y="519740"/>
                  </a:moveTo>
                  <a:lnTo>
                    <a:pt x="0" y="0"/>
                  </a:lnTo>
                  <a:lnTo>
                    <a:pt x="0" y="0"/>
                  </a:lnTo>
                </a:path>
              </a:pathLst>
            </a:custGeom>
            <a:ln w="13550" cap="flat">
              <a:solidFill>
                <a:srgbClr val="EBEBEB">
                  <a:alpha val="100000"/>
                </a:srgbClr>
              </a:solidFill>
              <a:prstDash val="solid"/>
              <a:round/>
            </a:ln>
          </p:spPr>
          <p:txBody>
            <a:bodyPr/>
            <a:lstStyle/>
            <a:p/>
          </p:txBody>
        </p:sp>
        <p:sp>
          <p:nvSpPr>
            <p:cNvPr id="176" name="pl176"/>
            <p:cNvSpPr/>
            <p:nvPr/>
          </p:nvSpPr>
          <p:spPr>
            <a:xfrm>
              <a:off x="5259213" y="5475747"/>
              <a:ext cx="0" cy="519740"/>
            </a:xfrm>
            <a:custGeom>
              <a:avLst/>
              <a:pathLst>
                <a:path w="0" h="519740">
                  <a:moveTo>
                    <a:pt x="0" y="519740"/>
                  </a:moveTo>
                  <a:lnTo>
                    <a:pt x="0" y="0"/>
                  </a:lnTo>
                  <a:lnTo>
                    <a:pt x="0" y="0"/>
                  </a:lnTo>
                </a:path>
              </a:pathLst>
            </a:custGeom>
            <a:ln w="13550" cap="flat">
              <a:solidFill>
                <a:srgbClr val="EBEBEB">
                  <a:alpha val="100000"/>
                </a:srgbClr>
              </a:solidFill>
              <a:prstDash val="solid"/>
              <a:round/>
            </a:ln>
          </p:spPr>
          <p:txBody>
            <a:bodyPr/>
            <a:lstStyle/>
            <a:p/>
          </p:txBody>
        </p:sp>
        <p:sp>
          <p:nvSpPr>
            <p:cNvPr id="177" name="pl177"/>
            <p:cNvSpPr/>
            <p:nvPr/>
          </p:nvSpPr>
          <p:spPr>
            <a:xfrm>
              <a:off x="7235752" y="5475747"/>
              <a:ext cx="0" cy="519740"/>
            </a:xfrm>
            <a:custGeom>
              <a:avLst/>
              <a:pathLst>
                <a:path w="0" h="519740">
                  <a:moveTo>
                    <a:pt x="0" y="519740"/>
                  </a:moveTo>
                  <a:lnTo>
                    <a:pt x="0" y="0"/>
                  </a:lnTo>
                  <a:lnTo>
                    <a:pt x="0" y="0"/>
                  </a:lnTo>
                </a:path>
              </a:pathLst>
            </a:custGeom>
            <a:ln w="13550" cap="flat">
              <a:solidFill>
                <a:srgbClr val="EBEBEB">
                  <a:alpha val="100000"/>
                </a:srgbClr>
              </a:solidFill>
              <a:prstDash val="solid"/>
              <a:round/>
            </a:ln>
          </p:spPr>
          <p:txBody>
            <a:bodyPr/>
            <a:lstStyle/>
            <a:p/>
          </p:txBody>
        </p:sp>
        <p:sp>
          <p:nvSpPr>
            <p:cNvPr id="178" name="rc178"/>
            <p:cNvSpPr/>
            <p:nvPr/>
          </p:nvSpPr>
          <p:spPr>
            <a:xfrm>
              <a:off x="1306134" y="5824947"/>
              <a:ext cx="3143319" cy="146176"/>
            </a:xfrm>
            <a:prstGeom prst="rect">
              <a:avLst/>
            </a:prstGeom>
            <a:solidFill>
              <a:srgbClr val="E2231A">
                <a:alpha val="100000"/>
              </a:srgbClr>
            </a:solidFill>
          </p:spPr>
          <p:txBody>
            <a:bodyPr/>
            <a:lstStyle/>
            <a:p/>
          </p:txBody>
        </p:sp>
        <p:sp>
          <p:nvSpPr>
            <p:cNvPr id="179" name="rc179"/>
            <p:cNvSpPr/>
            <p:nvPr/>
          </p:nvSpPr>
          <p:spPr>
            <a:xfrm>
              <a:off x="1306134" y="5662528"/>
              <a:ext cx="3122167" cy="146176"/>
            </a:xfrm>
            <a:prstGeom prst="rect">
              <a:avLst/>
            </a:prstGeom>
            <a:solidFill>
              <a:srgbClr val="E2231A">
                <a:alpha val="100000"/>
              </a:srgbClr>
            </a:solidFill>
          </p:spPr>
          <p:txBody>
            <a:bodyPr/>
            <a:lstStyle/>
            <a:p/>
          </p:txBody>
        </p:sp>
        <p:sp>
          <p:nvSpPr>
            <p:cNvPr id="180" name="rc180"/>
            <p:cNvSpPr/>
            <p:nvPr/>
          </p:nvSpPr>
          <p:spPr>
            <a:xfrm>
              <a:off x="1306134" y="5500109"/>
              <a:ext cx="3421913" cy="146176"/>
            </a:xfrm>
            <a:prstGeom prst="rect">
              <a:avLst/>
            </a:prstGeom>
            <a:solidFill>
              <a:srgbClr val="E2231A">
                <a:alpha val="100000"/>
              </a:srgbClr>
            </a:solidFill>
          </p:spPr>
          <p:txBody>
            <a:bodyPr/>
            <a:lstStyle/>
            <a:p/>
          </p:txBody>
        </p:sp>
        <p:sp>
          <p:nvSpPr>
            <p:cNvPr id="181" name="rc181"/>
            <p:cNvSpPr/>
            <p:nvPr/>
          </p:nvSpPr>
          <p:spPr>
            <a:xfrm>
              <a:off x="4449453" y="5824947"/>
              <a:ext cx="3719332" cy="146176"/>
            </a:xfrm>
            <a:prstGeom prst="rect">
              <a:avLst/>
            </a:prstGeom>
            <a:solidFill>
              <a:srgbClr val="B3B3B3">
                <a:alpha val="100000"/>
              </a:srgbClr>
            </a:solidFill>
          </p:spPr>
          <p:txBody>
            <a:bodyPr/>
            <a:lstStyle/>
            <a:p/>
          </p:txBody>
        </p:sp>
        <p:sp>
          <p:nvSpPr>
            <p:cNvPr id="182" name="rc182"/>
            <p:cNvSpPr/>
            <p:nvPr/>
          </p:nvSpPr>
          <p:spPr>
            <a:xfrm>
              <a:off x="4428301" y="5662528"/>
              <a:ext cx="1895900" cy="146176"/>
            </a:xfrm>
            <a:prstGeom prst="rect">
              <a:avLst/>
            </a:prstGeom>
            <a:solidFill>
              <a:srgbClr val="B3B3B3">
                <a:alpha val="100000"/>
              </a:srgbClr>
            </a:solidFill>
          </p:spPr>
          <p:txBody>
            <a:bodyPr/>
            <a:lstStyle/>
            <a:p/>
          </p:txBody>
        </p:sp>
        <p:sp>
          <p:nvSpPr>
            <p:cNvPr id="183" name="rc183"/>
            <p:cNvSpPr/>
            <p:nvPr/>
          </p:nvSpPr>
          <p:spPr>
            <a:xfrm>
              <a:off x="4728047" y="5500109"/>
              <a:ext cx="2107018" cy="146176"/>
            </a:xfrm>
            <a:prstGeom prst="rect">
              <a:avLst/>
            </a:prstGeom>
            <a:solidFill>
              <a:srgbClr val="B3B3B3">
                <a:alpha val="100000"/>
              </a:srgbClr>
            </a:solidFill>
          </p:spPr>
          <p:txBody>
            <a:bodyPr/>
            <a:lstStyle/>
            <a:p/>
          </p:txBody>
        </p:sp>
        <p:sp>
          <p:nvSpPr>
            <p:cNvPr id="184" name="tx184"/>
            <p:cNvSpPr/>
            <p:nvPr/>
          </p:nvSpPr>
          <p:spPr>
            <a:xfrm>
              <a:off x="2498455" y="5852773"/>
              <a:ext cx="75867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No MCV1 3.2</a:t>
              </a:r>
            </a:p>
          </p:txBody>
        </p:sp>
        <p:sp>
          <p:nvSpPr>
            <p:cNvPr id="185" name="tx185"/>
            <p:cNvSpPr/>
            <p:nvPr/>
          </p:nvSpPr>
          <p:spPr>
            <a:xfrm>
              <a:off x="2487879" y="5690354"/>
              <a:ext cx="75867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No MCV1 3.2</a:t>
              </a:r>
            </a:p>
          </p:txBody>
        </p:sp>
        <p:sp>
          <p:nvSpPr>
            <p:cNvPr id="186" name="tx186"/>
            <p:cNvSpPr/>
            <p:nvPr/>
          </p:nvSpPr>
          <p:spPr>
            <a:xfrm>
              <a:off x="2637752" y="5527935"/>
              <a:ext cx="75867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No MCV1 3.5</a:t>
              </a:r>
            </a:p>
          </p:txBody>
        </p:sp>
        <p:sp>
          <p:nvSpPr>
            <p:cNvPr id="187" name="tx187"/>
            <p:cNvSpPr/>
            <p:nvPr/>
          </p:nvSpPr>
          <p:spPr>
            <a:xfrm>
              <a:off x="5929781" y="5852773"/>
              <a:ext cx="75867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No MCV2 3.8</a:t>
              </a:r>
            </a:p>
          </p:txBody>
        </p:sp>
        <p:sp>
          <p:nvSpPr>
            <p:cNvPr id="188" name="tx188"/>
            <p:cNvSpPr/>
            <p:nvPr/>
          </p:nvSpPr>
          <p:spPr>
            <a:xfrm>
              <a:off x="4996913" y="5690354"/>
              <a:ext cx="75867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No MCV2 1.9</a:t>
              </a:r>
            </a:p>
          </p:txBody>
        </p:sp>
        <p:sp>
          <p:nvSpPr>
            <p:cNvPr id="189" name="tx189"/>
            <p:cNvSpPr/>
            <p:nvPr/>
          </p:nvSpPr>
          <p:spPr>
            <a:xfrm>
              <a:off x="5402218" y="5527935"/>
              <a:ext cx="75867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No MCV2 2.1</a:t>
              </a:r>
            </a:p>
          </p:txBody>
        </p:sp>
        <p:sp>
          <p:nvSpPr>
            <p:cNvPr id="190" name="tx190"/>
            <p:cNvSpPr/>
            <p:nvPr/>
          </p:nvSpPr>
          <p:spPr>
            <a:xfrm>
              <a:off x="8229054" y="5846326"/>
              <a:ext cx="200893"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6.9</a:t>
              </a:r>
            </a:p>
          </p:txBody>
        </p:sp>
        <p:sp>
          <p:nvSpPr>
            <p:cNvPr id="191" name="tx191"/>
            <p:cNvSpPr/>
            <p:nvPr/>
          </p:nvSpPr>
          <p:spPr>
            <a:xfrm>
              <a:off x="6384470" y="5683907"/>
              <a:ext cx="200893"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5.1</a:t>
              </a:r>
            </a:p>
          </p:txBody>
        </p:sp>
        <p:sp>
          <p:nvSpPr>
            <p:cNvPr id="192" name="tx192"/>
            <p:cNvSpPr/>
            <p:nvPr/>
          </p:nvSpPr>
          <p:spPr>
            <a:xfrm>
              <a:off x="6895334" y="5521489"/>
              <a:ext cx="200893"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5.6</a:t>
              </a:r>
            </a:p>
          </p:txBody>
        </p:sp>
        <p:sp>
          <p:nvSpPr>
            <p:cNvPr id="193" name="tx193"/>
            <p:cNvSpPr/>
            <p:nvPr/>
          </p:nvSpPr>
          <p:spPr>
            <a:xfrm>
              <a:off x="589475" y="58480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94" name="tx194"/>
            <p:cNvSpPr/>
            <p:nvPr/>
          </p:nvSpPr>
          <p:spPr>
            <a:xfrm>
              <a:off x="589475" y="5685599"/>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95" name="tx195"/>
            <p:cNvSpPr/>
            <p:nvPr/>
          </p:nvSpPr>
          <p:spPr>
            <a:xfrm>
              <a:off x="589475" y="5523180"/>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96" name="tx196"/>
            <p:cNvSpPr/>
            <p:nvPr/>
          </p:nvSpPr>
          <p:spPr>
            <a:xfrm>
              <a:off x="1189640" y="6058117"/>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 M</a:t>
              </a:r>
            </a:p>
          </p:txBody>
        </p:sp>
        <p:sp>
          <p:nvSpPr>
            <p:cNvPr id="197" name="tx197"/>
            <p:cNvSpPr/>
            <p:nvPr/>
          </p:nvSpPr>
          <p:spPr>
            <a:xfrm>
              <a:off x="3166179" y="6058117"/>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 M</a:t>
              </a:r>
            </a:p>
          </p:txBody>
        </p:sp>
        <p:sp>
          <p:nvSpPr>
            <p:cNvPr id="198" name="tx198"/>
            <p:cNvSpPr/>
            <p:nvPr/>
          </p:nvSpPr>
          <p:spPr>
            <a:xfrm>
              <a:off x="5142718" y="6058117"/>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4 M</a:t>
              </a:r>
            </a:p>
          </p:txBody>
        </p:sp>
        <p:sp>
          <p:nvSpPr>
            <p:cNvPr id="199" name="tx199"/>
            <p:cNvSpPr/>
            <p:nvPr/>
          </p:nvSpPr>
          <p:spPr>
            <a:xfrm>
              <a:off x="7119257" y="6058117"/>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6 M</a:t>
              </a:r>
            </a:p>
          </p:txBody>
        </p:sp>
        <p:sp>
          <p:nvSpPr>
            <p:cNvPr id="200" name="tx200"/>
            <p:cNvSpPr/>
            <p:nvPr/>
          </p:nvSpPr>
          <p:spPr>
            <a:xfrm>
              <a:off x="3634602" y="6222390"/>
              <a:ext cx="220571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Un- and under-vaccinated (millions)</a:t>
              </a:r>
            </a:p>
          </p:txBody>
        </p:sp>
        <p:sp>
          <p:nvSpPr>
            <p:cNvPr id="201" name="tx201"/>
            <p:cNvSpPr/>
            <p:nvPr/>
          </p:nvSpPr>
          <p:spPr>
            <a:xfrm>
              <a:off x="4349936" y="64214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202" name="tx202"/>
            <p:cNvSpPr/>
            <p:nvPr/>
          </p:nvSpPr>
          <p:spPr>
            <a:xfrm>
              <a:off x="5972356" y="6542159"/>
              <a:ext cx="25395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There may be discrepancies due to rounding.</a:t>
              </a:r>
            </a:p>
          </p:txBody>
        </p:sp>
      </p:grpSp>
      <p:sp>
        <p:nvSpPr>
          <p:cNvPr id="20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Measles, because of its high transmissibility, acts as a 'canary in the coalmine', quickly exposing any immunity gaps in the population. The coverage of measles containing vaccine (MCV) is thus often used as a tracer for protection.
The percentage of children receiving MCV1 – typically at 9 or 12 months – remained relatively constant at 89%. This is lower than in 2019, where coverage was 92%.
3.5 million children missed their routine first dose of measles vaccine.
MCV2 is typically administered to children between 18 months and five years old. MCV2 coverage declined at 83% in 2025.</a:t>
            </a:r>
          </a:p>
        </p:txBody>
      </p:sp>
      <p:sp>
        <p:nvSpPr>
          <p:cNvPr id="20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MCV1 coverage remained relatively constant 90% in 2025, leaving 3.5 million children without any protection against measles. MCV2 coverage declined to 83% in 2025.</a:t>
            </a:r>
          </a:p>
        </p:txBody>
      </p:sp>
      <p:grpSp xmlns:pic="http://schemas.openxmlformats.org/drawingml/2006/picture">
        <p:nvGrpSpPr>
          <p:cNvPr id="205" name=""/>
          <p:cNvGrpSpPr/>
          <p:nvPr/>
        </p:nvGrpSpPr>
        <p:grpSpPr>
          <a:xfrm>
            <a:off x="292608" y="1005840"/>
            <a:ext cx="8595360" cy="28575"/>
            <a:chOff x="292608" y="1005840"/>
            <a:chExt cx="8595360" cy="28575"/>
          </a:xfrm>
        </p:grpSpPr>
        <p:sp>
          <p:nvSpPr>
            <p:cNvPr id="206"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207"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80" cy="5486400"/>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89976" y="3924073"/>
              <a:ext cx="7554769" cy="0"/>
            </a:xfrm>
            <a:custGeom>
              <a:avLst/>
              <a:pathLst>
                <a:path w="7554769" h="0">
                  <a:moveTo>
                    <a:pt x="0" y="0"/>
                  </a:moveTo>
                  <a:lnTo>
                    <a:pt x="7554769" y="0"/>
                  </a:lnTo>
                  <a:lnTo>
                    <a:pt x="7554769" y="0"/>
                  </a:lnTo>
                </a:path>
              </a:pathLst>
            </a:custGeom>
            <a:ln w="6775" cap="flat">
              <a:solidFill>
                <a:srgbClr val="EBEBEB">
                  <a:alpha val="100000"/>
                </a:srgbClr>
              </a:solidFill>
              <a:prstDash val="solid"/>
              <a:round/>
            </a:ln>
          </p:spPr>
          <p:txBody>
            <a:bodyPr/>
            <a:lstStyle/>
            <a:p/>
          </p:txBody>
        </p:sp>
        <p:sp>
          <p:nvSpPr>
            <p:cNvPr id="6" name="pl6"/>
            <p:cNvSpPr/>
            <p:nvPr/>
          </p:nvSpPr>
          <p:spPr>
            <a:xfrm>
              <a:off x="989976" y="3348793"/>
              <a:ext cx="7554769" cy="0"/>
            </a:xfrm>
            <a:custGeom>
              <a:avLst/>
              <a:pathLst>
                <a:path w="7554769" h="0">
                  <a:moveTo>
                    <a:pt x="0" y="0"/>
                  </a:moveTo>
                  <a:lnTo>
                    <a:pt x="7554769" y="0"/>
                  </a:lnTo>
                  <a:lnTo>
                    <a:pt x="7554769" y="0"/>
                  </a:lnTo>
                </a:path>
              </a:pathLst>
            </a:custGeom>
            <a:ln w="6775" cap="flat">
              <a:solidFill>
                <a:srgbClr val="EBEBEB">
                  <a:alpha val="100000"/>
                </a:srgbClr>
              </a:solidFill>
              <a:prstDash val="solid"/>
              <a:round/>
            </a:ln>
          </p:spPr>
          <p:txBody>
            <a:bodyPr/>
            <a:lstStyle/>
            <a:p/>
          </p:txBody>
        </p:sp>
        <p:sp>
          <p:nvSpPr>
            <p:cNvPr id="7" name="pl7"/>
            <p:cNvSpPr/>
            <p:nvPr/>
          </p:nvSpPr>
          <p:spPr>
            <a:xfrm>
              <a:off x="989976" y="2773513"/>
              <a:ext cx="7554769" cy="0"/>
            </a:xfrm>
            <a:custGeom>
              <a:avLst/>
              <a:pathLst>
                <a:path w="7554769" h="0">
                  <a:moveTo>
                    <a:pt x="0" y="0"/>
                  </a:moveTo>
                  <a:lnTo>
                    <a:pt x="7554769" y="0"/>
                  </a:lnTo>
                  <a:lnTo>
                    <a:pt x="7554769" y="0"/>
                  </a:lnTo>
                </a:path>
              </a:pathLst>
            </a:custGeom>
            <a:ln w="6775" cap="flat">
              <a:solidFill>
                <a:srgbClr val="EBEBEB">
                  <a:alpha val="100000"/>
                </a:srgbClr>
              </a:solidFill>
              <a:prstDash val="solid"/>
              <a:round/>
            </a:ln>
          </p:spPr>
          <p:txBody>
            <a:bodyPr/>
            <a:lstStyle/>
            <a:p/>
          </p:txBody>
        </p:sp>
        <p:sp>
          <p:nvSpPr>
            <p:cNvPr id="8" name="pl8"/>
            <p:cNvSpPr/>
            <p:nvPr/>
          </p:nvSpPr>
          <p:spPr>
            <a:xfrm>
              <a:off x="989976" y="2198234"/>
              <a:ext cx="7554769" cy="0"/>
            </a:xfrm>
            <a:custGeom>
              <a:avLst/>
              <a:pathLst>
                <a:path w="7554769" h="0">
                  <a:moveTo>
                    <a:pt x="0" y="0"/>
                  </a:moveTo>
                  <a:lnTo>
                    <a:pt x="7554769" y="0"/>
                  </a:lnTo>
                  <a:lnTo>
                    <a:pt x="7554769" y="0"/>
                  </a:lnTo>
                </a:path>
              </a:pathLst>
            </a:custGeom>
            <a:ln w="6775" cap="flat">
              <a:solidFill>
                <a:srgbClr val="EBEBEB">
                  <a:alpha val="100000"/>
                </a:srgbClr>
              </a:solidFill>
              <a:prstDash val="solid"/>
              <a:round/>
            </a:ln>
          </p:spPr>
          <p:txBody>
            <a:bodyPr/>
            <a:lstStyle/>
            <a:p/>
          </p:txBody>
        </p:sp>
        <p:sp>
          <p:nvSpPr>
            <p:cNvPr id="9" name="pl9"/>
            <p:cNvSpPr/>
            <p:nvPr/>
          </p:nvSpPr>
          <p:spPr>
            <a:xfrm>
              <a:off x="989976" y="4211712"/>
              <a:ext cx="7554769" cy="0"/>
            </a:xfrm>
            <a:custGeom>
              <a:avLst/>
              <a:pathLst>
                <a:path w="7554769" h="0">
                  <a:moveTo>
                    <a:pt x="0" y="0"/>
                  </a:moveTo>
                  <a:lnTo>
                    <a:pt x="7554769" y="0"/>
                  </a:lnTo>
                  <a:lnTo>
                    <a:pt x="7554769" y="0"/>
                  </a:lnTo>
                </a:path>
              </a:pathLst>
            </a:custGeom>
            <a:ln w="13550" cap="flat">
              <a:solidFill>
                <a:srgbClr val="EBEBEB">
                  <a:alpha val="100000"/>
                </a:srgbClr>
              </a:solidFill>
              <a:prstDash val="solid"/>
              <a:round/>
            </a:ln>
          </p:spPr>
          <p:txBody>
            <a:bodyPr/>
            <a:lstStyle/>
            <a:p/>
          </p:txBody>
        </p:sp>
        <p:sp>
          <p:nvSpPr>
            <p:cNvPr id="10" name="pl10"/>
            <p:cNvSpPr/>
            <p:nvPr/>
          </p:nvSpPr>
          <p:spPr>
            <a:xfrm>
              <a:off x="989976" y="3636433"/>
              <a:ext cx="7554769" cy="0"/>
            </a:xfrm>
            <a:custGeom>
              <a:avLst/>
              <a:pathLst>
                <a:path w="7554769" h="0">
                  <a:moveTo>
                    <a:pt x="0" y="0"/>
                  </a:moveTo>
                  <a:lnTo>
                    <a:pt x="7554769" y="0"/>
                  </a:lnTo>
                  <a:lnTo>
                    <a:pt x="7554769" y="0"/>
                  </a:lnTo>
                </a:path>
              </a:pathLst>
            </a:custGeom>
            <a:ln w="13550" cap="flat">
              <a:solidFill>
                <a:srgbClr val="EBEBEB">
                  <a:alpha val="100000"/>
                </a:srgbClr>
              </a:solidFill>
              <a:prstDash val="solid"/>
              <a:round/>
            </a:ln>
          </p:spPr>
          <p:txBody>
            <a:bodyPr/>
            <a:lstStyle/>
            <a:p/>
          </p:txBody>
        </p:sp>
        <p:sp>
          <p:nvSpPr>
            <p:cNvPr id="11" name="pl11"/>
            <p:cNvSpPr/>
            <p:nvPr/>
          </p:nvSpPr>
          <p:spPr>
            <a:xfrm>
              <a:off x="989976" y="3061153"/>
              <a:ext cx="7554769" cy="0"/>
            </a:xfrm>
            <a:custGeom>
              <a:avLst/>
              <a:pathLst>
                <a:path w="7554769" h="0">
                  <a:moveTo>
                    <a:pt x="0" y="0"/>
                  </a:moveTo>
                  <a:lnTo>
                    <a:pt x="7554769" y="0"/>
                  </a:lnTo>
                  <a:lnTo>
                    <a:pt x="7554769" y="0"/>
                  </a:lnTo>
                </a:path>
              </a:pathLst>
            </a:custGeom>
            <a:ln w="13550" cap="flat">
              <a:solidFill>
                <a:srgbClr val="EBEBEB">
                  <a:alpha val="100000"/>
                </a:srgbClr>
              </a:solidFill>
              <a:prstDash val="solid"/>
              <a:round/>
            </a:ln>
          </p:spPr>
          <p:txBody>
            <a:bodyPr/>
            <a:lstStyle/>
            <a:p/>
          </p:txBody>
        </p:sp>
        <p:sp>
          <p:nvSpPr>
            <p:cNvPr id="12" name="pl12"/>
            <p:cNvSpPr/>
            <p:nvPr/>
          </p:nvSpPr>
          <p:spPr>
            <a:xfrm>
              <a:off x="989976" y="2485874"/>
              <a:ext cx="7554769" cy="0"/>
            </a:xfrm>
            <a:custGeom>
              <a:avLst/>
              <a:pathLst>
                <a:path w="7554769" h="0">
                  <a:moveTo>
                    <a:pt x="0" y="0"/>
                  </a:moveTo>
                  <a:lnTo>
                    <a:pt x="7554769" y="0"/>
                  </a:lnTo>
                  <a:lnTo>
                    <a:pt x="7554769" y="0"/>
                  </a:lnTo>
                </a:path>
              </a:pathLst>
            </a:custGeom>
            <a:ln w="13550" cap="flat">
              <a:solidFill>
                <a:srgbClr val="EBEBEB">
                  <a:alpha val="100000"/>
                </a:srgbClr>
              </a:solidFill>
              <a:prstDash val="solid"/>
              <a:round/>
            </a:ln>
          </p:spPr>
          <p:txBody>
            <a:bodyPr/>
            <a:lstStyle/>
            <a:p/>
          </p:txBody>
        </p:sp>
        <p:sp>
          <p:nvSpPr>
            <p:cNvPr id="13" name="pl13"/>
            <p:cNvSpPr/>
            <p:nvPr/>
          </p:nvSpPr>
          <p:spPr>
            <a:xfrm>
              <a:off x="989976" y="1910594"/>
              <a:ext cx="7554769" cy="0"/>
            </a:xfrm>
            <a:custGeom>
              <a:avLst/>
              <a:pathLst>
                <a:path w="7554769" h="0">
                  <a:moveTo>
                    <a:pt x="0" y="0"/>
                  </a:moveTo>
                  <a:lnTo>
                    <a:pt x="7554769" y="0"/>
                  </a:lnTo>
                  <a:lnTo>
                    <a:pt x="7554769" y="0"/>
                  </a:lnTo>
                </a:path>
              </a:pathLst>
            </a:custGeom>
            <a:ln w="13550" cap="flat">
              <a:solidFill>
                <a:srgbClr val="EBEBEB">
                  <a:alpha val="100000"/>
                </a:srgbClr>
              </a:solidFill>
              <a:prstDash val="solid"/>
              <a:round/>
            </a:ln>
          </p:spPr>
          <p:txBody>
            <a:bodyPr/>
            <a:lstStyle/>
            <a:p/>
          </p:txBody>
        </p:sp>
        <p:sp>
          <p:nvSpPr>
            <p:cNvPr id="14" name="pl14"/>
            <p:cNvSpPr/>
            <p:nvPr/>
          </p:nvSpPr>
          <p:spPr>
            <a:xfrm>
              <a:off x="1452703"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778566"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4104429"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5430293"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6490983"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6756156"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7021329"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7286501"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7551674"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7816847"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8082019"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5" name="rc25"/>
            <p:cNvSpPr/>
            <p:nvPr/>
          </p:nvSpPr>
          <p:spPr>
            <a:xfrm>
              <a:off x="1333375" y="3353976"/>
              <a:ext cx="238655" cy="857736"/>
            </a:xfrm>
            <a:prstGeom prst="rect">
              <a:avLst/>
            </a:prstGeom>
            <a:solidFill>
              <a:srgbClr val="80BD41">
                <a:alpha val="100000"/>
              </a:srgbClr>
            </a:solidFill>
          </p:spPr>
          <p:txBody>
            <a:bodyPr/>
            <a:lstStyle/>
            <a:p/>
          </p:txBody>
        </p:sp>
        <p:sp>
          <p:nvSpPr>
            <p:cNvPr id="26" name="rc26"/>
            <p:cNvSpPr/>
            <p:nvPr/>
          </p:nvSpPr>
          <p:spPr>
            <a:xfrm>
              <a:off x="1333375" y="3221704"/>
              <a:ext cx="238655" cy="132271"/>
            </a:xfrm>
            <a:prstGeom prst="rect">
              <a:avLst/>
            </a:prstGeom>
            <a:solidFill>
              <a:srgbClr val="E2231A">
                <a:alpha val="100000"/>
              </a:srgbClr>
            </a:solidFill>
          </p:spPr>
          <p:txBody>
            <a:bodyPr/>
            <a:lstStyle/>
            <a:p/>
          </p:txBody>
        </p:sp>
        <p:sp>
          <p:nvSpPr>
            <p:cNvPr id="27" name="rc27"/>
            <p:cNvSpPr/>
            <p:nvPr/>
          </p:nvSpPr>
          <p:spPr>
            <a:xfrm>
              <a:off x="1598548" y="3367547"/>
              <a:ext cx="238655" cy="844165"/>
            </a:xfrm>
            <a:prstGeom prst="rect">
              <a:avLst/>
            </a:prstGeom>
            <a:solidFill>
              <a:srgbClr val="80BD41">
                <a:alpha val="100000"/>
              </a:srgbClr>
            </a:solidFill>
          </p:spPr>
          <p:txBody>
            <a:bodyPr/>
            <a:lstStyle/>
            <a:p/>
          </p:txBody>
        </p:sp>
        <p:sp>
          <p:nvSpPr>
            <p:cNvPr id="28" name="rc28"/>
            <p:cNvSpPr/>
            <p:nvPr/>
          </p:nvSpPr>
          <p:spPr>
            <a:xfrm>
              <a:off x="1598548" y="3244469"/>
              <a:ext cx="238655" cy="123077"/>
            </a:xfrm>
            <a:prstGeom prst="rect">
              <a:avLst/>
            </a:prstGeom>
            <a:solidFill>
              <a:srgbClr val="E2231A">
                <a:alpha val="100000"/>
              </a:srgbClr>
            </a:solidFill>
          </p:spPr>
          <p:txBody>
            <a:bodyPr/>
            <a:lstStyle/>
            <a:p/>
          </p:txBody>
        </p:sp>
        <p:sp>
          <p:nvSpPr>
            <p:cNvPr id="29" name="rc29"/>
            <p:cNvSpPr/>
            <p:nvPr/>
          </p:nvSpPr>
          <p:spPr>
            <a:xfrm>
              <a:off x="1863720" y="3383723"/>
              <a:ext cx="238655" cy="827988"/>
            </a:xfrm>
            <a:prstGeom prst="rect">
              <a:avLst/>
            </a:prstGeom>
            <a:solidFill>
              <a:srgbClr val="80BD41">
                <a:alpha val="100000"/>
              </a:srgbClr>
            </a:solidFill>
          </p:spPr>
          <p:txBody>
            <a:bodyPr/>
            <a:lstStyle/>
            <a:p/>
          </p:txBody>
        </p:sp>
        <p:sp>
          <p:nvSpPr>
            <p:cNvPr id="30" name="rc30"/>
            <p:cNvSpPr/>
            <p:nvPr/>
          </p:nvSpPr>
          <p:spPr>
            <a:xfrm>
              <a:off x="1863720" y="3251802"/>
              <a:ext cx="238655" cy="131921"/>
            </a:xfrm>
            <a:prstGeom prst="rect">
              <a:avLst/>
            </a:prstGeom>
            <a:solidFill>
              <a:srgbClr val="E2231A">
                <a:alpha val="100000"/>
              </a:srgbClr>
            </a:solidFill>
          </p:spPr>
          <p:txBody>
            <a:bodyPr/>
            <a:lstStyle/>
            <a:p/>
          </p:txBody>
        </p:sp>
        <p:sp>
          <p:nvSpPr>
            <p:cNvPr id="31" name="rc31"/>
            <p:cNvSpPr/>
            <p:nvPr/>
          </p:nvSpPr>
          <p:spPr>
            <a:xfrm>
              <a:off x="2128893" y="3383962"/>
              <a:ext cx="238655" cy="827750"/>
            </a:xfrm>
            <a:prstGeom prst="rect">
              <a:avLst/>
            </a:prstGeom>
            <a:solidFill>
              <a:srgbClr val="80BD41">
                <a:alpha val="100000"/>
              </a:srgbClr>
            </a:solidFill>
          </p:spPr>
          <p:txBody>
            <a:bodyPr/>
            <a:lstStyle/>
            <a:p/>
          </p:txBody>
        </p:sp>
        <p:sp>
          <p:nvSpPr>
            <p:cNvPr id="32" name="rc32"/>
            <p:cNvSpPr/>
            <p:nvPr/>
          </p:nvSpPr>
          <p:spPr>
            <a:xfrm>
              <a:off x="2128893" y="3254369"/>
              <a:ext cx="238655" cy="129592"/>
            </a:xfrm>
            <a:prstGeom prst="rect">
              <a:avLst/>
            </a:prstGeom>
            <a:solidFill>
              <a:srgbClr val="E2231A">
                <a:alpha val="100000"/>
              </a:srgbClr>
            </a:solidFill>
          </p:spPr>
          <p:txBody>
            <a:bodyPr/>
            <a:lstStyle/>
            <a:p/>
          </p:txBody>
        </p:sp>
        <p:sp>
          <p:nvSpPr>
            <p:cNvPr id="33" name="rc33"/>
            <p:cNvSpPr/>
            <p:nvPr/>
          </p:nvSpPr>
          <p:spPr>
            <a:xfrm>
              <a:off x="2394066" y="3366029"/>
              <a:ext cx="238655" cy="845683"/>
            </a:xfrm>
            <a:prstGeom prst="rect">
              <a:avLst/>
            </a:prstGeom>
            <a:solidFill>
              <a:srgbClr val="80BD41">
                <a:alpha val="100000"/>
              </a:srgbClr>
            </a:solidFill>
          </p:spPr>
          <p:txBody>
            <a:bodyPr/>
            <a:lstStyle/>
            <a:p/>
          </p:txBody>
        </p:sp>
        <p:sp>
          <p:nvSpPr>
            <p:cNvPr id="34" name="rc34"/>
            <p:cNvSpPr/>
            <p:nvPr/>
          </p:nvSpPr>
          <p:spPr>
            <a:xfrm>
              <a:off x="2394066" y="3243365"/>
              <a:ext cx="238655" cy="122663"/>
            </a:xfrm>
            <a:prstGeom prst="rect">
              <a:avLst/>
            </a:prstGeom>
            <a:solidFill>
              <a:srgbClr val="E2231A">
                <a:alpha val="100000"/>
              </a:srgbClr>
            </a:solidFill>
          </p:spPr>
          <p:txBody>
            <a:bodyPr/>
            <a:lstStyle/>
            <a:p/>
          </p:txBody>
        </p:sp>
        <p:sp>
          <p:nvSpPr>
            <p:cNvPr id="35" name="rc35"/>
            <p:cNvSpPr/>
            <p:nvPr/>
          </p:nvSpPr>
          <p:spPr>
            <a:xfrm>
              <a:off x="2659238" y="3357032"/>
              <a:ext cx="238655" cy="854680"/>
            </a:xfrm>
            <a:prstGeom prst="rect">
              <a:avLst/>
            </a:prstGeom>
            <a:solidFill>
              <a:srgbClr val="80BD41">
                <a:alpha val="100000"/>
              </a:srgbClr>
            </a:solidFill>
          </p:spPr>
          <p:txBody>
            <a:bodyPr/>
            <a:lstStyle/>
            <a:p/>
          </p:txBody>
        </p:sp>
        <p:sp>
          <p:nvSpPr>
            <p:cNvPr id="36" name="rc36"/>
            <p:cNvSpPr/>
            <p:nvPr/>
          </p:nvSpPr>
          <p:spPr>
            <a:xfrm>
              <a:off x="2659238" y="3235372"/>
              <a:ext cx="238655" cy="121659"/>
            </a:xfrm>
            <a:prstGeom prst="rect">
              <a:avLst/>
            </a:prstGeom>
            <a:solidFill>
              <a:srgbClr val="E2231A">
                <a:alpha val="100000"/>
              </a:srgbClr>
            </a:solidFill>
          </p:spPr>
          <p:txBody>
            <a:bodyPr/>
            <a:lstStyle/>
            <a:p/>
          </p:txBody>
        </p:sp>
        <p:sp>
          <p:nvSpPr>
            <p:cNvPr id="37" name="rc37"/>
            <p:cNvSpPr/>
            <p:nvPr/>
          </p:nvSpPr>
          <p:spPr>
            <a:xfrm>
              <a:off x="2924411" y="3310032"/>
              <a:ext cx="238655" cy="901680"/>
            </a:xfrm>
            <a:prstGeom prst="rect">
              <a:avLst/>
            </a:prstGeom>
            <a:solidFill>
              <a:srgbClr val="80BD41">
                <a:alpha val="100000"/>
              </a:srgbClr>
            </a:solidFill>
          </p:spPr>
          <p:txBody>
            <a:bodyPr/>
            <a:lstStyle/>
            <a:p/>
          </p:txBody>
        </p:sp>
        <p:sp>
          <p:nvSpPr>
            <p:cNvPr id="38" name="rc38"/>
            <p:cNvSpPr/>
            <p:nvPr/>
          </p:nvSpPr>
          <p:spPr>
            <a:xfrm>
              <a:off x="2924411" y="3222715"/>
              <a:ext cx="238655" cy="87317"/>
            </a:xfrm>
            <a:prstGeom prst="rect">
              <a:avLst/>
            </a:prstGeom>
            <a:solidFill>
              <a:srgbClr val="E2231A">
                <a:alpha val="100000"/>
              </a:srgbClr>
            </a:solidFill>
          </p:spPr>
          <p:txBody>
            <a:bodyPr/>
            <a:lstStyle/>
            <a:p/>
          </p:txBody>
        </p:sp>
        <p:sp>
          <p:nvSpPr>
            <p:cNvPr id="39" name="rc39"/>
            <p:cNvSpPr/>
            <p:nvPr/>
          </p:nvSpPr>
          <p:spPr>
            <a:xfrm>
              <a:off x="3189584" y="3302859"/>
              <a:ext cx="238655" cy="908853"/>
            </a:xfrm>
            <a:prstGeom prst="rect">
              <a:avLst/>
            </a:prstGeom>
            <a:solidFill>
              <a:srgbClr val="80BD41">
                <a:alpha val="100000"/>
              </a:srgbClr>
            </a:solidFill>
          </p:spPr>
          <p:txBody>
            <a:bodyPr/>
            <a:lstStyle/>
            <a:p/>
          </p:txBody>
        </p:sp>
        <p:sp>
          <p:nvSpPr>
            <p:cNvPr id="40" name="rc40"/>
            <p:cNvSpPr/>
            <p:nvPr/>
          </p:nvSpPr>
          <p:spPr>
            <a:xfrm>
              <a:off x="3189584" y="3209799"/>
              <a:ext cx="238655" cy="93059"/>
            </a:xfrm>
            <a:prstGeom prst="rect">
              <a:avLst/>
            </a:prstGeom>
            <a:solidFill>
              <a:srgbClr val="E2231A">
                <a:alpha val="100000"/>
              </a:srgbClr>
            </a:solidFill>
          </p:spPr>
          <p:txBody>
            <a:bodyPr/>
            <a:lstStyle/>
            <a:p/>
          </p:txBody>
        </p:sp>
        <p:sp>
          <p:nvSpPr>
            <p:cNvPr id="41" name="rc41"/>
            <p:cNvSpPr/>
            <p:nvPr/>
          </p:nvSpPr>
          <p:spPr>
            <a:xfrm>
              <a:off x="3454756" y="3268222"/>
              <a:ext cx="238655" cy="943490"/>
            </a:xfrm>
            <a:prstGeom prst="rect">
              <a:avLst/>
            </a:prstGeom>
            <a:solidFill>
              <a:srgbClr val="80BD41">
                <a:alpha val="100000"/>
              </a:srgbClr>
            </a:solidFill>
          </p:spPr>
          <p:txBody>
            <a:bodyPr/>
            <a:lstStyle/>
            <a:p/>
          </p:txBody>
        </p:sp>
        <p:sp>
          <p:nvSpPr>
            <p:cNvPr id="42" name="rc42"/>
            <p:cNvSpPr/>
            <p:nvPr/>
          </p:nvSpPr>
          <p:spPr>
            <a:xfrm>
              <a:off x="3454756" y="3192165"/>
              <a:ext cx="238655" cy="76056"/>
            </a:xfrm>
            <a:prstGeom prst="rect">
              <a:avLst/>
            </a:prstGeom>
            <a:solidFill>
              <a:srgbClr val="E2231A">
                <a:alpha val="100000"/>
              </a:srgbClr>
            </a:solidFill>
          </p:spPr>
          <p:txBody>
            <a:bodyPr/>
            <a:lstStyle/>
            <a:p/>
          </p:txBody>
        </p:sp>
        <p:sp>
          <p:nvSpPr>
            <p:cNvPr id="43" name="rc43"/>
            <p:cNvSpPr/>
            <p:nvPr/>
          </p:nvSpPr>
          <p:spPr>
            <a:xfrm>
              <a:off x="3719929" y="3250328"/>
              <a:ext cx="238655" cy="961384"/>
            </a:xfrm>
            <a:prstGeom prst="rect">
              <a:avLst/>
            </a:prstGeom>
            <a:solidFill>
              <a:srgbClr val="80BD41">
                <a:alpha val="100000"/>
              </a:srgbClr>
            </a:solidFill>
          </p:spPr>
          <p:txBody>
            <a:bodyPr/>
            <a:lstStyle/>
            <a:p/>
          </p:txBody>
        </p:sp>
        <p:sp>
          <p:nvSpPr>
            <p:cNvPr id="44" name="rc44"/>
            <p:cNvSpPr/>
            <p:nvPr/>
          </p:nvSpPr>
          <p:spPr>
            <a:xfrm>
              <a:off x="3719929" y="3181937"/>
              <a:ext cx="238655" cy="68390"/>
            </a:xfrm>
            <a:prstGeom prst="rect">
              <a:avLst/>
            </a:prstGeom>
            <a:solidFill>
              <a:srgbClr val="E2231A">
                <a:alpha val="100000"/>
              </a:srgbClr>
            </a:solidFill>
          </p:spPr>
          <p:txBody>
            <a:bodyPr/>
            <a:lstStyle/>
            <a:p/>
          </p:txBody>
        </p:sp>
        <p:sp>
          <p:nvSpPr>
            <p:cNvPr id="45" name="rc45"/>
            <p:cNvSpPr/>
            <p:nvPr/>
          </p:nvSpPr>
          <p:spPr>
            <a:xfrm>
              <a:off x="3985102" y="3251794"/>
              <a:ext cx="238655" cy="959918"/>
            </a:xfrm>
            <a:prstGeom prst="rect">
              <a:avLst/>
            </a:prstGeom>
            <a:solidFill>
              <a:srgbClr val="80BD41">
                <a:alpha val="100000"/>
              </a:srgbClr>
            </a:solidFill>
          </p:spPr>
          <p:txBody>
            <a:bodyPr/>
            <a:lstStyle/>
            <a:p/>
          </p:txBody>
        </p:sp>
        <p:sp>
          <p:nvSpPr>
            <p:cNvPr id="46" name="rc46"/>
            <p:cNvSpPr/>
            <p:nvPr/>
          </p:nvSpPr>
          <p:spPr>
            <a:xfrm>
              <a:off x="3985102" y="3181564"/>
              <a:ext cx="238655" cy="70230"/>
            </a:xfrm>
            <a:prstGeom prst="rect">
              <a:avLst/>
            </a:prstGeom>
            <a:solidFill>
              <a:srgbClr val="E2231A">
                <a:alpha val="100000"/>
              </a:srgbClr>
            </a:solidFill>
          </p:spPr>
          <p:txBody>
            <a:bodyPr/>
            <a:lstStyle/>
            <a:p/>
          </p:txBody>
        </p:sp>
        <p:sp>
          <p:nvSpPr>
            <p:cNvPr id="47" name="rc47"/>
            <p:cNvSpPr/>
            <p:nvPr/>
          </p:nvSpPr>
          <p:spPr>
            <a:xfrm>
              <a:off x="4250274" y="3240444"/>
              <a:ext cx="238655" cy="971268"/>
            </a:xfrm>
            <a:prstGeom prst="rect">
              <a:avLst/>
            </a:prstGeom>
            <a:solidFill>
              <a:srgbClr val="80BD41">
                <a:alpha val="100000"/>
              </a:srgbClr>
            </a:solidFill>
          </p:spPr>
          <p:txBody>
            <a:bodyPr/>
            <a:lstStyle/>
            <a:p/>
          </p:txBody>
        </p:sp>
        <p:sp>
          <p:nvSpPr>
            <p:cNvPr id="48" name="rc48"/>
            <p:cNvSpPr/>
            <p:nvPr/>
          </p:nvSpPr>
          <p:spPr>
            <a:xfrm>
              <a:off x="4250274" y="3175485"/>
              <a:ext cx="238655" cy="64958"/>
            </a:xfrm>
            <a:prstGeom prst="rect">
              <a:avLst/>
            </a:prstGeom>
            <a:solidFill>
              <a:srgbClr val="E2231A">
                <a:alpha val="100000"/>
              </a:srgbClr>
            </a:solidFill>
          </p:spPr>
          <p:txBody>
            <a:bodyPr/>
            <a:lstStyle/>
            <a:p/>
          </p:txBody>
        </p:sp>
        <p:sp>
          <p:nvSpPr>
            <p:cNvPr id="49" name="rc49"/>
            <p:cNvSpPr/>
            <p:nvPr/>
          </p:nvSpPr>
          <p:spPr>
            <a:xfrm>
              <a:off x="4515447" y="3201480"/>
              <a:ext cx="238655" cy="1010232"/>
            </a:xfrm>
            <a:prstGeom prst="rect">
              <a:avLst/>
            </a:prstGeom>
            <a:solidFill>
              <a:srgbClr val="80BD41">
                <a:alpha val="100000"/>
              </a:srgbClr>
            </a:solidFill>
          </p:spPr>
          <p:txBody>
            <a:bodyPr/>
            <a:lstStyle/>
            <a:p/>
          </p:txBody>
        </p:sp>
        <p:sp>
          <p:nvSpPr>
            <p:cNvPr id="50" name="rc50"/>
            <p:cNvSpPr/>
            <p:nvPr/>
          </p:nvSpPr>
          <p:spPr>
            <a:xfrm>
              <a:off x="4515447" y="3137666"/>
              <a:ext cx="238655" cy="63814"/>
            </a:xfrm>
            <a:prstGeom prst="rect">
              <a:avLst/>
            </a:prstGeom>
            <a:solidFill>
              <a:srgbClr val="E2231A">
                <a:alpha val="100000"/>
              </a:srgbClr>
            </a:solidFill>
          </p:spPr>
          <p:txBody>
            <a:bodyPr/>
            <a:lstStyle/>
            <a:p/>
          </p:txBody>
        </p:sp>
        <p:sp>
          <p:nvSpPr>
            <p:cNvPr id="51" name="rc51"/>
            <p:cNvSpPr/>
            <p:nvPr/>
          </p:nvSpPr>
          <p:spPr>
            <a:xfrm>
              <a:off x="4780620" y="3224765"/>
              <a:ext cx="238655" cy="986946"/>
            </a:xfrm>
            <a:prstGeom prst="rect">
              <a:avLst/>
            </a:prstGeom>
            <a:solidFill>
              <a:srgbClr val="80BD41">
                <a:alpha val="100000"/>
              </a:srgbClr>
            </a:solidFill>
          </p:spPr>
          <p:txBody>
            <a:bodyPr/>
            <a:lstStyle/>
            <a:p/>
          </p:txBody>
        </p:sp>
        <p:sp>
          <p:nvSpPr>
            <p:cNvPr id="52" name="rc52"/>
            <p:cNvSpPr/>
            <p:nvPr/>
          </p:nvSpPr>
          <p:spPr>
            <a:xfrm>
              <a:off x="4780620" y="3160210"/>
              <a:ext cx="238655" cy="64555"/>
            </a:xfrm>
            <a:prstGeom prst="rect">
              <a:avLst/>
            </a:prstGeom>
            <a:solidFill>
              <a:srgbClr val="E2231A">
                <a:alpha val="100000"/>
              </a:srgbClr>
            </a:solidFill>
          </p:spPr>
          <p:txBody>
            <a:bodyPr/>
            <a:lstStyle/>
            <a:p/>
          </p:txBody>
        </p:sp>
        <p:sp>
          <p:nvSpPr>
            <p:cNvPr id="53" name="rc53"/>
            <p:cNvSpPr/>
            <p:nvPr/>
          </p:nvSpPr>
          <p:spPr>
            <a:xfrm>
              <a:off x="5045792" y="3215784"/>
              <a:ext cx="238655" cy="995927"/>
            </a:xfrm>
            <a:prstGeom prst="rect">
              <a:avLst/>
            </a:prstGeom>
            <a:solidFill>
              <a:srgbClr val="80BD41">
                <a:alpha val="100000"/>
              </a:srgbClr>
            </a:solidFill>
          </p:spPr>
          <p:txBody>
            <a:bodyPr/>
            <a:lstStyle/>
            <a:p/>
          </p:txBody>
        </p:sp>
        <p:sp>
          <p:nvSpPr>
            <p:cNvPr id="54" name="rc54"/>
            <p:cNvSpPr/>
            <p:nvPr/>
          </p:nvSpPr>
          <p:spPr>
            <a:xfrm>
              <a:off x="5045792" y="3147154"/>
              <a:ext cx="238655" cy="68630"/>
            </a:xfrm>
            <a:prstGeom prst="rect">
              <a:avLst/>
            </a:prstGeom>
            <a:solidFill>
              <a:srgbClr val="E2231A">
                <a:alpha val="100000"/>
              </a:srgbClr>
            </a:solidFill>
          </p:spPr>
          <p:txBody>
            <a:bodyPr/>
            <a:lstStyle/>
            <a:p/>
          </p:txBody>
        </p:sp>
        <p:sp>
          <p:nvSpPr>
            <p:cNvPr id="55" name="rc55"/>
            <p:cNvSpPr/>
            <p:nvPr/>
          </p:nvSpPr>
          <p:spPr>
            <a:xfrm>
              <a:off x="5310965" y="3246123"/>
              <a:ext cx="238655" cy="965589"/>
            </a:xfrm>
            <a:prstGeom prst="rect">
              <a:avLst/>
            </a:prstGeom>
            <a:solidFill>
              <a:srgbClr val="80BD41">
                <a:alpha val="100000"/>
              </a:srgbClr>
            </a:solidFill>
          </p:spPr>
          <p:txBody>
            <a:bodyPr/>
            <a:lstStyle/>
            <a:p/>
          </p:txBody>
        </p:sp>
        <p:sp>
          <p:nvSpPr>
            <p:cNvPr id="56" name="rc56"/>
            <p:cNvSpPr/>
            <p:nvPr/>
          </p:nvSpPr>
          <p:spPr>
            <a:xfrm>
              <a:off x="5310965" y="3180898"/>
              <a:ext cx="238655" cy="65224"/>
            </a:xfrm>
            <a:prstGeom prst="rect">
              <a:avLst/>
            </a:prstGeom>
            <a:solidFill>
              <a:srgbClr val="E2231A">
                <a:alpha val="100000"/>
              </a:srgbClr>
            </a:solidFill>
          </p:spPr>
          <p:txBody>
            <a:bodyPr/>
            <a:lstStyle/>
            <a:p/>
          </p:txBody>
        </p:sp>
        <p:sp>
          <p:nvSpPr>
            <p:cNvPr id="57" name="rc57"/>
            <p:cNvSpPr/>
            <p:nvPr/>
          </p:nvSpPr>
          <p:spPr>
            <a:xfrm>
              <a:off x="5576138" y="3236967"/>
              <a:ext cx="238655" cy="974745"/>
            </a:xfrm>
            <a:prstGeom prst="rect">
              <a:avLst/>
            </a:prstGeom>
            <a:solidFill>
              <a:srgbClr val="80BD41">
                <a:alpha val="100000"/>
              </a:srgbClr>
            </a:solidFill>
          </p:spPr>
          <p:txBody>
            <a:bodyPr/>
            <a:lstStyle/>
            <a:p/>
          </p:txBody>
        </p:sp>
        <p:sp>
          <p:nvSpPr>
            <p:cNvPr id="58" name="rc58"/>
            <p:cNvSpPr/>
            <p:nvPr/>
          </p:nvSpPr>
          <p:spPr>
            <a:xfrm>
              <a:off x="5576138" y="3174102"/>
              <a:ext cx="238655" cy="62865"/>
            </a:xfrm>
            <a:prstGeom prst="rect">
              <a:avLst/>
            </a:prstGeom>
            <a:solidFill>
              <a:srgbClr val="E2231A">
                <a:alpha val="100000"/>
              </a:srgbClr>
            </a:solidFill>
          </p:spPr>
          <p:txBody>
            <a:bodyPr/>
            <a:lstStyle/>
            <a:p/>
          </p:txBody>
        </p:sp>
        <p:sp>
          <p:nvSpPr>
            <p:cNvPr id="59" name="rc59"/>
            <p:cNvSpPr/>
            <p:nvPr/>
          </p:nvSpPr>
          <p:spPr>
            <a:xfrm>
              <a:off x="5841310" y="3259576"/>
              <a:ext cx="238655" cy="952136"/>
            </a:xfrm>
            <a:prstGeom prst="rect">
              <a:avLst/>
            </a:prstGeom>
            <a:solidFill>
              <a:srgbClr val="80BD41">
                <a:alpha val="100000"/>
              </a:srgbClr>
            </a:solidFill>
          </p:spPr>
          <p:txBody>
            <a:bodyPr/>
            <a:lstStyle/>
            <a:p/>
          </p:txBody>
        </p:sp>
        <p:sp>
          <p:nvSpPr>
            <p:cNvPr id="60" name="rc60"/>
            <p:cNvSpPr/>
            <p:nvPr/>
          </p:nvSpPr>
          <p:spPr>
            <a:xfrm>
              <a:off x="5841310" y="3186357"/>
              <a:ext cx="238655" cy="73219"/>
            </a:xfrm>
            <a:prstGeom prst="rect">
              <a:avLst/>
            </a:prstGeom>
            <a:solidFill>
              <a:srgbClr val="E2231A">
                <a:alpha val="100000"/>
              </a:srgbClr>
            </a:solidFill>
          </p:spPr>
          <p:txBody>
            <a:bodyPr/>
            <a:lstStyle/>
            <a:p/>
          </p:txBody>
        </p:sp>
        <p:sp>
          <p:nvSpPr>
            <p:cNvPr id="61" name="rc61"/>
            <p:cNvSpPr/>
            <p:nvPr/>
          </p:nvSpPr>
          <p:spPr>
            <a:xfrm>
              <a:off x="6106483" y="3324028"/>
              <a:ext cx="238655" cy="887684"/>
            </a:xfrm>
            <a:prstGeom prst="rect">
              <a:avLst/>
            </a:prstGeom>
            <a:solidFill>
              <a:srgbClr val="80BD41">
                <a:alpha val="100000"/>
              </a:srgbClr>
            </a:solidFill>
          </p:spPr>
          <p:txBody>
            <a:bodyPr/>
            <a:lstStyle/>
            <a:p/>
          </p:txBody>
        </p:sp>
        <p:sp>
          <p:nvSpPr>
            <p:cNvPr id="62" name="rc62"/>
            <p:cNvSpPr/>
            <p:nvPr/>
          </p:nvSpPr>
          <p:spPr>
            <a:xfrm>
              <a:off x="6106483" y="3264211"/>
              <a:ext cx="238655" cy="59817"/>
            </a:xfrm>
            <a:prstGeom prst="rect">
              <a:avLst/>
            </a:prstGeom>
            <a:solidFill>
              <a:srgbClr val="E2231A">
                <a:alpha val="100000"/>
              </a:srgbClr>
            </a:solidFill>
          </p:spPr>
          <p:txBody>
            <a:bodyPr/>
            <a:lstStyle/>
            <a:p/>
          </p:txBody>
        </p:sp>
        <p:sp>
          <p:nvSpPr>
            <p:cNvPr id="63" name="rc63"/>
            <p:cNvSpPr/>
            <p:nvPr/>
          </p:nvSpPr>
          <p:spPr>
            <a:xfrm>
              <a:off x="6371656" y="3366468"/>
              <a:ext cx="238655" cy="845244"/>
            </a:xfrm>
            <a:prstGeom prst="rect">
              <a:avLst/>
            </a:prstGeom>
            <a:solidFill>
              <a:srgbClr val="80BD41">
                <a:alpha val="100000"/>
              </a:srgbClr>
            </a:solidFill>
          </p:spPr>
          <p:txBody>
            <a:bodyPr/>
            <a:lstStyle/>
            <a:p/>
          </p:txBody>
        </p:sp>
        <p:sp>
          <p:nvSpPr>
            <p:cNvPr id="64" name="rc64"/>
            <p:cNvSpPr/>
            <p:nvPr/>
          </p:nvSpPr>
          <p:spPr>
            <a:xfrm>
              <a:off x="6371656" y="3293278"/>
              <a:ext cx="238655" cy="73190"/>
            </a:xfrm>
            <a:prstGeom prst="rect">
              <a:avLst/>
            </a:prstGeom>
            <a:solidFill>
              <a:srgbClr val="E2231A">
                <a:alpha val="100000"/>
              </a:srgbClr>
            </a:solidFill>
          </p:spPr>
          <p:txBody>
            <a:bodyPr/>
            <a:lstStyle/>
            <a:p/>
          </p:txBody>
        </p:sp>
        <p:sp>
          <p:nvSpPr>
            <p:cNvPr id="65" name="rc65"/>
            <p:cNvSpPr/>
            <p:nvPr/>
          </p:nvSpPr>
          <p:spPr>
            <a:xfrm>
              <a:off x="6636828" y="3460090"/>
              <a:ext cx="238655" cy="751622"/>
            </a:xfrm>
            <a:prstGeom prst="rect">
              <a:avLst/>
            </a:prstGeom>
            <a:solidFill>
              <a:srgbClr val="80BD41">
                <a:alpha val="100000"/>
              </a:srgbClr>
            </a:solidFill>
          </p:spPr>
          <p:txBody>
            <a:bodyPr/>
            <a:lstStyle/>
            <a:p/>
          </p:txBody>
        </p:sp>
        <p:sp>
          <p:nvSpPr>
            <p:cNvPr id="66" name="rc66"/>
            <p:cNvSpPr/>
            <p:nvPr/>
          </p:nvSpPr>
          <p:spPr>
            <a:xfrm>
              <a:off x="6636828" y="3370117"/>
              <a:ext cx="238655" cy="89973"/>
            </a:xfrm>
            <a:prstGeom prst="rect">
              <a:avLst/>
            </a:prstGeom>
            <a:solidFill>
              <a:srgbClr val="E2231A">
                <a:alpha val="100000"/>
              </a:srgbClr>
            </a:solidFill>
          </p:spPr>
          <p:txBody>
            <a:bodyPr/>
            <a:lstStyle/>
            <a:p/>
          </p:txBody>
        </p:sp>
        <p:sp>
          <p:nvSpPr>
            <p:cNvPr id="67" name="rc67"/>
            <p:cNvSpPr/>
            <p:nvPr/>
          </p:nvSpPr>
          <p:spPr>
            <a:xfrm>
              <a:off x="6902001" y="3513745"/>
              <a:ext cx="238655" cy="697967"/>
            </a:xfrm>
            <a:prstGeom prst="rect">
              <a:avLst/>
            </a:prstGeom>
            <a:solidFill>
              <a:srgbClr val="80BD41">
                <a:alpha val="100000"/>
              </a:srgbClr>
            </a:solidFill>
          </p:spPr>
          <p:txBody>
            <a:bodyPr/>
            <a:lstStyle/>
            <a:p/>
          </p:txBody>
        </p:sp>
        <p:sp>
          <p:nvSpPr>
            <p:cNvPr id="68" name="rc68"/>
            <p:cNvSpPr/>
            <p:nvPr/>
          </p:nvSpPr>
          <p:spPr>
            <a:xfrm>
              <a:off x="6902001" y="3410840"/>
              <a:ext cx="238655" cy="102904"/>
            </a:xfrm>
            <a:prstGeom prst="rect">
              <a:avLst/>
            </a:prstGeom>
            <a:solidFill>
              <a:srgbClr val="E2231A">
                <a:alpha val="100000"/>
              </a:srgbClr>
            </a:solidFill>
          </p:spPr>
          <p:txBody>
            <a:bodyPr/>
            <a:lstStyle/>
            <a:p/>
          </p:txBody>
        </p:sp>
        <p:sp>
          <p:nvSpPr>
            <p:cNvPr id="69" name="rc69"/>
            <p:cNvSpPr/>
            <p:nvPr/>
          </p:nvSpPr>
          <p:spPr>
            <a:xfrm>
              <a:off x="7167174" y="3518963"/>
              <a:ext cx="238655" cy="692749"/>
            </a:xfrm>
            <a:prstGeom prst="rect">
              <a:avLst/>
            </a:prstGeom>
            <a:solidFill>
              <a:srgbClr val="80BD41">
                <a:alpha val="100000"/>
              </a:srgbClr>
            </a:solidFill>
          </p:spPr>
          <p:txBody>
            <a:bodyPr/>
            <a:lstStyle/>
            <a:p/>
          </p:txBody>
        </p:sp>
        <p:sp>
          <p:nvSpPr>
            <p:cNvPr id="70" name="rc70"/>
            <p:cNvSpPr/>
            <p:nvPr/>
          </p:nvSpPr>
          <p:spPr>
            <a:xfrm>
              <a:off x="7167174" y="3443320"/>
              <a:ext cx="238655" cy="75643"/>
            </a:xfrm>
            <a:prstGeom prst="rect">
              <a:avLst/>
            </a:prstGeom>
            <a:solidFill>
              <a:srgbClr val="E2231A">
                <a:alpha val="100000"/>
              </a:srgbClr>
            </a:solidFill>
          </p:spPr>
          <p:txBody>
            <a:bodyPr/>
            <a:lstStyle/>
            <a:p/>
          </p:txBody>
        </p:sp>
        <p:sp>
          <p:nvSpPr>
            <p:cNvPr id="71" name="rc71"/>
            <p:cNvSpPr/>
            <p:nvPr/>
          </p:nvSpPr>
          <p:spPr>
            <a:xfrm>
              <a:off x="7432346" y="3545584"/>
              <a:ext cx="238655" cy="666127"/>
            </a:xfrm>
            <a:prstGeom prst="rect">
              <a:avLst/>
            </a:prstGeom>
            <a:solidFill>
              <a:srgbClr val="80BD41">
                <a:alpha val="100000"/>
              </a:srgbClr>
            </a:solidFill>
          </p:spPr>
          <p:txBody>
            <a:bodyPr/>
            <a:lstStyle/>
            <a:p/>
          </p:txBody>
        </p:sp>
        <p:sp>
          <p:nvSpPr>
            <p:cNvPr id="72" name="rc72"/>
            <p:cNvSpPr/>
            <p:nvPr/>
          </p:nvSpPr>
          <p:spPr>
            <a:xfrm>
              <a:off x="7432346" y="3461083"/>
              <a:ext cx="238655" cy="84501"/>
            </a:xfrm>
            <a:prstGeom prst="rect">
              <a:avLst/>
            </a:prstGeom>
            <a:solidFill>
              <a:srgbClr val="E2231A">
                <a:alpha val="100000"/>
              </a:srgbClr>
            </a:solidFill>
          </p:spPr>
          <p:txBody>
            <a:bodyPr/>
            <a:lstStyle/>
            <a:p/>
          </p:txBody>
        </p:sp>
        <p:sp>
          <p:nvSpPr>
            <p:cNvPr id="73" name="rc73"/>
            <p:cNvSpPr/>
            <p:nvPr/>
          </p:nvSpPr>
          <p:spPr>
            <a:xfrm>
              <a:off x="7697519" y="3539446"/>
              <a:ext cx="238655" cy="672266"/>
            </a:xfrm>
            <a:prstGeom prst="rect">
              <a:avLst/>
            </a:prstGeom>
            <a:solidFill>
              <a:srgbClr val="80BD41">
                <a:alpha val="100000"/>
              </a:srgbClr>
            </a:solidFill>
          </p:spPr>
          <p:txBody>
            <a:bodyPr/>
            <a:lstStyle/>
            <a:p/>
          </p:txBody>
        </p:sp>
        <p:sp>
          <p:nvSpPr>
            <p:cNvPr id="74" name="rc74"/>
            <p:cNvSpPr/>
            <p:nvPr/>
          </p:nvSpPr>
          <p:spPr>
            <a:xfrm>
              <a:off x="7697519" y="3466748"/>
              <a:ext cx="238655" cy="72697"/>
            </a:xfrm>
            <a:prstGeom prst="rect">
              <a:avLst/>
            </a:prstGeom>
            <a:solidFill>
              <a:srgbClr val="E2231A">
                <a:alpha val="100000"/>
              </a:srgbClr>
            </a:solidFill>
          </p:spPr>
          <p:txBody>
            <a:bodyPr/>
            <a:lstStyle/>
            <a:p/>
          </p:txBody>
        </p:sp>
        <p:sp>
          <p:nvSpPr>
            <p:cNvPr id="75" name="rc75"/>
            <p:cNvSpPr/>
            <p:nvPr/>
          </p:nvSpPr>
          <p:spPr>
            <a:xfrm>
              <a:off x="7962692" y="3553550"/>
              <a:ext cx="238655" cy="658162"/>
            </a:xfrm>
            <a:prstGeom prst="rect">
              <a:avLst/>
            </a:prstGeom>
            <a:solidFill>
              <a:srgbClr val="80BD41">
                <a:alpha val="100000"/>
              </a:srgbClr>
            </a:solidFill>
          </p:spPr>
          <p:txBody>
            <a:bodyPr/>
            <a:lstStyle/>
            <a:p/>
          </p:txBody>
        </p:sp>
        <p:sp>
          <p:nvSpPr>
            <p:cNvPr id="76" name="rc76"/>
            <p:cNvSpPr/>
            <p:nvPr/>
          </p:nvSpPr>
          <p:spPr>
            <a:xfrm>
              <a:off x="7962692" y="3473873"/>
              <a:ext cx="238655" cy="79676"/>
            </a:xfrm>
            <a:prstGeom prst="rect">
              <a:avLst/>
            </a:prstGeom>
            <a:solidFill>
              <a:srgbClr val="E2231A">
                <a:alpha val="100000"/>
              </a:srgbClr>
            </a:solidFill>
          </p:spPr>
          <p:txBody>
            <a:bodyPr/>
            <a:lstStyle/>
            <a:p/>
          </p:txBody>
        </p:sp>
        <p:sp>
          <p:nvSpPr>
            <p:cNvPr id="77" name="pl77"/>
            <p:cNvSpPr/>
            <p:nvPr/>
          </p:nvSpPr>
          <p:spPr>
            <a:xfrm>
              <a:off x="1452703" y="2192505"/>
              <a:ext cx="6629316" cy="171847"/>
            </a:xfrm>
            <a:custGeom>
              <a:avLst/>
              <a:pathLst>
                <a:path w="6629316" h="171847">
                  <a:moveTo>
                    <a:pt x="0" y="150366"/>
                  </a:moveTo>
                  <a:lnTo>
                    <a:pt x="265172" y="150366"/>
                  </a:lnTo>
                  <a:lnTo>
                    <a:pt x="530345" y="171847"/>
                  </a:lnTo>
                  <a:lnTo>
                    <a:pt x="795518" y="171847"/>
                  </a:lnTo>
                  <a:lnTo>
                    <a:pt x="1060690" y="150366"/>
                  </a:lnTo>
                  <a:lnTo>
                    <a:pt x="1325863" y="128885"/>
                  </a:lnTo>
                  <a:lnTo>
                    <a:pt x="1591036" y="64442"/>
                  </a:lnTo>
                  <a:lnTo>
                    <a:pt x="1856208" y="64442"/>
                  </a:lnTo>
                  <a:lnTo>
                    <a:pt x="2121381" y="21480"/>
                  </a:lnTo>
                  <a:lnTo>
                    <a:pt x="2386554" y="21480"/>
                  </a:lnTo>
                  <a:lnTo>
                    <a:pt x="2651726" y="21480"/>
                  </a:lnTo>
                  <a:lnTo>
                    <a:pt x="2916899" y="0"/>
                  </a:lnTo>
                  <a:lnTo>
                    <a:pt x="3182072" y="0"/>
                  </a:lnTo>
                  <a:lnTo>
                    <a:pt x="3447244" y="0"/>
                  </a:lnTo>
                  <a:lnTo>
                    <a:pt x="3712417" y="0"/>
                  </a:lnTo>
                  <a:lnTo>
                    <a:pt x="3977590" y="0"/>
                  </a:lnTo>
                  <a:lnTo>
                    <a:pt x="4242762" y="0"/>
                  </a:lnTo>
                  <a:lnTo>
                    <a:pt x="4507935" y="21480"/>
                  </a:lnTo>
                  <a:lnTo>
                    <a:pt x="4773108" y="0"/>
                  </a:lnTo>
                  <a:lnTo>
                    <a:pt x="5038280" y="42961"/>
                  </a:lnTo>
                  <a:lnTo>
                    <a:pt x="5303453" y="107404"/>
                  </a:lnTo>
                  <a:lnTo>
                    <a:pt x="5568626" y="150366"/>
                  </a:lnTo>
                  <a:lnTo>
                    <a:pt x="5833798" y="85923"/>
                  </a:lnTo>
                  <a:lnTo>
                    <a:pt x="6098971" y="107404"/>
                  </a:lnTo>
                  <a:lnTo>
                    <a:pt x="6364144" y="85923"/>
                  </a:lnTo>
                  <a:lnTo>
                    <a:pt x="6629316" y="107404"/>
                  </a:lnTo>
                </a:path>
              </a:pathLst>
            </a:custGeom>
            <a:ln w="27101" cap="flat">
              <a:solidFill>
                <a:srgbClr val="0058AB">
                  <a:alpha val="100000"/>
                </a:srgbClr>
              </a:solidFill>
              <a:prstDash val="solid"/>
              <a:round/>
            </a:ln>
          </p:spPr>
          <p:txBody>
            <a:bodyPr/>
            <a:lstStyle/>
            <a:p/>
          </p:txBody>
        </p:sp>
        <p:sp>
          <p:nvSpPr>
            <p:cNvPr id="78" name="tx78"/>
            <p:cNvSpPr/>
            <p:nvPr/>
          </p:nvSpPr>
          <p:spPr>
            <a:xfrm>
              <a:off x="1382385" y="2161820"/>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87</a:t>
              </a:r>
            </a:p>
          </p:txBody>
        </p:sp>
        <p:sp>
          <p:nvSpPr>
            <p:cNvPr id="79" name="tx79"/>
            <p:cNvSpPr/>
            <p:nvPr/>
          </p:nvSpPr>
          <p:spPr>
            <a:xfrm>
              <a:off x="2708249" y="214033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88</a:t>
              </a:r>
            </a:p>
          </p:txBody>
        </p:sp>
        <p:sp>
          <p:nvSpPr>
            <p:cNvPr id="80" name="tx80"/>
            <p:cNvSpPr/>
            <p:nvPr/>
          </p:nvSpPr>
          <p:spPr>
            <a:xfrm>
              <a:off x="4034112" y="203293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93</a:t>
              </a:r>
            </a:p>
          </p:txBody>
        </p:sp>
        <p:sp>
          <p:nvSpPr>
            <p:cNvPr id="81" name="tx81"/>
            <p:cNvSpPr/>
            <p:nvPr/>
          </p:nvSpPr>
          <p:spPr>
            <a:xfrm>
              <a:off x="5359975" y="201145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94</a:t>
              </a:r>
            </a:p>
          </p:txBody>
        </p:sp>
        <p:sp>
          <p:nvSpPr>
            <p:cNvPr id="82" name="tx82"/>
            <p:cNvSpPr/>
            <p:nvPr/>
          </p:nvSpPr>
          <p:spPr>
            <a:xfrm>
              <a:off x="6420666" y="2054415"/>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92</a:t>
              </a:r>
            </a:p>
          </p:txBody>
        </p:sp>
        <p:sp>
          <p:nvSpPr>
            <p:cNvPr id="83" name="tx83"/>
            <p:cNvSpPr/>
            <p:nvPr/>
          </p:nvSpPr>
          <p:spPr>
            <a:xfrm>
              <a:off x="6685839" y="211885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89</a:t>
              </a:r>
            </a:p>
          </p:txBody>
        </p:sp>
        <p:sp>
          <p:nvSpPr>
            <p:cNvPr id="84" name="tx84"/>
            <p:cNvSpPr/>
            <p:nvPr/>
          </p:nvSpPr>
          <p:spPr>
            <a:xfrm>
              <a:off x="6951011" y="2161820"/>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87</a:t>
              </a:r>
            </a:p>
          </p:txBody>
        </p:sp>
        <p:sp>
          <p:nvSpPr>
            <p:cNvPr id="85" name="tx85"/>
            <p:cNvSpPr/>
            <p:nvPr/>
          </p:nvSpPr>
          <p:spPr>
            <a:xfrm>
              <a:off x="7216184" y="2097377"/>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90</a:t>
              </a:r>
            </a:p>
          </p:txBody>
        </p:sp>
        <p:sp>
          <p:nvSpPr>
            <p:cNvPr id="86" name="tx86"/>
            <p:cNvSpPr/>
            <p:nvPr/>
          </p:nvSpPr>
          <p:spPr>
            <a:xfrm>
              <a:off x="7481357" y="211885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89</a:t>
              </a:r>
            </a:p>
          </p:txBody>
        </p:sp>
        <p:sp>
          <p:nvSpPr>
            <p:cNvPr id="87" name="tx87"/>
            <p:cNvSpPr/>
            <p:nvPr/>
          </p:nvSpPr>
          <p:spPr>
            <a:xfrm>
              <a:off x="7746529" y="2097377"/>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90</a:t>
              </a:r>
            </a:p>
          </p:txBody>
        </p:sp>
        <p:sp>
          <p:nvSpPr>
            <p:cNvPr id="88" name="tx88"/>
            <p:cNvSpPr/>
            <p:nvPr/>
          </p:nvSpPr>
          <p:spPr>
            <a:xfrm>
              <a:off x="8011702" y="211885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89</a:t>
              </a:r>
            </a:p>
          </p:txBody>
        </p:sp>
        <p:sp>
          <p:nvSpPr>
            <p:cNvPr id="89" name="tx89"/>
            <p:cNvSpPr/>
            <p:nvPr/>
          </p:nvSpPr>
          <p:spPr>
            <a:xfrm>
              <a:off x="1347272" y="374402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37.3</a:t>
              </a:r>
            </a:p>
          </p:txBody>
        </p:sp>
        <p:sp>
          <p:nvSpPr>
            <p:cNvPr id="90" name="tx90"/>
            <p:cNvSpPr/>
            <p:nvPr/>
          </p:nvSpPr>
          <p:spPr>
            <a:xfrm>
              <a:off x="1377402" y="324902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5.7</a:t>
              </a:r>
            </a:p>
          </p:txBody>
        </p:sp>
        <p:sp>
          <p:nvSpPr>
            <p:cNvPr id="91" name="tx91"/>
            <p:cNvSpPr/>
            <p:nvPr/>
          </p:nvSpPr>
          <p:spPr>
            <a:xfrm>
              <a:off x="2673136" y="374555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37.1</a:t>
              </a:r>
            </a:p>
          </p:txBody>
        </p:sp>
        <p:sp>
          <p:nvSpPr>
            <p:cNvPr id="92" name="tx92"/>
            <p:cNvSpPr/>
            <p:nvPr/>
          </p:nvSpPr>
          <p:spPr>
            <a:xfrm>
              <a:off x="2703265" y="325738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5.3</a:t>
              </a:r>
            </a:p>
          </p:txBody>
        </p:sp>
        <p:sp>
          <p:nvSpPr>
            <p:cNvPr id="93" name="tx93"/>
            <p:cNvSpPr/>
            <p:nvPr/>
          </p:nvSpPr>
          <p:spPr>
            <a:xfrm>
              <a:off x="3998999" y="369293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41.7</a:t>
              </a:r>
            </a:p>
          </p:txBody>
        </p:sp>
        <p:sp>
          <p:nvSpPr>
            <p:cNvPr id="94" name="tx94"/>
            <p:cNvSpPr/>
            <p:nvPr/>
          </p:nvSpPr>
          <p:spPr>
            <a:xfrm>
              <a:off x="4029129" y="317786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3.1</a:t>
              </a:r>
            </a:p>
          </p:txBody>
        </p:sp>
        <p:sp>
          <p:nvSpPr>
            <p:cNvPr id="95" name="tx95"/>
            <p:cNvSpPr/>
            <p:nvPr/>
          </p:nvSpPr>
          <p:spPr>
            <a:xfrm>
              <a:off x="5370034" y="36901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42</a:t>
              </a:r>
            </a:p>
          </p:txBody>
        </p:sp>
        <p:sp>
          <p:nvSpPr>
            <p:cNvPr id="96" name="tx96"/>
            <p:cNvSpPr/>
            <p:nvPr/>
          </p:nvSpPr>
          <p:spPr>
            <a:xfrm>
              <a:off x="5354992" y="317469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2.8</a:t>
              </a:r>
            </a:p>
          </p:txBody>
        </p:sp>
        <p:sp>
          <p:nvSpPr>
            <p:cNvPr id="97" name="tx97"/>
            <p:cNvSpPr/>
            <p:nvPr/>
          </p:nvSpPr>
          <p:spPr>
            <a:xfrm>
              <a:off x="6385553" y="3750274"/>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36.7</a:t>
              </a:r>
            </a:p>
          </p:txBody>
        </p:sp>
        <p:sp>
          <p:nvSpPr>
            <p:cNvPr id="98" name="tx98"/>
            <p:cNvSpPr/>
            <p:nvPr/>
          </p:nvSpPr>
          <p:spPr>
            <a:xfrm>
              <a:off x="6415683" y="329105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3.2</a:t>
              </a:r>
            </a:p>
          </p:txBody>
        </p:sp>
        <p:sp>
          <p:nvSpPr>
            <p:cNvPr id="99" name="tx99"/>
            <p:cNvSpPr/>
            <p:nvPr/>
          </p:nvSpPr>
          <p:spPr>
            <a:xfrm>
              <a:off x="6650726" y="3797085"/>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32.7</a:t>
              </a:r>
            </a:p>
          </p:txBody>
        </p:sp>
        <p:sp>
          <p:nvSpPr>
            <p:cNvPr id="100" name="tx100"/>
            <p:cNvSpPr/>
            <p:nvPr/>
          </p:nvSpPr>
          <p:spPr>
            <a:xfrm>
              <a:off x="6680855" y="337628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3.9</a:t>
              </a:r>
            </a:p>
          </p:txBody>
        </p:sp>
        <p:sp>
          <p:nvSpPr>
            <p:cNvPr id="101" name="tx101"/>
            <p:cNvSpPr/>
            <p:nvPr/>
          </p:nvSpPr>
          <p:spPr>
            <a:xfrm>
              <a:off x="6915898" y="3823913"/>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30.3</a:t>
              </a:r>
            </a:p>
          </p:txBody>
        </p:sp>
        <p:sp>
          <p:nvSpPr>
            <p:cNvPr id="102" name="tx102"/>
            <p:cNvSpPr/>
            <p:nvPr/>
          </p:nvSpPr>
          <p:spPr>
            <a:xfrm>
              <a:off x="6946028" y="342347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4.5</a:t>
              </a:r>
            </a:p>
          </p:txBody>
        </p:sp>
        <p:sp>
          <p:nvSpPr>
            <p:cNvPr id="103" name="tx103"/>
            <p:cNvSpPr/>
            <p:nvPr/>
          </p:nvSpPr>
          <p:spPr>
            <a:xfrm>
              <a:off x="7181071" y="3826522"/>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30.1</a:t>
              </a:r>
            </a:p>
          </p:txBody>
        </p:sp>
        <p:sp>
          <p:nvSpPr>
            <p:cNvPr id="104" name="tx104"/>
            <p:cNvSpPr/>
            <p:nvPr/>
          </p:nvSpPr>
          <p:spPr>
            <a:xfrm>
              <a:off x="7211201" y="344232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3.3</a:t>
              </a:r>
            </a:p>
          </p:txBody>
        </p:sp>
        <p:sp>
          <p:nvSpPr>
            <p:cNvPr id="105" name="tx105"/>
            <p:cNvSpPr/>
            <p:nvPr/>
          </p:nvSpPr>
          <p:spPr>
            <a:xfrm>
              <a:off x="7446244" y="3839832"/>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28.9</a:t>
              </a:r>
            </a:p>
          </p:txBody>
        </p:sp>
        <p:sp>
          <p:nvSpPr>
            <p:cNvPr id="106" name="tx106"/>
            <p:cNvSpPr/>
            <p:nvPr/>
          </p:nvSpPr>
          <p:spPr>
            <a:xfrm>
              <a:off x="7476373" y="346451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3.7</a:t>
              </a:r>
            </a:p>
          </p:txBody>
        </p:sp>
        <p:sp>
          <p:nvSpPr>
            <p:cNvPr id="107" name="tx107"/>
            <p:cNvSpPr/>
            <p:nvPr/>
          </p:nvSpPr>
          <p:spPr>
            <a:xfrm>
              <a:off x="7711416" y="3836763"/>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29.2</a:t>
              </a:r>
            </a:p>
          </p:txBody>
        </p:sp>
        <p:sp>
          <p:nvSpPr>
            <p:cNvPr id="108" name="tx108"/>
            <p:cNvSpPr/>
            <p:nvPr/>
          </p:nvSpPr>
          <p:spPr>
            <a:xfrm>
              <a:off x="7741546" y="346428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3.2</a:t>
              </a:r>
            </a:p>
          </p:txBody>
        </p:sp>
        <p:sp>
          <p:nvSpPr>
            <p:cNvPr id="109" name="tx109"/>
            <p:cNvSpPr/>
            <p:nvPr/>
          </p:nvSpPr>
          <p:spPr>
            <a:xfrm>
              <a:off x="7976589" y="3843815"/>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28.6</a:t>
              </a:r>
            </a:p>
          </p:txBody>
        </p:sp>
        <p:sp>
          <p:nvSpPr>
            <p:cNvPr id="110" name="tx110"/>
            <p:cNvSpPr/>
            <p:nvPr/>
          </p:nvSpPr>
          <p:spPr>
            <a:xfrm>
              <a:off x="8006719" y="347489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3.5</a:t>
              </a:r>
            </a:p>
          </p:txBody>
        </p:sp>
        <p:sp>
          <p:nvSpPr>
            <p:cNvPr id="111" name="tx111"/>
            <p:cNvSpPr/>
            <p:nvPr/>
          </p:nvSpPr>
          <p:spPr>
            <a:xfrm>
              <a:off x="1392444" y="306643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43</a:t>
              </a:r>
            </a:p>
          </p:txBody>
        </p:sp>
        <p:sp>
          <p:nvSpPr>
            <p:cNvPr id="112" name="tx112"/>
            <p:cNvSpPr/>
            <p:nvPr/>
          </p:nvSpPr>
          <p:spPr>
            <a:xfrm>
              <a:off x="2673136" y="308010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42.4</a:t>
              </a:r>
            </a:p>
          </p:txBody>
        </p:sp>
        <p:sp>
          <p:nvSpPr>
            <p:cNvPr id="113" name="tx113"/>
            <p:cNvSpPr/>
            <p:nvPr/>
          </p:nvSpPr>
          <p:spPr>
            <a:xfrm>
              <a:off x="3998999" y="3026299"/>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44.8</a:t>
              </a:r>
            </a:p>
          </p:txBody>
        </p:sp>
        <p:sp>
          <p:nvSpPr>
            <p:cNvPr id="114" name="tx114"/>
            <p:cNvSpPr/>
            <p:nvPr/>
          </p:nvSpPr>
          <p:spPr>
            <a:xfrm>
              <a:off x="5324862" y="3025633"/>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44.8</a:t>
              </a:r>
            </a:p>
          </p:txBody>
        </p:sp>
        <p:sp>
          <p:nvSpPr>
            <p:cNvPr id="115" name="tx115"/>
            <p:cNvSpPr/>
            <p:nvPr/>
          </p:nvSpPr>
          <p:spPr>
            <a:xfrm>
              <a:off x="6385553" y="3138013"/>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39.9</a:t>
              </a:r>
            </a:p>
          </p:txBody>
        </p:sp>
        <p:sp>
          <p:nvSpPr>
            <p:cNvPr id="116" name="tx116"/>
            <p:cNvSpPr/>
            <p:nvPr/>
          </p:nvSpPr>
          <p:spPr>
            <a:xfrm>
              <a:off x="6650726" y="3214852"/>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36.6</a:t>
              </a:r>
            </a:p>
          </p:txBody>
        </p:sp>
        <p:sp>
          <p:nvSpPr>
            <p:cNvPr id="117" name="tx117"/>
            <p:cNvSpPr/>
            <p:nvPr/>
          </p:nvSpPr>
          <p:spPr>
            <a:xfrm>
              <a:off x="6915898" y="3255575"/>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34.8</a:t>
              </a:r>
            </a:p>
          </p:txBody>
        </p:sp>
        <p:sp>
          <p:nvSpPr>
            <p:cNvPr id="118" name="tx118"/>
            <p:cNvSpPr/>
            <p:nvPr/>
          </p:nvSpPr>
          <p:spPr>
            <a:xfrm>
              <a:off x="7181071" y="3288055"/>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33.4</a:t>
              </a:r>
            </a:p>
          </p:txBody>
        </p:sp>
        <p:sp>
          <p:nvSpPr>
            <p:cNvPr id="119" name="tx119"/>
            <p:cNvSpPr/>
            <p:nvPr/>
          </p:nvSpPr>
          <p:spPr>
            <a:xfrm>
              <a:off x="7446244" y="330581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32.6</a:t>
              </a:r>
            </a:p>
          </p:txBody>
        </p:sp>
        <p:sp>
          <p:nvSpPr>
            <p:cNvPr id="120" name="tx120"/>
            <p:cNvSpPr/>
            <p:nvPr/>
          </p:nvSpPr>
          <p:spPr>
            <a:xfrm>
              <a:off x="7711416" y="3311483"/>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32.4</a:t>
              </a:r>
            </a:p>
          </p:txBody>
        </p:sp>
        <p:sp>
          <p:nvSpPr>
            <p:cNvPr id="121" name="tx121"/>
            <p:cNvSpPr/>
            <p:nvPr/>
          </p:nvSpPr>
          <p:spPr>
            <a:xfrm>
              <a:off x="7976589" y="331860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32.1</a:t>
              </a:r>
            </a:p>
          </p:txBody>
        </p:sp>
        <p:sp>
          <p:nvSpPr>
            <p:cNvPr id="122" name="tx122"/>
            <p:cNvSpPr/>
            <p:nvPr/>
          </p:nvSpPr>
          <p:spPr>
            <a:xfrm>
              <a:off x="733219" y="4161695"/>
              <a:ext cx="1941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0M</a:t>
              </a:r>
            </a:p>
          </p:txBody>
        </p:sp>
        <p:sp>
          <p:nvSpPr>
            <p:cNvPr id="123" name="tx123"/>
            <p:cNvSpPr/>
            <p:nvPr/>
          </p:nvSpPr>
          <p:spPr>
            <a:xfrm>
              <a:off x="655495" y="3586415"/>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25M</a:t>
              </a:r>
            </a:p>
          </p:txBody>
        </p:sp>
        <p:sp>
          <p:nvSpPr>
            <p:cNvPr id="124" name="tx124"/>
            <p:cNvSpPr/>
            <p:nvPr/>
          </p:nvSpPr>
          <p:spPr>
            <a:xfrm>
              <a:off x="655495" y="3011136"/>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50M</a:t>
              </a:r>
            </a:p>
          </p:txBody>
        </p:sp>
        <p:sp>
          <p:nvSpPr>
            <p:cNvPr id="125" name="tx125"/>
            <p:cNvSpPr/>
            <p:nvPr/>
          </p:nvSpPr>
          <p:spPr>
            <a:xfrm>
              <a:off x="655495" y="2435856"/>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75M</a:t>
              </a:r>
            </a:p>
          </p:txBody>
        </p:sp>
        <p:sp>
          <p:nvSpPr>
            <p:cNvPr id="126" name="tx126"/>
            <p:cNvSpPr/>
            <p:nvPr/>
          </p:nvSpPr>
          <p:spPr>
            <a:xfrm>
              <a:off x="577771" y="1860576"/>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100M</a:t>
              </a:r>
            </a:p>
          </p:txBody>
        </p:sp>
        <p:sp>
          <p:nvSpPr>
            <p:cNvPr id="127" name="tx127"/>
            <p:cNvSpPr/>
            <p:nvPr/>
          </p:nvSpPr>
          <p:spPr>
            <a:xfrm>
              <a:off x="8607376" y="4161695"/>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28" name="tx128"/>
            <p:cNvSpPr/>
            <p:nvPr/>
          </p:nvSpPr>
          <p:spPr>
            <a:xfrm>
              <a:off x="8607376" y="3624671"/>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25</a:t>
              </a:r>
            </a:p>
          </p:txBody>
        </p:sp>
        <p:sp>
          <p:nvSpPr>
            <p:cNvPr id="129" name="tx129"/>
            <p:cNvSpPr/>
            <p:nvPr/>
          </p:nvSpPr>
          <p:spPr>
            <a:xfrm>
              <a:off x="8607376" y="3087648"/>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a:t>
              </a:r>
            </a:p>
          </p:txBody>
        </p:sp>
        <p:sp>
          <p:nvSpPr>
            <p:cNvPr id="130" name="tx130"/>
            <p:cNvSpPr/>
            <p:nvPr/>
          </p:nvSpPr>
          <p:spPr>
            <a:xfrm>
              <a:off x="8607376" y="2550625"/>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75</a:t>
              </a:r>
            </a:p>
          </p:txBody>
        </p:sp>
        <p:sp>
          <p:nvSpPr>
            <p:cNvPr id="131" name="tx131"/>
            <p:cNvSpPr/>
            <p:nvPr/>
          </p:nvSpPr>
          <p:spPr>
            <a:xfrm>
              <a:off x="8607376" y="2013601"/>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a:t>
              </a:r>
            </a:p>
          </p:txBody>
        </p:sp>
        <p:sp>
          <p:nvSpPr>
            <p:cNvPr id="132" name="tx132"/>
            <p:cNvSpPr/>
            <p:nvPr/>
          </p:nvSpPr>
          <p:spPr>
            <a:xfrm rot="-5400000">
              <a:off x="1297255"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133" name="tx133"/>
            <p:cNvSpPr/>
            <p:nvPr/>
          </p:nvSpPr>
          <p:spPr>
            <a:xfrm rot="-5400000">
              <a:off x="2623118"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134" name="tx134"/>
            <p:cNvSpPr/>
            <p:nvPr/>
          </p:nvSpPr>
          <p:spPr>
            <a:xfrm rot="-5400000">
              <a:off x="3948981"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35" name="tx135"/>
            <p:cNvSpPr/>
            <p:nvPr/>
          </p:nvSpPr>
          <p:spPr>
            <a:xfrm rot="-5400000">
              <a:off x="5274845"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36" name="tx136"/>
            <p:cNvSpPr/>
            <p:nvPr/>
          </p:nvSpPr>
          <p:spPr>
            <a:xfrm rot="-5400000">
              <a:off x="6335535"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37" name="tx137"/>
            <p:cNvSpPr/>
            <p:nvPr/>
          </p:nvSpPr>
          <p:spPr>
            <a:xfrm rot="-5400000">
              <a:off x="6600708"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138" name="tx138"/>
            <p:cNvSpPr/>
            <p:nvPr/>
          </p:nvSpPr>
          <p:spPr>
            <a:xfrm rot="-5400000">
              <a:off x="6865881"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139" name="tx139"/>
            <p:cNvSpPr/>
            <p:nvPr/>
          </p:nvSpPr>
          <p:spPr>
            <a:xfrm rot="-5400000">
              <a:off x="7131053"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140" name="tx140"/>
            <p:cNvSpPr/>
            <p:nvPr/>
          </p:nvSpPr>
          <p:spPr>
            <a:xfrm rot="-5400000">
              <a:off x="7396226"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141" name="tx141"/>
            <p:cNvSpPr/>
            <p:nvPr/>
          </p:nvSpPr>
          <p:spPr>
            <a:xfrm rot="-5400000">
              <a:off x="7661399"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42" name="tx142"/>
            <p:cNvSpPr/>
            <p:nvPr/>
          </p:nvSpPr>
          <p:spPr>
            <a:xfrm rot="-5400000">
              <a:off x="7926571"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43" name="tx143"/>
            <p:cNvSpPr/>
            <p:nvPr/>
          </p:nvSpPr>
          <p:spPr>
            <a:xfrm rot="-5400000">
              <a:off x="-425601" y="3033946"/>
              <a:ext cx="177823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children (millions)</a:t>
              </a:r>
            </a:p>
          </p:txBody>
        </p:sp>
        <p:sp>
          <p:nvSpPr>
            <p:cNvPr id="144" name="tx144"/>
            <p:cNvSpPr/>
            <p:nvPr/>
          </p:nvSpPr>
          <p:spPr>
            <a:xfrm rot="5400000">
              <a:off x="8310243" y="3033946"/>
              <a:ext cx="128912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MCV1 Coverage (%)</a:t>
              </a:r>
            </a:p>
          </p:txBody>
        </p:sp>
        <p:sp>
          <p:nvSpPr>
            <p:cNvPr id="145" name="pl145"/>
            <p:cNvSpPr/>
            <p:nvPr/>
          </p:nvSpPr>
          <p:spPr>
            <a:xfrm>
              <a:off x="2916968" y="5180782"/>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46" name="tx146"/>
            <p:cNvSpPr/>
            <p:nvPr/>
          </p:nvSpPr>
          <p:spPr>
            <a:xfrm>
              <a:off x="3184068" y="5130764"/>
              <a:ext cx="100190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MCV1 coverage</a:t>
              </a:r>
            </a:p>
          </p:txBody>
        </p:sp>
        <p:sp>
          <p:nvSpPr>
            <p:cNvPr id="147" name="rc147"/>
            <p:cNvSpPr/>
            <p:nvPr/>
          </p:nvSpPr>
          <p:spPr>
            <a:xfrm>
              <a:off x="4473332" y="5080054"/>
              <a:ext cx="201456" cy="201456"/>
            </a:xfrm>
            <a:prstGeom prst="rect">
              <a:avLst/>
            </a:prstGeom>
            <a:solidFill>
              <a:srgbClr val="E2231A">
                <a:alpha val="100000"/>
              </a:srgbClr>
            </a:solidFill>
          </p:spPr>
          <p:txBody>
            <a:bodyPr/>
            <a:lstStyle/>
            <a:p/>
          </p:txBody>
        </p:sp>
        <p:sp>
          <p:nvSpPr>
            <p:cNvPr id="148" name="rc148"/>
            <p:cNvSpPr/>
            <p:nvPr/>
          </p:nvSpPr>
          <p:spPr>
            <a:xfrm>
              <a:off x="5678609" y="5080054"/>
              <a:ext cx="201456" cy="201456"/>
            </a:xfrm>
            <a:prstGeom prst="rect">
              <a:avLst/>
            </a:prstGeom>
            <a:solidFill>
              <a:srgbClr val="80BD41">
                <a:alpha val="100000"/>
              </a:srgbClr>
            </a:solidFill>
          </p:spPr>
          <p:txBody>
            <a:bodyPr/>
            <a:lstStyle/>
            <a:p/>
          </p:txBody>
        </p:sp>
        <p:sp>
          <p:nvSpPr>
            <p:cNvPr id="149" name="tx149"/>
            <p:cNvSpPr/>
            <p:nvPr/>
          </p:nvSpPr>
          <p:spPr>
            <a:xfrm>
              <a:off x="4753377" y="5130764"/>
              <a:ext cx="84664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Unvaccinated</a:t>
              </a:r>
            </a:p>
          </p:txBody>
        </p:sp>
        <p:sp>
          <p:nvSpPr>
            <p:cNvPr id="150" name="tx150"/>
            <p:cNvSpPr/>
            <p:nvPr/>
          </p:nvSpPr>
          <p:spPr>
            <a:xfrm>
              <a:off x="5958654" y="5130764"/>
              <a:ext cx="68104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Vaccinated</a:t>
              </a:r>
            </a:p>
          </p:txBody>
        </p:sp>
        <p:sp>
          <p:nvSpPr>
            <p:cNvPr id="151" name="tx151"/>
            <p:cNvSpPr/>
            <p:nvPr/>
          </p:nvSpPr>
          <p:spPr>
            <a:xfrm>
              <a:off x="989976" y="1437626"/>
              <a:ext cx="6053145"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Estimated MCV1 coverage, and number of vaccinated and unvaccinated children,</a:t>
              </a:r>
            </a:p>
          </p:txBody>
        </p:sp>
        <p:sp>
          <p:nvSpPr>
            <p:cNvPr id="152" name="tx152"/>
            <p:cNvSpPr/>
            <p:nvPr/>
          </p:nvSpPr>
          <p:spPr>
            <a:xfrm>
              <a:off x="989976" y="1618677"/>
              <a:ext cx="140607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UMICs, 2000-2025</a:t>
              </a:r>
            </a:p>
          </p:txBody>
        </p:sp>
        <p:sp>
          <p:nvSpPr>
            <p:cNvPr id="153" name="pl153"/>
            <p:cNvSpPr/>
            <p:nvPr/>
          </p:nvSpPr>
          <p:spPr>
            <a:xfrm>
              <a:off x="2152782"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4" name="pl154"/>
            <p:cNvSpPr/>
            <p:nvPr/>
          </p:nvSpPr>
          <p:spPr>
            <a:xfrm>
              <a:off x="3791597"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5" name="pl155"/>
            <p:cNvSpPr/>
            <p:nvPr/>
          </p:nvSpPr>
          <p:spPr>
            <a:xfrm>
              <a:off x="5430412"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6" name="pl156"/>
            <p:cNvSpPr/>
            <p:nvPr/>
          </p:nvSpPr>
          <p:spPr>
            <a:xfrm>
              <a:off x="7069227"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7" name="pl157"/>
            <p:cNvSpPr/>
            <p:nvPr/>
          </p:nvSpPr>
          <p:spPr>
            <a:xfrm>
              <a:off x="989976" y="5902447"/>
              <a:ext cx="7554769" cy="0"/>
            </a:xfrm>
            <a:custGeom>
              <a:avLst/>
              <a:pathLst>
                <a:path w="7554769" h="0">
                  <a:moveTo>
                    <a:pt x="0" y="0"/>
                  </a:moveTo>
                  <a:lnTo>
                    <a:pt x="7554769" y="0"/>
                  </a:lnTo>
                  <a:lnTo>
                    <a:pt x="7554769" y="0"/>
                  </a:lnTo>
                </a:path>
              </a:pathLst>
            </a:custGeom>
            <a:ln w="13550" cap="flat">
              <a:solidFill>
                <a:srgbClr val="EBEBEB">
                  <a:alpha val="100000"/>
                </a:srgbClr>
              </a:solidFill>
              <a:prstDash val="solid"/>
              <a:round/>
            </a:ln>
          </p:spPr>
          <p:txBody>
            <a:bodyPr/>
            <a:lstStyle/>
            <a:p/>
          </p:txBody>
        </p:sp>
        <p:sp>
          <p:nvSpPr>
            <p:cNvPr id="158" name="pl158"/>
            <p:cNvSpPr/>
            <p:nvPr/>
          </p:nvSpPr>
          <p:spPr>
            <a:xfrm>
              <a:off x="989976" y="5747382"/>
              <a:ext cx="7554769" cy="0"/>
            </a:xfrm>
            <a:custGeom>
              <a:avLst/>
              <a:pathLst>
                <a:path w="7554769" h="0">
                  <a:moveTo>
                    <a:pt x="0" y="0"/>
                  </a:moveTo>
                  <a:lnTo>
                    <a:pt x="7554769" y="0"/>
                  </a:lnTo>
                  <a:lnTo>
                    <a:pt x="7554769" y="0"/>
                  </a:lnTo>
                </a:path>
              </a:pathLst>
            </a:custGeom>
            <a:ln w="13550" cap="flat">
              <a:solidFill>
                <a:srgbClr val="EBEBEB">
                  <a:alpha val="100000"/>
                </a:srgbClr>
              </a:solidFill>
              <a:prstDash val="solid"/>
              <a:round/>
            </a:ln>
          </p:spPr>
          <p:txBody>
            <a:bodyPr/>
            <a:lstStyle/>
            <a:p/>
          </p:txBody>
        </p:sp>
        <p:sp>
          <p:nvSpPr>
            <p:cNvPr id="159" name="pl159"/>
            <p:cNvSpPr/>
            <p:nvPr/>
          </p:nvSpPr>
          <p:spPr>
            <a:xfrm>
              <a:off x="989976" y="5592316"/>
              <a:ext cx="7554769" cy="0"/>
            </a:xfrm>
            <a:custGeom>
              <a:avLst/>
              <a:pathLst>
                <a:path w="7554769" h="0">
                  <a:moveTo>
                    <a:pt x="0" y="0"/>
                  </a:moveTo>
                  <a:lnTo>
                    <a:pt x="7554769" y="0"/>
                  </a:lnTo>
                  <a:lnTo>
                    <a:pt x="7554769" y="0"/>
                  </a:lnTo>
                </a:path>
              </a:pathLst>
            </a:custGeom>
            <a:ln w="13550" cap="flat">
              <a:solidFill>
                <a:srgbClr val="EBEBEB">
                  <a:alpha val="100000"/>
                </a:srgbClr>
              </a:solidFill>
              <a:prstDash val="solid"/>
              <a:round/>
            </a:ln>
          </p:spPr>
          <p:txBody>
            <a:bodyPr/>
            <a:lstStyle/>
            <a:p/>
          </p:txBody>
        </p:sp>
        <p:sp>
          <p:nvSpPr>
            <p:cNvPr id="160" name="pl160"/>
            <p:cNvSpPr/>
            <p:nvPr/>
          </p:nvSpPr>
          <p:spPr>
            <a:xfrm>
              <a:off x="1333375"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61" name="pl161"/>
            <p:cNvSpPr/>
            <p:nvPr/>
          </p:nvSpPr>
          <p:spPr>
            <a:xfrm>
              <a:off x="2972190"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62" name="pl162"/>
            <p:cNvSpPr/>
            <p:nvPr/>
          </p:nvSpPr>
          <p:spPr>
            <a:xfrm>
              <a:off x="4611004"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63" name="pl163"/>
            <p:cNvSpPr/>
            <p:nvPr/>
          </p:nvSpPr>
          <p:spPr>
            <a:xfrm>
              <a:off x="6249819"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64" name="pl164"/>
            <p:cNvSpPr/>
            <p:nvPr/>
          </p:nvSpPr>
          <p:spPr>
            <a:xfrm>
              <a:off x="7888634"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65" name="rc165"/>
            <p:cNvSpPr/>
            <p:nvPr/>
          </p:nvSpPr>
          <p:spPr>
            <a:xfrm>
              <a:off x="1333375" y="5840421"/>
              <a:ext cx="6019679" cy="124052"/>
            </a:xfrm>
            <a:prstGeom prst="rect">
              <a:avLst/>
            </a:prstGeom>
            <a:solidFill>
              <a:srgbClr val="80BD41">
                <a:alpha val="100000"/>
              </a:srgbClr>
            </a:solidFill>
          </p:spPr>
          <p:txBody>
            <a:bodyPr/>
            <a:lstStyle/>
            <a:p/>
          </p:txBody>
        </p:sp>
        <p:sp>
          <p:nvSpPr>
            <p:cNvPr id="166" name="rc166"/>
            <p:cNvSpPr/>
            <p:nvPr/>
          </p:nvSpPr>
          <p:spPr>
            <a:xfrm>
              <a:off x="7353055" y="5840421"/>
              <a:ext cx="521246" cy="124052"/>
            </a:xfrm>
            <a:prstGeom prst="rect">
              <a:avLst/>
            </a:prstGeom>
            <a:solidFill>
              <a:srgbClr val="E2231A">
                <a:alpha val="100000"/>
              </a:srgbClr>
            </a:solidFill>
          </p:spPr>
          <p:txBody>
            <a:bodyPr/>
            <a:lstStyle/>
            <a:p/>
          </p:txBody>
        </p:sp>
        <p:sp>
          <p:nvSpPr>
            <p:cNvPr id="167" name="rc167"/>
            <p:cNvSpPr/>
            <p:nvPr/>
          </p:nvSpPr>
          <p:spPr>
            <a:xfrm>
              <a:off x="1333375" y="5685356"/>
              <a:ext cx="4787760" cy="124052"/>
            </a:xfrm>
            <a:prstGeom prst="rect">
              <a:avLst/>
            </a:prstGeom>
            <a:solidFill>
              <a:srgbClr val="80BD41">
                <a:alpha val="100000"/>
              </a:srgbClr>
            </a:solidFill>
          </p:spPr>
          <p:txBody>
            <a:bodyPr/>
            <a:lstStyle/>
            <a:p/>
          </p:txBody>
        </p:sp>
        <p:sp>
          <p:nvSpPr>
            <p:cNvPr id="168" name="rc168"/>
            <p:cNvSpPr/>
            <p:nvPr/>
          </p:nvSpPr>
          <p:spPr>
            <a:xfrm>
              <a:off x="6121136" y="5685356"/>
              <a:ext cx="517738" cy="124052"/>
            </a:xfrm>
            <a:prstGeom prst="rect">
              <a:avLst/>
            </a:prstGeom>
            <a:solidFill>
              <a:srgbClr val="E2231A">
                <a:alpha val="100000"/>
              </a:srgbClr>
            </a:solidFill>
          </p:spPr>
          <p:txBody>
            <a:bodyPr/>
            <a:lstStyle/>
            <a:p/>
          </p:txBody>
        </p:sp>
        <p:sp>
          <p:nvSpPr>
            <p:cNvPr id="169" name="rc169"/>
            <p:cNvSpPr/>
            <p:nvPr/>
          </p:nvSpPr>
          <p:spPr>
            <a:xfrm>
              <a:off x="1333375" y="5530290"/>
              <a:ext cx="4687314" cy="124052"/>
            </a:xfrm>
            <a:prstGeom prst="rect">
              <a:avLst/>
            </a:prstGeom>
            <a:solidFill>
              <a:srgbClr val="80BD41">
                <a:alpha val="100000"/>
              </a:srgbClr>
            </a:solidFill>
          </p:spPr>
          <p:txBody>
            <a:bodyPr/>
            <a:lstStyle/>
            <a:p/>
          </p:txBody>
        </p:sp>
        <p:sp>
          <p:nvSpPr>
            <p:cNvPr id="170" name="rc170"/>
            <p:cNvSpPr/>
            <p:nvPr/>
          </p:nvSpPr>
          <p:spPr>
            <a:xfrm>
              <a:off x="6020689" y="5530290"/>
              <a:ext cx="567444" cy="124052"/>
            </a:xfrm>
            <a:prstGeom prst="rect">
              <a:avLst/>
            </a:prstGeom>
            <a:solidFill>
              <a:srgbClr val="E2231A">
                <a:alpha val="100000"/>
              </a:srgbClr>
            </a:solidFill>
          </p:spPr>
          <p:txBody>
            <a:bodyPr/>
            <a:lstStyle/>
            <a:p/>
          </p:txBody>
        </p:sp>
        <p:sp>
          <p:nvSpPr>
            <p:cNvPr id="171" name="tx171"/>
            <p:cNvSpPr/>
            <p:nvPr/>
          </p:nvSpPr>
          <p:spPr>
            <a:xfrm>
              <a:off x="4220182" y="5857185"/>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36.7</a:t>
              </a:r>
            </a:p>
          </p:txBody>
        </p:sp>
        <p:sp>
          <p:nvSpPr>
            <p:cNvPr id="172" name="tx172"/>
            <p:cNvSpPr/>
            <p:nvPr/>
          </p:nvSpPr>
          <p:spPr>
            <a:xfrm>
              <a:off x="7525804" y="5857185"/>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3.2</a:t>
              </a:r>
            </a:p>
          </p:txBody>
        </p:sp>
        <p:sp>
          <p:nvSpPr>
            <p:cNvPr id="173" name="tx173"/>
            <p:cNvSpPr/>
            <p:nvPr/>
          </p:nvSpPr>
          <p:spPr>
            <a:xfrm>
              <a:off x="3604223" y="5702119"/>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29.2</a:t>
              </a:r>
            </a:p>
          </p:txBody>
        </p:sp>
        <p:sp>
          <p:nvSpPr>
            <p:cNvPr id="174" name="tx174"/>
            <p:cNvSpPr/>
            <p:nvPr/>
          </p:nvSpPr>
          <p:spPr>
            <a:xfrm>
              <a:off x="6292131" y="5702119"/>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3.2</a:t>
              </a:r>
            </a:p>
          </p:txBody>
        </p:sp>
        <p:sp>
          <p:nvSpPr>
            <p:cNvPr id="175" name="tx175"/>
            <p:cNvSpPr/>
            <p:nvPr/>
          </p:nvSpPr>
          <p:spPr>
            <a:xfrm>
              <a:off x="3554000" y="5547054"/>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28.6</a:t>
              </a:r>
            </a:p>
          </p:txBody>
        </p:sp>
        <p:sp>
          <p:nvSpPr>
            <p:cNvPr id="176" name="tx176"/>
            <p:cNvSpPr/>
            <p:nvPr/>
          </p:nvSpPr>
          <p:spPr>
            <a:xfrm>
              <a:off x="6216538" y="5547054"/>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3.5</a:t>
              </a:r>
            </a:p>
          </p:txBody>
        </p:sp>
        <p:sp>
          <p:nvSpPr>
            <p:cNvPr id="177" name="tx177"/>
            <p:cNvSpPr/>
            <p:nvPr/>
          </p:nvSpPr>
          <p:spPr>
            <a:xfrm>
              <a:off x="8078315" y="5857185"/>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39.9</a:t>
              </a:r>
            </a:p>
          </p:txBody>
        </p:sp>
        <p:sp>
          <p:nvSpPr>
            <p:cNvPr id="178" name="tx178"/>
            <p:cNvSpPr/>
            <p:nvPr/>
          </p:nvSpPr>
          <p:spPr>
            <a:xfrm>
              <a:off x="6781117" y="5702119"/>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32.4</a:t>
              </a:r>
            </a:p>
          </p:txBody>
        </p:sp>
        <p:sp>
          <p:nvSpPr>
            <p:cNvPr id="179" name="tx179"/>
            <p:cNvSpPr/>
            <p:nvPr/>
          </p:nvSpPr>
          <p:spPr>
            <a:xfrm>
              <a:off x="6727839" y="5547054"/>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32.1</a:t>
              </a:r>
            </a:p>
          </p:txBody>
        </p:sp>
        <p:sp>
          <p:nvSpPr>
            <p:cNvPr id="180" name="tx180"/>
            <p:cNvSpPr/>
            <p:nvPr/>
          </p:nvSpPr>
          <p:spPr>
            <a:xfrm>
              <a:off x="616450" y="5852430"/>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81" name="tx181"/>
            <p:cNvSpPr/>
            <p:nvPr/>
          </p:nvSpPr>
          <p:spPr>
            <a:xfrm>
              <a:off x="616450" y="56973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82" name="tx182"/>
            <p:cNvSpPr/>
            <p:nvPr/>
          </p:nvSpPr>
          <p:spPr>
            <a:xfrm>
              <a:off x="616450" y="5542299"/>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83" name="tx183"/>
            <p:cNvSpPr/>
            <p:nvPr/>
          </p:nvSpPr>
          <p:spPr>
            <a:xfrm>
              <a:off x="1216880" y="6058117"/>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 M</a:t>
              </a:r>
            </a:p>
          </p:txBody>
        </p:sp>
        <p:sp>
          <p:nvSpPr>
            <p:cNvPr id="184" name="tx184"/>
            <p:cNvSpPr/>
            <p:nvPr/>
          </p:nvSpPr>
          <p:spPr>
            <a:xfrm>
              <a:off x="2816833" y="6058117"/>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 M</a:t>
              </a:r>
            </a:p>
          </p:txBody>
        </p:sp>
        <p:sp>
          <p:nvSpPr>
            <p:cNvPr id="185" name="tx185"/>
            <p:cNvSpPr/>
            <p:nvPr/>
          </p:nvSpPr>
          <p:spPr>
            <a:xfrm>
              <a:off x="4455648" y="6058117"/>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 M</a:t>
              </a:r>
            </a:p>
          </p:txBody>
        </p:sp>
        <p:sp>
          <p:nvSpPr>
            <p:cNvPr id="186" name="tx186"/>
            <p:cNvSpPr/>
            <p:nvPr/>
          </p:nvSpPr>
          <p:spPr>
            <a:xfrm>
              <a:off x="6094463" y="6058117"/>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30 M</a:t>
              </a:r>
            </a:p>
          </p:txBody>
        </p:sp>
        <p:sp>
          <p:nvSpPr>
            <p:cNvPr id="187" name="tx187"/>
            <p:cNvSpPr/>
            <p:nvPr/>
          </p:nvSpPr>
          <p:spPr>
            <a:xfrm>
              <a:off x="7733277" y="6058117"/>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40 M</a:t>
              </a:r>
            </a:p>
          </p:txBody>
        </p:sp>
        <p:sp>
          <p:nvSpPr>
            <p:cNvPr id="188" name="tx188"/>
            <p:cNvSpPr/>
            <p:nvPr/>
          </p:nvSpPr>
          <p:spPr>
            <a:xfrm>
              <a:off x="3878244" y="6222390"/>
              <a:ext cx="177823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children (millions)</a:t>
              </a:r>
            </a:p>
          </p:txBody>
        </p:sp>
        <p:sp>
          <p:nvSpPr>
            <p:cNvPr id="189" name="tx189"/>
            <p:cNvSpPr/>
            <p:nvPr/>
          </p:nvSpPr>
          <p:spPr>
            <a:xfrm>
              <a:off x="4295803" y="6421459"/>
              <a:ext cx="42489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Sources: WHO/UNICEF Estimates of National Immunization Coverage, 2025 revision;</a:t>
              </a:r>
            </a:p>
          </p:txBody>
        </p:sp>
        <p:sp>
          <p:nvSpPr>
            <p:cNvPr id="190" name="tx190"/>
            <p:cNvSpPr/>
            <p:nvPr/>
          </p:nvSpPr>
          <p:spPr>
            <a:xfrm>
              <a:off x="1751485" y="6542159"/>
              <a:ext cx="679326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United Nations, Department of Economic and Social Affairs, Population Division (2024). World Population Prospects 2024, Online Edition.</a:t>
              </a:r>
            </a:p>
          </p:txBody>
        </p:sp>
      </p:grpSp>
      <p:sp>
        <p:nvSpPr>
          <p:cNvPr id="19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MCV1 coverage in 2025 (89%) was lower than in 2019 (92%).
The number of children vaccinated with MCV1 decreased 22% from 36.7 million in 2019 to 28.6 million in 2025.
The number of surviving infants decreased approximately 20% from 39.9 million in 2019 to 32.1 million in 2025.
In 2025, 8.1 million fewer children were vaccinated than in 2019.
In 2025, there were 7.8 million fewer surviving infants (target population) than in 2019.
For vaccine coverage to increase, the number of children vaccinated needs to either increase or at least decline at a slower rate than the decline in surviving infant target population.</a:t>
            </a:r>
          </a:p>
        </p:txBody>
      </p:sp>
      <p:sp>
        <p:nvSpPr>
          <p:cNvPr id="192"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MCV1 coverage was 89%: 28.6 million children received the measles vaccine, but 3.5 million remain unvaccinated against the highly contagious disease.</a:t>
            </a:r>
          </a:p>
        </p:txBody>
      </p:sp>
      <p:grpSp xmlns:pic="http://schemas.openxmlformats.org/drawingml/2006/picture">
        <p:nvGrpSpPr>
          <p:cNvPr id="193" name=""/>
          <p:cNvGrpSpPr/>
          <p:nvPr/>
        </p:nvGrpSpPr>
        <p:grpSpPr>
          <a:xfrm>
            <a:off x="292608" y="1005840"/>
            <a:ext cx="8595360" cy="28575"/>
            <a:chOff x="292608" y="1005840"/>
            <a:chExt cx="8595360" cy="28575"/>
          </a:xfrm>
        </p:grpSpPr>
        <p:sp>
          <p:nvSpPr>
            <p:cNvPr id="194"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95"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1882197" y="4422650"/>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 name="rc5"/>
            <p:cNvSpPr/>
            <p:nvPr/>
          </p:nvSpPr>
          <p:spPr>
            <a:xfrm>
              <a:off x="2145648" y="4422650"/>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 name="rc6"/>
            <p:cNvSpPr/>
            <p:nvPr/>
          </p:nvSpPr>
          <p:spPr>
            <a:xfrm>
              <a:off x="2409099" y="4422650"/>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 name="rc7"/>
            <p:cNvSpPr/>
            <p:nvPr/>
          </p:nvSpPr>
          <p:spPr>
            <a:xfrm>
              <a:off x="2672550" y="4422650"/>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 name="rc8"/>
            <p:cNvSpPr/>
            <p:nvPr/>
          </p:nvSpPr>
          <p:spPr>
            <a:xfrm>
              <a:off x="2936001" y="4422650"/>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 name="rc9"/>
            <p:cNvSpPr/>
            <p:nvPr/>
          </p:nvSpPr>
          <p:spPr>
            <a:xfrm>
              <a:off x="3199452" y="4422650"/>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 name="rc10"/>
            <p:cNvSpPr/>
            <p:nvPr/>
          </p:nvSpPr>
          <p:spPr>
            <a:xfrm>
              <a:off x="3462903" y="4422650"/>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 name="rc11"/>
            <p:cNvSpPr/>
            <p:nvPr/>
          </p:nvSpPr>
          <p:spPr>
            <a:xfrm>
              <a:off x="3726354" y="4422650"/>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 name="rc12"/>
            <p:cNvSpPr/>
            <p:nvPr/>
          </p:nvSpPr>
          <p:spPr>
            <a:xfrm>
              <a:off x="3989805" y="4422650"/>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 name="rc13"/>
            <p:cNvSpPr/>
            <p:nvPr/>
          </p:nvSpPr>
          <p:spPr>
            <a:xfrm>
              <a:off x="4253256" y="4422650"/>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 name="rc14"/>
            <p:cNvSpPr/>
            <p:nvPr/>
          </p:nvSpPr>
          <p:spPr>
            <a:xfrm>
              <a:off x="4516707" y="442265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 name="rc15"/>
            <p:cNvSpPr/>
            <p:nvPr/>
          </p:nvSpPr>
          <p:spPr>
            <a:xfrm>
              <a:off x="4780158" y="442265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 name="rc16"/>
            <p:cNvSpPr/>
            <p:nvPr/>
          </p:nvSpPr>
          <p:spPr>
            <a:xfrm>
              <a:off x="5043609" y="4422650"/>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7" name="rc17"/>
            <p:cNvSpPr/>
            <p:nvPr/>
          </p:nvSpPr>
          <p:spPr>
            <a:xfrm>
              <a:off x="5307060" y="442265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8" name="rc18"/>
            <p:cNvSpPr/>
            <p:nvPr/>
          </p:nvSpPr>
          <p:spPr>
            <a:xfrm>
              <a:off x="5570512" y="4422650"/>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9" name="rc19"/>
            <p:cNvSpPr/>
            <p:nvPr/>
          </p:nvSpPr>
          <p:spPr>
            <a:xfrm>
              <a:off x="5833963" y="4422650"/>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0" name="rc20"/>
            <p:cNvSpPr/>
            <p:nvPr/>
          </p:nvSpPr>
          <p:spPr>
            <a:xfrm>
              <a:off x="6097414" y="4422650"/>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1" name="rc21"/>
            <p:cNvSpPr/>
            <p:nvPr/>
          </p:nvSpPr>
          <p:spPr>
            <a:xfrm>
              <a:off x="6360865" y="4422650"/>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2" name="rc22"/>
            <p:cNvSpPr/>
            <p:nvPr/>
          </p:nvSpPr>
          <p:spPr>
            <a:xfrm>
              <a:off x="6624316" y="4422650"/>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3" name="rc23"/>
            <p:cNvSpPr/>
            <p:nvPr/>
          </p:nvSpPr>
          <p:spPr>
            <a:xfrm>
              <a:off x="6887767" y="4422650"/>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4" name="rc24"/>
            <p:cNvSpPr/>
            <p:nvPr/>
          </p:nvSpPr>
          <p:spPr>
            <a:xfrm>
              <a:off x="7151218" y="4422650"/>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5" name="rc25"/>
            <p:cNvSpPr/>
            <p:nvPr/>
          </p:nvSpPr>
          <p:spPr>
            <a:xfrm>
              <a:off x="7414669" y="4422650"/>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6" name="rc26"/>
            <p:cNvSpPr/>
            <p:nvPr/>
          </p:nvSpPr>
          <p:spPr>
            <a:xfrm>
              <a:off x="7678120" y="4422650"/>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7" name="rc27"/>
            <p:cNvSpPr/>
            <p:nvPr/>
          </p:nvSpPr>
          <p:spPr>
            <a:xfrm>
              <a:off x="7941571" y="4422650"/>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8" name="rc28"/>
            <p:cNvSpPr/>
            <p:nvPr/>
          </p:nvSpPr>
          <p:spPr>
            <a:xfrm>
              <a:off x="8205022" y="4422650"/>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9" name="rc29"/>
            <p:cNvSpPr/>
            <p:nvPr/>
          </p:nvSpPr>
          <p:spPr>
            <a:xfrm>
              <a:off x="8468473" y="4422650"/>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0" name="rc30"/>
            <p:cNvSpPr/>
            <p:nvPr/>
          </p:nvSpPr>
          <p:spPr>
            <a:xfrm>
              <a:off x="1882197" y="2125090"/>
              <a:ext cx="263451" cy="76585"/>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1" name="rc31"/>
            <p:cNvSpPr/>
            <p:nvPr/>
          </p:nvSpPr>
          <p:spPr>
            <a:xfrm>
              <a:off x="2145648" y="2125090"/>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2" name="rc32"/>
            <p:cNvSpPr/>
            <p:nvPr/>
          </p:nvSpPr>
          <p:spPr>
            <a:xfrm>
              <a:off x="2409099" y="2125090"/>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3" name="rc33"/>
            <p:cNvSpPr/>
            <p:nvPr/>
          </p:nvSpPr>
          <p:spPr>
            <a:xfrm>
              <a:off x="2672550" y="2125090"/>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4" name="rc34"/>
            <p:cNvSpPr/>
            <p:nvPr/>
          </p:nvSpPr>
          <p:spPr>
            <a:xfrm>
              <a:off x="2936001" y="2125090"/>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5" name="rc35"/>
            <p:cNvSpPr/>
            <p:nvPr/>
          </p:nvSpPr>
          <p:spPr>
            <a:xfrm>
              <a:off x="3199452" y="2125090"/>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6" name="rc36"/>
            <p:cNvSpPr/>
            <p:nvPr/>
          </p:nvSpPr>
          <p:spPr>
            <a:xfrm>
              <a:off x="3462903" y="2125090"/>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7" name="rc37"/>
            <p:cNvSpPr/>
            <p:nvPr/>
          </p:nvSpPr>
          <p:spPr>
            <a:xfrm>
              <a:off x="3726354" y="2125090"/>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8" name="rc38"/>
            <p:cNvSpPr/>
            <p:nvPr/>
          </p:nvSpPr>
          <p:spPr>
            <a:xfrm>
              <a:off x="3989805" y="2125090"/>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9" name="rc39"/>
            <p:cNvSpPr/>
            <p:nvPr/>
          </p:nvSpPr>
          <p:spPr>
            <a:xfrm>
              <a:off x="4253256" y="2125090"/>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0" name="rc40"/>
            <p:cNvSpPr/>
            <p:nvPr/>
          </p:nvSpPr>
          <p:spPr>
            <a:xfrm>
              <a:off x="4516707" y="2125090"/>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 name="rc41"/>
            <p:cNvSpPr/>
            <p:nvPr/>
          </p:nvSpPr>
          <p:spPr>
            <a:xfrm>
              <a:off x="4780158" y="2125090"/>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2" name="rc42"/>
            <p:cNvSpPr/>
            <p:nvPr/>
          </p:nvSpPr>
          <p:spPr>
            <a:xfrm>
              <a:off x="5043609" y="2125090"/>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3" name="rc43"/>
            <p:cNvSpPr/>
            <p:nvPr/>
          </p:nvSpPr>
          <p:spPr>
            <a:xfrm>
              <a:off x="5307060" y="2125090"/>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 name="rc44"/>
            <p:cNvSpPr/>
            <p:nvPr/>
          </p:nvSpPr>
          <p:spPr>
            <a:xfrm>
              <a:off x="5570512" y="2125090"/>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 name="rc45"/>
            <p:cNvSpPr/>
            <p:nvPr/>
          </p:nvSpPr>
          <p:spPr>
            <a:xfrm>
              <a:off x="5833963" y="2125090"/>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6" name="rc46"/>
            <p:cNvSpPr/>
            <p:nvPr/>
          </p:nvSpPr>
          <p:spPr>
            <a:xfrm>
              <a:off x="6097414" y="2125090"/>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7" name="rc47"/>
            <p:cNvSpPr/>
            <p:nvPr/>
          </p:nvSpPr>
          <p:spPr>
            <a:xfrm>
              <a:off x="6360865" y="2125090"/>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8" name="rc48"/>
            <p:cNvSpPr/>
            <p:nvPr/>
          </p:nvSpPr>
          <p:spPr>
            <a:xfrm>
              <a:off x="6624316" y="2125090"/>
              <a:ext cx="263451" cy="76585"/>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49" name="rc49"/>
            <p:cNvSpPr/>
            <p:nvPr/>
          </p:nvSpPr>
          <p:spPr>
            <a:xfrm>
              <a:off x="6887767" y="2125090"/>
              <a:ext cx="263451" cy="76585"/>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50" name="rc50"/>
            <p:cNvSpPr/>
            <p:nvPr/>
          </p:nvSpPr>
          <p:spPr>
            <a:xfrm>
              <a:off x="7151218" y="2125090"/>
              <a:ext cx="263451" cy="76585"/>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51" name="rc51"/>
            <p:cNvSpPr/>
            <p:nvPr/>
          </p:nvSpPr>
          <p:spPr>
            <a:xfrm>
              <a:off x="7414669" y="2125090"/>
              <a:ext cx="263451" cy="7658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2" name="rc52"/>
            <p:cNvSpPr/>
            <p:nvPr/>
          </p:nvSpPr>
          <p:spPr>
            <a:xfrm>
              <a:off x="7678120" y="2125090"/>
              <a:ext cx="263451" cy="7658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3" name="rc53"/>
            <p:cNvSpPr/>
            <p:nvPr/>
          </p:nvSpPr>
          <p:spPr>
            <a:xfrm>
              <a:off x="7941571" y="212509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4" name="rc54"/>
            <p:cNvSpPr/>
            <p:nvPr/>
          </p:nvSpPr>
          <p:spPr>
            <a:xfrm>
              <a:off x="8205022" y="2125090"/>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5" name="rc55"/>
            <p:cNvSpPr/>
            <p:nvPr/>
          </p:nvSpPr>
          <p:spPr>
            <a:xfrm>
              <a:off x="8468473" y="2125090"/>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6" name="rc56"/>
            <p:cNvSpPr/>
            <p:nvPr/>
          </p:nvSpPr>
          <p:spPr>
            <a:xfrm>
              <a:off x="1882197" y="4346065"/>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7" name="rc57"/>
            <p:cNvSpPr/>
            <p:nvPr/>
          </p:nvSpPr>
          <p:spPr>
            <a:xfrm>
              <a:off x="2145648" y="4346065"/>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8" name="rc58"/>
            <p:cNvSpPr/>
            <p:nvPr/>
          </p:nvSpPr>
          <p:spPr>
            <a:xfrm>
              <a:off x="2409099" y="4346065"/>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9" name="rc59"/>
            <p:cNvSpPr/>
            <p:nvPr/>
          </p:nvSpPr>
          <p:spPr>
            <a:xfrm>
              <a:off x="2672550" y="4346065"/>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0" name="rc60"/>
            <p:cNvSpPr/>
            <p:nvPr/>
          </p:nvSpPr>
          <p:spPr>
            <a:xfrm>
              <a:off x="2936001" y="434606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 name="rc61"/>
            <p:cNvSpPr/>
            <p:nvPr/>
          </p:nvSpPr>
          <p:spPr>
            <a:xfrm>
              <a:off x="3199452" y="4346065"/>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2" name="rc62"/>
            <p:cNvSpPr/>
            <p:nvPr/>
          </p:nvSpPr>
          <p:spPr>
            <a:xfrm>
              <a:off x="3462903" y="4346065"/>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3" name="rc63"/>
            <p:cNvSpPr/>
            <p:nvPr/>
          </p:nvSpPr>
          <p:spPr>
            <a:xfrm>
              <a:off x="3726354" y="4346065"/>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4" name="rc64"/>
            <p:cNvSpPr/>
            <p:nvPr/>
          </p:nvSpPr>
          <p:spPr>
            <a:xfrm>
              <a:off x="3989805" y="4346065"/>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5" name="rc65"/>
            <p:cNvSpPr/>
            <p:nvPr/>
          </p:nvSpPr>
          <p:spPr>
            <a:xfrm>
              <a:off x="4253256" y="4346065"/>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6" name="rc66"/>
            <p:cNvSpPr/>
            <p:nvPr/>
          </p:nvSpPr>
          <p:spPr>
            <a:xfrm>
              <a:off x="4516707" y="4346065"/>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7" name="rc67"/>
            <p:cNvSpPr/>
            <p:nvPr/>
          </p:nvSpPr>
          <p:spPr>
            <a:xfrm>
              <a:off x="4780158" y="4346065"/>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8" name="rc68"/>
            <p:cNvSpPr/>
            <p:nvPr/>
          </p:nvSpPr>
          <p:spPr>
            <a:xfrm>
              <a:off x="5043609" y="4346065"/>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9" name="rc69"/>
            <p:cNvSpPr/>
            <p:nvPr/>
          </p:nvSpPr>
          <p:spPr>
            <a:xfrm>
              <a:off x="5307060" y="4346065"/>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0" name="rc70"/>
            <p:cNvSpPr/>
            <p:nvPr/>
          </p:nvSpPr>
          <p:spPr>
            <a:xfrm>
              <a:off x="5570512" y="4346065"/>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1" name="rc71"/>
            <p:cNvSpPr/>
            <p:nvPr/>
          </p:nvSpPr>
          <p:spPr>
            <a:xfrm>
              <a:off x="5833963" y="4346065"/>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2" name="rc72"/>
            <p:cNvSpPr/>
            <p:nvPr/>
          </p:nvSpPr>
          <p:spPr>
            <a:xfrm>
              <a:off x="6097414" y="4346065"/>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3" name="rc73"/>
            <p:cNvSpPr/>
            <p:nvPr/>
          </p:nvSpPr>
          <p:spPr>
            <a:xfrm>
              <a:off x="6360865" y="4346065"/>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4" name="rc74"/>
            <p:cNvSpPr/>
            <p:nvPr/>
          </p:nvSpPr>
          <p:spPr>
            <a:xfrm>
              <a:off x="6624316" y="4346065"/>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5" name="rc75"/>
            <p:cNvSpPr/>
            <p:nvPr/>
          </p:nvSpPr>
          <p:spPr>
            <a:xfrm>
              <a:off x="6887767" y="4346065"/>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6" name="rc76"/>
            <p:cNvSpPr/>
            <p:nvPr/>
          </p:nvSpPr>
          <p:spPr>
            <a:xfrm>
              <a:off x="7151218" y="4346065"/>
              <a:ext cx="263451" cy="7658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7" name="rc77"/>
            <p:cNvSpPr/>
            <p:nvPr/>
          </p:nvSpPr>
          <p:spPr>
            <a:xfrm>
              <a:off x="7414669" y="4346065"/>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8" name="rc78"/>
            <p:cNvSpPr/>
            <p:nvPr/>
          </p:nvSpPr>
          <p:spPr>
            <a:xfrm>
              <a:off x="7678120" y="4346065"/>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79" name="rc79"/>
            <p:cNvSpPr/>
            <p:nvPr/>
          </p:nvSpPr>
          <p:spPr>
            <a:xfrm>
              <a:off x="7941571" y="4346065"/>
              <a:ext cx="263451" cy="76585"/>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80" name="rc80"/>
            <p:cNvSpPr/>
            <p:nvPr/>
          </p:nvSpPr>
          <p:spPr>
            <a:xfrm>
              <a:off x="8205022" y="4346065"/>
              <a:ext cx="263451" cy="7658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81" name="rc81"/>
            <p:cNvSpPr/>
            <p:nvPr/>
          </p:nvSpPr>
          <p:spPr>
            <a:xfrm>
              <a:off x="8468473" y="4346065"/>
              <a:ext cx="263451" cy="7658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82" name="rc82"/>
            <p:cNvSpPr/>
            <p:nvPr/>
          </p:nvSpPr>
          <p:spPr>
            <a:xfrm>
              <a:off x="1882197" y="2201675"/>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3" name="rc83"/>
            <p:cNvSpPr/>
            <p:nvPr/>
          </p:nvSpPr>
          <p:spPr>
            <a:xfrm>
              <a:off x="2145648" y="2201675"/>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4" name="rc84"/>
            <p:cNvSpPr/>
            <p:nvPr/>
          </p:nvSpPr>
          <p:spPr>
            <a:xfrm>
              <a:off x="2409099" y="2201675"/>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5" name="rc85"/>
            <p:cNvSpPr/>
            <p:nvPr/>
          </p:nvSpPr>
          <p:spPr>
            <a:xfrm>
              <a:off x="2672550" y="2201675"/>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6" name="rc86"/>
            <p:cNvSpPr/>
            <p:nvPr/>
          </p:nvSpPr>
          <p:spPr>
            <a:xfrm>
              <a:off x="2936001" y="2201675"/>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7" name="rc87"/>
            <p:cNvSpPr/>
            <p:nvPr/>
          </p:nvSpPr>
          <p:spPr>
            <a:xfrm>
              <a:off x="3199452" y="2201675"/>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8" name="rc88"/>
            <p:cNvSpPr/>
            <p:nvPr/>
          </p:nvSpPr>
          <p:spPr>
            <a:xfrm>
              <a:off x="3462903" y="2201675"/>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9" name="rc89"/>
            <p:cNvSpPr/>
            <p:nvPr/>
          </p:nvSpPr>
          <p:spPr>
            <a:xfrm>
              <a:off x="3726354" y="2201675"/>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0" name="rc90"/>
            <p:cNvSpPr/>
            <p:nvPr/>
          </p:nvSpPr>
          <p:spPr>
            <a:xfrm>
              <a:off x="3989805" y="2201675"/>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1" name="rc91"/>
            <p:cNvSpPr/>
            <p:nvPr/>
          </p:nvSpPr>
          <p:spPr>
            <a:xfrm>
              <a:off x="4253256" y="2201675"/>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2" name="rc92"/>
            <p:cNvSpPr/>
            <p:nvPr/>
          </p:nvSpPr>
          <p:spPr>
            <a:xfrm>
              <a:off x="4516707" y="2201675"/>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3" name="rc93"/>
            <p:cNvSpPr/>
            <p:nvPr/>
          </p:nvSpPr>
          <p:spPr>
            <a:xfrm>
              <a:off x="4780158" y="2201675"/>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4" name="rc94"/>
            <p:cNvSpPr/>
            <p:nvPr/>
          </p:nvSpPr>
          <p:spPr>
            <a:xfrm>
              <a:off x="5043609" y="2201675"/>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5" name="rc95"/>
            <p:cNvSpPr/>
            <p:nvPr/>
          </p:nvSpPr>
          <p:spPr>
            <a:xfrm>
              <a:off x="5307060" y="2201675"/>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6" name="rc96"/>
            <p:cNvSpPr/>
            <p:nvPr/>
          </p:nvSpPr>
          <p:spPr>
            <a:xfrm>
              <a:off x="5570512" y="2201675"/>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7" name="rc97"/>
            <p:cNvSpPr/>
            <p:nvPr/>
          </p:nvSpPr>
          <p:spPr>
            <a:xfrm>
              <a:off x="5833963" y="2201675"/>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8" name="rc98"/>
            <p:cNvSpPr/>
            <p:nvPr/>
          </p:nvSpPr>
          <p:spPr>
            <a:xfrm>
              <a:off x="6097414" y="2201675"/>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9" name="rc99"/>
            <p:cNvSpPr/>
            <p:nvPr/>
          </p:nvSpPr>
          <p:spPr>
            <a:xfrm>
              <a:off x="6360865" y="2201675"/>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0" name="rc100"/>
            <p:cNvSpPr/>
            <p:nvPr/>
          </p:nvSpPr>
          <p:spPr>
            <a:xfrm>
              <a:off x="6624316" y="2201675"/>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1" name="rc101"/>
            <p:cNvSpPr/>
            <p:nvPr/>
          </p:nvSpPr>
          <p:spPr>
            <a:xfrm>
              <a:off x="6887767" y="2201675"/>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2" name="rc102"/>
            <p:cNvSpPr/>
            <p:nvPr/>
          </p:nvSpPr>
          <p:spPr>
            <a:xfrm>
              <a:off x="7151218" y="2201675"/>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3" name="rc103"/>
            <p:cNvSpPr/>
            <p:nvPr/>
          </p:nvSpPr>
          <p:spPr>
            <a:xfrm>
              <a:off x="7414669" y="2201675"/>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4" name="rc104"/>
            <p:cNvSpPr/>
            <p:nvPr/>
          </p:nvSpPr>
          <p:spPr>
            <a:xfrm>
              <a:off x="7678120" y="2201675"/>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5" name="rc105"/>
            <p:cNvSpPr/>
            <p:nvPr/>
          </p:nvSpPr>
          <p:spPr>
            <a:xfrm>
              <a:off x="7941571" y="2201675"/>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6" name="rc106"/>
            <p:cNvSpPr/>
            <p:nvPr/>
          </p:nvSpPr>
          <p:spPr>
            <a:xfrm>
              <a:off x="8205022" y="2201675"/>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7" name="rc107"/>
            <p:cNvSpPr/>
            <p:nvPr/>
          </p:nvSpPr>
          <p:spPr>
            <a:xfrm>
              <a:off x="8468473" y="2201675"/>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8" name="rc108"/>
            <p:cNvSpPr/>
            <p:nvPr/>
          </p:nvSpPr>
          <p:spPr>
            <a:xfrm>
              <a:off x="1882197" y="5035333"/>
              <a:ext cx="263451" cy="76585"/>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09" name="rc109"/>
            <p:cNvSpPr/>
            <p:nvPr/>
          </p:nvSpPr>
          <p:spPr>
            <a:xfrm>
              <a:off x="2145648" y="5035333"/>
              <a:ext cx="263451" cy="76585"/>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10" name="rc110"/>
            <p:cNvSpPr/>
            <p:nvPr/>
          </p:nvSpPr>
          <p:spPr>
            <a:xfrm>
              <a:off x="2409099" y="5035333"/>
              <a:ext cx="263451" cy="76585"/>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11" name="rc111"/>
            <p:cNvSpPr/>
            <p:nvPr/>
          </p:nvSpPr>
          <p:spPr>
            <a:xfrm>
              <a:off x="2672550" y="5035333"/>
              <a:ext cx="263451" cy="76585"/>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12" name="rc112"/>
            <p:cNvSpPr/>
            <p:nvPr/>
          </p:nvSpPr>
          <p:spPr>
            <a:xfrm>
              <a:off x="2936001" y="5035333"/>
              <a:ext cx="263451" cy="76585"/>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13" name="rc113"/>
            <p:cNvSpPr/>
            <p:nvPr/>
          </p:nvSpPr>
          <p:spPr>
            <a:xfrm>
              <a:off x="3199452" y="5035333"/>
              <a:ext cx="263451" cy="76585"/>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14" name="rc114"/>
            <p:cNvSpPr/>
            <p:nvPr/>
          </p:nvSpPr>
          <p:spPr>
            <a:xfrm>
              <a:off x="3462903" y="5035333"/>
              <a:ext cx="263451" cy="76585"/>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15" name="rc115"/>
            <p:cNvSpPr/>
            <p:nvPr/>
          </p:nvSpPr>
          <p:spPr>
            <a:xfrm>
              <a:off x="3726354" y="5035333"/>
              <a:ext cx="263451" cy="7658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16" name="rc116"/>
            <p:cNvSpPr/>
            <p:nvPr/>
          </p:nvSpPr>
          <p:spPr>
            <a:xfrm>
              <a:off x="3989805" y="5035333"/>
              <a:ext cx="263451" cy="7658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17" name="rc117"/>
            <p:cNvSpPr/>
            <p:nvPr/>
          </p:nvSpPr>
          <p:spPr>
            <a:xfrm>
              <a:off x="4253256" y="5035333"/>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18" name="rc118"/>
            <p:cNvSpPr/>
            <p:nvPr/>
          </p:nvSpPr>
          <p:spPr>
            <a:xfrm>
              <a:off x="4516707" y="5035333"/>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19" name="rc119"/>
            <p:cNvSpPr/>
            <p:nvPr/>
          </p:nvSpPr>
          <p:spPr>
            <a:xfrm>
              <a:off x="4780158" y="5035333"/>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0" name="rc120"/>
            <p:cNvSpPr/>
            <p:nvPr/>
          </p:nvSpPr>
          <p:spPr>
            <a:xfrm>
              <a:off x="5043609" y="5035333"/>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1" name="rc121"/>
            <p:cNvSpPr/>
            <p:nvPr/>
          </p:nvSpPr>
          <p:spPr>
            <a:xfrm>
              <a:off x="5307060" y="5035333"/>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2" name="rc122"/>
            <p:cNvSpPr/>
            <p:nvPr/>
          </p:nvSpPr>
          <p:spPr>
            <a:xfrm>
              <a:off x="5570512" y="5035333"/>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3" name="rc123"/>
            <p:cNvSpPr/>
            <p:nvPr/>
          </p:nvSpPr>
          <p:spPr>
            <a:xfrm>
              <a:off x="5833963" y="5035333"/>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24" name="rc124"/>
            <p:cNvSpPr/>
            <p:nvPr/>
          </p:nvSpPr>
          <p:spPr>
            <a:xfrm>
              <a:off x="6097414" y="5035333"/>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25" name="rc125"/>
            <p:cNvSpPr/>
            <p:nvPr/>
          </p:nvSpPr>
          <p:spPr>
            <a:xfrm>
              <a:off x="6360865" y="5035333"/>
              <a:ext cx="263451" cy="76585"/>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26" name="rc126"/>
            <p:cNvSpPr/>
            <p:nvPr/>
          </p:nvSpPr>
          <p:spPr>
            <a:xfrm>
              <a:off x="6624316" y="5035333"/>
              <a:ext cx="263451" cy="7658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27" name="rc127"/>
            <p:cNvSpPr/>
            <p:nvPr/>
          </p:nvSpPr>
          <p:spPr>
            <a:xfrm>
              <a:off x="6887767" y="5035333"/>
              <a:ext cx="263451" cy="7658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28" name="rc128"/>
            <p:cNvSpPr/>
            <p:nvPr/>
          </p:nvSpPr>
          <p:spPr>
            <a:xfrm>
              <a:off x="7151218" y="5035333"/>
              <a:ext cx="263451" cy="76585"/>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129" name="rc129"/>
            <p:cNvSpPr/>
            <p:nvPr/>
          </p:nvSpPr>
          <p:spPr>
            <a:xfrm>
              <a:off x="7414669" y="5035333"/>
              <a:ext cx="263451" cy="76585"/>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30" name="rc130"/>
            <p:cNvSpPr/>
            <p:nvPr/>
          </p:nvSpPr>
          <p:spPr>
            <a:xfrm>
              <a:off x="7678120" y="5035333"/>
              <a:ext cx="263451" cy="76585"/>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31" name="rc131"/>
            <p:cNvSpPr/>
            <p:nvPr/>
          </p:nvSpPr>
          <p:spPr>
            <a:xfrm>
              <a:off x="7941571" y="5035333"/>
              <a:ext cx="263451" cy="76585"/>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32" name="rc132"/>
            <p:cNvSpPr/>
            <p:nvPr/>
          </p:nvSpPr>
          <p:spPr>
            <a:xfrm>
              <a:off x="8205022" y="5035333"/>
              <a:ext cx="263451" cy="76585"/>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33" name="rc133"/>
            <p:cNvSpPr/>
            <p:nvPr/>
          </p:nvSpPr>
          <p:spPr>
            <a:xfrm>
              <a:off x="8468473" y="5035333"/>
              <a:ext cx="263451" cy="76585"/>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34" name="rc134"/>
            <p:cNvSpPr/>
            <p:nvPr/>
          </p:nvSpPr>
          <p:spPr>
            <a:xfrm>
              <a:off x="1882197" y="1512407"/>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5" name="rc135"/>
            <p:cNvSpPr/>
            <p:nvPr/>
          </p:nvSpPr>
          <p:spPr>
            <a:xfrm>
              <a:off x="2145648" y="151240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 name="rc136"/>
            <p:cNvSpPr/>
            <p:nvPr/>
          </p:nvSpPr>
          <p:spPr>
            <a:xfrm>
              <a:off x="2409099" y="151240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 name="rc137"/>
            <p:cNvSpPr/>
            <p:nvPr/>
          </p:nvSpPr>
          <p:spPr>
            <a:xfrm>
              <a:off x="2672550" y="151240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 name="rc138"/>
            <p:cNvSpPr/>
            <p:nvPr/>
          </p:nvSpPr>
          <p:spPr>
            <a:xfrm>
              <a:off x="2936001" y="151240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 name="rc139"/>
            <p:cNvSpPr/>
            <p:nvPr/>
          </p:nvSpPr>
          <p:spPr>
            <a:xfrm>
              <a:off x="3199452" y="151240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0" name="rc140"/>
            <p:cNvSpPr/>
            <p:nvPr/>
          </p:nvSpPr>
          <p:spPr>
            <a:xfrm>
              <a:off x="3462903" y="1512407"/>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1" name="rc141"/>
            <p:cNvSpPr/>
            <p:nvPr/>
          </p:nvSpPr>
          <p:spPr>
            <a:xfrm>
              <a:off x="3726354" y="151240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2" name="rc142"/>
            <p:cNvSpPr/>
            <p:nvPr/>
          </p:nvSpPr>
          <p:spPr>
            <a:xfrm>
              <a:off x="3989805" y="151240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3" name="rc143"/>
            <p:cNvSpPr/>
            <p:nvPr/>
          </p:nvSpPr>
          <p:spPr>
            <a:xfrm>
              <a:off x="4253256" y="151240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4" name="rc144"/>
            <p:cNvSpPr/>
            <p:nvPr/>
          </p:nvSpPr>
          <p:spPr>
            <a:xfrm>
              <a:off x="4516707" y="151240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5" name="rc145"/>
            <p:cNvSpPr/>
            <p:nvPr/>
          </p:nvSpPr>
          <p:spPr>
            <a:xfrm>
              <a:off x="4780158" y="151240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6" name="rc146"/>
            <p:cNvSpPr/>
            <p:nvPr/>
          </p:nvSpPr>
          <p:spPr>
            <a:xfrm>
              <a:off x="5043609" y="1512407"/>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7" name="rc147"/>
            <p:cNvSpPr/>
            <p:nvPr/>
          </p:nvSpPr>
          <p:spPr>
            <a:xfrm>
              <a:off x="5307060" y="151240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8" name="rc148"/>
            <p:cNvSpPr/>
            <p:nvPr/>
          </p:nvSpPr>
          <p:spPr>
            <a:xfrm>
              <a:off x="5570512" y="151240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9" name="rc149"/>
            <p:cNvSpPr/>
            <p:nvPr/>
          </p:nvSpPr>
          <p:spPr>
            <a:xfrm>
              <a:off x="5833963" y="151240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0" name="rc150"/>
            <p:cNvSpPr/>
            <p:nvPr/>
          </p:nvSpPr>
          <p:spPr>
            <a:xfrm>
              <a:off x="6097414" y="1512407"/>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1" name="rc151"/>
            <p:cNvSpPr/>
            <p:nvPr/>
          </p:nvSpPr>
          <p:spPr>
            <a:xfrm>
              <a:off x="6360865" y="1512407"/>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52" name="rc152"/>
            <p:cNvSpPr/>
            <p:nvPr/>
          </p:nvSpPr>
          <p:spPr>
            <a:xfrm>
              <a:off x="6624316" y="1512407"/>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3" name="rc153"/>
            <p:cNvSpPr/>
            <p:nvPr/>
          </p:nvSpPr>
          <p:spPr>
            <a:xfrm>
              <a:off x="6887767" y="1512407"/>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4" name="rc154"/>
            <p:cNvSpPr/>
            <p:nvPr/>
          </p:nvSpPr>
          <p:spPr>
            <a:xfrm>
              <a:off x="7151218" y="1512407"/>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55" name="rc155"/>
            <p:cNvSpPr/>
            <p:nvPr/>
          </p:nvSpPr>
          <p:spPr>
            <a:xfrm>
              <a:off x="7414669" y="1512407"/>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6" name="rc156"/>
            <p:cNvSpPr/>
            <p:nvPr/>
          </p:nvSpPr>
          <p:spPr>
            <a:xfrm>
              <a:off x="7678120" y="1512407"/>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7" name="rc157"/>
            <p:cNvSpPr/>
            <p:nvPr/>
          </p:nvSpPr>
          <p:spPr>
            <a:xfrm>
              <a:off x="7941571" y="1512407"/>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58" name="rc158"/>
            <p:cNvSpPr/>
            <p:nvPr/>
          </p:nvSpPr>
          <p:spPr>
            <a:xfrm>
              <a:off x="8205022" y="1512407"/>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9" name="rc159"/>
            <p:cNvSpPr/>
            <p:nvPr/>
          </p:nvSpPr>
          <p:spPr>
            <a:xfrm>
              <a:off x="8468473" y="1512407"/>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0" name="rc160"/>
            <p:cNvSpPr/>
            <p:nvPr/>
          </p:nvSpPr>
          <p:spPr>
            <a:xfrm>
              <a:off x="1882197" y="3656797"/>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61" name="rc161"/>
            <p:cNvSpPr/>
            <p:nvPr/>
          </p:nvSpPr>
          <p:spPr>
            <a:xfrm>
              <a:off x="2145648" y="3656797"/>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62" name="rc162"/>
            <p:cNvSpPr/>
            <p:nvPr/>
          </p:nvSpPr>
          <p:spPr>
            <a:xfrm>
              <a:off x="2409099" y="3656797"/>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63" name="rc163"/>
            <p:cNvSpPr/>
            <p:nvPr/>
          </p:nvSpPr>
          <p:spPr>
            <a:xfrm>
              <a:off x="2672550" y="3656797"/>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64" name="rc164"/>
            <p:cNvSpPr/>
            <p:nvPr/>
          </p:nvSpPr>
          <p:spPr>
            <a:xfrm>
              <a:off x="2936001" y="3656797"/>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65" name="rc165"/>
            <p:cNvSpPr/>
            <p:nvPr/>
          </p:nvSpPr>
          <p:spPr>
            <a:xfrm>
              <a:off x="3199452" y="3656797"/>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6" name="rc166"/>
            <p:cNvSpPr/>
            <p:nvPr/>
          </p:nvSpPr>
          <p:spPr>
            <a:xfrm>
              <a:off x="3462903" y="365679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7" name="rc167"/>
            <p:cNvSpPr/>
            <p:nvPr/>
          </p:nvSpPr>
          <p:spPr>
            <a:xfrm>
              <a:off x="3726354" y="3656797"/>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68" name="rc168"/>
            <p:cNvSpPr/>
            <p:nvPr/>
          </p:nvSpPr>
          <p:spPr>
            <a:xfrm>
              <a:off x="3989805" y="3656797"/>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69" name="rc169"/>
            <p:cNvSpPr/>
            <p:nvPr/>
          </p:nvSpPr>
          <p:spPr>
            <a:xfrm>
              <a:off x="4253256" y="3656797"/>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70" name="rc170"/>
            <p:cNvSpPr/>
            <p:nvPr/>
          </p:nvSpPr>
          <p:spPr>
            <a:xfrm>
              <a:off x="4516707" y="3656797"/>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71" name="rc171"/>
            <p:cNvSpPr/>
            <p:nvPr/>
          </p:nvSpPr>
          <p:spPr>
            <a:xfrm>
              <a:off x="4780158" y="3656797"/>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72" name="rc172"/>
            <p:cNvSpPr/>
            <p:nvPr/>
          </p:nvSpPr>
          <p:spPr>
            <a:xfrm>
              <a:off x="5043609" y="3656797"/>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73" name="rc173"/>
            <p:cNvSpPr/>
            <p:nvPr/>
          </p:nvSpPr>
          <p:spPr>
            <a:xfrm>
              <a:off x="5307060" y="365679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4" name="rc174"/>
            <p:cNvSpPr/>
            <p:nvPr/>
          </p:nvSpPr>
          <p:spPr>
            <a:xfrm>
              <a:off x="5570512" y="3656797"/>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5" name="rc175"/>
            <p:cNvSpPr/>
            <p:nvPr/>
          </p:nvSpPr>
          <p:spPr>
            <a:xfrm>
              <a:off x="5833963" y="3656797"/>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76" name="rc176"/>
            <p:cNvSpPr/>
            <p:nvPr/>
          </p:nvSpPr>
          <p:spPr>
            <a:xfrm>
              <a:off x="6097414" y="3656797"/>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7" name="rc177"/>
            <p:cNvSpPr/>
            <p:nvPr/>
          </p:nvSpPr>
          <p:spPr>
            <a:xfrm>
              <a:off x="6360865" y="3656797"/>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78" name="rc178"/>
            <p:cNvSpPr/>
            <p:nvPr/>
          </p:nvSpPr>
          <p:spPr>
            <a:xfrm>
              <a:off x="6624316" y="3656797"/>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79" name="rc179"/>
            <p:cNvSpPr/>
            <p:nvPr/>
          </p:nvSpPr>
          <p:spPr>
            <a:xfrm>
              <a:off x="6887767" y="3656797"/>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80" name="rc180"/>
            <p:cNvSpPr/>
            <p:nvPr/>
          </p:nvSpPr>
          <p:spPr>
            <a:xfrm>
              <a:off x="7151218" y="3656797"/>
              <a:ext cx="263451" cy="7658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81" name="rc181"/>
            <p:cNvSpPr/>
            <p:nvPr/>
          </p:nvSpPr>
          <p:spPr>
            <a:xfrm>
              <a:off x="7414669" y="3656797"/>
              <a:ext cx="263451" cy="7658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82" name="rc182"/>
            <p:cNvSpPr/>
            <p:nvPr/>
          </p:nvSpPr>
          <p:spPr>
            <a:xfrm>
              <a:off x="7678120" y="3656797"/>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83" name="rc183"/>
            <p:cNvSpPr/>
            <p:nvPr/>
          </p:nvSpPr>
          <p:spPr>
            <a:xfrm>
              <a:off x="7941571" y="3656797"/>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84" name="rc184"/>
            <p:cNvSpPr/>
            <p:nvPr/>
          </p:nvSpPr>
          <p:spPr>
            <a:xfrm>
              <a:off x="8205022" y="3656797"/>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85" name="rc185"/>
            <p:cNvSpPr/>
            <p:nvPr/>
          </p:nvSpPr>
          <p:spPr>
            <a:xfrm>
              <a:off x="8468473" y="3656797"/>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86" name="rc186"/>
            <p:cNvSpPr/>
            <p:nvPr/>
          </p:nvSpPr>
          <p:spPr>
            <a:xfrm>
              <a:off x="1882197" y="5571430"/>
              <a:ext cx="263451" cy="76585"/>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87" name="rc187"/>
            <p:cNvSpPr/>
            <p:nvPr/>
          </p:nvSpPr>
          <p:spPr>
            <a:xfrm>
              <a:off x="2145648" y="5571430"/>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88" name="rc188"/>
            <p:cNvSpPr/>
            <p:nvPr/>
          </p:nvSpPr>
          <p:spPr>
            <a:xfrm>
              <a:off x="2409099" y="5571430"/>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89" name="rc189"/>
            <p:cNvSpPr/>
            <p:nvPr/>
          </p:nvSpPr>
          <p:spPr>
            <a:xfrm>
              <a:off x="2672550" y="5571430"/>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90" name="rc190"/>
            <p:cNvSpPr/>
            <p:nvPr/>
          </p:nvSpPr>
          <p:spPr>
            <a:xfrm>
              <a:off x="2936001" y="5571430"/>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91" name="rc191"/>
            <p:cNvSpPr/>
            <p:nvPr/>
          </p:nvSpPr>
          <p:spPr>
            <a:xfrm>
              <a:off x="3199452" y="5571430"/>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92" name="rc192"/>
            <p:cNvSpPr/>
            <p:nvPr/>
          </p:nvSpPr>
          <p:spPr>
            <a:xfrm>
              <a:off x="3462903" y="5571430"/>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93" name="rc193"/>
            <p:cNvSpPr/>
            <p:nvPr/>
          </p:nvSpPr>
          <p:spPr>
            <a:xfrm>
              <a:off x="3726354" y="5571430"/>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94" name="rc194"/>
            <p:cNvSpPr/>
            <p:nvPr/>
          </p:nvSpPr>
          <p:spPr>
            <a:xfrm>
              <a:off x="3989805" y="5571430"/>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95" name="rc195"/>
            <p:cNvSpPr/>
            <p:nvPr/>
          </p:nvSpPr>
          <p:spPr>
            <a:xfrm>
              <a:off x="4253256" y="5571430"/>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96" name="rc196"/>
            <p:cNvSpPr/>
            <p:nvPr/>
          </p:nvSpPr>
          <p:spPr>
            <a:xfrm>
              <a:off x="4516707" y="5571430"/>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97" name="rc197"/>
            <p:cNvSpPr/>
            <p:nvPr/>
          </p:nvSpPr>
          <p:spPr>
            <a:xfrm>
              <a:off x="4780158" y="5571430"/>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98" name="rc198"/>
            <p:cNvSpPr/>
            <p:nvPr/>
          </p:nvSpPr>
          <p:spPr>
            <a:xfrm>
              <a:off x="5043609" y="5571430"/>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99" name="rc199"/>
            <p:cNvSpPr/>
            <p:nvPr/>
          </p:nvSpPr>
          <p:spPr>
            <a:xfrm>
              <a:off x="5307060" y="5571430"/>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00" name="rc200"/>
            <p:cNvSpPr/>
            <p:nvPr/>
          </p:nvSpPr>
          <p:spPr>
            <a:xfrm>
              <a:off x="5570512" y="5571430"/>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01" name="rc201"/>
            <p:cNvSpPr/>
            <p:nvPr/>
          </p:nvSpPr>
          <p:spPr>
            <a:xfrm>
              <a:off x="5833963" y="5571430"/>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02" name="rc202"/>
            <p:cNvSpPr/>
            <p:nvPr/>
          </p:nvSpPr>
          <p:spPr>
            <a:xfrm>
              <a:off x="6097414" y="5571430"/>
              <a:ext cx="263451" cy="76585"/>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03" name="rc203"/>
            <p:cNvSpPr/>
            <p:nvPr/>
          </p:nvSpPr>
          <p:spPr>
            <a:xfrm>
              <a:off x="6360865" y="5571430"/>
              <a:ext cx="263451" cy="76585"/>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04" name="rc204"/>
            <p:cNvSpPr/>
            <p:nvPr/>
          </p:nvSpPr>
          <p:spPr>
            <a:xfrm>
              <a:off x="6624316" y="5571430"/>
              <a:ext cx="263451" cy="76585"/>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05" name="rc205"/>
            <p:cNvSpPr/>
            <p:nvPr/>
          </p:nvSpPr>
          <p:spPr>
            <a:xfrm>
              <a:off x="6887767" y="5571430"/>
              <a:ext cx="263451" cy="7658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06" name="rc206"/>
            <p:cNvSpPr/>
            <p:nvPr/>
          </p:nvSpPr>
          <p:spPr>
            <a:xfrm>
              <a:off x="7151218" y="5571430"/>
              <a:ext cx="263451" cy="76585"/>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07" name="rc207"/>
            <p:cNvSpPr/>
            <p:nvPr/>
          </p:nvSpPr>
          <p:spPr>
            <a:xfrm>
              <a:off x="7414669" y="5571430"/>
              <a:ext cx="263451" cy="76585"/>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208" name="rc208"/>
            <p:cNvSpPr/>
            <p:nvPr/>
          </p:nvSpPr>
          <p:spPr>
            <a:xfrm>
              <a:off x="7678120" y="5571430"/>
              <a:ext cx="263451" cy="76585"/>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209" name="rc209"/>
            <p:cNvSpPr/>
            <p:nvPr/>
          </p:nvSpPr>
          <p:spPr>
            <a:xfrm>
              <a:off x="7941571" y="5571430"/>
              <a:ext cx="263451" cy="76585"/>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210" name="rc210"/>
            <p:cNvSpPr/>
            <p:nvPr/>
          </p:nvSpPr>
          <p:spPr>
            <a:xfrm>
              <a:off x="8205022" y="5571430"/>
              <a:ext cx="263451" cy="76585"/>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11" name="rc211"/>
            <p:cNvSpPr/>
            <p:nvPr/>
          </p:nvSpPr>
          <p:spPr>
            <a:xfrm>
              <a:off x="8468473" y="5571430"/>
              <a:ext cx="263451" cy="76585"/>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212" name="rc212"/>
            <p:cNvSpPr/>
            <p:nvPr/>
          </p:nvSpPr>
          <p:spPr>
            <a:xfrm>
              <a:off x="1882197" y="4192894"/>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13" name="rc213"/>
            <p:cNvSpPr/>
            <p:nvPr/>
          </p:nvSpPr>
          <p:spPr>
            <a:xfrm>
              <a:off x="2145648" y="4192894"/>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14" name="rc214"/>
            <p:cNvSpPr/>
            <p:nvPr/>
          </p:nvSpPr>
          <p:spPr>
            <a:xfrm>
              <a:off x="2409099" y="4192894"/>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15" name="rc215"/>
            <p:cNvSpPr/>
            <p:nvPr/>
          </p:nvSpPr>
          <p:spPr>
            <a:xfrm>
              <a:off x="2672550" y="4192894"/>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16" name="rc216"/>
            <p:cNvSpPr/>
            <p:nvPr/>
          </p:nvSpPr>
          <p:spPr>
            <a:xfrm>
              <a:off x="2936001" y="4192894"/>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17" name="rc217"/>
            <p:cNvSpPr/>
            <p:nvPr/>
          </p:nvSpPr>
          <p:spPr>
            <a:xfrm>
              <a:off x="3199452" y="4192894"/>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18" name="rc218"/>
            <p:cNvSpPr/>
            <p:nvPr/>
          </p:nvSpPr>
          <p:spPr>
            <a:xfrm>
              <a:off x="3462903" y="4192894"/>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19" name="rc219"/>
            <p:cNvSpPr/>
            <p:nvPr/>
          </p:nvSpPr>
          <p:spPr>
            <a:xfrm>
              <a:off x="3726354" y="4192894"/>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0" name="rc220"/>
            <p:cNvSpPr/>
            <p:nvPr/>
          </p:nvSpPr>
          <p:spPr>
            <a:xfrm>
              <a:off x="3989805" y="4192894"/>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1" name="rc221"/>
            <p:cNvSpPr/>
            <p:nvPr/>
          </p:nvSpPr>
          <p:spPr>
            <a:xfrm>
              <a:off x="4253256" y="4192894"/>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22" name="rc222"/>
            <p:cNvSpPr/>
            <p:nvPr/>
          </p:nvSpPr>
          <p:spPr>
            <a:xfrm>
              <a:off x="4516707" y="4192894"/>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23" name="rc223"/>
            <p:cNvSpPr/>
            <p:nvPr/>
          </p:nvSpPr>
          <p:spPr>
            <a:xfrm>
              <a:off x="4780158" y="4192894"/>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24" name="rc224"/>
            <p:cNvSpPr/>
            <p:nvPr/>
          </p:nvSpPr>
          <p:spPr>
            <a:xfrm>
              <a:off x="5043609" y="4192894"/>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25" name="rc225"/>
            <p:cNvSpPr/>
            <p:nvPr/>
          </p:nvSpPr>
          <p:spPr>
            <a:xfrm>
              <a:off x="5307060" y="4192894"/>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26" name="rc226"/>
            <p:cNvSpPr/>
            <p:nvPr/>
          </p:nvSpPr>
          <p:spPr>
            <a:xfrm>
              <a:off x="5570512" y="4192894"/>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27" name="rc227"/>
            <p:cNvSpPr/>
            <p:nvPr/>
          </p:nvSpPr>
          <p:spPr>
            <a:xfrm>
              <a:off x="5833963" y="4192894"/>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28" name="rc228"/>
            <p:cNvSpPr/>
            <p:nvPr/>
          </p:nvSpPr>
          <p:spPr>
            <a:xfrm>
              <a:off x="6097414" y="4192894"/>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29" name="rc229"/>
            <p:cNvSpPr/>
            <p:nvPr/>
          </p:nvSpPr>
          <p:spPr>
            <a:xfrm>
              <a:off x="6360865" y="4192894"/>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30" name="rc230"/>
            <p:cNvSpPr/>
            <p:nvPr/>
          </p:nvSpPr>
          <p:spPr>
            <a:xfrm>
              <a:off x="6624316" y="4192894"/>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31" name="rc231"/>
            <p:cNvSpPr/>
            <p:nvPr/>
          </p:nvSpPr>
          <p:spPr>
            <a:xfrm>
              <a:off x="6887767" y="4192894"/>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32" name="rc232"/>
            <p:cNvSpPr/>
            <p:nvPr/>
          </p:nvSpPr>
          <p:spPr>
            <a:xfrm>
              <a:off x="7151218" y="4192894"/>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33" name="rc233"/>
            <p:cNvSpPr/>
            <p:nvPr/>
          </p:nvSpPr>
          <p:spPr>
            <a:xfrm>
              <a:off x="7414669" y="4192894"/>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34" name="rc234"/>
            <p:cNvSpPr/>
            <p:nvPr/>
          </p:nvSpPr>
          <p:spPr>
            <a:xfrm>
              <a:off x="7678120" y="4192894"/>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35" name="rc235"/>
            <p:cNvSpPr/>
            <p:nvPr/>
          </p:nvSpPr>
          <p:spPr>
            <a:xfrm>
              <a:off x="7941571" y="4192894"/>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36" name="rc236"/>
            <p:cNvSpPr/>
            <p:nvPr/>
          </p:nvSpPr>
          <p:spPr>
            <a:xfrm>
              <a:off x="8205022" y="4192894"/>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37" name="rc237"/>
            <p:cNvSpPr/>
            <p:nvPr/>
          </p:nvSpPr>
          <p:spPr>
            <a:xfrm>
              <a:off x="8468473" y="4192894"/>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38" name="rc238"/>
            <p:cNvSpPr/>
            <p:nvPr/>
          </p:nvSpPr>
          <p:spPr>
            <a:xfrm>
              <a:off x="1882197" y="335045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39" name="rc239"/>
            <p:cNvSpPr/>
            <p:nvPr/>
          </p:nvSpPr>
          <p:spPr>
            <a:xfrm>
              <a:off x="2145648" y="335045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40" name="rc240"/>
            <p:cNvSpPr/>
            <p:nvPr/>
          </p:nvSpPr>
          <p:spPr>
            <a:xfrm>
              <a:off x="2409099" y="3350455"/>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41" name="rc241"/>
            <p:cNvSpPr/>
            <p:nvPr/>
          </p:nvSpPr>
          <p:spPr>
            <a:xfrm>
              <a:off x="2672550" y="3350455"/>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42" name="rc242"/>
            <p:cNvSpPr/>
            <p:nvPr/>
          </p:nvSpPr>
          <p:spPr>
            <a:xfrm>
              <a:off x="2936001" y="3350455"/>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43" name="rc243"/>
            <p:cNvSpPr/>
            <p:nvPr/>
          </p:nvSpPr>
          <p:spPr>
            <a:xfrm>
              <a:off x="3199452" y="3350455"/>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44" name="rc244"/>
            <p:cNvSpPr/>
            <p:nvPr/>
          </p:nvSpPr>
          <p:spPr>
            <a:xfrm>
              <a:off x="3462903" y="335045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45" name="rc245"/>
            <p:cNvSpPr/>
            <p:nvPr/>
          </p:nvSpPr>
          <p:spPr>
            <a:xfrm>
              <a:off x="3726354" y="335045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46" name="rc246"/>
            <p:cNvSpPr/>
            <p:nvPr/>
          </p:nvSpPr>
          <p:spPr>
            <a:xfrm>
              <a:off x="3989805" y="335045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47" name="rc247"/>
            <p:cNvSpPr/>
            <p:nvPr/>
          </p:nvSpPr>
          <p:spPr>
            <a:xfrm>
              <a:off x="4253256" y="335045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48" name="rc248"/>
            <p:cNvSpPr/>
            <p:nvPr/>
          </p:nvSpPr>
          <p:spPr>
            <a:xfrm>
              <a:off x="4516707" y="335045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49" name="rc249"/>
            <p:cNvSpPr/>
            <p:nvPr/>
          </p:nvSpPr>
          <p:spPr>
            <a:xfrm>
              <a:off x="4780158" y="335045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50" name="rc250"/>
            <p:cNvSpPr/>
            <p:nvPr/>
          </p:nvSpPr>
          <p:spPr>
            <a:xfrm>
              <a:off x="5043609" y="3350455"/>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51" name="rc251"/>
            <p:cNvSpPr/>
            <p:nvPr/>
          </p:nvSpPr>
          <p:spPr>
            <a:xfrm>
              <a:off x="5307060" y="3350455"/>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52" name="rc252"/>
            <p:cNvSpPr/>
            <p:nvPr/>
          </p:nvSpPr>
          <p:spPr>
            <a:xfrm>
              <a:off x="5570512" y="3350455"/>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53" name="rc253"/>
            <p:cNvSpPr/>
            <p:nvPr/>
          </p:nvSpPr>
          <p:spPr>
            <a:xfrm>
              <a:off x="5833963" y="3350455"/>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54" name="rc254"/>
            <p:cNvSpPr/>
            <p:nvPr/>
          </p:nvSpPr>
          <p:spPr>
            <a:xfrm>
              <a:off x="6097414" y="3350455"/>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55" name="rc255"/>
            <p:cNvSpPr/>
            <p:nvPr/>
          </p:nvSpPr>
          <p:spPr>
            <a:xfrm>
              <a:off x="6360865" y="3350455"/>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56" name="rc256"/>
            <p:cNvSpPr/>
            <p:nvPr/>
          </p:nvSpPr>
          <p:spPr>
            <a:xfrm>
              <a:off x="6624316" y="3350455"/>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57" name="rc257"/>
            <p:cNvSpPr/>
            <p:nvPr/>
          </p:nvSpPr>
          <p:spPr>
            <a:xfrm>
              <a:off x="6887767" y="3350455"/>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58" name="rc258"/>
            <p:cNvSpPr/>
            <p:nvPr/>
          </p:nvSpPr>
          <p:spPr>
            <a:xfrm>
              <a:off x="7151218" y="3350455"/>
              <a:ext cx="263451" cy="7658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59" name="rc259"/>
            <p:cNvSpPr/>
            <p:nvPr/>
          </p:nvSpPr>
          <p:spPr>
            <a:xfrm>
              <a:off x="7414669" y="3350455"/>
              <a:ext cx="263451" cy="7658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60" name="rc260"/>
            <p:cNvSpPr/>
            <p:nvPr/>
          </p:nvSpPr>
          <p:spPr>
            <a:xfrm>
              <a:off x="7678120" y="3350455"/>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61" name="rc261"/>
            <p:cNvSpPr/>
            <p:nvPr/>
          </p:nvSpPr>
          <p:spPr>
            <a:xfrm>
              <a:off x="7941571" y="3350455"/>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62" name="rc262"/>
            <p:cNvSpPr/>
            <p:nvPr/>
          </p:nvSpPr>
          <p:spPr>
            <a:xfrm>
              <a:off x="8205022" y="3350455"/>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63" name="rc263"/>
            <p:cNvSpPr/>
            <p:nvPr/>
          </p:nvSpPr>
          <p:spPr>
            <a:xfrm>
              <a:off x="8468473" y="3350455"/>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64" name="rc264"/>
            <p:cNvSpPr/>
            <p:nvPr/>
          </p:nvSpPr>
          <p:spPr>
            <a:xfrm>
              <a:off x="1882197" y="2354846"/>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65" name="rc265"/>
            <p:cNvSpPr/>
            <p:nvPr/>
          </p:nvSpPr>
          <p:spPr>
            <a:xfrm>
              <a:off x="2145648" y="2354846"/>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66" name="rc266"/>
            <p:cNvSpPr/>
            <p:nvPr/>
          </p:nvSpPr>
          <p:spPr>
            <a:xfrm>
              <a:off x="2409099" y="2354846"/>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67" name="rc267"/>
            <p:cNvSpPr/>
            <p:nvPr/>
          </p:nvSpPr>
          <p:spPr>
            <a:xfrm>
              <a:off x="2672550" y="2354846"/>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68" name="rc268"/>
            <p:cNvSpPr/>
            <p:nvPr/>
          </p:nvSpPr>
          <p:spPr>
            <a:xfrm>
              <a:off x="2936001" y="2354846"/>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69" name="rc269"/>
            <p:cNvSpPr/>
            <p:nvPr/>
          </p:nvSpPr>
          <p:spPr>
            <a:xfrm>
              <a:off x="3199452" y="2354846"/>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70" name="rc270"/>
            <p:cNvSpPr/>
            <p:nvPr/>
          </p:nvSpPr>
          <p:spPr>
            <a:xfrm>
              <a:off x="3462903" y="2354846"/>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71" name="rc271"/>
            <p:cNvSpPr/>
            <p:nvPr/>
          </p:nvSpPr>
          <p:spPr>
            <a:xfrm>
              <a:off x="3726354" y="2354846"/>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72" name="rc272"/>
            <p:cNvSpPr/>
            <p:nvPr/>
          </p:nvSpPr>
          <p:spPr>
            <a:xfrm>
              <a:off x="3989805" y="2354846"/>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73" name="rc273"/>
            <p:cNvSpPr/>
            <p:nvPr/>
          </p:nvSpPr>
          <p:spPr>
            <a:xfrm>
              <a:off x="4253256" y="2354846"/>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74" name="rc274"/>
            <p:cNvSpPr/>
            <p:nvPr/>
          </p:nvSpPr>
          <p:spPr>
            <a:xfrm>
              <a:off x="4516707" y="2354846"/>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75" name="rc275"/>
            <p:cNvSpPr/>
            <p:nvPr/>
          </p:nvSpPr>
          <p:spPr>
            <a:xfrm>
              <a:off x="4780158" y="2354846"/>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76" name="rc276"/>
            <p:cNvSpPr/>
            <p:nvPr/>
          </p:nvSpPr>
          <p:spPr>
            <a:xfrm>
              <a:off x="5043609" y="2354846"/>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77" name="rc277"/>
            <p:cNvSpPr/>
            <p:nvPr/>
          </p:nvSpPr>
          <p:spPr>
            <a:xfrm>
              <a:off x="5307060" y="2354846"/>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78" name="rc278"/>
            <p:cNvSpPr/>
            <p:nvPr/>
          </p:nvSpPr>
          <p:spPr>
            <a:xfrm>
              <a:off x="5570512" y="2354846"/>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79" name="rc279"/>
            <p:cNvSpPr/>
            <p:nvPr/>
          </p:nvSpPr>
          <p:spPr>
            <a:xfrm>
              <a:off x="5833963" y="2354846"/>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80" name="rc280"/>
            <p:cNvSpPr/>
            <p:nvPr/>
          </p:nvSpPr>
          <p:spPr>
            <a:xfrm>
              <a:off x="6097414" y="2354846"/>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81" name="rc281"/>
            <p:cNvSpPr/>
            <p:nvPr/>
          </p:nvSpPr>
          <p:spPr>
            <a:xfrm>
              <a:off x="6360865" y="2354846"/>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82" name="rc282"/>
            <p:cNvSpPr/>
            <p:nvPr/>
          </p:nvSpPr>
          <p:spPr>
            <a:xfrm>
              <a:off x="6624316" y="235484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3" name="rc283"/>
            <p:cNvSpPr/>
            <p:nvPr/>
          </p:nvSpPr>
          <p:spPr>
            <a:xfrm>
              <a:off x="6887767" y="235484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84" name="rc284"/>
            <p:cNvSpPr/>
            <p:nvPr/>
          </p:nvSpPr>
          <p:spPr>
            <a:xfrm>
              <a:off x="7151218" y="2354846"/>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85" name="rc285"/>
            <p:cNvSpPr/>
            <p:nvPr/>
          </p:nvSpPr>
          <p:spPr>
            <a:xfrm>
              <a:off x="7414669" y="2354846"/>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86" name="rc286"/>
            <p:cNvSpPr/>
            <p:nvPr/>
          </p:nvSpPr>
          <p:spPr>
            <a:xfrm>
              <a:off x="7678120" y="2354846"/>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87" name="rc287"/>
            <p:cNvSpPr/>
            <p:nvPr/>
          </p:nvSpPr>
          <p:spPr>
            <a:xfrm>
              <a:off x="7941571" y="2354846"/>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88" name="rc288"/>
            <p:cNvSpPr/>
            <p:nvPr/>
          </p:nvSpPr>
          <p:spPr>
            <a:xfrm>
              <a:off x="8205022" y="2354846"/>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89" name="rc289"/>
            <p:cNvSpPr/>
            <p:nvPr/>
          </p:nvSpPr>
          <p:spPr>
            <a:xfrm>
              <a:off x="8468473" y="2354846"/>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90" name="rc290"/>
            <p:cNvSpPr/>
            <p:nvPr/>
          </p:nvSpPr>
          <p:spPr>
            <a:xfrm>
              <a:off x="1882197" y="2431431"/>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91" name="rc291"/>
            <p:cNvSpPr/>
            <p:nvPr/>
          </p:nvSpPr>
          <p:spPr>
            <a:xfrm>
              <a:off x="2145648" y="2431431"/>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92" name="rc292"/>
            <p:cNvSpPr/>
            <p:nvPr/>
          </p:nvSpPr>
          <p:spPr>
            <a:xfrm>
              <a:off x="2409099" y="2431431"/>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93" name="rc293"/>
            <p:cNvSpPr/>
            <p:nvPr/>
          </p:nvSpPr>
          <p:spPr>
            <a:xfrm>
              <a:off x="2672550" y="2431431"/>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94" name="rc294"/>
            <p:cNvSpPr/>
            <p:nvPr/>
          </p:nvSpPr>
          <p:spPr>
            <a:xfrm>
              <a:off x="2936001" y="2431431"/>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95" name="rc295"/>
            <p:cNvSpPr/>
            <p:nvPr/>
          </p:nvSpPr>
          <p:spPr>
            <a:xfrm>
              <a:off x="3199452" y="2431431"/>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96" name="rc296"/>
            <p:cNvSpPr/>
            <p:nvPr/>
          </p:nvSpPr>
          <p:spPr>
            <a:xfrm>
              <a:off x="3462903" y="2431431"/>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97" name="rc297"/>
            <p:cNvSpPr/>
            <p:nvPr/>
          </p:nvSpPr>
          <p:spPr>
            <a:xfrm>
              <a:off x="3726354" y="2431431"/>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98" name="rc298"/>
            <p:cNvSpPr/>
            <p:nvPr/>
          </p:nvSpPr>
          <p:spPr>
            <a:xfrm>
              <a:off x="3989805" y="2431431"/>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99" name="rc299"/>
            <p:cNvSpPr/>
            <p:nvPr/>
          </p:nvSpPr>
          <p:spPr>
            <a:xfrm>
              <a:off x="4253256" y="243143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0" name="rc300"/>
            <p:cNvSpPr/>
            <p:nvPr/>
          </p:nvSpPr>
          <p:spPr>
            <a:xfrm>
              <a:off x="4516707" y="243143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1" name="rc301"/>
            <p:cNvSpPr/>
            <p:nvPr/>
          </p:nvSpPr>
          <p:spPr>
            <a:xfrm>
              <a:off x="4780158" y="243143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2" name="rc302"/>
            <p:cNvSpPr/>
            <p:nvPr/>
          </p:nvSpPr>
          <p:spPr>
            <a:xfrm>
              <a:off x="5043609" y="243143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3" name="rc303"/>
            <p:cNvSpPr/>
            <p:nvPr/>
          </p:nvSpPr>
          <p:spPr>
            <a:xfrm>
              <a:off x="5307060" y="243143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4" name="rc304"/>
            <p:cNvSpPr/>
            <p:nvPr/>
          </p:nvSpPr>
          <p:spPr>
            <a:xfrm>
              <a:off x="5570512" y="243143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5" name="rc305"/>
            <p:cNvSpPr/>
            <p:nvPr/>
          </p:nvSpPr>
          <p:spPr>
            <a:xfrm>
              <a:off x="5833963" y="243143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6" name="rc306"/>
            <p:cNvSpPr/>
            <p:nvPr/>
          </p:nvSpPr>
          <p:spPr>
            <a:xfrm>
              <a:off x="6097414" y="243143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7" name="rc307"/>
            <p:cNvSpPr/>
            <p:nvPr/>
          </p:nvSpPr>
          <p:spPr>
            <a:xfrm>
              <a:off x="6360865" y="243143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8" name="rc308"/>
            <p:cNvSpPr/>
            <p:nvPr/>
          </p:nvSpPr>
          <p:spPr>
            <a:xfrm>
              <a:off x="6624316" y="243143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9" name="rc309"/>
            <p:cNvSpPr/>
            <p:nvPr/>
          </p:nvSpPr>
          <p:spPr>
            <a:xfrm>
              <a:off x="6887767" y="243143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0" name="rc310"/>
            <p:cNvSpPr/>
            <p:nvPr/>
          </p:nvSpPr>
          <p:spPr>
            <a:xfrm>
              <a:off x="7151218" y="243143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1" name="rc311"/>
            <p:cNvSpPr/>
            <p:nvPr/>
          </p:nvSpPr>
          <p:spPr>
            <a:xfrm>
              <a:off x="7414669" y="243143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2" name="rc312"/>
            <p:cNvSpPr/>
            <p:nvPr/>
          </p:nvSpPr>
          <p:spPr>
            <a:xfrm>
              <a:off x="7678120" y="243143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3" name="rc313"/>
            <p:cNvSpPr/>
            <p:nvPr/>
          </p:nvSpPr>
          <p:spPr>
            <a:xfrm>
              <a:off x="7941571" y="2431431"/>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14" name="rc314"/>
            <p:cNvSpPr/>
            <p:nvPr/>
          </p:nvSpPr>
          <p:spPr>
            <a:xfrm>
              <a:off x="8205022" y="2431431"/>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15" name="rc315"/>
            <p:cNvSpPr/>
            <p:nvPr/>
          </p:nvSpPr>
          <p:spPr>
            <a:xfrm>
              <a:off x="8468473" y="2431431"/>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16" name="rc316"/>
            <p:cNvSpPr/>
            <p:nvPr/>
          </p:nvSpPr>
          <p:spPr>
            <a:xfrm>
              <a:off x="1882197" y="3197285"/>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17" name="rc317"/>
            <p:cNvSpPr/>
            <p:nvPr/>
          </p:nvSpPr>
          <p:spPr>
            <a:xfrm>
              <a:off x="2145648" y="3197285"/>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18" name="rc318"/>
            <p:cNvSpPr/>
            <p:nvPr/>
          </p:nvSpPr>
          <p:spPr>
            <a:xfrm>
              <a:off x="2409099" y="3197285"/>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19" name="rc319"/>
            <p:cNvSpPr/>
            <p:nvPr/>
          </p:nvSpPr>
          <p:spPr>
            <a:xfrm>
              <a:off x="2672550" y="3197285"/>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20" name="rc320"/>
            <p:cNvSpPr/>
            <p:nvPr/>
          </p:nvSpPr>
          <p:spPr>
            <a:xfrm>
              <a:off x="2936001" y="3197285"/>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21" name="rc321"/>
            <p:cNvSpPr/>
            <p:nvPr/>
          </p:nvSpPr>
          <p:spPr>
            <a:xfrm>
              <a:off x="3199452" y="3197285"/>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22" name="rc322"/>
            <p:cNvSpPr/>
            <p:nvPr/>
          </p:nvSpPr>
          <p:spPr>
            <a:xfrm>
              <a:off x="3462903" y="3197285"/>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23" name="rc323"/>
            <p:cNvSpPr/>
            <p:nvPr/>
          </p:nvSpPr>
          <p:spPr>
            <a:xfrm>
              <a:off x="3726354" y="3197285"/>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24" name="rc324"/>
            <p:cNvSpPr/>
            <p:nvPr/>
          </p:nvSpPr>
          <p:spPr>
            <a:xfrm>
              <a:off x="3989805" y="3197285"/>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25" name="rc325"/>
            <p:cNvSpPr/>
            <p:nvPr/>
          </p:nvSpPr>
          <p:spPr>
            <a:xfrm>
              <a:off x="4253256" y="3197285"/>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26" name="rc326"/>
            <p:cNvSpPr/>
            <p:nvPr/>
          </p:nvSpPr>
          <p:spPr>
            <a:xfrm>
              <a:off x="4516707" y="3197285"/>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27" name="rc327"/>
            <p:cNvSpPr/>
            <p:nvPr/>
          </p:nvSpPr>
          <p:spPr>
            <a:xfrm>
              <a:off x="4780158" y="3197285"/>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28" name="rc328"/>
            <p:cNvSpPr/>
            <p:nvPr/>
          </p:nvSpPr>
          <p:spPr>
            <a:xfrm>
              <a:off x="5043609" y="3197285"/>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29" name="rc329"/>
            <p:cNvSpPr/>
            <p:nvPr/>
          </p:nvSpPr>
          <p:spPr>
            <a:xfrm>
              <a:off x="5307060" y="3197285"/>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30" name="rc330"/>
            <p:cNvSpPr/>
            <p:nvPr/>
          </p:nvSpPr>
          <p:spPr>
            <a:xfrm>
              <a:off x="5570512" y="3197285"/>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31" name="rc331"/>
            <p:cNvSpPr/>
            <p:nvPr/>
          </p:nvSpPr>
          <p:spPr>
            <a:xfrm>
              <a:off x="5833963" y="3197285"/>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32" name="rc332"/>
            <p:cNvSpPr/>
            <p:nvPr/>
          </p:nvSpPr>
          <p:spPr>
            <a:xfrm>
              <a:off x="6097414" y="3197285"/>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33" name="rc333"/>
            <p:cNvSpPr/>
            <p:nvPr/>
          </p:nvSpPr>
          <p:spPr>
            <a:xfrm>
              <a:off x="6360865" y="3197285"/>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34" name="rc334"/>
            <p:cNvSpPr/>
            <p:nvPr/>
          </p:nvSpPr>
          <p:spPr>
            <a:xfrm>
              <a:off x="6624316" y="3197285"/>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5" name="rc335"/>
            <p:cNvSpPr/>
            <p:nvPr/>
          </p:nvSpPr>
          <p:spPr>
            <a:xfrm>
              <a:off x="6887767" y="3197285"/>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6" name="rc336"/>
            <p:cNvSpPr/>
            <p:nvPr/>
          </p:nvSpPr>
          <p:spPr>
            <a:xfrm>
              <a:off x="7151218" y="3197285"/>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37" name="rc337"/>
            <p:cNvSpPr/>
            <p:nvPr/>
          </p:nvSpPr>
          <p:spPr>
            <a:xfrm>
              <a:off x="7414669" y="3197285"/>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38" name="rc338"/>
            <p:cNvSpPr/>
            <p:nvPr/>
          </p:nvSpPr>
          <p:spPr>
            <a:xfrm>
              <a:off x="7678120" y="3197285"/>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39" name="rc339"/>
            <p:cNvSpPr/>
            <p:nvPr/>
          </p:nvSpPr>
          <p:spPr>
            <a:xfrm>
              <a:off x="7941571" y="3197285"/>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40" name="rc340"/>
            <p:cNvSpPr/>
            <p:nvPr/>
          </p:nvSpPr>
          <p:spPr>
            <a:xfrm>
              <a:off x="8205022" y="3197285"/>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41" name="rc341"/>
            <p:cNvSpPr/>
            <p:nvPr/>
          </p:nvSpPr>
          <p:spPr>
            <a:xfrm>
              <a:off x="8468473" y="3197285"/>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42" name="rc342"/>
            <p:cNvSpPr/>
            <p:nvPr/>
          </p:nvSpPr>
          <p:spPr>
            <a:xfrm>
              <a:off x="1882197" y="1206066"/>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43" name="rc343"/>
            <p:cNvSpPr/>
            <p:nvPr/>
          </p:nvSpPr>
          <p:spPr>
            <a:xfrm>
              <a:off x="2145648" y="1206066"/>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44" name="rc344"/>
            <p:cNvSpPr/>
            <p:nvPr/>
          </p:nvSpPr>
          <p:spPr>
            <a:xfrm>
              <a:off x="2409099" y="120606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45" name="rc345"/>
            <p:cNvSpPr/>
            <p:nvPr/>
          </p:nvSpPr>
          <p:spPr>
            <a:xfrm>
              <a:off x="2672550" y="120606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46" name="rc346"/>
            <p:cNvSpPr/>
            <p:nvPr/>
          </p:nvSpPr>
          <p:spPr>
            <a:xfrm>
              <a:off x="2936001" y="120606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47" name="rc347"/>
            <p:cNvSpPr/>
            <p:nvPr/>
          </p:nvSpPr>
          <p:spPr>
            <a:xfrm>
              <a:off x="3199452" y="120606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48" name="rc348"/>
            <p:cNvSpPr/>
            <p:nvPr/>
          </p:nvSpPr>
          <p:spPr>
            <a:xfrm>
              <a:off x="3462903" y="1206066"/>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49" name="rc349"/>
            <p:cNvSpPr/>
            <p:nvPr/>
          </p:nvSpPr>
          <p:spPr>
            <a:xfrm>
              <a:off x="3726354" y="1206066"/>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50" name="rc350"/>
            <p:cNvSpPr/>
            <p:nvPr/>
          </p:nvSpPr>
          <p:spPr>
            <a:xfrm>
              <a:off x="3989805" y="120606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51" name="rc351"/>
            <p:cNvSpPr/>
            <p:nvPr/>
          </p:nvSpPr>
          <p:spPr>
            <a:xfrm>
              <a:off x="4253256" y="120606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52" name="rc352"/>
            <p:cNvSpPr/>
            <p:nvPr/>
          </p:nvSpPr>
          <p:spPr>
            <a:xfrm>
              <a:off x="4516707" y="120606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53" name="rc353"/>
            <p:cNvSpPr/>
            <p:nvPr/>
          </p:nvSpPr>
          <p:spPr>
            <a:xfrm>
              <a:off x="4780158" y="120606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54" name="rc354"/>
            <p:cNvSpPr/>
            <p:nvPr/>
          </p:nvSpPr>
          <p:spPr>
            <a:xfrm>
              <a:off x="5043609" y="120606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55" name="rc355"/>
            <p:cNvSpPr/>
            <p:nvPr/>
          </p:nvSpPr>
          <p:spPr>
            <a:xfrm>
              <a:off x="5307060" y="120606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56" name="rc356"/>
            <p:cNvSpPr/>
            <p:nvPr/>
          </p:nvSpPr>
          <p:spPr>
            <a:xfrm>
              <a:off x="5570512" y="120606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57" name="rc357"/>
            <p:cNvSpPr/>
            <p:nvPr/>
          </p:nvSpPr>
          <p:spPr>
            <a:xfrm>
              <a:off x="5833963" y="120606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58" name="rc358"/>
            <p:cNvSpPr/>
            <p:nvPr/>
          </p:nvSpPr>
          <p:spPr>
            <a:xfrm>
              <a:off x="6097414" y="120606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59" name="rc359"/>
            <p:cNvSpPr/>
            <p:nvPr/>
          </p:nvSpPr>
          <p:spPr>
            <a:xfrm>
              <a:off x="6360865" y="120606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0" name="rc360"/>
            <p:cNvSpPr/>
            <p:nvPr/>
          </p:nvSpPr>
          <p:spPr>
            <a:xfrm>
              <a:off x="6624316" y="120606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1" name="rc361"/>
            <p:cNvSpPr/>
            <p:nvPr/>
          </p:nvSpPr>
          <p:spPr>
            <a:xfrm>
              <a:off x="6887767" y="120606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2" name="rc362"/>
            <p:cNvSpPr/>
            <p:nvPr/>
          </p:nvSpPr>
          <p:spPr>
            <a:xfrm>
              <a:off x="7151218" y="120606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63" name="rc363"/>
            <p:cNvSpPr/>
            <p:nvPr/>
          </p:nvSpPr>
          <p:spPr>
            <a:xfrm>
              <a:off x="7414669" y="120606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4" name="rc364"/>
            <p:cNvSpPr/>
            <p:nvPr/>
          </p:nvSpPr>
          <p:spPr>
            <a:xfrm>
              <a:off x="7678120" y="120606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5" name="rc365"/>
            <p:cNvSpPr/>
            <p:nvPr/>
          </p:nvSpPr>
          <p:spPr>
            <a:xfrm>
              <a:off x="7941571" y="120606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6" name="rc366"/>
            <p:cNvSpPr/>
            <p:nvPr/>
          </p:nvSpPr>
          <p:spPr>
            <a:xfrm>
              <a:off x="8205022" y="120606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7" name="rc367"/>
            <p:cNvSpPr/>
            <p:nvPr/>
          </p:nvSpPr>
          <p:spPr>
            <a:xfrm>
              <a:off x="8468473" y="120606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8" name="rc368"/>
            <p:cNvSpPr/>
            <p:nvPr/>
          </p:nvSpPr>
          <p:spPr>
            <a:xfrm>
              <a:off x="1882197" y="457582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9" name="rc369"/>
            <p:cNvSpPr/>
            <p:nvPr/>
          </p:nvSpPr>
          <p:spPr>
            <a:xfrm>
              <a:off x="2145648" y="457582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0" name="rc370"/>
            <p:cNvSpPr/>
            <p:nvPr/>
          </p:nvSpPr>
          <p:spPr>
            <a:xfrm>
              <a:off x="2409099" y="457582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1" name="rc371"/>
            <p:cNvSpPr/>
            <p:nvPr/>
          </p:nvSpPr>
          <p:spPr>
            <a:xfrm>
              <a:off x="2672550" y="457582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2" name="rc372"/>
            <p:cNvSpPr/>
            <p:nvPr/>
          </p:nvSpPr>
          <p:spPr>
            <a:xfrm>
              <a:off x="2936001" y="457582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3" name="rc373"/>
            <p:cNvSpPr/>
            <p:nvPr/>
          </p:nvSpPr>
          <p:spPr>
            <a:xfrm>
              <a:off x="3199452" y="4575821"/>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74" name="rc374"/>
            <p:cNvSpPr/>
            <p:nvPr/>
          </p:nvSpPr>
          <p:spPr>
            <a:xfrm>
              <a:off x="3462903" y="4575821"/>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75" name="rc375"/>
            <p:cNvSpPr/>
            <p:nvPr/>
          </p:nvSpPr>
          <p:spPr>
            <a:xfrm>
              <a:off x="3726354" y="4575821"/>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76" name="rc376"/>
            <p:cNvSpPr/>
            <p:nvPr/>
          </p:nvSpPr>
          <p:spPr>
            <a:xfrm>
              <a:off x="3989805" y="457582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7" name="rc377"/>
            <p:cNvSpPr/>
            <p:nvPr/>
          </p:nvSpPr>
          <p:spPr>
            <a:xfrm>
              <a:off x="4253256" y="457582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8" name="rc378"/>
            <p:cNvSpPr/>
            <p:nvPr/>
          </p:nvSpPr>
          <p:spPr>
            <a:xfrm>
              <a:off x="4516707" y="457582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9" name="rc379"/>
            <p:cNvSpPr/>
            <p:nvPr/>
          </p:nvSpPr>
          <p:spPr>
            <a:xfrm>
              <a:off x="4780158" y="457582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80" name="rc380"/>
            <p:cNvSpPr/>
            <p:nvPr/>
          </p:nvSpPr>
          <p:spPr>
            <a:xfrm>
              <a:off x="5043609" y="457582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81" name="rc381"/>
            <p:cNvSpPr/>
            <p:nvPr/>
          </p:nvSpPr>
          <p:spPr>
            <a:xfrm>
              <a:off x="5307060" y="4575821"/>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82" name="rc382"/>
            <p:cNvSpPr/>
            <p:nvPr/>
          </p:nvSpPr>
          <p:spPr>
            <a:xfrm>
              <a:off x="5570512" y="4575821"/>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83" name="rc383"/>
            <p:cNvSpPr/>
            <p:nvPr/>
          </p:nvSpPr>
          <p:spPr>
            <a:xfrm>
              <a:off x="5833963" y="4575821"/>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84" name="rc384"/>
            <p:cNvSpPr/>
            <p:nvPr/>
          </p:nvSpPr>
          <p:spPr>
            <a:xfrm>
              <a:off x="6097414" y="4575821"/>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85" name="rc385"/>
            <p:cNvSpPr/>
            <p:nvPr/>
          </p:nvSpPr>
          <p:spPr>
            <a:xfrm>
              <a:off x="6360865" y="4575821"/>
              <a:ext cx="263451" cy="7658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386" name="rc386"/>
            <p:cNvSpPr/>
            <p:nvPr/>
          </p:nvSpPr>
          <p:spPr>
            <a:xfrm>
              <a:off x="6624316" y="4575821"/>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87" name="rc387"/>
            <p:cNvSpPr/>
            <p:nvPr/>
          </p:nvSpPr>
          <p:spPr>
            <a:xfrm>
              <a:off x="6887767" y="4575821"/>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88" name="rc388"/>
            <p:cNvSpPr/>
            <p:nvPr/>
          </p:nvSpPr>
          <p:spPr>
            <a:xfrm>
              <a:off x="7151218" y="4575821"/>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89" name="rc389"/>
            <p:cNvSpPr/>
            <p:nvPr/>
          </p:nvSpPr>
          <p:spPr>
            <a:xfrm>
              <a:off x="7414669" y="4575821"/>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90" name="rc390"/>
            <p:cNvSpPr/>
            <p:nvPr/>
          </p:nvSpPr>
          <p:spPr>
            <a:xfrm>
              <a:off x="7678120" y="4575821"/>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91" name="rc391"/>
            <p:cNvSpPr/>
            <p:nvPr/>
          </p:nvSpPr>
          <p:spPr>
            <a:xfrm>
              <a:off x="7941571" y="4575821"/>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92" name="rc392"/>
            <p:cNvSpPr/>
            <p:nvPr/>
          </p:nvSpPr>
          <p:spPr>
            <a:xfrm>
              <a:off x="8205022" y="4575821"/>
              <a:ext cx="263451" cy="76585"/>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93" name="rc393"/>
            <p:cNvSpPr/>
            <p:nvPr/>
          </p:nvSpPr>
          <p:spPr>
            <a:xfrm>
              <a:off x="8468473" y="4575821"/>
              <a:ext cx="263451" cy="76585"/>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94" name="rc394"/>
            <p:cNvSpPr/>
            <p:nvPr/>
          </p:nvSpPr>
          <p:spPr>
            <a:xfrm>
              <a:off x="1882197" y="2508016"/>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95" name="rc395"/>
            <p:cNvSpPr/>
            <p:nvPr/>
          </p:nvSpPr>
          <p:spPr>
            <a:xfrm>
              <a:off x="2145648" y="2508016"/>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96" name="rc396"/>
            <p:cNvSpPr/>
            <p:nvPr/>
          </p:nvSpPr>
          <p:spPr>
            <a:xfrm>
              <a:off x="2409099" y="2508016"/>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97" name="rc397"/>
            <p:cNvSpPr/>
            <p:nvPr/>
          </p:nvSpPr>
          <p:spPr>
            <a:xfrm>
              <a:off x="2672550" y="2508016"/>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98" name="rc398"/>
            <p:cNvSpPr/>
            <p:nvPr/>
          </p:nvSpPr>
          <p:spPr>
            <a:xfrm>
              <a:off x="2936001" y="2508016"/>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99" name="rc399"/>
            <p:cNvSpPr/>
            <p:nvPr/>
          </p:nvSpPr>
          <p:spPr>
            <a:xfrm>
              <a:off x="3199452" y="2508016"/>
              <a:ext cx="263451" cy="7658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00" name="rc400"/>
            <p:cNvSpPr/>
            <p:nvPr/>
          </p:nvSpPr>
          <p:spPr>
            <a:xfrm>
              <a:off x="3462903" y="2508016"/>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401" name="rc401"/>
            <p:cNvSpPr/>
            <p:nvPr/>
          </p:nvSpPr>
          <p:spPr>
            <a:xfrm>
              <a:off x="3726354" y="2508016"/>
              <a:ext cx="263451" cy="7658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402" name="rc402"/>
            <p:cNvSpPr/>
            <p:nvPr/>
          </p:nvSpPr>
          <p:spPr>
            <a:xfrm>
              <a:off x="3989805" y="2508016"/>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403" name="rc403"/>
            <p:cNvSpPr/>
            <p:nvPr/>
          </p:nvSpPr>
          <p:spPr>
            <a:xfrm>
              <a:off x="4253256" y="2508016"/>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404" name="rc404"/>
            <p:cNvSpPr/>
            <p:nvPr/>
          </p:nvSpPr>
          <p:spPr>
            <a:xfrm>
              <a:off x="4516707" y="2508016"/>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05" name="rc405"/>
            <p:cNvSpPr/>
            <p:nvPr/>
          </p:nvSpPr>
          <p:spPr>
            <a:xfrm>
              <a:off x="4780158" y="2508016"/>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06" name="rc406"/>
            <p:cNvSpPr/>
            <p:nvPr/>
          </p:nvSpPr>
          <p:spPr>
            <a:xfrm>
              <a:off x="5043609" y="2508016"/>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07" name="rc407"/>
            <p:cNvSpPr/>
            <p:nvPr/>
          </p:nvSpPr>
          <p:spPr>
            <a:xfrm>
              <a:off x="5307060" y="2508016"/>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408" name="rc408"/>
            <p:cNvSpPr/>
            <p:nvPr/>
          </p:nvSpPr>
          <p:spPr>
            <a:xfrm>
              <a:off x="5570512" y="2508016"/>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09" name="rc409"/>
            <p:cNvSpPr/>
            <p:nvPr/>
          </p:nvSpPr>
          <p:spPr>
            <a:xfrm>
              <a:off x="5833963" y="2508016"/>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10" name="rc410"/>
            <p:cNvSpPr/>
            <p:nvPr/>
          </p:nvSpPr>
          <p:spPr>
            <a:xfrm>
              <a:off x="6097414" y="2508016"/>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11" name="rc411"/>
            <p:cNvSpPr/>
            <p:nvPr/>
          </p:nvSpPr>
          <p:spPr>
            <a:xfrm>
              <a:off x="6360865" y="2508016"/>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412" name="rc412"/>
            <p:cNvSpPr/>
            <p:nvPr/>
          </p:nvSpPr>
          <p:spPr>
            <a:xfrm>
              <a:off x="6624316" y="2508016"/>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13" name="rc413"/>
            <p:cNvSpPr/>
            <p:nvPr/>
          </p:nvSpPr>
          <p:spPr>
            <a:xfrm>
              <a:off x="6887767" y="2508016"/>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14" name="rc414"/>
            <p:cNvSpPr/>
            <p:nvPr/>
          </p:nvSpPr>
          <p:spPr>
            <a:xfrm>
              <a:off x="7151218" y="2508016"/>
              <a:ext cx="263451" cy="7658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415" name="rc415"/>
            <p:cNvSpPr/>
            <p:nvPr/>
          </p:nvSpPr>
          <p:spPr>
            <a:xfrm>
              <a:off x="7414669" y="2508016"/>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16" name="rc416"/>
            <p:cNvSpPr/>
            <p:nvPr/>
          </p:nvSpPr>
          <p:spPr>
            <a:xfrm>
              <a:off x="7678120" y="2508016"/>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17" name="rc417"/>
            <p:cNvSpPr/>
            <p:nvPr/>
          </p:nvSpPr>
          <p:spPr>
            <a:xfrm>
              <a:off x="7941571" y="2508016"/>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18" name="rc418"/>
            <p:cNvSpPr/>
            <p:nvPr/>
          </p:nvSpPr>
          <p:spPr>
            <a:xfrm>
              <a:off x="8205022" y="2508016"/>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9" name="rc419"/>
            <p:cNvSpPr/>
            <p:nvPr/>
          </p:nvSpPr>
          <p:spPr>
            <a:xfrm>
              <a:off x="8468473" y="2508016"/>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20" name="rc420"/>
            <p:cNvSpPr/>
            <p:nvPr/>
          </p:nvSpPr>
          <p:spPr>
            <a:xfrm>
              <a:off x="1882197" y="472899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21" name="rc421"/>
            <p:cNvSpPr/>
            <p:nvPr/>
          </p:nvSpPr>
          <p:spPr>
            <a:xfrm>
              <a:off x="2145648" y="472899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22" name="rc422"/>
            <p:cNvSpPr/>
            <p:nvPr/>
          </p:nvSpPr>
          <p:spPr>
            <a:xfrm>
              <a:off x="2409099" y="472899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23" name="rc423"/>
            <p:cNvSpPr/>
            <p:nvPr/>
          </p:nvSpPr>
          <p:spPr>
            <a:xfrm>
              <a:off x="2672550" y="472899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24" name="rc424"/>
            <p:cNvSpPr/>
            <p:nvPr/>
          </p:nvSpPr>
          <p:spPr>
            <a:xfrm>
              <a:off x="2936001" y="472899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25" name="rc425"/>
            <p:cNvSpPr/>
            <p:nvPr/>
          </p:nvSpPr>
          <p:spPr>
            <a:xfrm>
              <a:off x="3199452" y="4728991"/>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26" name="rc426"/>
            <p:cNvSpPr/>
            <p:nvPr/>
          </p:nvSpPr>
          <p:spPr>
            <a:xfrm>
              <a:off x="3462903" y="4728991"/>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27" name="rc427"/>
            <p:cNvSpPr/>
            <p:nvPr/>
          </p:nvSpPr>
          <p:spPr>
            <a:xfrm>
              <a:off x="3726354" y="4728991"/>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28" name="rc428"/>
            <p:cNvSpPr/>
            <p:nvPr/>
          </p:nvSpPr>
          <p:spPr>
            <a:xfrm>
              <a:off x="3989805" y="4728991"/>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29" name="rc429"/>
            <p:cNvSpPr/>
            <p:nvPr/>
          </p:nvSpPr>
          <p:spPr>
            <a:xfrm>
              <a:off x="4253256" y="4728991"/>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30" name="rc430"/>
            <p:cNvSpPr/>
            <p:nvPr/>
          </p:nvSpPr>
          <p:spPr>
            <a:xfrm>
              <a:off x="4516707" y="4728991"/>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31" name="rc431"/>
            <p:cNvSpPr/>
            <p:nvPr/>
          </p:nvSpPr>
          <p:spPr>
            <a:xfrm>
              <a:off x="4780158" y="4728991"/>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32" name="rc432"/>
            <p:cNvSpPr/>
            <p:nvPr/>
          </p:nvSpPr>
          <p:spPr>
            <a:xfrm>
              <a:off x="5043609" y="4728991"/>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33" name="rc433"/>
            <p:cNvSpPr/>
            <p:nvPr/>
          </p:nvSpPr>
          <p:spPr>
            <a:xfrm>
              <a:off x="5307060" y="4728991"/>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34" name="rc434"/>
            <p:cNvSpPr/>
            <p:nvPr/>
          </p:nvSpPr>
          <p:spPr>
            <a:xfrm>
              <a:off x="5570512" y="4728991"/>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35" name="rc435"/>
            <p:cNvSpPr/>
            <p:nvPr/>
          </p:nvSpPr>
          <p:spPr>
            <a:xfrm>
              <a:off x="5833963" y="4728991"/>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436" name="rc436"/>
            <p:cNvSpPr/>
            <p:nvPr/>
          </p:nvSpPr>
          <p:spPr>
            <a:xfrm>
              <a:off x="6097414" y="4728991"/>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437" name="rc437"/>
            <p:cNvSpPr/>
            <p:nvPr/>
          </p:nvSpPr>
          <p:spPr>
            <a:xfrm>
              <a:off x="6360865" y="4728991"/>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438" name="rc438"/>
            <p:cNvSpPr/>
            <p:nvPr/>
          </p:nvSpPr>
          <p:spPr>
            <a:xfrm>
              <a:off x="6624316" y="4728991"/>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439" name="rc439"/>
            <p:cNvSpPr/>
            <p:nvPr/>
          </p:nvSpPr>
          <p:spPr>
            <a:xfrm>
              <a:off x="6887767" y="4728991"/>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440" name="rc440"/>
            <p:cNvSpPr/>
            <p:nvPr/>
          </p:nvSpPr>
          <p:spPr>
            <a:xfrm>
              <a:off x="7151218" y="4728991"/>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441" name="rc441"/>
            <p:cNvSpPr/>
            <p:nvPr/>
          </p:nvSpPr>
          <p:spPr>
            <a:xfrm>
              <a:off x="7414669" y="4728991"/>
              <a:ext cx="263451" cy="76585"/>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442" name="rc442"/>
            <p:cNvSpPr/>
            <p:nvPr/>
          </p:nvSpPr>
          <p:spPr>
            <a:xfrm>
              <a:off x="7678120" y="4728991"/>
              <a:ext cx="263451" cy="7658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443" name="rc443"/>
            <p:cNvSpPr/>
            <p:nvPr/>
          </p:nvSpPr>
          <p:spPr>
            <a:xfrm>
              <a:off x="7941571" y="4728991"/>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444" name="rc444"/>
            <p:cNvSpPr/>
            <p:nvPr/>
          </p:nvSpPr>
          <p:spPr>
            <a:xfrm>
              <a:off x="8205022" y="4728991"/>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45" name="rc445"/>
            <p:cNvSpPr/>
            <p:nvPr/>
          </p:nvSpPr>
          <p:spPr>
            <a:xfrm>
              <a:off x="8468473" y="4728991"/>
              <a:ext cx="263451" cy="7658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446" name="rc446"/>
            <p:cNvSpPr/>
            <p:nvPr/>
          </p:nvSpPr>
          <p:spPr>
            <a:xfrm>
              <a:off x="1882197" y="1588992"/>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47" name="rc447"/>
            <p:cNvSpPr/>
            <p:nvPr/>
          </p:nvSpPr>
          <p:spPr>
            <a:xfrm>
              <a:off x="2145648" y="1588992"/>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8" name="rc448"/>
            <p:cNvSpPr/>
            <p:nvPr/>
          </p:nvSpPr>
          <p:spPr>
            <a:xfrm>
              <a:off x="2409099" y="1588992"/>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49" name="rc449"/>
            <p:cNvSpPr/>
            <p:nvPr/>
          </p:nvSpPr>
          <p:spPr>
            <a:xfrm>
              <a:off x="2672550" y="1588992"/>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50" name="rc450"/>
            <p:cNvSpPr/>
            <p:nvPr/>
          </p:nvSpPr>
          <p:spPr>
            <a:xfrm>
              <a:off x="2936001" y="1588992"/>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51" name="rc451"/>
            <p:cNvSpPr/>
            <p:nvPr/>
          </p:nvSpPr>
          <p:spPr>
            <a:xfrm>
              <a:off x="3199452" y="158899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52" name="rc452"/>
            <p:cNvSpPr/>
            <p:nvPr/>
          </p:nvSpPr>
          <p:spPr>
            <a:xfrm>
              <a:off x="3462903" y="1588992"/>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53" name="rc453"/>
            <p:cNvSpPr/>
            <p:nvPr/>
          </p:nvSpPr>
          <p:spPr>
            <a:xfrm>
              <a:off x="3726354" y="158899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54" name="rc454"/>
            <p:cNvSpPr/>
            <p:nvPr/>
          </p:nvSpPr>
          <p:spPr>
            <a:xfrm>
              <a:off x="3989805" y="1588992"/>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5" name="rc455"/>
            <p:cNvSpPr/>
            <p:nvPr/>
          </p:nvSpPr>
          <p:spPr>
            <a:xfrm>
              <a:off x="4253256" y="1588992"/>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56" name="rc456"/>
            <p:cNvSpPr/>
            <p:nvPr/>
          </p:nvSpPr>
          <p:spPr>
            <a:xfrm>
              <a:off x="4516707" y="1588992"/>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57" name="rc457"/>
            <p:cNvSpPr/>
            <p:nvPr/>
          </p:nvSpPr>
          <p:spPr>
            <a:xfrm>
              <a:off x="4780158" y="1588992"/>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58" name="rc458"/>
            <p:cNvSpPr/>
            <p:nvPr/>
          </p:nvSpPr>
          <p:spPr>
            <a:xfrm>
              <a:off x="5043609" y="1588992"/>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59" name="rc459"/>
            <p:cNvSpPr/>
            <p:nvPr/>
          </p:nvSpPr>
          <p:spPr>
            <a:xfrm>
              <a:off x="5307060" y="1588992"/>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60" name="rc460"/>
            <p:cNvSpPr/>
            <p:nvPr/>
          </p:nvSpPr>
          <p:spPr>
            <a:xfrm>
              <a:off x="5570512" y="1588992"/>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61" name="rc461"/>
            <p:cNvSpPr/>
            <p:nvPr/>
          </p:nvSpPr>
          <p:spPr>
            <a:xfrm>
              <a:off x="5833963" y="1588992"/>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62" name="rc462"/>
            <p:cNvSpPr/>
            <p:nvPr/>
          </p:nvSpPr>
          <p:spPr>
            <a:xfrm>
              <a:off x="6097414" y="1588992"/>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63" name="rc463"/>
            <p:cNvSpPr/>
            <p:nvPr/>
          </p:nvSpPr>
          <p:spPr>
            <a:xfrm>
              <a:off x="6360865" y="1588992"/>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64" name="rc464"/>
            <p:cNvSpPr/>
            <p:nvPr/>
          </p:nvSpPr>
          <p:spPr>
            <a:xfrm>
              <a:off x="6624316" y="1588992"/>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65" name="rc465"/>
            <p:cNvSpPr/>
            <p:nvPr/>
          </p:nvSpPr>
          <p:spPr>
            <a:xfrm>
              <a:off x="6887767" y="1588992"/>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66" name="rc466"/>
            <p:cNvSpPr/>
            <p:nvPr/>
          </p:nvSpPr>
          <p:spPr>
            <a:xfrm>
              <a:off x="7151218" y="1588992"/>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467" name="rc467"/>
            <p:cNvSpPr/>
            <p:nvPr/>
          </p:nvSpPr>
          <p:spPr>
            <a:xfrm>
              <a:off x="7414669" y="1588992"/>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68" name="rc468"/>
            <p:cNvSpPr/>
            <p:nvPr/>
          </p:nvSpPr>
          <p:spPr>
            <a:xfrm>
              <a:off x="7678120" y="1588992"/>
              <a:ext cx="263451" cy="76585"/>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469" name="rc469"/>
            <p:cNvSpPr/>
            <p:nvPr/>
          </p:nvSpPr>
          <p:spPr>
            <a:xfrm>
              <a:off x="7941571" y="158899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70" name="rc470"/>
            <p:cNvSpPr/>
            <p:nvPr/>
          </p:nvSpPr>
          <p:spPr>
            <a:xfrm>
              <a:off x="8205022" y="1588992"/>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71" name="rc471"/>
            <p:cNvSpPr/>
            <p:nvPr/>
          </p:nvSpPr>
          <p:spPr>
            <a:xfrm>
              <a:off x="8468473" y="1588992"/>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72" name="rc472"/>
            <p:cNvSpPr/>
            <p:nvPr/>
          </p:nvSpPr>
          <p:spPr>
            <a:xfrm>
              <a:off x="1882197" y="5418259"/>
              <a:ext cx="263451" cy="76585"/>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473" name="rc473"/>
            <p:cNvSpPr/>
            <p:nvPr/>
          </p:nvSpPr>
          <p:spPr>
            <a:xfrm>
              <a:off x="2145648" y="5418259"/>
              <a:ext cx="263451" cy="76585"/>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474" name="rc474"/>
            <p:cNvSpPr/>
            <p:nvPr/>
          </p:nvSpPr>
          <p:spPr>
            <a:xfrm>
              <a:off x="2409099" y="5418259"/>
              <a:ext cx="263451" cy="76585"/>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475" name="rc475"/>
            <p:cNvSpPr/>
            <p:nvPr/>
          </p:nvSpPr>
          <p:spPr>
            <a:xfrm>
              <a:off x="2672550" y="5418259"/>
              <a:ext cx="263451" cy="76585"/>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476" name="rc476"/>
            <p:cNvSpPr/>
            <p:nvPr/>
          </p:nvSpPr>
          <p:spPr>
            <a:xfrm>
              <a:off x="2936001" y="5418259"/>
              <a:ext cx="263451" cy="76585"/>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477" name="rc477"/>
            <p:cNvSpPr/>
            <p:nvPr/>
          </p:nvSpPr>
          <p:spPr>
            <a:xfrm>
              <a:off x="3199452" y="5418259"/>
              <a:ext cx="263451" cy="76585"/>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478" name="rc478"/>
            <p:cNvSpPr/>
            <p:nvPr/>
          </p:nvSpPr>
          <p:spPr>
            <a:xfrm>
              <a:off x="3462903" y="5418259"/>
              <a:ext cx="263451" cy="76585"/>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479" name="rc479"/>
            <p:cNvSpPr/>
            <p:nvPr/>
          </p:nvSpPr>
          <p:spPr>
            <a:xfrm>
              <a:off x="3726354" y="5418259"/>
              <a:ext cx="263451" cy="76585"/>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480" name="rc480"/>
            <p:cNvSpPr/>
            <p:nvPr/>
          </p:nvSpPr>
          <p:spPr>
            <a:xfrm>
              <a:off x="3989805" y="5418259"/>
              <a:ext cx="263451" cy="76585"/>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481" name="rc481"/>
            <p:cNvSpPr/>
            <p:nvPr/>
          </p:nvSpPr>
          <p:spPr>
            <a:xfrm>
              <a:off x="4253256" y="5418259"/>
              <a:ext cx="263451" cy="76585"/>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482" name="rc482"/>
            <p:cNvSpPr/>
            <p:nvPr/>
          </p:nvSpPr>
          <p:spPr>
            <a:xfrm>
              <a:off x="4516707" y="5418259"/>
              <a:ext cx="263451" cy="76585"/>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483" name="rc483"/>
            <p:cNvSpPr/>
            <p:nvPr/>
          </p:nvSpPr>
          <p:spPr>
            <a:xfrm>
              <a:off x="4780158" y="5418259"/>
              <a:ext cx="263451" cy="76585"/>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484" name="rc484"/>
            <p:cNvSpPr/>
            <p:nvPr/>
          </p:nvSpPr>
          <p:spPr>
            <a:xfrm>
              <a:off x="5043609" y="5418259"/>
              <a:ext cx="263451" cy="76585"/>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485" name="rc485"/>
            <p:cNvSpPr/>
            <p:nvPr/>
          </p:nvSpPr>
          <p:spPr>
            <a:xfrm>
              <a:off x="5307060" y="5418259"/>
              <a:ext cx="263451" cy="76585"/>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486" name="rc486"/>
            <p:cNvSpPr/>
            <p:nvPr/>
          </p:nvSpPr>
          <p:spPr>
            <a:xfrm>
              <a:off x="5570512" y="5418259"/>
              <a:ext cx="263451" cy="76585"/>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87" name="rc487"/>
            <p:cNvSpPr/>
            <p:nvPr/>
          </p:nvSpPr>
          <p:spPr>
            <a:xfrm>
              <a:off x="5833963" y="5418259"/>
              <a:ext cx="263451" cy="76585"/>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488" name="rc488"/>
            <p:cNvSpPr/>
            <p:nvPr/>
          </p:nvSpPr>
          <p:spPr>
            <a:xfrm>
              <a:off x="6097414" y="5418259"/>
              <a:ext cx="263451" cy="76585"/>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89" name="rc489"/>
            <p:cNvSpPr/>
            <p:nvPr/>
          </p:nvSpPr>
          <p:spPr>
            <a:xfrm>
              <a:off x="6360865" y="5418259"/>
              <a:ext cx="263451" cy="76585"/>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90" name="rc490"/>
            <p:cNvSpPr/>
            <p:nvPr/>
          </p:nvSpPr>
          <p:spPr>
            <a:xfrm>
              <a:off x="6624316" y="5418259"/>
              <a:ext cx="263451" cy="76585"/>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491" name="rc491"/>
            <p:cNvSpPr/>
            <p:nvPr/>
          </p:nvSpPr>
          <p:spPr>
            <a:xfrm>
              <a:off x="6887767" y="5418259"/>
              <a:ext cx="263451" cy="76585"/>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492" name="rc492"/>
            <p:cNvSpPr/>
            <p:nvPr/>
          </p:nvSpPr>
          <p:spPr>
            <a:xfrm>
              <a:off x="7151218" y="5418259"/>
              <a:ext cx="263451" cy="76585"/>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493" name="rc493"/>
            <p:cNvSpPr/>
            <p:nvPr/>
          </p:nvSpPr>
          <p:spPr>
            <a:xfrm>
              <a:off x="7414669" y="5418259"/>
              <a:ext cx="263451" cy="76585"/>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494" name="rc494"/>
            <p:cNvSpPr/>
            <p:nvPr/>
          </p:nvSpPr>
          <p:spPr>
            <a:xfrm>
              <a:off x="7678120" y="5418259"/>
              <a:ext cx="263451" cy="76585"/>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495" name="rc495"/>
            <p:cNvSpPr/>
            <p:nvPr/>
          </p:nvSpPr>
          <p:spPr>
            <a:xfrm>
              <a:off x="7941571" y="5418259"/>
              <a:ext cx="263451" cy="76585"/>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496" name="rc496"/>
            <p:cNvSpPr/>
            <p:nvPr/>
          </p:nvSpPr>
          <p:spPr>
            <a:xfrm>
              <a:off x="8205022" y="5418259"/>
              <a:ext cx="263451" cy="76585"/>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97" name="rc497"/>
            <p:cNvSpPr/>
            <p:nvPr/>
          </p:nvSpPr>
          <p:spPr>
            <a:xfrm>
              <a:off x="8468473" y="5418259"/>
              <a:ext cx="263451" cy="76585"/>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498" name="rc498"/>
            <p:cNvSpPr/>
            <p:nvPr/>
          </p:nvSpPr>
          <p:spPr>
            <a:xfrm>
              <a:off x="1882197" y="3273870"/>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499" name="rc499"/>
            <p:cNvSpPr/>
            <p:nvPr/>
          </p:nvSpPr>
          <p:spPr>
            <a:xfrm>
              <a:off x="2145648" y="3273870"/>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00" name="rc500"/>
            <p:cNvSpPr/>
            <p:nvPr/>
          </p:nvSpPr>
          <p:spPr>
            <a:xfrm>
              <a:off x="2409099" y="3273870"/>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01" name="rc501"/>
            <p:cNvSpPr/>
            <p:nvPr/>
          </p:nvSpPr>
          <p:spPr>
            <a:xfrm>
              <a:off x="2672550" y="3273870"/>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02" name="rc502"/>
            <p:cNvSpPr/>
            <p:nvPr/>
          </p:nvSpPr>
          <p:spPr>
            <a:xfrm>
              <a:off x="2936001" y="3273870"/>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03" name="rc503"/>
            <p:cNvSpPr/>
            <p:nvPr/>
          </p:nvSpPr>
          <p:spPr>
            <a:xfrm>
              <a:off x="3199452" y="3273870"/>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04" name="rc504"/>
            <p:cNvSpPr/>
            <p:nvPr/>
          </p:nvSpPr>
          <p:spPr>
            <a:xfrm>
              <a:off x="3462903" y="3273870"/>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05" name="rc505"/>
            <p:cNvSpPr/>
            <p:nvPr/>
          </p:nvSpPr>
          <p:spPr>
            <a:xfrm>
              <a:off x="3726354" y="3273870"/>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06" name="rc506"/>
            <p:cNvSpPr/>
            <p:nvPr/>
          </p:nvSpPr>
          <p:spPr>
            <a:xfrm>
              <a:off x="3989805" y="3273870"/>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07" name="rc507"/>
            <p:cNvSpPr/>
            <p:nvPr/>
          </p:nvSpPr>
          <p:spPr>
            <a:xfrm>
              <a:off x="4253256" y="3273870"/>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08" name="rc508"/>
            <p:cNvSpPr/>
            <p:nvPr/>
          </p:nvSpPr>
          <p:spPr>
            <a:xfrm>
              <a:off x="4516707" y="3273870"/>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09" name="rc509"/>
            <p:cNvSpPr/>
            <p:nvPr/>
          </p:nvSpPr>
          <p:spPr>
            <a:xfrm>
              <a:off x="4780158" y="3273870"/>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10" name="rc510"/>
            <p:cNvSpPr/>
            <p:nvPr/>
          </p:nvSpPr>
          <p:spPr>
            <a:xfrm>
              <a:off x="5043609" y="3273870"/>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11" name="rc511"/>
            <p:cNvSpPr/>
            <p:nvPr/>
          </p:nvSpPr>
          <p:spPr>
            <a:xfrm>
              <a:off x="5307060" y="3273870"/>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12" name="rc512"/>
            <p:cNvSpPr/>
            <p:nvPr/>
          </p:nvSpPr>
          <p:spPr>
            <a:xfrm>
              <a:off x="5570512" y="327387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3" name="rc513"/>
            <p:cNvSpPr/>
            <p:nvPr/>
          </p:nvSpPr>
          <p:spPr>
            <a:xfrm>
              <a:off x="5833963" y="3273870"/>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14" name="rc514"/>
            <p:cNvSpPr/>
            <p:nvPr/>
          </p:nvSpPr>
          <p:spPr>
            <a:xfrm>
              <a:off x="6097414" y="3273870"/>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15" name="rc515"/>
            <p:cNvSpPr/>
            <p:nvPr/>
          </p:nvSpPr>
          <p:spPr>
            <a:xfrm>
              <a:off x="6360865" y="327387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6" name="rc516"/>
            <p:cNvSpPr/>
            <p:nvPr/>
          </p:nvSpPr>
          <p:spPr>
            <a:xfrm>
              <a:off x="6624316" y="3273870"/>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17" name="rc517"/>
            <p:cNvSpPr/>
            <p:nvPr/>
          </p:nvSpPr>
          <p:spPr>
            <a:xfrm>
              <a:off x="6887767" y="3273870"/>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18" name="rc518"/>
            <p:cNvSpPr/>
            <p:nvPr/>
          </p:nvSpPr>
          <p:spPr>
            <a:xfrm>
              <a:off x="7151218" y="3273870"/>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19" name="rc519"/>
            <p:cNvSpPr/>
            <p:nvPr/>
          </p:nvSpPr>
          <p:spPr>
            <a:xfrm>
              <a:off x="7414669" y="3273870"/>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20" name="rc520"/>
            <p:cNvSpPr/>
            <p:nvPr/>
          </p:nvSpPr>
          <p:spPr>
            <a:xfrm>
              <a:off x="7678120" y="327387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21" name="rc521"/>
            <p:cNvSpPr/>
            <p:nvPr/>
          </p:nvSpPr>
          <p:spPr>
            <a:xfrm>
              <a:off x="7941571" y="3273870"/>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22" name="rc522"/>
            <p:cNvSpPr/>
            <p:nvPr/>
          </p:nvSpPr>
          <p:spPr>
            <a:xfrm>
              <a:off x="8205022" y="3273870"/>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23" name="rc523"/>
            <p:cNvSpPr/>
            <p:nvPr/>
          </p:nvSpPr>
          <p:spPr>
            <a:xfrm>
              <a:off x="8468473" y="3273870"/>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24" name="rc524"/>
            <p:cNvSpPr/>
            <p:nvPr/>
          </p:nvSpPr>
          <p:spPr>
            <a:xfrm>
              <a:off x="1882197" y="5494845"/>
              <a:ext cx="263451" cy="76585"/>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525" name="rc525"/>
            <p:cNvSpPr/>
            <p:nvPr/>
          </p:nvSpPr>
          <p:spPr>
            <a:xfrm>
              <a:off x="2145648" y="5494845"/>
              <a:ext cx="263451" cy="76585"/>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526" name="rc526"/>
            <p:cNvSpPr/>
            <p:nvPr/>
          </p:nvSpPr>
          <p:spPr>
            <a:xfrm>
              <a:off x="2409099" y="5494845"/>
              <a:ext cx="263451" cy="76585"/>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527" name="rc527"/>
            <p:cNvSpPr/>
            <p:nvPr/>
          </p:nvSpPr>
          <p:spPr>
            <a:xfrm>
              <a:off x="2672550" y="5494845"/>
              <a:ext cx="263451" cy="76585"/>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528" name="rc528"/>
            <p:cNvSpPr/>
            <p:nvPr/>
          </p:nvSpPr>
          <p:spPr>
            <a:xfrm>
              <a:off x="2936001" y="5494845"/>
              <a:ext cx="263451" cy="76585"/>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529" name="rc529"/>
            <p:cNvSpPr/>
            <p:nvPr/>
          </p:nvSpPr>
          <p:spPr>
            <a:xfrm>
              <a:off x="3199452" y="5494845"/>
              <a:ext cx="263451" cy="76585"/>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530" name="rc530"/>
            <p:cNvSpPr/>
            <p:nvPr/>
          </p:nvSpPr>
          <p:spPr>
            <a:xfrm>
              <a:off x="3462903" y="5494845"/>
              <a:ext cx="263451" cy="76585"/>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531" name="rc531"/>
            <p:cNvSpPr/>
            <p:nvPr/>
          </p:nvSpPr>
          <p:spPr>
            <a:xfrm>
              <a:off x="3726354" y="5494845"/>
              <a:ext cx="263451" cy="76585"/>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532" name="rc532"/>
            <p:cNvSpPr/>
            <p:nvPr/>
          </p:nvSpPr>
          <p:spPr>
            <a:xfrm>
              <a:off x="3989805" y="5494845"/>
              <a:ext cx="263451" cy="76585"/>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533" name="rc533"/>
            <p:cNvSpPr/>
            <p:nvPr/>
          </p:nvSpPr>
          <p:spPr>
            <a:xfrm>
              <a:off x="4253256" y="5494845"/>
              <a:ext cx="263451" cy="76585"/>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534" name="rc534"/>
            <p:cNvSpPr/>
            <p:nvPr/>
          </p:nvSpPr>
          <p:spPr>
            <a:xfrm>
              <a:off x="4516707" y="5494845"/>
              <a:ext cx="263451" cy="76585"/>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535" name="rc535"/>
            <p:cNvSpPr/>
            <p:nvPr/>
          </p:nvSpPr>
          <p:spPr>
            <a:xfrm>
              <a:off x="4780158" y="5494845"/>
              <a:ext cx="263451" cy="76585"/>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536" name="rc536"/>
            <p:cNvSpPr/>
            <p:nvPr/>
          </p:nvSpPr>
          <p:spPr>
            <a:xfrm>
              <a:off x="5043609" y="5494845"/>
              <a:ext cx="263451" cy="76585"/>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537" name="rc537"/>
            <p:cNvSpPr/>
            <p:nvPr/>
          </p:nvSpPr>
          <p:spPr>
            <a:xfrm>
              <a:off x="5307060" y="5494845"/>
              <a:ext cx="263451" cy="76585"/>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538" name="rc538"/>
            <p:cNvSpPr/>
            <p:nvPr/>
          </p:nvSpPr>
          <p:spPr>
            <a:xfrm>
              <a:off x="5570512" y="5494845"/>
              <a:ext cx="263451" cy="76585"/>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539" name="rc539"/>
            <p:cNvSpPr/>
            <p:nvPr/>
          </p:nvSpPr>
          <p:spPr>
            <a:xfrm>
              <a:off x="5833963" y="5494845"/>
              <a:ext cx="263451" cy="76585"/>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540" name="rc540"/>
            <p:cNvSpPr/>
            <p:nvPr/>
          </p:nvSpPr>
          <p:spPr>
            <a:xfrm>
              <a:off x="6097414" y="5494845"/>
              <a:ext cx="263451" cy="76585"/>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541" name="rc541"/>
            <p:cNvSpPr/>
            <p:nvPr/>
          </p:nvSpPr>
          <p:spPr>
            <a:xfrm>
              <a:off x="6360865" y="5494845"/>
              <a:ext cx="263451" cy="76585"/>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542" name="rc542"/>
            <p:cNvSpPr/>
            <p:nvPr/>
          </p:nvSpPr>
          <p:spPr>
            <a:xfrm>
              <a:off x="6624316" y="5494845"/>
              <a:ext cx="263451" cy="76585"/>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543" name="rc543"/>
            <p:cNvSpPr/>
            <p:nvPr/>
          </p:nvSpPr>
          <p:spPr>
            <a:xfrm>
              <a:off x="6887767" y="5494845"/>
              <a:ext cx="263451" cy="76585"/>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544" name="rc544"/>
            <p:cNvSpPr/>
            <p:nvPr/>
          </p:nvSpPr>
          <p:spPr>
            <a:xfrm>
              <a:off x="7151218" y="5494845"/>
              <a:ext cx="263451" cy="76585"/>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545" name="rc545"/>
            <p:cNvSpPr/>
            <p:nvPr/>
          </p:nvSpPr>
          <p:spPr>
            <a:xfrm>
              <a:off x="7414669" y="5494845"/>
              <a:ext cx="263451" cy="76585"/>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546" name="rc546"/>
            <p:cNvSpPr/>
            <p:nvPr/>
          </p:nvSpPr>
          <p:spPr>
            <a:xfrm>
              <a:off x="7678120" y="5494845"/>
              <a:ext cx="263451" cy="76585"/>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547" name="rc547"/>
            <p:cNvSpPr/>
            <p:nvPr/>
          </p:nvSpPr>
          <p:spPr>
            <a:xfrm>
              <a:off x="7941571" y="5494845"/>
              <a:ext cx="263451" cy="76585"/>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548" name="rc548"/>
            <p:cNvSpPr/>
            <p:nvPr/>
          </p:nvSpPr>
          <p:spPr>
            <a:xfrm>
              <a:off x="8205022" y="5494845"/>
              <a:ext cx="263451" cy="76585"/>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549" name="rc549"/>
            <p:cNvSpPr/>
            <p:nvPr/>
          </p:nvSpPr>
          <p:spPr>
            <a:xfrm>
              <a:off x="8468473" y="5494845"/>
              <a:ext cx="263451" cy="76585"/>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550" name="rc550"/>
            <p:cNvSpPr/>
            <p:nvPr/>
          </p:nvSpPr>
          <p:spPr>
            <a:xfrm>
              <a:off x="1882197" y="3886553"/>
              <a:ext cx="263451" cy="7658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551" name="rc551"/>
            <p:cNvSpPr/>
            <p:nvPr/>
          </p:nvSpPr>
          <p:spPr>
            <a:xfrm>
              <a:off x="2145648" y="3886553"/>
              <a:ext cx="263451" cy="7658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52" name="rc552"/>
            <p:cNvSpPr/>
            <p:nvPr/>
          </p:nvSpPr>
          <p:spPr>
            <a:xfrm>
              <a:off x="2409099" y="3886553"/>
              <a:ext cx="263451" cy="7658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553" name="rc553"/>
            <p:cNvSpPr/>
            <p:nvPr/>
          </p:nvSpPr>
          <p:spPr>
            <a:xfrm>
              <a:off x="2672550" y="3886553"/>
              <a:ext cx="263451" cy="7658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54" name="rc554"/>
            <p:cNvSpPr/>
            <p:nvPr/>
          </p:nvSpPr>
          <p:spPr>
            <a:xfrm>
              <a:off x="2936001" y="3886553"/>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55" name="rc555"/>
            <p:cNvSpPr/>
            <p:nvPr/>
          </p:nvSpPr>
          <p:spPr>
            <a:xfrm>
              <a:off x="3199452" y="3886553"/>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56" name="rc556"/>
            <p:cNvSpPr/>
            <p:nvPr/>
          </p:nvSpPr>
          <p:spPr>
            <a:xfrm>
              <a:off x="3462903" y="3886553"/>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57" name="rc557"/>
            <p:cNvSpPr/>
            <p:nvPr/>
          </p:nvSpPr>
          <p:spPr>
            <a:xfrm>
              <a:off x="3726354" y="3886553"/>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58" name="rc558"/>
            <p:cNvSpPr/>
            <p:nvPr/>
          </p:nvSpPr>
          <p:spPr>
            <a:xfrm>
              <a:off x="3989805" y="3886553"/>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59" name="rc559"/>
            <p:cNvSpPr/>
            <p:nvPr/>
          </p:nvSpPr>
          <p:spPr>
            <a:xfrm>
              <a:off x="4253256" y="3886553"/>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60" name="rc560"/>
            <p:cNvSpPr/>
            <p:nvPr/>
          </p:nvSpPr>
          <p:spPr>
            <a:xfrm>
              <a:off x="4516707" y="3886553"/>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61" name="rc561"/>
            <p:cNvSpPr/>
            <p:nvPr/>
          </p:nvSpPr>
          <p:spPr>
            <a:xfrm>
              <a:off x="4780158" y="3886553"/>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62" name="rc562"/>
            <p:cNvSpPr/>
            <p:nvPr/>
          </p:nvSpPr>
          <p:spPr>
            <a:xfrm>
              <a:off x="5043609" y="3886553"/>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63" name="rc563"/>
            <p:cNvSpPr/>
            <p:nvPr/>
          </p:nvSpPr>
          <p:spPr>
            <a:xfrm>
              <a:off x="5307060" y="3886553"/>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64" name="rc564"/>
            <p:cNvSpPr/>
            <p:nvPr/>
          </p:nvSpPr>
          <p:spPr>
            <a:xfrm>
              <a:off x="5570512" y="3886553"/>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65" name="rc565"/>
            <p:cNvSpPr/>
            <p:nvPr/>
          </p:nvSpPr>
          <p:spPr>
            <a:xfrm>
              <a:off x="5833963" y="3886553"/>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66" name="rc566"/>
            <p:cNvSpPr/>
            <p:nvPr/>
          </p:nvSpPr>
          <p:spPr>
            <a:xfrm>
              <a:off x="6097414" y="3886553"/>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67" name="rc567"/>
            <p:cNvSpPr/>
            <p:nvPr/>
          </p:nvSpPr>
          <p:spPr>
            <a:xfrm>
              <a:off x="6360865" y="3886553"/>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68" name="rc568"/>
            <p:cNvSpPr/>
            <p:nvPr/>
          </p:nvSpPr>
          <p:spPr>
            <a:xfrm>
              <a:off x="6624316" y="3886553"/>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69" name="rc569"/>
            <p:cNvSpPr/>
            <p:nvPr/>
          </p:nvSpPr>
          <p:spPr>
            <a:xfrm>
              <a:off x="6887767" y="3886553"/>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70" name="rc570"/>
            <p:cNvSpPr/>
            <p:nvPr/>
          </p:nvSpPr>
          <p:spPr>
            <a:xfrm>
              <a:off x="7151218" y="3886553"/>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71" name="rc571"/>
            <p:cNvSpPr/>
            <p:nvPr/>
          </p:nvSpPr>
          <p:spPr>
            <a:xfrm>
              <a:off x="7414669" y="3886553"/>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72" name="rc572"/>
            <p:cNvSpPr/>
            <p:nvPr/>
          </p:nvSpPr>
          <p:spPr>
            <a:xfrm>
              <a:off x="7678120" y="3886553"/>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73" name="rc573"/>
            <p:cNvSpPr/>
            <p:nvPr/>
          </p:nvSpPr>
          <p:spPr>
            <a:xfrm>
              <a:off x="7941571" y="3886553"/>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74" name="rc574"/>
            <p:cNvSpPr/>
            <p:nvPr/>
          </p:nvSpPr>
          <p:spPr>
            <a:xfrm>
              <a:off x="8205022" y="3886553"/>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75" name="rc575"/>
            <p:cNvSpPr/>
            <p:nvPr/>
          </p:nvSpPr>
          <p:spPr>
            <a:xfrm>
              <a:off x="8468473" y="3886553"/>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76" name="rc576"/>
            <p:cNvSpPr/>
            <p:nvPr/>
          </p:nvSpPr>
          <p:spPr>
            <a:xfrm>
              <a:off x="1882197" y="4269479"/>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77" name="rc577"/>
            <p:cNvSpPr/>
            <p:nvPr/>
          </p:nvSpPr>
          <p:spPr>
            <a:xfrm>
              <a:off x="2145648" y="426947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78" name="rc578"/>
            <p:cNvSpPr/>
            <p:nvPr/>
          </p:nvSpPr>
          <p:spPr>
            <a:xfrm>
              <a:off x="2409099" y="4269479"/>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79" name="rc579"/>
            <p:cNvSpPr/>
            <p:nvPr/>
          </p:nvSpPr>
          <p:spPr>
            <a:xfrm>
              <a:off x="2672550" y="426947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0" name="rc580"/>
            <p:cNvSpPr/>
            <p:nvPr/>
          </p:nvSpPr>
          <p:spPr>
            <a:xfrm>
              <a:off x="2936001" y="4269479"/>
              <a:ext cx="263451" cy="7658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81" name="rc581"/>
            <p:cNvSpPr/>
            <p:nvPr/>
          </p:nvSpPr>
          <p:spPr>
            <a:xfrm>
              <a:off x="3199452" y="426947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2" name="rc582"/>
            <p:cNvSpPr/>
            <p:nvPr/>
          </p:nvSpPr>
          <p:spPr>
            <a:xfrm>
              <a:off x="3462903" y="4269479"/>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83" name="rc583"/>
            <p:cNvSpPr/>
            <p:nvPr/>
          </p:nvSpPr>
          <p:spPr>
            <a:xfrm>
              <a:off x="3726354" y="4269479"/>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84" name="rc584"/>
            <p:cNvSpPr/>
            <p:nvPr/>
          </p:nvSpPr>
          <p:spPr>
            <a:xfrm>
              <a:off x="3989805" y="426947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5" name="rc585"/>
            <p:cNvSpPr/>
            <p:nvPr/>
          </p:nvSpPr>
          <p:spPr>
            <a:xfrm>
              <a:off x="4253256" y="4269479"/>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86" name="rc586"/>
            <p:cNvSpPr/>
            <p:nvPr/>
          </p:nvSpPr>
          <p:spPr>
            <a:xfrm>
              <a:off x="4516707" y="4269479"/>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87" name="rc587"/>
            <p:cNvSpPr/>
            <p:nvPr/>
          </p:nvSpPr>
          <p:spPr>
            <a:xfrm>
              <a:off x="4780158" y="4269479"/>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88" name="rc588"/>
            <p:cNvSpPr/>
            <p:nvPr/>
          </p:nvSpPr>
          <p:spPr>
            <a:xfrm>
              <a:off x="5043609" y="4269479"/>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89" name="rc589"/>
            <p:cNvSpPr/>
            <p:nvPr/>
          </p:nvSpPr>
          <p:spPr>
            <a:xfrm>
              <a:off x="5307060" y="4269479"/>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90" name="rc590"/>
            <p:cNvSpPr/>
            <p:nvPr/>
          </p:nvSpPr>
          <p:spPr>
            <a:xfrm>
              <a:off x="5570512" y="4269479"/>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91" name="rc591"/>
            <p:cNvSpPr/>
            <p:nvPr/>
          </p:nvSpPr>
          <p:spPr>
            <a:xfrm>
              <a:off x="5833963" y="426947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2" name="rc592"/>
            <p:cNvSpPr/>
            <p:nvPr/>
          </p:nvSpPr>
          <p:spPr>
            <a:xfrm>
              <a:off x="6097414" y="4269479"/>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93" name="rc593"/>
            <p:cNvSpPr/>
            <p:nvPr/>
          </p:nvSpPr>
          <p:spPr>
            <a:xfrm>
              <a:off x="6360865" y="4269479"/>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94" name="rc594"/>
            <p:cNvSpPr/>
            <p:nvPr/>
          </p:nvSpPr>
          <p:spPr>
            <a:xfrm>
              <a:off x="6624316" y="4269479"/>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95" name="rc595"/>
            <p:cNvSpPr/>
            <p:nvPr/>
          </p:nvSpPr>
          <p:spPr>
            <a:xfrm>
              <a:off x="6887767" y="4269479"/>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96" name="rc596"/>
            <p:cNvSpPr/>
            <p:nvPr/>
          </p:nvSpPr>
          <p:spPr>
            <a:xfrm>
              <a:off x="7151218" y="4269479"/>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97" name="rc597"/>
            <p:cNvSpPr/>
            <p:nvPr/>
          </p:nvSpPr>
          <p:spPr>
            <a:xfrm>
              <a:off x="7414669" y="4269479"/>
              <a:ext cx="263451" cy="76585"/>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598" name="rc598"/>
            <p:cNvSpPr/>
            <p:nvPr/>
          </p:nvSpPr>
          <p:spPr>
            <a:xfrm>
              <a:off x="7678120" y="4269479"/>
              <a:ext cx="263451" cy="7658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99" name="rc599"/>
            <p:cNvSpPr/>
            <p:nvPr/>
          </p:nvSpPr>
          <p:spPr>
            <a:xfrm>
              <a:off x="7941571" y="4269479"/>
              <a:ext cx="263451" cy="7658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600" name="rc600"/>
            <p:cNvSpPr/>
            <p:nvPr/>
          </p:nvSpPr>
          <p:spPr>
            <a:xfrm>
              <a:off x="8205022" y="4269479"/>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601" name="rc601"/>
            <p:cNvSpPr/>
            <p:nvPr/>
          </p:nvSpPr>
          <p:spPr>
            <a:xfrm>
              <a:off x="8468473" y="4269479"/>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602" name="rc602"/>
            <p:cNvSpPr/>
            <p:nvPr/>
          </p:nvSpPr>
          <p:spPr>
            <a:xfrm>
              <a:off x="1882197" y="3427041"/>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03" name="rc603"/>
            <p:cNvSpPr/>
            <p:nvPr/>
          </p:nvSpPr>
          <p:spPr>
            <a:xfrm>
              <a:off x="2145648" y="3427041"/>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04" name="rc604"/>
            <p:cNvSpPr/>
            <p:nvPr/>
          </p:nvSpPr>
          <p:spPr>
            <a:xfrm>
              <a:off x="2409099" y="3427041"/>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05" name="rc605"/>
            <p:cNvSpPr/>
            <p:nvPr/>
          </p:nvSpPr>
          <p:spPr>
            <a:xfrm>
              <a:off x="2672550" y="3427041"/>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06" name="rc606"/>
            <p:cNvSpPr/>
            <p:nvPr/>
          </p:nvSpPr>
          <p:spPr>
            <a:xfrm>
              <a:off x="2936001" y="3427041"/>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07" name="rc607"/>
            <p:cNvSpPr/>
            <p:nvPr/>
          </p:nvSpPr>
          <p:spPr>
            <a:xfrm>
              <a:off x="3199452" y="3427041"/>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08" name="rc608"/>
            <p:cNvSpPr/>
            <p:nvPr/>
          </p:nvSpPr>
          <p:spPr>
            <a:xfrm>
              <a:off x="3462903" y="3427041"/>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09" name="rc609"/>
            <p:cNvSpPr/>
            <p:nvPr/>
          </p:nvSpPr>
          <p:spPr>
            <a:xfrm>
              <a:off x="3726354" y="3427041"/>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10" name="rc610"/>
            <p:cNvSpPr/>
            <p:nvPr/>
          </p:nvSpPr>
          <p:spPr>
            <a:xfrm>
              <a:off x="3989805" y="3427041"/>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11" name="rc611"/>
            <p:cNvSpPr/>
            <p:nvPr/>
          </p:nvSpPr>
          <p:spPr>
            <a:xfrm>
              <a:off x="4253256" y="3427041"/>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12" name="rc612"/>
            <p:cNvSpPr/>
            <p:nvPr/>
          </p:nvSpPr>
          <p:spPr>
            <a:xfrm>
              <a:off x="4516707" y="3427041"/>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13" name="rc613"/>
            <p:cNvSpPr/>
            <p:nvPr/>
          </p:nvSpPr>
          <p:spPr>
            <a:xfrm>
              <a:off x="4780158" y="3427041"/>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14" name="rc614"/>
            <p:cNvSpPr/>
            <p:nvPr/>
          </p:nvSpPr>
          <p:spPr>
            <a:xfrm>
              <a:off x="5043609" y="3427041"/>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15" name="rc615"/>
            <p:cNvSpPr/>
            <p:nvPr/>
          </p:nvSpPr>
          <p:spPr>
            <a:xfrm>
              <a:off x="5307060" y="3427041"/>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16" name="rc616"/>
            <p:cNvSpPr/>
            <p:nvPr/>
          </p:nvSpPr>
          <p:spPr>
            <a:xfrm>
              <a:off x="5570512" y="3427041"/>
              <a:ext cx="263451" cy="76585"/>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617" name="rc617"/>
            <p:cNvSpPr/>
            <p:nvPr/>
          </p:nvSpPr>
          <p:spPr>
            <a:xfrm>
              <a:off x="5833963" y="3427041"/>
              <a:ext cx="263451" cy="7658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618" name="rc618"/>
            <p:cNvSpPr/>
            <p:nvPr/>
          </p:nvSpPr>
          <p:spPr>
            <a:xfrm>
              <a:off x="6097414" y="3427041"/>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19" name="rc619"/>
            <p:cNvSpPr/>
            <p:nvPr/>
          </p:nvSpPr>
          <p:spPr>
            <a:xfrm>
              <a:off x="6360865" y="3427041"/>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20" name="rc620"/>
            <p:cNvSpPr/>
            <p:nvPr/>
          </p:nvSpPr>
          <p:spPr>
            <a:xfrm>
              <a:off x="6624316" y="3427041"/>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21" name="rc621"/>
            <p:cNvSpPr/>
            <p:nvPr/>
          </p:nvSpPr>
          <p:spPr>
            <a:xfrm>
              <a:off x="6887767" y="3427041"/>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22" name="rc622"/>
            <p:cNvSpPr/>
            <p:nvPr/>
          </p:nvSpPr>
          <p:spPr>
            <a:xfrm>
              <a:off x="7151218" y="3427041"/>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23" name="rc623"/>
            <p:cNvSpPr/>
            <p:nvPr/>
          </p:nvSpPr>
          <p:spPr>
            <a:xfrm>
              <a:off x="7414669" y="3427041"/>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24" name="rc624"/>
            <p:cNvSpPr/>
            <p:nvPr/>
          </p:nvSpPr>
          <p:spPr>
            <a:xfrm>
              <a:off x="7678120" y="3427041"/>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25" name="rc625"/>
            <p:cNvSpPr/>
            <p:nvPr/>
          </p:nvSpPr>
          <p:spPr>
            <a:xfrm>
              <a:off x="7941571" y="3427041"/>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26" name="rc626"/>
            <p:cNvSpPr/>
            <p:nvPr/>
          </p:nvSpPr>
          <p:spPr>
            <a:xfrm>
              <a:off x="8205022" y="3427041"/>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27" name="rc627"/>
            <p:cNvSpPr/>
            <p:nvPr/>
          </p:nvSpPr>
          <p:spPr>
            <a:xfrm>
              <a:off x="8468473" y="3427041"/>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28" name="rc628"/>
            <p:cNvSpPr/>
            <p:nvPr/>
          </p:nvSpPr>
          <p:spPr>
            <a:xfrm>
              <a:off x="1882197" y="4039723"/>
              <a:ext cx="263451" cy="7658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629" name="rc629"/>
            <p:cNvSpPr/>
            <p:nvPr/>
          </p:nvSpPr>
          <p:spPr>
            <a:xfrm>
              <a:off x="2145648" y="4039723"/>
              <a:ext cx="263451" cy="7658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630" name="rc630"/>
            <p:cNvSpPr/>
            <p:nvPr/>
          </p:nvSpPr>
          <p:spPr>
            <a:xfrm>
              <a:off x="2409099" y="4039723"/>
              <a:ext cx="263451" cy="76585"/>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631" name="rc631"/>
            <p:cNvSpPr/>
            <p:nvPr/>
          </p:nvSpPr>
          <p:spPr>
            <a:xfrm>
              <a:off x="2672550" y="4039723"/>
              <a:ext cx="263451" cy="7658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32" name="rc632"/>
            <p:cNvSpPr/>
            <p:nvPr/>
          </p:nvSpPr>
          <p:spPr>
            <a:xfrm>
              <a:off x="2936001" y="4039723"/>
              <a:ext cx="263451" cy="7658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633" name="rc633"/>
            <p:cNvSpPr/>
            <p:nvPr/>
          </p:nvSpPr>
          <p:spPr>
            <a:xfrm>
              <a:off x="3199452" y="4039723"/>
              <a:ext cx="263451" cy="7658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34" name="rc634"/>
            <p:cNvSpPr/>
            <p:nvPr/>
          </p:nvSpPr>
          <p:spPr>
            <a:xfrm>
              <a:off x="3462903" y="4039723"/>
              <a:ext cx="263451" cy="7658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635" name="rc635"/>
            <p:cNvSpPr/>
            <p:nvPr/>
          </p:nvSpPr>
          <p:spPr>
            <a:xfrm>
              <a:off x="3726354" y="4039723"/>
              <a:ext cx="263451" cy="7658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636" name="rc636"/>
            <p:cNvSpPr/>
            <p:nvPr/>
          </p:nvSpPr>
          <p:spPr>
            <a:xfrm>
              <a:off x="3989805" y="4039723"/>
              <a:ext cx="263451" cy="7658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637" name="rc637"/>
            <p:cNvSpPr/>
            <p:nvPr/>
          </p:nvSpPr>
          <p:spPr>
            <a:xfrm>
              <a:off x="4253256" y="4039723"/>
              <a:ext cx="263451" cy="7658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38" name="rc638"/>
            <p:cNvSpPr/>
            <p:nvPr/>
          </p:nvSpPr>
          <p:spPr>
            <a:xfrm>
              <a:off x="4516707" y="4039723"/>
              <a:ext cx="263451" cy="7658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639" name="rc639"/>
            <p:cNvSpPr/>
            <p:nvPr/>
          </p:nvSpPr>
          <p:spPr>
            <a:xfrm>
              <a:off x="4780158" y="4039723"/>
              <a:ext cx="263451" cy="76585"/>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40" name="rc640"/>
            <p:cNvSpPr/>
            <p:nvPr/>
          </p:nvSpPr>
          <p:spPr>
            <a:xfrm>
              <a:off x="5043609" y="4039723"/>
              <a:ext cx="263451" cy="7658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641" name="rc641"/>
            <p:cNvSpPr/>
            <p:nvPr/>
          </p:nvSpPr>
          <p:spPr>
            <a:xfrm>
              <a:off x="5307060" y="4039723"/>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42" name="rc642"/>
            <p:cNvSpPr/>
            <p:nvPr/>
          </p:nvSpPr>
          <p:spPr>
            <a:xfrm>
              <a:off x="5570512" y="4039723"/>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43" name="rc643"/>
            <p:cNvSpPr/>
            <p:nvPr/>
          </p:nvSpPr>
          <p:spPr>
            <a:xfrm>
              <a:off x="5833963" y="4039723"/>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44" name="rc644"/>
            <p:cNvSpPr/>
            <p:nvPr/>
          </p:nvSpPr>
          <p:spPr>
            <a:xfrm>
              <a:off x="6097414" y="4039723"/>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45" name="rc645"/>
            <p:cNvSpPr/>
            <p:nvPr/>
          </p:nvSpPr>
          <p:spPr>
            <a:xfrm>
              <a:off x="6360865" y="4039723"/>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46" name="rc646"/>
            <p:cNvSpPr/>
            <p:nvPr/>
          </p:nvSpPr>
          <p:spPr>
            <a:xfrm>
              <a:off x="6624316" y="4039723"/>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47" name="rc647"/>
            <p:cNvSpPr/>
            <p:nvPr/>
          </p:nvSpPr>
          <p:spPr>
            <a:xfrm>
              <a:off x="6887767" y="4039723"/>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48" name="rc648"/>
            <p:cNvSpPr/>
            <p:nvPr/>
          </p:nvSpPr>
          <p:spPr>
            <a:xfrm>
              <a:off x="7151218" y="4039723"/>
              <a:ext cx="263451" cy="7658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649" name="rc649"/>
            <p:cNvSpPr/>
            <p:nvPr/>
          </p:nvSpPr>
          <p:spPr>
            <a:xfrm>
              <a:off x="7414669" y="4039723"/>
              <a:ext cx="263451" cy="76585"/>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650" name="rc650"/>
            <p:cNvSpPr/>
            <p:nvPr/>
          </p:nvSpPr>
          <p:spPr>
            <a:xfrm>
              <a:off x="7678120" y="4039723"/>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51" name="rc651"/>
            <p:cNvSpPr/>
            <p:nvPr/>
          </p:nvSpPr>
          <p:spPr>
            <a:xfrm>
              <a:off x="7941571" y="4039723"/>
              <a:ext cx="263451" cy="7658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652" name="rc652"/>
            <p:cNvSpPr/>
            <p:nvPr/>
          </p:nvSpPr>
          <p:spPr>
            <a:xfrm>
              <a:off x="8205022" y="4039723"/>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53" name="rc653"/>
            <p:cNvSpPr/>
            <p:nvPr/>
          </p:nvSpPr>
          <p:spPr>
            <a:xfrm>
              <a:off x="8468473" y="4039723"/>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54" name="rc654"/>
            <p:cNvSpPr/>
            <p:nvPr/>
          </p:nvSpPr>
          <p:spPr>
            <a:xfrm>
              <a:off x="1882197" y="128265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55" name="rc655"/>
            <p:cNvSpPr/>
            <p:nvPr/>
          </p:nvSpPr>
          <p:spPr>
            <a:xfrm>
              <a:off x="2145648" y="1282651"/>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56" name="rc656"/>
            <p:cNvSpPr/>
            <p:nvPr/>
          </p:nvSpPr>
          <p:spPr>
            <a:xfrm>
              <a:off x="2409099" y="128265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57" name="rc657"/>
            <p:cNvSpPr/>
            <p:nvPr/>
          </p:nvSpPr>
          <p:spPr>
            <a:xfrm>
              <a:off x="2672550" y="128265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58" name="rc658"/>
            <p:cNvSpPr/>
            <p:nvPr/>
          </p:nvSpPr>
          <p:spPr>
            <a:xfrm>
              <a:off x="2936001" y="1282651"/>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59" name="rc659"/>
            <p:cNvSpPr/>
            <p:nvPr/>
          </p:nvSpPr>
          <p:spPr>
            <a:xfrm>
              <a:off x="3199452" y="1282651"/>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60" name="rc660"/>
            <p:cNvSpPr/>
            <p:nvPr/>
          </p:nvSpPr>
          <p:spPr>
            <a:xfrm>
              <a:off x="3462903" y="128265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1" name="rc661"/>
            <p:cNvSpPr/>
            <p:nvPr/>
          </p:nvSpPr>
          <p:spPr>
            <a:xfrm>
              <a:off x="3726354" y="1282651"/>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62" name="rc662"/>
            <p:cNvSpPr/>
            <p:nvPr/>
          </p:nvSpPr>
          <p:spPr>
            <a:xfrm>
              <a:off x="3989805" y="1282651"/>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63" name="rc663"/>
            <p:cNvSpPr/>
            <p:nvPr/>
          </p:nvSpPr>
          <p:spPr>
            <a:xfrm>
              <a:off x="4253256" y="128265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4" name="rc664"/>
            <p:cNvSpPr/>
            <p:nvPr/>
          </p:nvSpPr>
          <p:spPr>
            <a:xfrm>
              <a:off x="4516707" y="128265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5" name="rc665"/>
            <p:cNvSpPr/>
            <p:nvPr/>
          </p:nvSpPr>
          <p:spPr>
            <a:xfrm>
              <a:off x="4780158" y="128265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6" name="rc666"/>
            <p:cNvSpPr/>
            <p:nvPr/>
          </p:nvSpPr>
          <p:spPr>
            <a:xfrm>
              <a:off x="5043609" y="1282651"/>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67" name="rc667"/>
            <p:cNvSpPr/>
            <p:nvPr/>
          </p:nvSpPr>
          <p:spPr>
            <a:xfrm>
              <a:off x="5307060" y="1282651"/>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68" name="rc668"/>
            <p:cNvSpPr/>
            <p:nvPr/>
          </p:nvSpPr>
          <p:spPr>
            <a:xfrm>
              <a:off x="5570512" y="128265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9" name="rc669"/>
            <p:cNvSpPr/>
            <p:nvPr/>
          </p:nvSpPr>
          <p:spPr>
            <a:xfrm>
              <a:off x="5833963" y="128265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0" name="rc670"/>
            <p:cNvSpPr/>
            <p:nvPr/>
          </p:nvSpPr>
          <p:spPr>
            <a:xfrm>
              <a:off x="6097414" y="128265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1" name="rc671"/>
            <p:cNvSpPr/>
            <p:nvPr/>
          </p:nvSpPr>
          <p:spPr>
            <a:xfrm>
              <a:off x="6360865" y="128265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2" name="rc672"/>
            <p:cNvSpPr/>
            <p:nvPr/>
          </p:nvSpPr>
          <p:spPr>
            <a:xfrm>
              <a:off x="6624316" y="128265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3" name="rc673"/>
            <p:cNvSpPr/>
            <p:nvPr/>
          </p:nvSpPr>
          <p:spPr>
            <a:xfrm>
              <a:off x="6887767" y="128265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4" name="rc674"/>
            <p:cNvSpPr/>
            <p:nvPr/>
          </p:nvSpPr>
          <p:spPr>
            <a:xfrm>
              <a:off x="7151218" y="128265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5" name="rc675"/>
            <p:cNvSpPr/>
            <p:nvPr/>
          </p:nvSpPr>
          <p:spPr>
            <a:xfrm>
              <a:off x="7414669" y="128265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6" name="rc676"/>
            <p:cNvSpPr/>
            <p:nvPr/>
          </p:nvSpPr>
          <p:spPr>
            <a:xfrm>
              <a:off x="7678120" y="128265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7" name="rc677"/>
            <p:cNvSpPr/>
            <p:nvPr/>
          </p:nvSpPr>
          <p:spPr>
            <a:xfrm>
              <a:off x="7941571" y="128265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8" name="rc678"/>
            <p:cNvSpPr/>
            <p:nvPr/>
          </p:nvSpPr>
          <p:spPr>
            <a:xfrm>
              <a:off x="8205022" y="128265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9" name="rc679"/>
            <p:cNvSpPr/>
            <p:nvPr/>
          </p:nvSpPr>
          <p:spPr>
            <a:xfrm>
              <a:off x="8468473" y="1282651"/>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0" name="rc680"/>
            <p:cNvSpPr/>
            <p:nvPr/>
          </p:nvSpPr>
          <p:spPr>
            <a:xfrm>
              <a:off x="1882197" y="2584602"/>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81" name="rc681"/>
            <p:cNvSpPr/>
            <p:nvPr/>
          </p:nvSpPr>
          <p:spPr>
            <a:xfrm>
              <a:off x="2145648" y="2584602"/>
              <a:ext cx="263451" cy="7658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682" name="rc682"/>
            <p:cNvSpPr/>
            <p:nvPr/>
          </p:nvSpPr>
          <p:spPr>
            <a:xfrm>
              <a:off x="2409099" y="2584602"/>
              <a:ext cx="263451" cy="7658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83" name="rc683"/>
            <p:cNvSpPr/>
            <p:nvPr/>
          </p:nvSpPr>
          <p:spPr>
            <a:xfrm>
              <a:off x="2672550" y="2584602"/>
              <a:ext cx="263451" cy="7658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84" name="rc684"/>
            <p:cNvSpPr/>
            <p:nvPr/>
          </p:nvSpPr>
          <p:spPr>
            <a:xfrm>
              <a:off x="2936001" y="2584602"/>
              <a:ext cx="263451" cy="76585"/>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685" name="rc685"/>
            <p:cNvSpPr/>
            <p:nvPr/>
          </p:nvSpPr>
          <p:spPr>
            <a:xfrm>
              <a:off x="3199452" y="2584602"/>
              <a:ext cx="263451" cy="76585"/>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686" name="rc686"/>
            <p:cNvSpPr/>
            <p:nvPr/>
          </p:nvSpPr>
          <p:spPr>
            <a:xfrm>
              <a:off x="3462903" y="2584602"/>
              <a:ext cx="263451" cy="76585"/>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687" name="rc687"/>
            <p:cNvSpPr/>
            <p:nvPr/>
          </p:nvSpPr>
          <p:spPr>
            <a:xfrm>
              <a:off x="3726354" y="2584602"/>
              <a:ext cx="263451" cy="76585"/>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688" name="rc688"/>
            <p:cNvSpPr/>
            <p:nvPr/>
          </p:nvSpPr>
          <p:spPr>
            <a:xfrm>
              <a:off x="3989805" y="2584602"/>
              <a:ext cx="263451" cy="7658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689" name="rc689"/>
            <p:cNvSpPr/>
            <p:nvPr/>
          </p:nvSpPr>
          <p:spPr>
            <a:xfrm>
              <a:off x="4253256" y="2584602"/>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690" name="rc690"/>
            <p:cNvSpPr/>
            <p:nvPr/>
          </p:nvSpPr>
          <p:spPr>
            <a:xfrm>
              <a:off x="4516707" y="2584602"/>
              <a:ext cx="263451" cy="7658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691" name="rc691"/>
            <p:cNvSpPr/>
            <p:nvPr/>
          </p:nvSpPr>
          <p:spPr>
            <a:xfrm>
              <a:off x="4780158" y="2584602"/>
              <a:ext cx="263451" cy="76585"/>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92" name="rc692"/>
            <p:cNvSpPr/>
            <p:nvPr/>
          </p:nvSpPr>
          <p:spPr>
            <a:xfrm>
              <a:off x="5043609" y="2584602"/>
              <a:ext cx="263451" cy="7658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93" name="rc693"/>
            <p:cNvSpPr/>
            <p:nvPr/>
          </p:nvSpPr>
          <p:spPr>
            <a:xfrm>
              <a:off x="5307060" y="2584602"/>
              <a:ext cx="263451" cy="7658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94" name="rc694"/>
            <p:cNvSpPr/>
            <p:nvPr/>
          </p:nvSpPr>
          <p:spPr>
            <a:xfrm>
              <a:off x="5570512" y="2584602"/>
              <a:ext cx="263451" cy="76585"/>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695" name="rc695"/>
            <p:cNvSpPr/>
            <p:nvPr/>
          </p:nvSpPr>
          <p:spPr>
            <a:xfrm>
              <a:off x="5833963" y="2584602"/>
              <a:ext cx="263451" cy="76585"/>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696" name="rc696"/>
            <p:cNvSpPr/>
            <p:nvPr/>
          </p:nvSpPr>
          <p:spPr>
            <a:xfrm>
              <a:off x="6097414" y="2584602"/>
              <a:ext cx="263451" cy="7658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697" name="rc697"/>
            <p:cNvSpPr/>
            <p:nvPr/>
          </p:nvSpPr>
          <p:spPr>
            <a:xfrm>
              <a:off x="6360865" y="2584602"/>
              <a:ext cx="263451" cy="7658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698" name="rc698"/>
            <p:cNvSpPr/>
            <p:nvPr/>
          </p:nvSpPr>
          <p:spPr>
            <a:xfrm>
              <a:off x="6624316" y="2584602"/>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99" name="rc699"/>
            <p:cNvSpPr/>
            <p:nvPr/>
          </p:nvSpPr>
          <p:spPr>
            <a:xfrm>
              <a:off x="6887767" y="2584602"/>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00" name="rc700"/>
            <p:cNvSpPr/>
            <p:nvPr/>
          </p:nvSpPr>
          <p:spPr>
            <a:xfrm>
              <a:off x="7151218" y="2584602"/>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01" name="rc701"/>
            <p:cNvSpPr/>
            <p:nvPr/>
          </p:nvSpPr>
          <p:spPr>
            <a:xfrm>
              <a:off x="7414669" y="2584602"/>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702" name="rc702"/>
            <p:cNvSpPr/>
            <p:nvPr/>
          </p:nvSpPr>
          <p:spPr>
            <a:xfrm>
              <a:off x="7678120" y="2584602"/>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03" name="rc703"/>
            <p:cNvSpPr/>
            <p:nvPr/>
          </p:nvSpPr>
          <p:spPr>
            <a:xfrm>
              <a:off x="7941571" y="2584602"/>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04" name="rc704"/>
            <p:cNvSpPr/>
            <p:nvPr/>
          </p:nvSpPr>
          <p:spPr>
            <a:xfrm>
              <a:off x="8205022" y="2584602"/>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05" name="rc705"/>
            <p:cNvSpPr/>
            <p:nvPr/>
          </p:nvSpPr>
          <p:spPr>
            <a:xfrm>
              <a:off x="8468473" y="2584602"/>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06" name="rc706"/>
            <p:cNvSpPr/>
            <p:nvPr/>
          </p:nvSpPr>
          <p:spPr>
            <a:xfrm>
              <a:off x="1882197" y="2890943"/>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07" name="rc707"/>
            <p:cNvSpPr/>
            <p:nvPr/>
          </p:nvSpPr>
          <p:spPr>
            <a:xfrm>
              <a:off x="2145648" y="2890943"/>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708" name="rc708"/>
            <p:cNvSpPr/>
            <p:nvPr/>
          </p:nvSpPr>
          <p:spPr>
            <a:xfrm>
              <a:off x="2409099" y="2890943"/>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09" name="rc709"/>
            <p:cNvSpPr/>
            <p:nvPr/>
          </p:nvSpPr>
          <p:spPr>
            <a:xfrm>
              <a:off x="2672550" y="2890943"/>
              <a:ext cx="263451" cy="7658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710" name="rc710"/>
            <p:cNvSpPr/>
            <p:nvPr/>
          </p:nvSpPr>
          <p:spPr>
            <a:xfrm>
              <a:off x="2936001" y="2890943"/>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11" name="rc711"/>
            <p:cNvSpPr/>
            <p:nvPr/>
          </p:nvSpPr>
          <p:spPr>
            <a:xfrm>
              <a:off x="3199452" y="2890943"/>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712" name="rc712"/>
            <p:cNvSpPr/>
            <p:nvPr/>
          </p:nvSpPr>
          <p:spPr>
            <a:xfrm>
              <a:off x="3462903" y="2890943"/>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713" name="rc713"/>
            <p:cNvSpPr/>
            <p:nvPr/>
          </p:nvSpPr>
          <p:spPr>
            <a:xfrm>
              <a:off x="3726354" y="2890943"/>
              <a:ext cx="263451" cy="7658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714" name="rc714"/>
            <p:cNvSpPr/>
            <p:nvPr/>
          </p:nvSpPr>
          <p:spPr>
            <a:xfrm>
              <a:off x="3989805" y="2890943"/>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15" name="rc715"/>
            <p:cNvSpPr/>
            <p:nvPr/>
          </p:nvSpPr>
          <p:spPr>
            <a:xfrm>
              <a:off x="4253256" y="2890943"/>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16" name="rc716"/>
            <p:cNvSpPr/>
            <p:nvPr/>
          </p:nvSpPr>
          <p:spPr>
            <a:xfrm>
              <a:off x="4516707" y="2890943"/>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17" name="rc717"/>
            <p:cNvSpPr/>
            <p:nvPr/>
          </p:nvSpPr>
          <p:spPr>
            <a:xfrm>
              <a:off x="4780158" y="2890943"/>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18" name="rc718"/>
            <p:cNvSpPr/>
            <p:nvPr/>
          </p:nvSpPr>
          <p:spPr>
            <a:xfrm>
              <a:off x="5043609" y="2890943"/>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19" name="rc719"/>
            <p:cNvSpPr/>
            <p:nvPr/>
          </p:nvSpPr>
          <p:spPr>
            <a:xfrm>
              <a:off x="5307060" y="2890943"/>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20" name="rc720"/>
            <p:cNvSpPr/>
            <p:nvPr/>
          </p:nvSpPr>
          <p:spPr>
            <a:xfrm>
              <a:off x="5570512" y="2890943"/>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21" name="rc721"/>
            <p:cNvSpPr/>
            <p:nvPr/>
          </p:nvSpPr>
          <p:spPr>
            <a:xfrm>
              <a:off x="5833963" y="2890943"/>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22" name="rc722"/>
            <p:cNvSpPr/>
            <p:nvPr/>
          </p:nvSpPr>
          <p:spPr>
            <a:xfrm>
              <a:off x="6097414" y="2890943"/>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23" name="rc723"/>
            <p:cNvSpPr/>
            <p:nvPr/>
          </p:nvSpPr>
          <p:spPr>
            <a:xfrm>
              <a:off x="6360865" y="2890943"/>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24" name="rc724"/>
            <p:cNvSpPr/>
            <p:nvPr/>
          </p:nvSpPr>
          <p:spPr>
            <a:xfrm>
              <a:off x="6624316" y="2890943"/>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25" name="rc725"/>
            <p:cNvSpPr/>
            <p:nvPr/>
          </p:nvSpPr>
          <p:spPr>
            <a:xfrm>
              <a:off x="6887767" y="2890943"/>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26" name="rc726"/>
            <p:cNvSpPr/>
            <p:nvPr/>
          </p:nvSpPr>
          <p:spPr>
            <a:xfrm>
              <a:off x="7151218" y="2890943"/>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27" name="rc727"/>
            <p:cNvSpPr/>
            <p:nvPr/>
          </p:nvSpPr>
          <p:spPr>
            <a:xfrm>
              <a:off x="7414669" y="2890943"/>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28" name="rc728"/>
            <p:cNvSpPr/>
            <p:nvPr/>
          </p:nvSpPr>
          <p:spPr>
            <a:xfrm>
              <a:off x="7678120" y="2890943"/>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29" name="rc729"/>
            <p:cNvSpPr/>
            <p:nvPr/>
          </p:nvSpPr>
          <p:spPr>
            <a:xfrm>
              <a:off x="7941571" y="2890943"/>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30" name="rc730"/>
            <p:cNvSpPr/>
            <p:nvPr/>
          </p:nvSpPr>
          <p:spPr>
            <a:xfrm>
              <a:off x="8205022" y="2890943"/>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31" name="rc731"/>
            <p:cNvSpPr/>
            <p:nvPr/>
          </p:nvSpPr>
          <p:spPr>
            <a:xfrm>
              <a:off x="8468473" y="2890943"/>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32" name="rc732"/>
            <p:cNvSpPr/>
            <p:nvPr/>
          </p:nvSpPr>
          <p:spPr>
            <a:xfrm>
              <a:off x="1882197" y="2814358"/>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33" name="rc733"/>
            <p:cNvSpPr/>
            <p:nvPr/>
          </p:nvSpPr>
          <p:spPr>
            <a:xfrm>
              <a:off x="2145648" y="281435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4" name="rc734"/>
            <p:cNvSpPr/>
            <p:nvPr/>
          </p:nvSpPr>
          <p:spPr>
            <a:xfrm>
              <a:off x="2409099" y="2814358"/>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35" name="rc735"/>
            <p:cNvSpPr/>
            <p:nvPr/>
          </p:nvSpPr>
          <p:spPr>
            <a:xfrm>
              <a:off x="2672550" y="2814358"/>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36" name="rc736"/>
            <p:cNvSpPr/>
            <p:nvPr/>
          </p:nvSpPr>
          <p:spPr>
            <a:xfrm>
              <a:off x="2936001" y="281435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7" name="rc737"/>
            <p:cNvSpPr/>
            <p:nvPr/>
          </p:nvSpPr>
          <p:spPr>
            <a:xfrm>
              <a:off x="3199452" y="2814358"/>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38" name="rc738"/>
            <p:cNvSpPr/>
            <p:nvPr/>
          </p:nvSpPr>
          <p:spPr>
            <a:xfrm>
              <a:off x="3462903" y="281435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9" name="rc739"/>
            <p:cNvSpPr/>
            <p:nvPr/>
          </p:nvSpPr>
          <p:spPr>
            <a:xfrm>
              <a:off x="3726354" y="2814358"/>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40" name="rc740"/>
            <p:cNvSpPr/>
            <p:nvPr/>
          </p:nvSpPr>
          <p:spPr>
            <a:xfrm>
              <a:off x="3989805" y="2814358"/>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41" name="rc741"/>
            <p:cNvSpPr/>
            <p:nvPr/>
          </p:nvSpPr>
          <p:spPr>
            <a:xfrm>
              <a:off x="4253256" y="2814358"/>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42" name="rc742"/>
            <p:cNvSpPr/>
            <p:nvPr/>
          </p:nvSpPr>
          <p:spPr>
            <a:xfrm>
              <a:off x="4516707" y="2814358"/>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43" name="rc743"/>
            <p:cNvSpPr/>
            <p:nvPr/>
          </p:nvSpPr>
          <p:spPr>
            <a:xfrm>
              <a:off x="4780158" y="2814358"/>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44" name="rc744"/>
            <p:cNvSpPr/>
            <p:nvPr/>
          </p:nvSpPr>
          <p:spPr>
            <a:xfrm>
              <a:off x="5043609" y="2814358"/>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45" name="rc745"/>
            <p:cNvSpPr/>
            <p:nvPr/>
          </p:nvSpPr>
          <p:spPr>
            <a:xfrm>
              <a:off x="5307060" y="2814358"/>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46" name="rc746"/>
            <p:cNvSpPr/>
            <p:nvPr/>
          </p:nvSpPr>
          <p:spPr>
            <a:xfrm>
              <a:off x="5570512" y="2814358"/>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47" name="rc747"/>
            <p:cNvSpPr/>
            <p:nvPr/>
          </p:nvSpPr>
          <p:spPr>
            <a:xfrm>
              <a:off x="5833963" y="2814358"/>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48" name="rc748"/>
            <p:cNvSpPr/>
            <p:nvPr/>
          </p:nvSpPr>
          <p:spPr>
            <a:xfrm>
              <a:off x="6097414" y="2814358"/>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49" name="rc749"/>
            <p:cNvSpPr/>
            <p:nvPr/>
          </p:nvSpPr>
          <p:spPr>
            <a:xfrm>
              <a:off x="6360865" y="2814358"/>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50" name="rc750"/>
            <p:cNvSpPr/>
            <p:nvPr/>
          </p:nvSpPr>
          <p:spPr>
            <a:xfrm>
              <a:off x="6624316" y="2814358"/>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51" name="rc751"/>
            <p:cNvSpPr/>
            <p:nvPr/>
          </p:nvSpPr>
          <p:spPr>
            <a:xfrm>
              <a:off x="6887767" y="2814358"/>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752" name="rc752"/>
            <p:cNvSpPr/>
            <p:nvPr/>
          </p:nvSpPr>
          <p:spPr>
            <a:xfrm>
              <a:off x="7151218" y="2814358"/>
              <a:ext cx="263451" cy="7658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753" name="rc753"/>
            <p:cNvSpPr/>
            <p:nvPr/>
          </p:nvSpPr>
          <p:spPr>
            <a:xfrm>
              <a:off x="7414669" y="2814358"/>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754" name="rc754"/>
            <p:cNvSpPr/>
            <p:nvPr/>
          </p:nvSpPr>
          <p:spPr>
            <a:xfrm>
              <a:off x="7678120" y="2814358"/>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55" name="rc755"/>
            <p:cNvSpPr/>
            <p:nvPr/>
          </p:nvSpPr>
          <p:spPr>
            <a:xfrm>
              <a:off x="7941571" y="2814358"/>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56" name="rc756"/>
            <p:cNvSpPr/>
            <p:nvPr/>
          </p:nvSpPr>
          <p:spPr>
            <a:xfrm>
              <a:off x="8205022" y="281435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7" name="rc757"/>
            <p:cNvSpPr/>
            <p:nvPr/>
          </p:nvSpPr>
          <p:spPr>
            <a:xfrm>
              <a:off x="8468473" y="2814358"/>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58" name="rc758"/>
            <p:cNvSpPr/>
            <p:nvPr/>
          </p:nvSpPr>
          <p:spPr>
            <a:xfrm>
              <a:off x="1882197" y="526508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9" name="rc759"/>
            <p:cNvSpPr/>
            <p:nvPr/>
          </p:nvSpPr>
          <p:spPr>
            <a:xfrm>
              <a:off x="2145648" y="5265089"/>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60" name="rc760"/>
            <p:cNvSpPr/>
            <p:nvPr/>
          </p:nvSpPr>
          <p:spPr>
            <a:xfrm>
              <a:off x="2409099" y="5265089"/>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61" name="rc761"/>
            <p:cNvSpPr/>
            <p:nvPr/>
          </p:nvSpPr>
          <p:spPr>
            <a:xfrm>
              <a:off x="2672550" y="526508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2" name="rc762"/>
            <p:cNvSpPr/>
            <p:nvPr/>
          </p:nvSpPr>
          <p:spPr>
            <a:xfrm>
              <a:off x="2936001" y="526508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3" name="rc763"/>
            <p:cNvSpPr/>
            <p:nvPr/>
          </p:nvSpPr>
          <p:spPr>
            <a:xfrm>
              <a:off x="3199452" y="526508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4" name="rc764"/>
            <p:cNvSpPr/>
            <p:nvPr/>
          </p:nvSpPr>
          <p:spPr>
            <a:xfrm>
              <a:off x="3462903" y="526508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5" name="rc765"/>
            <p:cNvSpPr/>
            <p:nvPr/>
          </p:nvSpPr>
          <p:spPr>
            <a:xfrm>
              <a:off x="3726354" y="526508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6" name="rc766"/>
            <p:cNvSpPr/>
            <p:nvPr/>
          </p:nvSpPr>
          <p:spPr>
            <a:xfrm>
              <a:off x="3989805" y="526508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7" name="rc767"/>
            <p:cNvSpPr/>
            <p:nvPr/>
          </p:nvSpPr>
          <p:spPr>
            <a:xfrm>
              <a:off x="4253256" y="526508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8" name="rc768"/>
            <p:cNvSpPr/>
            <p:nvPr/>
          </p:nvSpPr>
          <p:spPr>
            <a:xfrm>
              <a:off x="4516707" y="526508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9" name="rc769"/>
            <p:cNvSpPr/>
            <p:nvPr/>
          </p:nvSpPr>
          <p:spPr>
            <a:xfrm>
              <a:off x="4780158" y="526508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0" name="rc770"/>
            <p:cNvSpPr/>
            <p:nvPr/>
          </p:nvSpPr>
          <p:spPr>
            <a:xfrm>
              <a:off x="5043609" y="5265089"/>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71" name="rc771"/>
            <p:cNvSpPr/>
            <p:nvPr/>
          </p:nvSpPr>
          <p:spPr>
            <a:xfrm>
              <a:off x="5307060" y="526508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2" name="rc772"/>
            <p:cNvSpPr/>
            <p:nvPr/>
          </p:nvSpPr>
          <p:spPr>
            <a:xfrm>
              <a:off x="5570512" y="526508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3" name="rc773"/>
            <p:cNvSpPr/>
            <p:nvPr/>
          </p:nvSpPr>
          <p:spPr>
            <a:xfrm>
              <a:off x="5833963" y="5265089"/>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74" name="rc774"/>
            <p:cNvSpPr/>
            <p:nvPr/>
          </p:nvSpPr>
          <p:spPr>
            <a:xfrm>
              <a:off x="6097414" y="5265089"/>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75" name="rc775"/>
            <p:cNvSpPr/>
            <p:nvPr/>
          </p:nvSpPr>
          <p:spPr>
            <a:xfrm>
              <a:off x="6360865" y="5265089"/>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76" name="rc776"/>
            <p:cNvSpPr/>
            <p:nvPr/>
          </p:nvSpPr>
          <p:spPr>
            <a:xfrm>
              <a:off x="6624316" y="5265089"/>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777" name="rc777"/>
            <p:cNvSpPr/>
            <p:nvPr/>
          </p:nvSpPr>
          <p:spPr>
            <a:xfrm>
              <a:off x="6887767" y="5265089"/>
              <a:ext cx="263451" cy="7658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778" name="rc778"/>
            <p:cNvSpPr/>
            <p:nvPr/>
          </p:nvSpPr>
          <p:spPr>
            <a:xfrm>
              <a:off x="7151218" y="5265089"/>
              <a:ext cx="263451" cy="76585"/>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79" name="rc779"/>
            <p:cNvSpPr/>
            <p:nvPr/>
          </p:nvSpPr>
          <p:spPr>
            <a:xfrm>
              <a:off x="7414669" y="5265089"/>
              <a:ext cx="263451" cy="76585"/>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80" name="rc780"/>
            <p:cNvSpPr/>
            <p:nvPr/>
          </p:nvSpPr>
          <p:spPr>
            <a:xfrm>
              <a:off x="7678120" y="5265089"/>
              <a:ext cx="263451" cy="76585"/>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781" name="rc781"/>
            <p:cNvSpPr/>
            <p:nvPr/>
          </p:nvSpPr>
          <p:spPr>
            <a:xfrm>
              <a:off x="7941571" y="5265089"/>
              <a:ext cx="263451" cy="76585"/>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782" name="rc782"/>
            <p:cNvSpPr/>
            <p:nvPr/>
          </p:nvSpPr>
          <p:spPr>
            <a:xfrm>
              <a:off x="8205022" y="5265089"/>
              <a:ext cx="263451" cy="76585"/>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783" name="rc783"/>
            <p:cNvSpPr/>
            <p:nvPr/>
          </p:nvSpPr>
          <p:spPr>
            <a:xfrm>
              <a:off x="8468473" y="5265089"/>
              <a:ext cx="263451" cy="76585"/>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784" name="rc784"/>
            <p:cNvSpPr/>
            <p:nvPr/>
          </p:nvSpPr>
          <p:spPr>
            <a:xfrm>
              <a:off x="1882197" y="2967528"/>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85" name="rc785"/>
            <p:cNvSpPr/>
            <p:nvPr/>
          </p:nvSpPr>
          <p:spPr>
            <a:xfrm>
              <a:off x="2145648" y="2967528"/>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86" name="rc786"/>
            <p:cNvSpPr/>
            <p:nvPr/>
          </p:nvSpPr>
          <p:spPr>
            <a:xfrm>
              <a:off x="2409099" y="2967528"/>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87" name="rc787"/>
            <p:cNvSpPr/>
            <p:nvPr/>
          </p:nvSpPr>
          <p:spPr>
            <a:xfrm>
              <a:off x="2672550" y="2967528"/>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88" name="rc788"/>
            <p:cNvSpPr/>
            <p:nvPr/>
          </p:nvSpPr>
          <p:spPr>
            <a:xfrm>
              <a:off x="2936001" y="296752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89" name="rc789"/>
            <p:cNvSpPr/>
            <p:nvPr/>
          </p:nvSpPr>
          <p:spPr>
            <a:xfrm>
              <a:off x="3199452" y="2967528"/>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90" name="rc790"/>
            <p:cNvSpPr/>
            <p:nvPr/>
          </p:nvSpPr>
          <p:spPr>
            <a:xfrm>
              <a:off x="3462903" y="2967528"/>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91" name="rc791"/>
            <p:cNvSpPr/>
            <p:nvPr/>
          </p:nvSpPr>
          <p:spPr>
            <a:xfrm>
              <a:off x="3726354" y="2967528"/>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92" name="rc792"/>
            <p:cNvSpPr/>
            <p:nvPr/>
          </p:nvSpPr>
          <p:spPr>
            <a:xfrm>
              <a:off x="3989805" y="2967528"/>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93" name="rc793"/>
            <p:cNvSpPr/>
            <p:nvPr/>
          </p:nvSpPr>
          <p:spPr>
            <a:xfrm>
              <a:off x="4253256" y="2967528"/>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94" name="rc794"/>
            <p:cNvSpPr/>
            <p:nvPr/>
          </p:nvSpPr>
          <p:spPr>
            <a:xfrm>
              <a:off x="4516707" y="2967528"/>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95" name="rc795"/>
            <p:cNvSpPr/>
            <p:nvPr/>
          </p:nvSpPr>
          <p:spPr>
            <a:xfrm>
              <a:off x="4780158" y="2967528"/>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96" name="rc796"/>
            <p:cNvSpPr/>
            <p:nvPr/>
          </p:nvSpPr>
          <p:spPr>
            <a:xfrm>
              <a:off x="5043609" y="2967528"/>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97" name="rc797"/>
            <p:cNvSpPr/>
            <p:nvPr/>
          </p:nvSpPr>
          <p:spPr>
            <a:xfrm>
              <a:off x="5307060" y="2967528"/>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98" name="rc798"/>
            <p:cNvSpPr/>
            <p:nvPr/>
          </p:nvSpPr>
          <p:spPr>
            <a:xfrm>
              <a:off x="5570512" y="2967528"/>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99" name="rc799"/>
            <p:cNvSpPr/>
            <p:nvPr/>
          </p:nvSpPr>
          <p:spPr>
            <a:xfrm>
              <a:off x="5833963" y="2967528"/>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00" name="rc800"/>
            <p:cNvSpPr/>
            <p:nvPr/>
          </p:nvSpPr>
          <p:spPr>
            <a:xfrm>
              <a:off x="6097414" y="2967528"/>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01" name="rc801"/>
            <p:cNvSpPr/>
            <p:nvPr/>
          </p:nvSpPr>
          <p:spPr>
            <a:xfrm>
              <a:off x="6360865" y="2967528"/>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02" name="rc802"/>
            <p:cNvSpPr/>
            <p:nvPr/>
          </p:nvSpPr>
          <p:spPr>
            <a:xfrm>
              <a:off x="6624316" y="2967528"/>
              <a:ext cx="263451" cy="7658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803" name="rc803"/>
            <p:cNvSpPr/>
            <p:nvPr/>
          </p:nvSpPr>
          <p:spPr>
            <a:xfrm>
              <a:off x="6887767" y="2967528"/>
              <a:ext cx="263451" cy="7658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804" name="rc804"/>
            <p:cNvSpPr/>
            <p:nvPr/>
          </p:nvSpPr>
          <p:spPr>
            <a:xfrm>
              <a:off x="7151218" y="2967528"/>
              <a:ext cx="263451" cy="7658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805" name="rc805"/>
            <p:cNvSpPr/>
            <p:nvPr/>
          </p:nvSpPr>
          <p:spPr>
            <a:xfrm>
              <a:off x="7414669" y="2967528"/>
              <a:ext cx="263451" cy="7658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806" name="rc806"/>
            <p:cNvSpPr/>
            <p:nvPr/>
          </p:nvSpPr>
          <p:spPr>
            <a:xfrm>
              <a:off x="7678120" y="2967528"/>
              <a:ext cx="263451" cy="7658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807" name="rc807"/>
            <p:cNvSpPr/>
            <p:nvPr/>
          </p:nvSpPr>
          <p:spPr>
            <a:xfrm>
              <a:off x="7941571" y="2967528"/>
              <a:ext cx="263451" cy="7658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808" name="rc808"/>
            <p:cNvSpPr/>
            <p:nvPr/>
          </p:nvSpPr>
          <p:spPr>
            <a:xfrm>
              <a:off x="8205022" y="2967528"/>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09" name="rc809"/>
            <p:cNvSpPr/>
            <p:nvPr/>
          </p:nvSpPr>
          <p:spPr>
            <a:xfrm>
              <a:off x="8468473" y="2967528"/>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10" name="rc810"/>
            <p:cNvSpPr/>
            <p:nvPr/>
          </p:nvSpPr>
          <p:spPr>
            <a:xfrm>
              <a:off x="1882197" y="2661187"/>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11" name="rc811"/>
            <p:cNvSpPr/>
            <p:nvPr/>
          </p:nvSpPr>
          <p:spPr>
            <a:xfrm>
              <a:off x="2145648" y="2661187"/>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12" name="rc812"/>
            <p:cNvSpPr/>
            <p:nvPr/>
          </p:nvSpPr>
          <p:spPr>
            <a:xfrm>
              <a:off x="2409099" y="2661187"/>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13" name="rc813"/>
            <p:cNvSpPr/>
            <p:nvPr/>
          </p:nvSpPr>
          <p:spPr>
            <a:xfrm>
              <a:off x="2672550" y="2661187"/>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14" name="rc814"/>
            <p:cNvSpPr/>
            <p:nvPr/>
          </p:nvSpPr>
          <p:spPr>
            <a:xfrm>
              <a:off x="2936001" y="2661187"/>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15" name="rc815"/>
            <p:cNvSpPr/>
            <p:nvPr/>
          </p:nvSpPr>
          <p:spPr>
            <a:xfrm>
              <a:off x="3199452" y="2661187"/>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16" name="rc816"/>
            <p:cNvSpPr/>
            <p:nvPr/>
          </p:nvSpPr>
          <p:spPr>
            <a:xfrm>
              <a:off x="3462903" y="2661187"/>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17" name="rc817"/>
            <p:cNvSpPr/>
            <p:nvPr/>
          </p:nvSpPr>
          <p:spPr>
            <a:xfrm>
              <a:off x="3726354" y="2661187"/>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18" name="rc818"/>
            <p:cNvSpPr/>
            <p:nvPr/>
          </p:nvSpPr>
          <p:spPr>
            <a:xfrm>
              <a:off x="3989805" y="2661187"/>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19" name="rc819"/>
            <p:cNvSpPr/>
            <p:nvPr/>
          </p:nvSpPr>
          <p:spPr>
            <a:xfrm>
              <a:off x="4253256" y="2661187"/>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20" name="rc820"/>
            <p:cNvSpPr/>
            <p:nvPr/>
          </p:nvSpPr>
          <p:spPr>
            <a:xfrm>
              <a:off x="4516707" y="2661187"/>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21" name="rc821"/>
            <p:cNvSpPr/>
            <p:nvPr/>
          </p:nvSpPr>
          <p:spPr>
            <a:xfrm>
              <a:off x="4780158" y="2661187"/>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22" name="rc822"/>
            <p:cNvSpPr/>
            <p:nvPr/>
          </p:nvSpPr>
          <p:spPr>
            <a:xfrm>
              <a:off x="5043609" y="2661187"/>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23" name="rc823"/>
            <p:cNvSpPr/>
            <p:nvPr/>
          </p:nvSpPr>
          <p:spPr>
            <a:xfrm>
              <a:off x="5307060" y="2661187"/>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24" name="rc824"/>
            <p:cNvSpPr/>
            <p:nvPr/>
          </p:nvSpPr>
          <p:spPr>
            <a:xfrm>
              <a:off x="5570512" y="2661187"/>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25" name="rc825"/>
            <p:cNvSpPr/>
            <p:nvPr/>
          </p:nvSpPr>
          <p:spPr>
            <a:xfrm>
              <a:off x="5833963" y="2661187"/>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26" name="rc826"/>
            <p:cNvSpPr/>
            <p:nvPr/>
          </p:nvSpPr>
          <p:spPr>
            <a:xfrm>
              <a:off x="6097414" y="2661187"/>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27" name="rc827"/>
            <p:cNvSpPr/>
            <p:nvPr/>
          </p:nvSpPr>
          <p:spPr>
            <a:xfrm>
              <a:off x="6360865" y="2661187"/>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28" name="rc828"/>
            <p:cNvSpPr/>
            <p:nvPr/>
          </p:nvSpPr>
          <p:spPr>
            <a:xfrm>
              <a:off x="6624316" y="2661187"/>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29" name="rc829"/>
            <p:cNvSpPr/>
            <p:nvPr/>
          </p:nvSpPr>
          <p:spPr>
            <a:xfrm>
              <a:off x="6887767" y="2661187"/>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30" name="rc830"/>
            <p:cNvSpPr/>
            <p:nvPr/>
          </p:nvSpPr>
          <p:spPr>
            <a:xfrm>
              <a:off x="7151218" y="2661187"/>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31" name="rc831"/>
            <p:cNvSpPr/>
            <p:nvPr/>
          </p:nvSpPr>
          <p:spPr>
            <a:xfrm>
              <a:off x="7414669" y="2661187"/>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32" name="rc832"/>
            <p:cNvSpPr/>
            <p:nvPr/>
          </p:nvSpPr>
          <p:spPr>
            <a:xfrm>
              <a:off x="7678120" y="2661187"/>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33" name="rc833"/>
            <p:cNvSpPr/>
            <p:nvPr/>
          </p:nvSpPr>
          <p:spPr>
            <a:xfrm>
              <a:off x="7941571" y="2661187"/>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34" name="rc834"/>
            <p:cNvSpPr/>
            <p:nvPr/>
          </p:nvSpPr>
          <p:spPr>
            <a:xfrm>
              <a:off x="8205022" y="2661187"/>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35" name="rc835"/>
            <p:cNvSpPr/>
            <p:nvPr/>
          </p:nvSpPr>
          <p:spPr>
            <a:xfrm>
              <a:off x="8468473" y="2661187"/>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36" name="rc836"/>
            <p:cNvSpPr/>
            <p:nvPr/>
          </p:nvSpPr>
          <p:spPr>
            <a:xfrm>
              <a:off x="1882197" y="135923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37" name="rc837"/>
            <p:cNvSpPr/>
            <p:nvPr/>
          </p:nvSpPr>
          <p:spPr>
            <a:xfrm>
              <a:off x="2145648" y="135923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38" name="rc838"/>
            <p:cNvSpPr/>
            <p:nvPr/>
          </p:nvSpPr>
          <p:spPr>
            <a:xfrm>
              <a:off x="2409099" y="1359236"/>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39" name="rc839"/>
            <p:cNvSpPr/>
            <p:nvPr/>
          </p:nvSpPr>
          <p:spPr>
            <a:xfrm>
              <a:off x="2672550" y="1359236"/>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40" name="rc840"/>
            <p:cNvSpPr/>
            <p:nvPr/>
          </p:nvSpPr>
          <p:spPr>
            <a:xfrm>
              <a:off x="2936001" y="1359236"/>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41" name="rc841"/>
            <p:cNvSpPr/>
            <p:nvPr/>
          </p:nvSpPr>
          <p:spPr>
            <a:xfrm>
              <a:off x="3199452" y="1359236"/>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42" name="rc842"/>
            <p:cNvSpPr/>
            <p:nvPr/>
          </p:nvSpPr>
          <p:spPr>
            <a:xfrm>
              <a:off x="3462903" y="1359236"/>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43" name="rc843"/>
            <p:cNvSpPr/>
            <p:nvPr/>
          </p:nvSpPr>
          <p:spPr>
            <a:xfrm>
              <a:off x="3726354" y="1359236"/>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44" name="rc844"/>
            <p:cNvSpPr/>
            <p:nvPr/>
          </p:nvSpPr>
          <p:spPr>
            <a:xfrm>
              <a:off x="3989805" y="1359236"/>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45" name="rc845"/>
            <p:cNvSpPr/>
            <p:nvPr/>
          </p:nvSpPr>
          <p:spPr>
            <a:xfrm>
              <a:off x="4253256" y="135923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46" name="rc846"/>
            <p:cNvSpPr/>
            <p:nvPr/>
          </p:nvSpPr>
          <p:spPr>
            <a:xfrm>
              <a:off x="4516707" y="1359236"/>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47" name="rc847"/>
            <p:cNvSpPr/>
            <p:nvPr/>
          </p:nvSpPr>
          <p:spPr>
            <a:xfrm>
              <a:off x="4780158" y="1359236"/>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48" name="rc848"/>
            <p:cNvSpPr/>
            <p:nvPr/>
          </p:nvSpPr>
          <p:spPr>
            <a:xfrm>
              <a:off x="5043609" y="135923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49" name="rc849"/>
            <p:cNvSpPr/>
            <p:nvPr/>
          </p:nvSpPr>
          <p:spPr>
            <a:xfrm>
              <a:off x="5307060" y="135923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50" name="rc850"/>
            <p:cNvSpPr/>
            <p:nvPr/>
          </p:nvSpPr>
          <p:spPr>
            <a:xfrm>
              <a:off x="5570512" y="135923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51" name="rc851"/>
            <p:cNvSpPr/>
            <p:nvPr/>
          </p:nvSpPr>
          <p:spPr>
            <a:xfrm>
              <a:off x="5833963" y="135923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52" name="rc852"/>
            <p:cNvSpPr/>
            <p:nvPr/>
          </p:nvSpPr>
          <p:spPr>
            <a:xfrm>
              <a:off x="6097414" y="135923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53" name="rc853"/>
            <p:cNvSpPr/>
            <p:nvPr/>
          </p:nvSpPr>
          <p:spPr>
            <a:xfrm>
              <a:off x="6360865" y="135923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54" name="rc854"/>
            <p:cNvSpPr/>
            <p:nvPr/>
          </p:nvSpPr>
          <p:spPr>
            <a:xfrm>
              <a:off x="6624316" y="135923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55" name="rc855"/>
            <p:cNvSpPr/>
            <p:nvPr/>
          </p:nvSpPr>
          <p:spPr>
            <a:xfrm>
              <a:off x="6887767" y="135923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56" name="rc856"/>
            <p:cNvSpPr/>
            <p:nvPr/>
          </p:nvSpPr>
          <p:spPr>
            <a:xfrm>
              <a:off x="7151218" y="135923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57" name="rc857"/>
            <p:cNvSpPr/>
            <p:nvPr/>
          </p:nvSpPr>
          <p:spPr>
            <a:xfrm>
              <a:off x="7414669" y="1359236"/>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58" name="rc858"/>
            <p:cNvSpPr/>
            <p:nvPr/>
          </p:nvSpPr>
          <p:spPr>
            <a:xfrm>
              <a:off x="7678120" y="1359236"/>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59" name="rc859"/>
            <p:cNvSpPr/>
            <p:nvPr/>
          </p:nvSpPr>
          <p:spPr>
            <a:xfrm>
              <a:off x="7941571" y="135923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60" name="rc860"/>
            <p:cNvSpPr/>
            <p:nvPr/>
          </p:nvSpPr>
          <p:spPr>
            <a:xfrm>
              <a:off x="8205022" y="135923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61" name="rc861"/>
            <p:cNvSpPr/>
            <p:nvPr/>
          </p:nvSpPr>
          <p:spPr>
            <a:xfrm>
              <a:off x="8468473" y="1359236"/>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62" name="rc862"/>
            <p:cNvSpPr/>
            <p:nvPr/>
          </p:nvSpPr>
          <p:spPr>
            <a:xfrm>
              <a:off x="1882197" y="3733382"/>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63" name="rc863"/>
            <p:cNvSpPr/>
            <p:nvPr/>
          </p:nvSpPr>
          <p:spPr>
            <a:xfrm>
              <a:off x="2145648" y="3733382"/>
              <a:ext cx="263451" cy="76585"/>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864" name="rc864"/>
            <p:cNvSpPr/>
            <p:nvPr/>
          </p:nvSpPr>
          <p:spPr>
            <a:xfrm>
              <a:off x="2409099" y="3733382"/>
              <a:ext cx="263451" cy="76585"/>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865" name="rc865"/>
            <p:cNvSpPr/>
            <p:nvPr/>
          </p:nvSpPr>
          <p:spPr>
            <a:xfrm>
              <a:off x="2672550" y="3733382"/>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66" name="rc866"/>
            <p:cNvSpPr/>
            <p:nvPr/>
          </p:nvSpPr>
          <p:spPr>
            <a:xfrm>
              <a:off x="2936001" y="3733382"/>
              <a:ext cx="263451" cy="76585"/>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867" name="rc867"/>
            <p:cNvSpPr/>
            <p:nvPr/>
          </p:nvSpPr>
          <p:spPr>
            <a:xfrm>
              <a:off x="3199452" y="3733382"/>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68" name="rc868"/>
            <p:cNvSpPr/>
            <p:nvPr/>
          </p:nvSpPr>
          <p:spPr>
            <a:xfrm>
              <a:off x="3462903" y="3733382"/>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69" name="rc869"/>
            <p:cNvSpPr/>
            <p:nvPr/>
          </p:nvSpPr>
          <p:spPr>
            <a:xfrm>
              <a:off x="3726354" y="3733382"/>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70" name="rc870"/>
            <p:cNvSpPr/>
            <p:nvPr/>
          </p:nvSpPr>
          <p:spPr>
            <a:xfrm>
              <a:off x="3989805" y="3733382"/>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71" name="rc871"/>
            <p:cNvSpPr/>
            <p:nvPr/>
          </p:nvSpPr>
          <p:spPr>
            <a:xfrm>
              <a:off x="4253256" y="3733382"/>
              <a:ext cx="263451" cy="7658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872" name="rc872"/>
            <p:cNvSpPr/>
            <p:nvPr/>
          </p:nvSpPr>
          <p:spPr>
            <a:xfrm>
              <a:off x="4516707" y="3733382"/>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73" name="rc873"/>
            <p:cNvSpPr/>
            <p:nvPr/>
          </p:nvSpPr>
          <p:spPr>
            <a:xfrm>
              <a:off x="4780158" y="3733382"/>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74" name="rc874"/>
            <p:cNvSpPr/>
            <p:nvPr/>
          </p:nvSpPr>
          <p:spPr>
            <a:xfrm>
              <a:off x="5043609" y="3733382"/>
              <a:ext cx="263451" cy="7658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875" name="rc875"/>
            <p:cNvSpPr/>
            <p:nvPr/>
          </p:nvSpPr>
          <p:spPr>
            <a:xfrm>
              <a:off x="5307060" y="3733382"/>
              <a:ext cx="263451" cy="7658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76" name="rc876"/>
            <p:cNvSpPr/>
            <p:nvPr/>
          </p:nvSpPr>
          <p:spPr>
            <a:xfrm>
              <a:off x="5570512" y="3733382"/>
              <a:ext cx="263451" cy="7658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77" name="rc877"/>
            <p:cNvSpPr/>
            <p:nvPr/>
          </p:nvSpPr>
          <p:spPr>
            <a:xfrm>
              <a:off x="5833963" y="3733382"/>
              <a:ext cx="263451" cy="7658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78" name="rc878"/>
            <p:cNvSpPr/>
            <p:nvPr/>
          </p:nvSpPr>
          <p:spPr>
            <a:xfrm>
              <a:off x="6097414" y="3733382"/>
              <a:ext cx="263451" cy="7658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79" name="rc879"/>
            <p:cNvSpPr/>
            <p:nvPr/>
          </p:nvSpPr>
          <p:spPr>
            <a:xfrm>
              <a:off x="6360865" y="3733382"/>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80" name="rc880"/>
            <p:cNvSpPr/>
            <p:nvPr/>
          </p:nvSpPr>
          <p:spPr>
            <a:xfrm>
              <a:off x="6624316" y="3733382"/>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81" name="rc881"/>
            <p:cNvSpPr/>
            <p:nvPr/>
          </p:nvSpPr>
          <p:spPr>
            <a:xfrm>
              <a:off x="6887767" y="3733382"/>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882" name="rc882"/>
            <p:cNvSpPr/>
            <p:nvPr/>
          </p:nvSpPr>
          <p:spPr>
            <a:xfrm>
              <a:off x="7151218" y="3733382"/>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83" name="rc883"/>
            <p:cNvSpPr/>
            <p:nvPr/>
          </p:nvSpPr>
          <p:spPr>
            <a:xfrm>
              <a:off x="7414669" y="3733382"/>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884" name="rc884"/>
            <p:cNvSpPr/>
            <p:nvPr/>
          </p:nvSpPr>
          <p:spPr>
            <a:xfrm>
              <a:off x="7678120" y="3733382"/>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885" name="rc885"/>
            <p:cNvSpPr/>
            <p:nvPr/>
          </p:nvSpPr>
          <p:spPr>
            <a:xfrm>
              <a:off x="7941571" y="3733382"/>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86" name="rc886"/>
            <p:cNvSpPr/>
            <p:nvPr/>
          </p:nvSpPr>
          <p:spPr>
            <a:xfrm>
              <a:off x="8205022" y="3733382"/>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87" name="rc887"/>
            <p:cNvSpPr/>
            <p:nvPr/>
          </p:nvSpPr>
          <p:spPr>
            <a:xfrm>
              <a:off x="8468473" y="3733382"/>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88" name="rc888"/>
            <p:cNvSpPr/>
            <p:nvPr/>
          </p:nvSpPr>
          <p:spPr>
            <a:xfrm>
              <a:off x="1882197" y="1818748"/>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89" name="rc889"/>
            <p:cNvSpPr/>
            <p:nvPr/>
          </p:nvSpPr>
          <p:spPr>
            <a:xfrm>
              <a:off x="2145648" y="1818748"/>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90" name="rc890"/>
            <p:cNvSpPr/>
            <p:nvPr/>
          </p:nvSpPr>
          <p:spPr>
            <a:xfrm>
              <a:off x="2409099" y="1818748"/>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91" name="rc891"/>
            <p:cNvSpPr/>
            <p:nvPr/>
          </p:nvSpPr>
          <p:spPr>
            <a:xfrm>
              <a:off x="2672550" y="1818748"/>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92" name="rc892"/>
            <p:cNvSpPr/>
            <p:nvPr/>
          </p:nvSpPr>
          <p:spPr>
            <a:xfrm>
              <a:off x="2936001" y="1818748"/>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93" name="rc893"/>
            <p:cNvSpPr/>
            <p:nvPr/>
          </p:nvSpPr>
          <p:spPr>
            <a:xfrm>
              <a:off x="3199452" y="1818748"/>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94" name="rc894"/>
            <p:cNvSpPr/>
            <p:nvPr/>
          </p:nvSpPr>
          <p:spPr>
            <a:xfrm>
              <a:off x="3462903" y="181874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95" name="rc895"/>
            <p:cNvSpPr/>
            <p:nvPr/>
          </p:nvSpPr>
          <p:spPr>
            <a:xfrm>
              <a:off x="3726354" y="1818748"/>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96" name="rc896"/>
            <p:cNvSpPr/>
            <p:nvPr/>
          </p:nvSpPr>
          <p:spPr>
            <a:xfrm>
              <a:off x="3989805" y="1818748"/>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97" name="rc897"/>
            <p:cNvSpPr/>
            <p:nvPr/>
          </p:nvSpPr>
          <p:spPr>
            <a:xfrm>
              <a:off x="4253256" y="181874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98" name="rc898"/>
            <p:cNvSpPr/>
            <p:nvPr/>
          </p:nvSpPr>
          <p:spPr>
            <a:xfrm>
              <a:off x="4516707" y="181874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99" name="rc899"/>
            <p:cNvSpPr/>
            <p:nvPr/>
          </p:nvSpPr>
          <p:spPr>
            <a:xfrm>
              <a:off x="4780158" y="181874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00" name="rc900"/>
            <p:cNvSpPr/>
            <p:nvPr/>
          </p:nvSpPr>
          <p:spPr>
            <a:xfrm>
              <a:off x="5043609" y="181874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01" name="rc901"/>
            <p:cNvSpPr/>
            <p:nvPr/>
          </p:nvSpPr>
          <p:spPr>
            <a:xfrm>
              <a:off x="5307060" y="181874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02" name="rc902"/>
            <p:cNvSpPr/>
            <p:nvPr/>
          </p:nvSpPr>
          <p:spPr>
            <a:xfrm>
              <a:off x="5570512" y="1818748"/>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03" name="rc903"/>
            <p:cNvSpPr/>
            <p:nvPr/>
          </p:nvSpPr>
          <p:spPr>
            <a:xfrm>
              <a:off x="5833963" y="181874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04" name="rc904"/>
            <p:cNvSpPr/>
            <p:nvPr/>
          </p:nvSpPr>
          <p:spPr>
            <a:xfrm>
              <a:off x="6097414" y="1818748"/>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05" name="rc905"/>
            <p:cNvSpPr/>
            <p:nvPr/>
          </p:nvSpPr>
          <p:spPr>
            <a:xfrm>
              <a:off x="6360865" y="1818748"/>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06" name="rc906"/>
            <p:cNvSpPr/>
            <p:nvPr/>
          </p:nvSpPr>
          <p:spPr>
            <a:xfrm>
              <a:off x="6624316" y="181874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07" name="rc907"/>
            <p:cNvSpPr/>
            <p:nvPr/>
          </p:nvSpPr>
          <p:spPr>
            <a:xfrm>
              <a:off x="6887767" y="181874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08" name="rc908"/>
            <p:cNvSpPr/>
            <p:nvPr/>
          </p:nvSpPr>
          <p:spPr>
            <a:xfrm>
              <a:off x="7151218" y="1818748"/>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09" name="rc909"/>
            <p:cNvSpPr/>
            <p:nvPr/>
          </p:nvSpPr>
          <p:spPr>
            <a:xfrm>
              <a:off x="7414669" y="1818748"/>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10" name="rc910"/>
            <p:cNvSpPr/>
            <p:nvPr/>
          </p:nvSpPr>
          <p:spPr>
            <a:xfrm>
              <a:off x="7678120" y="1818748"/>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11" name="rc911"/>
            <p:cNvSpPr/>
            <p:nvPr/>
          </p:nvSpPr>
          <p:spPr>
            <a:xfrm>
              <a:off x="7941571" y="1818748"/>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12" name="rc912"/>
            <p:cNvSpPr/>
            <p:nvPr/>
          </p:nvSpPr>
          <p:spPr>
            <a:xfrm>
              <a:off x="8205022" y="1818748"/>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13" name="rc913"/>
            <p:cNvSpPr/>
            <p:nvPr/>
          </p:nvSpPr>
          <p:spPr>
            <a:xfrm>
              <a:off x="8468473" y="1818748"/>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14" name="rc914"/>
            <p:cNvSpPr/>
            <p:nvPr/>
          </p:nvSpPr>
          <p:spPr>
            <a:xfrm>
              <a:off x="1882197" y="3809967"/>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15" name="rc915"/>
            <p:cNvSpPr/>
            <p:nvPr/>
          </p:nvSpPr>
          <p:spPr>
            <a:xfrm>
              <a:off x="2145648" y="3809967"/>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16" name="rc916"/>
            <p:cNvSpPr/>
            <p:nvPr/>
          </p:nvSpPr>
          <p:spPr>
            <a:xfrm>
              <a:off x="2409099" y="3809967"/>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17" name="rc917"/>
            <p:cNvSpPr/>
            <p:nvPr/>
          </p:nvSpPr>
          <p:spPr>
            <a:xfrm>
              <a:off x="2672550" y="3809967"/>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18" name="rc918"/>
            <p:cNvSpPr/>
            <p:nvPr/>
          </p:nvSpPr>
          <p:spPr>
            <a:xfrm>
              <a:off x="2936001" y="3809967"/>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19" name="rc919"/>
            <p:cNvSpPr/>
            <p:nvPr/>
          </p:nvSpPr>
          <p:spPr>
            <a:xfrm>
              <a:off x="3199452" y="3809967"/>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20" name="rc920"/>
            <p:cNvSpPr/>
            <p:nvPr/>
          </p:nvSpPr>
          <p:spPr>
            <a:xfrm>
              <a:off x="3462903" y="3809967"/>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21" name="rc921"/>
            <p:cNvSpPr/>
            <p:nvPr/>
          </p:nvSpPr>
          <p:spPr>
            <a:xfrm>
              <a:off x="3726354" y="3809967"/>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22" name="rc922"/>
            <p:cNvSpPr/>
            <p:nvPr/>
          </p:nvSpPr>
          <p:spPr>
            <a:xfrm>
              <a:off x="3989805" y="3809967"/>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23" name="rc923"/>
            <p:cNvSpPr/>
            <p:nvPr/>
          </p:nvSpPr>
          <p:spPr>
            <a:xfrm>
              <a:off x="4253256" y="3809967"/>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24" name="rc924"/>
            <p:cNvSpPr/>
            <p:nvPr/>
          </p:nvSpPr>
          <p:spPr>
            <a:xfrm>
              <a:off x="4516707" y="3809967"/>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25" name="rc925"/>
            <p:cNvSpPr/>
            <p:nvPr/>
          </p:nvSpPr>
          <p:spPr>
            <a:xfrm>
              <a:off x="4780158" y="3809967"/>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26" name="rc926"/>
            <p:cNvSpPr/>
            <p:nvPr/>
          </p:nvSpPr>
          <p:spPr>
            <a:xfrm>
              <a:off x="5043609" y="380996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7" name="rc927"/>
            <p:cNvSpPr/>
            <p:nvPr/>
          </p:nvSpPr>
          <p:spPr>
            <a:xfrm>
              <a:off x="5307060" y="3809967"/>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28" name="rc928"/>
            <p:cNvSpPr/>
            <p:nvPr/>
          </p:nvSpPr>
          <p:spPr>
            <a:xfrm>
              <a:off x="5570512" y="3809967"/>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29" name="rc929"/>
            <p:cNvSpPr/>
            <p:nvPr/>
          </p:nvSpPr>
          <p:spPr>
            <a:xfrm>
              <a:off x="5833963" y="3809967"/>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30" name="rc930"/>
            <p:cNvSpPr/>
            <p:nvPr/>
          </p:nvSpPr>
          <p:spPr>
            <a:xfrm>
              <a:off x="6097414" y="3809967"/>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31" name="rc931"/>
            <p:cNvSpPr/>
            <p:nvPr/>
          </p:nvSpPr>
          <p:spPr>
            <a:xfrm>
              <a:off x="6360865" y="3809967"/>
              <a:ext cx="263451" cy="7658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932" name="rc932"/>
            <p:cNvSpPr/>
            <p:nvPr/>
          </p:nvSpPr>
          <p:spPr>
            <a:xfrm>
              <a:off x="6624316" y="3809967"/>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33" name="rc933"/>
            <p:cNvSpPr/>
            <p:nvPr/>
          </p:nvSpPr>
          <p:spPr>
            <a:xfrm>
              <a:off x="6887767" y="3809967"/>
              <a:ext cx="263451" cy="7658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934" name="rc934"/>
            <p:cNvSpPr/>
            <p:nvPr/>
          </p:nvSpPr>
          <p:spPr>
            <a:xfrm>
              <a:off x="7151218" y="3809967"/>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35" name="rc935"/>
            <p:cNvSpPr/>
            <p:nvPr/>
          </p:nvSpPr>
          <p:spPr>
            <a:xfrm>
              <a:off x="7414669" y="380996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6" name="rc936"/>
            <p:cNvSpPr/>
            <p:nvPr/>
          </p:nvSpPr>
          <p:spPr>
            <a:xfrm>
              <a:off x="7678120" y="3809967"/>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937" name="rc937"/>
            <p:cNvSpPr/>
            <p:nvPr/>
          </p:nvSpPr>
          <p:spPr>
            <a:xfrm>
              <a:off x="7941571" y="3809967"/>
              <a:ext cx="263451" cy="7658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938" name="rc938"/>
            <p:cNvSpPr/>
            <p:nvPr/>
          </p:nvSpPr>
          <p:spPr>
            <a:xfrm>
              <a:off x="8205022" y="3809967"/>
              <a:ext cx="263451" cy="76585"/>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939" name="rc939"/>
            <p:cNvSpPr/>
            <p:nvPr/>
          </p:nvSpPr>
          <p:spPr>
            <a:xfrm>
              <a:off x="8468473" y="3809967"/>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40" name="rc940"/>
            <p:cNvSpPr/>
            <p:nvPr/>
          </p:nvSpPr>
          <p:spPr>
            <a:xfrm>
              <a:off x="1882197" y="4499235"/>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941" name="rc941"/>
            <p:cNvSpPr/>
            <p:nvPr/>
          </p:nvSpPr>
          <p:spPr>
            <a:xfrm>
              <a:off x="2145648" y="4499235"/>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942" name="rc942"/>
            <p:cNvSpPr/>
            <p:nvPr/>
          </p:nvSpPr>
          <p:spPr>
            <a:xfrm>
              <a:off x="2409099" y="4499235"/>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43" name="rc943"/>
            <p:cNvSpPr/>
            <p:nvPr/>
          </p:nvSpPr>
          <p:spPr>
            <a:xfrm>
              <a:off x="2672550" y="4499235"/>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44" name="rc944"/>
            <p:cNvSpPr/>
            <p:nvPr/>
          </p:nvSpPr>
          <p:spPr>
            <a:xfrm>
              <a:off x="2936001" y="4499235"/>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945" name="rc945"/>
            <p:cNvSpPr/>
            <p:nvPr/>
          </p:nvSpPr>
          <p:spPr>
            <a:xfrm>
              <a:off x="3199452" y="4499235"/>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46" name="rc946"/>
            <p:cNvSpPr/>
            <p:nvPr/>
          </p:nvSpPr>
          <p:spPr>
            <a:xfrm>
              <a:off x="3462903" y="4499235"/>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947" name="rc947"/>
            <p:cNvSpPr/>
            <p:nvPr/>
          </p:nvSpPr>
          <p:spPr>
            <a:xfrm>
              <a:off x="3726354" y="4499235"/>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48" name="rc948"/>
            <p:cNvSpPr/>
            <p:nvPr/>
          </p:nvSpPr>
          <p:spPr>
            <a:xfrm>
              <a:off x="3989805" y="4499235"/>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949" name="rc949"/>
            <p:cNvSpPr/>
            <p:nvPr/>
          </p:nvSpPr>
          <p:spPr>
            <a:xfrm>
              <a:off x="4253256" y="4499235"/>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950" name="rc950"/>
            <p:cNvSpPr/>
            <p:nvPr/>
          </p:nvSpPr>
          <p:spPr>
            <a:xfrm>
              <a:off x="4516707" y="4499235"/>
              <a:ext cx="263451" cy="76585"/>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951" name="rc951"/>
            <p:cNvSpPr/>
            <p:nvPr/>
          </p:nvSpPr>
          <p:spPr>
            <a:xfrm>
              <a:off x="4780158" y="4499235"/>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52" name="rc952"/>
            <p:cNvSpPr/>
            <p:nvPr/>
          </p:nvSpPr>
          <p:spPr>
            <a:xfrm>
              <a:off x="5043609" y="4499235"/>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53" name="rc953"/>
            <p:cNvSpPr/>
            <p:nvPr/>
          </p:nvSpPr>
          <p:spPr>
            <a:xfrm>
              <a:off x="5307060" y="4499235"/>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54" name="rc954"/>
            <p:cNvSpPr/>
            <p:nvPr/>
          </p:nvSpPr>
          <p:spPr>
            <a:xfrm>
              <a:off x="5570512" y="4499235"/>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955" name="rc955"/>
            <p:cNvSpPr/>
            <p:nvPr/>
          </p:nvSpPr>
          <p:spPr>
            <a:xfrm>
              <a:off x="5833963" y="4499235"/>
              <a:ext cx="263451" cy="7658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956" name="rc956"/>
            <p:cNvSpPr/>
            <p:nvPr/>
          </p:nvSpPr>
          <p:spPr>
            <a:xfrm>
              <a:off x="6097414" y="4499235"/>
              <a:ext cx="263451" cy="76585"/>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957" name="rc957"/>
            <p:cNvSpPr/>
            <p:nvPr/>
          </p:nvSpPr>
          <p:spPr>
            <a:xfrm>
              <a:off x="6360865" y="4499235"/>
              <a:ext cx="263451" cy="7658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958" name="rc958"/>
            <p:cNvSpPr/>
            <p:nvPr/>
          </p:nvSpPr>
          <p:spPr>
            <a:xfrm>
              <a:off x="6624316" y="4499235"/>
              <a:ext cx="263451" cy="7658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959" name="rc959"/>
            <p:cNvSpPr/>
            <p:nvPr/>
          </p:nvSpPr>
          <p:spPr>
            <a:xfrm>
              <a:off x="6887767" y="4499235"/>
              <a:ext cx="263451" cy="7658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960" name="rc960"/>
            <p:cNvSpPr/>
            <p:nvPr/>
          </p:nvSpPr>
          <p:spPr>
            <a:xfrm>
              <a:off x="7151218" y="4499235"/>
              <a:ext cx="263451" cy="7658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961" name="rc961"/>
            <p:cNvSpPr/>
            <p:nvPr/>
          </p:nvSpPr>
          <p:spPr>
            <a:xfrm>
              <a:off x="7414669" y="4499235"/>
              <a:ext cx="263451" cy="76585"/>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962" name="rc962"/>
            <p:cNvSpPr/>
            <p:nvPr/>
          </p:nvSpPr>
          <p:spPr>
            <a:xfrm>
              <a:off x="7678120" y="4499235"/>
              <a:ext cx="263451" cy="76585"/>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963" name="rc963"/>
            <p:cNvSpPr/>
            <p:nvPr/>
          </p:nvSpPr>
          <p:spPr>
            <a:xfrm>
              <a:off x="7941571" y="4499235"/>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964" name="rc964"/>
            <p:cNvSpPr/>
            <p:nvPr/>
          </p:nvSpPr>
          <p:spPr>
            <a:xfrm>
              <a:off x="8205022" y="4499235"/>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965" name="rc965"/>
            <p:cNvSpPr/>
            <p:nvPr/>
          </p:nvSpPr>
          <p:spPr>
            <a:xfrm>
              <a:off x="8468473" y="4499235"/>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966" name="rc966"/>
            <p:cNvSpPr/>
            <p:nvPr/>
          </p:nvSpPr>
          <p:spPr>
            <a:xfrm>
              <a:off x="1882197" y="1895334"/>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67" name="rc967"/>
            <p:cNvSpPr/>
            <p:nvPr/>
          </p:nvSpPr>
          <p:spPr>
            <a:xfrm>
              <a:off x="2145648" y="1895334"/>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68" name="rc968"/>
            <p:cNvSpPr/>
            <p:nvPr/>
          </p:nvSpPr>
          <p:spPr>
            <a:xfrm>
              <a:off x="2409099" y="1895334"/>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69" name="rc969"/>
            <p:cNvSpPr/>
            <p:nvPr/>
          </p:nvSpPr>
          <p:spPr>
            <a:xfrm>
              <a:off x="2672550" y="1895334"/>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70" name="rc970"/>
            <p:cNvSpPr/>
            <p:nvPr/>
          </p:nvSpPr>
          <p:spPr>
            <a:xfrm>
              <a:off x="2936001" y="189533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1" name="rc971"/>
            <p:cNvSpPr/>
            <p:nvPr/>
          </p:nvSpPr>
          <p:spPr>
            <a:xfrm>
              <a:off x="3199452" y="1895334"/>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72" name="rc972"/>
            <p:cNvSpPr/>
            <p:nvPr/>
          </p:nvSpPr>
          <p:spPr>
            <a:xfrm>
              <a:off x="3462903" y="189533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3" name="rc973"/>
            <p:cNvSpPr/>
            <p:nvPr/>
          </p:nvSpPr>
          <p:spPr>
            <a:xfrm>
              <a:off x="3726354" y="1895334"/>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74" name="rc974"/>
            <p:cNvSpPr/>
            <p:nvPr/>
          </p:nvSpPr>
          <p:spPr>
            <a:xfrm>
              <a:off x="3989805" y="1895334"/>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75" name="rc975"/>
            <p:cNvSpPr/>
            <p:nvPr/>
          </p:nvSpPr>
          <p:spPr>
            <a:xfrm>
              <a:off x="4253256" y="1895334"/>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76" name="rc976"/>
            <p:cNvSpPr/>
            <p:nvPr/>
          </p:nvSpPr>
          <p:spPr>
            <a:xfrm>
              <a:off x="4516707" y="1895334"/>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77" name="rc977"/>
            <p:cNvSpPr/>
            <p:nvPr/>
          </p:nvSpPr>
          <p:spPr>
            <a:xfrm>
              <a:off x="4780158" y="1895334"/>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78" name="rc978"/>
            <p:cNvSpPr/>
            <p:nvPr/>
          </p:nvSpPr>
          <p:spPr>
            <a:xfrm>
              <a:off x="5043609" y="189533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9" name="rc979"/>
            <p:cNvSpPr/>
            <p:nvPr/>
          </p:nvSpPr>
          <p:spPr>
            <a:xfrm>
              <a:off x="5307060" y="1895334"/>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80" name="rc980"/>
            <p:cNvSpPr/>
            <p:nvPr/>
          </p:nvSpPr>
          <p:spPr>
            <a:xfrm>
              <a:off x="5570512" y="1895334"/>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81" name="rc981"/>
            <p:cNvSpPr/>
            <p:nvPr/>
          </p:nvSpPr>
          <p:spPr>
            <a:xfrm>
              <a:off x="5833963" y="1895334"/>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82" name="rc982"/>
            <p:cNvSpPr/>
            <p:nvPr/>
          </p:nvSpPr>
          <p:spPr>
            <a:xfrm>
              <a:off x="6097414" y="189533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83" name="rc983"/>
            <p:cNvSpPr/>
            <p:nvPr/>
          </p:nvSpPr>
          <p:spPr>
            <a:xfrm>
              <a:off x="6360865" y="189533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84" name="rc984"/>
            <p:cNvSpPr/>
            <p:nvPr/>
          </p:nvSpPr>
          <p:spPr>
            <a:xfrm>
              <a:off x="6624316" y="189533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85" name="rc985"/>
            <p:cNvSpPr/>
            <p:nvPr/>
          </p:nvSpPr>
          <p:spPr>
            <a:xfrm>
              <a:off x="6887767" y="1895334"/>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86" name="rc986"/>
            <p:cNvSpPr/>
            <p:nvPr/>
          </p:nvSpPr>
          <p:spPr>
            <a:xfrm>
              <a:off x="7151218" y="1895334"/>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87" name="rc987"/>
            <p:cNvSpPr/>
            <p:nvPr/>
          </p:nvSpPr>
          <p:spPr>
            <a:xfrm>
              <a:off x="7414669" y="1895334"/>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88" name="rc988"/>
            <p:cNvSpPr/>
            <p:nvPr/>
          </p:nvSpPr>
          <p:spPr>
            <a:xfrm>
              <a:off x="7678120" y="1895334"/>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89" name="rc989"/>
            <p:cNvSpPr/>
            <p:nvPr/>
          </p:nvSpPr>
          <p:spPr>
            <a:xfrm>
              <a:off x="7941571" y="1895334"/>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90" name="rc990"/>
            <p:cNvSpPr/>
            <p:nvPr/>
          </p:nvSpPr>
          <p:spPr>
            <a:xfrm>
              <a:off x="8205022" y="1895334"/>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91" name="rc991"/>
            <p:cNvSpPr/>
            <p:nvPr/>
          </p:nvSpPr>
          <p:spPr>
            <a:xfrm>
              <a:off x="8468473" y="1895334"/>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92" name="rc992"/>
            <p:cNvSpPr/>
            <p:nvPr/>
          </p:nvSpPr>
          <p:spPr>
            <a:xfrm>
              <a:off x="3462903" y="5648015"/>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93" name="rc993"/>
            <p:cNvSpPr/>
            <p:nvPr/>
          </p:nvSpPr>
          <p:spPr>
            <a:xfrm>
              <a:off x="3726354" y="5648015"/>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94" name="rc994"/>
            <p:cNvSpPr/>
            <p:nvPr/>
          </p:nvSpPr>
          <p:spPr>
            <a:xfrm>
              <a:off x="3989805" y="5648015"/>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95" name="rc995"/>
            <p:cNvSpPr/>
            <p:nvPr/>
          </p:nvSpPr>
          <p:spPr>
            <a:xfrm>
              <a:off x="4253256" y="5648015"/>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996" name="rc996"/>
            <p:cNvSpPr/>
            <p:nvPr/>
          </p:nvSpPr>
          <p:spPr>
            <a:xfrm>
              <a:off x="4516707" y="5648015"/>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97" name="rc997"/>
            <p:cNvSpPr/>
            <p:nvPr/>
          </p:nvSpPr>
          <p:spPr>
            <a:xfrm>
              <a:off x="4780158" y="5648015"/>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98" name="rc998"/>
            <p:cNvSpPr/>
            <p:nvPr/>
          </p:nvSpPr>
          <p:spPr>
            <a:xfrm>
              <a:off x="5043609" y="5648015"/>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99" name="rc999"/>
            <p:cNvSpPr/>
            <p:nvPr/>
          </p:nvSpPr>
          <p:spPr>
            <a:xfrm>
              <a:off x="5307060" y="5648015"/>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00" name="rc1000"/>
            <p:cNvSpPr/>
            <p:nvPr/>
          </p:nvSpPr>
          <p:spPr>
            <a:xfrm>
              <a:off x="5570512" y="5648015"/>
              <a:ext cx="263451" cy="7658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001" name="rc1001"/>
            <p:cNvSpPr/>
            <p:nvPr/>
          </p:nvSpPr>
          <p:spPr>
            <a:xfrm>
              <a:off x="5833963" y="5648015"/>
              <a:ext cx="263451" cy="76585"/>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002" name="rc1002"/>
            <p:cNvSpPr/>
            <p:nvPr/>
          </p:nvSpPr>
          <p:spPr>
            <a:xfrm>
              <a:off x="6097414" y="5648015"/>
              <a:ext cx="263451" cy="76585"/>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1003" name="rc1003"/>
            <p:cNvSpPr/>
            <p:nvPr/>
          </p:nvSpPr>
          <p:spPr>
            <a:xfrm>
              <a:off x="6360865" y="5648015"/>
              <a:ext cx="263451" cy="76585"/>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1004" name="rc1004"/>
            <p:cNvSpPr/>
            <p:nvPr/>
          </p:nvSpPr>
          <p:spPr>
            <a:xfrm>
              <a:off x="6624316" y="5648015"/>
              <a:ext cx="263451" cy="76585"/>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1005" name="rc1005"/>
            <p:cNvSpPr/>
            <p:nvPr/>
          </p:nvSpPr>
          <p:spPr>
            <a:xfrm>
              <a:off x="6887767" y="5648015"/>
              <a:ext cx="263451" cy="76585"/>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1006" name="rc1006"/>
            <p:cNvSpPr/>
            <p:nvPr/>
          </p:nvSpPr>
          <p:spPr>
            <a:xfrm>
              <a:off x="7151218" y="5648015"/>
              <a:ext cx="263451" cy="76585"/>
            </a:xfrm>
            <a:prstGeom prst="rect">
              <a:avLst/>
            </a:prstGeom>
            <a:solidFill>
              <a:srgbClr val="C41308">
                <a:alpha val="100000"/>
              </a:srgbClr>
            </a:solidFill>
            <a:ln w="2710" cap="flat">
              <a:solidFill>
                <a:srgbClr val="FFFFFF">
                  <a:alpha val="100000"/>
                </a:srgbClr>
              </a:solidFill>
              <a:prstDash val="solid"/>
              <a:miter/>
            </a:ln>
          </p:spPr>
          <p:txBody>
            <a:bodyPr/>
            <a:lstStyle/>
            <a:p/>
          </p:txBody>
        </p:sp>
        <p:sp>
          <p:nvSpPr>
            <p:cNvPr id="1007" name="rc1007"/>
            <p:cNvSpPr/>
            <p:nvPr/>
          </p:nvSpPr>
          <p:spPr>
            <a:xfrm>
              <a:off x="7414669" y="5648015"/>
              <a:ext cx="263451" cy="76585"/>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1008" name="rc1008"/>
            <p:cNvSpPr/>
            <p:nvPr/>
          </p:nvSpPr>
          <p:spPr>
            <a:xfrm>
              <a:off x="7678120" y="5648015"/>
              <a:ext cx="263451" cy="76585"/>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1009" name="rc1009"/>
            <p:cNvSpPr/>
            <p:nvPr/>
          </p:nvSpPr>
          <p:spPr>
            <a:xfrm>
              <a:off x="7941571" y="5648015"/>
              <a:ext cx="263451" cy="76585"/>
            </a:xfrm>
            <a:prstGeom prst="rect">
              <a:avLst/>
            </a:prstGeom>
            <a:solidFill>
              <a:srgbClr val="C41308">
                <a:alpha val="100000"/>
              </a:srgbClr>
            </a:solidFill>
            <a:ln w="2710" cap="flat">
              <a:solidFill>
                <a:srgbClr val="FFFFFF">
                  <a:alpha val="100000"/>
                </a:srgbClr>
              </a:solidFill>
              <a:prstDash val="solid"/>
              <a:miter/>
            </a:ln>
          </p:spPr>
          <p:txBody>
            <a:bodyPr/>
            <a:lstStyle/>
            <a:p/>
          </p:txBody>
        </p:sp>
        <p:sp>
          <p:nvSpPr>
            <p:cNvPr id="1010" name="rc1010"/>
            <p:cNvSpPr/>
            <p:nvPr/>
          </p:nvSpPr>
          <p:spPr>
            <a:xfrm>
              <a:off x="8205022" y="5648015"/>
              <a:ext cx="263451" cy="76585"/>
            </a:xfrm>
            <a:prstGeom prst="rect">
              <a:avLst/>
            </a:prstGeom>
            <a:solidFill>
              <a:srgbClr val="C31208">
                <a:alpha val="100000"/>
              </a:srgbClr>
            </a:solidFill>
            <a:ln w="2710" cap="flat">
              <a:solidFill>
                <a:srgbClr val="FFFFFF">
                  <a:alpha val="100000"/>
                </a:srgbClr>
              </a:solidFill>
              <a:prstDash val="solid"/>
              <a:miter/>
            </a:ln>
          </p:spPr>
          <p:txBody>
            <a:bodyPr/>
            <a:lstStyle/>
            <a:p/>
          </p:txBody>
        </p:sp>
        <p:sp>
          <p:nvSpPr>
            <p:cNvPr id="1011" name="rc1011"/>
            <p:cNvSpPr/>
            <p:nvPr/>
          </p:nvSpPr>
          <p:spPr>
            <a:xfrm>
              <a:off x="8468473" y="5648015"/>
              <a:ext cx="263451" cy="76585"/>
            </a:xfrm>
            <a:prstGeom prst="rect">
              <a:avLst/>
            </a:prstGeom>
            <a:solidFill>
              <a:srgbClr val="BD0E04">
                <a:alpha val="100000"/>
              </a:srgbClr>
            </a:solidFill>
            <a:ln w="2710" cap="flat">
              <a:solidFill>
                <a:srgbClr val="FFFFFF">
                  <a:alpha val="100000"/>
                </a:srgbClr>
              </a:solidFill>
              <a:prstDash val="solid"/>
              <a:miter/>
            </a:ln>
          </p:spPr>
          <p:txBody>
            <a:bodyPr/>
            <a:lstStyle/>
            <a:p/>
          </p:txBody>
        </p:sp>
        <p:sp>
          <p:nvSpPr>
            <p:cNvPr id="1012" name="rc1012"/>
            <p:cNvSpPr/>
            <p:nvPr/>
          </p:nvSpPr>
          <p:spPr>
            <a:xfrm>
              <a:off x="1882197" y="5341674"/>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13" name="rc1013"/>
            <p:cNvSpPr/>
            <p:nvPr/>
          </p:nvSpPr>
          <p:spPr>
            <a:xfrm>
              <a:off x="2145648" y="5341674"/>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14" name="rc1014"/>
            <p:cNvSpPr/>
            <p:nvPr/>
          </p:nvSpPr>
          <p:spPr>
            <a:xfrm>
              <a:off x="2409099" y="5341674"/>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15" name="rc1015"/>
            <p:cNvSpPr/>
            <p:nvPr/>
          </p:nvSpPr>
          <p:spPr>
            <a:xfrm>
              <a:off x="2672550" y="5341674"/>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16" name="rc1016"/>
            <p:cNvSpPr/>
            <p:nvPr/>
          </p:nvSpPr>
          <p:spPr>
            <a:xfrm>
              <a:off x="2936001" y="5341674"/>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17" name="rc1017"/>
            <p:cNvSpPr/>
            <p:nvPr/>
          </p:nvSpPr>
          <p:spPr>
            <a:xfrm>
              <a:off x="3199452" y="5341674"/>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18" name="rc1018"/>
            <p:cNvSpPr/>
            <p:nvPr/>
          </p:nvSpPr>
          <p:spPr>
            <a:xfrm>
              <a:off x="3462903" y="5341674"/>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19" name="rc1019"/>
            <p:cNvSpPr/>
            <p:nvPr/>
          </p:nvSpPr>
          <p:spPr>
            <a:xfrm>
              <a:off x="3726354" y="5341674"/>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20" name="rc1020"/>
            <p:cNvSpPr/>
            <p:nvPr/>
          </p:nvSpPr>
          <p:spPr>
            <a:xfrm>
              <a:off x="3989805" y="5341674"/>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21" name="rc1021"/>
            <p:cNvSpPr/>
            <p:nvPr/>
          </p:nvSpPr>
          <p:spPr>
            <a:xfrm>
              <a:off x="4253256" y="5341674"/>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22" name="rc1022"/>
            <p:cNvSpPr/>
            <p:nvPr/>
          </p:nvSpPr>
          <p:spPr>
            <a:xfrm>
              <a:off x="4516707" y="5341674"/>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23" name="rc1023"/>
            <p:cNvSpPr/>
            <p:nvPr/>
          </p:nvSpPr>
          <p:spPr>
            <a:xfrm>
              <a:off x="4780158" y="5341674"/>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24" name="rc1024"/>
            <p:cNvSpPr/>
            <p:nvPr/>
          </p:nvSpPr>
          <p:spPr>
            <a:xfrm>
              <a:off x="5043609" y="5341674"/>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25" name="rc1025"/>
            <p:cNvSpPr/>
            <p:nvPr/>
          </p:nvSpPr>
          <p:spPr>
            <a:xfrm>
              <a:off x="5307060" y="5341674"/>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26" name="rc1026"/>
            <p:cNvSpPr/>
            <p:nvPr/>
          </p:nvSpPr>
          <p:spPr>
            <a:xfrm>
              <a:off x="5570512" y="5341674"/>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27" name="rc1027"/>
            <p:cNvSpPr/>
            <p:nvPr/>
          </p:nvSpPr>
          <p:spPr>
            <a:xfrm>
              <a:off x="5833963" y="5341674"/>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28" name="rc1028"/>
            <p:cNvSpPr/>
            <p:nvPr/>
          </p:nvSpPr>
          <p:spPr>
            <a:xfrm>
              <a:off x="6097414" y="5341674"/>
              <a:ext cx="263451" cy="7658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029" name="rc1029"/>
            <p:cNvSpPr/>
            <p:nvPr/>
          </p:nvSpPr>
          <p:spPr>
            <a:xfrm>
              <a:off x="6360865" y="5341674"/>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030" name="rc1030"/>
            <p:cNvSpPr/>
            <p:nvPr/>
          </p:nvSpPr>
          <p:spPr>
            <a:xfrm>
              <a:off x="6624316" y="5341674"/>
              <a:ext cx="263451" cy="7658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031" name="rc1031"/>
            <p:cNvSpPr/>
            <p:nvPr/>
          </p:nvSpPr>
          <p:spPr>
            <a:xfrm>
              <a:off x="6887767" y="5341674"/>
              <a:ext cx="263451" cy="7658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032" name="rc1032"/>
            <p:cNvSpPr/>
            <p:nvPr/>
          </p:nvSpPr>
          <p:spPr>
            <a:xfrm>
              <a:off x="7151218" y="5341674"/>
              <a:ext cx="263451" cy="76585"/>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033" name="rc1033"/>
            <p:cNvSpPr/>
            <p:nvPr/>
          </p:nvSpPr>
          <p:spPr>
            <a:xfrm>
              <a:off x="7414669" y="5341674"/>
              <a:ext cx="263451" cy="76585"/>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034" name="rc1034"/>
            <p:cNvSpPr/>
            <p:nvPr/>
          </p:nvSpPr>
          <p:spPr>
            <a:xfrm>
              <a:off x="7678120" y="5341674"/>
              <a:ext cx="263451" cy="76585"/>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035" name="rc1035"/>
            <p:cNvSpPr/>
            <p:nvPr/>
          </p:nvSpPr>
          <p:spPr>
            <a:xfrm>
              <a:off x="7941571" y="5341674"/>
              <a:ext cx="263451" cy="7658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036" name="rc1036"/>
            <p:cNvSpPr/>
            <p:nvPr/>
          </p:nvSpPr>
          <p:spPr>
            <a:xfrm>
              <a:off x="8205022" y="5341674"/>
              <a:ext cx="263451" cy="7658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037" name="rc1037"/>
            <p:cNvSpPr/>
            <p:nvPr/>
          </p:nvSpPr>
          <p:spPr>
            <a:xfrm>
              <a:off x="8468473" y="5341674"/>
              <a:ext cx="263451" cy="76585"/>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038" name="rc1038"/>
            <p:cNvSpPr/>
            <p:nvPr/>
          </p:nvSpPr>
          <p:spPr>
            <a:xfrm>
              <a:off x="1882197" y="3503626"/>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39" name="rc1039"/>
            <p:cNvSpPr/>
            <p:nvPr/>
          </p:nvSpPr>
          <p:spPr>
            <a:xfrm>
              <a:off x="2145648" y="3503626"/>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40" name="rc1040"/>
            <p:cNvSpPr/>
            <p:nvPr/>
          </p:nvSpPr>
          <p:spPr>
            <a:xfrm>
              <a:off x="2409099" y="3503626"/>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041" name="rc1041"/>
            <p:cNvSpPr/>
            <p:nvPr/>
          </p:nvSpPr>
          <p:spPr>
            <a:xfrm>
              <a:off x="2672550" y="3503626"/>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42" name="rc1042"/>
            <p:cNvSpPr/>
            <p:nvPr/>
          </p:nvSpPr>
          <p:spPr>
            <a:xfrm>
              <a:off x="2936001" y="3503626"/>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43" name="rc1043"/>
            <p:cNvSpPr/>
            <p:nvPr/>
          </p:nvSpPr>
          <p:spPr>
            <a:xfrm>
              <a:off x="3199452" y="3503626"/>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44" name="rc1044"/>
            <p:cNvSpPr/>
            <p:nvPr/>
          </p:nvSpPr>
          <p:spPr>
            <a:xfrm>
              <a:off x="3462903" y="3503626"/>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45" name="rc1045"/>
            <p:cNvSpPr/>
            <p:nvPr/>
          </p:nvSpPr>
          <p:spPr>
            <a:xfrm>
              <a:off x="3726354" y="3503626"/>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46" name="rc1046"/>
            <p:cNvSpPr/>
            <p:nvPr/>
          </p:nvSpPr>
          <p:spPr>
            <a:xfrm>
              <a:off x="3989805" y="3503626"/>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47" name="rc1047"/>
            <p:cNvSpPr/>
            <p:nvPr/>
          </p:nvSpPr>
          <p:spPr>
            <a:xfrm>
              <a:off x="4253256" y="3503626"/>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48" name="rc1048"/>
            <p:cNvSpPr/>
            <p:nvPr/>
          </p:nvSpPr>
          <p:spPr>
            <a:xfrm>
              <a:off x="4516707" y="3503626"/>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49" name="rc1049"/>
            <p:cNvSpPr/>
            <p:nvPr/>
          </p:nvSpPr>
          <p:spPr>
            <a:xfrm>
              <a:off x="4780158" y="3503626"/>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50" name="rc1050"/>
            <p:cNvSpPr/>
            <p:nvPr/>
          </p:nvSpPr>
          <p:spPr>
            <a:xfrm>
              <a:off x="5043609" y="3503626"/>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51" name="rc1051"/>
            <p:cNvSpPr/>
            <p:nvPr/>
          </p:nvSpPr>
          <p:spPr>
            <a:xfrm>
              <a:off x="5307060" y="3503626"/>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52" name="rc1052"/>
            <p:cNvSpPr/>
            <p:nvPr/>
          </p:nvSpPr>
          <p:spPr>
            <a:xfrm>
              <a:off x="5570512" y="3503626"/>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53" name="rc1053"/>
            <p:cNvSpPr/>
            <p:nvPr/>
          </p:nvSpPr>
          <p:spPr>
            <a:xfrm>
              <a:off x="5833963" y="3503626"/>
              <a:ext cx="263451" cy="7658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054" name="rc1054"/>
            <p:cNvSpPr/>
            <p:nvPr/>
          </p:nvSpPr>
          <p:spPr>
            <a:xfrm>
              <a:off x="6097414" y="3503626"/>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055" name="rc1055"/>
            <p:cNvSpPr/>
            <p:nvPr/>
          </p:nvSpPr>
          <p:spPr>
            <a:xfrm>
              <a:off x="6360865" y="3503626"/>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56" name="rc1056"/>
            <p:cNvSpPr/>
            <p:nvPr/>
          </p:nvSpPr>
          <p:spPr>
            <a:xfrm>
              <a:off x="6624316" y="3503626"/>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57" name="rc1057"/>
            <p:cNvSpPr/>
            <p:nvPr/>
          </p:nvSpPr>
          <p:spPr>
            <a:xfrm>
              <a:off x="6887767" y="3503626"/>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58" name="rc1058"/>
            <p:cNvSpPr/>
            <p:nvPr/>
          </p:nvSpPr>
          <p:spPr>
            <a:xfrm>
              <a:off x="7151218" y="3503626"/>
              <a:ext cx="263451" cy="76585"/>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059" name="rc1059"/>
            <p:cNvSpPr/>
            <p:nvPr/>
          </p:nvSpPr>
          <p:spPr>
            <a:xfrm>
              <a:off x="7414669" y="3503626"/>
              <a:ext cx="263451" cy="76585"/>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060" name="rc1060"/>
            <p:cNvSpPr/>
            <p:nvPr/>
          </p:nvSpPr>
          <p:spPr>
            <a:xfrm>
              <a:off x="7678120" y="3503626"/>
              <a:ext cx="263451" cy="76585"/>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061" name="rc1061"/>
            <p:cNvSpPr/>
            <p:nvPr/>
          </p:nvSpPr>
          <p:spPr>
            <a:xfrm>
              <a:off x="7941571" y="3503626"/>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062" name="rc1062"/>
            <p:cNvSpPr/>
            <p:nvPr/>
          </p:nvSpPr>
          <p:spPr>
            <a:xfrm>
              <a:off x="8205022" y="3503626"/>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63" name="rc1063"/>
            <p:cNvSpPr/>
            <p:nvPr/>
          </p:nvSpPr>
          <p:spPr>
            <a:xfrm>
              <a:off x="8468473" y="3503626"/>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64" name="rc1064"/>
            <p:cNvSpPr/>
            <p:nvPr/>
          </p:nvSpPr>
          <p:spPr>
            <a:xfrm>
              <a:off x="1882197" y="4116309"/>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65" name="rc1065"/>
            <p:cNvSpPr/>
            <p:nvPr/>
          </p:nvSpPr>
          <p:spPr>
            <a:xfrm>
              <a:off x="2145648" y="4116309"/>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66" name="rc1066"/>
            <p:cNvSpPr/>
            <p:nvPr/>
          </p:nvSpPr>
          <p:spPr>
            <a:xfrm>
              <a:off x="2409099" y="4116309"/>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67" name="rc1067"/>
            <p:cNvSpPr/>
            <p:nvPr/>
          </p:nvSpPr>
          <p:spPr>
            <a:xfrm>
              <a:off x="2672550" y="4116309"/>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68" name="rc1068"/>
            <p:cNvSpPr/>
            <p:nvPr/>
          </p:nvSpPr>
          <p:spPr>
            <a:xfrm>
              <a:off x="2936001" y="4116309"/>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069" name="rc1069"/>
            <p:cNvSpPr/>
            <p:nvPr/>
          </p:nvSpPr>
          <p:spPr>
            <a:xfrm>
              <a:off x="3199452" y="4116309"/>
              <a:ext cx="263451" cy="7658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070" name="rc1070"/>
            <p:cNvSpPr/>
            <p:nvPr/>
          </p:nvSpPr>
          <p:spPr>
            <a:xfrm>
              <a:off x="3462903" y="4116309"/>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71" name="rc1071"/>
            <p:cNvSpPr/>
            <p:nvPr/>
          </p:nvSpPr>
          <p:spPr>
            <a:xfrm>
              <a:off x="3726354" y="4116309"/>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72" name="rc1072"/>
            <p:cNvSpPr/>
            <p:nvPr/>
          </p:nvSpPr>
          <p:spPr>
            <a:xfrm>
              <a:off x="3989805" y="4116309"/>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73" name="rc1073"/>
            <p:cNvSpPr/>
            <p:nvPr/>
          </p:nvSpPr>
          <p:spPr>
            <a:xfrm>
              <a:off x="4253256" y="4116309"/>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74" name="rc1074"/>
            <p:cNvSpPr/>
            <p:nvPr/>
          </p:nvSpPr>
          <p:spPr>
            <a:xfrm>
              <a:off x="4516707" y="4116309"/>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75" name="rc1075"/>
            <p:cNvSpPr/>
            <p:nvPr/>
          </p:nvSpPr>
          <p:spPr>
            <a:xfrm>
              <a:off x="4780158" y="4116309"/>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76" name="rc1076"/>
            <p:cNvSpPr/>
            <p:nvPr/>
          </p:nvSpPr>
          <p:spPr>
            <a:xfrm>
              <a:off x="5043609" y="4116309"/>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77" name="rc1077"/>
            <p:cNvSpPr/>
            <p:nvPr/>
          </p:nvSpPr>
          <p:spPr>
            <a:xfrm>
              <a:off x="5307060" y="4116309"/>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078" name="rc1078"/>
            <p:cNvSpPr/>
            <p:nvPr/>
          </p:nvSpPr>
          <p:spPr>
            <a:xfrm>
              <a:off x="5570512" y="4116309"/>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79" name="rc1079"/>
            <p:cNvSpPr/>
            <p:nvPr/>
          </p:nvSpPr>
          <p:spPr>
            <a:xfrm>
              <a:off x="5833963" y="4116309"/>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80" name="rc1080"/>
            <p:cNvSpPr/>
            <p:nvPr/>
          </p:nvSpPr>
          <p:spPr>
            <a:xfrm>
              <a:off x="6097414" y="4116309"/>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81" name="rc1081"/>
            <p:cNvSpPr/>
            <p:nvPr/>
          </p:nvSpPr>
          <p:spPr>
            <a:xfrm>
              <a:off x="6360865" y="4116309"/>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82" name="rc1082"/>
            <p:cNvSpPr/>
            <p:nvPr/>
          </p:nvSpPr>
          <p:spPr>
            <a:xfrm>
              <a:off x="6624316" y="4116309"/>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083" name="rc1083"/>
            <p:cNvSpPr/>
            <p:nvPr/>
          </p:nvSpPr>
          <p:spPr>
            <a:xfrm>
              <a:off x="6887767" y="4116309"/>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084" name="rc1084"/>
            <p:cNvSpPr/>
            <p:nvPr/>
          </p:nvSpPr>
          <p:spPr>
            <a:xfrm>
              <a:off x="7151218" y="4116309"/>
              <a:ext cx="263451" cy="7658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085" name="rc1085"/>
            <p:cNvSpPr/>
            <p:nvPr/>
          </p:nvSpPr>
          <p:spPr>
            <a:xfrm>
              <a:off x="7414669" y="4116309"/>
              <a:ext cx="263451" cy="7658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086" name="rc1086"/>
            <p:cNvSpPr/>
            <p:nvPr/>
          </p:nvSpPr>
          <p:spPr>
            <a:xfrm>
              <a:off x="7678120" y="4116309"/>
              <a:ext cx="263451" cy="7658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087" name="rc1087"/>
            <p:cNvSpPr/>
            <p:nvPr/>
          </p:nvSpPr>
          <p:spPr>
            <a:xfrm>
              <a:off x="7941571" y="4116309"/>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88" name="rc1088"/>
            <p:cNvSpPr/>
            <p:nvPr/>
          </p:nvSpPr>
          <p:spPr>
            <a:xfrm>
              <a:off x="8205022" y="4116309"/>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89" name="rc1089"/>
            <p:cNvSpPr/>
            <p:nvPr/>
          </p:nvSpPr>
          <p:spPr>
            <a:xfrm>
              <a:off x="8468473" y="4116309"/>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90" name="rc1090"/>
            <p:cNvSpPr/>
            <p:nvPr/>
          </p:nvSpPr>
          <p:spPr>
            <a:xfrm>
              <a:off x="1882197" y="4958747"/>
              <a:ext cx="263451" cy="7658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091" name="rc1091"/>
            <p:cNvSpPr/>
            <p:nvPr/>
          </p:nvSpPr>
          <p:spPr>
            <a:xfrm>
              <a:off x="2145648" y="4958747"/>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092" name="rc1092"/>
            <p:cNvSpPr/>
            <p:nvPr/>
          </p:nvSpPr>
          <p:spPr>
            <a:xfrm>
              <a:off x="2409099" y="4958747"/>
              <a:ext cx="263451" cy="7658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093" name="rc1093"/>
            <p:cNvSpPr/>
            <p:nvPr/>
          </p:nvSpPr>
          <p:spPr>
            <a:xfrm>
              <a:off x="2672550" y="4958747"/>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94" name="rc1094"/>
            <p:cNvSpPr/>
            <p:nvPr/>
          </p:nvSpPr>
          <p:spPr>
            <a:xfrm>
              <a:off x="2936001" y="4958747"/>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95" name="rc1095"/>
            <p:cNvSpPr/>
            <p:nvPr/>
          </p:nvSpPr>
          <p:spPr>
            <a:xfrm>
              <a:off x="3199452" y="4958747"/>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96" name="rc1096"/>
            <p:cNvSpPr/>
            <p:nvPr/>
          </p:nvSpPr>
          <p:spPr>
            <a:xfrm>
              <a:off x="3462903" y="4958747"/>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97" name="rc1097"/>
            <p:cNvSpPr/>
            <p:nvPr/>
          </p:nvSpPr>
          <p:spPr>
            <a:xfrm>
              <a:off x="3726354" y="4958747"/>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98" name="rc1098"/>
            <p:cNvSpPr/>
            <p:nvPr/>
          </p:nvSpPr>
          <p:spPr>
            <a:xfrm>
              <a:off x="3989805" y="4958747"/>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99" name="rc1099"/>
            <p:cNvSpPr/>
            <p:nvPr/>
          </p:nvSpPr>
          <p:spPr>
            <a:xfrm>
              <a:off x="4253256" y="4958747"/>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100" name="rc1100"/>
            <p:cNvSpPr/>
            <p:nvPr/>
          </p:nvSpPr>
          <p:spPr>
            <a:xfrm>
              <a:off x="4516707" y="4958747"/>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01" name="rc1101"/>
            <p:cNvSpPr/>
            <p:nvPr/>
          </p:nvSpPr>
          <p:spPr>
            <a:xfrm>
              <a:off x="4780158" y="4958747"/>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102" name="rc1102"/>
            <p:cNvSpPr/>
            <p:nvPr/>
          </p:nvSpPr>
          <p:spPr>
            <a:xfrm>
              <a:off x="5043609" y="4958747"/>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03" name="rc1103"/>
            <p:cNvSpPr/>
            <p:nvPr/>
          </p:nvSpPr>
          <p:spPr>
            <a:xfrm>
              <a:off x="5307060" y="4958747"/>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104" name="rc1104"/>
            <p:cNvSpPr/>
            <p:nvPr/>
          </p:nvSpPr>
          <p:spPr>
            <a:xfrm>
              <a:off x="5570512" y="4958747"/>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105" name="rc1105"/>
            <p:cNvSpPr/>
            <p:nvPr/>
          </p:nvSpPr>
          <p:spPr>
            <a:xfrm>
              <a:off x="5833963" y="4958747"/>
              <a:ext cx="263451" cy="76585"/>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106" name="rc1106"/>
            <p:cNvSpPr/>
            <p:nvPr/>
          </p:nvSpPr>
          <p:spPr>
            <a:xfrm>
              <a:off x="6097414" y="4958747"/>
              <a:ext cx="263451" cy="76585"/>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107" name="rc1107"/>
            <p:cNvSpPr/>
            <p:nvPr/>
          </p:nvSpPr>
          <p:spPr>
            <a:xfrm>
              <a:off x="6360865" y="4958747"/>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108" name="rc1108"/>
            <p:cNvSpPr/>
            <p:nvPr/>
          </p:nvSpPr>
          <p:spPr>
            <a:xfrm>
              <a:off x="6624316" y="4958747"/>
              <a:ext cx="263451" cy="7658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109" name="rc1109"/>
            <p:cNvSpPr/>
            <p:nvPr/>
          </p:nvSpPr>
          <p:spPr>
            <a:xfrm>
              <a:off x="6887767" y="4958747"/>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110" name="rc1110"/>
            <p:cNvSpPr/>
            <p:nvPr/>
          </p:nvSpPr>
          <p:spPr>
            <a:xfrm>
              <a:off x="7151218" y="4958747"/>
              <a:ext cx="263451" cy="7658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111" name="rc1111"/>
            <p:cNvSpPr/>
            <p:nvPr/>
          </p:nvSpPr>
          <p:spPr>
            <a:xfrm>
              <a:off x="7414669" y="4958747"/>
              <a:ext cx="263451" cy="76585"/>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112" name="rc1112"/>
            <p:cNvSpPr/>
            <p:nvPr/>
          </p:nvSpPr>
          <p:spPr>
            <a:xfrm>
              <a:off x="7678120" y="4958747"/>
              <a:ext cx="263451" cy="7658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113" name="rc1113"/>
            <p:cNvSpPr/>
            <p:nvPr/>
          </p:nvSpPr>
          <p:spPr>
            <a:xfrm>
              <a:off x="7941571" y="4958747"/>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114" name="rc1114"/>
            <p:cNvSpPr/>
            <p:nvPr/>
          </p:nvSpPr>
          <p:spPr>
            <a:xfrm>
              <a:off x="8205022" y="4958747"/>
              <a:ext cx="263451" cy="76585"/>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115" name="rc1115"/>
            <p:cNvSpPr/>
            <p:nvPr/>
          </p:nvSpPr>
          <p:spPr>
            <a:xfrm>
              <a:off x="8468473" y="4958747"/>
              <a:ext cx="263451" cy="76585"/>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116" name="rc1116"/>
            <p:cNvSpPr/>
            <p:nvPr/>
          </p:nvSpPr>
          <p:spPr>
            <a:xfrm>
              <a:off x="1882197" y="4652406"/>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117" name="rc1117"/>
            <p:cNvSpPr/>
            <p:nvPr/>
          </p:nvSpPr>
          <p:spPr>
            <a:xfrm>
              <a:off x="2145648" y="4652406"/>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18" name="rc1118"/>
            <p:cNvSpPr/>
            <p:nvPr/>
          </p:nvSpPr>
          <p:spPr>
            <a:xfrm>
              <a:off x="2409099" y="4652406"/>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19" name="rc1119"/>
            <p:cNvSpPr/>
            <p:nvPr/>
          </p:nvSpPr>
          <p:spPr>
            <a:xfrm>
              <a:off x="2672550" y="4652406"/>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20" name="rc1120"/>
            <p:cNvSpPr/>
            <p:nvPr/>
          </p:nvSpPr>
          <p:spPr>
            <a:xfrm>
              <a:off x="2936001" y="4652406"/>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21" name="rc1121"/>
            <p:cNvSpPr/>
            <p:nvPr/>
          </p:nvSpPr>
          <p:spPr>
            <a:xfrm>
              <a:off x="3199452" y="4652406"/>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22" name="rc1122"/>
            <p:cNvSpPr/>
            <p:nvPr/>
          </p:nvSpPr>
          <p:spPr>
            <a:xfrm>
              <a:off x="3462903" y="4652406"/>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23" name="rc1123"/>
            <p:cNvSpPr/>
            <p:nvPr/>
          </p:nvSpPr>
          <p:spPr>
            <a:xfrm>
              <a:off x="3726354" y="4652406"/>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24" name="rc1124"/>
            <p:cNvSpPr/>
            <p:nvPr/>
          </p:nvSpPr>
          <p:spPr>
            <a:xfrm>
              <a:off x="3989805" y="4652406"/>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25" name="rc1125"/>
            <p:cNvSpPr/>
            <p:nvPr/>
          </p:nvSpPr>
          <p:spPr>
            <a:xfrm>
              <a:off x="4253256" y="4652406"/>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26" name="rc1126"/>
            <p:cNvSpPr/>
            <p:nvPr/>
          </p:nvSpPr>
          <p:spPr>
            <a:xfrm>
              <a:off x="4516707" y="4652406"/>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27" name="rc1127"/>
            <p:cNvSpPr/>
            <p:nvPr/>
          </p:nvSpPr>
          <p:spPr>
            <a:xfrm>
              <a:off x="4780158" y="4652406"/>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28" name="rc1128"/>
            <p:cNvSpPr/>
            <p:nvPr/>
          </p:nvSpPr>
          <p:spPr>
            <a:xfrm>
              <a:off x="5043609" y="4652406"/>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29" name="rc1129"/>
            <p:cNvSpPr/>
            <p:nvPr/>
          </p:nvSpPr>
          <p:spPr>
            <a:xfrm>
              <a:off x="5307060" y="4652406"/>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30" name="rc1130"/>
            <p:cNvSpPr/>
            <p:nvPr/>
          </p:nvSpPr>
          <p:spPr>
            <a:xfrm>
              <a:off x="5570512" y="4652406"/>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31" name="rc1131"/>
            <p:cNvSpPr/>
            <p:nvPr/>
          </p:nvSpPr>
          <p:spPr>
            <a:xfrm>
              <a:off x="5833963" y="4652406"/>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132" name="rc1132"/>
            <p:cNvSpPr/>
            <p:nvPr/>
          </p:nvSpPr>
          <p:spPr>
            <a:xfrm>
              <a:off x="6097414" y="4652406"/>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33" name="rc1133"/>
            <p:cNvSpPr/>
            <p:nvPr/>
          </p:nvSpPr>
          <p:spPr>
            <a:xfrm>
              <a:off x="6360865" y="4652406"/>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34" name="rc1134"/>
            <p:cNvSpPr/>
            <p:nvPr/>
          </p:nvSpPr>
          <p:spPr>
            <a:xfrm>
              <a:off x="6624316" y="4652406"/>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35" name="rc1135"/>
            <p:cNvSpPr/>
            <p:nvPr/>
          </p:nvSpPr>
          <p:spPr>
            <a:xfrm>
              <a:off x="6887767" y="4652406"/>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36" name="rc1136"/>
            <p:cNvSpPr/>
            <p:nvPr/>
          </p:nvSpPr>
          <p:spPr>
            <a:xfrm>
              <a:off x="7151218" y="4652406"/>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37" name="rc1137"/>
            <p:cNvSpPr/>
            <p:nvPr/>
          </p:nvSpPr>
          <p:spPr>
            <a:xfrm>
              <a:off x="7414669" y="4652406"/>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138" name="rc1138"/>
            <p:cNvSpPr/>
            <p:nvPr/>
          </p:nvSpPr>
          <p:spPr>
            <a:xfrm>
              <a:off x="7678120" y="4652406"/>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39" name="rc1139"/>
            <p:cNvSpPr/>
            <p:nvPr/>
          </p:nvSpPr>
          <p:spPr>
            <a:xfrm>
              <a:off x="7941571" y="4652406"/>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140" name="rc1140"/>
            <p:cNvSpPr/>
            <p:nvPr/>
          </p:nvSpPr>
          <p:spPr>
            <a:xfrm>
              <a:off x="8205022" y="4652406"/>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41" name="rc1141"/>
            <p:cNvSpPr/>
            <p:nvPr/>
          </p:nvSpPr>
          <p:spPr>
            <a:xfrm>
              <a:off x="8468473" y="4652406"/>
              <a:ext cx="263451" cy="7658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142" name="rc1142"/>
            <p:cNvSpPr/>
            <p:nvPr/>
          </p:nvSpPr>
          <p:spPr>
            <a:xfrm>
              <a:off x="1882197" y="3963138"/>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43" name="rc1143"/>
            <p:cNvSpPr/>
            <p:nvPr/>
          </p:nvSpPr>
          <p:spPr>
            <a:xfrm>
              <a:off x="2145648" y="3963138"/>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144" name="rc1144"/>
            <p:cNvSpPr/>
            <p:nvPr/>
          </p:nvSpPr>
          <p:spPr>
            <a:xfrm>
              <a:off x="2409099" y="3963138"/>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45" name="rc1145"/>
            <p:cNvSpPr/>
            <p:nvPr/>
          </p:nvSpPr>
          <p:spPr>
            <a:xfrm>
              <a:off x="2672550" y="3963138"/>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46" name="rc1146"/>
            <p:cNvSpPr/>
            <p:nvPr/>
          </p:nvSpPr>
          <p:spPr>
            <a:xfrm>
              <a:off x="2936001" y="3963138"/>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47" name="rc1147"/>
            <p:cNvSpPr/>
            <p:nvPr/>
          </p:nvSpPr>
          <p:spPr>
            <a:xfrm>
              <a:off x="3199452" y="3963138"/>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48" name="rc1148"/>
            <p:cNvSpPr/>
            <p:nvPr/>
          </p:nvSpPr>
          <p:spPr>
            <a:xfrm>
              <a:off x="3462903" y="3963138"/>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49" name="rc1149"/>
            <p:cNvSpPr/>
            <p:nvPr/>
          </p:nvSpPr>
          <p:spPr>
            <a:xfrm>
              <a:off x="3726354" y="3963138"/>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50" name="rc1150"/>
            <p:cNvSpPr/>
            <p:nvPr/>
          </p:nvSpPr>
          <p:spPr>
            <a:xfrm>
              <a:off x="3989805" y="396313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51" name="rc1151"/>
            <p:cNvSpPr/>
            <p:nvPr/>
          </p:nvSpPr>
          <p:spPr>
            <a:xfrm>
              <a:off x="4253256" y="396313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52" name="rc1152"/>
            <p:cNvSpPr/>
            <p:nvPr/>
          </p:nvSpPr>
          <p:spPr>
            <a:xfrm>
              <a:off x="4516707" y="3963138"/>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53" name="rc1153"/>
            <p:cNvSpPr/>
            <p:nvPr/>
          </p:nvSpPr>
          <p:spPr>
            <a:xfrm>
              <a:off x="4780158" y="3963138"/>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54" name="rc1154"/>
            <p:cNvSpPr/>
            <p:nvPr/>
          </p:nvSpPr>
          <p:spPr>
            <a:xfrm>
              <a:off x="5043609" y="396313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55" name="rc1155"/>
            <p:cNvSpPr/>
            <p:nvPr/>
          </p:nvSpPr>
          <p:spPr>
            <a:xfrm>
              <a:off x="5307060" y="396313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56" name="rc1156"/>
            <p:cNvSpPr/>
            <p:nvPr/>
          </p:nvSpPr>
          <p:spPr>
            <a:xfrm>
              <a:off x="5570512" y="396313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57" name="rc1157"/>
            <p:cNvSpPr/>
            <p:nvPr/>
          </p:nvSpPr>
          <p:spPr>
            <a:xfrm>
              <a:off x="5833963" y="3963138"/>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58" name="rc1158"/>
            <p:cNvSpPr/>
            <p:nvPr/>
          </p:nvSpPr>
          <p:spPr>
            <a:xfrm>
              <a:off x="6097414" y="396313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59" name="rc1159"/>
            <p:cNvSpPr/>
            <p:nvPr/>
          </p:nvSpPr>
          <p:spPr>
            <a:xfrm>
              <a:off x="6360865" y="3963138"/>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60" name="rc1160"/>
            <p:cNvSpPr/>
            <p:nvPr/>
          </p:nvSpPr>
          <p:spPr>
            <a:xfrm>
              <a:off x="6624316" y="3963138"/>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161" name="rc1161"/>
            <p:cNvSpPr/>
            <p:nvPr/>
          </p:nvSpPr>
          <p:spPr>
            <a:xfrm>
              <a:off x="6887767" y="3963138"/>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62" name="rc1162"/>
            <p:cNvSpPr/>
            <p:nvPr/>
          </p:nvSpPr>
          <p:spPr>
            <a:xfrm>
              <a:off x="7151218" y="3963138"/>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163" name="rc1163"/>
            <p:cNvSpPr/>
            <p:nvPr/>
          </p:nvSpPr>
          <p:spPr>
            <a:xfrm>
              <a:off x="7414669" y="3963138"/>
              <a:ext cx="263451" cy="7658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164" name="rc1164"/>
            <p:cNvSpPr/>
            <p:nvPr/>
          </p:nvSpPr>
          <p:spPr>
            <a:xfrm>
              <a:off x="7678120" y="3963138"/>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165" name="rc1165"/>
            <p:cNvSpPr/>
            <p:nvPr/>
          </p:nvSpPr>
          <p:spPr>
            <a:xfrm>
              <a:off x="7941571" y="3963138"/>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166" name="rc1166"/>
            <p:cNvSpPr/>
            <p:nvPr/>
          </p:nvSpPr>
          <p:spPr>
            <a:xfrm>
              <a:off x="8205022" y="3963138"/>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167" name="rc1167"/>
            <p:cNvSpPr/>
            <p:nvPr/>
          </p:nvSpPr>
          <p:spPr>
            <a:xfrm>
              <a:off x="8468473" y="3963138"/>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168" name="rc1168"/>
            <p:cNvSpPr/>
            <p:nvPr/>
          </p:nvSpPr>
          <p:spPr>
            <a:xfrm>
              <a:off x="1882197" y="1435822"/>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69" name="rc1169"/>
            <p:cNvSpPr/>
            <p:nvPr/>
          </p:nvSpPr>
          <p:spPr>
            <a:xfrm>
              <a:off x="2145648" y="1435822"/>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70" name="rc1170"/>
            <p:cNvSpPr/>
            <p:nvPr/>
          </p:nvSpPr>
          <p:spPr>
            <a:xfrm>
              <a:off x="2409099" y="143582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1" name="rc1171"/>
            <p:cNvSpPr/>
            <p:nvPr/>
          </p:nvSpPr>
          <p:spPr>
            <a:xfrm>
              <a:off x="2672550" y="1435822"/>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72" name="rc1172"/>
            <p:cNvSpPr/>
            <p:nvPr/>
          </p:nvSpPr>
          <p:spPr>
            <a:xfrm>
              <a:off x="2936001" y="143582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3" name="rc1173"/>
            <p:cNvSpPr/>
            <p:nvPr/>
          </p:nvSpPr>
          <p:spPr>
            <a:xfrm>
              <a:off x="3199452" y="1435822"/>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74" name="rc1174"/>
            <p:cNvSpPr/>
            <p:nvPr/>
          </p:nvSpPr>
          <p:spPr>
            <a:xfrm>
              <a:off x="3462903" y="143582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5" name="rc1175"/>
            <p:cNvSpPr/>
            <p:nvPr/>
          </p:nvSpPr>
          <p:spPr>
            <a:xfrm>
              <a:off x="3726354" y="143582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6" name="rc1176"/>
            <p:cNvSpPr/>
            <p:nvPr/>
          </p:nvSpPr>
          <p:spPr>
            <a:xfrm>
              <a:off x="3989805" y="143582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7" name="rc1177"/>
            <p:cNvSpPr/>
            <p:nvPr/>
          </p:nvSpPr>
          <p:spPr>
            <a:xfrm>
              <a:off x="4253256" y="143582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8" name="rc1178"/>
            <p:cNvSpPr/>
            <p:nvPr/>
          </p:nvSpPr>
          <p:spPr>
            <a:xfrm>
              <a:off x="4516707" y="143582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9" name="rc1179"/>
            <p:cNvSpPr/>
            <p:nvPr/>
          </p:nvSpPr>
          <p:spPr>
            <a:xfrm>
              <a:off x="4780158" y="1435822"/>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80" name="rc1180"/>
            <p:cNvSpPr/>
            <p:nvPr/>
          </p:nvSpPr>
          <p:spPr>
            <a:xfrm>
              <a:off x="5043609" y="1435822"/>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81" name="rc1181"/>
            <p:cNvSpPr/>
            <p:nvPr/>
          </p:nvSpPr>
          <p:spPr>
            <a:xfrm>
              <a:off x="5307060" y="143582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82" name="rc1182"/>
            <p:cNvSpPr/>
            <p:nvPr/>
          </p:nvSpPr>
          <p:spPr>
            <a:xfrm>
              <a:off x="5570512" y="143582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83" name="rc1183"/>
            <p:cNvSpPr/>
            <p:nvPr/>
          </p:nvSpPr>
          <p:spPr>
            <a:xfrm>
              <a:off x="5833963" y="143582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84" name="rc1184"/>
            <p:cNvSpPr/>
            <p:nvPr/>
          </p:nvSpPr>
          <p:spPr>
            <a:xfrm>
              <a:off x="6097414" y="143582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85" name="rc1185"/>
            <p:cNvSpPr/>
            <p:nvPr/>
          </p:nvSpPr>
          <p:spPr>
            <a:xfrm>
              <a:off x="6360865" y="143582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86" name="rc1186"/>
            <p:cNvSpPr/>
            <p:nvPr/>
          </p:nvSpPr>
          <p:spPr>
            <a:xfrm>
              <a:off x="6624316" y="143582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87" name="rc1187"/>
            <p:cNvSpPr/>
            <p:nvPr/>
          </p:nvSpPr>
          <p:spPr>
            <a:xfrm>
              <a:off x="6887767" y="143582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88" name="rc1188"/>
            <p:cNvSpPr/>
            <p:nvPr/>
          </p:nvSpPr>
          <p:spPr>
            <a:xfrm>
              <a:off x="7151218" y="143582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89" name="rc1189"/>
            <p:cNvSpPr/>
            <p:nvPr/>
          </p:nvSpPr>
          <p:spPr>
            <a:xfrm>
              <a:off x="7414669" y="1435822"/>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90" name="rc1190"/>
            <p:cNvSpPr/>
            <p:nvPr/>
          </p:nvSpPr>
          <p:spPr>
            <a:xfrm>
              <a:off x="7678120" y="143582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91" name="rc1191"/>
            <p:cNvSpPr/>
            <p:nvPr/>
          </p:nvSpPr>
          <p:spPr>
            <a:xfrm>
              <a:off x="7941571" y="1435822"/>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92" name="rc1192"/>
            <p:cNvSpPr/>
            <p:nvPr/>
          </p:nvSpPr>
          <p:spPr>
            <a:xfrm>
              <a:off x="8205022" y="143582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93" name="rc1193"/>
            <p:cNvSpPr/>
            <p:nvPr/>
          </p:nvSpPr>
          <p:spPr>
            <a:xfrm>
              <a:off x="8468473" y="143582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94" name="rc1194"/>
            <p:cNvSpPr/>
            <p:nvPr/>
          </p:nvSpPr>
          <p:spPr>
            <a:xfrm>
              <a:off x="1882197" y="4805577"/>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95" name="rc1195"/>
            <p:cNvSpPr/>
            <p:nvPr/>
          </p:nvSpPr>
          <p:spPr>
            <a:xfrm>
              <a:off x="2145648" y="4805577"/>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96" name="rc1196"/>
            <p:cNvSpPr/>
            <p:nvPr/>
          </p:nvSpPr>
          <p:spPr>
            <a:xfrm>
              <a:off x="2409099" y="4805577"/>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97" name="rc1197"/>
            <p:cNvSpPr/>
            <p:nvPr/>
          </p:nvSpPr>
          <p:spPr>
            <a:xfrm>
              <a:off x="2672550" y="4805577"/>
              <a:ext cx="263451" cy="76585"/>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198" name="rc1198"/>
            <p:cNvSpPr/>
            <p:nvPr/>
          </p:nvSpPr>
          <p:spPr>
            <a:xfrm>
              <a:off x="2936001" y="4805577"/>
              <a:ext cx="263451" cy="76585"/>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1199" name="rc1199"/>
            <p:cNvSpPr/>
            <p:nvPr/>
          </p:nvSpPr>
          <p:spPr>
            <a:xfrm>
              <a:off x="3199452" y="4805577"/>
              <a:ext cx="263451" cy="76585"/>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1200" name="rc1200"/>
            <p:cNvSpPr/>
            <p:nvPr/>
          </p:nvSpPr>
          <p:spPr>
            <a:xfrm>
              <a:off x="3462903" y="4805577"/>
              <a:ext cx="263451" cy="76585"/>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201" name="rc1201"/>
            <p:cNvSpPr/>
            <p:nvPr/>
          </p:nvSpPr>
          <p:spPr>
            <a:xfrm>
              <a:off x="3726354" y="4805577"/>
              <a:ext cx="263451" cy="76585"/>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202" name="rc1202"/>
            <p:cNvSpPr/>
            <p:nvPr/>
          </p:nvSpPr>
          <p:spPr>
            <a:xfrm>
              <a:off x="3989805" y="4805577"/>
              <a:ext cx="263451" cy="76585"/>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1203" name="rc1203"/>
            <p:cNvSpPr/>
            <p:nvPr/>
          </p:nvSpPr>
          <p:spPr>
            <a:xfrm>
              <a:off x="4253256" y="4805577"/>
              <a:ext cx="263451" cy="76585"/>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1204" name="rc1204"/>
            <p:cNvSpPr/>
            <p:nvPr/>
          </p:nvSpPr>
          <p:spPr>
            <a:xfrm>
              <a:off x="4516707" y="4805577"/>
              <a:ext cx="263451" cy="76585"/>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1205" name="rc1205"/>
            <p:cNvSpPr/>
            <p:nvPr/>
          </p:nvSpPr>
          <p:spPr>
            <a:xfrm>
              <a:off x="4780158" y="4805577"/>
              <a:ext cx="263451" cy="76585"/>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206" name="rc1206"/>
            <p:cNvSpPr/>
            <p:nvPr/>
          </p:nvSpPr>
          <p:spPr>
            <a:xfrm>
              <a:off x="5043609" y="4805577"/>
              <a:ext cx="263451" cy="7658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207" name="rc1207"/>
            <p:cNvSpPr/>
            <p:nvPr/>
          </p:nvSpPr>
          <p:spPr>
            <a:xfrm>
              <a:off x="5307060" y="4805577"/>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08" name="rc1208"/>
            <p:cNvSpPr/>
            <p:nvPr/>
          </p:nvSpPr>
          <p:spPr>
            <a:xfrm>
              <a:off x="5570512" y="4805577"/>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09" name="rc1209"/>
            <p:cNvSpPr/>
            <p:nvPr/>
          </p:nvSpPr>
          <p:spPr>
            <a:xfrm>
              <a:off x="5833963" y="4805577"/>
              <a:ext cx="263451" cy="7658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210" name="rc1210"/>
            <p:cNvSpPr/>
            <p:nvPr/>
          </p:nvSpPr>
          <p:spPr>
            <a:xfrm>
              <a:off x="6097414" y="4805577"/>
              <a:ext cx="263451" cy="7658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211" name="rc1211"/>
            <p:cNvSpPr/>
            <p:nvPr/>
          </p:nvSpPr>
          <p:spPr>
            <a:xfrm>
              <a:off x="6360865" y="4805577"/>
              <a:ext cx="263451" cy="76585"/>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212" name="rc1212"/>
            <p:cNvSpPr/>
            <p:nvPr/>
          </p:nvSpPr>
          <p:spPr>
            <a:xfrm>
              <a:off x="6624316" y="4805577"/>
              <a:ext cx="263451" cy="76585"/>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1213" name="rc1213"/>
            <p:cNvSpPr/>
            <p:nvPr/>
          </p:nvSpPr>
          <p:spPr>
            <a:xfrm>
              <a:off x="6887767" y="4805577"/>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14" name="rc1214"/>
            <p:cNvSpPr/>
            <p:nvPr/>
          </p:nvSpPr>
          <p:spPr>
            <a:xfrm>
              <a:off x="7151218" y="4805577"/>
              <a:ext cx="263451" cy="76585"/>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215" name="rc1215"/>
            <p:cNvSpPr/>
            <p:nvPr/>
          </p:nvSpPr>
          <p:spPr>
            <a:xfrm>
              <a:off x="7414669" y="4805577"/>
              <a:ext cx="263451" cy="76585"/>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216" name="rc1216"/>
            <p:cNvSpPr/>
            <p:nvPr/>
          </p:nvSpPr>
          <p:spPr>
            <a:xfrm>
              <a:off x="7678120" y="4805577"/>
              <a:ext cx="263451" cy="7658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217" name="rc1217"/>
            <p:cNvSpPr/>
            <p:nvPr/>
          </p:nvSpPr>
          <p:spPr>
            <a:xfrm>
              <a:off x="7941571" y="4805577"/>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218" name="rc1218"/>
            <p:cNvSpPr/>
            <p:nvPr/>
          </p:nvSpPr>
          <p:spPr>
            <a:xfrm>
              <a:off x="8205022" y="4805577"/>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19" name="rc1219"/>
            <p:cNvSpPr/>
            <p:nvPr/>
          </p:nvSpPr>
          <p:spPr>
            <a:xfrm>
              <a:off x="8468473" y="4805577"/>
              <a:ext cx="263451" cy="7658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220" name="rc1220"/>
            <p:cNvSpPr/>
            <p:nvPr/>
          </p:nvSpPr>
          <p:spPr>
            <a:xfrm>
              <a:off x="1882197" y="4882162"/>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221" name="rc1221"/>
            <p:cNvSpPr/>
            <p:nvPr/>
          </p:nvSpPr>
          <p:spPr>
            <a:xfrm>
              <a:off x="2145648" y="4882162"/>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22" name="rc1222"/>
            <p:cNvSpPr/>
            <p:nvPr/>
          </p:nvSpPr>
          <p:spPr>
            <a:xfrm>
              <a:off x="2409099" y="4882162"/>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23" name="rc1223"/>
            <p:cNvSpPr/>
            <p:nvPr/>
          </p:nvSpPr>
          <p:spPr>
            <a:xfrm>
              <a:off x="2672550" y="4882162"/>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224" name="rc1224"/>
            <p:cNvSpPr/>
            <p:nvPr/>
          </p:nvSpPr>
          <p:spPr>
            <a:xfrm>
              <a:off x="2936001" y="4882162"/>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225" name="rc1225"/>
            <p:cNvSpPr/>
            <p:nvPr/>
          </p:nvSpPr>
          <p:spPr>
            <a:xfrm>
              <a:off x="3199452" y="4882162"/>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26" name="rc1226"/>
            <p:cNvSpPr/>
            <p:nvPr/>
          </p:nvSpPr>
          <p:spPr>
            <a:xfrm>
              <a:off x="3462903" y="4882162"/>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27" name="rc1227"/>
            <p:cNvSpPr/>
            <p:nvPr/>
          </p:nvSpPr>
          <p:spPr>
            <a:xfrm>
              <a:off x="3726354" y="4882162"/>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28" name="rc1228"/>
            <p:cNvSpPr/>
            <p:nvPr/>
          </p:nvSpPr>
          <p:spPr>
            <a:xfrm>
              <a:off x="3989805" y="4882162"/>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29" name="rc1229"/>
            <p:cNvSpPr/>
            <p:nvPr/>
          </p:nvSpPr>
          <p:spPr>
            <a:xfrm>
              <a:off x="4253256" y="4882162"/>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30" name="rc1230"/>
            <p:cNvSpPr/>
            <p:nvPr/>
          </p:nvSpPr>
          <p:spPr>
            <a:xfrm>
              <a:off x="4516707" y="4882162"/>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31" name="rc1231"/>
            <p:cNvSpPr/>
            <p:nvPr/>
          </p:nvSpPr>
          <p:spPr>
            <a:xfrm>
              <a:off x="4780158" y="4882162"/>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32" name="rc1232"/>
            <p:cNvSpPr/>
            <p:nvPr/>
          </p:nvSpPr>
          <p:spPr>
            <a:xfrm>
              <a:off x="5043609" y="4882162"/>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233" name="rc1233"/>
            <p:cNvSpPr/>
            <p:nvPr/>
          </p:nvSpPr>
          <p:spPr>
            <a:xfrm>
              <a:off x="5307060" y="4882162"/>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34" name="rc1234"/>
            <p:cNvSpPr/>
            <p:nvPr/>
          </p:nvSpPr>
          <p:spPr>
            <a:xfrm>
              <a:off x="5570512" y="4882162"/>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35" name="rc1235"/>
            <p:cNvSpPr/>
            <p:nvPr/>
          </p:nvSpPr>
          <p:spPr>
            <a:xfrm>
              <a:off x="5833963" y="4882162"/>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236" name="rc1236"/>
            <p:cNvSpPr/>
            <p:nvPr/>
          </p:nvSpPr>
          <p:spPr>
            <a:xfrm>
              <a:off x="6097414" y="4882162"/>
              <a:ext cx="263451" cy="7658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237" name="rc1237"/>
            <p:cNvSpPr/>
            <p:nvPr/>
          </p:nvSpPr>
          <p:spPr>
            <a:xfrm>
              <a:off x="6360865" y="4882162"/>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38" name="rc1238"/>
            <p:cNvSpPr/>
            <p:nvPr/>
          </p:nvSpPr>
          <p:spPr>
            <a:xfrm>
              <a:off x="6624316" y="4882162"/>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39" name="rc1239"/>
            <p:cNvSpPr/>
            <p:nvPr/>
          </p:nvSpPr>
          <p:spPr>
            <a:xfrm>
              <a:off x="6887767" y="4882162"/>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240" name="rc1240"/>
            <p:cNvSpPr/>
            <p:nvPr/>
          </p:nvSpPr>
          <p:spPr>
            <a:xfrm>
              <a:off x="7151218" y="4882162"/>
              <a:ext cx="263451" cy="7658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241" name="rc1241"/>
            <p:cNvSpPr/>
            <p:nvPr/>
          </p:nvSpPr>
          <p:spPr>
            <a:xfrm>
              <a:off x="7414669" y="4882162"/>
              <a:ext cx="263451" cy="7658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242" name="rc1242"/>
            <p:cNvSpPr/>
            <p:nvPr/>
          </p:nvSpPr>
          <p:spPr>
            <a:xfrm>
              <a:off x="7678120" y="4882162"/>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243" name="rc1243"/>
            <p:cNvSpPr/>
            <p:nvPr/>
          </p:nvSpPr>
          <p:spPr>
            <a:xfrm>
              <a:off x="7941571" y="4882162"/>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244" name="rc1244"/>
            <p:cNvSpPr/>
            <p:nvPr/>
          </p:nvSpPr>
          <p:spPr>
            <a:xfrm>
              <a:off x="8205022" y="4882162"/>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245" name="rc1245"/>
            <p:cNvSpPr/>
            <p:nvPr/>
          </p:nvSpPr>
          <p:spPr>
            <a:xfrm>
              <a:off x="8468473" y="4882162"/>
              <a:ext cx="263451" cy="7658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246" name="rc1246"/>
            <p:cNvSpPr/>
            <p:nvPr/>
          </p:nvSpPr>
          <p:spPr>
            <a:xfrm>
              <a:off x="1882197" y="5188503"/>
              <a:ext cx="263451" cy="76585"/>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247" name="rc1247"/>
            <p:cNvSpPr/>
            <p:nvPr/>
          </p:nvSpPr>
          <p:spPr>
            <a:xfrm>
              <a:off x="2145648" y="5188503"/>
              <a:ext cx="263451" cy="76585"/>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248" name="rc1248"/>
            <p:cNvSpPr/>
            <p:nvPr/>
          </p:nvSpPr>
          <p:spPr>
            <a:xfrm>
              <a:off x="2409099" y="5188503"/>
              <a:ext cx="263451" cy="76585"/>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249" name="rc1249"/>
            <p:cNvSpPr/>
            <p:nvPr/>
          </p:nvSpPr>
          <p:spPr>
            <a:xfrm>
              <a:off x="2672550" y="5188503"/>
              <a:ext cx="263451" cy="76585"/>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250" name="rc1250"/>
            <p:cNvSpPr/>
            <p:nvPr/>
          </p:nvSpPr>
          <p:spPr>
            <a:xfrm>
              <a:off x="2936001" y="5188503"/>
              <a:ext cx="263451" cy="76585"/>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251" name="rc1251"/>
            <p:cNvSpPr/>
            <p:nvPr/>
          </p:nvSpPr>
          <p:spPr>
            <a:xfrm>
              <a:off x="3199452" y="5188503"/>
              <a:ext cx="263451" cy="76585"/>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252" name="rc1252"/>
            <p:cNvSpPr/>
            <p:nvPr/>
          </p:nvSpPr>
          <p:spPr>
            <a:xfrm>
              <a:off x="3462903" y="5188503"/>
              <a:ext cx="263451" cy="76585"/>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253" name="rc1253"/>
            <p:cNvSpPr/>
            <p:nvPr/>
          </p:nvSpPr>
          <p:spPr>
            <a:xfrm>
              <a:off x="3726354" y="5188503"/>
              <a:ext cx="263451" cy="76585"/>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254" name="rc1254"/>
            <p:cNvSpPr/>
            <p:nvPr/>
          </p:nvSpPr>
          <p:spPr>
            <a:xfrm>
              <a:off x="3989805" y="5188503"/>
              <a:ext cx="263451" cy="7658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255" name="rc1255"/>
            <p:cNvSpPr/>
            <p:nvPr/>
          </p:nvSpPr>
          <p:spPr>
            <a:xfrm>
              <a:off x="4253256" y="5188503"/>
              <a:ext cx="263451" cy="7658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256" name="rc1256"/>
            <p:cNvSpPr/>
            <p:nvPr/>
          </p:nvSpPr>
          <p:spPr>
            <a:xfrm>
              <a:off x="4516707" y="5188503"/>
              <a:ext cx="263451" cy="76585"/>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257" name="rc1257"/>
            <p:cNvSpPr/>
            <p:nvPr/>
          </p:nvSpPr>
          <p:spPr>
            <a:xfrm>
              <a:off x="4780158" y="5188503"/>
              <a:ext cx="263451" cy="7658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258" name="rc1258"/>
            <p:cNvSpPr/>
            <p:nvPr/>
          </p:nvSpPr>
          <p:spPr>
            <a:xfrm>
              <a:off x="5043609" y="5188503"/>
              <a:ext cx="263451" cy="7658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259" name="rc1259"/>
            <p:cNvSpPr/>
            <p:nvPr/>
          </p:nvSpPr>
          <p:spPr>
            <a:xfrm>
              <a:off x="5307060" y="5188503"/>
              <a:ext cx="263451" cy="7658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260" name="rc1260"/>
            <p:cNvSpPr/>
            <p:nvPr/>
          </p:nvSpPr>
          <p:spPr>
            <a:xfrm>
              <a:off x="5570512" y="5188503"/>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261" name="rc1261"/>
            <p:cNvSpPr/>
            <p:nvPr/>
          </p:nvSpPr>
          <p:spPr>
            <a:xfrm>
              <a:off x="5833963" y="5188503"/>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62" name="rc1262"/>
            <p:cNvSpPr/>
            <p:nvPr/>
          </p:nvSpPr>
          <p:spPr>
            <a:xfrm>
              <a:off x="6097414" y="5188503"/>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263" name="rc1263"/>
            <p:cNvSpPr/>
            <p:nvPr/>
          </p:nvSpPr>
          <p:spPr>
            <a:xfrm>
              <a:off x="6360865" y="5188503"/>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264" name="rc1264"/>
            <p:cNvSpPr/>
            <p:nvPr/>
          </p:nvSpPr>
          <p:spPr>
            <a:xfrm>
              <a:off x="6624316" y="5188503"/>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265" name="rc1265"/>
            <p:cNvSpPr/>
            <p:nvPr/>
          </p:nvSpPr>
          <p:spPr>
            <a:xfrm>
              <a:off x="6887767" y="5188503"/>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266" name="rc1266"/>
            <p:cNvSpPr/>
            <p:nvPr/>
          </p:nvSpPr>
          <p:spPr>
            <a:xfrm>
              <a:off x="7151218" y="5188503"/>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267" name="rc1267"/>
            <p:cNvSpPr/>
            <p:nvPr/>
          </p:nvSpPr>
          <p:spPr>
            <a:xfrm>
              <a:off x="7414669" y="5188503"/>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268" name="rc1268"/>
            <p:cNvSpPr/>
            <p:nvPr/>
          </p:nvSpPr>
          <p:spPr>
            <a:xfrm>
              <a:off x="7678120" y="5188503"/>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69" name="rc1269"/>
            <p:cNvSpPr/>
            <p:nvPr/>
          </p:nvSpPr>
          <p:spPr>
            <a:xfrm>
              <a:off x="7941571" y="5188503"/>
              <a:ext cx="263451" cy="76585"/>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270" name="rc1270"/>
            <p:cNvSpPr/>
            <p:nvPr/>
          </p:nvSpPr>
          <p:spPr>
            <a:xfrm>
              <a:off x="8205022" y="5188503"/>
              <a:ext cx="263451" cy="7658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271" name="rc1271"/>
            <p:cNvSpPr/>
            <p:nvPr/>
          </p:nvSpPr>
          <p:spPr>
            <a:xfrm>
              <a:off x="8468473" y="5188503"/>
              <a:ext cx="263451" cy="76585"/>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272" name="rc1272"/>
            <p:cNvSpPr/>
            <p:nvPr/>
          </p:nvSpPr>
          <p:spPr>
            <a:xfrm>
              <a:off x="1882197" y="197191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73" name="rc1273"/>
            <p:cNvSpPr/>
            <p:nvPr/>
          </p:nvSpPr>
          <p:spPr>
            <a:xfrm>
              <a:off x="2145648" y="197191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74" name="rc1274"/>
            <p:cNvSpPr/>
            <p:nvPr/>
          </p:nvSpPr>
          <p:spPr>
            <a:xfrm>
              <a:off x="2409099" y="197191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75" name="rc1275"/>
            <p:cNvSpPr/>
            <p:nvPr/>
          </p:nvSpPr>
          <p:spPr>
            <a:xfrm>
              <a:off x="2672550" y="197191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76" name="rc1276"/>
            <p:cNvSpPr/>
            <p:nvPr/>
          </p:nvSpPr>
          <p:spPr>
            <a:xfrm>
              <a:off x="2936001" y="1971919"/>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77" name="rc1277"/>
            <p:cNvSpPr/>
            <p:nvPr/>
          </p:nvSpPr>
          <p:spPr>
            <a:xfrm>
              <a:off x="3199452" y="197191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78" name="rc1278"/>
            <p:cNvSpPr/>
            <p:nvPr/>
          </p:nvSpPr>
          <p:spPr>
            <a:xfrm>
              <a:off x="3462903" y="197191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79" name="rc1279"/>
            <p:cNvSpPr/>
            <p:nvPr/>
          </p:nvSpPr>
          <p:spPr>
            <a:xfrm>
              <a:off x="3726354" y="1971919"/>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80" name="rc1280"/>
            <p:cNvSpPr/>
            <p:nvPr/>
          </p:nvSpPr>
          <p:spPr>
            <a:xfrm>
              <a:off x="3989805" y="1971919"/>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81" name="rc1281"/>
            <p:cNvSpPr/>
            <p:nvPr/>
          </p:nvSpPr>
          <p:spPr>
            <a:xfrm>
              <a:off x="4253256" y="1971919"/>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82" name="rc1282"/>
            <p:cNvSpPr/>
            <p:nvPr/>
          </p:nvSpPr>
          <p:spPr>
            <a:xfrm>
              <a:off x="4516707" y="197191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83" name="rc1283"/>
            <p:cNvSpPr/>
            <p:nvPr/>
          </p:nvSpPr>
          <p:spPr>
            <a:xfrm>
              <a:off x="4780158" y="197191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84" name="rc1284"/>
            <p:cNvSpPr/>
            <p:nvPr/>
          </p:nvSpPr>
          <p:spPr>
            <a:xfrm>
              <a:off x="5043609" y="197191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85" name="rc1285"/>
            <p:cNvSpPr/>
            <p:nvPr/>
          </p:nvSpPr>
          <p:spPr>
            <a:xfrm>
              <a:off x="5307060" y="197191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86" name="rc1286"/>
            <p:cNvSpPr/>
            <p:nvPr/>
          </p:nvSpPr>
          <p:spPr>
            <a:xfrm>
              <a:off x="5570512" y="197191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87" name="rc1287"/>
            <p:cNvSpPr/>
            <p:nvPr/>
          </p:nvSpPr>
          <p:spPr>
            <a:xfrm>
              <a:off x="5833963" y="197191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88" name="rc1288"/>
            <p:cNvSpPr/>
            <p:nvPr/>
          </p:nvSpPr>
          <p:spPr>
            <a:xfrm>
              <a:off x="6097414" y="197191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89" name="rc1289"/>
            <p:cNvSpPr/>
            <p:nvPr/>
          </p:nvSpPr>
          <p:spPr>
            <a:xfrm>
              <a:off x="6360865" y="197191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90" name="rc1290"/>
            <p:cNvSpPr/>
            <p:nvPr/>
          </p:nvSpPr>
          <p:spPr>
            <a:xfrm>
              <a:off x="6624316" y="197191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91" name="rc1291"/>
            <p:cNvSpPr/>
            <p:nvPr/>
          </p:nvSpPr>
          <p:spPr>
            <a:xfrm>
              <a:off x="6887767" y="197191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92" name="rc1292"/>
            <p:cNvSpPr/>
            <p:nvPr/>
          </p:nvSpPr>
          <p:spPr>
            <a:xfrm>
              <a:off x="7151218" y="1971919"/>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93" name="rc1293"/>
            <p:cNvSpPr/>
            <p:nvPr/>
          </p:nvSpPr>
          <p:spPr>
            <a:xfrm>
              <a:off x="7414669" y="1971919"/>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94" name="rc1294"/>
            <p:cNvSpPr/>
            <p:nvPr/>
          </p:nvSpPr>
          <p:spPr>
            <a:xfrm>
              <a:off x="7678120" y="197191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95" name="rc1295"/>
            <p:cNvSpPr/>
            <p:nvPr/>
          </p:nvSpPr>
          <p:spPr>
            <a:xfrm>
              <a:off x="7941571" y="197191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96" name="rc1296"/>
            <p:cNvSpPr/>
            <p:nvPr/>
          </p:nvSpPr>
          <p:spPr>
            <a:xfrm>
              <a:off x="8205022" y="1971919"/>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97" name="rc1297"/>
            <p:cNvSpPr/>
            <p:nvPr/>
          </p:nvSpPr>
          <p:spPr>
            <a:xfrm>
              <a:off x="8468473" y="1971919"/>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98" name="rc1298"/>
            <p:cNvSpPr/>
            <p:nvPr/>
          </p:nvSpPr>
          <p:spPr>
            <a:xfrm>
              <a:off x="1882197" y="5111918"/>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299" name="rc1299"/>
            <p:cNvSpPr/>
            <p:nvPr/>
          </p:nvSpPr>
          <p:spPr>
            <a:xfrm>
              <a:off x="2145648" y="5111918"/>
              <a:ext cx="263451" cy="7658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300" name="rc1300"/>
            <p:cNvSpPr/>
            <p:nvPr/>
          </p:nvSpPr>
          <p:spPr>
            <a:xfrm>
              <a:off x="2409099" y="5111918"/>
              <a:ext cx="263451" cy="7658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301" name="rc1301"/>
            <p:cNvSpPr/>
            <p:nvPr/>
          </p:nvSpPr>
          <p:spPr>
            <a:xfrm>
              <a:off x="2672550" y="5111918"/>
              <a:ext cx="263451" cy="76585"/>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302" name="rc1302"/>
            <p:cNvSpPr/>
            <p:nvPr/>
          </p:nvSpPr>
          <p:spPr>
            <a:xfrm>
              <a:off x="2936001" y="5111918"/>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303" name="rc1303"/>
            <p:cNvSpPr/>
            <p:nvPr/>
          </p:nvSpPr>
          <p:spPr>
            <a:xfrm>
              <a:off x="3199452" y="5111918"/>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304" name="rc1304"/>
            <p:cNvSpPr/>
            <p:nvPr/>
          </p:nvSpPr>
          <p:spPr>
            <a:xfrm>
              <a:off x="3462903" y="5111918"/>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305" name="rc1305"/>
            <p:cNvSpPr/>
            <p:nvPr/>
          </p:nvSpPr>
          <p:spPr>
            <a:xfrm>
              <a:off x="3726354" y="5111918"/>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306" name="rc1306"/>
            <p:cNvSpPr/>
            <p:nvPr/>
          </p:nvSpPr>
          <p:spPr>
            <a:xfrm>
              <a:off x="3989805" y="5111918"/>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307" name="rc1307"/>
            <p:cNvSpPr/>
            <p:nvPr/>
          </p:nvSpPr>
          <p:spPr>
            <a:xfrm>
              <a:off x="4253256" y="5111918"/>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308" name="rc1308"/>
            <p:cNvSpPr/>
            <p:nvPr/>
          </p:nvSpPr>
          <p:spPr>
            <a:xfrm>
              <a:off x="4516707" y="5111918"/>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309" name="rc1309"/>
            <p:cNvSpPr/>
            <p:nvPr/>
          </p:nvSpPr>
          <p:spPr>
            <a:xfrm>
              <a:off x="4780158" y="5111918"/>
              <a:ext cx="263451" cy="7658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310" name="rc1310"/>
            <p:cNvSpPr/>
            <p:nvPr/>
          </p:nvSpPr>
          <p:spPr>
            <a:xfrm>
              <a:off x="5043609" y="5111918"/>
              <a:ext cx="263451" cy="76585"/>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311" name="rc1311"/>
            <p:cNvSpPr/>
            <p:nvPr/>
          </p:nvSpPr>
          <p:spPr>
            <a:xfrm>
              <a:off x="5307060" y="5111918"/>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312" name="rc1312"/>
            <p:cNvSpPr/>
            <p:nvPr/>
          </p:nvSpPr>
          <p:spPr>
            <a:xfrm>
              <a:off x="5570512" y="5111918"/>
              <a:ext cx="263451" cy="76585"/>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313" name="rc1313"/>
            <p:cNvSpPr/>
            <p:nvPr/>
          </p:nvSpPr>
          <p:spPr>
            <a:xfrm>
              <a:off x="5833963" y="5111918"/>
              <a:ext cx="263451" cy="7658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314" name="rc1314"/>
            <p:cNvSpPr/>
            <p:nvPr/>
          </p:nvSpPr>
          <p:spPr>
            <a:xfrm>
              <a:off x="6097414" y="5111918"/>
              <a:ext cx="263451" cy="7658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315" name="rc1315"/>
            <p:cNvSpPr/>
            <p:nvPr/>
          </p:nvSpPr>
          <p:spPr>
            <a:xfrm>
              <a:off x="6360865" y="5111918"/>
              <a:ext cx="263451" cy="7658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316" name="rc1316"/>
            <p:cNvSpPr/>
            <p:nvPr/>
          </p:nvSpPr>
          <p:spPr>
            <a:xfrm>
              <a:off x="6624316" y="5111918"/>
              <a:ext cx="263451" cy="7658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317" name="rc1317"/>
            <p:cNvSpPr/>
            <p:nvPr/>
          </p:nvSpPr>
          <p:spPr>
            <a:xfrm>
              <a:off x="6887767" y="5111918"/>
              <a:ext cx="263451" cy="76585"/>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318" name="rc1318"/>
            <p:cNvSpPr/>
            <p:nvPr/>
          </p:nvSpPr>
          <p:spPr>
            <a:xfrm>
              <a:off x="7151218" y="5111918"/>
              <a:ext cx="263451" cy="76585"/>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1319" name="rc1319"/>
            <p:cNvSpPr/>
            <p:nvPr/>
          </p:nvSpPr>
          <p:spPr>
            <a:xfrm>
              <a:off x="7414669" y="5111918"/>
              <a:ext cx="263451" cy="76585"/>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1320" name="rc1320"/>
            <p:cNvSpPr/>
            <p:nvPr/>
          </p:nvSpPr>
          <p:spPr>
            <a:xfrm>
              <a:off x="7678120" y="5111918"/>
              <a:ext cx="263451" cy="7658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321" name="rc1321"/>
            <p:cNvSpPr/>
            <p:nvPr/>
          </p:nvSpPr>
          <p:spPr>
            <a:xfrm>
              <a:off x="7941571" y="5111918"/>
              <a:ext cx="263451" cy="76585"/>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322" name="rc1322"/>
            <p:cNvSpPr/>
            <p:nvPr/>
          </p:nvSpPr>
          <p:spPr>
            <a:xfrm>
              <a:off x="8205022" y="5111918"/>
              <a:ext cx="263451" cy="7658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323" name="rc1323"/>
            <p:cNvSpPr/>
            <p:nvPr/>
          </p:nvSpPr>
          <p:spPr>
            <a:xfrm>
              <a:off x="8468473" y="5111918"/>
              <a:ext cx="263451" cy="76585"/>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324" name="rc1324"/>
            <p:cNvSpPr/>
            <p:nvPr/>
          </p:nvSpPr>
          <p:spPr>
            <a:xfrm>
              <a:off x="1882197" y="3044114"/>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25" name="rc1325"/>
            <p:cNvSpPr/>
            <p:nvPr/>
          </p:nvSpPr>
          <p:spPr>
            <a:xfrm>
              <a:off x="2145648" y="3044114"/>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26" name="rc1326"/>
            <p:cNvSpPr/>
            <p:nvPr/>
          </p:nvSpPr>
          <p:spPr>
            <a:xfrm>
              <a:off x="2409099" y="3044114"/>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27" name="rc1327"/>
            <p:cNvSpPr/>
            <p:nvPr/>
          </p:nvSpPr>
          <p:spPr>
            <a:xfrm>
              <a:off x="2672550" y="3044114"/>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28" name="rc1328"/>
            <p:cNvSpPr/>
            <p:nvPr/>
          </p:nvSpPr>
          <p:spPr>
            <a:xfrm>
              <a:off x="2936001" y="3044114"/>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29" name="rc1329"/>
            <p:cNvSpPr/>
            <p:nvPr/>
          </p:nvSpPr>
          <p:spPr>
            <a:xfrm>
              <a:off x="3199452" y="3044114"/>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30" name="rc1330"/>
            <p:cNvSpPr/>
            <p:nvPr/>
          </p:nvSpPr>
          <p:spPr>
            <a:xfrm>
              <a:off x="3462903" y="3044114"/>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31" name="rc1331"/>
            <p:cNvSpPr/>
            <p:nvPr/>
          </p:nvSpPr>
          <p:spPr>
            <a:xfrm>
              <a:off x="3726354" y="3044114"/>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32" name="rc1332"/>
            <p:cNvSpPr/>
            <p:nvPr/>
          </p:nvSpPr>
          <p:spPr>
            <a:xfrm>
              <a:off x="3989805" y="3044114"/>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33" name="rc1333"/>
            <p:cNvSpPr/>
            <p:nvPr/>
          </p:nvSpPr>
          <p:spPr>
            <a:xfrm>
              <a:off x="4253256" y="3044114"/>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34" name="rc1334"/>
            <p:cNvSpPr/>
            <p:nvPr/>
          </p:nvSpPr>
          <p:spPr>
            <a:xfrm>
              <a:off x="4516707" y="3044114"/>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35" name="rc1335"/>
            <p:cNvSpPr/>
            <p:nvPr/>
          </p:nvSpPr>
          <p:spPr>
            <a:xfrm>
              <a:off x="4780158" y="3044114"/>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36" name="rc1336"/>
            <p:cNvSpPr/>
            <p:nvPr/>
          </p:nvSpPr>
          <p:spPr>
            <a:xfrm>
              <a:off x="5043609" y="3044114"/>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37" name="rc1337"/>
            <p:cNvSpPr/>
            <p:nvPr/>
          </p:nvSpPr>
          <p:spPr>
            <a:xfrm>
              <a:off x="5307060" y="304411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38" name="rc1338"/>
            <p:cNvSpPr/>
            <p:nvPr/>
          </p:nvSpPr>
          <p:spPr>
            <a:xfrm>
              <a:off x="5570512" y="304411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39" name="rc1339"/>
            <p:cNvSpPr/>
            <p:nvPr/>
          </p:nvSpPr>
          <p:spPr>
            <a:xfrm>
              <a:off x="5833963" y="304411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40" name="rc1340"/>
            <p:cNvSpPr/>
            <p:nvPr/>
          </p:nvSpPr>
          <p:spPr>
            <a:xfrm>
              <a:off x="6097414" y="304411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41" name="rc1341"/>
            <p:cNvSpPr/>
            <p:nvPr/>
          </p:nvSpPr>
          <p:spPr>
            <a:xfrm>
              <a:off x="6360865" y="304411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42" name="rc1342"/>
            <p:cNvSpPr/>
            <p:nvPr/>
          </p:nvSpPr>
          <p:spPr>
            <a:xfrm>
              <a:off x="6624316" y="3044114"/>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43" name="rc1343"/>
            <p:cNvSpPr/>
            <p:nvPr/>
          </p:nvSpPr>
          <p:spPr>
            <a:xfrm>
              <a:off x="6887767" y="3044114"/>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44" name="rc1344"/>
            <p:cNvSpPr/>
            <p:nvPr/>
          </p:nvSpPr>
          <p:spPr>
            <a:xfrm>
              <a:off x="7151218" y="3044114"/>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45" name="rc1345"/>
            <p:cNvSpPr/>
            <p:nvPr/>
          </p:nvSpPr>
          <p:spPr>
            <a:xfrm>
              <a:off x="7414669" y="3044114"/>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46" name="rc1346"/>
            <p:cNvSpPr/>
            <p:nvPr/>
          </p:nvSpPr>
          <p:spPr>
            <a:xfrm>
              <a:off x="7678120" y="3044114"/>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47" name="rc1347"/>
            <p:cNvSpPr/>
            <p:nvPr/>
          </p:nvSpPr>
          <p:spPr>
            <a:xfrm>
              <a:off x="7941571" y="3044114"/>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48" name="rc1348"/>
            <p:cNvSpPr/>
            <p:nvPr/>
          </p:nvSpPr>
          <p:spPr>
            <a:xfrm>
              <a:off x="8205022" y="3044114"/>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49" name="rc1349"/>
            <p:cNvSpPr/>
            <p:nvPr/>
          </p:nvSpPr>
          <p:spPr>
            <a:xfrm>
              <a:off x="8468473" y="3044114"/>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50" name="rc1350"/>
            <p:cNvSpPr/>
            <p:nvPr/>
          </p:nvSpPr>
          <p:spPr>
            <a:xfrm>
              <a:off x="1882197" y="2737772"/>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51" name="rc1351"/>
            <p:cNvSpPr/>
            <p:nvPr/>
          </p:nvSpPr>
          <p:spPr>
            <a:xfrm>
              <a:off x="2145648" y="2737772"/>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52" name="rc1352"/>
            <p:cNvSpPr/>
            <p:nvPr/>
          </p:nvSpPr>
          <p:spPr>
            <a:xfrm>
              <a:off x="2409099" y="2737772"/>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53" name="rc1353"/>
            <p:cNvSpPr/>
            <p:nvPr/>
          </p:nvSpPr>
          <p:spPr>
            <a:xfrm>
              <a:off x="2672550" y="273777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4" name="rc1354"/>
            <p:cNvSpPr/>
            <p:nvPr/>
          </p:nvSpPr>
          <p:spPr>
            <a:xfrm>
              <a:off x="2936001" y="273777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5" name="rc1355"/>
            <p:cNvSpPr/>
            <p:nvPr/>
          </p:nvSpPr>
          <p:spPr>
            <a:xfrm>
              <a:off x="3199452" y="273777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6" name="rc1356"/>
            <p:cNvSpPr/>
            <p:nvPr/>
          </p:nvSpPr>
          <p:spPr>
            <a:xfrm>
              <a:off x="3462903" y="273777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7" name="rc1357"/>
            <p:cNvSpPr/>
            <p:nvPr/>
          </p:nvSpPr>
          <p:spPr>
            <a:xfrm>
              <a:off x="3726354" y="273777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8" name="rc1358"/>
            <p:cNvSpPr/>
            <p:nvPr/>
          </p:nvSpPr>
          <p:spPr>
            <a:xfrm>
              <a:off x="3989805" y="273777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9" name="rc1359"/>
            <p:cNvSpPr/>
            <p:nvPr/>
          </p:nvSpPr>
          <p:spPr>
            <a:xfrm>
              <a:off x="4253256" y="273777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0" name="rc1360"/>
            <p:cNvSpPr/>
            <p:nvPr/>
          </p:nvSpPr>
          <p:spPr>
            <a:xfrm>
              <a:off x="4516707" y="273777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1" name="rc1361"/>
            <p:cNvSpPr/>
            <p:nvPr/>
          </p:nvSpPr>
          <p:spPr>
            <a:xfrm>
              <a:off x="4780158" y="273777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2" name="rc1362"/>
            <p:cNvSpPr/>
            <p:nvPr/>
          </p:nvSpPr>
          <p:spPr>
            <a:xfrm>
              <a:off x="5043609" y="2737772"/>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63" name="rc1363"/>
            <p:cNvSpPr/>
            <p:nvPr/>
          </p:nvSpPr>
          <p:spPr>
            <a:xfrm>
              <a:off x="5307060" y="273777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4" name="rc1364"/>
            <p:cNvSpPr/>
            <p:nvPr/>
          </p:nvSpPr>
          <p:spPr>
            <a:xfrm>
              <a:off x="5570512" y="273777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5" name="rc1365"/>
            <p:cNvSpPr/>
            <p:nvPr/>
          </p:nvSpPr>
          <p:spPr>
            <a:xfrm>
              <a:off x="5833963" y="273777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6" name="rc1366"/>
            <p:cNvSpPr/>
            <p:nvPr/>
          </p:nvSpPr>
          <p:spPr>
            <a:xfrm>
              <a:off x="6097414" y="2737772"/>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67" name="rc1367"/>
            <p:cNvSpPr/>
            <p:nvPr/>
          </p:nvSpPr>
          <p:spPr>
            <a:xfrm>
              <a:off x="6360865" y="273777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8" name="rc1368"/>
            <p:cNvSpPr/>
            <p:nvPr/>
          </p:nvSpPr>
          <p:spPr>
            <a:xfrm>
              <a:off x="6624316" y="273777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9" name="rc1369"/>
            <p:cNvSpPr/>
            <p:nvPr/>
          </p:nvSpPr>
          <p:spPr>
            <a:xfrm>
              <a:off x="6887767" y="273777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0" name="rc1370"/>
            <p:cNvSpPr/>
            <p:nvPr/>
          </p:nvSpPr>
          <p:spPr>
            <a:xfrm>
              <a:off x="7151218" y="273777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1" name="rc1371"/>
            <p:cNvSpPr/>
            <p:nvPr/>
          </p:nvSpPr>
          <p:spPr>
            <a:xfrm>
              <a:off x="7414669" y="273777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2" name="rc1372"/>
            <p:cNvSpPr/>
            <p:nvPr/>
          </p:nvSpPr>
          <p:spPr>
            <a:xfrm>
              <a:off x="7678120" y="273777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3" name="rc1373"/>
            <p:cNvSpPr/>
            <p:nvPr/>
          </p:nvSpPr>
          <p:spPr>
            <a:xfrm>
              <a:off x="7941571" y="273777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4" name="rc1374"/>
            <p:cNvSpPr/>
            <p:nvPr/>
          </p:nvSpPr>
          <p:spPr>
            <a:xfrm>
              <a:off x="8205022" y="2737772"/>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5" name="rc1375"/>
            <p:cNvSpPr/>
            <p:nvPr/>
          </p:nvSpPr>
          <p:spPr>
            <a:xfrm>
              <a:off x="8468473" y="2737772"/>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76" name="rc1376"/>
            <p:cNvSpPr/>
            <p:nvPr/>
          </p:nvSpPr>
          <p:spPr>
            <a:xfrm>
              <a:off x="1882197" y="1665578"/>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77" name="rc1377"/>
            <p:cNvSpPr/>
            <p:nvPr/>
          </p:nvSpPr>
          <p:spPr>
            <a:xfrm>
              <a:off x="2145648" y="1665578"/>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78" name="rc1378"/>
            <p:cNvSpPr/>
            <p:nvPr/>
          </p:nvSpPr>
          <p:spPr>
            <a:xfrm>
              <a:off x="2409099" y="1665578"/>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379" name="rc1379"/>
            <p:cNvSpPr/>
            <p:nvPr/>
          </p:nvSpPr>
          <p:spPr>
            <a:xfrm>
              <a:off x="2672550" y="1665578"/>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80" name="rc1380"/>
            <p:cNvSpPr/>
            <p:nvPr/>
          </p:nvSpPr>
          <p:spPr>
            <a:xfrm>
              <a:off x="2936001" y="1665578"/>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81" name="rc1381"/>
            <p:cNvSpPr/>
            <p:nvPr/>
          </p:nvSpPr>
          <p:spPr>
            <a:xfrm>
              <a:off x="3199452" y="166557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2" name="rc1382"/>
            <p:cNvSpPr/>
            <p:nvPr/>
          </p:nvSpPr>
          <p:spPr>
            <a:xfrm>
              <a:off x="3462903" y="166557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3" name="rc1383"/>
            <p:cNvSpPr/>
            <p:nvPr/>
          </p:nvSpPr>
          <p:spPr>
            <a:xfrm>
              <a:off x="3726354" y="166557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4" name="rc1384"/>
            <p:cNvSpPr/>
            <p:nvPr/>
          </p:nvSpPr>
          <p:spPr>
            <a:xfrm>
              <a:off x="3989805" y="166557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5" name="rc1385"/>
            <p:cNvSpPr/>
            <p:nvPr/>
          </p:nvSpPr>
          <p:spPr>
            <a:xfrm>
              <a:off x="4253256" y="166557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6" name="rc1386"/>
            <p:cNvSpPr/>
            <p:nvPr/>
          </p:nvSpPr>
          <p:spPr>
            <a:xfrm>
              <a:off x="4516707" y="166557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7" name="rc1387"/>
            <p:cNvSpPr/>
            <p:nvPr/>
          </p:nvSpPr>
          <p:spPr>
            <a:xfrm>
              <a:off x="4780158" y="166557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8" name="rc1388"/>
            <p:cNvSpPr/>
            <p:nvPr/>
          </p:nvSpPr>
          <p:spPr>
            <a:xfrm>
              <a:off x="5043609" y="166557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9" name="rc1389"/>
            <p:cNvSpPr/>
            <p:nvPr/>
          </p:nvSpPr>
          <p:spPr>
            <a:xfrm>
              <a:off x="5307060" y="166557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0" name="rc1390"/>
            <p:cNvSpPr/>
            <p:nvPr/>
          </p:nvSpPr>
          <p:spPr>
            <a:xfrm>
              <a:off x="5570512" y="166557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1" name="rc1391"/>
            <p:cNvSpPr/>
            <p:nvPr/>
          </p:nvSpPr>
          <p:spPr>
            <a:xfrm>
              <a:off x="5833963" y="166557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2" name="rc1392"/>
            <p:cNvSpPr/>
            <p:nvPr/>
          </p:nvSpPr>
          <p:spPr>
            <a:xfrm>
              <a:off x="6097414" y="166557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3" name="rc1393"/>
            <p:cNvSpPr/>
            <p:nvPr/>
          </p:nvSpPr>
          <p:spPr>
            <a:xfrm>
              <a:off x="6360865" y="166557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4" name="rc1394"/>
            <p:cNvSpPr/>
            <p:nvPr/>
          </p:nvSpPr>
          <p:spPr>
            <a:xfrm>
              <a:off x="6624316" y="166557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5" name="rc1395"/>
            <p:cNvSpPr/>
            <p:nvPr/>
          </p:nvSpPr>
          <p:spPr>
            <a:xfrm>
              <a:off x="6887767" y="166557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6" name="rc1396"/>
            <p:cNvSpPr/>
            <p:nvPr/>
          </p:nvSpPr>
          <p:spPr>
            <a:xfrm>
              <a:off x="7151218" y="1665578"/>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97" name="rc1397"/>
            <p:cNvSpPr/>
            <p:nvPr/>
          </p:nvSpPr>
          <p:spPr>
            <a:xfrm>
              <a:off x="7414669" y="1665578"/>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98" name="rc1398"/>
            <p:cNvSpPr/>
            <p:nvPr/>
          </p:nvSpPr>
          <p:spPr>
            <a:xfrm>
              <a:off x="7678120" y="1665578"/>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99" name="rc1399"/>
            <p:cNvSpPr/>
            <p:nvPr/>
          </p:nvSpPr>
          <p:spPr>
            <a:xfrm>
              <a:off x="7941571" y="166557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00" name="rc1400"/>
            <p:cNvSpPr/>
            <p:nvPr/>
          </p:nvSpPr>
          <p:spPr>
            <a:xfrm>
              <a:off x="8205022" y="1665578"/>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01" name="rc1401"/>
            <p:cNvSpPr/>
            <p:nvPr/>
          </p:nvSpPr>
          <p:spPr>
            <a:xfrm>
              <a:off x="8468473" y="1665578"/>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02" name="rc1402"/>
            <p:cNvSpPr/>
            <p:nvPr/>
          </p:nvSpPr>
          <p:spPr>
            <a:xfrm>
              <a:off x="1882197" y="2048504"/>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403" name="rc1403"/>
            <p:cNvSpPr/>
            <p:nvPr/>
          </p:nvSpPr>
          <p:spPr>
            <a:xfrm>
              <a:off x="2145648" y="204850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04" name="rc1404"/>
            <p:cNvSpPr/>
            <p:nvPr/>
          </p:nvSpPr>
          <p:spPr>
            <a:xfrm>
              <a:off x="2409099" y="2048504"/>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05" name="rc1405"/>
            <p:cNvSpPr/>
            <p:nvPr/>
          </p:nvSpPr>
          <p:spPr>
            <a:xfrm>
              <a:off x="2672550" y="2048504"/>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06" name="rc1406"/>
            <p:cNvSpPr/>
            <p:nvPr/>
          </p:nvSpPr>
          <p:spPr>
            <a:xfrm>
              <a:off x="2936001" y="2048504"/>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07" name="rc1407"/>
            <p:cNvSpPr/>
            <p:nvPr/>
          </p:nvSpPr>
          <p:spPr>
            <a:xfrm>
              <a:off x="3199452" y="2048504"/>
              <a:ext cx="263451" cy="76585"/>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408" name="rc1408"/>
            <p:cNvSpPr/>
            <p:nvPr/>
          </p:nvSpPr>
          <p:spPr>
            <a:xfrm>
              <a:off x="3462903" y="2048504"/>
              <a:ext cx="263451" cy="7658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409" name="rc1409"/>
            <p:cNvSpPr/>
            <p:nvPr/>
          </p:nvSpPr>
          <p:spPr>
            <a:xfrm>
              <a:off x="3726354" y="2048504"/>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10" name="rc1410"/>
            <p:cNvSpPr/>
            <p:nvPr/>
          </p:nvSpPr>
          <p:spPr>
            <a:xfrm>
              <a:off x="3989805" y="2048504"/>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11" name="rc1411"/>
            <p:cNvSpPr/>
            <p:nvPr/>
          </p:nvSpPr>
          <p:spPr>
            <a:xfrm>
              <a:off x="4253256" y="2048504"/>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12" name="rc1412"/>
            <p:cNvSpPr/>
            <p:nvPr/>
          </p:nvSpPr>
          <p:spPr>
            <a:xfrm>
              <a:off x="4516707" y="2048504"/>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413" name="rc1413"/>
            <p:cNvSpPr/>
            <p:nvPr/>
          </p:nvSpPr>
          <p:spPr>
            <a:xfrm>
              <a:off x="4780158" y="2048504"/>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14" name="rc1414"/>
            <p:cNvSpPr/>
            <p:nvPr/>
          </p:nvSpPr>
          <p:spPr>
            <a:xfrm>
              <a:off x="5043609" y="2048504"/>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15" name="rc1415"/>
            <p:cNvSpPr/>
            <p:nvPr/>
          </p:nvSpPr>
          <p:spPr>
            <a:xfrm>
              <a:off x="5307060" y="2048504"/>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16" name="rc1416"/>
            <p:cNvSpPr/>
            <p:nvPr/>
          </p:nvSpPr>
          <p:spPr>
            <a:xfrm>
              <a:off x="5570512" y="2048504"/>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17" name="rc1417"/>
            <p:cNvSpPr/>
            <p:nvPr/>
          </p:nvSpPr>
          <p:spPr>
            <a:xfrm>
              <a:off x="5833963" y="2048504"/>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18" name="rc1418"/>
            <p:cNvSpPr/>
            <p:nvPr/>
          </p:nvSpPr>
          <p:spPr>
            <a:xfrm>
              <a:off x="6097414" y="2048504"/>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19" name="rc1419"/>
            <p:cNvSpPr/>
            <p:nvPr/>
          </p:nvSpPr>
          <p:spPr>
            <a:xfrm>
              <a:off x="6360865" y="2048504"/>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20" name="rc1420"/>
            <p:cNvSpPr/>
            <p:nvPr/>
          </p:nvSpPr>
          <p:spPr>
            <a:xfrm>
              <a:off x="6624316" y="2048504"/>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421" name="rc1421"/>
            <p:cNvSpPr/>
            <p:nvPr/>
          </p:nvSpPr>
          <p:spPr>
            <a:xfrm>
              <a:off x="6887767" y="2048504"/>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22" name="rc1422"/>
            <p:cNvSpPr/>
            <p:nvPr/>
          </p:nvSpPr>
          <p:spPr>
            <a:xfrm>
              <a:off x="7151218" y="2048504"/>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23" name="rc1423"/>
            <p:cNvSpPr/>
            <p:nvPr/>
          </p:nvSpPr>
          <p:spPr>
            <a:xfrm>
              <a:off x="7414669" y="2048504"/>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24" name="rc1424"/>
            <p:cNvSpPr/>
            <p:nvPr/>
          </p:nvSpPr>
          <p:spPr>
            <a:xfrm>
              <a:off x="7678120" y="2048504"/>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25" name="rc1425"/>
            <p:cNvSpPr/>
            <p:nvPr/>
          </p:nvSpPr>
          <p:spPr>
            <a:xfrm>
              <a:off x="7941571" y="2048504"/>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26" name="rc1426"/>
            <p:cNvSpPr/>
            <p:nvPr/>
          </p:nvSpPr>
          <p:spPr>
            <a:xfrm>
              <a:off x="8205022" y="2048504"/>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27" name="rc1427"/>
            <p:cNvSpPr/>
            <p:nvPr/>
          </p:nvSpPr>
          <p:spPr>
            <a:xfrm>
              <a:off x="8468473" y="2048504"/>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28" name="rc1428"/>
            <p:cNvSpPr/>
            <p:nvPr/>
          </p:nvSpPr>
          <p:spPr>
            <a:xfrm>
              <a:off x="1882197" y="3120699"/>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429" name="rc1429"/>
            <p:cNvSpPr/>
            <p:nvPr/>
          </p:nvSpPr>
          <p:spPr>
            <a:xfrm>
              <a:off x="2145648" y="3120699"/>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430" name="rc1430"/>
            <p:cNvSpPr/>
            <p:nvPr/>
          </p:nvSpPr>
          <p:spPr>
            <a:xfrm>
              <a:off x="2409099" y="3120699"/>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431" name="rc1431"/>
            <p:cNvSpPr/>
            <p:nvPr/>
          </p:nvSpPr>
          <p:spPr>
            <a:xfrm>
              <a:off x="2672550" y="3120699"/>
              <a:ext cx="263451" cy="7658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432" name="rc1432"/>
            <p:cNvSpPr/>
            <p:nvPr/>
          </p:nvSpPr>
          <p:spPr>
            <a:xfrm>
              <a:off x="2936001" y="3120699"/>
              <a:ext cx="263451" cy="7658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433" name="rc1433"/>
            <p:cNvSpPr/>
            <p:nvPr/>
          </p:nvSpPr>
          <p:spPr>
            <a:xfrm>
              <a:off x="3199452" y="3120699"/>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434" name="rc1434"/>
            <p:cNvSpPr/>
            <p:nvPr/>
          </p:nvSpPr>
          <p:spPr>
            <a:xfrm>
              <a:off x="3462903" y="3120699"/>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35" name="rc1435"/>
            <p:cNvSpPr/>
            <p:nvPr/>
          </p:nvSpPr>
          <p:spPr>
            <a:xfrm>
              <a:off x="3726354" y="3120699"/>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36" name="rc1436"/>
            <p:cNvSpPr/>
            <p:nvPr/>
          </p:nvSpPr>
          <p:spPr>
            <a:xfrm>
              <a:off x="3989805" y="3120699"/>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37" name="rc1437"/>
            <p:cNvSpPr/>
            <p:nvPr/>
          </p:nvSpPr>
          <p:spPr>
            <a:xfrm>
              <a:off x="4253256" y="3120699"/>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38" name="rc1438"/>
            <p:cNvSpPr/>
            <p:nvPr/>
          </p:nvSpPr>
          <p:spPr>
            <a:xfrm>
              <a:off x="4516707" y="3120699"/>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39" name="rc1439"/>
            <p:cNvSpPr/>
            <p:nvPr/>
          </p:nvSpPr>
          <p:spPr>
            <a:xfrm>
              <a:off x="4780158" y="3120699"/>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40" name="rc1440"/>
            <p:cNvSpPr/>
            <p:nvPr/>
          </p:nvSpPr>
          <p:spPr>
            <a:xfrm>
              <a:off x="5043609" y="3120699"/>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41" name="rc1441"/>
            <p:cNvSpPr/>
            <p:nvPr/>
          </p:nvSpPr>
          <p:spPr>
            <a:xfrm>
              <a:off x="5307060" y="3120699"/>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42" name="rc1442"/>
            <p:cNvSpPr/>
            <p:nvPr/>
          </p:nvSpPr>
          <p:spPr>
            <a:xfrm>
              <a:off x="5570512" y="3120699"/>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43" name="rc1443"/>
            <p:cNvSpPr/>
            <p:nvPr/>
          </p:nvSpPr>
          <p:spPr>
            <a:xfrm>
              <a:off x="5833963" y="3120699"/>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44" name="rc1444"/>
            <p:cNvSpPr/>
            <p:nvPr/>
          </p:nvSpPr>
          <p:spPr>
            <a:xfrm>
              <a:off x="6097414" y="3120699"/>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45" name="rc1445"/>
            <p:cNvSpPr/>
            <p:nvPr/>
          </p:nvSpPr>
          <p:spPr>
            <a:xfrm>
              <a:off x="6360865" y="3120699"/>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46" name="rc1446"/>
            <p:cNvSpPr/>
            <p:nvPr/>
          </p:nvSpPr>
          <p:spPr>
            <a:xfrm>
              <a:off x="6624316" y="3120699"/>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47" name="rc1447"/>
            <p:cNvSpPr/>
            <p:nvPr/>
          </p:nvSpPr>
          <p:spPr>
            <a:xfrm>
              <a:off x="6887767" y="3120699"/>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48" name="rc1448"/>
            <p:cNvSpPr/>
            <p:nvPr/>
          </p:nvSpPr>
          <p:spPr>
            <a:xfrm>
              <a:off x="7151218" y="3120699"/>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49" name="rc1449"/>
            <p:cNvSpPr/>
            <p:nvPr/>
          </p:nvSpPr>
          <p:spPr>
            <a:xfrm>
              <a:off x="7414669" y="3120699"/>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50" name="rc1450"/>
            <p:cNvSpPr/>
            <p:nvPr/>
          </p:nvSpPr>
          <p:spPr>
            <a:xfrm>
              <a:off x="7678120" y="3120699"/>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51" name="rc1451"/>
            <p:cNvSpPr/>
            <p:nvPr/>
          </p:nvSpPr>
          <p:spPr>
            <a:xfrm>
              <a:off x="7941571" y="3120699"/>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52" name="rc1452"/>
            <p:cNvSpPr/>
            <p:nvPr/>
          </p:nvSpPr>
          <p:spPr>
            <a:xfrm>
              <a:off x="8205022" y="3120699"/>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53" name="rc1453"/>
            <p:cNvSpPr/>
            <p:nvPr/>
          </p:nvSpPr>
          <p:spPr>
            <a:xfrm>
              <a:off x="8468473" y="3120699"/>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454" name="rc1454"/>
            <p:cNvSpPr/>
            <p:nvPr/>
          </p:nvSpPr>
          <p:spPr>
            <a:xfrm>
              <a:off x="1882197" y="227826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55" name="rc1455"/>
            <p:cNvSpPr/>
            <p:nvPr/>
          </p:nvSpPr>
          <p:spPr>
            <a:xfrm>
              <a:off x="2145648" y="227826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56" name="rc1456"/>
            <p:cNvSpPr/>
            <p:nvPr/>
          </p:nvSpPr>
          <p:spPr>
            <a:xfrm>
              <a:off x="2409099" y="227826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57" name="rc1457"/>
            <p:cNvSpPr/>
            <p:nvPr/>
          </p:nvSpPr>
          <p:spPr>
            <a:xfrm>
              <a:off x="2672550" y="227826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58" name="rc1458"/>
            <p:cNvSpPr/>
            <p:nvPr/>
          </p:nvSpPr>
          <p:spPr>
            <a:xfrm>
              <a:off x="2936001" y="2278260"/>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59" name="rc1459"/>
            <p:cNvSpPr/>
            <p:nvPr/>
          </p:nvSpPr>
          <p:spPr>
            <a:xfrm>
              <a:off x="3199452" y="2278260"/>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60" name="rc1460"/>
            <p:cNvSpPr/>
            <p:nvPr/>
          </p:nvSpPr>
          <p:spPr>
            <a:xfrm>
              <a:off x="3462903" y="2278260"/>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61" name="rc1461"/>
            <p:cNvSpPr/>
            <p:nvPr/>
          </p:nvSpPr>
          <p:spPr>
            <a:xfrm>
              <a:off x="3726354" y="2278260"/>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62" name="rc1462"/>
            <p:cNvSpPr/>
            <p:nvPr/>
          </p:nvSpPr>
          <p:spPr>
            <a:xfrm>
              <a:off x="3989805" y="2278260"/>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63" name="rc1463"/>
            <p:cNvSpPr/>
            <p:nvPr/>
          </p:nvSpPr>
          <p:spPr>
            <a:xfrm>
              <a:off x="4253256" y="2278260"/>
              <a:ext cx="263451" cy="7658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464" name="rc1464"/>
            <p:cNvSpPr/>
            <p:nvPr/>
          </p:nvSpPr>
          <p:spPr>
            <a:xfrm>
              <a:off x="4516707" y="2278260"/>
              <a:ext cx="263451" cy="76585"/>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1465" name="rc1465"/>
            <p:cNvSpPr/>
            <p:nvPr/>
          </p:nvSpPr>
          <p:spPr>
            <a:xfrm>
              <a:off x="4780158" y="2278260"/>
              <a:ext cx="263451" cy="76585"/>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466" name="rc1466"/>
            <p:cNvSpPr/>
            <p:nvPr/>
          </p:nvSpPr>
          <p:spPr>
            <a:xfrm>
              <a:off x="5043609" y="2278260"/>
              <a:ext cx="263451" cy="7658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467" name="rc1467"/>
            <p:cNvSpPr/>
            <p:nvPr/>
          </p:nvSpPr>
          <p:spPr>
            <a:xfrm>
              <a:off x="5307060" y="2278260"/>
              <a:ext cx="263451" cy="7658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468" name="rc1468"/>
            <p:cNvSpPr/>
            <p:nvPr/>
          </p:nvSpPr>
          <p:spPr>
            <a:xfrm>
              <a:off x="5570512" y="2278260"/>
              <a:ext cx="263451" cy="76585"/>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1469" name="rc1469"/>
            <p:cNvSpPr/>
            <p:nvPr/>
          </p:nvSpPr>
          <p:spPr>
            <a:xfrm>
              <a:off x="5833963" y="2278260"/>
              <a:ext cx="263451" cy="76585"/>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1470" name="rc1470"/>
            <p:cNvSpPr/>
            <p:nvPr/>
          </p:nvSpPr>
          <p:spPr>
            <a:xfrm>
              <a:off x="6097414" y="2278260"/>
              <a:ext cx="263451" cy="76585"/>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1471" name="rc1471"/>
            <p:cNvSpPr/>
            <p:nvPr/>
          </p:nvSpPr>
          <p:spPr>
            <a:xfrm>
              <a:off x="6360865" y="2278260"/>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472" name="rc1472"/>
            <p:cNvSpPr/>
            <p:nvPr/>
          </p:nvSpPr>
          <p:spPr>
            <a:xfrm>
              <a:off x="6624316" y="2278260"/>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473" name="rc1473"/>
            <p:cNvSpPr/>
            <p:nvPr/>
          </p:nvSpPr>
          <p:spPr>
            <a:xfrm>
              <a:off x="6887767" y="2278260"/>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74" name="rc1474"/>
            <p:cNvSpPr/>
            <p:nvPr/>
          </p:nvSpPr>
          <p:spPr>
            <a:xfrm>
              <a:off x="7151218" y="2278260"/>
              <a:ext cx="263451" cy="76585"/>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475" name="rc1475"/>
            <p:cNvSpPr/>
            <p:nvPr/>
          </p:nvSpPr>
          <p:spPr>
            <a:xfrm>
              <a:off x="7414669" y="2278260"/>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476" name="rc1476"/>
            <p:cNvSpPr/>
            <p:nvPr/>
          </p:nvSpPr>
          <p:spPr>
            <a:xfrm>
              <a:off x="7678120" y="2278260"/>
              <a:ext cx="263451" cy="7658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477" name="rc1477"/>
            <p:cNvSpPr/>
            <p:nvPr/>
          </p:nvSpPr>
          <p:spPr>
            <a:xfrm>
              <a:off x="7941571" y="2278260"/>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478" name="rc1478"/>
            <p:cNvSpPr/>
            <p:nvPr/>
          </p:nvSpPr>
          <p:spPr>
            <a:xfrm>
              <a:off x="8205022" y="2278260"/>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479" name="rc1479"/>
            <p:cNvSpPr/>
            <p:nvPr/>
          </p:nvSpPr>
          <p:spPr>
            <a:xfrm>
              <a:off x="8468473" y="2278260"/>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80" name="rc1480"/>
            <p:cNvSpPr/>
            <p:nvPr/>
          </p:nvSpPr>
          <p:spPr>
            <a:xfrm>
              <a:off x="1882197" y="1742163"/>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81" name="rc1481"/>
            <p:cNvSpPr/>
            <p:nvPr/>
          </p:nvSpPr>
          <p:spPr>
            <a:xfrm>
              <a:off x="2145648" y="1742163"/>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82" name="rc1482"/>
            <p:cNvSpPr/>
            <p:nvPr/>
          </p:nvSpPr>
          <p:spPr>
            <a:xfrm>
              <a:off x="2409099" y="1742163"/>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83" name="rc1483"/>
            <p:cNvSpPr/>
            <p:nvPr/>
          </p:nvSpPr>
          <p:spPr>
            <a:xfrm>
              <a:off x="2672550" y="1742163"/>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84" name="rc1484"/>
            <p:cNvSpPr/>
            <p:nvPr/>
          </p:nvSpPr>
          <p:spPr>
            <a:xfrm>
              <a:off x="2936001" y="1742163"/>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85" name="rc1485"/>
            <p:cNvSpPr/>
            <p:nvPr/>
          </p:nvSpPr>
          <p:spPr>
            <a:xfrm>
              <a:off x="3199452" y="1742163"/>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86" name="rc1486"/>
            <p:cNvSpPr/>
            <p:nvPr/>
          </p:nvSpPr>
          <p:spPr>
            <a:xfrm>
              <a:off x="3462903" y="1742163"/>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87" name="rc1487"/>
            <p:cNvSpPr/>
            <p:nvPr/>
          </p:nvSpPr>
          <p:spPr>
            <a:xfrm>
              <a:off x="3726354" y="1742163"/>
              <a:ext cx="263451" cy="7658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488" name="rc1488"/>
            <p:cNvSpPr/>
            <p:nvPr/>
          </p:nvSpPr>
          <p:spPr>
            <a:xfrm>
              <a:off x="3989805" y="1742163"/>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489" name="rc1489"/>
            <p:cNvSpPr/>
            <p:nvPr/>
          </p:nvSpPr>
          <p:spPr>
            <a:xfrm>
              <a:off x="4253256" y="1742163"/>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90" name="rc1490"/>
            <p:cNvSpPr/>
            <p:nvPr/>
          </p:nvSpPr>
          <p:spPr>
            <a:xfrm>
              <a:off x="4516707" y="1742163"/>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91" name="rc1491"/>
            <p:cNvSpPr/>
            <p:nvPr/>
          </p:nvSpPr>
          <p:spPr>
            <a:xfrm>
              <a:off x="4780158" y="1742163"/>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92" name="rc1492"/>
            <p:cNvSpPr/>
            <p:nvPr/>
          </p:nvSpPr>
          <p:spPr>
            <a:xfrm>
              <a:off x="5043609" y="1742163"/>
              <a:ext cx="263451" cy="7658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93" name="rc1493"/>
            <p:cNvSpPr/>
            <p:nvPr/>
          </p:nvSpPr>
          <p:spPr>
            <a:xfrm>
              <a:off x="5307060" y="1742163"/>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94" name="rc1494"/>
            <p:cNvSpPr/>
            <p:nvPr/>
          </p:nvSpPr>
          <p:spPr>
            <a:xfrm>
              <a:off x="5570512" y="1742163"/>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95" name="rc1495"/>
            <p:cNvSpPr/>
            <p:nvPr/>
          </p:nvSpPr>
          <p:spPr>
            <a:xfrm>
              <a:off x="5833963" y="1742163"/>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96" name="rc1496"/>
            <p:cNvSpPr/>
            <p:nvPr/>
          </p:nvSpPr>
          <p:spPr>
            <a:xfrm>
              <a:off x="6097414" y="1742163"/>
              <a:ext cx="263451" cy="76585"/>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97" name="rc1497"/>
            <p:cNvSpPr/>
            <p:nvPr/>
          </p:nvSpPr>
          <p:spPr>
            <a:xfrm>
              <a:off x="6360865" y="1742163"/>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98" name="rc1498"/>
            <p:cNvSpPr/>
            <p:nvPr/>
          </p:nvSpPr>
          <p:spPr>
            <a:xfrm>
              <a:off x="6624316" y="1742163"/>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99" name="rc1499"/>
            <p:cNvSpPr/>
            <p:nvPr/>
          </p:nvSpPr>
          <p:spPr>
            <a:xfrm>
              <a:off x="6887767" y="1742163"/>
              <a:ext cx="263451" cy="7658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00" name="rc1500"/>
            <p:cNvSpPr/>
            <p:nvPr/>
          </p:nvSpPr>
          <p:spPr>
            <a:xfrm>
              <a:off x="7151218" y="1742163"/>
              <a:ext cx="263451" cy="7658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501" name="rc1501"/>
            <p:cNvSpPr/>
            <p:nvPr/>
          </p:nvSpPr>
          <p:spPr>
            <a:xfrm>
              <a:off x="7414669" y="1742163"/>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502" name="rc1502"/>
            <p:cNvSpPr/>
            <p:nvPr/>
          </p:nvSpPr>
          <p:spPr>
            <a:xfrm>
              <a:off x="7678120" y="1742163"/>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503" name="rc1503"/>
            <p:cNvSpPr/>
            <p:nvPr/>
          </p:nvSpPr>
          <p:spPr>
            <a:xfrm>
              <a:off x="7941571" y="1742163"/>
              <a:ext cx="263451" cy="7658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504" name="rc1504"/>
            <p:cNvSpPr/>
            <p:nvPr/>
          </p:nvSpPr>
          <p:spPr>
            <a:xfrm>
              <a:off x="8205022" y="1742163"/>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05" name="rc1505"/>
            <p:cNvSpPr/>
            <p:nvPr/>
          </p:nvSpPr>
          <p:spPr>
            <a:xfrm>
              <a:off x="8468473" y="1742163"/>
              <a:ext cx="263451" cy="76585"/>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06" name="rc1506"/>
            <p:cNvSpPr/>
            <p:nvPr/>
          </p:nvSpPr>
          <p:spPr>
            <a:xfrm>
              <a:off x="1882197" y="3580211"/>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507" name="rc1507"/>
            <p:cNvSpPr/>
            <p:nvPr/>
          </p:nvSpPr>
          <p:spPr>
            <a:xfrm>
              <a:off x="2145648" y="3580211"/>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508" name="rc1508"/>
            <p:cNvSpPr/>
            <p:nvPr/>
          </p:nvSpPr>
          <p:spPr>
            <a:xfrm>
              <a:off x="2409099" y="3580211"/>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509" name="rc1509"/>
            <p:cNvSpPr/>
            <p:nvPr/>
          </p:nvSpPr>
          <p:spPr>
            <a:xfrm>
              <a:off x="2672550" y="3580211"/>
              <a:ext cx="263451" cy="76585"/>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510" name="rc1510"/>
            <p:cNvSpPr/>
            <p:nvPr/>
          </p:nvSpPr>
          <p:spPr>
            <a:xfrm>
              <a:off x="2936001" y="3580211"/>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511" name="rc1511"/>
            <p:cNvSpPr/>
            <p:nvPr/>
          </p:nvSpPr>
          <p:spPr>
            <a:xfrm>
              <a:off x="3199452" y="3580211"/>
              <a:ext cx="263451" cy="7658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512" name="rc1512"/>
            <p:cNvSpPr/>
            <p:nvPr/>
          </p:nvSpPr>
          <p:spPr>
            <a:xfrm>
              <a:off x="3462903" y="3580211"/>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513" name="rc1513"/>
            <p:cNvSpPr/>
            <p:nvPr/>
          </p:nvSpPr>
          <p:spPr>
            <a:xfrm>
              <a:off x="3726354" y="3580211"/>
              <a:ext cx="263451" cy="7658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514" name="rc1514"/>
            <p:cNvSpPr/>
            <p:nvPr/>
          </p:nvSpPr>
          <p:spPr>
            <a:xfrm>
              <a:off x="3989805" y="3580211"/>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15" name="rc1515"/>
            <p:cNvSpPr/>
            <p:nvPr/>
          </p:nvSpPr>
          <p:spPr>
            <a:xfrm>
              <a:off x="4253256" y="3580211"/>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16" name="rc1516"/>
            <p:cNvSpPr/>
            <p:nvPr/>
          </p:nvSpPr>
          <p:spPr>
            <a:xfrm>
              <a:off x="4516707" y="3580211"/>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17" name="rc1517"/>
            <p:cNvSpPr/>
            <p:nvPr/>
          </p:nvSpPr>
          <p:spPr>
            <a:xfrm>
              <a:off x="4780158" y="3580211"/>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18" name="rc1518"/>
            <p:cNvSpPr/>
            <p:nvPr/>
          </p:nvSpPr>
          <p:spPr>
            <a:xfrm>
              <a:off x="5043609" y="3580211"/>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19" name="rc1519"/>
            <p:cNvSpPr/>
            <p:nvPr/>
          </p:nvSpPr>
          <p:spPr>
            <a:xfrm>
              <a:off x="5307060" y="3580211"/>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20" name="rc1520"/>
            <p:cNvSpPr/>
            <p:nvPr/>
          </p:nvSpPr>
          <p:spPr>
            <a:xfrm>
              <a:off x="5570512" y="3580211"/>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21" name="rc1521"/>
            <p:cNvSpPr/>
            <p:nvPr/>
          </p:nvSpPr>
          <p:spPr>
            <a:xfrm>
              <a:off x="5833963" y="3580211"/>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22" name="rc1522"/>
            <p:cNvSpPr/>
            <p:nvPr/>
          </p:nvSpPr>
          <p:spPr>
            <a:xfrm>
              <a:off x="6097414" y="3580211"/>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23" name="rc1523"/>
            <p:cNvSpPr/>
            <p:nvPr/>
          </p:nvSpPr>
          <p:spPr>
            <a:xfrm>
              <a:off x="6360865" y="3580211"/>
              <a:ext cx="263451" cy="7658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24" name="rc1524"/>
            <p:cNvSpPr/>
            <p:nvPr/>
          </p:nvSpPr>
          <p:spPr>
            <a:xfrm>
              <a:off x="6624316" y="3580211"/>
              <a:ext cx="263451" cy="7658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25" name="rc1525"/>
            <p:cNvSpPr/>
            <p:nvPr/>
          </p:nvSpPr>
          <p:spPr>
            <a:xfrm>
              <a:off x="6887767" y="3580211"/>
              <a:ext cx="263451" cy="7658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26" name="rc1526"/>
            <p:cNvSpPr/>
            <p:nvPr/>
          </p:nvSpPr>
          <p:spPr>
            <a:xfrm>
              <a:off x="7151218" y="3580211"/>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527" name="rc1527"/>
            <p:cNvSpPr/>
            <p:nvPr/>
          </p:nvSpPr>
          <p:spPr>
            <a:xfrm>
              <a:off x="7414669" y="3580211"/>
              <a:ext cx="263451" cy="76585"/>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528" name="rc1528"/>
            <p:cNvSpPr/>
            <p:nvPr/>
          </p:nvSpPr>
          <p:spPr>
            <a:xfrm>
              <a:off x="7678120" y="3580211"/>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29" name="rc1529"/>
            <p:cNvSpPr/>
            <p:nvPr/>
          </p:nvSpPr>
          <p:spPr>
            <a:xfrm>
              <a:off x="7941571" y="3580211"/>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530" name="rc1530"/>
            <p:cNvSpPr/>
            <p:nvPr/>
          </p:nvSpPr>
          <p:spPr>
            <a:xfrm>
              <a:off x="8205022" y="3580211"/>
              <a:ext cx="263451" cy="7658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31" name="rc1531"/>
            <p:cNvSpPr/>
            <p:nvPr/>
          </p:nvSpPr>
          <p:spPr>
            <a:xfrm>
              <a:off x="8468473" y="3580211"/>
              <a:ext cx="263451" cy="7658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532" name="tx1532"/>
            <p:cNvSpPr/>
            <p:nvPr/>
          </p:nvSpPr>
          <p:spPr>
            <a:xfrm>
              <a:off x="1973780"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33" name="tx1533"/>
            <p:cNvSpPr/>
            <p:nvPr/>
          </p:nvSpPr>
          <p:spPr>
            <a:xfrm>
              <a:off x="2237231"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34" name="tx1534"/>
            <p:cNvSpPr/>
            <p:nvPr/>
          </p:nvSpPr>
          <p:spPr>
            <a:xfrm>
              <a:off x="2500682"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35" name="tx1535"/>
            <p:cNvSpPr/>
            <p:nvPr/>
          </p:nvSpPr>
          <p:spPr>
            <a:xfrm>
              <a:off x="2764133"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36" name="tx1536"/>
            <p:cNvSpPr/>
            <p:nvPr/>
          </p:nvSpPr>
          <p:spPr>
            <a:xfrm>
              <a:off x="3027584"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37" name="tx1537"/>
            <p:cNvSpPr/>
            <p:nvPr/>
          </p:nvSpPr>
          <p:spPr>
            <a:xfrm>
              <a:off x="3291035"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38" name="tx1538"/>
            <p:cNvSpPr/>
            <p:nvPr/>
          </p:nvSpPr>
          <p:spPr>
            <a:xfrm>
              <a:off x="3554486"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39" name="tx1539"/>
            <p:cNvSpPr/>
            <p:nvPr/>
          </p:nvSpPr>
          <p:spPr>
            <a:xfrm>
              <a:off x="3817938"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40" name="tx1540"/>
            <p:cNvSpPr/>
            <p:nvPr/>
          </p:nvSpPr>
          <p:spPr>
            <a:xfrm>
              <a:off x="4081389"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41" name="tx1541"/>
            <p:cNvSpPr/>
            <p:nvPr/>
          </p:nvSpPr>
          <p:spPr>
            <a:xfrm>
              <a:off x="4344840"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42" name="tx1542"/>
            <p:cNvSpPr/>
            <p:nvPr/>
          </p:nvSpPr>
          <p:spPr>
            <a:xfrm>
              <a:off x="4608291"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3" name="tx1543"/>
            <p:cNvSpPr/>
            <p:nvPr/>
          </p:nvSpPr>
          <p:spPr>
            <a:xfrm>
              <a:off x="4871742"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4" name="tx1544"/>
            <p:cNvSpPr/>
            <p:nvPr/>
          </p:nvSpPr>
          <p:spPr>
            <a:xfrm>
              <a:off x="5135193"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45" name="tx1545"/>
            <p:cNvSpPr/>
            <p:nvPr/>
          </p:nvSpPr>
          <p:spPr>
            <a:xfrm>
              <a:off x="5398644"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6" name="tx1546"/>
            <p:cNvSpPr/>
            <p:nvPr/>
          </p:nvSpPr>
          <p:spPr>
            <a:xfrm>
              <a:off x="5662095"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47" name="tx1547"/>
            <p:cNvSpPr/>
            <p:nvPr/>
          </p:nvSpPr>
          <p:spPr>
            <a:xfrm>
              <a:off x="5925546"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48" name="tx1548"/>
            <p:cNvSpPr/>
            <p:nvPr/>
          </p:nvSpPr>
          <p:spPr>
            <a:xfrm>
              <a:off x="6188997"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49" name="tx1549"/>
            <p:cNvSpPr/>
            <p:nvPr/>
          </p:nvSpPr>
          <p:spPr>
            <a:xfrm>
              <a:off x="6452448"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50" name="tx1550"/>
            <p:cNvSpPr/>
            <p:nvPr/>
          </p:nvSpPr>
          <p:spPr>
            <a:xfrm>
              <a:off x="6715899"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51" name="tx1551"/>
            <p:cNvSpPr/>
            <p:nvPr/>
          </p:nvSpPr>
          <p:spPr>
            <a:xfrm>
              <a:off x="6979350"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52" name="tx1552"/>
            <p:cNvSpPr/>
            <p:nvPr/>
          </p:nvSpPr>
          <p:spPr>
            <a:xfrm>
              <a:off x="7242801"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553" name="tx1553"/>
            <p:cNvSpPr/>
            <p:nvPr/>
          </p:nvSpPr>
          <p:spPr>
            <a:xfrm>
              <a:off x="7506252"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554" name="tx1554"/>
            <p:cNvSpPr/>
            <p:nvPr/>
          </p:nvSpPr>
          <p:spPr>
            <a:xfrm>
              <a:off x="7769703"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555" name="tx1555"/>
            <p:cNvSpPr/>
            <p:nvPr/>
          </p:nvSpPr>
          <p:spPr>
            <a:xfrm>
              <a:off x="8033154"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556" name="tx1556"/>
            <p:cNvSpPr/>
            <p:nvPr/>
          </p:nvSpPr>
          <p:spPr>
            <a:xfrm>
              <a:off x="8296605"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557" name="tx1557"/>
            <p:cNvSpPr/>
            <p:nvPr/>
          </p:nvSpPr>
          <p:spPr>
            <a:xfrm>
              <a:off x="8560056" y="44350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558" name="tx1558"/>
            <p:cNvSpPr/>
            <p:nvPr/>
          </p:nvSpPr>
          <p:spPr>
            <a:xfrm>
              <a:off x="1973780"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559" name="tx1559"/>
            <p:cNvSpPr/>
            <p:nvPr/>
          </p:nvSpPr>
          <p:spPr>
            <a:xfrm>
              <a:off x="2237231"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560" name="tx1560"/>
            <p:cNvSpPr/>
            <p:nvPr/>
          </p:nvSpPr>
          <p:spPr>
            <a:xfrm>
              <a:off x="2500682"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561" name="tx1561"/>
            <p:cNvSpPr/>
            <p:nvPr/>
          </p:nvSpPr>
          <p:spPr>
            <a:xfrm>
              <a:off x="2764133"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562" name="tx1562"/>
            <p:cNvSpPr/>
            <p:nvPr/>
          </p:nvSpPr>
          <p:spPr>
            <a:xfrm>
              <a:off x="3027584"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563" name="tx1563"/>
            <p:cNvSpPr/>
            <p:nvPr/>
          </p:nvSpPr>
          <p:spPr>
            <a:xfrm>
              <a:off x="3291035"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564" name="tx1564"/>
            <p:cNvSpPr/>
            <p:nvPr/>
          </p:nvSpPr>
          <p:spPr>
            <a:xfrm>
              <a:off x="3554486"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565" name="tx1565"/>
            <p:cNvSpPr/>
            <p:nvPr/>
          </p:nvSpPr>
          <p:spPr>
            <a:xfrm>
              <a:off x="3817938"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566" name="tx1566"/>
            <p:cNvSpPr/>
            <p:nvPr/>
          </p:nvSpPr>
          <p:spPr>
            <a:xfrm>
              <a:off x="4081389"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567" name="tx1567"/>
            <p:cNvSpPr/>
            <p:nvPr/>
          </p:nvSpPr>
          <p:spPr>
            <a:xfrm>
              <a:off x="4344840"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568" name="tx1568"/>
            <p:cNvSpPr/>
            <p:nvPr/>
          </p:nvSpPr>
          <p:spPr>
            <a:xfrm>
              <a:off x="4608291"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69" name="tx1569"/>
            <p:cNvSpPr/>
            <p:nvPr/>
          </p:nvSpPr>
          <p:spPr>
            <a:xfrm>
              <a:off x="4871742"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70" name="tx1570"/>
            <p:cNvSpPr/>
            <p:nvPr/>
          </p:nvSpPr>
          <p:spPr>
            <a:xfrm>
              <a:off x="5135193"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71" name="tx1571"/>
            <p:cNvSpPr/>
            <p:nvPr/>
          </p:nvSpPr>
          <p:spPr>
            <a:xfrm>
              <a:off x="5398644"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72" name="tx1572"/>
            <p:cNvSpPr/>
            <p:nvPr/>
          </p:nvSpPr>
          <p:spPr>
            <a:xfrm>
              <a:off x="5662095"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73" name="tx1573"/>
            <p:cNvSpPr/>
            <p:nvPr/>
          </p:nvSpPr>
          <p:spPr>
            <a:xfrm>
              <a:off x="5925546"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74" name="tx1574"/>
            <p:cNvSpPr/>
            <p:nvPr/>
          </p:nvSpPr>
          <p:spPr>
            <a:xfrm>
              <a:off x="6188997"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75" name="tx1575"/>
            <p:cNvSpPr/>
            <p:nvPr/>
          </p:nvSpPr>
          <p:spPr>
            <a:xfrm>
              <a:off x="6452448"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576" name="tx1576"/>
            <p:cNvSpPr/>
            <p:nvPr/>
          </p:nvSpPr>
          <p:spPr>
            <a:xfrm>
              <a:off x="6715899"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577" name="tx1577"/>
            <p:cNvSpPr/>
            <p:nvPr/>
          </p:nvSpPr>
          <p:spPr>
            <a:xfrm>
              <a:off x="6979350"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578" name="tx1578"/>
            <p:cNvSpPr/>
            <p:nvPr/>
          </p:nvSpPr>
          <p:spPr>
            <a:xfrm>
              <a:off x="7242801"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579" name="tx1579"/>
            <p:cNvSpPr/>
            <p:nvPr/>
          </p:nvSpPr>
          <p:spPr>
            <a:xfrm>
              <a:off x="7506252"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580" name="tx1580"/>
            <p:cNvSpPr/>
            <p:nvPr/>
          </p:nvSpPr>
          <p:spPr>
            <a:xfrm>
              <a:off x="7769703"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581" name="tx1581"/>
            <p:cNvSpPr/>
            <p:nvPr/>
          </p:nvSpPr>
          <p:spPr>
            <a:xfrm>
              <a:off x="8033154"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82" name="tx1582"/>
            <p:cNvSpPr/>
            <p:nvPr/>
          </p:nvSpPr>
          <p:spPr>
            <a:xfrm>
              <a:off x="8296605"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83" name="tx1583"/>
            <p:cNvSpPr/>
            <p:nvPr/>
          </p:nvSpPr>
          <p:spPr>
            <a:xfrm>
              <a:off x="8560056" y="2137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84" name="tx1584"/>
            <p:cNvSpPr/>
            <p:nvPr/>
          </p:nvSpPr>
          <p:spPr>
            <a:xfrm>
              <a:off x="1973780"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585" name="tx1585"/>
            <p:cNvSpPr/>
            <p:nvPr/>
          </p:nvSpPr>
          <p:spPr>
            <a:xfrm>
              <a:off x="2237231"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586" name="tx1586"/>
            <p:cNvSpPr/>
            <p:nvPr/>
          </p:nvSpPr>
          <p:spPr>
            <a:xfrm>
              <a:off x="2500682"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87" name="tx1587"/>
            <p:cNvSpPr/>
            <p:nvPr/>
          </p:nvSpPr>
          <p:spPr>
            <a:xfrm>
              <a:off x="2764133"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88" name="tx1588"/>
            <p:cNvSpPr/>
            <p:nvPr/>
          </p:nvSpPr>
          <p:spPr>
            <a:xfrm>
              <a:off x="3027584"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89" name="tx1589"/>
            <p:cNvSpPr/>
            <p:nvPr/>
          </p:nvSpPr>
          <p:spPr>
            <a:xfrm>
              <a:off x="3291035"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90" name="tx1590"/>
            <p:cNvSpPr/>
            <p:nvPr/>
          </p:nvSpPr>
          <p:spPr>
            <a:xfrm>
              <a:off x="3554486"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91" name="tx1591"/>
            <p:cNvSpPr/>
            <p:nvPr/>
          </p:nvSpPr>
          <p:spPr>
            <a:xfrm>
              <a:off x="3817938"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92" name="tx1592"/>
            <p:cNvSpPr/>
            <p:nvPr/>
          </p:nvSpPr>
          <p:spPr>
            <a:xfrm>
              <a:off x="4081389"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93" name="tx1593"/>
            <p:cNvSpPr/>
            <p:nvPr/>
          </p:nvSpPr>
          <p:spPr>
            <a:xfrm>
              <a:off x="4344840"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94" name="tx1594"/>
            <p:cNvSpPr/>
            <p:nvPr/>
          </p:nvSpPr>
          <p:spPr>
            <a:xfrm>
              <a:off x="4608291"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95" name="tx1595"/>
            <p:cNvSpPr/>
            <p:nvPr/>
          </p:nvSpPr>
          <p:spPr>
            <a:xfrm>
              <a:off x="4871742"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96" name="tx1596"/>
            <p:cNvSpPr/>
            <p:nvPr/>
          </p:nvSpPr>
          <p:spPr>
            <a:xfrm>
              <a:off x="5135193"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97" name="tx1597"/>
            <p:cNvSpPr/>
            <p:nvPr/>
          </p:nvSpPr>
          <p:spPr>
            <a:xfrm>
              <a:off x="5398644"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98" name="tx1598"/>
            <p:cNvSpPr/>
            <p:nvPr/>
          </p:nvSpPr>
          <p:spPr>
            <a:xfrm>
              <a:off x="5662095"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99" name="tx1599"/>
            <p:cNvSpPr/>
            <p:nvPr/>
          </p:nvSpPr>
          <p:spPr>
            <a:xfrm>
              <a:off x="5925546"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600" name="tx1600"/>
            <p:cNvSpPr/>
            <p:nvPr/>
          </p:nvSpPr>
          <p:spPr>
            <a:xfrm>
              <a:off x="6188997"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01" name="tx1601"/>
            <p:cNvSpPr/>
            <p:nvPr/>
          </p:nvSpPr>
          <p:spPr>
            <a:xfrm>
              <a:off x="6452448"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02" name="tx1602"/>
            <p:cNvSpPr/>
            <p:nvPr/>
          </p:nvSpPr>
          <p:spPr>
            <a:xfrm>
              <a:off x="6715899"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03" name="tx1603"/>
            <p:cNvSpPr/>
            <p:nvPr/>
          </p:nvSpPr>
          <p:spPr>
            <a:xfrm>
              <a:off x="6979350"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604" name="tx1604"/>
            <p:cNvSpPr/>
            <p:nvPr/>
          </p:nvSpPr>
          <p:spPr>
            <a:xfrm>
              <a:off x="7242801"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605" name="tx1605"/>
            <p:cNvSpPr/>
            <p:nvPr/>
          </p:nvSpPr>
          <p:spPr>
            <a:xfrm>
              <a:off x="7506252"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606" name="tx1606"/>
            <p:cNvSpPr/>
            <p:nvPr/>
          </p:nvSpPr>
          <p:spPr>
            <a:xfrm>
              <a:off x="7769703"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607" name="tx1607"/>
            <p:cNvSpPr/>
            <p:nvPr/>
          </p:nvSpPr>
          <p:spPr>
            <a:xfrm>
              <a:off x="8033154"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608" name="tx1608"/>
            <p:cNvSpPr/>
            <p:nvPr/>
          </p:nvSpPr>
          <p:spPr>
            <a:xfrm>
              <a:off x="8296605"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609" name="tx1609"/>
            <p:cNvSpPr/>
            <p:nvPr/>
          </p:nvSpPr>
          <p:spPr>
            <a:xfrm>
              <a:off x="8560056" y="4358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610" name="tx1610"/>
            <p:cNvSpPr/>
            <p:nvPr/>
          </p:nvSpPr>
          <p:spPr>
            <a:xfrm>
              <a:off x="1973780"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611" name="tx1611"/>
            <p:cNvSpPr/>
            <p:nvPr/>
          </p:nvSpPr>
          <p:spPr>
            <a:xfrm>
              <a:off x="2237231"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12" name="tx1612"/>
            <p:cNvSpPr/>
            <p:nvPr/>
          </p:nvSpPr>
          <p:spPr>
            <a:xfrm>
              <a:off x="2500682"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613" name="tx1613"/>
            <p:cNvSpPr/>
            <p:nvPr/>
          </p:nvSpPr>
          <p:spPr>
            <a:xfrm>
              <a:off x="2764133"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14" name="tx1614"/>
            <p:cNvSpPr/>
            <p:nvPr/>
          </p:nvSpPr>
          <p:spPr>
            <a:xfrm>
              <a:off x="3027584"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615" name="tx1615"/>
            <p:cNvSpPr/>
            <p:nvPr/>
          </p:nvSpPr>
          <p:spPr>
            <a:xfrm>
              <a:off x="3291035"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16" name="tx1616"/>
            <p:cNvSpPr/>
            <p:nvPr/>
          </p:nvSpPr>
          <p:spPr>
            <a:xfrm>
              <a:off x="3554486"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617" name="tx1617"/>
            <p:cNvSpPr/>
            <p:nvPr/>
          </p:nvSpPr>
          <p:spPr>
            <a:xfrm>
              <a:off x="3817938"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618" name="tx1618"/>
            <p:cNvSpPr/>
            <p:nvPr/>
          </p:nvSpPr>
          <p:spPr>
            <a:xfrm>
              <a:off x="4081389"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19" name="tx1619"/>
            <p:cNvSpPr/>
            <p:nvPr/>
          </p:nvSpPr>
          <p:spPr>
            <a:xfrm>
              <a:off x="4344840"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20" name="tx1620"/>
            <p:cNvSpPr/>
            <p:nvPr/>
          </p:nvSpPr>
          <p:spPr>
            <a:xfrm>
              <a:off x="4608291"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21" name="tx1621"/>
            <p:cNvSpPr/>
            <p:nvPr/>
          </p:nvSpPr>
          <p:spPr>
            <a:xfrm>
              <a:off x="4871742"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22" name="tx1622"/>
            <p:cNvSpPr/>
            <p:nvPr/>
          </p:nvSpPr>
          <p:spPr>
            <a:xfrm>
              <a:off x="5135193"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23" name="tx1623"/>
            <p:cNvSpPr/>
            <p:nvPr/>
          </p:nvSpPr>
          <p:spPr>
            <a:xfrm>
              <a:off x="5398644"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24" name="tx1624"/>
            <p:cNvSpPr/>
            <p:nvPr/>
          </p:nvSpPr>
          <p:spPr>
            <a:xfrm>
              <a:off x="5662095"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25" name="tx1625"/>
            <p:cNvSpPr/>
            <p:nvPr/>
          </p:nvSpPr>
          <p:spPr>
            <a:xfrm>
              <a:off x="5925546"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26" name="tx1626"/>
            <p:cNvSpPr/>
            <p:nvPr/>
          </p:nvSpPr>
          <p:spPr>
            <a:xfrm>
              <a:off x="6188997"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27" name="tx1627"/>
            <p:cNvSpPr/>
            <p:nvPr/>
          </p:nvSpPr>
          <p:spPr>
            <a:xfrm>
              <a:off x="6452448"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28" name="tx1628"/>
            <p:cNvSpPr/>
            <p:nvPr/>
          </p:nvSpPr>
          <p:spPr>
            <a:xfrm>
              <a:off x="6715899"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29" name="tx1629"/>
            <p:cNvSpPr/>
            <p:nvPr/>
          </p:nvSpPr>
          <p:spPr>
            <a:xfrm>
              <a:off x="6979350"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30" name="tx1630"/>
            <p:cNvSpPr/>
            <p:nvPr/>
          </p:nvSpPr>
          <p:spPr>
            <a:xfrm>
              <a:off x="7242801"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31" name="tx1631"/>
            <p:cNvSpPr/>
            <p:nvPr/>
          </p:nvSpPr>
          <p:spPr>
            <a:xfrm>
              <a:off x="7506252"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32" name="tx1632"/>
            <p:cNvSpPr/>
            <p:nvPr/>
          </p:nvSpPr>
          <p:spPr>
            <a:xfrm>
              <a:off x="7769703"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33" name="tx1633"/>
            <p:cNvSpPr/>
            <p:nvPr/>
          </p:nvSpPr>
          <p:spPr>
            <a:xfrm>
              <a:off x="8033154"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34" name="tx1634"/>
            <p:cNvSpPr/>
            <p:nvPr/>
          </p:nvSpPr>
          <p:spPr>
            <a:xfrm>
              <a:off x="8296605"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35" name="tx1635"/>
            <p:cNvSpPr/>
            <p:nvPr/>
          </p:nvSpPr>
          <p:spPr>
            <a:xfrm>
              <a:off x="8560056" y="2214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36" name="tx1636"/>
            <p:cNvSpPr/>
            <p:nvPr/>
          </p:nvSpPr>
          <p:spPr>
            <a:xfrm>
              <a:off x="1973780"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637" name="tx1637"/>
            <p:cNvSpPr/>
            <p:nvPr/>
          </p:nvSpPr>
          <p:spPr>
            <a:xfrm>
              <a:off x="2237231"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638" name="tx1638"/>
            <p:cNvSpPr/>
            <p:nvPr/>
          </p:nvSpPr>
          <p:spPr>
            <a:xfrm>
              <a:off x="2500682"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639" name="tx1639"/>
            <p:cNvSpPr/>
            <p:nvPr/>
          </p:nvSpPr>
          <p:spPr>
            <a:xfrm>
              <a:off x="2764133"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640" name="tx1640"/>
            <p:cNvSpPr/>
            <p:nvPr/>
          </p:nvSpPr>
          <p:spPr>
            <a:xfrm>
              <a:off x="3027584"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641" name="tx1641"/>
            <p:cNvSpPr/>
            <p:nvPr/>
          </p:nvSpPr>
          <p:spPr>
            <a:xfrm>
              <a:off x="3291035"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642" name="tx1642"/>
            <p:cNvSpPr/>
            <p:nvPr/>
          </p:nvSpPr>
          <p:spPr>
            <a:xfrm>
              <a:off x="3554486"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643" name="tx1643"/>
            <p:cNvSpPr/>
            <p:nvPr/>
          </p:nvSpPr>
          <p:spPr>
            <a:xfrm>
              <a:off x="3817938"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644" name="tx1644"/>
            <p:cNvSpPr/>
            <p:nvPr/>
          </p:nvSpPr>
          <p:spPr>
            <a:xfrm>
              <a:off x="4081389"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645" name="tx1645"/>
            <p:cNvSpPr/>
            <p:nvPr/>
          </p:nvSpPr>
          <p:spPr>
            <a:xfrm>
              <a:off x="4344840"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646" name="tx1646"/>
            <p:cNvSpPr/>
            <p:nvPr/>
          </p:nvSpPr>
          <p:spPr>
            <a:xfrm>
              <a:off x="4608291"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647" name="tx1647"/>
            <p:cNvSpPr/>
            <p:nvPr/>
          </p:nvSpPr>
          <p:spPr>
            <a:xfrm>
              <a:off x="4871742"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648" name="tx1648"/>
            <p:cNvSpPr/>
            <p:nvPr/>
          </p:nvSpPr>
          <p:spPr>
            <a:xfrm>
              <a:off x="5135193"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649" name="tx1649"/>
            <p:cNvSpPr/>
            <p:nvPr/>
          </p:nvSpPr>
          <p:spPr>
            <a:xfrm>
              <a:off x="5398644"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650" name="tx1650"/>
            <p:cNvSpPr/>
            <p:nvPr/>
          </p:nvSpPr>
          <p:spPr>
            <a:xfrm>
              <a:off x="5662095"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651" name="tx1651"/>
            <p:cNvSpPr/>
            <p:nvPr/>
          </p:nvSpPr>
          <p:spPr>
            <a:xfrm>
              <a:off x="5925546"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652" name="tx1652"/>
            <p:cNvSpPr/>
            <p:nvPr/>
          </p:nvSpPr>
          <p:spPr>
            <a:xfrm>
              <a:off x="6188997"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653" name="tx1653"/>
            <p:cNvSpPr/>
            <p:nvPr/>
          </p:nvSpPr>
          <p:spPr>
            <a:xfrm>
              <a:off x="6452448"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654" name="tx1654"/>
            <p:cNvSpPr/>
            <p:nvPr/>
          </p:nvSpPr>
          <p:spPr>
            <a:xfrm>
              <a:off x="6715899"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655" name="tx1655"/>
            <p:cNvSpPr/>
            <p:nvPr/>
          </p:nvSpPr>
          <p:spPr>
            <a:xfrm>
              <a:off x="6979350"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656" name="tx1656"/>
            <p:cNvSpPr/>
            <p:nvPr/>
          </p:nvSpPr>
          <p:spPr>
            <a:xfrm>
              <a:off x="7242801"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657" name="tx1657"/>
            <p:cNvSpPr/>
            <p:nvPr/>
          </p:nvSpPr>
          <p:spPr>
            <a:xfrm>
              <a:off x="7506252"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658" name="tx1658"/>
            <p:cNvSpPr/>
            <p:nvPr/>
          </p:nvSpPr>
          <p:spPr>
            <a:xfrm>
              <a:off x="7769703"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659" name="tx1659"/>
            <p:cNvSpPr/>
            <p:nvPr/>
          </p:nvSpPr>
          <p:spPr>
            <a:xfrm>
              <a:off x="8033154"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660" name="tx1660"/>
            <p:cNvSpPr/>
            <p:nvPr/>
          </p:nvSpPr>
          <p:spPr>
            <a:xfrm>
              <a:off x="8296605"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661" name="tx1661"/>
            <p:cNvSpPr/>
            <p:nvPr/>
          </p:nvSpPr>
          <p:spPr>
            <a:xfrm>
              <a:off x="8560056" y="50477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662" name="tx1662"/>
            <p:cNvSpPr/>
            <p:nvPr/>
          </p:nvSpPr>
          <p:spPr>
            <a:xfrm>
              <a:off x="1973780"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63" name="tx1663"/>
            <p:cNvSpPr/>
            <p:nvPr/>
          </p:nvSpPr>
          <p:spPr>
            <a:xfrm>
              <a:off x="2237231"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64" name="tx1664"/>
            <p:cNvSpPr/>
            <p:nvPr/>
          </p:nvSpPr>
          <p:spPr>
            <a:xfrm>
              <a:off x="2500682"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65" name="tx1665"/>
            <p:cNvSpPr/>
            <p:nvPr/>
          </p:nvSpPr>
          <p:spPr>
            <a:xfrm>
              <a:off x="2764133"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66" name="tx1666"/>
            <p:cNvSpPr/>
            <p:nvPr/>
          </p:nvSpPr>
          <p:spPr>
            <a:xfrm>
              <a:off x="3027584"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67" name="tx1667"/>
            <p:cNvSpPr/>
            <p:nvPr/>
          </p:nvSpPr>
          <p:spPr>
            <a:xfrm>
              <a:off x="3291035"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68" name="tx1668"/>
            <p:cNvSpPr/>
            <p:nvPr/>
          </p:nvSpPr>
          <p:spPr>
            <a:xfrm>
              <a:off x="3554486"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69" name="tx1669"/>
            <p:cNvSpPr/>
            <p:nvPr/>
          </p:nvSpPr>
          <p:spPr>
            <a:xfrm>
              <a:off x="3817938"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70" name="tx1670"/>
            <p:cNvSpPr/>
            <p:nvPr/>
          </p:nvSpPr>
          <p:spPr>
            <a:xfrm>
              <a:off x="4081389"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71" name="tx1671"/>
            <p:cNvSpPr/>
            <p:nvPr/>
          </p:nvSpPr>
          <p:spPr>
            <a:xfrm>
              <a:off x="4344840"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72" name="tx1672"/>
            <p:cNvSpPr/>
            <p:nvPr/>
          </p:nvSpPr>
          <p:spPr>
            <a:xfrm>
              <a:off x="4608291"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73" name="tx1673"/>
            <p:cNvSpPr/>
            <p:nvPr/>
          </p:nvSpPr>
          <p:spPr>
            <a:xfrm>
              <a:off x="4871742"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74" name="tx1674"/>
            <p:cNvSpPr/>
            <p:nvPr/>
          </p:nvSpPr>
          <p:spPr>
            <a:xfrm>
              <a:off x="5135193"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75" name="tx1675"/>
            <p:cNvSpPr/>
            <p:nvPr/>
          </p:nvSpPr>
          <p:spPr>
            <a:xfrm>
              <a:off x="5398644"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76" name="tx1676"/>
            <p:cNvSpPr/>
            <p:nvPr/>
          </p:nvSpPr>
          <p:spPr>
            <a:xfrm>
              <a:off x="5662095"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77" name="tx1677"/>
            <p:cNvSpPr/>
            <p:nvPr/>
          </p:nvSpPr>
          <p:spPr>
            <a:xfrm>
              <a:off x="5925546"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78" name="tx1678"/>
            <p:cNvSpPr/>
            <p:nvPr/>
          </p:nvSpPr>
          <p:spPr>
            <a:xfrm>
              <a:off x="6188997"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79" name="tx1679"/>
            <p:cNvSpPr/>
            <p:nvPr/>
          </p:nvSpPr>
          <p:spPr>
            <a:xfrm>
              <a:off x="6452448"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80" name="tx1680"/>
            <p:cNvSpPr/>
            <p:nvPr/>
          </p:nvSpPr>
          <p:spPr>
            <a:xfrm>
              <a:off x="6715899"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81" name="tx1681"/>
            <p:cNvSpPr/>
            <p:nvPr/>
          </p:nvSpPr>
          <p:spPr>
            <a:xfrm>
              <a:off x="6979350"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82" name="tx1682"/>
            <p:cNvSpPr/>
            <p:nvPr/>
          </p:nvSpPr>
          <p:spPr>
            <a:xfrm>
              <a:off x="7242801"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83" name="tx1683"/>
            <p:cNvSpPr/>
            <p:nvPr/>
          </p:nvSpPr>
          <p:spPr>
            <a:xfrm>
              <a:off x="7506252"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84" name="tx1684"/>
            <p:cNvSpPr/>
            <p:nvPr/>
          </p:nvSpPr>
          <p:spPr>
            <a:xfrm>
              <a:off x="7769703"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85" name="tx1685"/>
            <p:cNvSpPr/>
            <p:nvPr/>
          </p:nvSpPr>
          <p:spPr>
            <a:xfrm>
              <a:off x="8033154"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86" name="tx1686"/>
            <p:cNvSpPr/>
            <p:nvPr/>
          </p:nvSpPr>
          <p:spPr>
            <a:xfrm>
              <a:off x="8296605"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87" name="tx1687"/>
            <p:cNvSpPr/>
            <p:nvPr/>
          </p:nvSpPr>
          <p:spPr>
            <a:xfrm>
              <a:off x="8560056" y="1524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88" name="tx1688"/>
            <p:cNvSpPr/>
            <p:nvPr/>
          </p:nvSpPr>
          <p:spPr>
            <a:xfrm>
              <a:off x="1973780"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89" name="tx1689"/>
            <p:cNvSpPr/>
            <p:nvPr/>
          </p:nvSpPr>
          <p:spPr>
            <a:xfrm>
              <a:off x="2237231"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90" name="tx1690"/>
            <p:cNvSpPr/>
            <p:nvPr/>
          </p:nvSpPr>
          <p:spPr>
            <a:xfrm>
              <a:off x="2500682"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691" name="tx1691"/>
            <p:cNvSpPr/>
            <p:nvPr/>
          </p:nvSpPr>
          <p:spPr>
            <a:xfrm>
              <a:off x="2764133"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92" name="tx1692"/>
            <p:cNvSpPr/>
            <p:nvPr/>
          </p:nvSpPr>
          <p:spPr>
            <a:xfrm>
              <a:off x="3027584"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93" name="tx1693"/>
            <p:cNvSpPr/>
            <p:nvPr/>
          </p:nvSpPr>
          <p:spPr>
            <a:xfrm>
              <a:off x="3291035"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94" name="tx1694"/>
            <p:cNvSpPr/>
            <p:nvPr/>
          </p:nvSpPr>
          <p:spPr>
            <a:xfrm>
              <a:off x="3554486"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95" name="tx1695"/>
            <p:cNvSpPr/>
            <p:nvPr/>
          </p:nvSpPr>
          <p:spPr>
            <a:xfrm>
              <a:off x="3817938"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96" name="tx1696"/>
            <p:cNvSpPr/>
            <p:nvPr/>
          </p:nvSpPr>
          <p:spPr>
            <a:xfrm>
              <a:off x="4081389"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97" name="tx1697"/>
            <p:cNvSpPr/>
            <p:nvPr/>
          </p:nvSpPr>
          <p:spPr>
            <a:xfrm>
              <a:off x="4344840"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98" name="tx1698"/>
            <p:cNvSpPr/>
            <p:nvPr/>
          </p:nvSpPr>
          <p:spPr>
            <a:xfrm>
              <a:off x="4608291"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99" name="tx1699"/>
            <p:cNvSpPr/>
            <p:nvPr/>
          </p:nvSpPr>
          <p:spPr>
            <a:xfrm>
              <a:off x="4871742"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00" name="tx1700"/>
            <p:cNvSpPr/>
            <p:nvPr/>
          </p:nvSpPr>
          <p:spPr>
            <a:xfrm>
              <a:off x="5135193"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01" name="tx1701"/>
            <p:cNvSpPr/>
            <p:nvPr/>
          </p:nvSpPr>
          <p:spPr>
            <a:xfrm>
              <a:off x="5398644"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2" name="tx1702"/>
            <p:cNvSpPr/>
            <p:nvPr/>
          </p:nvSpPr>
          <p:spPr>
            <a:xfrm>
              <a:off x="5662095"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03" name="tx1703"/>
            <p:cNvSpPr/>
            <p:nvPr/>
          </p:nvSpPr>
          <p:spPr>
            <a:xfrm>
              <a:off x="5925546"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04" name="tx1704"/>
            <p:cNvSpPr/>
            <p:nvPr/>
          </p:nvSpPr>
          <p:spPr>
            <a:xfrm>
              <a:off x="6188997"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05" name="tx1705"/>
            <p:cNvSpPr/>
            <p:nvPr/>
          </p:nvSpPr>
          <p:spPr>
            <a:xfrm>
              <a:off x="6452448"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06" name="tx1706"/>
            <p:cNvSpPr/>
            <p:nvPr/>
          </p:nvSpPr>
          <p:spPr>
            <a:xfrm>
              <a:off x="6715899"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07" name="tx1707"/>
            <p:cNvSpPr/>
            <p:nvPr/>
          </p:nvSpPr>
          <p:spPr>
            <a:xfrm>
              <a:off x="6979350"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08" name="tx1708"/>
            <p:cNvSpPr/>
            <p:nvPr/>
          </p:nvSpPr>
          <p:spPr>
            <a:xfrm>
              <a:off x="7242801"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709" name="tx1709"/>
            <p:cNvSpPr/>
            <p:nvPr/>
          </p:nvSpPr>
          <p:spPr>
            <a:xfrm>
              <a:off x="7506252"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710" name="tx1710"/>
            <p:cNvSpPr/>
            <p:nvPr/>
          </p:nvSpPr>
          <p:spPr>
            <a:xfrm>
              <a:off x="7769703"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711" name="tx1711"/>
            <p:cNvSpPr/>
            <p:nvPr/>
          </p:nvSpPr>
          <p:spPr>
            <a:xfrm>
              <a:off x="8033154"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12" name="tx1712"/>
            <p:cNvSpPr/>
            <p:nvPr/>
          </p:nvSpPr>
          <p:spPr>
            <a:xfrm>
              <a:off x="8296605"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713" name="tx1713"/>
            <p:cNvSpPr/>
            <p:nvPr/>
          </p:nvSpPr>
          <p:spPr>
            <a:xfrm>
              <a:off x="8560056" y="3669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714" name="tx1714"/>
            <p:cNvSpPr/>
            <p:nvPr/>
          </p:nvSpPr>
          <p:spPr>
            <a:xfrm>
              <a:off x="1973780"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715" name="tx1715"/>
            <p:cNvSpPr/>
            <p:nvPr/>
          </p:nvSpPr>
          <p:spPr>
            <a:xfrm>
              <a:off x="2237231"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16" name="tx1716"/>
            <p:cNvSpPr/>
            <p:nvPr/>
          </p:nvSpPr>
          <p:spPr>
            <a:xfrm>
              <a:off x="2500682"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17" name="tx1717"/>
            <p:cNvSpPr/>
            <p:nvPr/>
          </p:nvSpPr>
          <p:spPr>
            <a:xfrm>
              <a:off x="2764133"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718" name="tx1718"/>
            <p:cNvSpPr/>
            <p:nvPr/>
          </p:nvSpPr>
          <p:spPr>
            <a:xfrm>
              <a:off x="3027584"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719" name="tx1719"/>
            <p:cNvSpPr/>
            <p:nvPr/>
          </p:nvSpPr>
          <p:spPr>
            <a:xfrm>
              <a:off x="3291035"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20" name="tx1720"/>
            <p:cNvSpPr/>
            <p:nvPr/>
          </p:nvSpPr>
          <p:spPr>
            <a:xfrm>
              <a:off x="3554486"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721" name="tx1721"/>
            <p:cNvSpPr/>
            <p:nvPr/>
          </p:nvSpPr>
          <p:spPr>
            <a:xfrm>
              <a:off x="3817938"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22" name="tx1722"/>
            <p:cNvSpPr/>
            <p:nvPr/>
          </p:nvSpPr>
          <p:spPr>
            <a:xfrm>
              <a:off x="4081389"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723" name="tx1723"/>
            <p:cNvSpPr/>
            <p:nvPr/>
          </p:nvSpPr>
          <p:spPr>
            <a:xfrm>
              <a:off x="4344840"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24" name="tx1724"/>
            <p:cNvSpPr/>
            <p:nvPr/>
          </p:nvSpPr>
          <p:spPr>
            <a:xfrm>
              <a:off x="4608291"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25" name="tx1725"/>
            <p:cNvSpPr/>
            <p:nvPr/>
          </p:nvSpPr>
          <p:spPr>
            <a:xfrm>
              <a:off x="4871742"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26" name="tx1726"/>
            <p:cNvSpPr/>
            <p:nvPr/>
          </p:nvSpPr>
          <p:spPr>
            <a:xfrm>
              <a:off x="5135193"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27" name="tx1727"/>
            <p:cNvSpPr/>
            <p:nvPr/>
          </p:nvSpPr>
          <p:spPr>
            <a:xfrm>
              <a:off x="5398644"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28" name="tx1728"/>
            <p:cNvSpPr/>
            <p:nvPr/>
          </p:nvSpPr>
          <p:spPr>
            <a:xfrm>
              <a:off x="5662095"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29" name="tx1729"/>
            <p:cNvSpPr/>
            <p:nvPr/>
          </p:nvSpPr>
          <p:spPr>
            <a:xfrm>
              <a:off x="5925546"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30" name="tx1730"/>
            <p:cNvSpPr/>
            <p:nvPr/>
          </p:nvSpPr>
          <p:spPr>
            <a:xfrm>
              <a:off x="6188997"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731" name="tx1731"/>
            <p:cNvSpPr/>
            <p:nvPr/>
          </p:nvSpPr>
          <p:spPr>
            <a:xfrm>
              <a:off x="6452448"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732" name="tx1732"/>
            <p:cNvSpPr/>
            <p:nvPr/>
          </p:nvSpPr>
          <p:spPr>
            <a:xfrm>
              <a:off x="6715899"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733" name="tx1733"/>
            <p:cNvSpPr/>
            <p:nvPr/>
          </p:nvSpPr>
          <p:spPr>
            <a:xfrm>
              <a:off x="6979350"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734" name="tx1734"/>
            <p:cNvSpPr/>
            <p:nvPr/>
          </p:nvSpPr>
          <p:spPr>
            <a:xfrm>
              <a:off x="7242801"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735" name="tx1735"/>
            <p:cNvSpPr/>
            <p:nvPr/>
          </p:nvSpPr>
          <p:spPr>
            <a:xfrm>
              <a:off x="7506252"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736" name="tx1736"/>
            <p:cNvSpPr/>
            <p:nvPr/>
          </p:nvSpPr>
          <p:spPr>
            <a:xfrm>
              <a:off x="8296605"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737" name="tx1737"/>
            <p:cNvSpPr/>
            <p:nvPr/>
          </p:nvSpPr>
          <p:spPr>
            <a:xfrm>
              <a:off x="1973780"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38" name="tx1738"/>
            <p:cNvSpPr/>
            <p:nvPr/>
          </p:nvSpPr>
          <p:spPr>
            <a:xfrm>
              <a:off x="2237231"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39" name="tx1739"/>
            <p:cNvSpPr/>
            <p:nvPr/>
          </p:nvSpPr>
          <p:spPr>
            <a:xfrm>
              <a:off x="2500682"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40" name="tx1740"/>
            <p:cNvSpPr/>
            <p:nvPr/>
          </p:nvSpPr>
          <p:spPr>
            <a:xfrm>
              <a:off x="2764133"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41" name="tx1741"/>
            <p:cNvSpPr/>
            <p:nvPr/>
          </p:nvSpPr>
          <p:spPr>
            <a:xfrm>
              <a:off x="3027584"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42" name="tx1742"/>
            <p:cNvSpPr/>
            <p:nvPr/>
          </p:nvSpPr>
          <p:spPr>
            <a:xfrm>
              <a:off x="3291035"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43" name="tx1743"/>
            <p:cNvSpPr/>
            <p:nvPr/>
          </p:nvSpPr>
          <p:spPr>
            <a:xfrm>
              <a:off x="3554486"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44" name="tx1744"/>
            <p:cNvSpPr/>
            <p:nvPr/>
          </p:nvSpPr>
          <p:spPr>
            <a:xfrm>
              <a:off x="3817938"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45" name="tx1745"/>
            <p:cNvSpPr/>
            <p:nvPr/>
          </p:nvSpPr>
          <p:spPr>
            <a:xfrm>
              <a:off x="4081389"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46" name="tx1746"/>
            <p:cNvSpPr/>
            <p:nvPr/>
          </p:nvSpPr>
          <p:spPr>
            <a:xfrm>
              <a:off x="4344840"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47" name="tx1747"/>
            <p:cNvSpPr/>
            <p:nvPr/>
          </p:nvSpPr>
          <p:spPr>
            <a:xfrm>
              <a:off x="4608291"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48" name="tx1748"/>
            <p:cNvSpPr/>
            <p:nvPr/>
          </p:nvSpPr>
          <p:spPr>
            <a:xfrm>
              <a:off x="4871742"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49" name="tx1749"/>
            <p:cNvSpPr/>
            <p:nvPr/>
          </p:nvSpPr>
          <p:spPr>
            <a:xfrm>
              <a:off x="5135193"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50" name="tx1750"/>
            <p:cNvSpPr/>
            <p:nvPr/>
          </p:nvSpPr>
          <p:spPr>
            <a:xfrm>
              <a:off x="5398644"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51" name="tx1751"/>
            <p:cNvSpPr/>
            <p:nvPr/>
          </p:nvSpPr>
          <p:spPr>
            <a:xfrm>
              <a:off x="5662095"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52" name="tx1752"/>
            <p:cNvSpPr/>
            <p:nvPr/>
          </p:nvSpPr>
          <p:spPr>
            <a:xfrm>
              <a:off x="5925546"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53" name="tx1753"/>
            <p:cNvSpPr/>
            <p:nvPr/>
          </p:nvSpPr>
          <p:spPr>
            <a:xfrm>
              <a:off x="6188997"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54" name="tx1754"/>
            <p:cNvSpPr/>
            <p:nvPr/>
          </p:nvSpPr>
          <p:spPr>
            <a:xfrm>
              <a:off x="6452448"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55" name="tx1755"/>
            <p:cNvSpPr/>
            <p:nvPr/>
          </p:nvSpPr>
          <p:spPr>
            <a:xfrm>
              <a:off x="6715899"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56" name="tx1756"/>
            <p:cNvSpPr/>
            <p:nvPr/>
          </p:nvSpPr>
          <p:spPr>
            <a:xfrm>
              <a:off x="6979350"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57" name="tx1757"/>
            <p:cNvSpPr/>
            <p:nvPr/>
          </p:nvSpPr>
          <p:spPr>
            <a:xfrm>
              <a:off x="7242801"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758" name="tx1758"/>
            <p:cNvSpPr/>
            <p:nvPr/>
          </p:nvSpPr>
          <p:spPr>
            <a:xfrm>
              <a:off x="7506252"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59" name="tx1759"/>
            <p:cNvSpPr/>
            <p:nvPr/>
          </p:nvSpPr>
          <p:spPr>
            <a:xfrm>
              <a:off x="7769703"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60" name="tx1760"/>
            <p:cNvSpPr/>
            <p:nvPr/>
          </p:nvSpPr>
          <p:spPr>
            <a:xfrm>
              <a:off x="8033154"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61" name="tx1761"/>
            <p:cNvSpPr/>
            <p:nvPr/>
          </p:nvSpPr>
          <p:spPr>
            <a:xfrm>
              <a:off x="8296605"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62" name="tx1762"/>
            <p:cNvSpPr/>
            <p:nvPr/>
          </p:nvSpPr>
          <p:spPr>
            <a:xfrm>
              <a:off x="8560056" y="42053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63" name="tx1763"/>
            <p:cNvSpPr/>
            <p:nvPr/>
          </p:nvSpPr>
          <p:spPr>
            <a:xfrm>
              <a:off x="1973780"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64" name="tx1764"/>
            <p:cNvSpPr/>
            <p:nvPr/>
          </p:nvSpPr>
          <p:spPr>
            <a:xfrm>
              <a:off x="2237231"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65" name="tx1765"/>
            <p:cNvSpPr/>
            <p:nvPr/>
          </p:nvSpPr>
          <p:spPr>
            <a:xfrm>
              <a:off x="2500682"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66" name="tx1766"/>
            <p:cNvSpPr/>
            <p:nvPr/>
          </p:nvSpPr>
          <p:spPr>
            <a:xfrm>
              <a:off x="2764133"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67" name="tx1767"/>
            <p:cNvSpPr/>
            <p:nvPr/>
          </p:nvSpPr>
          <p:spPr>
            <a:xfrm>
              <a:off x="3027584"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68" name="tx1768"/>
            <p:cNvSpPr/>
            <p:nvPr/>
          </p:nvSpPr>
          <p:spPr>
            <a:xfrm>
              <a:off x="3291035"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69" name="tx1769"/>
            <p:cNvSpPr/>
            <p:nvPr/>
          </p:nvSpPr>
          <p:spPr>
            <a:xfrm>
              <a:off x="3554486"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70" name="tx1770"/>
            <p:cNvSpPr/>
            <p:nvPr/>
          </p:nvSpPr>
          <p:spPr>
            <a:xfrm>
              <a:off x="3817938"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71" name="tx1771"/>
            <p:cNvSpPr/>
            <p:nvPr/>
          </p:nvSpPr>
          <p:spPr>
            <a:xfrm>
              <a:off x="4081389"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72" name="tx1772"/>
            <p:cNvSpPr/>
            <p:nvPr/>
          </p:nvSpPr>
          <p:spPr>
            <a:xfrm>
              <a:off x="4344840"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73" name="tx1773"/>
            <p:cNvSpPr/>
            <p:nvPr/>
          </p:nvSpPr>
          <p:spPr>
            <a:xfrm>
              <a:off x="4608291"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74" name="tx1774"/>
            <p:cNvSpPr/>
            <p:nvPr/>
          </p:nvSpPr>
          <p:spPr>
            <a:xfrm>
              <a:off x="4871742"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75" name="tx1775"/>
            <p:cNvSpPr/>
            <p:nvPr/>
          </p:nvSpPr>
          <p:spPr>
            <a:xfrm>
              <a:off x="5135193"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76" name="tx1776"/>
            <p:cNvSpPr/>
            <p:nvPr/>
          </p:nvSpPr>
          <p:spPr>
            <a:xfrm>
              <a:off x="5398644"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77" name="tx1777"/>
            <p:cNvSpPr/>
            <p:nvPr/>
          </p:nvSpPr>
          <p:spPr>
            <a:xfrm>
              <a:off x="5662095"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78" name="tx1778"/>
            <p:cNvSpPr/>
            <p:nvPr/>
          </p:nvSpPr>
          <p:spPr>
            <a:xfrm>
              <a:off x="5925546"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79" name="tx1779"/>
            <p:cNvSpPr/>
            <p:nvPr/>
          </p:nvSpPr>
          <p:spPr>
            <a:xfrm>
              <a:off x="6188997"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80" name="tx1780"/>
            <p:cNvSpPr/>
            <p:nvPr/>
          </p:nvSpPr>
          <p:spPr>
            <a:xfrm>
              <a:off x="6452448"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781" name="tx1781"/>
            <p:cNvSpPr/>
            <p:nvPr/>
          </p:nvSpPr>
          <p:spPr>
            <a:xfrm>
              <a:off x="6715899"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82" name="tx1782"/>
            <p:cNvSpPr/>
            <p:nvPr/>
          </p:nvSpPr>
          <p:spPr>
            <a:xfrm>
              <a:off x="6979350"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83" name="tx1783"/>
            <p:cNvSpPr/>
            <p:nvPr/>
          </p:nvSpPr>
          <p:spPr>
            <a:xfrm>
              <a:off x="7242801"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784" name="tx1784"/>
            <p:cNvSpPr/>
            <p:nvPr/>
          </p:nvSpPr>
          <p:spPr>
            <a:xfrm>
              <a:off x="7506252"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785" name="tx1785"/>
            <p:cNvSpPr/>
            <p:nvPr/>
          </p:nvSpPr>
          <p:spPr>
            <a:xfrm>
              <a:off x="7769703"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786" name="tx1786"/>
            <p:cNvSpPr/>
            <p:nvPr/>
          </p:nvSpPr>
          <p:spPr>
            <a:xfrm>
              <a:off x="8033154"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87" name="tx1787"/>
            <p:cNvSpPr/>
            <p:nvPr/>
          </p:nvSpPr>
          <p:spPr>
            <a:xfrm>
              <a:off x="8296605"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88" name="tx1788"/>
            <p:cNvSpPr/>
            <p:nvPr/>
          </p:nvSpPr>
          <p:spPr>
            <a:xfrm>
              <a:off x="8560056" y="3362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89" name="tx1789"/>
            <p:cNvSpPr/>
            <p:nvPr/>
          </p:nvSpPr>
          <p:spPr>
            <a:xfrm>
              <a:off x="1973780"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790" name="tx1790"/>
            <p:cNvSpPr/>
            <p:nvPr/>
          </p:nvSpPr>
          <p:spPr>
            <a:xfrm>
              <a:off x="2237231"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791" name="tx1791"/>
            <p:cNvSpPr/>
            <p:nvPr/>
          </p:nvSpPr>
          <p:spPr>
            <a:xfrm>
              <a:off x="2500682"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92" name="tx1792"/>
            <p:cNvSpPr/>
            <p:nvPr/>
          </p:nvSpPr>
          <p:spPr>
            <a:xfrm>
              <a:off x="2764133"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93" name="tx1793"/>
            <p:cNvSpPr/>
            <p:nvPr/>
          </p:nvSpPr>
          <p:spPr>
            <a:xfrm>
              <a:off x="3027584"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94" name="tx1794"/>
            <p:cNvSpPr/>
            <p:nvPr/>
          </p:nvSpPr>
          <p:spPr>
            <a:xfrm>
              <a:off x="3291035"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95" name="tx1795"/>
            <p:cNvSpPr/>
            <p:nvPr/>
          </p:nvSpPr>
          <p:spPr>
            <a:xfrm>
              <a:off x="3554486"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96" name="tx1796"/>
            <p:cNvSpPr/>
            <p:nvPr/>
          </p:nvSpPr>
          <p:spPr>
            <a:xfrm>
              <a:off x="3817938"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97" name="tx1797"/>
            <p:cNvSpPr/>
            <p:nvPr/>
          </p:nvSpPr>
          <p:spPr>
            <a:xfrm>
              <a:off x="4081389"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98" name="tx1798"/>
            <p:cNvSpPr/>
            <p:nvPr/>
          </p:nvSpPr>
          <p:spPr>
            <a:xfrm>
              <a:off x="4344840"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99" name="tx1799"/>
            <p:cNvSpPr/>
            <p:nvPr/>
          </p:nvSpPr>
          <p:spPr>
            <a:xfrm>
              <a:off x="4608291"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00" name="tx1800"/>
            <p:cNvSpPr/>
            <p:nvPr/>
          </p:nvSpPr>
          <p:spPr>
            <a:xfrm>
              <a:off x="4871742"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01" name="tx1801"/>
            <p:cNvSpPr/>
            <p:nvPr/>
          </p:nvSpPr>
          <p:spPr>
            <a:xfrm>
              <a:off x="5135193"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02" name="tx1802"/>
            <p:cNvSpPr/>
            <p:nvPr/>
          </p:nvSpPr>
          <p:spPr>
            <a:xfrm>
              <a:off x="5398644"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03" name="tx1803"/>
            <p:cNvSpPr/>
            <p:nvPr/>
          </p:nvSpPr>
          <p:spPr>
            <a:xfrm>
              <a:off x="5662095"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04" name="tx1804"/>
            <p:cNvSpPr/>
            <p:nvPr/>
          </p:nvSpPr>
          <p:spPr>
            <a:xfrm>
              <a:off x="5925546"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05" name="tx1805"/>
            <p:cNvSpPr/>
            <p:nvPr/>
          </p:nvSpPr>
          <p:spPr>
            <a:xfrm>
              <a:off x="6188997"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06" name="tx1806"/>
            <p:cNvSpPr/>
            <p:nvPr/>
          </p:nvSpPr>
          <p:spPr>
            <a:xfrm>
              <a:off x="6452448"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07" name="tx1807"/>
            <p:cNvSpPr/>
            <p:nvPr/>
          </p:nvSpPr>
          <p:spPr>
            <a:xfrm>
              <a:off x="6715899"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8" name="tx1808"/>
            <p:cNvSpPr/>
            <p:nvPr/>
          </p:nvSpPr>
          <p:spPr>
            <a:xfrm>
              <a:off x="6979350"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09" name="tx1809"/>
            <p:cNvSpPr/>
            <p:nvPr/>
          </p:nvSpPr>
          <p:spPr>
            <a:xfrm>
              <a:off x="7242801"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10" name="tx1810"/>
            <p:cNvSpPr/>
            <p:nvPr/>
          </p:nvSpPr>
          <p:spPr>
            <a:xfrm>
              <a:off x="7506252"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11" name="tx1811"/>
            <p:cNvSpPr/>
            <p:nvPr/>
          </p:nvSpPr>
          <p:spPr>
            <a:xfrm>
              <a:off x="7769703"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12" name="tx1812"/>
            <p:cNvSpPr/>
            <p:nvPr/>
          </p:nvSpPr>
          <p:spPr>
            <a:xfrm>
              <a:off x="8033154"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13" name="tx1813"/>
            <p:cNvSpPr/>
            <p:nvPr/>
          </p:nvSpPr>
          <p:spPr>
            <a:xfrm>
              <a:off x="8296605"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14" name="tx1814"/>
            <p:cNvSpPr/>
            <p:nvPr/>
          </p:nvSpPr>
          <p:spPr>
            <a:xfrm>
              <a:off x="8560056" y="2367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15" name="tx1815"/>
            <p:cNvSpPr/>
            <p:nvPr/>
          </p:nvSpPr>
          <p:spPr>
            <a:xfrm>
              <a:off x="1973780"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816" name="tx1816"/>
            <p:cNvSpPr/>
            <p:nvPr/>
          </p:nvSpPr>
          <p:spPr>
            <a:xfrm>
              <a:off x="2237231"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817" name="tx1817"/>
            <p:cNvSpPr/>
            <p:nvPr/>
          </p:nvSpPr>
          <p:spPr>
            <a:xfrm>
              <a:off x="2500682"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818" name="tx1818"/>
            <p:cNvSpPr/>
            <p:nvPr/>
          </p:nvSpPr>
          <p:spPr>
            <a:xfrm>
              <a:off x="2764133"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819" name="tx1819"/>
            <p:cNvSpPr/>
            <p:nvPr/>
          </p:nvSpPr>
          <p:spPr>
            <a:xfrm>
              <a:off x="3027584"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820" name="tx1820"/>
            <p:cNvSpPr/>
            <p:nvPr/>
          </p:nvSpPr>
          <p:spPr>
            <a:xfrm>
              <a:off x="3291035"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821" name="tx1821"/>
            <p:cNvSpPr/>
            <p:nvPr/>
          </p:nvSpPr>
          <p:spPr>
            <a:xfrm>
              <a:off x="3554486"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22" name="tx1822"/>
            <p:cNvSpPr/>
            <p:nvPr/>
          </p:nvSpPr>
          <p:spPr>
            <a:xfrm>
              <a:off x="3817938"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23" name="tx1823"/>
            <p:cNvSpPr/>
            <p:nvPr/>
          </p:nvSpPr>
          <p:spPr>
            <a:xfrm>
              <a:off x="4081389"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24" name="tx1824"/>
            <p:cNvSpPr/>
            <p:nvPr/>
          </p:nvSpPr>
          <p:spPr>
            <a:xfrm>
              <a:off x="4344840"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25" name="tx1825"/>
            <p:cNvSpPr/>
            <p:nvPr/>
          </p:nvSpPr>
          <p:spPr>
            <a:xfrm>
              <a:off x="4608291"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26" name="tx1826"/>
            <p:cNvSpPr/>
            <p:nvPr/>
          </p:nvSpPr>
          <p:spPr>
            <a:xfrm>
              <a:off x="4871742"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27" name="tx1827"/>
            <p:cNvSpPr/>
            <p:nvPr/>
          </p:nvSpPr>
          <p:spPr>
            <a:xfrm>
              <a:off x="5135193"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28" name="tx1828"/>
            <p:cNvSpPr/>
            <p:nvPr/>
          </p:nvSpPr>
          <p:spPr>
            <a:xfrm>
              <a:off x="5398644"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29" name="tx1829"/>
            <p:cNvSpPr/>
            <p:nvPr/>
          </p:nvSpPr>
          <p:spPr>
            <a:xfrm>
              <a:off x="5662095"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30" name="tx1830"/>
            <p:cNvSpPr/>
            <p:nvPr/>
          </p:nvSpPr>
          <p:spPr>
            <a:xfrm>
              <a:off x="5925546"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31" name="tx1831"/>
            <p:cNvSpPr/>
            <p:nvPr/>
          </p:nvSpPr>
          <p:spPr>
            <a:xfrm>
              <a:off x="6188997"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32" name="tx1832"/>
            <p:cNvSpPr/>
            <p:nvPr/>
          </p:nvSpPr>
          <p:spPr>
            <a:xfrm>
              <a:off x="6452448"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33" name="tx1833"/>
            <p:cNvSpPr/>
            <p:nvPr/>
          </p:nvSpPr>
          <p:spPr>
            <a:xfrm>
              <a:off x="6715899"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34" name="tx1834"/>
            <p:cNvSpPr/>
            <p:nvPr/>
          </p:nvSpPr>
          <p:spPr>
            <a:xfrm>
              <a:off x="6979350"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35" name="tx1835"/>
            <p:cNvSpPr/>
            <p:nvPr/>
          </p:nvSpPr>
          <p:spPr>
            <a:xfrm>
              <a:off x="7242801"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36" name="tx1836"/>
            <p:cNvSpPr/>
            <p:nvPr/>
          </p:nvSpPr>
          <p:spPr>
            <a:xfrm>
              <a:off x="7506252"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37" name="tx1837"/>
            <p:cNvSpPr/>
            <p:nvPr/>
          </p:nvSpPr>
          <p:spPr>
            <a:xfrm>
              <a:off x="7769703"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38" name="tx1838"/>
            <p:cNvSpPr/>
            <p:nvPr/>
          </p:nvSpPr>
          <p:spPr>
            <a:xfrm>
              <a:off x="8033154"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39" name="tx1839"/>
            <p:cNvSpPr/>
            <p:nvPr/>
          </p:nvSpPr>
          <p:spPr>
            <a:xfrm>
              <a:off x="8296605"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40" name="tx1840"/>
            <p:cNvSpPr/>
            <p:nvPr/>
          </p:nvSpPr>
          <p:spPr>
            <a:xfrm>
              <a:off x="8560056" y="24438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41" name="tx1841"/>
            <p:cNvSpPr/>
            <p:nvPr/>
          </p:nvSpPr>
          <p:spPr>
            <a:xfrm>
              <a:off x="1973780"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842" name="tx1842"/>
            <p:cNvSpPr/>
            <p:nvPr/>
          </p:nvSpPr>
          <p:spPr>
            <a:xfrm>
              <a:off x="2237231"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43" name="tx1843"/>
            <p:cNvSpPr/>
            <p:nvPr/>
          </p:nvSpPr>
          <p:spPr>
            <a:xfrm>
              <a:off x="2500682"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44" name="tx1844"/>
            <p:cNvSpPr/>
            <p:nvPr/>
          </p:nvSpPr>
          <p:spPr>
            <a:xfrm>
              <a:off x="2764133"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45" name="tx1845"/>
            <p:cNvSpPr/>
            <p:nvPr/>
          </p:nvSpPr>
          <p:spPr>
            <a:xfrm>
              <a:off x="3027584"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46" name="tx1846"/>
            <p:cNvSpPr/>
            <p:nvPr/>
          </p:nvSpPr>
          <p:spPr>
            <a:xfrm>
              <a:off x="3291035"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47" name="tx1847"/>
            <p:cNvSpPr/>
            <p:nvPr/>
          </p:nvSpPr>
          <p:spPr>
            <a:xfrm>
              <a:off x="3554486"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48" name="tx1848"/>
            <p:cNvSpPr/>
            <p:nvPr/>
          </p:nvSpPr>
          <p:spPr>
            <a:xfrm>
              <a:off x="3817938"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49" name="tx1849"/>
            <p:cNvSpPr/>
            <p:nvPr/>
          </p:nvSpPr>
          <p:spPr>
            <a:xfrm>
              <a:off x="4081389"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50" name="tx1850"/>
            <p:cNvSpPr/>
            <p:nvPr/>
          </p:nvSpPr>
          <p:spPr>
            <a:xfrm>
              <a:off x="4344840"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51" name="tx1851"/>
            <p:cNvSpPr/>
            <p:nvPr/>
          </p:nvSpPr>
          <p:spPr>
            <a:xfrm>
              <a:off x="4608291"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852" name="tx1852"/>
            <p:cNvSpPr/>
            <p:nvPr/>
          </p:nvSpPr>
          <p:spPr>
            <a:xfrm>
              <a:off x="4871742"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853" name="tx1853"/>
            <p:cNvSpPr/>
            <p:nvPr/>
          </p:nvSpPr>
          <p:spPr>
            <a:xfrm>
              <a:off x="5135193"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54" name="tx1854"/>
            <p:cNvSpPr/>
            <p:nvPr/>
          </p:nvSpPr>
          <p:spPr>
            <a:xfrm>
              <a:off x="5398644"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55" name="tx1855"/>
            <p:cNvSpPr/>
            <p:nvPr/>
          </p:nvSpPr>
          <p:spPr>
            <a:xfrm>
              <a:off x="5662095"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56" name="tx1856"/>
            <p:cNvSpPr/>
            <p:nvPr/>
          </p:nvSpPr>
          <p:spPr>
            <a:xfrm>
              <a:off x="5925546"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57" name="tx1857"/>
            <p:cNvSpPr/>
            <p:nvPr/>
          </p:nvSpPr>
          <p:spPr>
            <a:xfrm>
              <a:off x="6188997"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58" name="tx1858"/>
            <p:cNvSpPr/>
            <p:nvPr/>
          </p:nvSpPr>
          <p:spPr>
            <a:xfrm>
              <a:off x="6452448"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59" name="tx1859"/>
            <p:cNvSpPr/>
            <p:nvPr/>
          </p:nvSpPr>
          <p:spPr>
            <a:xfrm>
              <a:off x="6715899"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60" name="tx1860"/>
            <p:cNvSpPr/>
            <p:nvPr/>
          </p:nvSpPr>
          <p:spPr>
            <a:xfrm>
              <a:off x="6979350"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61" name="tx1861"/>
            <p:cNvSpPr/>
            <p:nvPr/>
          </p:nvSpPr>
          <p:spPr>
            <a:xfrm>
              <a:off x="7242801"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62" name="tx1862"/>
            <p:cNvSpPr/>
            <p:nvPr/>
          </p:nvSpPr>
          <p:spPr>
            <a:xfrm>
              <a:off x="7506252"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863" name="tx1863"/>
            <p:cNvSpPr/>
            <p:nvPr/>
          </p:nvSpPr>
          <p:spPr>
            <a:xfrm>
              <a:off x="7769703"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864" name="tx1864"/>
            <p:cNvSpPr/>
            <p:nvPr/>
          </p:nvSpPr>
          <p:spPr>
            <a:xfrm>
              <a:off x="8033154"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65" name="tx1865"/>
            <p:cNvSpPr/>
            <p:nvPr/>
          </p:nvSpPr>
          <p:spPr>
            <a:xfrm>
              <a:off x="8296605"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66" name="tx1866"/>
            <p:cNvSpPr/>
            <p:nvPr/>
          </p:nvSpPr>
          <p:spPr>
            <a:xfrm>
              <a:off x="8560056" y="32097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67" name="tx1867"/>
            <p:cNvSpPr/>
            <p:nvPr/>
          </p:nvSpPr>
          <p:spPr>
            <a:xfrm>
              <a:off x="1973780"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68" name="tx1868"/>
            <p:cNvSpPr/>
            <p:nvPr/>
          </p:nvSpPr>
          <p:spPr>
            <a:xfrm>
              <a:off x="2237231"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69" name="tx1869"/>
            <p:cNvSpPr/>
            <p:nvPr/>
          </p:nvSpPr>
          <p:spPr>
            <a:xfrm>
              <a:off x="2500682"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70" name="tx1870"/>
            <p:cNvSpPr/>
            <p:nvPr/>
          </p:nvSpPr>
          <p:spPr>
            <a:xfrm>
              <a:off x="2764133"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71" name="tx1871"/>
            <p:cNvSpPr/>
            <p:nvPr/>
          </p:nvSpPr>
          <p:spPr>
            <a:xfrm>
              <a:off x="3027584"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72" name="tx1872"/>
            <p:cNvSpPr/>
            <p:nvPr/>
          </p:nvSpPr>
          <p:spPr>
            <a:xfrm>
              <a:off x="3291035"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73" name="tx1873"/>
            <p:cNvSpPr/>
            <p:nvPr/>
          </p:nvSpPr>
          <p:spPr>
            <a:xfrm>
              <a:off x="3554486"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74" name="tx1874"/>
            <p:cNvSpPr/>
            <p:nvPr/>
          </p:nvSpPr>
          <p:spPr>
            <a:xfrm>
              <a:off x="3817938"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75" name="tx1875"/>
            <p:cNvSpPr/>
            <p:nvPr/>
          </p:nvSpPr>
          <p:spPr>
            <a:xfrm>
              <a:off x="4081389"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76" name="tx1876"/>
            <p:cNvSpPr/>
            <p:nvPr/>
          </p:nvSpPr>
          <p:spPr>
            <a:xfrm>
              <a:off x="4344840"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77" name="tx1877"/>
            <p:cNvSpPr/>
            <p:nvPr/>
          </p:nvSpPr>
          <p:spPr>
            <a:xfrm>
              <a:off x="4608291"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78" name="tx1878"/>
            <p:cNvSpPr/>
            <p:nvPr/>
          </p:nvSpPr>
          <p:spPr>
            <a:xfrm>
              <a:off x="4871742"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79" name="tx1879"/>
            <p:cNvSpPr/>
            <p:nvPr/>
          </p:nvSpPr>
          <p:spPr>
            <a:xfrm>
              <a:off x="5135193"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0" name="tx1880"/>
            <p:cNvSpPr/>
            <p:nvPr/>
          </p:nvSpPr>
          <p:spPr>
            <a:xfrm>
              <a:off x="5398644"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1" name="tx1881"/>
            <p:cNvSpPr/>
            <p:nvPr/>
          </p:nvSpPr>
          <p:spPr>
            <a:xfrm>
              <a:off x="5662095"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2" name="tx1882"/>
            <p:cNvSpPr/>
            <p:nvPr/>
          </p:nvSpPr>
          <p:spPr>
            <a:xfrm>
              <a:off x="5925546"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3" name="tx1883"/>
            <p:cNvSpPr/>
            <p:nvPr/>
          </p:nvSpPr>
          <p:spPr>
            <a:xfrm>
              <a:off x="6188997"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4" name="tx1884"/>
            <p:cNvSpPr/>
            <p:nvPr/>
          </p:nvSpPr>
          <p:spPr>
            <a:xfrm>
              <a:off x="6452448"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5" name="tx1885"/>
            <p:cNvSpPr/>
            <p:nvPr/>
          </p:nvSpPr>
          <p:spPr>
            <a:xfrm>
              <a:off x="6715899"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6" name="tx1886"/>
            <p:cNvSpPr/>
            <p:nvPr/>
          </p:nvSpPr>
          <p:spPr>
            <a:xfrm>
              <a:off x="6979350"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7" name="tx1887"/>
            <p:cNvSpPr/>
            <p:nvPr/>
          </p:nvSpPr>
          <p:spPr>
            <a:xfrm>
              <a:off x="7242801"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88" name="tx1888"/>
            <p:cNvSpPr/>
            <p:nvPr/>
          </p:nvSpPr>
          <p:spPr>
            <a:xfrm>
              <a:off x="7506252"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9" name="tx1889"/>
            <p:cNvSpPr/>
            <p:nvPr/>
          </p:nvSpPr>
          <p:spPr>
            <a:xfrm>
              <a:off x="7769703"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0" name="tx1890"/>
            <p:cNvSpPr/>
            <p:nvPr/>
          </p:nvSpPr>
          <p:spPr>
            <a:xfrm>
              <a:off x="8033154"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1" name="tx1891"/>
            <p:cNvSpPr/>
            <p:nvPr/>
          </p:nvSpPr>
          <p:spPr>
            <a:xfrm>
              <a:off x="8296605"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2" name="tx1892"/>
            <p:cNvSpPr/>
            <p:nvPr/>
          </p:nvSpPr>
          <p:spPr>
            <a:xfrm>
              <a:off x="8560056" y="12184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3" name="tx1893"/>
            <p:cNvSpPr/>
            <p:nvPr/>
          </p:nvSpPr>
          <p:spPr>
            <a:xfrm>
              <a:off x="1973780"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4" name="tx1894"/>
            <p:cNvSpPr/>
            <p:nvPr/>
          </p:nvSpPr>
          <p:spPr>
            <a:xfrm>
              <a:off x="2237231"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5" name="tx1895"/>
            <p:cNvSpPr/>
            <p:nvPr/>
          </p:nvSpPr>
          <p:spPr>
            <a:xfrm>
              <a:off x="2500682"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6" name="tx1896"/>
            <p:cNvSpPr/>
            <p:nvPr/>
          </p:nvSpPr>
          <p:spPr>
            <a:xfrm>
              <a:off x="2764133"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7" name="tx1897"/>
            <p:cNvSpPr/>
            <p:nvPr/>
          </p:nvSpPr>
          <p:spPr>
            <a:xfrm>
              <a:off x="3027584"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8" name="tx1898"/>
            <p:cNvSpPr/>
            <p:nvPr/>
          </p:nvSpPr>
          <p:spPr>
            <a:xfrm>
              <a:off x="3291035"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99" name="tx1899"/>
            <p:cNvSpPr/>
            <p:nvPr/>
          </p:nvSpPr>
          <p:spPr>
            <a:xfrm>
              <a:off x="3554486"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00" name="tx1900"/>
            <p:cNvSpPr/>
            <p:nvPr/>
          </p:nvSpPr>
          <p:spPr>
            <a:xfrm>
              <a:off x="3817938"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01" name="tx1901"/>
            <p:cNvSpPr/>
            <p:nvPr/>
          </p:nvSpPr>
          <p:spPr>
            <a:xfrm>
              <a:off x="4081389"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2" name="tx1902"/>
            <p:cNvSpPr/>
            <p:nvPr/>
          </p:nvSpPr>
          <p:spPr>
            <a:xfrm>
              <a:off x="4344840"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3" name="tx1903"/>
            <p:cNvSpPr/>
            <p:nvPr/>
          </p:nvSpPr>
          <p:spPr>
            <a:xfrm>
              <a:off x="4608291"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4" name="tx1904"/>
            <p:cNvSpPr/>
            <p:nvPr/>
          </p:nvSpPr>
          <p:spPr>
            <a:xfrm>
              <a:off x="4871742"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5" name="tx1905"/>
            <p:cNvSpPr/>
            <p:nvPr/>
          </p:nvSpPr>
          <p:spPr>
            <a:xfrm>
              <a:off x="5135193"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6" name="tx1906"/>
            <p:cNvSpPr/>
            <p:nvPr/>
          </p:nvSpPr>
          <p:spPr>
            <a:xfrm>
              <a:off x="5398644"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07" name="tx1907"/>
            <p:cNvSpPr/>
            <p:nvPr/>
          </p:nvSpPr>
          <p:spPr>
            <a:xfrm>
              <a:off x="5662095"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08" name="tx1908"/>
            <p:cNvSpPr/>
            <p:nvPr/>
          </p:nvSpPr>
          <p:spPr>
            <a:xfrm>
              <a:off x="5925546"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09" name="tx1909"/>
            <p:cNvSpPr/>
            <p:nvPr/>
          </p:nvSpPr>
          <p:spPr>
            <a:xfrm>
              <a:off x="6188997"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10" name="tx1910"/>
            <p:cNvSpPr/>
            <p:nvPr/>
          </p:nvSpPr>
          <p:spPr>
            <a:xfrm>
              <a:off x="6452448"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911" name="tx1911"/>
            <p:cNvSpPr/>
            <p:nvPr/>
          </p:nvSpPr>
          <p:spPr>
            <a:xfrm>
              <a:off x="6715899"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912" name="tx1912"/>
            <p:cNvSpPr/>
            <p:nvPr/>
          </p:nvSpPr>
          <p:spPr>
            <a:xfrm>
              <a:off x="6979350"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13" name="tx1913"/>
            <p:cNvSpPr/>
            <p:nvPr/>
          </p:nvSpPr>
          <p:spPr>
            <a:xfrm>
              <a:off x="7242801"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14" name="tx1914"/>
            <p:cNvSpPr/>
            <p:nvPr/>
          </p:nvSpPr>
          <p:spPr>
            <a:xfrm>
              <a:off x="7506252"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915" name="tx1915"/>
            <p:cNvSpPr/>
            <p:nvPr/>
          </p:nvSpPr>
          <p:spPr>
            <a:xfrm>
              <a:off x="7769703"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16" name="tx1916"/>
            <p:cNvSpPr/>
            <p:nvPr/>
          </p:nvSpPr>
          <p:spPr>
            <a:xfrm>
              <a:off x="8033154"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917" name="tx1917"/>
            <p:cNvSpPr/>
            <p:nvPr/>
          </p:nvSpPr>
          <p:spPr>
            <a:xfrm>
              <a:off x="8296605"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918" name="tx1918"/>
            <p:cNvSpPr/>
            <p:nvPr/>
          </p:nvSpPr>
          <p:spPr>
            <a:xfrm>
              <a:off x="8560056" y="4588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919" name="tx1919"/>
            <p:cNvSpPr/>
            <p:nvPr/>
          </p:nvSpPr>
          <p:spPr>
            <a:xfrm>
              <a:off x="1973780"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920" name="tx1920"/>
            <p:cNvSpPr/>
            <p:nvPr/>
          </p:nvSpPr>
          <p:spPr>
            <a:xfrm>
              <a:off x="2237231"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921" name="tx1921"/>
            <p:cNvSpPr/>
            <p:nvPr/>
          </p:nvSpPr>
          <p:spPr>
            <a:xfrm>
              <a:off x="2500682"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922" name="tx1922"/>
            <p:cNvSpPr/>
            <p:nvPr/>
          </p:nvSpPr>
          <p:spPr>
            <a:xfrm>
              <a:off x="2764133"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923" name="tx1923"/>
            <p:cNvSpPr/>
            <p:nvPr/>
          </p:nvSpPr>
          <p:spPr>
            <a:xfrm>
              <a:off x="3027584"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924" name="tx1924"/>
            <p:cNvSpPr/>
            <p:nvPr/>
          </p:nvSpPr>
          <p:spPr>
            <a:xfrm>
              <a:off x="3291035"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925" name="tx1925"/>
            <p:cNvSpPr/>
            <p:nvPr/>
          </p:nvSpPr>
          <p:spPr>
            <a:xfrm>
              <a:off x="3554486"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926" name="tx1926"/>
            <p:cNvSpPr/>
            <p:nvPr/>
          </p:nvSpPr>
          <p:spPr>
            <a:xfrm>
              <a:off x="3817938"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927" name="tx1927"/>
            <p:cNvSpPr/>
            <p:nvPr/>
          </p:nvSpPr>
          <p:spPr>
            <a:xfrm>
              <a:off x="4081389"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928" name="tx1928"/>
            <p:cNvSpPr/>
            <p:nvPr/>
          </p:nvSpPr>
          <p:spPr>
            <a:xfrm>
              <a:off x="4344840"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929" name="tx1929"/>
            <p:cNvSpPr/>
            <p:nvPr/>
          </p:nvSpPr>
          <p:spPr>
            <a:xfrm>
              <a:off x="4608291"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930" name="tx1930"/>
            <p:cNvSpPr/>
            <p:nvPr/>
          </p:nvSpPr>
          <p:spPr>
            <a:xfrm>
              <a:off x="4871742"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31" name="tx1931"/>
            <p:cNvSpPr/>
            <p:nvPr/>
          </p:nvSpPr>
          <p:spPr>
            <a:xfrm>
              <a:off x="5135193"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932" name="tx1932"/>
            <p:cNvSpPr/>
            <p:nvPr/>
          </p:nvSpPr>
          <p:spPr>
            <a:xfrm>
              <a:off x="5398644"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933" name="tx1933"/>
            <p:cNvSpPr/>
            <p:nvPr/>
          </p:nvSpPr>
          <p:spPr>
            <a:xfrm>
              <a:off x="5662095"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934" name="tx1934"/>
            <p:cNvSpPr/>
            <p:nvPr/>
          </p:nvSpPr>
          <p:spPr>
            <a:xfrm>
              <a:off x="5925546"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35" name="tx1935"/>
            <p:cNvSpPr/>
            <p:nvPr/>
          </p:nvSpPr>
          <p:spPr>
            <a:xfrm>
              <a:off x="6188997"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936" name="tx1936"/>
            <p:cNvSpPr/>
            <p:nvPr/>
          </p:nvSpPr>
          <p:spPr>
            <a:xfrm>
              <a:off x="6452448"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937" name="tx1937"/>
            <p:cNvSpPr/>
            <p:nvPr/>
          </p:nvSpPr>
          <p:spPr>
            <a:xfrm>
              <a:off x="6715899"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38" name="tx1938"/>
            <p:cNvSpPr/>
            <p:nvPr/>
          </p:nvSpPr>
          <p:spPr>
            <a:xfrm>
              <a:off x="6979350"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39" name="tx1939"/>
            <p:cNvSpPr/>
            <p:nvPr/>
          </p:nvSpPr>
          <p:spPr>
            <a:xfrm>
              <a:off x="7242801"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940" name="tx1940"/>
            <p:cNvSpPr/>
            <p:nvPr/>
          </p:nvSpPr>
          <p:spPr>
            <a:xfrm>
              <a:off x="7506252"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941" name="tx1941"/>
            <p:cNvSpPr/>
            <p:nvPr/>
          </p:nvSpPr>
          <p:spPr>
            <a:xfrm>
              <a:off x="7769703"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42" name="tx1942"/>
            <p:cNvSpPr/>
            <p:nvPr/>
          </p:nvSpPr>
          <p:spPr>
            <a:xfrm>
              <a:off x="8033154"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43" name="tx1943"/>
            <p:cNvSpPr/>
            <p:nvPr/>
          </p:nvSpPr>
          <p:spPr>
            <a:xfrm>
              <a:off x="8296605"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44" name="tx1944"/>
            <p:cNvSpPr/>
            <p:nvPr/>
          </p:nvSpPr>
          <p:spPr>
            <a:xfrm>
              <a:off x="8560056" y="252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45" name="tx1945"/>
            <p:cNvSpPr/>
            <p:nvPr/>
          </p:nvSpPr>
          <p:spPr>
            <a:xfrm>
              <a:off x="1973780"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46" name="tx1946"/>
            <p:cNvSpPr/>
            <p:nvPr/>
          </p:nvSpPr>
          <p:spPr>
            <a:xfrm>
              <a:off x="2237231"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47" name="tx1947"/>
            <p:cNvSpPr/>
            <p:nvPr/>
          </p:nvSpPr>
          <p:spPr>
            <a:xfrm>
              <a:off x="2500682"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48" name="tx1948"/>
            <p:cNvSpPr/>
            <p:nvPr/>
          </p:nvSpPr>
          <p:spPr>
            <a:xfrm>
              <a:off x="2764133"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49" name="tx1949"/>
            <p:cNvSpPr/>
            <p:nvPr/>
          </p:nvSpPr>
          <p:spPr>
            <a:xfrm>
              <a:off x="3027584"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50" name="tx1950"/>
            <p:cNvSpPr/>
            <p:nvPr/>
          </p:nvSpPr>
          <p:spPr>
            <a:xfrm>
              <a:off x="3291035"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51" name="tx1951"/>
            <p:cNvSpPr/>
            <p:nvPr/>
          </p:nvSpPr>
          <p:spPr>
            <a:xfrm>
              <a:off x="3554486"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52" name="tx1952"/>
            <p:cNvSpPr/>
            <p:nvPr/>
          </p:nvSpPr>
          <p:spPr>
            <a:xfrm>
              <a:off x="3817938"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53" name="tx1953"/>
            <p:cNvSpPr/>
            <p:nvPr/>
          </p:nvSpPr>
          <p:spPr>
            <a:xfrm>
              <a:off x="4081389"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54" name="tx1954"/>
            <p:cNvSpPr/>
            <p:nvPr/>
          </p:nvSpPr>
          <p:spPr>
            <a:xfrm>
              <a:off x="4344840"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55" name="tx1955"/>
            <p:cNvSpPr/>
            <p:nvPr/>
          </p:nvSpPr>
          <p:spPr>
            <a:xfrm>
              <a:off x="4608291"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56" name="tx1956"/>
            <p:cNvSpPr/>
            <p:nvPr/>
          </p:nvSpPr>
          <p:spPr>
            <a:xfrm>
              <a:off x="4871742"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57" name="tx1957"/>
            <p:cNvSpPr/>
            <p:nvPr/>
          </p:nvSpPr>
          <p:spPr>
            <a:xfrm>
              <a:off x="5135193"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58" name="tx1958"/>
            <p:cNvSpPr/>
            <p:nvPr/>
          </p:nvSpPr>
          <p:spPr>
            <a:xfrm>
              <a:off x="5398644"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59" name="tx1959"/>
            <p:cNvSpPr/>
            <p:nvPr/>
          </p:nvSpPr>
          <p:spPr>
            <a:xfrm>
              <a:off x="5662095"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960" name="tx1960"/>
            <p:cNvSpPr/>
            <p:nvPr/>
          </p:nvSpPr>
          <p:spPr>
            <a:xfrm>
              <a:off x="5925546"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961" name="tx1961"/>
            <p:cNvSpPr/>
            <p:nvPr/>
          </p:nvSpPr>
          <p:spPr>
            <a:xfrm>
              <a:off x="6188997"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962" name="tx1962"/>
            <p:cNvSpPr/>
            <p:nvPr/>
          </p:nvSpPr>
          <p:spPr>
            <a:xfrm>
              <a:off x="6452448"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963" name="tx1963"/>
            <p:cNvSpPr/>
            <p:nvPr/>
          </p:nvSpPr>
          <p:spPr>
            <a:xfrm>
              <a:off x="6715899"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964" name="tx1964"/>
            <p:cNvSpPr/>
            <p:nvPr/>
          </p:nvSpPr>
          <p:spPr>
            <a:xfrm>
              <a:off x="6979350"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965" name="tx1965"/>
            <p:cNvSpPr/>
            <p:nvPr/>
          </p:nvSpPr>
          <p:spPr>
            <a:xfrm>
              <a:off x="7242801"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966" name="tx1966"/>
            <p:cNvSpPr/>
            <p:nvPr/>
          </p:nvSpPr>
          <p:spPr>
            <a:xfrm>
              <a:off x="7506252"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967" name="tx1967"/>
            <p:cNvSpPr/>
            <p:nvPr/>
          </p:nvSpPr>
          <p:spPr>
            <a:xfrm>
              <a:off x="7769703"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968" name="tx1968"/>
            <p:cNvSpPr/>
            <p:nvPr/>
          </p:nvSpPr>
          <p:spPr>
            <a:xfrm>
              <a:off x="8033154"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969" name="tx1969"/>
            <p:cNvSpPr/>
            <p:nvPr/>
          </p:nvSpPr>
          <p:spPr>
            <a:xfrm>
              <a:off x="8296605"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70" name="tx1970"/>
            <p:cNvSpPr/>
            <p:nvPr/>
          </p:nvSpPr>
          <p:spPr>
            <a:xfrm>
              <a:off x="8560056" y="4741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971" name="tx1971"/>
            <p:cNvSpPr/>
            <p:nvPr/>
          </p:nvSpPr>
          <p:spPr>
            <a:xfrm>
              <a:off x="1973780"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72" name="tx1972"/>
            <p:cNvSpPr/>
            <p:nvPr/>
          </p:nvSpPr>
          <p:spPr>
            <a:xfrm>
              <a:off x="2237231"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73" name="tx1973"/>
            <p:cNvSpPr/>
            <p:nvPr/>
          </p:nvSpPr>
          <p:spPr>
            <a:xfrm>
              <a:off x="2500682"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74" name="tx1974"/>
            <p:cNvSpPr/>
            <p:nvPr/>
          </p:nvSpPr>
          <p:spPr>
            <a:xfrm>
              <a:off x="2764133"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75" name="tx1975"/>
            <p:cNvSpPr/>
            <p:nvPr/>
          </p:nvSpPr>
          <p:spPr>
            <a:xfrm>
              <a:off x="3027584"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76" name="tx1976"/>
            <p:cNvSpPr/>
            <p:nvPr/>
          </p:nvSpPr>
          <p:spPr>
            <a:xfrm>
              <a:off x="3291035"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77" name="tx1977"/>
            <p:cNvSpPr/>
            <p:nvPr/>
          </p:nvSpPr>
          <p:spPr>
            <a:xfrm>
              <a:off x="3554486"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78" name="tx1978"/>
            <p:cNvSpPr/>
            <p:nvPr/>
          </p:nvSpPr>
          <p:spPr>
            <a:xfrm>
              <a:off x="3817938"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79" name="tx1979"/>
            <p:cNvSpPr/>
            <p:nvPr/>
          </p:nvSpPr>
          <p:spPr>
            <a:xfrm>
              <a:off x="4081389"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80" name="tx1980"/>
            <p:cNvSpPr/>
            <p:nvPr/>
          </p:nvSpPr>
          <p:spPr>
            <a:xfrm>
              <a:off x="4344840"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81" name="tx1981"/>
            <p:cNvSpPr/>
            <p:nvPr/>
          </p:nvSpPr>
          <p:spPr>
            <a:xfrm>
              <a:off x="4608291"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82" name="tx1982"/>
            <p:cNvSpPr/>
            <p:nvPr/>
          </p:nvSpPr>
          <p:spPr>
            <a:xfrm>
              <a:off x="4871742"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83" name="tx1983"/>
            <p:cNvSpPr/>
            <p:nvPr/>
          </p:nvSpPr>
          <p:spPr>
            <a:xfrm>
              <a:off x="5135193"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84" name="tx1984"/>
            <p:cNvSpPr/>
            <p:nvPr/>
          </p:nvSpPr>
          <p:spPr>
            <a:xfrm>
              <a:off x="5398644"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85" name="tx1985"/>
            <p:cNvSpPr/>
            <p:nvPr/>
          </p:nvSpPr>
          <p:spPr>
            <a:xfrm>
              <a:off x="5662095"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86" name="tx1986"/>
            <p:cNvSpPr/>
            <p:nvPr/>
          </p:nvSpPr>
          <p:spPr>
            <a:xfrm>
              <a:off x="5925546"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87" name="tx1987"/>
            <p:cNvSpPr/>
            <p:nvPr/>
          </p:nvSpPr>
          <p:spPr>
            <a:xfrm>
              <a:off x="6188997"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88" name="tx1988"/>
            <p:cNvSpPr/>
            <p:nvPr/>
          </p:nvSpPr>
          <p:spPr>
            <a:xfrm>
              <a:off x="6452448"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89" name="tx1989"/>
            <p:cNvSpPr/>
            <p:nvPr/>
          </p:nvSpPr>
          <p:spPr>
            <a:xfrm>
              <a:off x="6715899"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90" name="tx1990"/>
            <p:cNvSpPr/>
            <p:nvPr/>
          </p:nvSpPr>
          <p:spPr>
            <a:xfrm>
              <a:off x="6979350"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91" name="tx1991"/>
            <p:cNvSpPr/>
            <p:nvPr/>
          </p:nvSpPr>
          <p:spPr>
            <a:xfrm>
              <a:off x="7242801"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992" name="tx1992"/>
            <p:cNvSpPr/>
            <p:nvPr/>
          </p:nvSpPr>
          <p:spPr>
            <a:xfrm>
              <a:off x="7506252"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93" name="tx1993"/>
            <p:cNvSpPr/>
            <p:nvPr/>
          </p:nvSpPr>
          <p:spPr>
            <a:xfrm>
              <a:off x="7769703"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994" name="tx1994"/>
            <p:cNvSpPr/>
            <p:nvPr/>
          </p:nvSpPr>
          <p:spPr>
            <a:xfrm>
              <a:off x="8033154"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95" name="tx1995"/>
            <p:cNvSpPr/>
            <p:nvPr/>
          </p:nvSpPr>
          <p:spPr>
            <a:xfrm>
              <a:off x="8296605"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96" name="tx1996"/>
            <p:cNvSpPr/>
            <p:nvPr/>
          </p:nvSpPr>
          <p:spPr>
            <a:xfrm>
              <a:off x="8560056" y="16014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97" name="tx1997"/>
            <p:cNvSpPr/>
            <p:nvPr/>
          </p:nvSpPr>
          <p:spPr>
            <a:xfrm>
              <a:off x="7769703"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998" name="tx1998"/>
            <p:cNvSpPr/>
            <p:nvPr/>
          </p:nvSpPr>
          <p:spPr>
            <a:xfrm>
              <a:off x="8033154"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999" name="tx1999"/>
            <p:cNvSpPr/>
            <p:nvPr/>
          </p:nvSpPr>
          <p:spPr>
            <a:xfrm>
              <a:off x="8560056"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000" name="tx2000"/>
            <p:cNvSpPr/>
            <p:nvPr/>
          </p:nvSpPr>
          <p:spPr>
            <a:xfrm>
              <a:off x="1973780"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001" name="tx2001"/>
            <p:cNvSpPr/>
            <p:nvPr/>
          </p:nvSpPr>
          <p:spPr>
            <a:xfrm>
              <a:off x="2237231"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002" name="tx2002"/>
            <p:cNvSpPr/>
            <p:nvPr/>
          </p:nvSpPr>
          <p:spPr>
            <a:xfrm>
              <a:off x="2500682"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003" name="tx2003"/>
            <p:cNvSpPr/>
            <p:nvPr/>
          </p:nvSpPr>
          <p:spPr>
            <a:xfrm>
              <a:off x="2764133"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004" name="tx2004"/>
            <p:cNvSpPr/>
            <p:nvPr/>
          </p:nvSpPr>
          <p:spPr>
            <a:xfrm>
              <a:off x="3027584"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005" name="tx2005"/>
            <p:cNvSpPr/>
            <p:nvPr/>
          </p:nvSpPr>
          <p:spPr>
            <a:xfrm>
              <a:off x="3291035"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06" name="tx2006"/>
            <p:cNvSpPr/>
            <p:nvPr/>
          </p:nvSpPr>
          <p:spPr>
            <a:xfrm>
              <a:off x="3554486"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07" name="tx2007"/>
            <p:cNvSpPr/>
            <p:nvPr/>
          </p:nvSpPr>
          <p:spPr>
            <a:xfrm>
              <a:off x="3817938"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08" name="tx2008"/>
            <p:cNvSpPr/>
            <p:nvPr/>
          </p:nvSpPr>
          <p:spPr>
            <a:xfrm>
              <a:off x="4081389"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09" name="tx2009"/>
            <p:cNvSpPr/>
            <p:nvPr/>
          </p:nvSpPr>
          <p:spPr>
            <a:xfrm>
              <a:off x="4344840"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10" name="tx2010"/>
            <p:cNvSpPr/>
            <p:nvPr/>
          </p:nvSpPr>
          <p:spPr>
            <a:xfrm>
              <a:off x="4608291"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11" name="tx2011"/>
            <p:cNvSpPr/>
            <p:nvPr/>
          </p:nvSpPr>
          <p:spPr>
            <a:xfrm>
              <a:off x="4871742"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12" name="tx2012"/>
            <p:cNvSpPr/>
            <p:nvPr/>
          </p:nvSpPr>
          <p:spPr>
            <a:xfrm>
              <a:off x="5135193"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13" name="tx2013"/>
            <p:cNvSpPr/>
            <p:nvPr/>
          </p:nvSpPr>
          <p:spPr>
            <a:xfrm>
              <a:off x="5398644"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14" name="tx2014"/>
            <p:cNvSpPr/>
            <p:nvPr/>
          </p:nvSpPr>
          <p:spPr>
            <a:xfrm>
              <a:off x="5662095"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15" name="tx2015"/>
            <p:cNvSpPr/>
            <p:nvPr/>
          </p:nvSpPr>
          <p:spPr>
            <a:xfrm>
              <a:off x="5925546"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16" name="tx2016"/>
            <p:cNvSpPr/>
            <p:nvPr/>
          </p:nvSpPr>
          <p:spPr>
            <a:xfrm>
              <a:off x="6188997"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17" name="tx2017"/>
            <p:cNvSpPr/>
            <p:nvPr/>
          </p:nvSpPr>
          <p:spPr>
            <a:xfrm>
              <a:off x="6452448"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18" name="tx2018"/>
            <p:cNvSpPr/>
            <p:nvPr/>
          </p:nvSpPr>
          <p:spPr>
            <a:xfrm>
              <a:off x="6715899"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19" name="tx2019"/>
            <p:cNvSpPr/>
            <p:nvPr/>
          </p:nvSpPr>
          <p:spPr>
            <a:xfrm>
              <a:off x="6979350"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20" name="tx2020"/>
            <p:cNvSpPr/>
            <p:nvPr/>
          </p:nvSpPr>
          <p:spPr>
            <a:xfrm>
              <a:off x="7242801"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21" name="tx2021"/>
            <p:cNvSpPr/>
            <p:nvPr/>
          </p:nvSpPr>
          <p:spPr>
            <a:xfrm>
              <a:off x="7506252"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22" name="tx2022"/>
            <p:cNvSpPr/>
            <p:nvPr/>
          </p:nvSpPr>
          <p:spPr>
            <a:xfrm>
              <a:off x="7769703"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23" name="tx2023"/>
            <p:cNvSpPr/>
            <p:nvPr/>
          </p:nvSpPr>
          <p:spPr>
            <a:xfrm>
              <a:off x="8033154"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24" name="tx2024"/>
            <p:cNvSpPr/>
            <p:nvPr/>
          </p:nvSpPr>
          <p:spPr>
            <a:xfrm>
              <a:off x="8296605"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025" name="tx2025"/>
            <p:cNvSpPr/>
            <p:nvPr/>
          </p:nvSpPr>
          <p:spPr>
            <a:xfrm>
              <a:off x="8560056" y="3286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026" name="tx2026"/>
            <p:cNvSpPr/>
            <p:nvPr/>
          </p:nvSpPr>
          <p:spPr>
            <a:xfrm>
              <a:off x="3817938"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027" name="tx2027"/>
            <p:cNvSpPr/>
            <p:nvPr/>
          </p:nvSpPr>
          <p:spPr>
            <a:xfrm>
              <a:off x="4081389"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028" name="tx2028"/>
            <p:cNvSpPr/>
            <p:nvPr/>
          </p:nvSpPr>
          <p:spPr>
            <a:xfrm>
              <a:off x="4344840"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029" name="tx2029"/>
            <p:cNvSpPr/>
            <p:nvPr/>
          </p:nvSpPr>
          <p:spPr>
            <a:xfrm>
              <a:off x="4608291"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030" name="tx2030"/>
            <p:cNvSpPr/>
            <p:nvPr/>
          </p:nvSpPr>
          <p:spPr>
            <a:xfrm>
              <a:off x="4871742"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031" name="tx2031"/>
            <p:cNvSpPr/>
            <p:nvPr/>
          </p:nvSpPr>
          <p:spPr>
            <a:xfrm>
              <a:off x="5135193"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032" name="tx2032"/>
            <p:cNvSpPr/>
            <p:nvPr/>
          </p:nvSpPr>
          <p:spPr>
            <a:xfrm>
              <a:off x="5398644"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033" name="tx2033"/>
            <p:cNvSpPr/>
            <p:nvPr/>
          </p:nvSpPr>
          <p:spPr>
            <a:xfrm>
              <a:off x="5662095"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2034" name="tx2034"/>
            <p:cNvSpPr/>
            <p:nvPr/>
          </p:nvSpPr>
          <p:spPr>
            <a:xfrm>
              <a:off x="5925546"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035" name="tx2035"/>
            <p:cNvSpPr/>
            <p:nvPr/>
          </p:nvSpPr>
          <p:spPr>
            <a:xfrm>
              <a:off x="6188997"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036" name="tx2036"/>
            <p:cNvSpPr/>
            <p:nvPr/>
          </p:nvSpPr>
          <p:spPr>
            <a:xfrm>
              <a:off x="6452448"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037" name="tx2037"/>
            <p:cNvSpPr/>
            <p:nvPr/>
          </p:nvSpPr>
          <p:spPr>
            <a:xfrm>
              <a:off x="6979350"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038" name="tx2038"/>
            <p:cNvSpPr/>
            <p:nvPr/>
          </p:nvSpPr>
          <p:spPr>
            <a:xfrm>
              <a:off x="7506252"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039" name="tx2039"/>
            <p:cNvSpPr/>
            <p:nvPr/>
          </p:nvSpPr>
          <p:spPr>
            <a:xfrm>
              <a:off x="8033154"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2040" name="tx2040"/>
            <p:cNvSpPr/>
            <p:nvPr/>
          </p:nvSpPr>
          <p:spPr>
            <a:xfrm>
              <a:off x="1973780"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041" name="tx2041"/>
            <p:cNvSpPr/>
            <p:nvPr/>
          </p:nvSpPr>
          <p:spPr>
            <a:xfrm>
              <a:off x="2237231"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042" name="tx2042"/>
            <p:cNvSpPr/>
            <p:nvPr/>
          </p:nvSpPr>
          <p:spPr>
            <a:xfrm>
              <a:off x="2500682"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043" name="tx2043"/>
            <p:cNvSpPr/>
            <p:nvPr/>
          </p:nvSpPr>
          <p:spPr>
            <a:xfrm>
              <a:off x="2764133"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044" name="tx2044"/>
            <p:cNvSpPr/>
            <p:nvPr/>
          </p:nvSpPr>
          <p:spPr>
            <a:xfrm>
              <a:off x="3027584"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045" name="tx2045"/>
            <p:cNvSpPr/>
            <p:nvPr/>
          </p:nvSpPr>
          <p:spPr>
            <a:xfrm>
              <a:off x="3291035"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46" name="tx2046"/>
            <p:cNvSpPr/>
            <p:nvPr/>
          </p:nvSpPr>
          <p:spPr>
            <a:xfrm>
              <a:off x="3554486"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47" name="tx2047"/>
            <p:cNvSpPr/>
            <p:nvPr/>
          </p:nvSpPr>
          <p:spPr>
            <a:xfrm>
              <a:off x="3817938"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48" name="tx2048"/>
            <p:cNvSpPr/>
            <p:nvPr/>
          </p:nvSpPr>
          <p:spPr>
            <a:xfrm>
              <a:off x="4081389"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49" name="tx2049"/>
            <p:cNvSpPr/>
            <p:nvPr/>
          </p:nvSpPr>
          <p:spPr>
            <a:xfrm>
              <a:off x="4344840"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050" name="tx2050"/>
            <p:cNvSpPr/>
            <p:nvPr/>
          </p:nvSpPr>
          <p:spPr>
            <a:xfrm>
              <a:off x="4608291"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51" name="tx2051"/>
            <p:cNvSpPr/>
            <p:nvPr/>
          </p:nvSpPr>
          <p:spPr>
            <a:xfrm>
              <a:off x="4871742"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052" name="tx2052"/>
            <p:cNvSpPr/>
            <p:nvPr/>
          </p:nvSpPr>
          <p:spPr>
            <a:xfrm>
              <a:off x="5135193"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53" name="tx2053"/>
            <p:cNvSpPr/>
            <p:nvPr/>
          </p:nvSpPr>
          <p:spPr>
            <a:xfrm>
              <a:off x="5398644"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54" name="tx2054"/>
            <p:cNvSpPr/>
            <p:nvPr/>
          </p:nvSpPr>
          <p:spPr>
            <a:xfrm>
              <a:off x="5662095"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55" name="tx2055"/>
            <p:cNvSpPr/>
            <p:nvPr/>
          </p:nvSpPr>
          <p:spPr>
            <a:xfrm>
              <a:off x="5925546"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56" name="tx2056"/>
            <p:cNvSpPr/>
            <p:nvPr/>
          </p:nvSpPr>
          <p:spPr>
            <a:xfrm>
              <a:off x="6188997"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57" name="tx2057"/>
            <p:cNvSpPr/>
            <p:nvPr/>
          </p:nvSpPr>
          <p:spPr>
            <a:xfrm>
              <a:off x="6452448"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58" name="tx2058"/>
            <p:cNvSpPr/>
            <p:nvPr/>
          </p:nvSpPr>
          <p:spPr>
            <a:xfrm>
              <a:off x="6715899"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59" name="tx2059"/>
            <p:cNvSpPr/>
            <p:nvPr/>
          </p:nvSpPr>
          <p:spPr>
            <a:xfrm>
              <a:off x="6979350"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60" name="tx2060"/>
            <p:cNvSpPr/>
            <p:nvPr/>
          </p:nvSpPr>
          <p:spPr>
            <a:xfrm>
              <a:off x="7242801"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061" name="tx2061"/>
            <p:cNvSpPr/>
            <p:nvPr/>
          </p:nvSpPr>
          <p:spPr>
            <a:xfrm>
              <a:off x="7506252"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62" name="tx2062"/>
            <p:cNvSpPr/>
            <p:nvPr/>
          </p:nvSpPr>
          <p:spPr>
            <a:xfrm>
              <a:off x="7769703"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63" name="tx2063"/>
            <p:cNvSpPr/>
            <p:nvPr/>
          </p:nvSpPr>
          <p:spPr>
            <a:xfrm>
              <a:off x="8033154"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64" name="tx2064"/>
            <p:cNvSpPr/>
            <p:nvPr/>
          </p:nvSpPr>
          <p:spPr>
            <a:xfrm>
              <a:off x="8296605"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65" name="tx2065"/>
            <p:cNvSpPr/>
            <p:nvPr/>
          </p:nvSpPr>
          <p:spPr>
            <a:xfrm>
              <a:off x="8560056" y="389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066" name="tx2066"/>
            <p:cNvSpPr/>
            <p:nvPr/>
          </p:nvSpPr>
          <p:spPr>
            <a:xfrm>
              <a:off x="1973780"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67" name="tx2067"/>
            <p:cNvSpPr/>
            <p:nvPr/>
          </p:nvSpPr>
          <p:spPr>
            <a:xfrm>
              <a:off x="2237231"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68" name="tx2068"/>
            <p:cNvSpPr/>
            <p:nvPr/>
          </p:nvSpPr>
          <p:spPr>
            <a:xfrm>
              <a:off x="2500682"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69" name="tx2069"/>
            <p:cNvSpPr/>
            <p:nvPr/>
          </p:nvSpPr>
          <p:spPr>
            <a:xfrm>
              <a:off x="2764133"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70" name="tx2070"/>
            <p:cNvSpPr/>
            <p:nvPr/>
          </p:nvSpPr>
          <p:spPr>
            <a:xfrm>
              <a:off x="3027584"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071" name="tx2071"/>
            <p:cNvSpPr/>
            <p:nvPr/>
          </p:nvSpPr>
          <p:spPr>
            <a:xfrm>
              <a:off x="3291035"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72" name="tx2072"/>
            <p:cNvSpPr/>
            <p:nvPr/>
          </p:nvSpPr>
          <p:spPr>
            <a:xfrm>
              <a:off x="3554486"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73" name="tx2073"/>
            <p:cNvSpPr/>
            <p:nvPr/>
          </p:nvSpPr>
          <p:spPr>
            <a:xfrm>
              <a:off x="3817938"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74" name="tx2074"/>
            <p:cNvSpPr/>
            <p:nvPr/>
          </p:nvSpPr>
          <p:spPr>
            <a:xfrm>
              <a:off x="4081389"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75" name="tx2075"/>
            <p:cNvSpPr/>
            <p:nvPr/>
          </p:nvSpPr>
          <p:spPr>
            <a:xfrm>
              <a:off x="4344840"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76" name="tx2076"/>
            <p:cNvSpPr/>
            <p:nvPr/>
          </p:nvSpPr>
          <p:spPr>
            <a:xfrm>
              <a:off x="4608291"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77" name="tx2077"/>
            <p:cNvSpPr/>
            <p:nvPr/>
          </p:nvSpPr>
          <p:spPr>
            <a:xfrm>
              <a:off x="4871742"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78" name="tx2078"/>
            <p:cNvSpPr/>
            <p:nvPr/>
          </p:nvSpPr>
          <p:spPr>
            <a:xfrm>
              <a:off x="5135193"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79" name="tx2079"/>
            <p:cNvSpPr/>
            <p:nvPr/>
          </p:nvSpPr>
          <p:spPr>
            <a:xfrm>
              <a:off x="5398644"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80" name="tx2080"/>
            <p:cNvSpPr/>
            <p:nvPr/>
          </p:nvSpPr>
          <p:spPr>
            <a:xfrm>
              <a:off x="5662095"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81" name="tx2081"/>
            <p:cNvSpPr/>
            <p:nvPr/>
          </p:nvSpPr>
          <p:spPr>
            <a:xfrm>
              <a:off x="5925546"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82" name="tx2082"/>
            <p:cNvSpPr/>
            <p:nvPr/>
          </p:nvSpPr>
          <p:spPr>
            <a:xfrm>
              <a:off x="6188997"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83" name="tx2083"/>
            <p:cNvSpPr/>
            <p:nvPr/>
          </p:nvSpPr>
          <p:spPr>
            <a:xfrm>
              <a:off x="6452448"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084" name="tx2084"/>
            <p:cNvSpPr/>
            <p:nvPr/>
          </p:nvSpPr>
          <p:spPr>
            <a:xfrm>
              <a:off x="6715899"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085" name="tx2085"/>
            <p:cNvSpPr/>
            <p:nvPr/>
          </p:nvSpPr>
          <p:spPr>
            <a:xfrm>
              <a:off x="6979350"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86" name="tx2086"/>
            <p:cNvSpPr/>
            <p:nvPr/>
          </p:nvSpPr>
          <p:spPr>
            <a:xfrm>
              <a:off x="7242801"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087" name="tx2087"/>
            <p:cNvSpPr/>
            <p:nvPr/>
          </p:nvSpPr>
          <p:spPr>
            <a:xfrm>
              <a:off x="7506252"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088" name="tx2088"/>
            <p:cNvSpPr/>
            <p:nvPr/>
          </p:nvSpPr>
          <p:spPr>
            <a:xfrm>
              <a:off x="7769703"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089" name="tx2089"/>
            <p:cNvSpPr/>
            <p:nvPr/>
          </p:nvSpPr>
          <p:spPr>
            <a:xfrm>
              <a:off x="8033154"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090" name="tx2090"/>
            <p:cNvSpPr/>
            <p:nvPr/>
          </p:nvSpPr>
          <p:spPr>
            <a:xfrm>
              <a:off x="8296605"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091" name="tx2091"/>
            <p:cNvSpPr/>
            <p:nvPr/>
          </p:nvSpPr>
          <p:spPr>
            <a:xfrm>
              <a:off x="8560056" y="42818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092" name="tx2092"/>
            <p:cNvSpPr/>
            <p:nvPr/>
          </p:nvSpPr>
          <p:spPr>
            <a:xfrm>
              <a:off x="1973780"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093" name="tx2093"/>
            <p:cNvSpPr/>
            <p:nvPr/>
          </p:nvSpPr>
          <p:spPr>
            <a:xfrm>
              <a:off x="2237231"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094" name="tx2094"/>
            <p:cNvSpPr/>
            <p:nvPr/>
          </p:nvSpPr>
          <p:spPr>
            <a:xfrm>
              <a:off x="2500682"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95" name="tx2095"/>
            <p:cNvSpPr/>
            <p:nvPr/>
          </p:nvSpPr>
          <p:spPr>
            <a:xfrm>
              <a:off x="2764133"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96" name="tx2096"/>
            <p:cNvSpPr/>
            <p:nvPr/>
          </p:nvSpPr>
          <p:spPr>
            <a:xfrm>
              <a:off x="3027584"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97" name="tx2097"/>
            <p:cNvSpPr/>
            <p:nvPr/>
          </p:nvSpPr>
          <p:spPr>
            <a:xfrm>
              <a:off x="3291035"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98" name="tx2098"/>
            <p:cNvSpPr/>
            <p:nvPr/>
          </p:nvSpPr>
          <p:spPr>
            <a:xfrm>
              <a:off x="3554486"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99" name="tx2099"/>
            <p:cNvSpPr/>
            <p:nvPr/>
          </p:nvSpPr>
          <p:spPr>
            <a:xfrm>
              <a:off x="3817938"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100" name="tx2100"/>
            <p:cNvSpPr/>
            <p:nvPr/>
          </p:nvSpPr>
          <p:spPr>
            <a:xfrm>
              <a:off x="4081389"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01" name="tx2101"/>
            <p:cNvSpPr/>
            <p:nvPr/>
          </p:nvSpPr>
          <p:spPr>
            <a:xfrm>
              <a:off x="4344840"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102" name="tx2102"/>
            <p:cNvSpPr/>
            <p:nvPr/>
          </p:nvSpPr>
          <p:spPr>
            <a:xfrm>
              <a:off x="4608291"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03" name="tx2103"/>
            <p:cNvSpPr/>
            <p:nvPr/>
          </p:nvSpPr>
          <p:spPr>
            <a:xfrm>
              <a:off x="4871742"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104" name="tx2104"/>
            <p:cNvSpPr/>
            <p:nvPr/>
          </p:nvSpPr>
          <p:spPr>
            <a:xfrm>
              <a:off x="5135193"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05" name="tx2105"/>
            <p:cNvSpPr/>
            <p:nvPr/>
          </p:nvSpPr>
          <p:spPr>
            <a:xfrm>
              <a:off x="5398644"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06" name="tx2106"/>
            <p:cNvSpPr/>
            <p:nvPr/>
          </p:nvSpPr>
          <p:spPr>
            <a:xfrm>
              <a:off x="5662095"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107" name="tx2107"/>
            <p:cNvSpPr/>
            <p:nvPr/>
          </p:nvSpPr>
          <p:spPr>
            <a:xfrm>
              <a:off x="5925546"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108" name="tx2108"/>
            <p:cNvSpPr/>
            <p:nvPr/>
          </p:nvSpPr>
          <p:spPr>
            <a:xfrm>
              <a:off x="6188997"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109" name="tx2109"/>
            <p:cNvSpPr/>
            <p:nvPr/>
          </p:nvSpPr>
          <p:spPr>
            <a:xfrm>
              <a:off x="6452448"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10" name="tx2110"/>
            <p:cNvSpPr/>
            <p:nvPr/>
          </p:nvSpPr>
          <p:spPr>
            <a:xfrm>
              <a:off x="6715899"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111" name="tx2111"/>
            <p:cNvSpPr/>
            <p:nvPr/>
          </p:nvSpPr>
          <p:spPr>
            <a:xfrm>
              <a:off x="6979350"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12" name="tx2112"/>
            <p:cNvSpPr/>
            <p:nvPr/>
          </p:nvSpPr>
          <p:spPr>
            <a:xfrm>
              <a:off x="7242801"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113" name="tx2113"/>
            <p:cNvSpPr/>
            <p:nvPr/>
          </p:nvSpPr>
          <p:spPr>
            <a:xfrm>
              <a:off x="7506252"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114" name="tx2114"/>
            <p:cNvSpPr/>
            <p:nvPr/>
          </p:nvSpPr>
          <p:spPr>
            <a:xfrm>
              <a:off x="7769703"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115" name="tx2115"/>
            <p:cNvSpPr/>
            <p:nvPr/>
          </p:nvSpPr>
          <p:spPr>
            <a:xfrm>
              <a:off x="8033154"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116" name="tx2116"/>
            <p:cNvSpPr/>
            <p:nvPr/>
          </p:nvSpPr>
          <p:spPr>
            <a:xfrm>
              <a:off x="8296605"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17" name="tx2117"/>
            <p:cNvSpPr/>
            <p:nvPr/>
          </p:nvSpPr>
          <p:spPr>
            <a:xfrm>
              <a:off x="8560056" y="34394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18" name="tx2118"/>
            <p:cNvSpPr/>
            <p:nvPr/>
          </p:nvSpPr>
          <p:spPr>
            <a:xfrm>
              <a:off x="1973780"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119" name="tx2119"/>
            <p:cNvSpPr/>
            <p:nvPr/>
          </p:nvSpPr>
          <p:spPr>
            <a:xfrm>
              <a:off x="2237231"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120" name="tx2120"/>
            <p:cNvSpPr/>
            <p:nvPr/>
          </p:nvSpPr>
          <p:spPr>
            <a:xfrm>
              <a:off x="2500682"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121" name="tx2121"/>
            <p:cNvSpPr/>
            <p:nvPr/>
          </p:nvSpPr>
          <p:spPr>
            <a:xfrm>
              <a:off x="2764133"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122" name="tx2122"/>
            <p:cNvSpPr/>
            <p:nvPr/>
          </p:nvSpPr>
          <p:spPr>
            <a:xfrm>
              <a:off x="3027584"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123" name="tx2123"/>
            <p:cNvSpPr/>
            <p:nvPr/>
          </p:nvSpPr>
          <p:spPr>
            <a:xfrm>
              <a:off x="3291035"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124" name="tx2124"/>
            <p:cNvSpPr/>
            <p:nvPr/>
          </p:nvSpPr>
          <p:spPr>
            <a:xfrm>
              <a:off x="3554486"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125" name="tx2125"/>
            <p:cNvSpPr/>
            <p:nvPr/>
          </p:nvSpPr>
          <p:spPr>
            <a:xfrm>
              <a:off x="3817938"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126" name="tx2126"/>
            <p:cNvSpPr/>
            <p:nvPr/>
          </p:nvSpPr>
          <p:spPr>
            <a:xfrm>
              <a:off x="4081389"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127" name="tx2127"/>
            <p:cNvSpPr/>
            <p:nvPr/>
          </p:nvSpPr>
          <p:spPr>
            <a:xfrm>
              <a:off x="4344840"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128" name="tx2128"/>
            <p:cNvSpPr/>
            <p:nvPr/>
          </p:nvSpPr>
          <p:spPr>
            <a:xfrm>
              <a:off x="4608291"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129" name="tx2129"/>
            <p:cNvSpPr/>
            <p:nvPr/>
          </p:nvSpPr>
          <p:spPr>
            <a:xfrm>
              <a:off x="4871742"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130" name="tx2130"/>
            <p:cNvSpPr/>
            <p:nvPr/>
          </p:nvSpPr>
          <p:spPr>
            <a:xfrm>
              <a:off x="5135193"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131" name="tx2131"/>
            <p:cNvSpPr/>
            <p:nvPr/>
          </p:nvSpPr>
          <p:spPr>
            <a:xfrm>
              <a:off x="5398644"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132" name="tx2132"/>
            <p:cNvSpPr/>
            <p:nvPr/>
          </p:nvSpPr>
          <p:spPr>
            <a:xfrm>
              <a:off x="5662095"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133" name="tx2133"/>
            <p:cNvSpPr/>
            <p:nvPr/>
          </p:nvSpPr>
          <p:spPr>
            <a:xfrm>
              <a:off x="5925546"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134" name="tx2134"/>
            <p:cNvSpPr/>
            <p:nvPr/>
          </p:nvSpPr>
          <p:spPr>
            <a:xfrm>
              <a:off x="6188997"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135" name="tx2135"/>
            <p:cNvSpPr/>
            <p:nvPr/>
          </p:nvSpPr>
          <p:spPr>
            <a:xfrm>
              <a:off x="6452448"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36" name="tx2136"/>
            <p:cNvSpPr/>
            <p:nvPr/>
          </p:nvSpPr>
          <p:spPr>
            <a:xfrm>
              <a:off x="6715899"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137" name="tx2137"/>
            <p:cNvSpPr/>
            <p:nvPr/>
          </p:nvSpPr>
          <p:spPr>
            <a:xfrm>
              <a:off x="6979350"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138" name="tx2138"/>
            <p:cNvSpPr/>
            <p:nvPr/>
          </p:nvSpPr>
          <p:spPr>
            <a:xfrm>
              <a:off x="7242801"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139" name="tx2139"/>
            <p:cNvSpPr/>
            <p:nvPr/>
          </p:nvSpPr>
          <p:spPr>
            <a:xfrm>
              <a:off x="7506252"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140" name="tx2140"/>
            <p:cNvSpPr/>
            <p:nvPr/>
          </p:nvSpPr>
          <p:spPr>
            <a:xfrm>
              <a:off x="7769703"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141" name="tx2141"/>
            <p:cNvSpPr/>
            <p:nvPr/>
          </p:nvSpPr>
          <p:spPr>
            <a:xfrm>
              <a:off x="8033154"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142" name="tx2142"/>
            <p:cNvSpPr/>
            <p:nvPr/>
          </p:nvSpPr>
          <p:spPr>
            <a:xfrm>
              <a:off x="8296605"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143" name="tx2143"/>
            <p:cNvSpPr/>
            <p:nvPr/>
          </p:nvSpPr>
          <p:spPr>
            <a:xfrm>
              <a:off x="8560056" y="40521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144" name="tx2144"/>
            <p:cNvSpPr/>
            <p:nvPr/>
          </p:nvSpPr>
          <p:spPr>
            <a:xfrm>
              <a:off x="1973780"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5" name="tx2145"/>
            <p:cNvSpPr/>
            <p:nvPr/>
          </p:nvSpPr>
          <p:spPr>
            <a:xfrm>
              <a:off x="2237231"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46" name="tx2146"/>
            <p:cNvSpPr/>
            <p:nvPr/>
          </p:nvSpPr>
          <p:spPr>
            <a:xfrm>
              <a:off x="2500682"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7" name="tx2147"/>
            <p:cNvSpPr/>
            <p:nvPr/>
          </p:nvSpPr>
          <p:spPr>
            <a:xfrm>
              <a:off x="2764133"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8" name="tx2148"/>
            <p:cNvSpPr/>
            <p:nvPr/>
          </p:nvSpPr>
          <p:spPr>
            <a:xfrm>
              <a:off x="3027584"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49" name="tx2149"/>
            <p:cNvSpPr/>
            <p:nvPr/>
          </p:nvSpPr>
          <p:spPr>
            <a:xfrm>
              <a:off x="3291035"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50" name="tx2150"/>
            <p:cNvSpPr/>
            <p:nvPr/>
          </p:nvSpPr>
          <p:spPr>
            <a:xfrm>
              <a:off x="3554486"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51" name="tx2151"/>
            <p:cNvSpPr/>
            <p:nvPr/>
          </p:nvSpPr>
          <p:spPr>
            <a:xfrm>
              <a:off x="3817938"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52" name="tx2152"/>
            <p:cNvSpPr/>
            <p:nvPr/>
          </p:nvSpPr>
          <p:spPr>
            <a:xfrm>
              <a:off x="4081389"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53" name="tx2153"/>
            <p:cNvSpPr/>
            <p:nvPr/>
          </p:nvSpPr>
          <p:spPr>
            <a:xfrm>
              <a:off x="4344840"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54" name="tx2154"/>
            <p:cNvSpPr/>
            <p:nvPr/>
          </p:nvSpPr>
          <p:spPr>
            <a:xfrm>
              <a:off x="4608291"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55" name="tx2155"/>
            <p:cNvSpPr/>
            <p:nvPr/>
          </p:nvSpPr>
          <p:spPr>
            <a:xfrm>
              <a:off x="4871742"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56" name="tx2156"/>
            <p:cNvSpPr/>
            <p:nvPr/>
          </p:nvSpPr>
          <p:spPr>
            <a:xfrm>
              <a:off x="5135193"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57" name="tx2157"/>
            <p:cNvSpPr/>
            <p:nvPr/>
          </p:nvSpPr>
          <p:spPr>
            <a:xfrm>
              <a:off x="5398644"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58" name="tx2158"/>
            <p:cNvSpPr/>
            <p:nvPr/>
          </p:nvSpPr>
          <p:spPr>
            <a:xfrm>
              <a:off x="5662095"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59" name="tx2159"/>
            <p:cNvSpPr/>
            <p:nvPr/>
          </p:nvSpPr>
          <p:spPr>
            <a:xfrm>
              <a:off x="5925546"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60" name="tx2160"/>
            <p:cNvSpPr/>
            <p:nvPr/>
          </p:nvSpPr>
          <p:spPr>
            <a:xfrm>
              <a:off x="6188997"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61" name="tx2161"/>
            <p:cNvSpPr/>
            <p:nvPr/>
          </p:nvSpPr>
          <p:spPr>
            <a:xfrm>
              <a:off x="6452448"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62" name="tx2162"/>
            <p:cNvSpPr/>
            <p:nvPr/>
          </p:nvSpPr>
          <p:spPr>
            <a:xfrm>
              <a:off x="6715899"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63" name="tx2163"/>
            <p:cNvSpPr/>
            <p:nvPr/>
          </p:nvSpPr>
          <p:spPr>
            <a:xfrm>
              <a:off x="6979350"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64" name="tx2164"/>
            <p:cNvSpPr/>
            <p:nvPr/>
          </p:nvSpPr>
          <p:spPr>
            <a:xfrm>
              <a:off x="7242801"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65" name="tx2165"/>
            <p:cNvSpPr/>
            <p:nvPr/>
          </p:nvSpPr>
          <p:spPr>
            <a:xfrm>
              <a:off x="7506252"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66" name="tx2166"/>
            <p:cNvSpPr/>
            <p:nvPr/>
          </p:nvSpPr>
          <p:spPr>
            <a:xfrm>
              <a:off x="7769703"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67" name="tx2167"/>
            <p:cNvSpPr/>
            <p:nvPr/>
          </p:nvSpPr>
          <p:spPr>
            <a:xfrm>
              <a:off x="8033154"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68" name="tx2168"/>
            <p:cNvSpPr/>
            <p:nvPr/>
          </p:nvSpPr>
          <p:spPr>
            <a:xfrm>
              <a:off x="8296605"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69" name="tx2169"/>
            <p:cNvSpPr/>
            <p:nvPr/>
          </p:nvSpPr>
          <p:spPr>
            <a:xfrm>
              <a:off x="8560056" y="12950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70" name="tx2170"/>
            <p:cNvSpPr/>
            <p:nvPr/>
          </p:nvSpPr>
          <p:spPr>
            <a:xfrm>
              <a:off x="1973780"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171" name="tx2171"/>
            <p:cNvSpPr/>
            <p:nvPr/>
          </p:nvSpPr>
          <p:spPr>
            <a:xfrm>
              <a:off x="2237231"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172" name="tx2172"/>
            <p:cNvSpPr/>
            <p:nvPr/>
          </p:nvSpPr>
          <p:spPr>
            <a:xfrm>
              <a:off x="2500682"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173" name="tx2173"/>
            <p:cNvSpPr/>
            <p:nvPr/>
          </p:nvSpPr>
          <p:spPr>
            <a:xfrm>
              <a:off x="2764133"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174" name="tx2174"/>
            <p:cNvSpPr/>
            <p:nvPr/>
          </p:nvSpPr>
          <p:spPr>
            <a:xfrm>
              <a:off x="3027584"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175" name="tx2175"/>
            <p:cNvSpPr/>
            <p:nvPr/>
          </p:nvSpPr>
          <p:spPr>
            <a:xfrm>
              <a:off x="3291035"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176" name="tx2176"/>
            <p:cNvSpPr/>
            <p:nvPr/>
          </p:nvSpPr>
          <p:spPr>
            <a:xfrm>
              <a:off x="3554486"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177" name="tx2177"/>
            <p:cNvSpPr/>
            <p:nvPr/>
          </p:nvSpPr>
          <p:spPr>
            <a:xfrm>
              <a:off x="3817938"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178" name="tx2178"/>
            <p:cNvSpPr/>
            <p:nvPr/>
          </p:nvSpPr>
          <p:spPr>
            <a:xfrm>
              <a:off x="4081389"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179" name="tx2179"/>
            <p:cNvSpPr/>
            <p:nvPr/>
          </p:nvSpPr>
          <p:spPr>
            <a:xfrm>
              <a:off x="4344840"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180" name="tx2180"/>
            <p:cNvSpPr/>
            <p:nvPr/>
          </p:nvSpPr>
          <p:spPr>
            <a:xfrm>
              <a:off x="4608291"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181" name="tx2181"/>
            <p:cNvSpPr/>
            <p:nvPr/>
          </p:nvSpPr>
          <p:spPr>
            <a:xfrm>
              <a:off x="4871742"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182" name="tx2182"/>
            <p:cNvSpPr/>
            <p:nvPr/>
          </p:nvSpPr>
          <p:spPr>
            <a:xfrm>
              <a:off x="5135193"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183" name="tx2183"/>
            <p:cNvSpPr/>
            <p:nvPr/>
          </p:nvSpPr>
          <p:spPr>
            <a:xfrm>
              <a:off x="5398644"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184" name="tx2184"/>
            <p:cNvSpPr/>
            <p:nvPr/>
          </p:nvSpPr>
          <p:spPr>
            <a:xfrm>
              <a:off x="5662095"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185" name="tx2185"/>
            <p:cNvSpPr/>
            <p:nvPr/>
          </p:nvSpPr>
          <p:spPr>
            <a:xfrm>
              <a:off x="5925546"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186" name="tx2186"/>
            <p:cNvSpPr/>
            <p:nvPr/>
          </p:nvSpPr>
          <p:spPr>
            <a:xfrm>
              <a:off x="6188997"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187" name="tx2187"/>
            <p:cNvSpPr/>
            <p:nvPr/>
          </p:nvSpPr>
          <p:spPr>
            <a:xfrm>
              <a:off x="6452448"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188" name="tx2188"/>
            <p:cNvSpPr/>
            <p:nvPr/>
          </p:nvSpPr>
          <p:spPr>
            <a:xfrm>
              <a:off x="6715899"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189" name="tx2189"/>
            <p:cNvSpPr/>
            <p:nvPr/>
          </p:nvSpPr>
          <p:spPr>
            <a:xfrm>
              <a:off x="6979350"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190" name="tx2190"/>
            <p:cNvSpPr/>
            <p:nvPr/>
          </p:nvSpPr>
          <p:spPr>
            <a:xfrm>
              <a:off x="7242801"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91" name="tx2191"/>
            <p:cNvSpPr/>
            <p:nvPr/>
          </p:nvSpPr>
          <p:spPr>
            <a:xfrm>
              <a:off x="7506252"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192" name="tx2192"/>
            <p:cNvSpPr/>
            <p:nvPr/>
          </p:nvSpPr>
          <p:spPr>
            <a:xfrm>
              <a:off x="7769703"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93" name="tx2193"/>
            <p:cNvSpPr/>
            <p:nvPr/>
          </p:nvSpPr>
          <p:spPr>
            <a:xfrm>
              <a:off x="8033154"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94" name="tx2194"/>
            <p:cNvSpPr/>
            <p:nvPr/>
          </p:nvSpPr>
          <p:spPr>
            <a:xfrm>
              <a:off x="8296605"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95" name="tx2195"/>
            <p:cNvSpPr/>
            <p:nvPr/>
          </p:nvSpPr>
          <p:spPr>
            <a:xfrm>
              <a:off x="8560056" y="25970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96" name="tx2196"/>
            <p:cNvSpPr/>
            <p:nvPr/>
          </p:nvSpPr>
          <p:spPr>
            <a:xfrm>
              <a:off x="1973780"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197" name="tx2197"/>
            <p:cNvSpPr/>
            <p:nvPr/>
          </p:nvSpPr>
          <p:spPr>
            <a:xfrm>
              <a:off x="2237231"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198" name="tx2198"/>
            <p:cNvSpPr/>
            <p:nvPr/>
          </p:nvSpPr>
          <p:spPr>
            <a:xfrm>
              <a:off x="2500682"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199" name="tx2199"/>
            <p:cNvSpPr/>
            <p:nvPr/>
          </p:nvSpPr>
          <p:spPr>
            <a:xfrm>
              <a:off x="2764133"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200" name="tx2200"/>
            <p:cNvSpPr/>
            <p:nvPr/>
          </p:nvSpPr>
          <p:spPr>
            <a:xfrm>
              <a:off x="3027584"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201" name="tx2201"/>
            <p:cNvSpPr/>
            <p:nvPr/>
          </p:nvSpPr>
          <p:spPr>
            <a:xfrm>
              <a:off x="3291035"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202" name="tx2202"/>
            <p:cNvSpPr/>
            <p:nvPr/>
          </p:nvSpPr>
          <p:spPr>
            <a:xfrm>
              <a:off x="3554486"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203" name="tx2203"/>
            <p:cNvSpPr/>
            <p:nvPr/>
          </p:nvSpPr>
          <p:spPr>
            <a:xfrm>
              <a:off x="3817938"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204" name="tx2204"/>
            <p:cNvSpPr/>
            <p:nvPr/>
          </p:nvSpPr>
          <p:spPr>
            <a:xfrm>
              <a:off x="4081389"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205" name="tx2205"/>
            <p:cNvSpPr/>
            <p:nvPr/>
          </p:nvSpPr>
          <p:spPr>
            <a:xfrm>
              <a:off x="4344840"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206" name="tx2206"/>
            <p:cNvSpPr/>
            <p:nvPr/>
          </p:nvSpPr>
          <p:spPr>
            <a:xfrm>
              <a:off x="4608291"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207" name="tx2207"/>
            <p:cNvSpPr/>
            <p:nvPr/>
          </p:nvSpPr>
          <p:spPr>
            <a:xfrm>
              <a:off x="4871742"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208" name="tx2208"/>
            <p:cNvSpPr/>
            <p:nvPr/>
          </p:nvSpPr>
          <p:spPr>
            <a:xfrm>
              <a:off x="5135193"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09" name="tx2209"/>
            <p:cNvSpPr/>
            <p:nvPr/>
          </p:nvSpPr>
          <p:spPr>
            <a:xfrm>
              <a:off x="5398644"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10" name="tx2210"/>
            <p:cNvSpPr/>
            <p:nvPr/>
          </p:nvSpPr>
          <p:spPr>
            <a:xfrm>
              <a:off x="5662095"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211" name="tx2211"/>
            <p:cNvSpPr/>
            <p:nvPr/>
          </p:nvSpPr>
          <p:spPr>
            <a:xfrm>
              <a:off x="5925546"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212" name="tx2212"/>
            <p:cNvSpPr/>
            <p:nvPr/>
          </p:nvSpPr>
          <p:spPr>
            <a:xfrm>
              <a:off x="6188997"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13" name="tx2213"/>
            <p:cNvSpPr/>
            <p:nvPr/>
          </p:nvSpPr>
          <p:spPr>
            <a:xfrm>
              <a:off x="6452448"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14" name="tx2214"/>
            <p:cNvSpPr/>
            <p:nvPr/>
          </p:nvSpPr>
          <p:spPr>
            <a:xfrm>
              <a:off x="6715899"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215" name="tx2215"/>
            <p:cNvSpPr/>
            <p:nvPr/>
          </p:nvSpPr>
          <p:spPr>
            <a:xfrm>
              <a:off x="6979350"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16" name="tx2216"/>
            <p:cNvSpPr/>
            <p:nvPr/>
          </p:nvSpPr>
          <p:spPr>
            <a:xfrm>
              <a:off x="7242801"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17" name="tx2217"/>
            <p:cNvSpPr/>
            <p:nvPr/>
          </p:nvSpPr>
          <p:spPr>
            <a:xfrm>
              <a:off x="7506252"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218" name="tx2218"/>
            <p:cNvSpPr/>
            <p:nvPr/>
          </p:nvSpPr>
          <p:spPr>
            <a:xfrm>
              <a:off x="7769703"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219" name="tx2219"/>
            <p:cNvSpPr/>
            <p:nvPr/>
          </p:nvSpPr>
          <p:spPr>
            <a:xfrm>
              <a:off x="8033154"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20" name="tx2220"/>
            <p:cNvSpPr/>
            <p:nvPr/>
          </p:nvSpPr>
          <p:spPr>
            <a:xfrm>
              <a:off x="8296605"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21" name="tx2221"/>
            <p:cNvSpPr/>
            <p:nvPr/>
          </p:nvSpPr>
          <p:spPr>
            <a:xfrm>
              <a:off x="8560056" y="29033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22" name="tx2222"/>
            <p:cNvSpPr/>
            <p:nvPr/>
          </p:nvSpPr>
          <p:spPr>
            <a:xfrm>
              <a:off x="1973780"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23" name="tx2223"/>
            <p:cNvSpPr/>
            <p:nvPr/>
          </p:nvSpPr>
          <p:spPr>
            <a:xfrm>
              <a:off x="2237231"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24" name="tx2224"/>
            <p:cNvSpPr/>
            <p:nvPr/>
          </p:nvSpPr>
          <p:spPr>
            <a:xfrm>
              <a:off x="2500682"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25" name="tx2225"/>
            <p:cNvSpPr/>
            <p:nvPr/>
          </p:nvSpPr>
          <p:spPr>
            <a:xfrm>
              <a:off x="2764133"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26" name="tx2226"/>
            <p:cNvSpPr/>
            <p:nvPr/>
          </p:nvSpPr>
          <p:spPr>
            <a:xfrm>
              <a:off x="3027584"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27" name="tx2227"/>
            <p:cNvSpPr/>
            <p:nvPr/>
          </p:nvSpPr>
          <p:spPr>
            <a:xfrm>
              <a:off x="3291035"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28" name="tx2228"/>
            <p:cNvSpPr/>
            <p:nvPr/>
          </p:nvSpPr>
          <p:spPr>
            <a:xfrm>
              <a:off x="3554486"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29" name="tx2229"/>
            <p:cNvSpPr/>
            <p:nvPr/>
          </p:nvSpPr>
          <p:spPr>
            <a:xfrm>
              <a:off x="3817938"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30" name="tx2230"/>
            <p:cNvSpPr/>
            <p:nvPr/>
          </p:nvSpPr>
          <p:spPr>
            <a:xfrm>
              <a:off x="4081389"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31" name="tx2231"/>
            <p:cNvSpPr/>
            <p:nvPr/>
          </p:nvSpPr>
          <p:spPr>
            <a:xfrm>
              <a:off x="4344840"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32" name="tx2232"/>
            <p:cNvSpPr/>
            <p:nvPr/>
          </p:nvSpPr>
          <p:spPr>
            <a:xfrm>
              <a:off x="4608291"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33" name="tx2233"/>
            <p:cNvSpPr/>
            <p:nvPr/>
          </p:nvSpPr>
          <p:spPr>
            <a:xfrm>
              <a:off x="4871742"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34" name="tx2234"/>
            <p:cNvSpPr/>
            <p:nvPr/>
          </p:nvSpPr>
          <p:spPr>
            <a:xfrm>
              <a:off x="5135193"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35" name="tx2235"/>
            <p:cNvSpPr/>
            <p:nvPr/>
          </p:nvSpPr>
          <p:spPr>
            <a:xfrm>
              <a:off x="5398644"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36" name="tx2236"/>
            <p:cNvSpPr/>
            <p:nvPr/>
          </p:nvSpPr>
          <p:spPr>
            <a:xfrm>
              <a:off x="5662095"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37" name="tx2237"/>
            <p:cNvSpPr/>
            <p:nvPr/>
          </p:nvSpPr>
          <p:spPr>
            <a:xfrm>
              <a:off x="5925546"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38" name="tx2238"/>
            <p:cNvSpPr/>
            <p:nvPr/>
          </p:nvSpPr>
          <p:spPr>
            <a:xfrm>
              <a:off x="6188997"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39" name="tx2239"/>
            <p:cNvSpPr/>
            <p:nvPr/>
          </p:nvSpPr>
          <p:spPr>
            <a:xfrm>
              <a:off x="6452448"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40" name="tx2240"/>
            <p:cNvSpPr/>
            <p:nvPr/>
          </p:nvSpPr>
          <p:spPr>
            <a:xfrm>
              <a:off x="6715899"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241" name="tx2241"/>
            <p:cNvSpPr/>
            <p:nvPr/>
          </p:nvSpPr>
          <p:spPr>
            <a:xfrm>
              <a:off x="6979350"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242" name="tx2242"/>
            <p:cNvSpPr/>
            <p:nvPr/>
          </p:nvSpPr>
          <p:spPr>
            <a:xfrm>
              <a:off x="7242801"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243" name="tx2243"/>
            <p:cNvSpPr/>
            <p:nvPr/>
          </p:nvSpPr>
          <p:spPr>
            <a:xfrm>
              <a:off x="7506252"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244" name="tx2244"/>
            <p:cNvSpPr/>
            <p:nvPr/>
          </p:nvSpPr>
          <p:spPr>
            <a:xfrm>
              <a:off x="7769703"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245" name="tx2245"/>
            <p:cNvSpPr/>
            <p:nvPr/>
          </p:nvSpPr>
          <p:spPr>
            <a:xfrm>
              <a:off x="8033154"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46" name="tx2246"/>
            <p:cNvSpPr/>
            <p:nvPr/>
          </p:nvSpPr>
          <p:spPr>
            <a:xfrm>
              <a:off x="8296605"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47" name="tx2247"/>
            <p:cNvSpPr/>
            <p:nvPr/>
          </p:nvSpPr>
          <p:spPr>
            <a:xfrm>
              <a:off x="8560056" y="2826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48" name="tx2248"/>
            <p:cNvSpPr/>
            <p:nvPr/>
          </p:nvSpPr>
          <p:spPr>
            <a:xfrm>
              <a:off x="1973780"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49" name="tx2249"/>
            <p:cNvSpPr/>
            <p:nvPr/>
          </p:nvSpPr>
          <p:spPr>
            <a:xfrm>
              <a:off x="2237231"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50" name="tx2250"/>
            <p:cNvSpPr/>
            <p:nvPr/>
          </p:nvSpPr>
          <p:spPr>
            <a:xfrm>
              <a:off x="2500682"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51" name="tx2251"/>
            <p:cNvSpPr/>
            <p:nvPr/>
          </p:nvSpPr>
          <p:spPr>
            <a:xfrm>
              <a:off x="2764133"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52" name="tx2252"/>
            <p:cNvSpPr/>
            <p:nvPr/>
          </p:nvSpPr>
          <p:spPr>
            <a:xfrm>
              <a:off x="3027584"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53" name="tx2253"/>
            <p:cNvSpPr/>
            <p:nvPr/>
          </p:nvSpPr>
          <p:spPr>
            <a:xfrm>
              <a:off x="3291035"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54" name="tx2254"/>
            <p:cNvSpPr/>
            <p:nvPr/>
          </p:nvSpPr>
          <p:spPr>
            <a:xfrm>
              <a:off x="3554486"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55" name="tx2255"/>
            <p:cNvSpPr/>
            <p:nvPr/>
          </p:nvSpPr>
          <p:spPr>
            <a:xfrm>
              <a:off x="3817938"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56" name="tx2256"/>
            <p:cNvSpPr/>
            <p:nvPr/>
          </p:nvSpPr>
          <p:spPr>
            <a:xfrm>
              <a:off x="4081389"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57" name="tx2257"/>
            <p:cNvSpPr/>
            <p:nvPr/>
          </p:nvSpPr>
          <p:spPr>
            <a:xfrm>
              <a:off x="4344840"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58" name="tx2258"/>
            <p:cNvSpPr/>
            <p:nvPr/>
          </p:nvSpPr>
          <p:spPr>
            <a:xfrm>
              <a:off x="4608291"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59" name="tx2259"/>
            <p:cNvSpPr/>
            <p:nvPr/>
          </p:nvSpPr>
          <p:spPr>
            <a:xfrm>
              <a:off x="4871742"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60" name="tx2260"/>
            <p:cNvSpPr/>
            <p:nvPr/>
          </p:nvSpPr>
          <p:spPr>
            <a:xfrm>
              <a:off x="5135193"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61" name="tx2261"/>
            <p:cNvSpPr/>
            <p:nvPr/>
          </p:nvSpPr>
          <p:spPr>
            <a:xfrm>
              <a:off x="5398644"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62" name="tx2262"/>
            <p:cNvSpPr/>
            <p:nvPr/>
          </p:nvSpPr>
          <p:spPr>
            <a:xfrm>
              <a:off x="5662095"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63" name="tx2263"/>
            <p:cNvSpPr/>
            <p:nvPr/>
          </p:nvSpPr>
          <p:spPr>
            <a:xfrm>
              <a:off x="5925546"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64" name="tx2264"/>
            <p:cNvSpPr/>
            <p:nvPr/>
          </p:nvSpPr>
          <p:spPr>
            <a:xfrm>
              <a:off x="6188997"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265" name="tx2265"/>
            <p:cNvSpPr/>
            <p:nvPr/>
          </p:nvSpPr>
          <p:spPr>
            <a:xfrm>
              <a:off x="6452448"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266" name="tx2266"/>
            <p:cNvSpPr/>
            <p:nvPr/>
          </p:nvSpPr>
          <p:spPr>
            <a:xfrm>
              <a:off x="6715899"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267" name="tx2267"/>
            <p:cNvSpPr/>
            <p:nvPr/>
          </p:nvSpPr>
          <p:spPr>
            <a:xfrm>
              <a:off x="6979350"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268" name="tx2268"/>
            <p:cNvSpPr/>
            <p:nvPr/>
          </p:nvSpPr>
          <p:spPr>
            <a:xfrm>
              <a:off x="7242801"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269" name="tx2269"/>
            <p:cNvSpPr/>
            <p:nvPr/>
          </p:nvSpPr>
          <p:spPr>
            <a:xfrm>
              <a:off x="7506252"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270" name="tx2270"/>
            <p:cNvSpPr/>
            <p:nvPr/>
          </p:nvSpPr>
          <p:spPr>
            <a:xfrm>
              <a:off x="7769703"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271" name="tx2271"/>
            <p:cNvSpPr/>
            <p:nvPr/>
          </p:nvSpPr>
          <p:spPr>
            <a:xfrm>
              <a:off x="8033154"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272" name="tx2272"/>
            <p:cNvSpPr/>
            <p:nvPr/>
          </p:nvSpPr>
          <p:spPr>
            <a:xfrm>
              <a:off x="8296605"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273" name="tx2273"/>
            <p:cNvSpPr/>
            <p:nvPr/>
          </p:nvSpPr>
          <p:spPr>
            <a:xfrm>
              <a:off x="8560056" y="52775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274" name="tx2274"/>
            <p:cNvSpPr/>
            <p:nvPr/>
          </p:nvSpPr>
          <p:spPr>
            <a:xfrm>
              <a:off x="1973780"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75" name="tx2275"/>
            <p:cNvSpPr/>
            <p:nvPr/>
          </p:nvSpPr>
          <p:spPr>
            <a:xfrm>
              <a:off x="2237231"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76" name="tx2276"/>
            <p:cNvSpPr/>
            <p:nvPr/>
          </p:nvSpPr>
          <p:spPr>
            <a:xfrm>
              <a:off x="2500682"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277" name="tx2277"/>
            <p:cNvSpPr/>
            <p:nvPr/>
          </p:nvSpPr>
          <p:spPr>
            <a:xfrm>
              <a:off x="2764133"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78" name="tx2278"/>
            <p:cNvSpPr/>
            <p:nvPr/>
          </p:nvSpPr>
          <p:spPr>
            <a:xfrm>
              <a:off x="3027584"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79" name="tx2279"/>
            <p:cNvSpPr/>
            <p:nvPr/>
          </p:nvSpPr>
          <p:spPr>
            <a:xfrm>
              <a:off x="3291035"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80" name="tx2280"/>
            <p:cNvSpPr/>
            <p:nvPr/>
          </p:nvSpPr>
          <p:spPr>
            <a:xfrm>
              <a:off x="3554486"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81" name="tx2281"/>
            <p:cNvSpPr/>
            <p:nvPr/>
          </p:nvSpPr>
          <p:spPr>
            <a:xfrm>
              <a:off x="3817938"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82" name="tx2282"/>
            <p:cNvSpPr/>
            <p:nvPr/>
          </p:nvSpPr>
          <p:spPr>
            <a:xfrm>
              <a:off x="4081389"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83" name="tx2283"/>
            <p:cNvSpPr/>
            <p:nvPr/>
          </p:nvSpPr>
          <p:spPr>
            <a:xfrm>
              <a:off x="4344840"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84" name="tx2284"/>
            <p:cNvSpPr/>
            <p:nvPr/>
          </p:nvSpPr>
          <p:spPr>
            <a:xfrm>
              <a:off x="4608291"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85" name="tx2285"/>
            <p:cNvSpPr/>
            <p:nvPr/>
          </p:nvSpPr>
          <p:spPr>
            <a:xfrm>
              <a:off x="4871742"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86" name="tx2286"/>
            <p:cNvSpPr/>
            <p:nvPr/>
          </p:nvSpPr>
          <p:spPr>
            <a:xfrm>
              <a:off x="5135193"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87" name="tx2287"/>
            <p:cNvSpPr/>
            <p:nvPr/>
          </p:nvSpPr>
          <p:spPr>
            <a:xfrm>
              <a:off x="5398644"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88" name="tx2288"/>
            <p:cNvSpPr/>
            <p:nvPr/>
          </p:nvSpPr>
          <p:spPr>
            <a:xfrm>
              <a:off x="5662095"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89" name="tx2289"/>
            <p:cNvSpPr/>
            <p:nvPr/>
          </p:nvSpPr>
          <p:spPr>
            <a:xfrm>
              <a:off x="5925546"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90" name="tx2290"/>
            <p:cNvSpPr/>
            <p:nvPr/>
          </p:nvSpPr>
          <p:spPr>
            <a:xfrm>
              <a:off x="6188997"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91" name="tx2291"/>
            <p:cNvSpPr/>
            <p:nvPr/>
          </p:nvSpPr>
          <p:spPr>
            <a:xfrm>
              <a:off x="6452448"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92" name="tx2292"/>
            <p:cNvSpPr/>
            <p:nvPr/>
          </p:nvSpPr>
          <p:spPr>
            <a:xfrm>
              <a:off x="6715899"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293" name="tx2293"/>
            <p:cNvSpPr/>
            <p:nvPr/>
          </p:nvSpPr>
          <p:spPr>
            <a:xfrm>
              <a:off x="6979350"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294" name="tx2294"/>
            <p:cNvSpPr/>
            <p:nvPr/>
          </p:nvSpPr>
          <p:spPr>
            <a:xfrm>
              <a:off x="7242801"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295" name="tx2295"/>
            <p:cNvSpPr/>
            <p:nvPr/>
          </p:nvSpPr>
          <p:spPr>
            <a:xfrm>
              <a:off x="7506252"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296" name="tx2296"/>
            <p:cNvSpPr/>
            <p:nvPr/>
          </p:nvSpPr>
          <p:spPr>
            <a:xfrm>
              <a:off x="7769703"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297" name="tx2297"/>
            <p:cNvSpPr/>
            <p:nvPr/>
          </p:nvSpPr>
          <p:spPr>
            <a:xfrm>
              <a:off x="8033154"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298" name="tx2298"/>
            <p:cNvSpPr/>
            <p:nvPr/>
          </p:nvSpPr>
          <p:spPr>
            <a:xfrm>
              <a:off x="8296605"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299" name="tx2299"/>
            <p:cNvSpPr/>
            <p:nvPr/>
          </p:nvSpPr>
          <p:spPr>
            <a:xfrm>
              <a:off x="8560056" y="297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00" name="tx2300"/>
            <p:cNvSpPr/>
            <p:nvPr/>
          </p:nvSpPr>
          <p:spPr>
            <a:xfrm>
              <a:off x="1973780"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01" name="tx2301"/>
            <p:cNvSpPr/>
            <p:nvPr/>
          </p:nvSpPr>
          <p:spPr>
            <a:xfrm>
              <a:off x="2237231"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02" name="tx2302"/>
            <p:cNvSpPr/>
            <p:nvPr/>
          </p:nvSpPr>
          <p:spPr>
            <a:xfrm>
              <a:off x="2500682"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03" name="tx2303"/>
            <p:cNvSpPr/>
            <p:nvPr/>
          </p:nvSpPr>
          <p:spPr>
            <a:xfrm>
              <a:off x="2764133"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04" name="tx2304"/>
            <p:cNvSpPr/>
            <p:nvPr/>
          </p:nvSpPr>
          <p:spPr>
            <a:xfrm>
              <a:off x="3027584"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05" name="tx2305"/>
            <p:cNvSpPr/>
            <p:nvPr/>
          </p:nvSpPr>
          <p:spPr>
            <a:xfrm>
              <a:off x="3291035"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06" name="tx2306"/>
            <p:cNvSpPr/>
            <p:nvPr/>
          </p:nvSpPr>
          <p:spPr>
            <a:xfrm>
              <a:off x="3554486"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07" name="tx2307"/>
            <p:cNvSpPr/>
            <p:nvPr/>
          </p:nvSpPr>
          <p:spPr>
            <a:xfrm>
              <a:off x="3817938"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08" name="tx2308"/>
            <p:cNvSpPr/>
            <p:nvPr/>
          </p:nvSpPr>
          <p:spPr>
            <a:xfrm>
              <a:off x="4081389"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09" name="tx2309"/>
            <p:cNvSpPr/>
            <p:nvPr/>
          </p:nvSpPr>
          <p:spPr>
            <a:xfrm>
              <a:off x="4344840"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10" name="tx2310"/>
            <p:cNvSpPr/>
            <p:nvPr/>
          </p:nvSpPr>
          <p:spPr>
            <a:xfrm>
              <a:off x="4608291"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11" name="tx2311"/>
            <p:cNvSpPr/>
            <p:nvPr/>
          </p:nvSpPr>
          <p:spPr>
            <a:xfrm>
              <a:off x="4871742"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12" name="tx2312"/>
            <p:cNvSpPr/>
            <p:nvPr/>
          </p:nvSpPr>
          <p:spPr>
            <a:xfrm>
              <a:off x="5135193"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13" name="tx2313"/>
            <p:cNvSpPr/>
            <p:nvPr/>
          </p:nvSpPr>
          <p:spPr>
            <a:xfrm>
              <a:off x="5398644"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14" name="tx2314"/>
            <p:cNvSpPr/>
            <p:nvPr/>
          </p:nvSpPr>
          <p:spPr>
            <a:xfrm>
              <a:off x="5662095"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315" name="tx2315"/>
            <p:cNvSpPr/>
            <p:nvPr/>
          </p:nvSpPr>
          <p:spPr>
            <a:xfrm>
              <a:off x="5925546"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16" name="tx2316"/>
            <p:cNvSpPr/>
            <p:nvPr/>
          </p:nvSpPr>
          <p:spPr>
            <a:xfrm>
              <a:off x="6188997"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17" name="tx2317"/>
            <p:cNvSpPr/>
            <p:nvPr/>
          </p:nvSpPr>
          <p:spPr>
            <a:xfrm>
              <a:off x="6452448"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18" name="tx2318"/>
            <p:cNvSpPr/>
            <p:nvPr/>
          </p:nvSpPr>
          <p:spPr>
            <a:xfrm>
              <a:off x="6715899"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19" name="tx2319"/>
            <p:cNvSpPr/>
            <p:nvPr/>
          </p:nvSpPr>
          <p:spPr>
            <a:xfrm>
              <a:off x="6979350"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20" name="tx2320"/>
            <p:cNvSpPr/>
            <p:nvPr/>
          </p:nvSpPr>
          <p:spPr>
            <a:xfrm>
              <a:off x="7242801"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21" name="tx2321"/>
            <p:cNvSpPr/>
            <p:nvPr/>
          </p:nvSpPr>
          <p:spPr>
            <a:xfrm>
              <a:off x="7506252"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22" name="tx2322"/>
            <p:cNvSpPr/>
            <p:nvPr/>
          </p:nvSpPr>
          <p:spPr>
            <a:xfrm>
              <a:off x="7769703"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23" name="tx2323"/>
            <p:cNvSpPr/>
            <p:nvPr/>
          </p:nvSpPr>
          <p:spPr>
            <a:xfrm>
              <a:off x="8033154"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24" name="tx2324"/>
            <p:cNvSpPr/>
            <p:nvPr/>
          </p:nvSpPr>
          <p:spPr>
            <a:xfrm>
              <a:off x="8296605"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25" name="tx2325"/>
            <p:cNvSpPr/>
            <p:nvPr/>
          </p:nvSpPr>
          <p:spPr>
            <a:xfrm>
              <a:off x="8560056" y="2673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26" name="tx2326"/>
            <p:cNvSpPr/>
            <p:nvPr/>
          </p:nvSpPr>
          <p:spPr>
            <a:xfrm>
              <a:off x="1973780"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27" name="tx2327"/>
            <p:cNvSpPr/>
            <p:nvPr/>
          </p:nvSpPr>
          <p:spPr>
            <a:xfrm>
              <a:off x="2237231"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28" name="tx2328"/>
            <p:cNvSpPr/>
            <p:nvPr/>
          </p:nvSpPr>
          <p:spPr>
            <a:xfrm>
              <a:off x="2500682"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29" name="tx2329"/>
            <p:cNvSpPr/>
            <p:nvPr/>
          </p:nvSpPr>
          <p:spPr>
            <a:xfrm>
              <a:off x="2764133"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30" name="tx2330"/>
            <p:cNvSpPr/>
            <p:nvPr/>
          </p:nvSpPr>
          <p:spPr>
            <a:xfrm>
              <a:off x="3027584"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31" name="tx2331"/>
            <p:cNvSpPr/>
            <p:nvPr/>
          </p:nvSpPr>
          <p:spPr>
            <a:xfrm>
              <a:off x="3291035"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32" name="tx2332"/>
            <p:cNvSpPr/>
            <p:nvPr/>
          </p:nvSpPr>
          <p:spPr>
            <a:xfrm>
              <a:off x="3554486"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33" name="tx2333"/>
            <p:cNvSpPr/>
            <p:nvPr/>
          </p:nvSpPr>
          <p:spPr>
            <a:xfrm>
              <a:off x="3817938"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34" name="tx2334"/>
            <p:cNvSpPr/>
            <p:nvPr/>
          </p:nvSpPr>
          <p:spPr>
            <a:xfrm>
              <a:off x="4081389"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35" name="tx2335"/>
            <p:cNvSpPr/>
            <p:nvPr/>
          </p:nvSpPr>
          <p:spPr>
            <a:xfrm>
              <a:off x="4344840"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36" name="tx2336"/>
            <p:cNvSpPr/>
            <p:nvPr/>
          </p:nvSpPr>
          <p:spPr>
            <a:xfrm>
              <a:off x="4608291"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37" name="tx2337"/>
            <p:cNvSpPr/>
            <p:nvPr/>
          </p:nvSpPr>
          <p:spPr>
            <a:xfrm>
              <a:off x="4871742"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38" name="tx2338"/>
            <p:cNvSpPr/>
            <p:nvPr/>
          </p:nvSpPr>
          <p:spPr>
            <a:xfrm>
              <a:off x="5135193"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39" name="tx2339"/>
            <p:cNvSpPr/>
            <p:nvPr/>
          </p:nvSpPr>
          <p:spPr>
            <a:xfrm>
              <a:off x="5398644"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40" name="tx2340"/>
            <p:cNvSpPr/>
            <p:nvPr/>
          </p:nvSpPr>
          <p:spPr>
            <a:xfrm>
              <a:off x="5662095"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41" name="tx2341"/>
            <p:cNvSpPr/>
            <p:nvPr/>
          </p:nvSpPr>
          <p:spPr>
            <a:xfrm>
              <a:off x="5925546"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42" name="tx2342"/>
            <p:cNvSpPr/>
            <p:nvPr/>
          </p:nvSpPr>
          <p:spPr>
            <a:xfrm>
              <a:off x="6188997"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43" name="tx2343"/>
            <p:cNvSpPr/>
            <p:nvPr/>
          </p:nvSpPr>
          <p:spPr>
            <a:xfrm>
              <a:off x="6452448"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44" name="tx2344"/>
            <p:cNvSpPr/>
            <p:nvPr/>
          </p:nvSpPr>
          <p:spPr>
            <a:xfrm>
              <a:off x="6715899"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45" name="tx2345"/>
            <p:cNvSpPr/>
            <p:nvPr/>
          </p:nvSpPr>
          <p:spPr>
            <a:xfrm>
              <a:off x="6979350"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46" name="tx2346"/>
            <p:cNvSpPr/>
            <p:nvPr/>
          </p:nvSpPr>
          <p:spPr>
            <a:xfrm>
              <a:off x="7242801"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47" name="tx2347"/>
            <p:cNvSpPr/>
            <p:nvPr/>
          </p:nvSpPr>
          <p:spPr>
            <a:xfrm>
              <a:off x="7506252"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48" name="tx2348"/>
            <p:cNvSpPr/>
            <p:nvPr/>
          </p:nvSpPr>
          <p:spPr>
            <a:xfrm>
              <a:off x="7769703"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49" name="tx2349"/>
            <p:cNvSpPr/>
            <p:nvPr/>
          </p:nvSpPr>
          <p:spPr>
            <a:xfrm>
              <a:off x="8033154"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50" name="tx2350"/>
            <p:cNvSpPr/>
            <p:nvPr/>
          </p:nvSpPr>
          <p:spPr>
            <a:xfrm>
              <a:off x="8296605"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51" name="tx2351"/>
            <p:cNvSpPr/>
            <p:nvPr/>
          </p:nvSpPr>
          <p:spPr>
            <a:xfrm>
              <a:off x="8560056" y="1371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52" name="tx2352"/>
            <p:cNvSpPr/>
            <p:nvPr/>
          </p:nvSpPr>
          <p:spPr>
            <a:xfrm>
              <a:off x="1973780"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53" name="tx2353"/>
            <p:cNvSpPr/>
            <p:nvPr/>
          </p:nvSpPr>
          <p:spPr>
            <a:xfrm>
              <a:off x="2237231"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354" name="tx2354"/>
            <p:cNvSpPr/>
            <p:nvPr/>
          </p:nvSpPr>
          <p:spPr>
            <a:xfrm>
              <a:off x="2500682"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355" name="tx2355"/>
            <p:cNvSpPr/>
            <p:nvPr/>
          </p:nvSpPr>
          <p:spPr>
            <a:xfrm>
              <a:off x="2764133"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56" name="tx2356"/>
            <p:cNvSpPr/>
            <p:nvPr/>
          </p:nvSpPr>
          <p:spPr>
            <a:xfrm>
              <a:off x="3027584"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357" name="tx2357"/>
            <p:cNvSpPr/>
            <p:nvPr/>
          </p:nvSpPr>
          <p:spPr>
            <a:xfrm>
              <a:off x="3291035"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358" name="tx2358"/>
            <p:cNvSpPr/>
            <p:nvPr/>
          </p:nvSpPr>
          <p:spPr>
            <a:xfrm>
              <a:off x="3554486"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59" name="tx2359"/>
            <p:cNvSpPr/>
            <p:nvPr/>
          </p:nvSpPr>
          <p:spPr>
            <a:xfrm>
              <a:off x="3817938"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60" name="tx2360"/>
            <p:cNvSpPr/>
            <p:nvPr/>
          </p:nvSpPr>
          <p:spPr>
            <a:xfrm>
              <a:off x="4081389"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361" name="tx2361"/>
            <p:cNvSpPr/>
            <p:nvPr/>
          </p:nvSpPr>
          <p:spPr>
            <a:xfrm>
              <a:off x="4344840"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362" name="tx2362"/>
            <p:cNvSpPr/>
            <p:nvPr/>
          </p:nvSpPr>
          <p:spPr>
            <a:xfrm>
              <a:off x="4608291"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63" name="tx2363"/>
            <p:cNvSpPr/>
            <p:nvPr/>
          </p:nvSpPr>
          <p:spPr>
            <a:xfrm>
              <a:off x="4871742"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364" name="tx2364"/>
            <p:cNvSpPr/>
            <p:nvPr/>
          </p:nvSpPr>
          <p:spPr>
            <a:xfrm>
              <a:off x="5135193"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365" name="tx2365"/>
            <p:cNvSpPr/>
            <p:nvPr/>
          </p:nvSpPr>
          <p:spPr>
            <a:xfrm>
              <a:off x="5398644"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366" name="tx2366"/>
            <p:cNvSpPr/>
            <p:nvPr/>
          </p:nvSpPr>
          <p:spPr>
            <a:xfrm>
              <a:off x="5662095"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367" name="tx2367"/>
            <p:cNvSpPr/>
            <p:nvPr/>
          </p:nvSpPr>
          <p:spPr>
            <a:xfrm>
              <a:off x="5925546"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368" name="tx2368"/>
            <p:cNvSpPr/>
            <p:nvPr/>
          </p:nvSpPr>
          <p:spPr>
            <a:xfrm>
              <a:off x="6188997"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369" name="tx2369"/>
            <p:cNvSpPr/>
            <p:nvPr/>
          </p:nvSpPr>
          <p:spPr>
            <a:xfrm>
              <a:off x="6452448"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370" name="tx2370"/>
            <p:cNvSpPr/>
            <p:nvPr/>
          </p:nvSpPr>
          <p:spPr>
            <a:xfrm>
              <a:off x="6715899"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371" name="tx2371"/>
            <p:cNvSpPr/>
            <p:nvPr/>
          </p:nvSpPr>
          <p:spPr>
            <a:xfrm>
              <a:off x="6979350"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372" name="tx2372"/>
            <p:cNvSpPr/>
            <p:nvPr/>
          </p:nvSpPr>
          <p:spPr>
            <a:xfrm>
              <a:off x="7242801"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373" name="tx2373"/>
            <p:cNvSpPr/>
            <p:nvPr/>
          </p:nvSpPr>
          <p:spPr>
            <a:xfrm>
              <a:off x="7506252"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374" name="tx2374"/>
            <p:cNvSpPr/>
            <p:nvPr/>
          </p:nvSpPr>
          <p:spPr>
            <a:xfrm>
              <a:off x="7769703"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375" name="tx2375"/>
            <p:cNvSpPr/>
            <p:nvPr/>
          </p:nvSpPr>
          <p:spPr>
            <a:xfrm>
              <a:off x="8033154"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376" name="tx2376"/>
            <p:cNvSpPr/>
            <p:nvPr/>
          </p:nvSpPr>
          <p:spPr>
            <a:xfrm>
              <a:off x="8296605"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377" name="tx2377"/>
            <p:cNvSpPr/>
            <p:nvPr/>
          </p:nvSpPr>
          <p:spPr>
            <a:xfrm>
              <a:off x="8560056" y="374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378" name="tx2378"/>
            <p:cNvSpPr/>
            <p:nvPr/>
          </p:nvSpPr>
          <p:spPr>
            <a:xfrm>
              <a:off x="1973780"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379" name="tx2379"/>
            <p:cNvSpPr/>
            <p:nvPr/>
          </p:nvSpPr>
          <p:spPr>
            <a:xfrm>
              <a:off x="2237231"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80" name="tx2380"/>
            <p:cNvSpPr/>
            <p:nvPr/>
          </p:nvSpPr>
          <p:spPr>
            <a:xfrm>
              <a:off x="2500682"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381" name="tx2381"/>
            <p:cNvSpPr/>
            <p:nvPr/>
          </p:nvSpPr>
          <p:spPr>
            <a:xfrm>
              <a:off x="2764133"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382" name="tx2382"/>
            <p:cNvSpPr/>
            <p:nvPr/>
          </p:nvSpPr>
          <p:spPr>
            <a:xfrm>
              <a:off x="3027584"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83" name="tx2383"/>
            <p:cNvSpPr/>
            <p:nvPr/>
          </p:nvSpPr>
          <p:spPr>
            <a:xfrm>
              <a:off x="3291035"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84" name="tx2384"/>
            <p:cNvSpPr/>
            <p:nvPr/>
          </p:nvSpPr>
          <p:spPr>
            <a:xfrm>
              <a:off x="3554486"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85" name="tx2385"/>
            <p:cNvSpPr/>
            <p:nvPr/>
          </p:nvSpPr>
          <p:spPr>
            <a:xfrm>
              <a:off x="3817938"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86" name="tx2386"/>
            <p:cNvSpPr/>
            <p:nvPr/>
          </p:nvSpPr>
          <p:spPr>
            <a:xfrm>
              <a:off x="4081389"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87" name="tx2387"/>
            <p:cNvSpPr/>
            <p:nvPr/>
          </p:nvSpPr>
          <p:spPr>
            <a:xfrm>
              <a:off x="4344840"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88" name="tx2388"/>
            <p:cNvSpPr/>
            <p:nvPr/>
          </p:nvSpPr>
          <p:spPr>
            <a:xfrm>
              <a:off x="4608291"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89" name="tx2389"/>
            <p:cNvSpPr/>
            <p:nvPr/>
          </p:nvSpPr>
          <p:spPr>
            <a:xfrm>
              <a:off x="4871742"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90" name="tx2390"/>
            <p:cNvSpPr/>
            <p:nvPr/>
          </p:nvSpPr>
          <p:spPr>
            <a:xfrm>
              <a:off x="5135193"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91" name="tx2391"/>
            <p:cNvSpPr/>
            <p:nvPr/>
          </p:nvSpPr>
          <p:spPr>
            <a:xfrm>
              <a:off x="5398644"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92" name="tx2392"/>
            <p:cNvSpPr/>
            <p:nvPr/>
          </p:nvSpPr>
          <p:spPr>
            <a:xfrm>
              <a:off x="5662095"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93" name="tx2393"/>
            <p:cNvSpPr/>
            <p:nvPr/>
          </p:nvSpPr>
          <p:spPr>
            <a:xfrm>
              <a:off x="5925546"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94" name="tx2394"/>
            <p:cNvSpPr/>
            <p:nvPr/>
          </p:nvSpPr>
          <p:spPr>
            <a:xfrm>
              <a:off x="6188997"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395" name="tx2395"/>
            <p:cNvSpPr/>
            <p:nvPr/>
          </p:nvSpPr>
          <p:spPr>
            <a:xfrm>
              <a:off x="6452448"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396" name="tx2396"/>
            <p:cNvSpPr/>
            <p:nvPr/>
          </p:nvSpPr>
          <p:spPr>
            <a:xfrm>
              <a:off x="6715899"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97" name="tx2397"/>
            <p:cNvSpPr/>
            <p:nvPr/>
          </p:nvSpPr>
          <p:spPr>
            <a:xfrm>
              <a:off x="6979350"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98" name="tx2398"/>
            <p:cNvSpPr/>
            <p:nvPr/>
          </p:nvSpPr>
          <p:spPr>
            <a:xfrm>
              <a:off x="7242801"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99" name="tx2399"/>
            <p:cNvSpPr/>
            <p:nvPr/>
          </p:nvSpPr>
          <p:spPr>
            <a:xfrm>
              <a:off x="7506252"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00" name="tx2400"/>
            <p:cNvSpPr/>
            <p:nvPr/>
          </p:nvSpPr>
          <p:spPr>
            <a:xfrm>
              <a:off x="7769703"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01" name="tx2401"/>
            <p:cNvSpPr/>
            <p:nvPr/>
          </p:nvSpPr>
          <p:spPr>
            <a:xfrm>
              <a:off x="8033154"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02" name="tx2402"/>
            <p:cNvSpPr/>
            <p:nvPr/>
          </p:nvSpPr>
          <p:spPr>
            <a:xfrm>
              <a:off x="8296605"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03" name="tx2403"/>
            <p:cNvSpPr/>
            <p:nvPr/>
          </p:nvSpPr>
          <p:spPr>
            <a:xfrm>
              <a:off x="8560056" y="18311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04" name="tx2404"/>
            <p:cNvSpPr/>
            <p:nvPr/>
          </p:nvSpPr>
          <p:spPr>
            <a:xfrm>
              <a:off x="1973780"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05" name="tx2405"/>
            <p:cNvSpPr/>
            <p:nvPr/>
          </p:nvSpPr>
          <p:spPr>
            <a:xfrm>
              <a:off x="2237231"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06" name="tx2406"/>
            <p:cNvSpPr/>
            <p:nvPr/>
          </p:nvSpPr>
          <p:spPr>
            <a:xfrm>
              <a:off x="2500682"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07" name="tx2407"/>
            <p:cNvSpPr/>
            <p:nvPr/>
          </p:nvSpPr>
          <p:spPr>
            <a:xfrm>
              <a:off x="2764133"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08" name="tx2408"/>
            <p:cNvSpPr/>
            <p:nvPr/>
          </p:nvSpPr>
          <p:spPr>
            <a:xfrm>
              <a:off x="3027584"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09" name="tx2409"/>
            <p:cNvSpPr/>
            <p:nvPr/>
          </p:nvSpPr>
          <p:spPr>
            <a:xfrm>
              <a:off x="3291035"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10" name="tx2410"/>
            <p:cNvSpPr/>
            <p:nvPr/>
          </p:nvSpPr>
          <p:spPr>
            <a:xfrm>
              <a:off x="3554486"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11" name="tx2411"/>
            <p:cNvSpPr/>
            <p:nvPr/>
          </p:nvSpPr>
          <p:spPr>
            <a:xfrm>
              <a:off x="3817938"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12" name="tx2412"/>
            <p:cNvSpPr/>
            <p:nvPr/>
          </p:nvSpPr>
          <p:spPr>
            <a:xfrm>
              <a:off x="4081389"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13" name="tx2413"/>
            <p:cNvSpPr/>
            <p:nvPr/>
          </p:nvSpPr>
          <p:spPr>
            <a:xfrm>
              <a:off x="4344840"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14" name="tx2414"/>
            <p:cNvSpPr/>
            <p:nvPr/>
          </p:nvSpPr>
          <p:spPr>
            <a:xfrm>
              <a:off x="4608291"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15" name="tx2415"/>
            <p:cNvSpPr/>
            <p:nvPr/>
          </p:nvSpPr>
          <p:spPr>
            <a:xfrm>
              <a:off x="4871742"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16" name="tx2416"/>
            <p:cNvSpPr/>
            <p:nvPr/>
          </p:nvSpPr>
          <p:spPr>
            <a:xfrm>
              <a:off x="5135193"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17" name="tx2417"/>
            <p:cNvSpPr/>
            <p:nvPr/>
          </p:nvSpPr>
          <p:spPr>
            <a:xfrm>
              <a:off x="5398644"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418" name="tx2418"/>
            <p:cNvSpPr/>
            <p:nvPr/>
          </p:nvSpPr>
          <p:spPr>
            <a:xfrm>
              <a:off x="5662095"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19" name="tx2419"/>
            <p:cNvSpPr/>
            <p:nvPr/>
          </p:nvSpPr>
          <p:spPr>
            <a:xfrm>
              <a:off x="5925546"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20" name="tx2420"/>
            <p:cNvSpPr/>
            <p:nvPr/>
          </p:nvSpPr>
          <p:spPr>
            <a:xfrm>
              <a:off x="6188997"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21" name="tx2421"/>
            <p:cNvSpPr/>
            <p:nvPr/>
          </p:nvSpPr>
          <p:spPr>
            <a:xfrm>
              <a:off x="6452448"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422" name="tx2422"/>
            <p:cNvSpPr/>
            <p:nvPr/>
          </p:nvSpPr>
          <p:spPr>
            <a:xfrm>
              <a:off x="6715899"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23" name="tx2423"/>
            <p:cNvSpPr/>
            <p:nvPr/>
          </p:nvSpPr>
          <p:spPr>
            <a:xfrm>
              <a:off x="6979350"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424" name="tx2424"/>
            <p:cNvSpPr/>
            <p:nvPr/>
          </p:nvSpPr>
          <p:spPr>
            <a:xfrm>
              <a:off x="7242801"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425" name="tx2425"/>
            <p:cNvSpPr/>
            <p:nvPr/>
          </p:nvSpPr>
          <p:spPr>
            <a:xfrm>
              <a:off x="7506252"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26" name="tx2426"/>
            <p:cNvSpPr/>
            <p:nvPr/>
          </p:nvSpPr>
          <p:spPr>
            <a:xfrm>
              <a:off x="7769703"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427" name="tx2427"/>
            <p:cNvSpPr/>
            <p:nvPr/>
          </p:nvSpPr>
          <p:spPr>
            <a:xfrm>
              <a:off x="8033154"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428" name="tx2428"/>
            <p:cNvSpPr/>
            <p:nvPr/>
          </p:nvSpPr>
          <p:spPr>
            <a:xfrm>
              <a:off x="8296605"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429" name="tx2429"/>
            <p:cNvSpPr/>
            <p:nvPr/>
          </p:nvSpPr>
          <p:spPr>
            <a:xfrm>
              <a:off x="8560056" y="3822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430" name="tx2430"/>
            <p:cNvSpPr/>
            <p:nvPr/>
          </p:nvSpPr>
          <p:spPr>
            <a:xfrm>
              <a:off x="1973780"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431" name="tx2431"/>
            <p:cNvSpPr/>
            <p:nvPr/>
          </p:nvSpPr>
          <p:spPr>
            <a:xfrm>
              <a:off x="2237231"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432" name="tx2432"/>
            <p:cNvSpPr/>
            <p:nvPr/>
          </p:nvSpPr>
          <p:spPr>
            <a:xfrm>
              <a:off x="2500682"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433" name="tx2433"/>
            <p:cNvSpPr/>
            <p:nvPr/>
          </p:nvSpPr>
          <p:spPr>
            <a:xfrm>
              <a:off x="2764133"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434" name="tx2434"/>
            <p:cNvSpPr/>
            <p:nvPr/>
          </p:nvSpPr>
          <p:spPr>
            <a:xfrm>
              <a:off x="3027584"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435" name="tx2435"/>
            <p:cNvSpPr/>
            <p:nvPr/>
          </p:nvSpPr>
          <p:spPr>
            <a:xfrm>
              <a:off x="3291035"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36" name="tx2436"/>
            <p:cNvSpPr/>
            <p:nvPr/>
          </p:nvSpPr>
          <p:spPr>
            <a:xfrm>
              <a:off x="3554486"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437" name="tx2437"/>
            <p:cNvSpPr/>
            <p:nvPr/>
          </p:nvSpPr>
          <p:spPr>
            <a:xfrm>
              <a:off x="3817938"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438" name="tx2438"/>
            <p:cNvSpPr/>
            <p:nvPr/>
          </p:nvSpPr>
          <p:spPr>
            <a:xfrm>
              <a:off x="4081389"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439" name="tx2439"/>
            <p:cNvSpPr/>
            <p:nvPr/>
          </p:nvSpPr>
          <p:spPr>
            <a:xfrm>
              <a:off x="4344840"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440" name="tx2440"/>
            <p:cNvSpPr/>
            <p:nvPr/>
          </p:nvSpPr>
          <p:spPr>
            <a:xfrm>
              <a:off x="4608291"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441" name="tx2441"/>
            <p:cNvSpPr/>
            <p:nvPr/>
          </p:nvSpPr>
          <p:spPr>
            <a:xfrm>
              <a:off x="4871742"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442" name="tx2442"/>
            <p:cNvSpPr/>
            <p:nvPr/>
          </p:nvSpPr>
          <p:spPr>
            <a:xfrm>
              <a:off x="5135193"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443" name="tx2443"/>
            <p:cNvSpPr/>
            <p:nvPr/>
          </p:nvSpPr>
          <p:spPr>
            <a:xfrm>
              <a:off x="5398644"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444" name="tx2444"/>
            <p:cNvSpPr/>
            <p:nvPr/>
          </p:nvSpPr>
          <p:spPr>
            <a:xfrm>
              <a:off x="5662095"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445" name="tx2445"/>
            <p:cNvSpPr/>
            <p:nvPr/>
          </p:nvSpPr>
          <p:spPr>
            <a:xfrm>
              <a:off x="5925546"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446" name="tx2446"/>
            <p:cNvSpPr/>
            <p:nvPr/>
          </p:nvSpPr>
          <p:spPr>
            <a:xfrm>
              <a:off x="6188997"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447" name="tx2447"/>
            <p:cNvSpPr/>
            <p:nvPr/>
          </p:nvSpPr>
          <p:spPr>
            <a:xfrm>
              <a:off x="6452448"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448" name="tx2448"/>
            <p:cNvSpPr/>
            <p:nvPr/>
          </p:nvSpPr>
          <p:spPr>
            <a:xfrm>
              <a:off x="6715899"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449" name="tx2449"/>
            <p:cNvSpPr/>
            <p:nvPr/>
          </p:nvSpPr>
          <p:spPr>
            <a:xfrm>
              <a:off x="6979350"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450" name="tx2450"/>
            <p:cNvSpPr/>
            <p:nvPr/>
          </p:nvSpPr>
          <p:spPr>
            <a:xfrm>
              <a:off x="7242801"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451" name="tx2451"/>
            <p:cNvSpPr/>
            <p:nvPr/>
          </p:nvSpPr>
          <p:spPr>
            <a:xfrm>
              <a:off x="7506252"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452" name="tx2452"/>
            <p:cNvSpPr/>
            <p:nvPr/>
          </p:nvSpPr>
          <p:spPr>
            <a:xfrm>
              <a:off x="7769703"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453" name="tx2453"/>
            <p:cNvSpPr/>
            <p:nvPr/>
          </p:nvSpPr>
          <p:spPr>
            <a:xfrm>
              <a:off x="8033154"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454" name="tx2454"/>
            <p:cNvSpPr/>
            <p:nvPr/>
          </p:nvSpPr>
          <p:spPr>
            <a:xfrm>
              <a:off x="8296605"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455" name="tx2455"/>
            <p:cNvSpPr/>
            <p:nvPr/>
          </p:nvSpPr>
          <p:spPr>
            <a:xfrm>
              <a:off x="8560056" y="45116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456" name="tx2456"/>
            <p:cNvSpPr/>
            <p:nvPr/>
          </p:nvSpPr>
          <p:spPr>
            <a:xfrm>
              <a:off x="1973780"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457" name="tx2457"/>
            <p:cNvSpPr/>
            <p:nvPr/>
          </p:nvSpPr>
          <p:spPr>
            <a:xfrm>
              <a:off x="2237231"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58" name="tx2458"/>
            <p:cNvSpPr/>
            <p:nvPr/>
          </p:nvSpPr>
          <p:spPr>
            <a:xfrm>
              <a:off x="2500682"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59" name="tx2459"/>
            <p:cNvSpPr/>
            <p:nvPr/>
          </p:nvSpPr>
          <p:spPr>
            <a:xfrm>
              <a:off x="2764133"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60" name="tx2460"/>
            <p:cNvSpPr/>
            <p:nvPr/>
          </p:nvSpPr>
          <p:spPr>
            <a:xfrm>
              <a:off x="3027584"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61" name="tx2461"/>
            <p:cNvSpPr/>
            <p:nvPr/>
          </p:nvSpPr>
          <p:spPr>
            <a:xfrm>
              <a:off x="3291035"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62" name="tx2462"/>
            <p:cNvSpPr/>
            <p:nvPr/>
          </p:nvSpPr>
          <p:spPr>
            <a:xfrm>
              <a:off x="3554486"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63" name="tx2463"/>
            <p:cNvSpPr/>
            <p:nvPr/>
          </p:nvSpPr>
          <p:spPr>
            <a:xfrm>
              <a:off x="3817938"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64" name="tx2464"/>
            <p:cNvSpPr/>
            <p:nvPr/>
          </p:nvSpPr>
          <p:spPr>
            <a:xfrm>
              <a:off x="4081389"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65" name="tx2465"/>
            <p:cNvSpPr/>
            <p:nvPr/>
          </p:nvSpPr>
          <p:spPr>
            <a:xfrm>
              <a:off x="4344840"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66" name="tx2466"/>
            <p:cNvSpPr/>
            <p:nvPr/>
          </p:nvSpPr>
          <p:spPr>
            <a:xfrm>
              <a:off x="4608291"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67" name="tx2467"/>
            <p:cNvSpPr/>
            <p:nvPr/>
          </p:nvSpPr>
          <p:spPr>
            <a:xfrm>
              <a:off x="4871742"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68" name="tx2468"/>
            <p:cNvSpPr/>
            <p:nvPr/>
          </p:nvSpPr>
          <p:spPr>
            <a:xfrm>
              <a:off x="5135193"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69" name="tx2469"/>
            <p:cNvSpPr/>
            <p:nvPr/>
          </p:nvSpPr>
          <p:spPr>
            <a:xfrm>
              <a:off x="5398644"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70" name="tx2470"/>
            <p:cNvSpPr/>
            <p:nvPr/>
          </p:nvSpPr>
          <p:spPr>
            <a:xfrm>
              <a:off x="5662095"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71" name="tx2471"/>
            <p:cNvSpPr/>
            <p:nvPr/>
          </p:nvSpPr>
          <p:spPr>
            <a:xfrm>
              <a:off x="5925546"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72" name="tx2472"/>
            <p:cNvSpPr/>
            <p:nvPr/>
          </p:nvSpPr>
          <p:spPr>
            <a:xfrm>
              <a:off x="6188997"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73" name="tx2473"/>
            <p:cNvSpPr/>
            <p:nvPr/>
          </p:nvSpPr>
          <p:spPr>
            <a:xfrm>
              <a:off x="6452448"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74" name="tx2474"/>
            <p:cNvSpPr/>
            <p:nvPr/>
          </p:nvSpPr>
          <p:spPr>
            <a:xfrm>
              <a:off x="6715899"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75" name="tx2475"/>
            <p:cNvSpPr/>
            <p:nvPr/>
          </p:nvSpPr>
          <p:spPr>
            <a:xfrm>
              <a:off x="6979350"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76" name="tx2476"/>
            <p:cNvSpPr/>
            <p:nvPr/>
          </p:nvSpPr>
          <p:spPr>
            <a:xfrm>
              <a:off x="7242801"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77" name="tx2477"/>
            <p:cNvSpPr/>
            <p:nvPr/>
          </p:nvSpPr>
          <p:spPr>
            <a:xfrm>
              <a:off x="7506252"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78" name="tx2478"/>
            <p:cNvSpPr/>
            <p:nvPr/>
          </p:nvSpPr>
          <p:spPr>
            <a:xfrm>
              <a:off x="7769703"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79" name="tx2479"/>
            <p:cNvSpPr/>
            <p:nvPr/>
          </p:nvSpPr>
          <p:spPr>
            <a:xfrm>
              <a:off x="8033154"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80" name="tx2480"/>
            <p:cNvSpPr/>
            <p:nvPr/>
          </p:nvSpPr>
          <p:spPr>
            <a:xfrm>
              <a:off x="8296605"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81" name="tx2481"/>
            <p:cNvSpPr/>
            <p:nvPr/>
          </p:nvSpPr>
          <p:spPr>
            <a:xfrm>
              <a:off x="8560056" y="19077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82" name="tx2482"/>
            <p:cNvSpPr/>
            <p:nvPr/>
          </p:nvSpPr>
          <p:spPr>
            <a:xfrm>
              <a:off x="3554486"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483" name="tx2483"/>
            <p:cNvSpPr/>
            <p:nvPr/>
          </p:nvSpPr>
          <p:spPr>
            <a:xfrm>
              <a:off x="3817938"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484" name="tx2484"/>
            <p:cNvSpPr/>
            <p:nvPr/>
          </p:nvSpPr>
          <p:spPr>
            <a:xfrm>
              <a:off x="4081389"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485" name="tx2485"/>
            <p:cNvSpPr/>
            <p:nvPr/>
          </p:nvSpPr>
          <p:spPr>
            <a:xfrm>
              <a:off x="4344840"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486" name="tx2486"/>
            <p:cNvSpPr/>
            <p:nvPr/>
          </p:nvSpPr>
          <p:spPr>
            <a:xfrm>
              <a:off x="4608291"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487" name="tx2487"/>
            <p:cNvSpPr/>
            <p:nvPr/>
          </p:nvSpPr>
          <p:spPr>
            <a:xfrm>
              <a:off x="4871742"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488" name="tx2488"/>
            <p:cNvSpPr/>
            <p:nvPr/>
          </p:nvSpPr>
          <p:spPr>
            <a:xfrm>
              <a:off x="5135193"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489" name="tx2489"/>
            <p:cNvSpPr/>
            <p:nvPr/>
          </p:nvSpPr>
          <p:spPr>
            <a:xfrm>
              <a:off x="5398644"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490" name="tx2490"/>
            <p:cNvSpPr/>
            <p:nvPr/>
          </p:nvSpPr>
          <p:spPr>
            <a:xfrm>
              <a:off x="5662095"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491" name="tx2491"/>
            <p:cNvSpPr/>
            <p:nvPr/>
          </p:nvSpPr>
          <p:spPr>
            <a:xfrm>
              <a:off x="5925546"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492" name="tx2492"/>
            <p:cNvSpPr/>
            <p:nvPr/>
          </p:nvSpPr>
          <p:spPr>
            <a:xfrm>
              <a:off x="1973780"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93" name="tx2493"/>
            <p:cNvSpPr/>
            <p:nvPr/>
          </p:nvSpPr>
          <p:spPr>
            <a:xfrm>
              <a:off x="2237231"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494" name="tx2494"/>
            <p:cNvSpPr/>
            <p:nvPr/>
          </p:nvSpPr>
          <p:spPr>
            <a:xfrm>
              <a:off x="2500682"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95" name="tx2495"/>
            <p:cNvSpPr/>
            <p:nvPr/>
          </p:nvSpPr>
          <p:spPr>
            <a:xfrm>
              <a:off x="2764133"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96" name="tx2496"/>
            <p:cNvSpPr/>
            <p:nvPr/>
          </p:nvSpPr>
          <p:spPr>
            <a:xfrm>
              <a:off x="3027584"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97" name="tx2497"/>
            <p:cNvSpPr/>
            <p:nvPr/>
          </p:nvSpPr>
          <p:spPr>
            <a:xfrm>
              <a:off x="3291035"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98" name="tx2498"/>
            <p:cNvSpPr/>
            <p:nvPr/>
          </p:nvSpPr>
          <p:spPr>
            <a:xfrm>
              <a:off x="3554486"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99" name="tx2499"/>
            <p:cNvSpPr/>
            <p:nvPr/>
          </p:nvSpPr>
          <p:spPr>
            <a:xfrm>
              <a:off x="3817938"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00" name="tx2500"/>
            <p:cNvSpPr/>
            <p:nvPr/>
          </p:nvSpPr>
          <p:spPr>
            <a:xfrm>
              <a:off x="4081389"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01" name="tx2501"/>
            <p:cNvSpPr/>
            <p:nvPr/>
          </p:nvSpPr>
          <p:spPr>
            <a:xfrm>
              <a:off x="4344840"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02" name="tx2502"/>
            <p:cNvSpPr/>
            <p:nvPr/>
          </p:nvSpPr>
          <p:spPr>
            <a:xfrm>
              <a:off x="4608291"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03" name="tx2503"/>
            <p:cNvSpPr/>
            <p:nvPr/>
          </p:nvSpPr>
          <p:spPr>
            <a:xfrm>
              <a:off x="4871742"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04" name="tx2504"/>
            <p:cNvSpPr/>
            <p:nvPr/>
          </p:nvSpPr>
          <p:spPr>
            <a:xfrm>
              <a:off x="5135193"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05" name="tx2505"/>
            <p:cNvSpPr/>
            <p:nvPr/>
          </p:nvSpPr>
          <p:spPr>
            <a:xfrm>
              <a:off x="5398644"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06" name="tx2506"/>
            <p:cNvSpPr/>
            <p:nvPr/>
          </p:nvSpPr>
          <p:spPr>
            <a:xfrm>
              <a:off x="5662095"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07" name="tx2507"/>
            <p:cNvSpPr/>
            <p:nvPr/>
          </p:nvSpPr>
          <p:spPr>
            <a:xfrm>
              <a:off x="5925546"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508" name="tx2508"/>
            <p:cNvSpPr/>
            <p:nvPr/>
          </p:nvSpPr>
          <p:spPr>
            <a:xfrm>
              <a:off x="6188997"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509" name="tx2509"/>
            <p:cNvSpPr/>
            <p:nvPr/>
          </p:nvSpPr>
          <p:spPr>
            <a:xfrm>
              <a:off x="6452448"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510" name="tx2510"/>
            <p:cNvSpPr/>
            <p:nvPr/>
          </p:nvSpPr>
          <p:spPr>
            <a:xfrm>
              <a:off x="6715899"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511" name="tx2511"/>
            <p:cNvSpPr/>
            <p:nvPr/>
          </p:nvSpPr>
          <p:spPr>
            <a:xfrm>
              <a:off x="6979350"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512" name="tx2512"/>
            <p:cNvSpPr/>
            <p:nvPr/>
          </p:nvSpPr>
          <p:spPr>
            <a:xfrm>
              <a:off x="7242801"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513" name="tx2513"/>
            <p:cNvSpPr/>
            <p:nvPr/>
          </p:nvSpPr>
          <p:spPr>
            <a:xfrm>
              <a:off x="7506252"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514" name="tx2514"/>
            <p:cNvSpPr/>
            <p:nvPr/>
          </p:nvSpPr>
          <p:spPr>
            <a:xfrm>
              <a:off x="7769703"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515" name="tx2515"/>
            <p:cNvSpPr/>
            <p:nvPr/>
          </p:nvSpPr>
          <p:spPr>
            <a:xfrm>
              <a:off x="8033154"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516" name="tx2516"/>
            <p:cNvSpPr/>
            <p:nvPr/>
          </p:nvSpPr>
          <p:spPr>
            <a:xfrm>
              <a:off x="8296605"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517" name="tx2517"/>
            <p:cNvSpPr/>
            <p:nvPr/>
          </p:nvSpPr>
          <p:spPr>
            <a:xfrm>
              <a:off x="8560056" y="53540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518" name="tx2518"/>
            <p:cNvSpPr/>
            <p:nvPr/>
          </p:nvSpPr>
          <p:spPr>
            <a:xfrm>
              <a:off x="1973780"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519" name="tx2519"/>
            <p:cNvSpPr/>
            <p:nvPr/>
          </p:nvSpPr>
          <p:spPr>
            <a:xfrm>
              <a:off x="2237231"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520" name="tx2520"/>
            <p:cNvSpPr/>
            <p:nvPr/>
          </p:nvSpPr>
          <p:spPr>
            <a:xfrm>
              <a:off x="2500682"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521" name="tx2521"/>
            <p:cNvSpPr/>
            <p:nvPr/>
          </p:nvSpPr>
          <p:spPr>
            <a:xfrm>
              <a:off x="2764133"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522" name="tx2522"/>
            <p:cNvSpPr/>
            <p:nvPr/>
          </p:nvSpPr>
          <p:spPr>
            <a:xfrm>
              <a:off x="3027584"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523" name="tx2523"/>
            <p:cNvSpPr/>
            <p:nvPr/>
          </p:nvSpPr>
          <p:spPr>
            <a:xfrm>
              <a:off x="3291035"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524" name="tx2524"/>
            <p:cNvSpPr/>
            <p:nvPr/>
          </p:nvSpPr>
          <p:spPr>
            <a:xfrm>
              <a:off x="3554486"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525" name="tx2525"/>
            <p:cNvSpPr/>
            <p:nvPr/>
          </p:nvSpPr>
          <p:spPr>
            <a:xfrm>
              <a:off x="3817938"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526" name="tx2526"/>
            <p:cNvSpPr/>
            <p:nvPr/>
          </p:nvSpPr>
          <p:spPr>
            <a:xfrm>
              <a:off x="4081389"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527" name="tx2527"/>
            <p:cNvSpPr/>
            <p:nvPr/>
          </p:nvSpPr>
          <p:spPr>
            <a:xfrm>
              <a:off x="4344840"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528" name="tx2528"/>
            <p:cNvSpPr/>
            <p:nvPr/>
          </p:nvSpPr>
          <p:spPr>
            <a:xfrm>
              <a:off x="4608291"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29" name="tx2529"/>
            <p:cNvSpPr/>
            <p:nvPr/>
          </p:nvSpPr>
          <p:spPr>
            <a:xfrm>
              <a:off x="4871742"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530" name="tx2530"/>
            <p:cNvSpPr/>
            <p:nvPr/>
          </p:nvSpPr>
          <p:spPr>
            <a:xfrm>
              <a:off x="5135193"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531" name="tx2531"/>
            <p:cNvSpPr/>
            <p:nvPr/>
          </p:nvSpPr>
          <p:spPr>
            <a:xfrm>
              <a:off x="5398644"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532" name="tx2532"/>
            <p:cNvSpPr/>
            <p:nvPr/>
          </p:nvSpPr>
          <p:spPr>
            <a:xfrm>
              <a:off x="5662095"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533" name="tx2533"/>
            <p:cNvSpPr/>
            <p:nvPr/>
          </p:nvSpPr>
          <p:spPr>
            <a:xfrm>
              <a:off x="5925546"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534" name="tx2534"/>
            <p:cNvSpPr/>
            <p:nvPr/>
          </p:nvSpPr>
          <p:spPr>
            <a:xfrm>
              <a:off x="6188997"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535" name="tx2535"/>
            <p:cNvSpPr/>
            <p:nvPr/>
          </p:nvSpPr>
          <p:spPr>
            <a:xfrm>
              <a:off x="6452448"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536" name="tx2536"/>
            <p:cNvSpPr/>
            <p:nvPr/>
          </p:nvSpPr>
          <p:spPr>
            <a:xfrm>
              <a:off x="6715899"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37" name="tx2537"/>
            <p:cNvSpPr/>
            <p:nvPr/>
          </p:nvSpPr>
          <p:spPr>
            <a:xfrm>
              <a:off x="6979350"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538" name="tx2538"/>
            <p:cNvSpPr/>
            <p:nvPr/>
          </p:nvSpPr>
          <p:spPr>
            <a:xfrm>
              <a:off x="7242801"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539" name="tx2539"/>
            <p:cNvSpPr/>
            <p:nvPr/>
          </p:nvSpPr>
          <p:spPr>
            <a:xfrm>
              <a:off x="7506252"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540" name="tx2540"/>
            <p:cNvSpPr/>
            <p:nvPr/>
          </p:nvSpPr>
          <p:spPr>
            <a:xfrm>
              <a:off x="8033154"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541" name="tx2541"/>
            <p:cNvSpPr/>
            <p:nvPr/>
          </p:nvSpPr>
          <p:spPr>
            <a:xfrm>
              <a:off x="8296605"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542" name="tx2542"/>
            <p:cNvSpPr/>
            <p:nvPr/>
          </p:nvSpPr>
          <p:spPr>
            <a:xfrm>
              <a:off x="8560056"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543" name="tx2543"/>
            <p:cNvSpPr/>
            <p:nvPr/>
          </p:nvSpPr>
          <p:spPr>
            <a:xfrm>
              <a:off x="1973780"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44" name="tx2544"/>
            <p:cNvSpPr/>
            <p:nvPr/>
          </p:nvSpPr>
          <p:spPr>
            <a:xfrm>
              <a:off x="2237231"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45" name="tx2545"/>
            <p:cNvSpPr/>
            <p:nvPr/>
          </p:nvSpPr>
          <p:spPr>
            <a:xfrm>
              <a:off x="2500682"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46" name="tx2546"/>
            <p:cNvSpPr/>
            <p:nvPr/>
          </p:nvSpPr>
          <p:spPr>
            <a:xfrm>
              <a:off x="2764133"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47" name="tx2547"/>
            <p:cNvSpPr/>
            <p:nvPr/>
          </p:nvSpPr>
          <p:spPr>
            <a:xfrm>
              <a:off x="3027584"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548" name="tx2548"/>
            <p:cNvSpPr/>
            <p:nvPr/>
          </p:nvSpPr>
          <p:spPr>
            <a:xfrm>
              <a:off x="3291035"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549" name="tx2549"/>
            <p:cNvSpPr/>
            <p:nvPr/>
          </p:nvSpPr>
          <p:spPr>
            <a:xfrm>
              <a:off x="3554486"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50" name="tx2550"/>
            <p:cNvSpPr/>
            <p:nvPr/>
          </p:nvSpPr>
          <p:spPr>
            <a:xfrm>
              <a:off x="3817938"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551" name="tx2551"/>
            <p:cNvSpPr/>
            <p:nvPr/>
          </p:nvSpPr>
          <p:spPr>
            <a:xfrm>
              <a:off x="4081389"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552" name="tx2552"/>
            <p:cNvSpPr/>
            <p:nvPr/>
          </p:nvSpPr>
          <p:spPr>
            <a:xfrm>
              <a:off x="4344840"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553" name="tx2553"/>
            <p:cNvSpPr/>
            <p:nvPr/>
          </p:nvSpPr>
          <p:spPr>
            <a:xfrm>
              <a:off x="4608291"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54" name="tx2554"/>
            <p:cNvSpPr/>
            <p:nvPr/>
          </p:nvSpPr>
          <p:spPr>
            <a:xfrm>
              <a:off x="4871742"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55" name="tx2555"/>
            <p:cNvSpPr/>
            <p:nvPr/>
          </p:nvSpPr>
          <p:spPr>
            <a:xfrm>
              <a:off x="5135193"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56" name="tx2556"/>
            <p:cNvSpPr/>
            <p:nvPr/>
          </p:nvSpPr>
          <p:spPr>
            <a:xfrm>
              <a:off x="5398644"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557" name="tx2557"/>
            <p:cNvSpPr/>
            <p:nvPr/>
          </p:nvSpPr>
          <p:spPr>
            <a:xfrm>
              <a:off x="5662095"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558" name="tx2558"/>
            <p:cNvSpPr/>
            <p:nvPr/>
          </p:nvSpPr>
          <p:spPr>
            <a:xfrm>
              <a:off x="5925546"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559" name="tx2559"/>
            <p:cNvSpPr/>
            <p:nvPr/>
          </p:nvSpPr>
          <p:spPr>
            <a:xfrm>
              <a:off x="6188997"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560" name="tx2560"/>
            <p:cNvSpPr/>
            <p:nvPr/>
          </p:nvSpPr>
          <p:spPr>
            <a:xfrm>
              <a:off x="6452448"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561" name="tx2561"/>
            <p:cNvSpPr/>
            <p:nvPr/>
          </p:nvSpPr>
          <p:spPr>
            <a:xfrm>
              <a:off x="6715899"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562" name="tx2562"/>
            <p:cNvSpPr/>
            <p:nvPr/>
          </p:nvSpPr>
          <p:spPr>
            <a:xfrm>
              <a:off x="6979350"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563" name="tx2563"/>
            <p:cNvSpPr/>
            <p:nvPr/>
          </p:nvSpPr>
          <p:spPr>
            <a:xfrm>
              <a:off x="7242801"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564" name="tx2564"/>
            <p:cNvSpPr/>
            <p:nvPr/>
          </p:nvSpPr>
          <p:spPr>
            <a:xfrm>
              <a:off x="7506252"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565" name="tx2565"/>
            <p:cNvSpPr/>
            <p:nvPr/>
          </p:nvSpPr>
          <p:spPr>
            <a:xfrm>
              <a:off x="7769703"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566" name="tx2566"/>
            <p:cNvSpPr/>
            <p:nvPr/>
          </p:nvSpPr>
          <p:spPr>
            <a:xfrm>
              <a:off x="8033154"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567" name="tx2567"/>
            <p:cNvSpPr/>
            <p:nvPr/>
          </p:nvSpPr>
          <p:spPr>
            <a:xfrm>
              <a:off x="8296605"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568" name="tx2568"/>
            <p:cNvSpPr/>
            <p:nvPr/>
          </p:nvSpPr>
          <p:spPr>
            <a:xfrm>
              <a:off x="8560056" y="4128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569" name="tx2569"/>
            <p:cNvSpPr/>
            <p:nvPr/>
          </p:nvSpPr>
          <p:spPr>
            <a:xfrm>
              <a:off x="1973780"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570" name="tx2570"/>
            <p:cNvSpPr/>
            <p:nvPr/>
          </p:nvSpPr>
          <p:spPr>
            <a:xfrm>
              <a:off x="2237231"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571" name="tx2571"/>
            <p:cNvSpPr/>
            <p:nvPr/>
          </p:nvSpPr>
          <p:spPr>
            <a:xfrm>
              <a:off x="2500682"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572" name="tx2572"/>
            <p:cNvSpPr/>
            <p:nvPr/>
          </p:nvSpPr>
          <p:spPr>
            <a:xfrm>
              <a:off x="2764133"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573" name="tx2573"/>
            <p:cNvSpPr/>
            <p:nvPr/>
          </p:nvSpPr>
          <p:spPr>
            <a:xfrm>
              <a:off x="3027584"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574" name="tx2574"/>
            <p:cNvSpPr/>
            <p:nvPr/>
          </p:nvSpPr>
          <p:spPr>
            <a:xfrm>
              <a:off x="3291035"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575" name="tx2575"/>
            <p:cNvSpPr/>
            <p:nvPr/>
          </p:nvSpPr>
          <p:spPr>
            <a:xfrm>
              <a:off x="3554486"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576" name="tx2576"/>
            <p:cNvSpPr/>
            <p:nvPr/>
          </p:nvSpPr>
          <p:spPr>
            <a:xfrm>
              <a:off x="3817938"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577" name="tx2577"/>
            <p:cNvSpPr/>
            <p:nvPr/>
          </p:nvSpPr>
          <p:spPr>
            <a:xfrm>
              <a:off x="4081389"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578" name="tx2578"/>
            <p:cNvSpPr/>
            <p:nvPr/>
          </p:nvSpPr>
          <p:spPr>
            <a:xfrm>
              <a:off x="4344840"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579" name="tx2579"/>
            <p:cNvSpPr/>
            <p:nvPr/>
          </p:nvSpPr>
          <p:spPr>
            <a:xfrm>
              <a:off x="4608291"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580" name="tx2580"/>
            <p:cNvSpPr/>
            <p:nvPr/>
          </p:nvSpPr>
          <p:spPr>
            <a:xfrm>
              <a:off x="4871742"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581" name="tx2581"/>
            <p:cNvSpPr/>
            <p:nvPr/>
          </p:nvSpPr>
          <p:spPr>
            <a:xfrm>
              <a:off x="5135193"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582" name="tx2582"/>
            <p:cNvSpPr/>
            <p:nvPr/>
          </p:nvSpPr>
          <p:spPr>
            <a:xfrm>
              <a:off x="5398644"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583" name="tx2583"/>
            <p:cNvSpPr/>
            <p:nvPr/>
          </p:nvSpPr>
          <p:spPr>
            <a:xfrm>
              <a:off x="5662095"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584" name="tx2584"/>
            <p:cNvSpPr/>
            <p:nvPr/>
          </p:nvSpPr>
          <p:spPr>
            <a:xfrm>
              <a:off x="5925546"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585" name="tx2585"/>
            <p:cNvSpPr/>
            <p:nvPr/>
          </p:nvSpPr>
          <p:spPr>
            <a:xfrm>
              <a:off x="6188997"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586" name="tx2586"/>
            <p:cNvSpPr/>
            <p:nvPr/>
          </p:nvSpPr>
          <p:spPr>
            <a:xfrm>
              <a:off x="6452448"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587" name="tx2587"/>
            <p:cNvSpPr/>
            <p:nvPr/>
          </p:nvSpPr>
          <p:spPr>
            <a:xfrm>
              <a:off x="6715899"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588" name="tx2588"/>
            <p:cNvSpPr/>
            <p:nvPr/>
          </p:nvSpPr>
          <p:spPr>
            <a:xfrm>
              <a:off x="6979350"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589" name="tx2589"/>
            <p:cNvSpPr/>
            <p:nvPr/>
          </p:nvSpPr>
          <p:spPr>
            <a:xfrm>
              <a:off x="7242801"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590" name="tx2590"/>
            <p:cNvSpPr/>
            <p:nvPr/>
          </p:nvSpPr>
          <p:spPr>
            <a:xfrm>
              <a:off x="7506252"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591" name="tx2591"/>
            <p:cNvSpPr/>
            <p:nvPr/>
          </p:nvSpPr>
          <p:spPr>
            <a:xfrm>
              <a:off x="7769703"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592" name="tx2592"/>
            <p:cNvSpPr/>
            <p:nvPr/>
          </p:nvSpPr>
          <p:spPr>
            <a:xfrm>
              <a:off x="8033154"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593" name="tx2593"/>
            <p:cNvSpPr/>
            <p:nvPr/>
          </p:nvSpPr>
          <p:spPr>
            <a:xfrm>
              <a:off x="8296605"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594" name="tx2594"/>
            <p:cNvSpPr/>
            <p:nvPr/>
          </p:nvSpPr>
          <p:spPr>
            <a:xfrm>
              <a:off x="8560056" y="4971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595" name="tx2595"/>
            <p:cNvSpPr/>
            <p:nvPr/>
          </p:nvSpPr>
          <p:spPr>
            <a:xfrm>
              <a:off x="1973780"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596" name="tx2596"/>
            <p:cNvSpPr/>
            <p:nvPr/>
          </p:nvSpPr>
          <p:spPr>
            <a:xfrm>
              <a:off x="2237231"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97" name="tx2597"/>
            <p:cNvSpPr/>
            <p:nvPr/>
          </p:nvSpPr>
          <p:spPr>
            <a:xfrm>
              <a:off x="2500682"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98" name="tx2598"/>
            <p:cNvSpPr/>
            <p:nvPr/>
          </p:nvSpPr>
          <p:spPr>
            <a:xfrm>
              <a:off x="2764133"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99" name="tx2599"/>
            <p:cNvSpPr/>
            <p:nvPr/>
          </p:nvSpPr>
          <p:spPr>
            <a:xfrm>
              <a:off x="3027584"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00" name="tx2600"/>
            <p:cNvSpPr/>
            <p:nvPr/>
          </p:nvSpPr>
          <p:spPr>
            <a:xfrm>
              <a:off x="3291035"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01" name="tx2601"/>
            <p:cNvSpPr/>
            <p:nvPr/>
          </p:nvSpPr>
          <p:spPr>
            <a:xfrm>
              <a:off x="3554486"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02" name="tx2602"/>
            <p:cNvSpPr/>
            <p:nvPr/>
          </p:nvSpPr>
          <p:spPr>
            <a:xfrm>
              <a:off x="3817938"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03" name="tx2603"/>
            <p:cNvSpPr/>
            <p:nvPr/>
          </p:nvSpPr>
          <p:spPr>
            <a:xfrm>
              <a:off x="4081389"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04" name="tx2604"/>
            <p:cNvSpPr/>
            <p:nvPr/>
          </p:nvSpPr>
          <p:spPr>
            <a:xfrm>
              <a:off x="4344840"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05" name="tx2605"/>
            <p:cNvSpPr/>
            <p:nvPr/>
          </p:nvSpPr>
          <p:spPr>
            <a:xfrm>
              <a:off x="4608291"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06" name="tx2606"/>
            <p:cNvSpPr/>
            <p:nvPr/>
          </p:nvSpPr>
          <p:spPr>
            <a:xfrm>
              <a:off x="4871742"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607" name="tx2607"/>
            <p:cNvSpPr/>
            <p:nvPr/>
          </p:nvSpPr>
          <p:spPr>
            <a:xfrm>
              <a:off x="5135193"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608" name="tx2608"/>
            <p:cNvSpPr/>
            <p:nvPr/>
          </p:nvSpPr>
          <p:spPr>
            <a:xfrm>
              <a:off x="5398644"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609" name="tx2609"/>
            <p:cNvSpPr/>
            <p:nvPr/>
          </p:nvSpPr>
          <p:spPr>
            <a:xfrm>
              <a:off x="5662095"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10" name="tx2610"/>
            <p:cNvSpPr/>
            <p:nvPr/>
          </p:nvSpPr>
          <p:spPr>
            <a:xfrm>
              <a:off x="5925546"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611" name="tx2611"/>
            <p:cNvSpPr/>
            <p:nvPr/>
          </p:nvSpPr>
          <p:spPr>
            <a:xfrm>
              <a:off x="6188997"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612" name="tx2612"/>
            <p:cNvSpPr/>
            <p:nvPr/>
          </p:nvSpPr>
          <p:spPr>
            <a:xfrm>
              <a:off x="6452448"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613" name="tx2613"/>
            <p:cNvSpPr/>
            <p:nvPr/>
          </p:nvSpPr>
          <p:spPr>
            <a:xfrm>
              <a:off x="6715899"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614" name="tx2614"/>
            <p:cNvSpPr/>
            <p:nvPr/>
          </p:nvSpPr>
          <p:spPr>
            <a:xfrm>
              <a:off x="6979350"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15" name="tx2615"/>
            <p:cNvSpPr/>
            <p:nvPr/>
          </p:nvSpPr>
          <p:spPr>
            <a:xfrm>
              <a:off x="7242801"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616" name="tx2616"/>
            <p:cNvSpPr/>
            <p:nvPr/>
          </p:nvSpPr>
          <p:spPr>
            <a:xfrm>
              <a:off x="7506252"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617" name="tx2617"/>
            <p:cNvSpPr/>
            <p:nvPr/>
          </p:nvSpPr>
          <p:spPr>
            <a:xfrm>
              <a:off x="7769703"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618" name="tx2618"/>
            <p:cNvSpPr/>
            <p:nvPr/>
          </p:nvSpPr>
          <p:spPr>
            <a:xfrm>
              <a:off x="8033154"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619" name="tx2619"/>
            <p:cNvSpPr/>
            <p:nvPr/>
          </p:nvSpPr>
          <p:spPr>
            <a:xfrm>
              <a:off x="8296605"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620" name="tx2620"/>
            <p:cNvSpPr/>
            <p:nvPr/>
          </p:nvSpPr>
          <p:spPr>
            <a:xfrm>
              <a:off x="8560056" y="4664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621" name="tx2621"/>
            <p:cNvSpPr/>
            <p:nvPr/>
          </p:nvSpPr>
          <p:spPr>
            <a:xfrm>
              <a:off x="1973780"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622" name="tx2622"/>
            <p:cNvSpPr/>
            <p:nvPr/>
          </p:nvSpPr>
          <p:spPr>
            <a:xfrm>
              <a:off x="2237231"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623" name="tx2623"/>
            <p:cNvSpPr/>
            <p:nvPr/>
          </p:nvSpPr>
          <p:spPr>
            <a:xfrm>
              <a:off x="2500682"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24" name="tx2624"/>
            <p:cNvSpPr/>
            <p:nvPr/>
          </p:nvSpPr>
          <p:spPr>
            <a:xfrm>
              <a:off x="2764133"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25" name="tx2625"/>
            <p:cNvSpPr/>
            <p:nvPr/>
          </p:nvSpPr>
          <p:spPr>
            <a:xfrm>
              <a:off x="3027584"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26" name="tx2626"/>
            <p:cNvSpPr/>
            <p:nvPr/>
          </p:nvSpPr>
          <p:spPr>
            <a:xfrm>
              <a:off x="3291035"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627" name="tx2627"/>
            <p:cNvSpPr/>
            <p:nvPr/>
          </p:nvSpPr>
          <p:spPr>
            <a:xfrm>
              <a:off x="3554486"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628" name="tx2628"/>
            <p:cNvSpPr/>
            <p:nvPr/>
          </p:nvSpPr>
          <p:spPr>
            <a:xfrm>
              <a:off x="3817938"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629" name="tx2629"/>
            <p:cNvSpPr/>
            <p:nvPr/>
          </p:nvSpPr>
          <p:spPr>
            <a:xfrm>
              <a:off x="4081389"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30" name="tx2630"/>
            <p:cNvSpPr/>
            <p:nvPr/>
          </p:nvSpPr>
          <p:spPr>
            <a:xfrm>
              <a:off x="4344840"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31" name="tx2631"/>
            <p:cNvSpPr/>
            <p:nvPr/>
          </p:nvSpPr>
          <p:spPr>
            <a:xfrm>
              <a:off x="4608291"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32" name="tx2632"/>
            <p:cNvSpPr/>
            <p:nvPr/>
          </p:nvSpPr>
          <p:spPr>
            <a:xfrm>
              <a:off x="4871742"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633" name="tx2633"/>
            <p:cNvSpPr/>
            <p:nvPr/>
          </p:nvSpPr>
          <p:spPr>
            <a:xfrm>
              <a:off x="5135193"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34" name="tx2634"/>
            <p:cNvSpPr/>
            <p:nvPr/>
          </p:nvSpPr>
          <p:spPr>
            <a:xfrm>
              <a:off x="5398644"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35" name="tx2635"/>
            <p:cNvSpPr/>
            <p:nvPr/>
          </p:nvSpPr>
          <p:spPr>
            <a:xfrm>
              <a:off x="5662095"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36" name="tx2636"/>
            <p:cNvSpPr/>
            <p:nvPr/>
          </p:nvSpPr>
          <p:spPr>
            <a:xfrm>
              <a:off x="5925546"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37" name="tx2637"/>
            <p:cNvSpPr/>
            <p:nvPr/>
          </p:nvSpPr>
          <p:spPr>
            <a:xfrm>
              <a:off x="6188997"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38" name="tx2638"/>
            <p:cNvSpPr/>
            <p:nvPr/>
          </p:nvSpPr>
          <p:spPr>
            <a:xfrm>
              <a:off x="6452448"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639" name="tx2639"/>
            <p:cNvSpPr/>
            <p:nvPr/>
          </p:nvSpPr>
          <p:spPr>
            <a:xfrm>
              <a:off x="6715899"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640" name="tx2640"/>
            <p:cNvSpPr/>
            <p:nvPr/>
          </p:nvSpPr>
          <p:spPr>
            <a:xfrm>
              <a:off x="6979350"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41" name="tx2641"/>
            <p:cNvSpPr/>
            <p:nvPr/>
          </p:nvSpPr>
          <p:spPr>
            <a:xfrm>
              <a:off x="7242801"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642" name="tx2642"/>
            <p:cNvSpPr/>
            <p:nvPr/>
          </p:nvSpPr>
          <p:spPr>
            <a:xfrm>
              <a:off x="7506252"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643" name="tx2643"/>
            <p:cNvSpPr/>
            <p:nvPr/>
          </p:nvSpPr>
          <p:spPr>
            <a:xfrm>
              <a:off x="7769703"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644" name="tx2644"/>
            <p:cNvSpPr/>
            <p:nvPr/>
          </p:nvSpPr>
          <p:spPr>
            <a:xfrm>
              <a:off x="8033154"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645" name="tx2645"/>
            <p:cNvSpPr/>
            <p:nvPr/>
          </p:nvSpPr>
          <p:spPr>
            <a:xfrm>
              <a:off x="8296605"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646" name="tx2646"/>
            <p:cNvSpPr/>
            <p:nvPr/>
          </p:nvSpPr>
          <p:spPr>
            <a:xfrm>
              <a:off x="8560056" y="39755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647" name="tx2647"/>
            <p:cNvSpPr/>
            <p:nvPr/>
          </p:nvSpPr>
          <p:spPr>
            <a:xfrm>
              <a:off x="1973780"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48" name="tx2648"/>
            <p:cNvSpPr/>
            <p:nvPr/>
          </p:nvSpPr>
          <p:spPr>
            <a:xfrm>
              <a:off x="2237231"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49" name="tx2649"/>
            <p:cNvSpPr/>
            <p:nvPr/>
          </p:nvSpPr>
          <p:spPr>
            <a:xfrm>
              <a:off x="2500682"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50" name="tx2650"/>
            <p:cNvSpPr/>
            <p:nvPr/>
          </p:nvSpPr>
          <p:spPr>
            <a:xfrm>
              <a:off x="2764133"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651" name="tx2651"/>
            <p:cNvSpPr/>
            <p:nvPr/>
          </p:nvSpPr>
          <p:spPr>
            <a:xfrm>
              <a:off x="3027584"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52" name="tx2652"/>
            <p:cNvSpPr/>
            <p:nvPr/>
          </p:nvSpPr>
          <p:spPr>
            <a:xfrm>
              <a:off x="3291035"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53" name="tx2653"/>
            <p:cNvSpPr/>
            <p:nvPr/>
          </p:nvSpPr>
          <p:spPr>
            <a:xfrm>
              <a:off x="3554486"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54" name="tx2654"/>
            <p:cNvSpPr/>
            <p:nvPr/>
          </p:nvSpPr>
          <p:spPr>
            <a:xfrm>
              <a:off x="3817938"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55" name="tx2655"/>
            <p:cNvSpPr/>
            <p:nvPr/>
          </p:nvSpPr>
          <p:spPr>
            <a:xfrm>
              <a:off x="4081389"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56" name="tx2656"/>
            <p:cNvSpPr/>
            <p:nvPr/>
          </p:nvSpPr>
          <p:spPr>
            <a:xfrm>
              <a:off x="4344840"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57" name="tx2657"/>
            <p:cNvSpPr/>
            <p:nvPr/>
          </p:nvSpPr>
          <p:spPr>
            <a:xfrm>
              <a:off x="4608291"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58" name="tx2658"/>
            <p:cNvSpPr/>
            <p:nvPr/>
          </p:nvSpPr>
          <p:spPr>
            <a:xfrm>
              <a:off x="4871742"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59" name="tx2659"/>
            <p:cNvSpPr/>
            <p:nvPr/>
          </p:nvSpPr>
          <p:spPr>
            <a:xfrm>
              <a:off x="5135193"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660" name="tx2660"/>
            <p:cNvSpPr/>
            <p:nvPr/>
          </p:nvSpPr>
          <p:spPr>
            <a:xfrm>
              <a:off x="5398644"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61" name="tx2661"/>
            <p:cNvSpPr/>
            <p:nvPr/>
          </p:nvSpPr>
          <p:spPr>
            <a:xfrm>
              <a:off x="5662095"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62" name="tx2662"/>
            <p:cNvSpPr/>
            <p:nvPr/>
          </p:nvSpPr>
          <p:spPr>
            <a:xfrm>
              <a:off x="5925546"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63" name="tx2663"/>
            <p:cNvSpPr/>
            <p:nvPr/>
          </p:nvSpPr>
          <p:spPr>
            <a:xfrm>
              <a:off x="6188997"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64" name="tx2664"/>
            <p:cNvSpPr/>
            <p:nvPr/>
          </p:nvSpPr>
          <p:spPr>
            <a:xfrm>
              <a:off x="6452448"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65" name="tx2665"/>
            <p:cNvSpPr/>
            <p:nvPr/>
          </p:nvSpPr>
          <p:spPr>
            <a:xfrm>
              <a:off x="6715899"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66" name="tx2666"/>
            <p:cNvSpPr/>
            <p:nvPr/>
          </p:nvSpPr>
          <p:spPr>
            <a:xfrm>
              <a:off x="6979350"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67" name="tx2667"/>
            <p:cNvSpPr/>
            <p:nvPr/>
          </p:nvSpPr>
          <p:spPr>
            <a:xfrm>
              <a:off x="7242801"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68" name="tx2668"/>
            <p:cNvSpPr/>
            <p:nvPr/>
          </p:nvSpPr>
          <p:spPr>
            <a:xfrm>
              <a:off x="7506252"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69" name="tx2669"/>
            <p:cNvSpPr/>
            <p:nvPr/>
          </p:nvSpPr>
          <p:spPr>
            <a:xfrm>
              <a:off x="7769703"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70" name="tx2670"/>
            <p:cNvSpPr/>
            <p:nvPr/>
          </p:nvSpPr>
          <p:spPr>
            <a:xfrm>
              <a:off x="8033154"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71" name="tx2671"/>
            <p:cNvSpPr/>
            <p:nvPr/>
          </p:nvSpPr>
          <p:spPr>
            <a:xfrm>
              <a:off x="8296605"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72" name="tx2672"/>
            <p:cNvSpPr/>
            <p:nvPr/>
          </p:nvSpPr>
          <p:spPr>
            <a:xfrm>
              <a:off x="8560056" y="14482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73" name="tx2673"/>
            <p:cNvSpPr/>
            <p:nvPr/>
          </p:nvSpPr>
          <p:spPr>
            <a:xfrm>
              <a:off x="1973780"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674" name="tx2674"/>
            <p:cNvSpPr/>
            <p:nvPr/>
          </p:nvSpPr>
          <p:spPr>
            <a:xfrm>
              <a:off x="2237231"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75" name="tx2675"/>
            <p:cNvSpPr/>
            <p:nvPr/>
          </p:nvSpPr>
          <p:spPr>
            <a:xfrm>
              <a:off x="2500682"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76" name="tx2676"/>
            <p:cNvSpPr/>
            <p:nvPr/>
          </p:nvSpPr>
          <p:spPr>
            <a:xfrm>
              <a:off x="2764133"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677" name="tx2677"/>
            <p:cNvSpPr/>
            <p:nvPr/>
          </p:nvSpPr>
          <p:spPr>
            <a:xfrm>
              <a:off x="3817938"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678" name="tx2678"/>
            <p:cNvSpPr/>
            <p:nvPr/>
          </p:nvSpPr>
          <p:spPr>
            <a:xfrm>
              <a:off x="5135193"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679" name="tx2679"/>
            <p:cNvSpPr/>
            <p:nvPr/>
          </p:nvSpPr>
          <p:spPr>
            <a:xfrm>
              <a:off x="5398644"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80" name="tx2680"/>
            <p:cNvSpPr/>
            <p:nvPr/>
          </p:nvSpPr>
          <p:spPr>
            <a:xfrm>
              <a:off x="5662095"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681" name="tx2681"/>
            <p:cNvSpPr/>
            <p:nvPr/>
          </p:nvSpPr>
          <p:spPr>
            <a:xfrm>
              <a:off x="5925546"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682" name="tx2682"/>
            <p:cNvSpPr/>
            <p:nvPr/>
          </p:nvSpPr>
          <p:spPr>
            <a:xfrm>
              <a:off x="6188997"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683" name="tx2683"/>
            <p:cNvSpPr/>
            <p:nvPr/>
          </p:nvSpPr>
          <p:spPr>
            <a:xfrm>
              <a:off x="6452448"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684" name="tx2684"/>
            <p:cNvSpPr/>
            <p:nvPr/>
          </p:nvSpPr>
          <p:spPr>
            <a:xfrm>
              <a:off x="6979350"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85" name="tx2685"/>
            <p:cNvSpPr/>
            <p:nvPr/>
          </p:nvSpPr>
          <p:spPr>
            <a:xfrm>
              <a:off x="7242801"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2686" name="tx2686"/>
            <p:cNvSpPr/>
            <p:nvPr/>
          </p:nvSpPr>
          <p:spPr>
            <a:xfrm>
              <a:off x="7506252"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687" name="tx2687"/>
            <p:cNvSpPr/>
            <p:nvPr/>
          </p:nvSpPr>
          <p:spPr>
            <a:xfrm>
              <a:off x="7769703"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688" name="tx2688"/>
            <p:cNvSpPr/>
            <p:nvPr/>
          </p:nvSpPr>
          <p:spPr>
            <a:xfrm>
              <a:off x="8033154"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689" name="tx2689"/>
            <p:cNvSpPr/>
            <p:nvPr/>
          </p:nvSpPr>
          <p:spPr>
            <a:xfrm>
              <a:off x="8296605"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690" name="tx2690"/>
            <p:cNvSpPr/>
            <p:nvPr/>
          </p:nvSpPr>
          <p:spPr>
            <a:xfrm>
              <a:off x="8560056"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691" name="tx2691"/>
            <p:cNvSpPr/>
            <p:nvPr/>
          </p:nvSpPr>
          <p:spPr>
            <a:xfrm>
              <a:off x="1973780"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692" name="tx2692"/>
            <p:cNvSpPr/>
            <p:nvPr/>
          </p:nvSpPr>
          <p:spPr>
            <a:xfrm>
              <a:off x="2237231"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93" name="tx2693"/>
            <p:cNvSpPr/>
            <p:nvPr/>
          </p:nvSpPr>
          <p:spPr>
            <a:xfrm>
              <a:off x="2500682"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94" name="tx2694"/>
            <p:cNvSpPr/>
            <p:nvPr/>
          </p:nvSpPr>
          <p:spPr>
            <a:xfrm>
              <a:off x="2764133"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695" name="tx2695"/>
            <p:cNvSpPr/>
            <p:nvPr/>
          </p:nvSpPr>
          <p:spPr>
            <a:xfrm>
              <a:off x="3027584"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696" name="tx2696"/>
            <p:cNvSpPr/>
            <p:nvPr/>
          </p:nvSpPr>
          <p:spPr>
            <a:xfrm>
              <a:off x="3291035"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97" name="tx2697"/>
            <p:cNvSpPr/>
            <p:nvPr/>
          </p:nvSpPr>
          <p:spPr>
            <a:xfrm>
              <a:off x="3554486"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698" name="tx2698"/>
            <p:cNvSpPr/>
            <p:nvPr/>
          </p:nvSpPr>
          <p:spPr>
            <a:xfrm>
              <a:off x="3817938"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99" name="tx2699"/>
            <p:cNvSpPr/>
            <p:nvPr/>
          </p:nvSpPr>
          <p:spPr>
            <a:xfrm>
              <a:off x="4081389"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00" name="tx2700"/>
            <p:cNvSpPr/>
            <p:nvPr/>
          </p:nvSpPr>
          <p:spPr>
            <a:xfrm>
              <a:off x="4344840"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01" name="tx2701"/>
            <p:cNvSpPr/>
            <p:nvPr/>
          </p:nvSpPr>
          <p:spPr>
            <a:xfrm>
              <a:off x="4608291"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02" name="tx2702"/>
            <p:cNvSpPr/>
            <p:nvPr/>
          </p:nvSpPr>
          <p:spPr>
            <a:xfrm>
              <a:off x="4871742"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703" name="tx2703"/>
            <p:cNvSpPr/>
            <p:nvPr/>
          </p:nvSpPr>
          <p:spPr>
            <a:xfrm>
              <a:off x="5135193"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704" name="tx2704"/>
            <p:cNvSpPr/>
            <p:nvPr/>
          </p:nvSpPr>
          <p:spPr>
            <a:xfrm>
              <a:off x="5398644"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05" name="tx2705"/>
            <p:cNvSpPr/>
            <p:nvPr/>
          </p:nvSpPr>
          <p:spPr>
            <a:xfrm>
              <a:off x="5662095"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706" name="tx2706"/>
            <p:cNvSpPr/>
            <p:nvPr/>
          </p:nvSpPr>
          <p:spPr>
            <a:xfrm>
              <a:off x="5925546"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707" name="tx2707"/>
            <p:cNvSpPr/>
            <p:nvPr/>
          </p:nvSpPr>
          <p:spPr>
            <a:xfrm>
              <a:off x="6188997"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708" name="tx2708"/>
            <p:cNvSpPr/>
            <p:nvPr/>
          </p:nvSpPr>
          <p:spPr>
            <a:xfrm>
              <a:off x="6452448"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709" name="tx2709"/>
            <p:cNvSpPr/>
            <p:nvPr/>
          </p:nvSpPr>
          <p:spPr>
            <a:xfrm>
              <a:off x="6715899"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710" name="tx2710"/>
            <p:cNvSpPr/>
            <p:nvPr/>
          </p:nvSpPr>
          <p:spPr>
            <a:xfrm>
              <a:off x="6979350"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711" name="tx2711"/>
            <p:cNvSpPr/>
            <p:nvPr/>
          </p:nvSpPr>
          <p:spPr>
            <a:xfrm>
              <a:off x="7242801"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712" name="tx2712"/>
            <p:cNvSpPr/>
            <p:nvPr/>
          </p:nvSpPr>
          <p:spPr>
            <a:xfrm>
              <a:off x="7506252"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713" name="tx2713"/>
            <p:cNvSpPr/>
            <p:nvPr/>
          </p:nvSpPr>
          <p:spPr>
            <a:xfrm>
              <a:off x="7769703"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714" name="tx2714"/>
            <p:cNvSpPr/>
            <p:nvPr/>
          </p:nvSpPr>
          <p:spPr>
            <a:xfrm>
              <a:off x="8033154"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715" name="tx2715"/>
            <p:cNvSpPr/>
            <p:nvPr/>
          </p:nvSpPr>
          <p:spPr>
            <a:xfrm>
              <a:off x="8296605"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716" name="tx2716"/>
            <p:cNvSpPr/>
            <p:nvPr/>
          </p:nvSpPr>
          <p:spPr>
            <a:xfrm>
              <a:off x="8560056" y="48945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717" name="tx2717"/>
            <p:cNvSpPr/>
            <p:nvPr/>
          </p:nvSpPr>
          <p:spPr>
            <a:xfrm>
              <a:off x="1973780"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718" name="tx2718"/>
            <p:cNvSpPr/>
            <p:nvPr/>
          </p:nvSpPr>
          <p:spPr>
            <a:xfrm>
              <a:off x="2237231"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719" name="tx2719"/>
            <p:cNvSpPr/>
            <p:nvPr/>
          </p:nvSpPr>
          <p:spPr>
            <a:xfrm>
              <a:off x="2500682"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720" name="tx2720"/>
            <p:cNvSpPr/>
            <p:nvPr/>
          </p:nvSpPr>
          <p:spPr>
            <a:xfrm>
              <a:off x="2764133"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721" name="tx2721"/>
            <p:cNvSpPr/>
            <p:nvPr/>
          </p:nvSpPr>
          <p:spPr>
            <a:xfrm>
              <a:off x="3027584"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722" name="tx2722"/>
            <p:cNvSpPr/>
            <p:nvPr/>
          </p:nvSpPr>
          <p:spPr>
            <a:xfrm>
              <a:off x="3291035"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723" name="tx2723"/>
            <p:cNvSpPr/>
            <p:nvPr/>
          </p:nvSpPr>
          <p:spPr>
            <a:xfrm>
              <a:off x="3554486"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724" name="tx2724"/>
            <p:cNvSpPr/>
            <p:nvPr/>
          </p:nvSpPr>
          <p:spPr>
            <a:xfrm>
              <a:off x="3817938"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725" name="tx2725"/>
            <p:cNvSpPr/>
            <p:nvPr/>
          </p:nvSpPr>
          <p:spPr>
            <a:xfrm>
              <a:off x="4081389"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726" name="tx2726"/>
            <p:cNvSpPr/>
            <p:nvPr/>
          </p:nvSpPr>
          <p:spPr>
            <a:xfrm>
              <a:off x="4344840"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727" name="tx2727"/>
            <p:cNvSpPr/>
            <p:nvPr/>
          </p:nvSpPr>
          <p:spPr>
            <a:xfrm>
              <a:off x="4608291"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728" name="tx2728"/>
            <p:cNvSpPr/>
            <p:nvPr/>
          </p:nvSpPr>
          <p:spPr>
            <a:xfrm>
              <a:off x="4871742"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729" name="tx2729"/>
            <p:cNvSpPr/>
            <p:nvPr/>
          </p:nvSpPr>
          <p:spPr>
            <a:xfrm>
              <a:off x="5135193"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730" name="tx2730"/>
            <p:cNvSpPr/>
            <p:nvPr/>
          </p:nvSpPr>
          <p:spPr>
            <a:xfrm>
              <a:off x="5398644"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731" name="tx2731"/>
            <p:cNvSpPr/>
            <p:nvPr/>
          </p:nvSpPr>
          <p:spPr>
            <a:xfrm>
              <a:off x="5662095"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732" name="tx2732"/>
            <p:cNvSpPr/>
            <p:nvPr/>
          </p:nvSpPr>
          <p:spPr>
            <a:xfrm>
              <a:off x="5925546"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733" name="tx2733"/>
            <p:cNvSpPr/>
            <p:nvPr/>
          </p:nvSpPr>
          <p:spPr>
            <a:xfrm>
              <a:off x="6188997"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734" name="tx2734"/>
            <p:cNvSpPr/>
            <p:nvPr/>
          </p:nvSpPr>
          <p:spPr>
            <a:xfrm>
              <a:off x="6452448"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735" name="tx2735"/>
            <p:cNvSpPr/>
            <p:nvPr/>
          </p:nvSpPr>
          <p:spPr>
            <a:xfrm>
              <a:off x="6715899"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736" name="tx2736"/>
            <p:cNvSpPr/>
            <p:nvPr/>
          </p:nvSpPr>
          <p:spPr>
            <a:xfrm>
              <a:off x="6979350"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737" name="tx2737"/>
            <p:cNvSpPr/>
            <p:nvPr/>
          </p:nvSpPr>
          <p:spPr>
            <a:xfrm>
              <a:off x="7242801"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738" name="tx2738"/>
            <p:cNvSpPr/>
            <p:nvPr/>
          </p:nvSpPr>
          <p:spPr>
            <a:xfrm>
              <a:off x="7506252"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739" name="tx2739"/>
            <p:cNvSpPr/>
            <p:nvPr/>
          </p:nvSpPr>
          <p:spPr>
            <a:xfrm>
              <a:off x="7769703"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740" name="tx2740"/>
            <p:cNvSpPr/>
            <p:nvPr/>
          </p:nvSpPr>
          <p:spPr>
            <a:xfrm>
              <a:off x="8033154"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741" name="tx2741"/>
            <p:cNvSpPr/>
            <p:nvPr/>
          </p:nvSpPr>
          <p:spPr>
            <a:xfrm>
              <a:off x="8296605"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742" name="tx2742"/>
            <p:cNvSpPr/>
            <p:nvPr/>
          </p:nvSpPr>
          <p:spPr>
            <a:xfrm>
              <a:off x="8560056" y="5200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2743" name="tx2743"/>
            <p:cNvSpPr/>
            <p:nvPr/>
          </p:nvSpPr>
          <p:spPr>
            <a:xfrm>
              <a:off x="1973780"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44" name="tx2744"/>
            <p:cNvSpPr/>
            <p:nvPr/>
          </p:nvSpPr>
          <p:spPr>
            <a:xfrm>
              <a:off x="2237231"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45" name="tx2745"/>
            <p:cNvSpPr/>
            <p:nvPr/>
          </p:nvSpPr>
          <p:spPr>
            <a:xfrm>
              <a:off x="2500682"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46" name="tx2746"/>
            <p:cNvSpPr/>
            <p:nvPr/>
          </p:nvSpPr>
          <p:spPr>
            <a:xfrm>
              <a:off x="2764133"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47" name="tx2747"/>
            <p:cNvSpPr/>
            <p:nvPr/>
          </p:nvSpPr>
          <p:spPr>
            <a:xfrm>
              <a:off x="3027584"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48" name="tx2748"/>
            <p:cNvSpPr/>
            <p:nvPr/>
          </p:nvSpPr>
          <p:spPr>
            <a:xfrm>
              <a:off x="3291035"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49" name="tx2749"/>
            <p:cNvSpPr/>
            <p:nvPr/>
          </p:nvSpPr>
          <p:spPr>
            <a:xfrm>
              <a:off x="3554486"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50" name="tx2750"/>
            <p:cNvSpPr/>
            <p:nvPr/>
          </p:nvSpPr>
          <p:spPr>
            <a:xfrm>
              <a:off x="3817938"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51" name="tx2751"/>
            <p:cNvSpPr/>
            <p:nvPr/>
          </p:nvSpPr>
          <p:spPr>
            <a:xfrm>
              <a:off x="4081389"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52" name="tx2752"/>
            <p:cNvSpPr/>
            <p:nvPr/>
          </p:nvSpPr>
          <p:spPr>
            <a:xfrm>
              <a:off x="4344840"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53" name="tx2753"/>
            <p:cNvSpPr/>
            <p:nvPr/>
          </p:nvSpPr>
          <p:spPr>
            <a:xfrm>
              <a:off x="4608291"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54" name="tx2754"/>
            <p:cNvSpPr/>
            <p:nvPr/>
          </p:nvSpPr>
          <p:spPr>
            <a:xfrm>
              <a:off x="4871742"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55" name="tx2755"/>
            <p:cNvSpPr/>
            <p:nvPr/>
          </p:nvSpPr>
          <p:spPr>
            <a:xfrm>
              <a:off x="5135193"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56" name="tx2756"/>
            <p:cNvSpPr/>
            <p:nvPr/>
          </p:nvSpPr>
          <p:spPr>
            <a:xfrm>
              <a:off x="5398644"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57" name="tx2757"/>
            <p:cNvSpPr/>
            <p:nvPr/>
          </p:nvSpPr>
          <p:spPr>
            <a:xfrm>
              <a:off x="5662095"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58" name="tx2758"/>
            <p:cNvSpPr/>
            <p:nvPr/>
          </p:nvSpPr>
          <p:spPr>
            <a:xfrm>
              <a:off x="5925546"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59" name="tx2759"/>
            <p:cNvSpPr/>
            <p:nvPr/>
          </p:nvSpPr>
          <p:spPr>
            <a:xfrm>
              <a:off x="6188997"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60" name="tx2760"/>
            <p:cNvSpPr/>
            <p:nvPr/>
          </p:nvSpPr>
          <p:spPr>
            <a:xfrm>
              <a:off x="6452448"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61" name="tx2761"/>
            <p:cNvSpPr/>
            <p:nvPr/>
          </p:nvSpPr>
          <p:spPr>
            <a:xfrm>
              <a:off x="6715899"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62" name="tx2762"/>
            <p:cNvSpPr/>
            <p:nvPr/>
          </p:nvSpPr>
          <p:spPr>
            <a:xfrm>
              <a:off x="6979350"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63" name="tx2763"/>
            <p:cNvSpPr/>
            <p:nvPr/>
          </p:nvSpPr>
          <p:spPr>
            <a:xfrm>
              <a:off x="7242801"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64" name="tx2764"/>
            <p:cNvSpPr/>
            <p:nvPr/>
          </p:nvSpPr>
          <p:spPr>
            <a:xfrm>
              <a:off x="7506252"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65" name="tx2765"/>
            <p:cNvSpPr/>
            <p:nvPr/>
          </p:nvSpPr>
          <p:spPr>
            <a:xfrm>
              <a:off x="7769703"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66" name="tx2766"/>
            <p:cNvSpPr/>
            <p:nvPr/>
          </p:nvSpPr>
          <p:spPr>
            <a:xfrm>
              <a:off x="8033154"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67" name="tx2767"/>
            <p:cNvSpPr/>
            <p:nvPr/>
          </p:nvSpPr>
          <p:spPr>
            <a:xfrm>
              <a:off x="8296605"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68" name="tx2768"/>
            <p:cNvSpPr/>
            <p:nvPr/>
          </p:nvSpPr>
          <p:spPr>
            <a:xfrm>
              <a:off x="8560056" y="19843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69" name="tx2769"/>
            <p:cNvSpPr/>
            <p:nvPr/>
          </p:nvSpPr>
          <p:spPr>
            <a:xfrm>
              <a:off x="1973780"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770" name="tx2770"/>
            <p:cNvSpPr/>
            <p:nvPr/>
          </p:nvSpPr>
          <p:spPr>
            <a:xfrm>
              <a:off x="2237231"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771" name="tx2771"/>
            <p:cNvSpPr/>
            <p:nvPr/>
          </p:nvSpPr>
          <p:spPr>
            <a:xfrm>
              <a:off x="2500682"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772" name="tx2772"/>
            <p:cNvSpPr/>
            <p:nvPr/>
          </p:nvSpPr>
          <p:spPr>
            <a:xfrm>
              <a:off x="2764133"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773" name="tx2773"/>
            <p:cNvSpPr/>
            <p:nvPr/>
          </p:nvSpPr>
          <p:spPr>
            <a:xfrm>
              <a:off x="3027584"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774" name="tx2774"/>
            <p:cNvSpPr/>
            <p:nvPr/>
          </p:nvSpPr>
          <p:spPr>
            <a:xfrm>
              <a:off x="3291035"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775" name="tx2775"/>
            <p:cNvSpPr/>
            <p:nvPr/>
          </p:nvSpPr>
          <p:spPr>
            <a:xfrm>
              <a:off x="3554486"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776" name="tx2776"/>
            <p:cNvSpPr/>
            <p:nvPr/>
          </p:nvSpPr>
          <p:spPr>
            <a:xfrm>
              <a:off x="3817938"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777" name="tx2777"/>
            <p:cNvSpPr/>
            <p:nvPr/>
          </p:nvSpPr>
          <p:spPr>
            <a:xfrm>
              <a:off x="4081389"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778" name="tx2778"/>
            <p:cNvSpPr/>
            <p:nvPr/>
          </p:nvSpPr>
          <p:spPr>
            <a:xfrm>
              <a:off x="4344840"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779" name="tx2779"/>
            <p:cNvSpPr/>
            <p:nvPr/>
          </p:nvSpPr>
          <p:spPr>
            <a:xfrm>
              <a:off x="4608291"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780" name="tx2780"/>
            <p:cNvSpPr/>
            <p:nvPr/>
          </p:nvSpPr>
          <p:spPr>
            <a:xfrm>
              <a:off x="4871742"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781" name="tx2781"/>
            <p:cNvSpPr/>
            <p:nvPr/>
          </p:nvSpPr>
          <p:spPr>
            <a:xfrm>
              <a:off x="5135193"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782" name="tx2782"/>
            <p:cNvSpPr/>
            <p:nvPr/>
          </p:nvSpPr>
          <p:spPr>
            <a:xfrm>
              <a:off x="5398644"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783" name="tx2783"/>
            <p:cNvSpPr/>
            <p:nvPr/>
          </p:nvSpPr>
          <p:spPr>
            <a:xfrm>
              <a:off x="5662095"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784" name="tx2784"/>
            <p:cNvSpPr/>
            <p:nvPr/>
          </p:nvSpPr>
          <p:spPr>
            <a:xfrm>
              <a:off x="5925546"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785" name="tx2785"/>
            <p:cNvSpPr/>
            <p:nvPr/>
          </p:nvSpPr>
          <p:spPr>
            <a:xfrm>
              <a:off x="6188997"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786" name="tx2786"/>
            <p:cNvSpPr/>
            <p:nvPr/>
          </p:nvSpPr>
          <p:spPr>
            <a:xfrm>
              <a:off x="6452448"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787" name="tx2787"/>
            <p:cNvSpPr/>
            <p:nvPr/>
          </p:nvSpPr>
          <p:spPr>
            <a:xfrm>
              <a:off x="6715899"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788" name="tx2788"/>
            <p:cNvSpPr/>
            <p:nvPr/>
          </p:nvSpPr>
          <p:spPr>
            <a:xfrm>
              <a:off x="6979350"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789" name="tx2789"/>
            <p:cNvSpPr/>
            <p:nvPr/>
          </p:nvSpPr>
          <p:spPr>
            <a:xfrm>
              <a:off x="7769703"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790" name="tx2790"/>
            <p:cNvSpPr/>
            <p:nvPr/>
          </p:nvSpPr>
          <p:spPr>
            <a:xfrm>
              <a:off x="8033154"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791" name="tx2791"/>
            <p:cNvSpPr/>
            <p:nvPr/>
          </p:nvSpPr>
          <p:spPr>
            <a:xfrm>
              <a:off x="8296605"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792" name="tx2792"/>
            <p:cNvSpPr/>
            <p:nvPr/>
          </p:nvSpPr>
          <p:spPr>
            <a:xfrm>
              <a:off x="8560056"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793" name="tx2793"/>
            <p:cNvSpPr/>
            <p:nvPr/>
          </p:nvSpPr>
          <p:spPr>
            <a:xfrm>
              <a:off x="1973780"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794" name="tx2794"/>
            <p:cNvSpPr/>
            <p:nvPr/>
          </p:nvSpPr>
          <p:spPr>
            <a:xfrm>
              <a:off x="2237231"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795" name="tx2795"/>
            <p:cNvSpPr/>
            <p:nvPr/>
          </p:nvSpPr>
          <p:spPr>
            <a:xfrm>
              <a:off x="2500682"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796" name="tx2796"/>
            <p:cNvSpPr/>
            <p:nvPr/>
          </p:nvSpPr>
          <p:spPr>
            <a:xfrm>
              <a:off x="2764133"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97" name="tx2797"/>
            <p:cNvSpPr/>
            <p:nvPr/>
          </p:nvSpPr>
          <p:spPr>
            <a:xfrm>
              <a:off x="3027584"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98" name="tx2798"/>
            <p:cNvSpPr/>
            <p:nvPr/>
          </p:nvSpPr>
          <p:spPr>
            <a:xfrm>
              <a:off x="3291035"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99" name="tx2799"/>
            <p:cNvSpPr/>
            <p:nvPr/>
          </p:nvSpPr>
          <p:spPr>
            <a:xfrm>
              <a:off x="3554486"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00" name="tx2800"/>
            <p:cNvSpPr/>
            <p:nvPr/>
          </p:nvSpPr>
          <p:spPr>
            <a:xfrm>
              <a:off x="3817938"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01" name="tx2801"/>
            <p:cNvSpPr/>
            <p:nvPr/>
          </p:nvSpPr>
          <p:spPr>
            <a:xfrm>
              <a:off x="4081389"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02" name="tx2802"/>
            <p:cNvSpPr/>
            <p:nvPr/>
          </p:nvSpPr>
          <p:spPr>
            <a:xfrm>
              <a:off x="4344840"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03" name="tx2803"/>
            <p:cNvSpPr/>
            <p:nvPr/>
          </p:nvSpPr>
          <p:spPr>
            <a:xfrm>
              <a:off x="4608291"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04" name="tx2804"/>
            <p:cNvSpPr/>
            <p:nvPr/>
          </p:nvSpPr>
          <p:spPr>
            <a:xfrm>
              <a:off x="4871742"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05" name="tx2805"/>
            <p:cNvSpPr/>
            <p:nvPr/>
          </p:nvSpPr>
          <p:spPr>
            <a:xfrm>
              <a:off x="5135193"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06" name="tx2806"/>
            <p:cNvSpPr/>
            <p:nvPr/>
          </p:nvSpPr>
          <p:spPr>
            <a:xfrm>
              <a:off x="5398644"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07" name="tx2807"/>
            <p:cNvSpPr/>
            <p:nvPr/>
          </p:nvSpPr>
          <p:spPr>
            <a:xfrm>
              <a:off x="5662095"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08" name="tx2808"/>
            <p:cNvSpPr/>
            <p:nvPr/>
          </p:nvSpPr>
          <p:spPr>
            <a:xfrm>
              <a:off x="5925546"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09" name="tx2809"/>
            <p:cNvSpPr/>
            <p:nvPr/>
          </p:nvSpPr>
          <p:spPr>
            <a:xfrm>
              <a:off x="6188997"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10" name="tx2810"/>
            <p:cNvSpPr/>
            <p:nvPr/>
          </p:nvSpPr>
          <p:spPr>
            <a:xfrm>
              <a:off x="6452448"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11" name="tx2811"/>
            <p:cNvSpPr/>
            <p:nvPr/>
          </p:nvSpPr>
          <p:spPr>
            <a:xfrm>
              <a:off x="6715899"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12" name="tx2812"/>
            <p:cNvSpPr/>
            <p:nvPr/>
          </p:nvSpPr>
          <p:spPr>
            <a:xfrm>
              <a:off x="6979350"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13" name="tx2813"/>
            <p:cNvSpPr/>
            <p:nvPr/>
          </p:nvSpPr>
          <p:spPr>
            <a:xfrm>
              <a:off x="7242801"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14" name="tx2814"/>
            <p:cNvSpPr/>
            <p:nvPr/>
          </p:nvSpPr>
          <p:spPr>
            <a:xfrm>
              <a:off x="7506252"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815" name="tx2815"/>
            <p:cNvSpPr/>
            <p:nvPr/>
          </p:nvSpPr>
          <p:spPr>
            <a:xfrm>
              <a:off x="7769703"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816" name="tx2816"/>
            <p:cNvSpPr/>
            <p:nvPr/>
          </p:nvSpPr>
          <p:spPr>
            <a:xfrm>
              <a:off x="8033154"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817" name="tx2817"/>
            <p:cNvSpPr/>
            <p:nvPr/>
          </p:nvSpPr>
          <p:spPr>
            <a:xfrm>
              <a:off x="8296605"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818" name="tx2818"/>
            <p:cNvSpPr/>
            <p:nvPr/>
          </p:nvSpPr>
          <p:spPr>
            <a:xfrm>
              <a:off x="8560056" y="3056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819" name="tx2819"/>
            <p:cNvSpPr/>
            <p:nvPr/>
          </p:nvSpPr>
          <p:spPr>
            <a:xfrm>
              <a:off x="1973780"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820" name="tx2820"/>
            <p:cNvSpPr/>
            <p:nvPr/>
          </p:nvSpPr>
          <p:spPr>
            <a:xfrm>
              <a:off x="2237231"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821" name="tx2821"/>
            <p:cNvSpPr/>
            <p:nvPr/>
          </p:nvSpPr>
          <p:spPr>
            <a:xfrm>
              <a:off x="2500682"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822" name="tx2822"/>
            <p:cNvSpPr/>
            <p:nvPr/>
          </p:nvSpPr>
          <p:spPr>
            <a:xfrm>
              <a:off x="2764133"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23" name="tx2823"/>
            <p:cNvSpPr/>
            <p:nvPr/>
          </p:nvSpPr>
          <p:spPr>
            <a:xfrm>
              <a:off x="3027584"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24" name="tx2824"/>
            <p:cNvSpPr/>
            <p:nvPr/>
          </p:nvSpPr>
          <p:spPr>
            <a:xfrm>
              <a:off x="3291035"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25" name="tx2825"/>
            <p:cNvSpPr/>
            <p:nvPr/>
          </p:nvSpPr>
          <p:spPr>
            <a:xfrm>
              <a:off x="3554486"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26" name="tx2826"/>
            <p:cNvSpPr/>
            <p:nvPr/>
          </p:nvSpPr>
          <p:spPr>
            <a:xfrm>
              <a:off x="3817938"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27" name="tx2827"/>
            <p:cNvSpPr/>
            <p:nvPr/>
          </p:nvSpPr>
          <p:spPr>
            <a:xfrm>
              <a:off x="4081389"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28" name="tx2828"/>
            <p:cNvSpPr/>
            <p:nvPr/>
          </p:nvSpPr>
          <p:spPr>
            <a:xfrm>
              <a:off x="4344840"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29" name="tx2829"/>
            <p:cNvSpPr/>
            <p:nvPr/>
          </p:nvSpPr>
          <p:spPr>
            <a:xfrm>
              <a:off x="4608291"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30" name="tx2830"/>
            <p:cNvSpPr/>
            <p:nvPr/>
          </p:nvSpPr>
          <p:spPr>
            <a:xfrm>
              <a:off x="4871742"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31" name="tx2831"/>
            <p:cNvSpPr/>
            <p:nvPr/>
          </p:nvSpPr>
          <p:spPr>
            <a:xfrm>
              <a:off x="5135193"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832" name="tx2832"/>
            <p:cNvSpPr/>
            <p:nvPr/>
          </p:nvSpPr>
          <p:spPr>
            <a:xfrm>
              <a:off x="5398644"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33" name="tx2833"/>
            <p:cNvSpPr/>
            <p:nvPr/>
          </p:nvSpPr>
          <p:spPr>
            <a:xfrm>
              <a:off x="5662095"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34" name="tx2834"/>
            <p:cNvSpPr/>
            <p:nvPr/>
          </p:nvSpPr>
          <p:spPr>
            <a:xfrm>
              <a:off x="5925546"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35" name="tx2835"/>
            <p:cNvSpPr/>
            <p:nvPr/>
          </p:nvSpPr>
          <p:spPr>
            <a:xfrm>
              <a:off x="6188997"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36" name="tx2836"/>
            <p:cNvSpPr/>
            <p:nvPr/>
          </p:nvSpPr>
          <p:spPr>
            <a:xfrm>
              <a:off x="6452448"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37" name="tx2837"/>
            <p:cNvSpPr/>
            <p:nvPr/>
          </p:nvSpPr>
          <p:spPr>
            <a:xfrm>
              <a:off x="6715899"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38" name="tx2838"/>
            <p:cNvSpPr/>
            <p:nvPr/>
          </p:nvSpPr>
          <p:spPr>
            <a:xfrm>
              <a:off x="6979350"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39" name="tx2839"/>
            <p:cNvSpPr/>
            <p:nvPr/>
          </p:nvSpPr>
          <p:spPr>
            <a:xfrm>
              <a:off x="7242801"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40" name="tx2840"/>
            <p:cNvSpPr/>
            <p:nvPr/>
          </p:nvSpPr>
          <p:spPr>
            <a:xfrm>
              <a:off x="7506252"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41" name="tx2841"/>
            <p:cNvSpPr/>
            <p:nvPr/>
          </p:nvSpPr>
          <p:spPr>
            <a:xfrm>
              <a:off x="7769703"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42" name="tx2842"/>
            <p:cNvSpPr/>
            <p:nvPr/>
          </p:nvSpPr>
          <p:spPr>
            <a:xfrm>
              <a:off x="8033154"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43" name="tx2843"/>
            <p:cNvSpPr/>
            <p:nvPr/>
          </p:nvSpPr>
          <p:spPr>
            <a:xfrm>
              <a:off x="8296605"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44" name="tx2844"/>
            <p:cNvSpPr/>
            <p:nvPr/>
          </p:nvSpPr>
          <p:spPr>
            <a:xfrm>
              <a:off x="8560056" y="27501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845" name="tx2845"/>
            <p:cNvSpPr/>
            <p:nvPr/>
          </p:nvSpPr>
          <p:spPr>
            <a:xfrm>
              <a:off x="1973780"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46" name="tx2846"/>
            <p:cNvSpPr/>
            <p:nvPr/>
          </p:nvSpPr>
          <p:spPr>
            <a:xfrm>
              <a:off x="2237231"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47" name="tx2847"/>
            <p:cNvSpPr/>
            <p:nvPr/>
          </p:nvSpPr>
          <p:spPr>
            <a:xfrm>
              <a:off x="2500682"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848" name="tx2848"/>
            <p:cNvSpPr/>
            <p:nvPr/>
          </p:nvSpPr>
          <p:spPr>
            <a:xfrm>
              <a:off x="2764133"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49" name="tx2849"/>
            <p:cNvSpPr/>
            <p:nvPr/>
          </p:nvSpPr>
          <p:spPr>
            <a:xfrm>
              <a:off x="3027584"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50" name="tx2850"/>
            <p:cNvSpPr/>
            <p:nvPr/>
          </p:nvSpPr>
          <p:spPr>
            <a:xfrm>
              <a:off x="3291035"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51" name="tx2851"/>
            <p:cNvSpPr/>
            <p:nvPr/>
          </p:nvSpPr>
          <p:spPr>
            <a:xfrm>
              <a:off x="3554486"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52" name="tx2852"/>
            <p:cNvSpPr/>
            <p:nvPr/>
          </p:nvSpPr>
          <p:spPr>
            <a:xfrm>
              <a:off x="3817938"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53" name="tx2853"/>
            <p:cNvSpPr/>
            <p:nvPr/>
          </p:nvSpPr>
          <p:spPr>
            <a:xfrm>
              <a:off x="4081389"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54" name="tx2854"/>
            <p:cNvSpPr/>
            <p:nvPr/>
          </p:nvSpPr>
          <p:spPr>
            <a:xfrm>
              <a:off x="4344840"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55" name="tx2855"/>
            <p:cNvSpPr/>
            <p:nvPr/>
          </p:nvSpPr>
          <p:spPr>
            <a:xfrm>
              <a:off x="4608291"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56" name="tx2856"/>
            <p:cNvSpPr/>
            <p:nvPr/>
          </p:nvSpPr>
          <p:spPr>
            <a:xfrm>
              <a:off x="4871742"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57" name="tx2857"/>
            <p:cNvSpPr/>
            <p:nvPr/>
          </p:nvSpPr>
          <p:spPr>
            <a:xfrm>
              <a:off x="5135193"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58" name="tx2858"/>
            <p:cNvSpPr/>
            <p:nvPr/>
          </p:nvSpPr>
          <p:spPr>
            <a:xfrm>
              <a:off x="5398644"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59" name="tx2859"/>
            <p:cNvSpPr/>
            <p:nvPr/>
          </p:nvSpPr>
          <p:spPr>
            <a:xfrm>
              <a:off x="5662095"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60" name="tx2860"/>
            <p:cNvSpPr/>
            <p:nvPr/>
          </p:nvSpPr>
          <p:spPr>
            <a:xfrm>
              <a:off x="5925546"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61" name="tx2861"/>
            <p:cNvSpPr/>
            <p:nvPr/>
          </p:nvSpPr>
          <p:spPr>
            <a:xfrm>
              <a:off x="6188997"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62" name="tx2862"/>
            <p:cNvSpPr/>
            <p:nvPr/>
          </p:nvSpPr>
          <p:spPr>
            <a:xfrm>
              <a:off x="6452448"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63" name="tx2863"/>
            <p:cNvSpPr/>
            <p:nvPr/>
          </p:nvSpPr>
          <p:spPr>
            <a:xfrm>
              <a:off x="6715899"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64" name="tx2864"/>
            <p:cNvSpPr/>
            <p:nvPr/>
          </p:nvSpPr>
          <p:spPr>
            <a:xfrm>
              <a:off x="6979350"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65" name="tx2865"/>
            <p:cNvSpPr/>
            <p:nvPr/>
          </p:nvSpPr>
          <p:spPr>
            <a:xfrm>
              <a:off x="7242801"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66" name="tx2866"/>
            <p:cNvSpPr/>
            <p:nvPr/>
          </p:nvSpPr>
          <p:spPr>
            <a:xfrm>
              <a:off x="7506252"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67" name="tx2867"/>
            <p:cNvSpPr/>
            <p:nvPr/>
          </p:nvSpPr>
          <p:spPr>
            <a:xfrm>
              <a:off x="7769703"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68" name="tx2868"/>
            <p:cNvSpPr/>
            <p:nvPr/>
          </p:nvSpPr>
          <p:spPr>
            <a:xfrm>
              <a:off x="8033154"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69" name="tx2869"/>
            <p:cNvSpPr/>
            <p:nvPr/>
          </p:nvSpPr>
          <p:spPr>
            <a:xfrm>
              <a:off x="8296605"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70" name="tx2870"/>
            <p:cNvSpPr/>
            <p:nvPr/>
          </p:nvSpPr>
          <p:spPr>
            <a:xfrm>
              <a:off x="8560056" y="1677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71" name="tx2871"/>
            <p:cNvSpPr/>
            <p:nvPr/>
          </p:nvSpPr>
          <p:spPr>
            <a:xfrm>
              <a:off x="1973780"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872" name="tx2872"/>
            <p:cNvSpPr/>
            <p:nvPr/>
          </p:nvSpPr>
          <p:spPr>
            <a:xfrm>
              <a:off x="2237231"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73" name="tx2873"/>
            <p:cNvSpPr/>
            <p:nvPr/>
          </p:nvSpPr>
          <p:spPr>
            <a:xfrm>
              <a:off x="2500682"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74" name="tx2874"/>
            <p:cNvSpPr/>
            <p:nvPr/>
          </p:nvSpPr>
          <p:spPr>
            <a:xfrm>
              <a:off x="2764133"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875" name="tx2875"/>
            <p:cNvSpPr/>
            <p:nvPr/>
          </p:nvSpPr>
          <p:spPr>
            <a:xfrm>
              <a:off x="3027584"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76" name="tx2876"/>
            <p:cNvSpPr/>
            <p:nvPr/>
          </p:nvSpPr>
          <p:spPr>
            <a:xfrm>
              <a:off x="3291035"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877" name="tx2877"/>
            <p:cNvSpPr/>
            <p:nvPr/>
          </p:nvSpPr>
          <p:spPr>
            <a:xfrm>
              <a:off x="3554486"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878" name="tx2878"/>
            <p:cNvSpPr/>
            <p:nvPr/>
          </p:nvSpPr>
          <p:spPr>
            <a:xfrm>
              <a:off x="3817938"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879" name="tx2879"/>
            <p:cNvSpPr/>
            <p:nvPr/>
          </p:nvSpPr>
          <p:spPr>
            <a:xfrm>
              <a:off x="4081389"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880" name="tx2880"/>
            <p:cNvSpPr/>
            <p:nvPr/>
          </p:nvSpPr>
          <p:spPr>
            <a:xfrm>
              <a:off x="4344840"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881" name="tx2881"/>
            <p:cNvSpPr/>
            <p:nvPr/>
          </p:nvSpPr>
          <p:spPr>
            <a:xfrm>
              <a:off x="4608291"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882" name="tx2882"/>
            <p:cNvSpPr/>
            <p:nvPr/>
          </p:nvSpPr>
          <p:spPr>
            <a:xfrm>
              <a:off x="4871742"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83" name="tx2883"/>
            <p:cNvSpPr/>
            <p:nvPr/>
          </p:nvSpPr>
          <p:spPr>
            <a:xfrm>
              <a:off x="5135193"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84" name="tx2884"/>
            <p:cNvSpPr/>
            <p:nvPr/>
          </p:nvSpPr>
          <p:spPr>
            <a:xfrm>
              <a:off x="5398644"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85" name="tx2885"/>
            <p:cNvSpPr/>
            <p:nvPr/>
          </p:nvSpPr>
          <p:spPr>
            <a:xfrm>
              <a:off x="5662095"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886" name="tx2886"/>
            <p:cNvSpPr/>
            <p:nvPr/>
          </p:nvSpPr>
          <p:spPr>
            <a:xfrm>
              <a:off x="5925546"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887" name="tx2887"/>
            <p:cNvSpPr/>
            <p:nvPr/>
          </p:nvSpPr>
          <p:spPr>
            <a:xfrm>
              <a:off x="6188997"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88" name="tx2888"/>
            <p:cNvSpPr/>
            <p:nvPr/>
          </p:nvSpPr>
          <p:spPr>
            <a:xfrm>
              <a:off x="6452448"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889" name="tx2889"/>
            <p:cNvSpPr/>
            <p:nvPr/>
          </p:nvSpPr>
          <p:spPr>
            <a:xfrm>
              <a:off x="6715899"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890" name="tx2890"/>
            <p:cNvSpPr/>
            <p:nvPr/>
          </p:nvSpPr>
          <p:spPr>
            <a:xfrm>
              <a:off x="6979350"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91" name="tx2891"/>
            <p:cNvSpPr/>
            <p:nvPr/>
          </p:nvSpPr>
          <p:spPr>
            <a:xfrm>
              <a:off x="7242801"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892" name="tx2892"/>
            <p:cNvSpPr/>
            <p:nvPr/>
          </p:nvSpPr>
          <p:spPr>
            <a:xfrm>
              <a:off x="7506252"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893" name="tx2893"/>
            <p:cNvSpPr/>
            <p:nvPr/>
          </p:nvSpPr>
          <p:spPr>
            <a:xfrm>
              <a:off x="7769703"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894" name="tx2894"/>
            <p:cNvSpPr/>
            <p:nvPr/>
          </p:nvSpPr>
          <p:spPr>
            <a:xfrm>
              <a:off x="8033154"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95" name="tx2895"/>
            <p:cNvSpPr/>
            <p:nvPr/>
          </p:nvSpPr>
          <p:spPr>
            <a:xfrm>
              <a:off x="8296605"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96" name="tx2896"/>
            <p:cNvSpPr/>
            <p:nvPr/>
          </p:nvSpPr>
          <p:spPr>
            <a:xfrm>
              <a:off x="8560056" y="20609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97" name="tx2897"/>
            <p:cNvSpPr/>
            <p:nvPr/>
          </p:nvSpPr>
          <p:spPr>
            <a:xfrm>
              <a:off x="1973780"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898" name="tx2898"/>
            <p:cNvSpPr/>
            <p:nvPr/>
          </p:nvSpPr>
          <p:spPr>
            <a:xfrm>
              <a:off x="2237231"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899" name="tx2899"/>
            <p:cNvSpPr/>
            <p:nvPr/>
          </p:nvSpPr>
          <p:spPr>
            <a:xfrm>
              <a:off x="2500682"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900" name="tx2900"/>
            <p:cNvSpPr/>
            <p:nvPr/>
          </p:nvSpPr>
          <p:spPr>
            <a:xfrm>
              <a:off x="2764133"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901" name="tx2901"/>
            <p:cNvSpPr/>
            <p:nvPr/>
          </p:nvSpPr>
          <p:spPr>
            <a:xfrm>
              <a:off x="3027584"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902" name="tx2902"/>
            <p:cNvSpPr/>
            <p:nvPr/>
          </p:nvSpPr>
          <p:spPr>
            <a:xfrm>
              <a:off x="3291035"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903" name="tx2903"/>
            <p:cNvSpPr/>
            <p:nvPr/>
          </p:nvSpPr>
          <p:spPr>
            <a:xfrm>
              <a:off x="3554486"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04" name="tx2904"/>
            <p:cNvSpPr/>
            <p:nvPr/>
          </p:nvSpPr>
          <p:spPr>
            <a:xfrm>
              <a:off x="3817938"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05" name="tx2905"/>
            <p:cNvSpPr/>
            <p:nvPr/>
          </p:nvSpPr>
          <p:spPr>
            <a:xfrm>
              <a:off x="4081389"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06" name="tx2906"/>
            <p:cNvSpPr/>
            <p:nvPr/>
          </p:nvSpPr>
          <p:spPr>
            <a:xfrm>
              <a:off x="4344840"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07" name="tx2907"/>
            <p:cNvSpPr/>
            <p:nvPr/>
          </p:nvSpPr>
          <p:spPr>
            <a:xfrm>
              <a:off x="4608291"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08" name="tx2908"/>
            <p:cNvSpPr/>
            <p:nvPr/>
          </p:nvSpPr>
          <p:spPr>
            <a:xfrm>
              <a:off x="4871742"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09" name="tx2909"/>
            <p:cNvSpPr/>
            <p:nvPr/>
          </p:nvSpPr>
          <p:spPr>
            <a:xfrm>
              <a:off x="5135193"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10" name="tx2910"/>
            <p:cNvSpPr/>
            <p:nvPr/>
          </p:nvSpPr>
          <p:spPr>
            <a:xfrm>
              <a:off x="5398644"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11" name="tx2911"/>
            <p:cNvSpPr/>
            <p:nvPr/>
          </p:nvSpPr>
          <p:spPr>
            <a:xfrm>
              <a:off x="5662095"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912" name="tx2912"/>
            <p:cNvSpPr/>
            <p:nvPr/>
          </p:nvSpPr>
          <p:spPr>
            <a:xfrm>
              <a:off x="5925546"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13" name="tx2913"/>
            <p:cNvSpPr/>
            <p:nvPr/>
          </p:nvSpPr>
          <p:spPr>
            <a:xfrm>
              <a:off x="6188997"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14" name="tx2914"/>
            <p:cNvSpPr/>
            <p:nvPr/>
          </p:nvSpPr>
          <p:spPr>
            <a:xfrm>
              <a:off x="6452448"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15" name="tx2915"/>
            <p:cNvSpPr/>
            <p:nvPr/>
          </p:nvSpPr>
          <p:spPr>
            <a:xfrm>
              <a:off x="6715899"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16" name="tx2916"/>
            <p:cNvSpPr/>
            <p:nvPr/>
          </p:nvSpPr>
          <p:spPr>
            <a:xfrm>
              <a:off x="6979350"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17" name="tx2917"/>
            <p:cNvSpPr/>
            <p:nvPr/>
          </p:nvSpPr>
          <p:spPr>
            <a:xfrm>
              <a:off x="7242801"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918" name="tx2918"/>
            <p:cNvSpPr/>
            <p:nvPr/>
          </p:nvSpPr>
          <p:spPr>
            <a:xfrm>
              <a:off x="7506252"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19" name="tx2919"/>
            <p:cNvSpPr/>
            <p:nvPr/>
          </p:nvSpPr>
          <p:spPr>
            <a:xfrm>
              <a:off x="7769703"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920" name="tx2920"/>
            <p:cNvSpPr/>
            <p:nvPr/>
          </p:nvSpPr>
          <p:spPr>
            <a:xfrm>
              <a:off x="8033154"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921" name="tx2921"/>
            <p:cNvSpPr/>
            <p:nvPr/>
          </p:nvSpPr>
          <p:spPr>
            <a:xfrm>
              <a:off x="8296605"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922" name="tx2922"/>
            <p:cNvSpPr/>
            <p:nvPr/>
          </p:nvSpPr>
          <p:spPr>
            <a:xfrm>
              <a:off x="8560056" y="3133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923" name="tx2923"/>
            <p:cNvSpPr/>
            <p:nvPr/>
          </p:nvSpPr>
          <p:spPr>
            <a:xfrm>
              <a:off x="1973780"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24" name="tx2924"/>
            <p:cNvSpPr/>
            <p:nvPr/>
          </p:nvSpPr>
          <p:spPr>
            <a:xfrm>
              <a:off x="2237231"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25" name="tx2925"/>
            <p:cNvSpPr/>
            <p:nvPr/>
          </p:nvSpPr>
          <p:spPr>
            <a:xfrm>
              <a:off x="2500682"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26" name="tx2926"/>
            <p:cNvSpPr/>
            <p:nvPr/>
          </p:nvSpPr>
          <p:spPr>
            <a:xfrm>
              <a:off x="2764133"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27" name="tx2927"/>
            <p:cNvSpPr/>
            <p:nvPr/>
          </p:nvSpPr>
          <p:spPr>
            <a:xfrm>
              <a:off x="3027584"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28" name="tx2928"/>
            <p:cNvSpPr/>
            <p:nvPr/>
          </p:nvSpPr>
          <p:spPr>
            <a:xfrm>
              <a:off x="3291035"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29" name="tx2929"/>
            <p:cNvSpPr/>
            <p:nvPr/>
          </p:nvSpPr>
          <p:spPr>
            <a:xfrm>
              <a:off x="3554486"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30" name="tx2930"/>
            <p:cNvSpPr/>
            <p:nvPr/>
          </p:nvSpPr>
          <p:spPr>
            <a:xfrm>
              <a:off x="3817938"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31" name="tx2931"/>
            <p:cNvSpPr/>
            <p:nvPr/>
          </p:nvSpPr>
          <p:spPr>
            <a:xfrm>
              <a:off x="4081389"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932" name="tx2932"/>
            <p:cNvSpPr/>
            <p:nvPr/>
          </p:nvSpPr>
          <p:spPr>
            <a:xfrm>
              <a:off x="4344840"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933" name="tx2933"/>
            <p:cNvSpPr/>
            <p:nvPr/>
          </p:nvSpPr>
          <p:spPr>
            <a:xfrm>
              <a:off x="4871742"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934" name="tx2934"/>
            <p:cNvSpPr/>
            <p:nvPr/>
          </p:nvSpPr>
          <p:spPr>
            <a:xfrm>
              <a:off x="5135193"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935" name="tx2935"/>
            <p:cNvSpPr/>
            <p:nvPr/>
          </p:nvSpPr>
          <p:spPr>
            <a:xfrm>
              <a:off x="5398644"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936" name="tx2936"/>
            <p:cNvSpPr/>
            <p:nvPr/>
          </p:nvSpPr>
          <p:spPr>
            <a:xfrm>
              <a:off x="6452448"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937" name="tx2937"/>
            <p:cNvSpPr/>
            <p:nvPr/>
          </p:nvSpPr>
          <p:spPr>
            <a:xfrm>
              <a:off x="6715899"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938" name="tx2938"/>
            <p:cNvSpPr/>
            <p:nvPr/>
          </p:nvSpPr>
          <p:spPr>
            <a:xfrm>
              <a:off x="6979350"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939" name="tx2939"/>
            <p:cNvSpPr/>
            <p:nvPr/>
          </p:nvSpPr>
          <p:spPr>
            <a:xfrm>
              <a:off x="7242801"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940" name="tx2940"/>
            <p:cNvSpPr/>
            <p:nvPr/>
          </p:nvSpPr>
          <p:spPr>
            <a:xfrm>
              <a:off x="7506252"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941" name="tx2941"/>
            <p:cNvSpPr/>
            <p:nvPr/>
          </p:nvSpPr>
          <p:spPr>
            <a:xfrm>
              <a:off x="7769703"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942" name="tx2942"/>
            <p:cNvSpPr/>
            <p:nvPr/>
          </p:nvSpPr>
          <p:spPr>
            <a:xfrm>
              <a:off x="8033154"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943" name="tx2943"/>
            <p:cNvSpPr/>
            <p:nvPr/>
          </p:nvSpPr>
          <p:spPr>
            <a:xfrm>
              <a:off x="8296605"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944" name="tx2944"/>
            <p:cNvSpPr/>
            <p:nvPr/>
          </p:nvSpPr>
          <p:spPr>
            <a:xfrm>
              <a:off x="8560056"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45" name="tx2945"/>
            <p:cNvSpPr/>
            <p:nvPr/>
          </p:nvSpPr>
          <p:spPr>
            <a:xfrm>
              <a:off x="1973780"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46" name="tx2946"/>
            <p:cNvSpPr/>
            <p:nvPr/>
          </p:nvSpPr>
          <p:spPr>
            <a:xfrm>
              <a:off x="2237231"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47" name="tx2947"/>
            <p:cNvSpPr/>
            <p:nvPr/>
          </p:nvSpPr>
          <p:spPr>
            <a:xfrm>
              <a:off x="2500682"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48" name="tx2948"/>
            <p:cNvSpPr/>
            <p:nvPr/>
          </p:nvSpPr>
          <p:spPr>
            <a:xfrm>
              <a:off x="2764133"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949" name="tx2949"/>
            <p:cNvSpPr/>
            <p:nvPr/>
          </p:nvSpPr>
          <p:spPr>
            <a:xfrm>
              <a:off x="3027584"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50" name="tx2950"/>
            <p:cNvSpPr/>
            <p:nvPr/>
          </p:nvSpPr>
          <p:spPr>
            <a:xfrm>
              <a:off x="3291035"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951" name="tx2951"/>
            <p:cNvSpPr/>
            <p:nvPr/>
          </p:nvSpPr>
          <p:spPr>
            <a:xfrm>
              <a:off x="3554486"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952" name="tx2952"/>
            <p:cNvSpPr/>
            <p:nvPr/>
          </p:nvSpPr>
          <p:spPr>
            <a:xfrm>
              <a:off x="3817938"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953" name="tx2953"/>
            <p:cNvSpPr/>
            <p:nvPr/>
          </p:nvSpPr>
          <p:spPr>
            <a:xfrm>
              <a:off x="4081389"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954" name="tx2954"/>
            <p:cNvSpPr/>
            <p:nvPr/>
          </p:nvSpPr>
          <p:spPr>
            <a:xfrm>
              <a:off x="4344840"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55" name="tx2955"/>
            <p:cNvSpPr/>
            <p:nvPr/>
          </p:nvSpPr>
          <p:spPr>
            <a:xfrm>
              <a:off x="4608291"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56" name="tx2956"/>
            <p:cNvSpPr/>
            <p:nvPr/>
          </p:nvSpPr>
          <p:spPr>
            <a:xfrm>
              <a:off x="4871742"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57" name="tx2957"/>
            <p:cNvSpPr/>
            <p:nvPr/>
          </p:nvSpPr>
          <p:spPr>
            <a:xfrm>
              <a:off x="5135193"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58" name="tx2958"/>
            <p:cNvSpPr/>
            <p:nvPr/>
          </p:nvSpPr>
          <p:spPr>
            <a:xfrm>
              <a:off x="5398644"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59" name="tx2959"/>
            <p:cNvSpPr/>
            <p:nvPr/>
          </p:nvSpPr>
          <p:spPr>
            <a:xfrm>
              <a:off x="5662095"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60" name="tx2960"/>
            <p:cNvSpPr/>
            <p:nvPr/>
          </p:nvSpPr>
          <p:spPr>
            <a:xfrm>
              <a:off x="5925546"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61" name="tx2961"/>
            <p:cNvSpPr/>
            <p:nvPr/>
          </p:nvSpPr>
          <p:spPr>
            <a:xfrm>
              <a:off x="6188997"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62" name="tx2962"/>
            <p:cNvSpPr/>
            <p:nvPr/>
          </p:nvSpPr>
          <p:spPr>
            <a:xfrm>
              <a:off x="6452448"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63" name="tx2963"/>
            <p:cNvSpPr/>
            <p:nvPr/>
          </p:nvSpPr>
          <p:spPr>
            <a:xfrm>
              <a:off x="6715899"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64" name="tx2964"/>
            <p:cNvSpPr/>
            <p:nvPr/>
          </p:nvSpPr>
          <p:spPr>
            <a:xfrm>
              <a:off x="6979350"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965" name="tx2965"/>
            <p:cNvSpPr/>
            <p:nvPr/>
          </p:nvSpPr>
          <p:spPr>
            <a:xfrm>
              <a:off x="7242801"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66" name="tx2966"/>
            <p:cNvSpPr/>
            <p:nvPr/>
          </p:nvSpPr>
          <p:spPr>
            <a:xfrm>
              <a:off x="7506252"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967" name="tx2967"/>
            <p:cNvSpPr/>
            <p:nvPr/>
          </p:nvSpPr>
          <p:spPr>
            <a:xfrm>
              <a:off x="7769703"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968" name="tx2968"/>
            <p:cNvSpPr/>
            <p:nvPr/>
          </p:nvSpPr>
          <p:spPr>
            <a:xfrm>
              <a:off x="8033154"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969" name="tx2969"/>
            <p:cNvSpPr/>
            <p:nvPr/>
          </p:nvSpPr>
          <p:spPr>
            <a:xfrm>
              <a:off x="8296605"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70" name="tx2970"/>
            <p:cNvSpPr/>
            <p:nvPr/>
          </p:nvSpPr>
          <p:spPr>
            <a:xfrm>
              <a:off x="8560056" y="1754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71" name="tx2971"/>
            <p:cNvSpPr/>
            <p:nvPr/>
          </p:nvSpPr>
          <p:spPr>
            <a:xfrm>
              <a:off x="1973780"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972" name="tx2972"/>
            <p:cNvSpPr/>
            <p:nvPr/>
          </p:nvSpPr>
          <p:spPr>
            <a:xfrm>
              <a:off x="2237231"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973" name="tx2973"/>
            <p:cNvSpPr/>
            <p:nvPr/>
          </p:nvSpPr>
          <p:spPr>
            <a:xfrm>
              <a:off x="2500682"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974" name="tx2974"/>
            <p:cNvSpPr/>
            <p:nvPr/>
          </p:nvSpPr>
          <p:spPr>
            <a:xfrm>
              <a:off x="2764133"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975" name="tx2975"/>
            <p:cNvSpPr/>
            <p:nvPr/>
          </p:nvSpPr>
          <p:spPr>
            <a:xfrm>
              <a:off x="3027584"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976" name="tx2976"/>
            <p:cNvSpPr/>
            <p:nvPr/>
          </p:nvSpPr>
          <p:spPr>
            <a:xfrm>
              <a:off x="3291035"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977" name="tx2977"/>
            <p:cNvSpPr/>
            <p:nvPr/>
          </p:nvSpPr>
          <p:spPr>
            <a:xfrm>
              <a:off x="3554486"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978" name="tx2978"/>
            <p:cNvSpPr/>
            <p:nvPr/>
          </p:nvSpPr>
          <p:spPr>
            <a:xfrm>
              <a:off x="3817938"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979" name="tx2979"/>
            <p:cNvSpPr/>
            <p:nvPr/>
          </p:nvSpPr>
          <p:spPr>
            <a:xfrm>
              <a:off x="4081389"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980" name="tx2980"/>
            <p:cNvSpPr/>
            <p:nvPr/>
          </p:nvSpPr>
          <p:spPr>
            <a:xfrm>
              <a:off x="4344840"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981" name="tx2981"/>
            <p:cNvSpPr/>
            <p:nvPr/>
          </p:nvSpPr>
          <p:spPr>
            <a:xfrm>
              <a:off x="4608291"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982" name="tx2982"/>
            <p:cNvSpPr/>
            <p:nvPr/>
          </p:nvSpPr>
          <p:spPr>
            <a:xfrm>
              <a:off x="4871742"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983" name="tx2983"/>
            <p:cNvSpPr/>
            <p:nvPr/>
          </p:nvSpPr>
          <p:spPr>
            <a:xfrm>
              <a:off x="5135193"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984" name="tx2984"/>
            <p:cNvSpPr/>
            <p:nvPr/>
          </p:nvSpPr>
          <p:spPr>
            <a:xfrm>
              <a:off x="5398644"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985" name="tx2985"/>
            <p:cNvSpPr/>
            <p:nvPr/>
          </p:nvSpPr>
          <p:spPr>
            <a:xfrm>
              <a:off x="5662095"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986" name="tx2986"/>
            <p:cNvSpPr/>
            <p:nvPr/>
          </p:nvSpPr>
          <p:spPr>
            <a:xfrm>
              <a:off x="5925546"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987" name="tx2987"/>
            <p:cNvSpPr/>
            <p:nvPr/>
          </p:nvSpPr>
          <p:spPr>
            <a:xfrm>
              <a:off x="6188997"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988" name="tx2988"/>
            <p:cNvSpPr/>
            <p:nvPr/>
          </p:nvSpPr>
          <p:spPr>
            <a:xfrm>
              <a:off x="6452448"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989" name="tx2989"/>
            <p:cNvSpPr/>
            <p:nvPr/>
          </p:nvSpPr>
          <p:spPr>
            <a:xfrm>
              <a:off x="6715899"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990" name="tx2990"/>
            <p:cNvSpPr/>
            <p:nvPr/>
          </p:nvSpPr>
          <p:spPr>
            <a:xfrm>
              <a:off x="6979350"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991" name="tx2991"/>
            <p:cNvSpPr/>
            <p:nvPr/>
          </p:nvSpPr>
          <p:spPr>
            <a:xfrm>
              <a:off x="7242801"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992" name="tx2992"/>
            <p:cNvSpPr/>
            <p:nvPr/>
          </p:nvSpPr>
          <p:spPr>
            <a:xfrm>
              <a:off x="7506252"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993" name="tx2993"/>
            <p:cNvSpPr/>
            <p:nvPr/>
          </p:nvSpPr>
          <p:spPr>
            <a:xfrm>
              <a:off x="7769703"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994" name="tx2994"/>
            <p:cNvSpPr/>
            <p:nvPr/>
          </p:nvSpPr>
          <p:spPr>
            <a:xfrm>
              <a:off x="8033154"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995" name="tx2995"/>
            <p:cNvSpPr/>
            <p:nvPr/>
          </p:nvSpPr>
          <p:spPr>
            <a:xfrm>
              <a:off x="8296605"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996" name="tx2996"/>
            <p:cNvSpPr/>
            <p:nvPr/>
          </p:nvSpPr>
          <p:spPr>
            <a:xfrm>
              <a:off x="8560056" y="35926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997" name="tx2997"/>
            <p:cNvSpPr/>
            <p:nvPr/>
          </p:nvSpPr>
          <p:spPr>
            <a:xfrm>
              <a:off x="7769703"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998" name="tx2998"/>
            <p:cNvSpPr/>
            <p:nvPr/>
          </p:nvSpPr>
          <p:spPr>
            <a:xfrm>
              <a:off x="8033154"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999" name="tx2999"/>
            <p:cNvSpPr/>
            <p:nvPr/>
          </p:nvSpPr>
          <p:spPr>
            <a:xfrm>
              <a:off x="8560056" y="5583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3000" name="tx3000"/>
            <p:cNvSpPr/>
            <p:nvPr/>
          </p:nvSpPr>
          <p:spPr>
            <a:xfrm>
              <a:off x="1973780"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3001" name="tx3001"/>
            <p:cNvSpPr/>
            <p:nvPr/>
          </p:nvSpPr>
          <p:spPr>
            <a:xfrm>
              <a:off x="2237231"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3002" name="tx3002"/>
            <p:cNvSpPr/>
            <p:nvPr/>
          </p:nvSpPr>
          <p:spPr>
            <a:xfrm>
              <a:off x="2500682"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3003" name="tx3003"/>
            <p:cNvSpPr/>
            <p:nvPr/>
          </p:nvSpPr>
          <p:spPr>
            <a:xfrm>
              <a:off x="2764133"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3004" name="tx3004"/>
            <p:cNvSpPr/>
            <p:nvPr/>
          </p:nvSpPr>
          <p:spPr>
            <a:xfrm>
              <a:off x="3027584"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3005" name="tx3005"/>
            <p:cNvSpPr/>
            <p:nvPr/>
          </p:nvSpPr>
          <p:spPr>
            <a:xfrm>
              <a:off x="3291035"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3006" name="tx3006"/>
            <p:cNvSpPr/>
            <p:nvPr/>
          </p:nvSpPr>
          <p:spPr>
            <a:xfrm>
              <a:off x="3554486"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3007" name="tx3007"/>
            <p:cNvSpPr/>
            <p:nvPr/>
          </p:nvSpPr>
          <p:spPr>
            <a:xfrm>
              <a:off x="3817938"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3008" name="tx3008"/>
            <p:cNvSpPr/>
            <p:nvPr/>
          </p:nvSpPr>
          <p:spPr>
            <a:xfrm>
              <a:off x="4081389"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3009" name="tx3009"/>
            <p:cNvSpPr/>
            <p:nvPr/>
          </p:nvSpPr>
          <p:spPr>
            <a:xfrm>
              <a:off x="4344840"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3010" name="tx3010"/>
            <p:cNvSpPr/>
            <p:nvPr/>
          </p:nvSpPr>
          <p:spPr>
            <a:xfrm>
              <a:off x="4608291"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3011" name="tx3011"/>
            <p:cNvSpPr/>
            <p:nvPr/>
          </p:nvSpPr>
          <p:spPr>
            <a:xfrm>
              <a:off x="4871742"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3012" name="tx3012"/>
            <p:cNvSpPr/>
            <p:nvPr/>
          </p:nvSpPr>
          <p:spPr>
            <a:xfrm>
              <a:off x="5135193"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3013" name="tx3013"/>
            <p:cNvSpPr/>
            <p:nvPr/>
          </p:nvSpPr>
          <p:spPr>
            <a:xfrm>
              <a:off x="5398644"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3014" name="tx3014"/>
            <p:cNvSpPr/>
            <p:nvPr/>
          </p:nvSpPr>
          <p:spPr>
            <a:xfrm>
              <a:off x="5662095"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3015" name="tx3015"/>
            <p:cNvSpPr/>
            <p:nvPr/>
          </p:nvSpPr>
          <p:spPr>
            <a:xfrm>
              <a:off x="5925546"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3016" name="tx3016"/>
            <p:cNvSpPr/>
            <p:nvPr/>
          </p:nvSpPr>
          <p:spPr>
            <a:xfrm>
              <a:off x="6188997"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3017" name="tx3017"/>
            <p:cNvSpPr/>
            <p:nvPr/>
          </p:nvSpPr>
          <p:spPr>
            <a:xfrm>
              <a:off x="6452448"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3018" name="tx3018"/>
            <p:cNvSpPr/>
            <p:nvPr/>
          </p:nvSpPr>
          <p:spPr>
            <a:xfrm>
              <a:off x="6715899"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3019" name="tx3019"/>
            <p:cNvSpPr/>
            <p:nvPr/>
          </p:nvSpPr>
          <p:spPr>
            <a:xfrm>
              <a:off x="6979350"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3020" name="tx3020"/>
            <p:cNvSpPr/>
            <p:nvPr/>
          </p:nvSpPr>
          <p:spPr>
            <a:xfrm>
              <a:off x="7242801"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3021" name="tx3021"/>
            <p:cNvSpPr/>
            <p:nvPr/>
          </p:nvSpPr>
          <p:spPr>
            <a:xfrm>
              <a:off x="7506252"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3022" name="tx3022"/>
            <p:cNvSpPr/>
            <p:nvPr/>
          </p:nvSpPr>
          <p:spPr>
            <a:xfrm>
              <a:off x="8296605" y="54306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3023" name="tx3023"/>
            <p:cNvSpPr/>
            <p:nvPr/>
          </p:nvSpPr>
          <p:spPr>
            <a:xfrm>
              <a:off x="1973780"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3024" name="tx3024"/>
            <p:cNvSpPr/>
            <p:nvPr/>
          </p:nvSpPr>
          <p:spPr>
            <a:xfrm>
              <a:off x="2237231"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3025" name="tx3025"/>
            <p:cNvSpPr/>
            <p:nvPr/>
          </p:nvSpPr>
          <p:spPr>
            <a:xfrm>
              <a:off x="2500682"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3026" name="tx3026"/>
            <p:cNvSpPr/>
            <p:nvPr/>
          </p:nvSpPr>
          <p:spPr>
            <a:xfrm>
              <a:off x="2764133"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3027" name="tx3027"/>
            <p:cNvSpPr/>
            <p:nvPr/>
          </p:nvSpPr>
          <p:spPr>
            <a:xfrm>
              <a:off x="3027584"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3028" name="tx3028"/>
            <p:cNvSpPr/>
            <p:nvPr/>
          </p:nvSpPr>
          <p:spPr>
            <a:xfrm>
              <a:off x="3291035"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3029" name="tx3029"/>
            <p:cNvSpPr/>
            <p:nvPr/>
          </p:nvSpPr>
          <p:spPr>
            <a:xfrm>
              <a:off x="3554486"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3030" name="tx3030"/>
            <p:cNvSpPr/>
            <p:nvPr/>
          </p:nvSpPr>
          <p:spPr>
            <a:xfrm>
              <a:off x="6715899"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3031" name="tx3031"/>
            <p:cNvSpPr/>
            <p:nvPr/>
          </p:nvSpPr>
          <p:spPr>
            <a:xfrm>
              <a:off x="7242801"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3032" name="tx3032"/>
            <p:cNvSpPr/>
            <p:nvPr/>
          </p:nvSpPr>
          <p:spPr>
            <a:xfrm>
              <a:off x="7769703"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3033" name="tx3033"/>
            <p:cNvSpPr/>
            <p:nvPr/>
          </p:nvSpPr>
          <p:spPr>
            <a:xfrm>
              <a:off x="8296605"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3034" name="tx3034"/>
            <p:cNvSpPr/>
            <p:nvPr/>
          </p:nvSpPr>
          <p:spPr>
            <a:xfrm>
              <a:off x="8560056" y="550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3035" name="tx3035"/>
            <p:cNvSpPr/>
            <p:nvPr/>
          </p:nvSpPr>
          <p:spPr>
            <a:xfrm>
              <a:off x="6188997"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3036" name="tx3036"/>
            <p:cNvSpPr/>
            <p:nvPr/>
          </p:nvSpPr>
          <p:spPr>
            <a:xfrm>
              <a:off x="6452448"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3037" name="tx3037"/>
            <p:cNvSpPr/>
            <p:nvPr/>
          </p:nvSpPr>
          <p:spPr>
            <a:xfrm>
              <a:off x="6715899"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3038" name="tx3038"/>
            <p:cNvSpPr/>
            <p:nvPr/>
          </p:nvSpPr>
          <p:spPr>
            <a:xfrm>
              <a:off x="6979350"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3039" name="tx3039"/>
            <p:cNvSpPr/>
            <p:nvPr/>
          </p:nvSpPr>
          <p:spPr>
            <a:xfrm>
              <a:off x="7242801"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24</a:t>
              </a:r>
            </a:p>
          </p:txBody>
        </p:sp>
        <p:sp>
          <p:nvSpPr>
            <p:cNvPr id="3040" name="tx3040"/>
            <p:cNvSpPr/>
            <p:nvPr/>
          </p:nvSpPr>
          <p:spPr>
            <a:xfrm>
              <a:off x="7506252"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18</a:t>
              </a:r>
            </a:p>
          </p:txBody>
        </p:sp>
        <p:sp>
          <p:nvSpPr>
            <p:cNvPr id="3041" name="tx3041"/>
            <p:cNvSpPr/>
            <p:nvPr/>
          </p:nvSpPr>
          <p:spPr>
            <a:xfrm>
              <a:off x="7769703"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3042" name="tx3042"/>
            <p:cNvSpPr/>
            <p:nvPr/>
          </p:nvSpPr>
          <p:spPr>
            <a:xfrm>
              <a:off x="8033154"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24</a:t>
              </a:r>
            </a:p>
          </p:txBody>
        </p:sp>
        <p:sp>
          <p:nvSpPr>
            <p:cNvPr id="3043" name="tx3043"/>
            <p:cNvSpPr/>
            <p:nvPr/>
          </p:nvSpPr>
          <p:spPr>
            <a:xfrm>
              <a:off x="8296605"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23</a:t>
              </a:r>
            </a:p>
          </p:txBody>
        </p:sp>
        <p:sp>
          <p:nvSpPr>
            <p:cNvPr id="3044" name="tx3044"/>
            <p:cNvSpPr/>
            <p:nvPr/>
          </p:nvSpPr>
          <p:spPr>
            <a:xfrm>
              <a:off x="8560056" y="5660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13</a:t>
              </a:r>
            </a:p>
          </p:txBody>
        </p:sp>
        <p:sp>
          <p:nvSpPr>
            <p:cNvPr id="3045" name="tx3045"/>
            <p:cNvSpPr/>
            <p:nvPr/>
          </p:nvSpPr>
          <p:spPr>
            <a:xfrm>
              <a:off x="7769703" y="35160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3046" name="tx3046"/>
            <p:cNvSpPr/>
            <p:nvPr/>
          </p:nvSpPr>
          <p:spPr>
            <a:xfrm>
              <a:off x="3027584"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25</a:t>
              </a:r>
            </a:p>
          </p:txBody>
        </p:sp>
        <p:sp>
          <p:nvSpPr>
            <p:cNvPr id="3047" name="tx3047"/>
            <p:cNvSpPr/>
            <p:nvPr/>
          </p:nvSpPr>
          <p:spPr>
            <a:xfrm>
              <a:off x="3291035"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3048" name="tx3048"/>
            <p:cNvSpPr/>
            <p:nvPr/>
          </p:nvSpPr>
          <p:spPr>
            <a:xfrm>
              <a:off x="3554486"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3049" name="tx3049"/>
            <p:cNvSpPr/>
            <p:nvPr/>
          </p:nvSpPr>
          <p:spPr>
            <a:xfrm>
              <a:off x="4081389"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3050" name="tx3050"/>
            <p:cNvSpPr/>
            <p:nvPr/>
          </p:nvSpPr>
          <p:spPr>
            <a:xfrm>
              <a:off x="4344840"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3051" name="tx3051"/>
            <p:cNvSpPr/>
            <p:nvPr/>
          </p:nvSpPr>
          <p:spPr>
            <a:xfrm>
              <a:off x="4608291"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3052" name="tx3052"/>
            <p:cNvSpPr/>
            <p:nvPr/>
          </p:nvSpPr>
          <p:spPr>
            <a:xfrm>
              <a:off x="4871742"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3053" name="tx3053"/>
            <p:cNvSpPr/>
            <p:nvPr/>
          </p:nvSpPr>
          <p:spPr>
            <a:xfrm>
              <a:off x="6715899" y="4817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3054" name="tx3054"/>
            <p:cNvSpPr/>
            <p:nvPr/>
          </p:nvSpPr>
          <p:spPr>
            <a:xfrm>
              <a:off x="7242801"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3055" name="tx3055"/>
            <p:cNvSpPr/>
            <p:nvPr/>
          </p:nvSpPr>
          <p:spPr>
            <a:xfrm>
              <a:off x="7506252" y="5124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3056" name="tx3056"/>
            <p:cNvSpPr/>
            <p:nvPr/>
          </p:nvSpPr>
          <p:spPr>
            <a:xfrm>
              <a:off x="4608291"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3057" name="tx3057"/>
            <p:cNvSpPr/>
            <p:nvPr/>
          </p:nvSpPr>
          <p:spPr>
            <a:xfrm>
              <a:off x="5662095"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3058" name="tx3058"/>
            <p:cNvSpPr/>
            <p:nvPr/>
          </p:nvSpPr>
          <p:spPr>
            <a:xfrm>
              <a:off x="5925546"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3059" name="tx3059"/>
            <p:cNvSpPr/>
            <p:nvPr/>
          </p:nvSpPr>
          <p:spPr>
            <a:xfrm>
              <a:off x="6188997" y="22906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3060" name="rc306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061" name="rc306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062" name="rc306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063" name="rc306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064" name="rc306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065" name="rc306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066" name="rc306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067" name="rc306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068" name="rc306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069" name="rc306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070" name="rc307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071" name="rc307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072" name="rc307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073" name="rc307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074" name="rc307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075" name="rc307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076" name="rc307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077" name="rc307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078" name="rc307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079" name="rc307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080" name="rc308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081" name="rc308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082" name="rc308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083" name="rc308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084" name="rc308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085" name="rc308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086" name="rc308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087" name="rc308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088" name="rc308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089" name="rc308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090" name="rc309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091" name="rc309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092" name="rc309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093" name="rc309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094" name="rc309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095" name="rc309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096" name="rc309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097" name="rc309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098" name="rc309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099" name="rc309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00" name="rc310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01" name="rc310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02" name="rc310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03" name="rc310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04" name="rc310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05" name="rc310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06" name="rc310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07" name="rc310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08" name="rc310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09" name="rc310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10" name="rc311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11" name="rc311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12" name="rc311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13" name="rc311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14" name="rc311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15" name="rc311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16" name="rc311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17" name="rc311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18" name="rc311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19" name="rc311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20" name="rc312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21" name="rc312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22" name="rc312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23" name="rc312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24" name="rc312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25" name="rc312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26" name="rc312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27" name="rc312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28" name="rc312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29" name="rc312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30" name="rc313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31" name="rc313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32" name="rc313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33" name="rc313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34" name="rc313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35" name="rc313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36" name="rc313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37" name="rc313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38" name="rc313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39" name="rc313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40" name="rc314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41" name="rc314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42" name="rc314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43" name="rc314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44" name="rc314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45" name="rc314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46" name="rc314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47" name="rc314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48" name="rc314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49" name="rc314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50" name="rc315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51" name="rc315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52" name="rc315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53" name="rc315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54" name="rc315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55" name="rc315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56" name="rc315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57" name="rc315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58" name="rc315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59" name="rc315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60" name="rc316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61" name="rc316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62" name="rc316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63" name="rc316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64" name="rc316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65" name="rc316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66" name="rc316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67" name="rc316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68" name="rc316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69" name="rc316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70" name="rc317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71" name="rc317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72" name="rc317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73" name="rc317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74" name="rc317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75" name="rc317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76" name="rc317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77" name="rc317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78" name="rc317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79" name="rc317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80" name="rc318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81" name="rc318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82" name="rc318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83" name="rc318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84" name="rc318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85" name="rc318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86" name="rc318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87" name="rc318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88" name="rc318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89" name="rc318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90" name="rc319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91" name="rc319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92" name="rc319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93" name="rc319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94" name="rc319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95" name="rc319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96" name="rc319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97" name="rc319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98" name="rc319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199" name="rc319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00" name="rc320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01" name="rc320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02" name="rc320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03" name="rc320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04" name="rc320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05" name="rc320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06" name="rc320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07" name="rc320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08" name="rc320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09" name="rc320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10" name="rc321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11" name="rc321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12" name="rc321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13" name="rc321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14" name="rc321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15" name="rc321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16" name="rc321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17" name="rc321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18" name="rc321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19" name="rc321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20" name="rc322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21" name="rc322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22" name="rc322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23" name="rc322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24" name="rc322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25" name="rc322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26" name="rc322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27" name="rc322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28" name="rc322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29" name="rc322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30" name="rc323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31" name="rc323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32" name="rc323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33" name="rc323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34" name="rc323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35" name="rc323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36" name="rc323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37" name="rc323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38" name="rc323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39" name="rc323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40" name="rc324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41" name="rc324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42" name="rc324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43" name="rc324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44" name="rc324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45" name="rc324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46" name="rc324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47" name="rc324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48" name="rc324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49" name="rc324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50" name="rc325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51" name="rc325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52" name="rc325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53" name="rc325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54" name="rc325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55" name="rc325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56" name="rc325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57" name="rc325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58" name="rc325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59" name="rc325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60" name="rc326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61" name="rc326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62" name="rc326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63" name="rc326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64" name="rc326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65" name="rc326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66" name="rc326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67" name="rc326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68" name="rc326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69" name="rc326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70" name="rc327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71" name="rc327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72" name="rc327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73" name="rc327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74" name="rc327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75" name="rc327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76" name="rc327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77" name="rc327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78" name="rc327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79" name="rc327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80" name="rc328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81" name="rc328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82" name="rc328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83" name="rc328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84" name="rc328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85" name="rc328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86" name="rc328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87" name="rc328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88" name="rc328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89" name="rc328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90" name="rc329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91" name="rc329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92" name="rc329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93" name="rc329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94" name="rc329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95" name="rc329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96" name="rc329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97" name="rc329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98" name="rc329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299" name="rc329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00" name="rc330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01" name="rc330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02" name="rc330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03" name="rc330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04" name="rc330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05" name="rc330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06" name="rc330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07" name="rc330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08" name="rc330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09" name="rc330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10" name="rc331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11" name="rc331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12" name="rc331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13" name="rc331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14" name="rc331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15" name="rc331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16" name="rc331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17" name="rc331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18" name="rc331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19" name="rc331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20" name="rc332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21" name="rc332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22" name="rc332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23" name="rc332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24" name="rc332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25" name="rc332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26" name="rc332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27" name="rc332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28" name="rc332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29" name="rc332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30" name="rc333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31" name="rc333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32" name="rc333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33" name="rc333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34" name="rc333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35" name="rc333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36" name="rc333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37" name="rc333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38" name="rc333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39" name="rc333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40" name="rc334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41" name="rc334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42" name="rc334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43" name="rc334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44" name="rc334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45" name="rc334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46" name="rc334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47" name="rc334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48" name="rc334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49" name="rc334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50" name="rc335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51" name="rc335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52" name="rc335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53" name="rc335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54" name="rc335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55" name="rc335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56" name="rc335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57" name="rc335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58" name="rc335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59" name="rc335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60" name="rc336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61" name="rc336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62" name="rc336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63" name="rc336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64" name="rc336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65" name="rc336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66" name="rc336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67" name="rc336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68" name="rc336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69" name="rc336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70" name="rc337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71" name="rc337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72" name="rc337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73" name="rc337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74" name="rc337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75" name="rc337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76" name="rc337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77" name="rc337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78" name="rc337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79" name="rc337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80" name="rc338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81" name="rc338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82" name="rc338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83" name="rc338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84" name="rc338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85" name="rc338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86" name="rc338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87" name="rc338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88" name="rc338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89" name="rc338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90" name="rc339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91" name="rc339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92" name="rc339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93" name="rc339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94" name="rc339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95" name="rc339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96" name="rc339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97" name="rc339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98" name="rc339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399" name="rc339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00" name="rc340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01" name="rc340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02" name="rc340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03" name="rc340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04" name="rc340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05" name="rc340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06" name="rc340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07" name="rc340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08" name="rc340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09" name="rc340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10" name="rc341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11" name="rc341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12" name="rc341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13" name="rc341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14" name="rc341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15" name="rc341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16" name="rc341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17" name="rc341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18" name="rc341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19" name="rc341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20" name="rc342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21" name="rc342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22" name="rc342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23" name="rc342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24" name="rc342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25" name="rc342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26" name="rc342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27" name="rc342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28" name="rc342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29" name="rc342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30" name="rc343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31" name="rc343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32" name="rc343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33" name="rc343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34" name="rc343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35" name="rc343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36" name="rc343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37" name="rc343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38" name="rc343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39" name="rc343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40" name="rc344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41" name="rc344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42" name="rc344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43" name="rc344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44" name="rc344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45" name="rc344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46" name="rc344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47" name="rc344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48" name="rc344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49" name="rc344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50" name="rc345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51" name="rc345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52" name="rc345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53" name="rc345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54" name="rc345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55" name="rc345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56" name="rc345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57" name="rc345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58" name="rc345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59" name="rc345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60" name="rc346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61" name="rc346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62" name="rc346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63" name="rc346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64" name="rc346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65" name="rc346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66" name="rc346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67" name="rc346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68" name="rc346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69" name="rc346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70" name="rc347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71" name="rc347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72" name="rc347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73" name="rc347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74" name="rc347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75" name="rc347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76" name="rc347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77" name="rc347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78" name="rc347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79" name="rc347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80" name="rc348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81" name="rc348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82" name="rc348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83" name="rc348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84" name="rc348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85" name="rc348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86" name="rc348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87" name="rc348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88" name="rc348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89" name="rc348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90" name="rc349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91" name="rc349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92" name="rc349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93" name="rc349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94" name="rc349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95" name="rc349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96" name="rc349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97" name="rc349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98" name="rc349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499" name="rc349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00" name="rc350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01" name="rc350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02" name="rc350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03" name="rc350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04" name="rc350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05" name="rc350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06" name="rc350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07" name="rc350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08" name="rc350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09" name="rc350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10" name="rc351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11" name="rc351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12" name="rc351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13" name="rc351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14" name="rc351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15" name="rc351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16" name="rc351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17" name="rc351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18" name="rc351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19" name="rc351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20" name="rc352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21" name="rc352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22" name="rc352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23" name="rc352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24" name="rc352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25" name="rc352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26" name="rc352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27" name="rc352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28" name="rc352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29" name="rc352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30" name="rc353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31" name="rc353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32" name="rc353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33" name="rc353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34" name="rc353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35" name="rc353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36" name="rc353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37" name="rc353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38" name="rc353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39" name="rc353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40" name="rc354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41" name="rc354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42" name="rc354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43" name="rc354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44" name="rc354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45" name="rc354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46" name="rc354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47" name="rc354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48" name="rc354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49" name="rc354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50" name="rc355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51" name="rc355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52" name="rc355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53" name="rc355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54" name="rc355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55" name="rc355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56" name="rc355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57" name="rc355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58" name="rc355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59" name="rc355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60" name="rc356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61" name="rc356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62" name="rc356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63" name="rc356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64" name="rc356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65" name="rc356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66" name="rc356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67" name="rc356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68" name="rc356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69" name="rc356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70" name="rc357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71" name="rc357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72" name="rc357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73" name="rc357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74" name="rc357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75" name="rc357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76" name="rc357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77" name="rc357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78" name="rc357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79" name="rc357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80" name="rc358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81" name="rc358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82" name="rc358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83" name="rc358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84" name="rc358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85" name="rc358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86" name="rc358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87" name="rc358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88" name="rc358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89" name="rc358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90" name="rc359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91" name="rc359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92" name="rc359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93" name="rc359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94" name="rc359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95" name="rc359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96" name="rc359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97" name="rc359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98" name="rc359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599" name="rc359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00" name="rc360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01" name="rc360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02" name="rc360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03" name="rc360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04" name="rc360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05" name="rc360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06" name="rc360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07" name="rc360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08" name="rc360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09" name="rc360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10" name="rc361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11" name="rc361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12" name="rc361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13" name="rc361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14" name="rc361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15" name="rc361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16" name="rc361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17" name="rc361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18" name="rc361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19" name="rc361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20" name="rc362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21" name="rc362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22" name="rc362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23" name="rc362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24" name="rc362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25" name="rc362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26" name="rc362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27" name="rc362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28" name="rc362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29" name="rc362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30" name="rc363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31" name="rc363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32" name="rc363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33" name="rc363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34" name="rc363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35" name="rc363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36" name="rc363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37" name="rc363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38" name="rc363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39" name="rc363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40" name="rc364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41" name="rc364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42" name="rc364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43" name="rc364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44" name="rc364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45" name="rc364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46" name="rc364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47" name="rc364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48" name="rc364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49" name="rc364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50" name="rc365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51" name="rc365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52" name="rc365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53" name="rc365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54" name="rc365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55" name="rc365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56" name="rc365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57" name="rc365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58" name="rc365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59" name="rc365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60" name="rc366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61" name="rc366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62" name="rc366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63" name="rc366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64" name="rc366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65" name="rc366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66" name="rc366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67" name="rc366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68" name="rc366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69" name="rc366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70" name="rc367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71" name="rc367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72" name="rc367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73" name="rc367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74" name="rc367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75" name="rc367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76" name="rc367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77" name="rc367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78" name="rc367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79" name="rc367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80" name="rc368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81" name="rc368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82" name="rc368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83" name="rc368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84" name="rc368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85" name="rc368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86" name="rc368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87" name="rc368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88" name="rc368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89" name="rc368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90" name="rc369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91" name="rc369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92" name="rc369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93" name="rc369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94" name="rc369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95" name="rc369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96" name="rc369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97" name="rc369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98" name="rc369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699" name="rc369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00" name="rc370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01" name="rc370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02" name="rc370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03" name="rc370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04" name="rc370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05" name="rc370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06" name="rc370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07" name="rc370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08" name="rc370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09" name="rc370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10" name="rc371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11" name="rc371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12" name="rc371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13" name="rc371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14" name="rc371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15" name="rc371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16" name="rc371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17" name="rc371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18" name="rc371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19" name="rc371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20" name="rc372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21" name="rc372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22" name="rc372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23" name="rc372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24" name="rc372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25" name="rc372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26" name="rc372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27" name="rc372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28" name="rc372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29" name="rc372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30" name="rc373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31" name="rc373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32" name="rc373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33" name="rc373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34" name="rc373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35" name="rc373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36" name="rc373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37" name="rc373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38" name="rc373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39" name="rc373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40" name="rc374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41" name="rc374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42" name="rc374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43" name="rc374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44" name="rc374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45" name="rc374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46" name="rc374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47" name="rc374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48" name="rc374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49" name="rc374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50" name="rc375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51" name="rc375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52" name="rc375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53" name="rc375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54" name="rc375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55" name="rc375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56" name="rc375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57" name="rc375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58" name="rc375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59" name="rc375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60" name="rc376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61" name="rc376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62" name="rc376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63" name="rc376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64" name="rc376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65" name="rc376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66" name="rc376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67" name="rc376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68" name="rc376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69" name="rc376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70" name="rc377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71" name="rc377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72" name="rc377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73" name="rc377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74" name="rc377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75" name="rc377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76" name="rc377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77" name="rc377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78" name="rc377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79" name="rc377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80" name="rc378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81" name="rc378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82" name="rc378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83" name="rc378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84" name="rc378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85" name="rc378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86" name="rc378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87" name="rc378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88" name="rc378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89" name="rc378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90" name="rc379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91" name="rc379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92" name="rc379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93" name="rc379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94" name="rc379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95" name="rc379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96" name="rc379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97" name="rc379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98" name="rc379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799" name="rc379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00" name="rc380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01" name="rc380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02" name="rc380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03" name="rc380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04" name="rc380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05" name="rc380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06" name="rc380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07" name="rc380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08" name="rc380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09" name="rc380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10" name="rc381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11" name="rc381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12" name="rc381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13" name="rc381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14" name="rc381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15" name="rc381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16" name="rc381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17" name="rc381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18" name="rc381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19" name="rc381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20" name="rc382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21" name="rc382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22" name="rc382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23" name="rc382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24" name="rc382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25" name="rc382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26" name="rc382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27" name="rc382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28" name="rc382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29" name="rc382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30" name="rc383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31" name="rc383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32" name="rc383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33" name="rc383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34" name="rc383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35" name="rc383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36" name="rc383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37" name="rc383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38" name="rc383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39" name="rc383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40" name="rc384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41" name="rc384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42" name="rc384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43" name="rc384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44" name="rc384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45" name="rc384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46" name="rc384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47" name="rc384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48" name="rc384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49" name="rc384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50" name="rc385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51" name="rc385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52" name="rc385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53" name="rc385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54" name="rc385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55" name="rc385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56" name="rc385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57" name="rc385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58" name="rc385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59" name="rc385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60" name="rc386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61" name="rc386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62" name="rc386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63" name="rc386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64" name="rc386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65" name="rc386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66" name="rc386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67" name="rc386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68" name="rc386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69" name="rc386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70" name="rc387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71" name="rc387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72" name="rc387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73" name="rc387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74" name="rc387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75" name="rc387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76" name="rc387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77" name="rc387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78" name="rc387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79" name="rc387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80" name="rc388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81" name="rc388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82" name="rc388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83" name="rc388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84" name="rc388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85" name="rc388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86" name="rc388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87" name="rc388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88" name="rc388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89" name="rc388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90" name="rc389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91" name="rc389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92" name="rc389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93" name="rc389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94" name="rc389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95" name="rc389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96" name="rc389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97" name="rc389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98" name="rc389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899" name="rc389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00" name="rc390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01" name="rc390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02" name="rc390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03" name="rc390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04" name="rc390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05" name="rc390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06" name="rc390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07" name="rc390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08" name="rc390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09" name="rc390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10" name="rc391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11" name="rc391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12" name="rc391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13" name="rc391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14" name="rc391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15" name="rc391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16" name="rc391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17" name="rc391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18" name="rc391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19" name="rc391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20" name="rc392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21" name="rc392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22" name="rc392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23" name="rc392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24" name="rc392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25" name="rc392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26" name="rc392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27" name="rc392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28" name="rc392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29" name="rc392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30" name="rc393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31" name="rc393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32" name="rc393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33" name="rc393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34" name="rc393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35" name="rc393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36" name="rc393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37" name="rc393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38" name="rc393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39" name="rc393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40" name="rc394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41" name="rc394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42" name="rc394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43" name="rc394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44" name="rc394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45" name="rc394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46" name="rc394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47" name="rc394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48" name="rc394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49" name="rc394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50" name="rc395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51" name="rc395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52" name="rc395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53" name="rc395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54" name="rc395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55" name="rc395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56" name="rc395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57" name="rc395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58" name="rc395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59" name="rc395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60" name="rc396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61" name="rc396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62" name="rc396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63" name="rc396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64" name="rc396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65" name="rc396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66" name="rc396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67" name="rc396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68" name="rc396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69" name="rc396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70" name="rc397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71" name="rc397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72" name="rc397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73" name="rc397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74" name="rc397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75" name="rc397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76" name="rc397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77" name="rc397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78" name="rc397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79" name="rc397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80" name="rc398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81" name="rc398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82" name="rc398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83" name="rc398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84" name="rc398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85" name="rc398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86" name="rc398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87" name="rc398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88" name="rc398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89" name="rc398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90" name="rc399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91" name="rc399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92" name="rc399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93" name="rc399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94" name="rc399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95" name="rc399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96" name="rc399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97" name="rc399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98" name="rc399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3999" name="rc399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00" name="rc400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01" name="rc400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02" name="rc400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03" name="rc400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04" name="rc400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05" name="rc400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06" name="rc400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07" name="rc400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08" name="rc400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09" name="rc400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10" name="rc401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11" name="rc401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12" name="rc401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13" name="rc401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14" name="rc401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15" name="rc401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16" name="rc401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17" name="rc401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18" name="rc401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19" name="rc401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20" name="rc402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21" name="rc402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22" name="rc402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23" name="rc402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24" name="rc402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25" name="rc402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26" name="rc402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27" name="rc402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28" name="rc402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29" name="rc402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30" name="rc403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31" name="rc403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32" name="rc403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33" name="rc403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34" name="rc403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35" name="rc403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36" name="rc403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37" name="rc403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38" name="rc403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39" name="rc403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40" name="rc404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41" name="rc404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42" name="rc404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43" name="rc404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44" name="rc404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45" name="rc404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46" name="rc404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47" name="rc404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48" name="rc404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49" name="rc404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50" name="rc405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51" name="rc405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52" name="rc405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53" name="rc405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54" name="rc405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55" name="rc405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56" name="rc405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57" name="rc405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58" name="rc405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59" name="rc405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60" name="rc406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61" name="rc406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62" name="rc406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63" name="rc406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64" name="rc406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65" name="rc406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66" name="rc406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67" name="rc406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68" name="rc406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69" name="rc406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70" name="rc407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71" name="rc407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72" name="rc407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73" name="rc407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74" name="rc407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75" name="rc407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76" name="rc407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77" name="rc407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78" name="rc407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79" name="rc407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80" name="rc408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81" name="rc408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82" name="rc408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83" name="rc408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84" name="rc408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85" name="rc408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86" name="rc408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87" name="rc408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88" name="rc408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89" name="rc408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90" name="rc409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91" name="rc409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92" name="rc409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93" name="rc409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94" name="rc409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95" name="rc409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96" name="rc409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97" name="rc409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98" name="rc409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099" name="rc409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00" name="rc410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01" name="rc410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02" name="rc410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03" name="rc410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04" name="rc410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05" name="rc410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06" name="rc410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07" name="rc410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08" name="rc410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09" name="rc410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10" name="rc411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11" name="rc411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12" name="rc411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13" name="rc411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14" name="rc411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15" name="rc411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16" name="rc411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17" name="rc411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18" name="rc411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19" name="rc411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20" name="rc412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21" name="rc412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22" name="rc412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23" name="rc412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24" name="rc412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25" name="rc412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26" name="rc412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27" name="rc412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28" name="rc412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29" name="rc412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30" name="rc413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31" name="rc413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32" name="rc413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33" name="rc413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34" name="rc413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35" name="rc413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36" name="rc413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37" name="rc413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38" name="rc413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39" name="rc413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40" name="rc414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41" name="rc414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42" name="rc414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43" name="rc414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44" name="rc414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45" name="rc414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46" name="rc414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47" name="rc414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48" name="rc414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49" name="rc414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50" name="rc415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51" name="rc415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52" name="rc415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53" name="rc415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54" name="rc415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55" name="rc415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56" name="rc415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57" name="rc415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58" name="rc415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59" name="rc415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60" name="rc416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61" name="rc416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62" name="rc416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63" name="rc416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64" name="rc416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65" name="rc416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66" name="rc416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67" name="rc416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68" name="rc416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69" name="rc416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70" name="rc417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71" name="rc417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72" name="rc417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73" name="rc417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74" name="rc417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75" name="rc417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76" name="rc417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77" name="rc417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78" name="rc417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79" name="rc417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80" name="rc418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81" name="rc418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82" name="rc418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83" name="rc418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84" name="rc418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85" name="rc418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86" name="rc418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87" name="rc418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88" name="rc418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89" name="rc418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90" name="rc419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91" name="rc419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92" name="rc419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93" name="rc419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94" name="rc419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95" name="rc419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96" name="rc419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97" name="rc419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98" name="rc419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199" name="rc419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00" name="rc420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01" name="rc420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02" name="rc420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03" name="rc420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04" name="rc420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05" name="rc420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06" name="rc420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07" name="rc420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08" name="rc420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09" name="rc420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10" name="rc421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11" name="rc421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12" name="rc421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13" name="rc421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14" name="rc421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15" name="rc421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16" name="rc421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17" name="rc421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18" name="rc421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19" name="rc421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20" name="rc422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21" name="rc422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22" name="rc422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23" name="rc422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24" name="rc422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25" name="rc422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26" name="rc422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27" name="rc422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28" name="rc422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29" name="rc422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30" name="rc423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31" name="rc423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32" name="rc423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33" name="rc423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34" name="rc423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35" name="rc423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36" name="rc423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37" name="rc423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38" name="rc423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39" name="rc423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40" name="rc424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41" name="rc424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42" name="rc424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43" name="rc424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44" name="rc424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45" name="rc424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46" name="rc424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47" name="rc424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48" name="rc424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49" name="rc424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50" name="rc425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51" name="rc425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52" name="rc425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53" name="rc425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54" name="rc425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55" name="rc425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56" name="rc425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57" name="rc425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58" name="rc425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59" name="rc425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60" name="rc426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61" name="rc426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62" name="rc426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63" name="rc426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64" name="rc426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65" name="rc426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66" name="rc426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67" name="rc426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68" name="rc426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69" name="rc426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70" name="rc427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71" name="rc427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72" name="rc427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73" name="rc427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74" name="rc427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75" name="rc427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76" name="rc427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77" name="rc427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78" name="rc427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79" name="rc427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80" name="rc428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81" name="rc428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82" name="rc428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83" name="rc428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84" name="rc428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85" name="rc428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86" name="rc428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87" name="rc428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88" name="rc428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89" name="rc428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90" name="rc429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91" name="rc429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92" name="rc429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93" name="rc429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94" name="rc429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95" name="rc429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96" name="rc429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97" name="rc429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98" name="rc429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299" name="rc429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00" name="rc430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01" name="rc430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02" name="rc430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03" name="rc430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04" name="rc430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05" name="rc430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06" name="rc430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07" name="rc430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08" name="rc430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09" name="rc430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10" name="rc431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11" name="rc431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12" name="rc431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13" name="rc431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14" name="rc431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15" name="rc431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16" name="rc431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17" name="rc431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18" name="rc431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19" name="rc431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20" name="rc432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21" name="rc432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22" name="rc432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23" name="rc432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24" name="rc432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25" name="rc432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26" name="rc432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27" name="rc432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28" name="rc432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29" name="rc432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30" name="rc433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31" name="rc433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32" name="rc433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33" name="rc433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34" name="rc433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35" name="rc433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36" name="rc433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37" name="rc433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38" name="rc433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39" name="rc433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40" name="rc434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41" name="rc434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42" name="rc434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43" name="rc434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44" name="rc434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45" name="rc434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46" name="rc434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47" name="rc434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48" name="rc434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49" name="rc434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50" name="rc435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51" name="rc435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52" name="rc435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53" name="rc435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54" name="rc435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55" name="rc435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56" name="rc435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57" name="rc435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58" name="rc435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59" name="rc435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60" name="rc436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61" name="rc436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62" name="rc436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63" name="rc436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64" name="rc436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65" name="rc436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66" name="rc436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67" name="rc436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68" name="rc436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69" name="rc436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70" name="rc437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71" name="rc437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72" name="rc437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73" name="rc437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74" name="rc437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75" name="rc437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76" name="rc437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77" name="rc437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78" name="rc437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79" name="rc437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80" name="rc438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81" name="rc438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82" name="rc438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83" name="rc438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84" name="rc438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85" name="rc438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86" name="rc438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87" name="rc438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88" name="rc438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89" name="rc438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90" name="rc439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91" name="rc439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92" name="rc439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93" name="rc439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94" name="rc439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95" name="rc439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96" name="rc439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97" name="rc439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98" name="rc439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399" name="rc439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00" name="rc440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01" name="rc440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02" name="rc440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03" name="rc440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04" name="rc440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05" name="rc440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06" name="rc440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07" name="rc440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08" name="rc440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09" name="rc440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10" name="rc441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11" name="rc441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12" name="rc441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13" name="rc441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14" name="rc441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15" name="rc441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16" name="rc441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17" name="rc441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18" name="rc441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19" name="rc441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20" name="rc442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21" name="rc442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22" name="rc442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23" name="rc442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24" name="rc442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25" name="rc442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26" name="rc442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27" name="rc442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28" name="rc442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29" name="rc442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30" name="rc443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31" name="rc443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32" name="rc443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33" name="rc443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34" name="rc443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35" name="rc443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36" name="rc443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37" name="rc443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38" name="rc443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39" name="rc443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40" name="rc444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41" name="rc444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42" name="rc444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43" name="rc444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44" name="rc444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45" name="rc444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46" name="rc444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47" name="rc444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48" name="rc444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49" name="rc444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50" name="rc445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51" name="rc445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52" name="rc445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53" name="rc445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54" name="rc445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55" name="rc445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56" name="rc445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57" name="rc445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58" name="rc445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59" name="rc445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60" name="rc446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61" name="rc446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62" name="rc446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63" name="rc446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64" name="rc446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65" name="rc446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66" name="rc446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67" name="rc446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68" name="rc446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69" name="rc446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70" name="rc447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71" name="rc447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72" name="rc447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73" name="rc447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74" name="rc447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75" name="rc447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76" name="rc447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77" name="rc447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78" name="rc447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79" name="rc447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80" name="rc448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81" name="rc448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82" name="rc448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83" name="rc448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84" name="rc448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85" name="rc448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86" name="rc448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87" name="rc448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88" name="rc448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89" name="rc448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90" name="rc449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91" name="rc449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92" name="rc449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93" name="rc449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94" name="rc449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95" name="rc449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96" name="rc449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97" name="rc449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98" name="rc449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499" name="rc449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00" name="rc450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01" name="rc450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02" name="rc450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03" name="rc450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04" name="rc450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05" name="rc450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06" name="rc450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07" name="rc450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08" name="rc450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09" name="rc450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10" name="rc451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11" name="rc451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12" name="rc451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13" name="rc451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14" name="rc451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15" name="rc451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16" name="rc451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17" name="rc451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18" name="rc451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19" name="rc451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20" name="rc452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21" name="rc452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22" name="rc452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23" name="rc452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24" name="rc452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25" name="rc452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26" name="rc452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27" name="rc452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28" name="rc452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29" name="rc452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30" name="rc453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31" name="rc453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32" name="rc453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33" name="rc453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34" name="rc453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35" name="rc453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36" name="rc453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37" name="rc453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38" name="rc453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39" name="rc453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40" name="rc454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41" name="rc454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42" name="rc454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43" name="rc454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44" name="rc454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45" name="rc454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46" name="rc454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47" name="rc454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48" name="rc454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49" name="rc454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50" name="rc455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51" name="rc455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52" name="rc455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53" name="rc455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54" name="rc455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55" name="rc455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56" name="rc455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57" name="rc455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58" name="rc455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59" name="rc455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60" name="rc456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61" name="rc456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62" name="rc456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63" name="rc456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64" name="rc456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65" name="rc456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66" name="rc456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67" name="rc456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68" name="rc456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69" name="rc456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70" name="rc457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71" name="rc457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72" name="rc457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73" name="rc457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74" name="rc457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75" name="rc457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76" name="rc457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77" name="rc457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78" name="rc4578"/>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79" name="rc4579"/>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80" name="rc4580"/>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81" name="rc4581"/>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82" name="rc4582"/>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83" name="rc4583"/>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84" name="rc4584"/>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85" name="rc4585"/>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86" name="rc4586"/>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87" name="rc4587"/>
            <p:cNvSpPr/>
            <p:nvPr/>
          </p:nvSpPr>
          <p:spPr>
            <a:xfrm>
              <a:off x="1882197" y="3580211"/>
              <a:ext cx="6849727" cy="76585"/>
            </a:xfrm>
            <a:prstGeom prst="rect">
              <a:avLst/>
            </a:prstGeom>
            <a:noFill/>
            <a:ln w="27101" cap="flat">
              <a:solidFill>
                <a:srgbClr val="000000">
                  <a:alpha val="100000"/>
                </a:srgbClr>
              </a:solidFill>
              <a:prstDash val="solid"/>
              <a:miter/>
            </a:ln>
          </p:spPr>
          <p:txBody>
            <a:bodyPr/>
            <a:lstStyle/>
            <a:p/>
          </p:txBody>
        </p:sp>
        <p:sp>
          <p:nvSpPr>
            <p:cNvPr id="4588" name="tx4588"/>
            <p:cNvSpPr/>
            <p:nvPr/>
          </p:nvSpPr>
          <p:spPr>
            <a:xfrm rot="-2700000">
              <a:off x="193302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4589" name="tx4589"/>
            <p:cNvSpPr/>
            <p:nvPr/>
          </p:nvSpPr>
          <p:spPr>
            <a:xfrm rot="-2700000">
              <a:off x="219647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2001</a:t>
              </a:r>
            </a:p>
          </p:txBody>
        </p:sp>
        <p:sp>
          <p:nvSpPr>
            <p:cNvPr id="4590" name="tx4590"/>
            <p:cNvSpPr/>
            <p:nvPr/>
          </p:nvSpPr>
          <p:spPr>
            <a:xfrm rot="-2700000">
              <a:off x="245992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2002</a:t>
              </a:r>
            </a:p>
          </p:txBody>
        </p:sp>
        <p:sp>
          <p:nvSpPr>
            <p:cNvPr id="4591" name="tx4591"/>
            <p:cNvSpPr/>
            <p:nvPr/>
          </p:nvSpPr>
          <p:spPr>
            <a:xfrm rot="-2700000">
              <a:off x="272337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2003</a:t>
              </a:r>
            </a:p>
          </p:txBody>
        </p:sp>
        <p:sp>
          <p:nvSpPr>
            <p:cNvPr id="4592" name="tx4592"/>
            <p:cNvSpPr/>
            <p:nvPr/>
          </p:nvSpPr>
          <p:spPr>
            <a:xfrm rot="-2700000">
              <a:off x="298682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2004</a:t>
              </a:r>
            </a:p>
          </p:txBody>
        </p:sp>
        <p:sp>
          <p:nvSpPr>
            <p:cNvPr id="4593" name="tx4593"/>
            <p:cNvSpPr/>
            <p:nvPr/>
          </p:nvSpPr>
          <p:spPr>
            <a:xfrm rot="-2700000">
              <a:off x="325028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4594" name="tx4594"/>
            <p:cNvSpPr/>
            <p:nvPr/>
          </p:nvSpPr>
          <p:spPr>
            <a:xfrm rot="-2700000">
              <a:off x="351373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2006</a:t>
              </a:r>
            </a:p>
          </p:txBody>
        </p:sp>
        <p:sp>
          <p:nvSpPr>
            <p:cNvPr id="4595" name="tx4595"/>
            <p:cNvSpPr/>
            <p:nvPr/>
          </p:nvSpPr>
          <p:spPr>
            <a:xfrm rot="-2700000">
              <a:off x="377718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2007</a:t>
              </a:r>
            </a:p>
          </p:txBody>
        </p:sp>
        <p:sp>
          <p:nvSpPr>
            <p:cNvPr id="4596" name="tx4596"/>
            <p:cNvSpPr/>
            <p:nvPr/>
          </p:nvSpPr>
          <p:spPr>
            <a:xfrm rot="-2700000">
              <a:off x="404063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2008</a:t>
              </a:r>
            </a:p>
          </p:txBody>
        </p:sp>
        <p:sp>
          <p:nvSpPr>
            <p:cNvPr id="4597" name="tx4597"/>
            <p:cNvSpPr/>
            <p:nvPr/>
          </p:nvSpPr>
          <p:spPr>
            <a:xfrm rot="-2700000">
              <a:off x="430408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2009</a:t>
              </a:r>
            </a:p>
          </p:txBody>
        </p:sp>
        <p:sp>
          <p:nvSpPr>
            <p:cNvPr id="4598" name="tx4598"/>
            <p:cNvSpPr/>
            <p:nvPr/>
          </p:nvSpPr>
          <p:spPr>
            <a:xfrm rot="-2700000">
              <a:off x="456753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4599" name="tx4599"/>
            <p:cNvSpPr/>
            <p:nvPr/>
          </p:nvSpPr>
          <p:spPr>
            <a:xfrm rot="-2700000">
              <a:off x="4832500" y="944126"/>
              <a:ext cx="30056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2011</a:t>
              </a:r>
            </a:p>
          </p:txBody>
        </p:sp>
        <p:sp>
          <p:nvSpPr>
            <p:cNvPr id="4600" name="tx4600"/>
            <p:cNvSpPr/>
            <p:nvPr/>
          </p:nvSpPr>
          <p:spPr>
            <a:xfrm rot="-2700000">
              <a:off x="509443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2012</a:t>
              </a:r>
            </a:p>
          </p:txBody>
        </p:sp>
        <p:sp>
          <p:nvSpPr>
            <p:cNvPr id="4601" name="tx4601"/>
            <p:cNvSpPr/>
            <p:nvPr/>
          </p:nvSpPr>
          <p:spPr>
            <a:xfrm rot="-2700000">
              <a:off x="535788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2013</a:t>
              </a:r>
            </a:p>
          </p:txBody>
        </p:sp>
        <p:sp>
          <p:nvSpPr>
            <p:cNvPr id="4602" name="tx4602"/>
            <p:cNvSpPr/>
            <p:nvPr/>
          </p:nvSpPr>
          <p:spPr>
            <a:xfrm rot="-2700000">
              <a:off x="562134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2014</a:t>
              </a:r>
            </a:p>
          </p:txBody>
        </p:sp>
        <p:sp>
          <p:nvSpPr>
            <p:cNvPr id="4603" name="tx4603"/>
            <p:cNvSpPr/>
            <p:nvPr/>
          </p:nvSpPr>
          <p:spPr>
            <a:xfrm rot="-2700000">
              <a:off x="588479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4604" name="tx4604"/>
            <p:cNvSpPr/>
            <p:nvPr/>
          </p:nvSpPr>
          <p:spPr>
            <a:xfrm rot="-2700000">
              <a:off x="614824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2016</a:t>
              </a:r>
            </a:p>
          </p:txBody>
        </p:sp>
        <p:sp>
          <p:nvSpPr>
            <p:cNvPr id="4605" name="tx4605"/>
            <p:cNvSpPr/>
            <p:nvPr/>
          </p:nvSpPr>
          <p:spPr>
            <a:xfrm rot="-2700000">
              <a:off x="641169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2017</a:t>
              </a:r>
            </a:p>
          </p:txBody>
        </p:sp>
        <p:sp>
          <p:nvSpPr>
            <p:cNvPr id="4606" name="tx4606"/>
            <p:cNvSpPr/>
            <p:nvPr/>
          </p:nvSpPr>
          <p:spPr>
            <a:xfrm rot="-2700000">
              <a:off x="667514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2018</a:t>
              </a:r>
            </a:p>
          </p:txBody>
        </p:sp>
        <p:sp>
          <p:nvSpPr>
            <p:cNvPr id="4607" name="tx4607"/>
            <p:cNvSpPr/>
            <p:nvPr/>
          </p:nvSpPr>
          <p:spPr>
            <a:xfrm rot="-2700000">
              <a:off x="693859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4608" name="tx4608"/>
            <p:cNvSpPr/>
            <p:nvPr/>
          </p:nvSpPr>
          <p:spPr>
            <a:xfrm rot="-2700000">
              <a:off x="720204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4609" name="tx4609"/>
            <p:cNvSpPr/>
            <p:nvPr/>
          </p:nvSpPr>
          <p:spPr>
            <a:xfrm rot="-2700000">
              <a:off x="746549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4610" name="tx4610"/>
            <p:cNvSpPr/>
            <p:nvPr/>
          </p:nvSpPr>
          <p:spPr>
            <a:xfrm rot="-2700000">
              <a:off x="772894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4611" name="tx4611"/>
            <p:cNvSpPr/>
            <p:nvPr/>
          </p:nvSpPr>
          <p:spPr>
            <a:xfrm rot="-2700000">
              <a:off x="799239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4612" name="tx4612"/>
            <p:cNvSpPr/>
            <p:nvPr/>
          </p:nvSpPr>
          <p:spPr>
            <a:xfrm rot="-2700000">
              <a:off x="825585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4613" name="tx4613"/>
            <p:cNvSpPr/>
            <p:nvPr/>
          </p:nvSpPr>
          <p:spPr>
            <a:xfrm rot="-2700000">
              <a:off x="851930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4614" name="tx4614"/>
            <p:cNvSpPr/>
            <p:nvPr/>
          </p:nvSpPr>
          <p:spPr>
            <a:xfrm>
              <a:off x="1002415" y="5645160"/>
              <a:ext cx="47466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Montenegro</a:t>
              </a:r>
            </a:p>
          </p:txBody>
        </p:sp>
        <p:sp>
          <p:nvSpPr>
            <p:cNvPr id="4615" name="tx4615"/>
            <p:cNvSpPr/>
            <p:nvPr/>
          </p:nvSpPr>
          <p:spPr>
            <a:xfrm>
              <a:off x="508182" y="5568575"/>
              <a:ext cx="27185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Bosnia</a:t>
              </a:r>
            </a:p>
          </p:txBody>
        </p:sp>
        <p:sp>
          <p:nvSpPr>
            <p:cNvPr id="4616" name="tx4616"/>
            <p:cNvSpPr/>
            <p:nvPr/>
          </p:nvSpPr>
          <p:spPr>
            <a:xfrm>
              <a:off x="804722" y="5568575"/>
              <a:ext cx="14840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and</a:t>
              </a:r>
            </a:p>
          </p:txBody>
        </p:sp>
        <p:sp>
          <p:nvSpPr>
            <p:cNvPr id="4617" name="tx4617"/>
            <p:cNvSpPr/>
            <p:nvPr/>
          </p:nvSpPr>
          <p:spPr>
            <a:xfrm>
              <a:off x="977818" y="5568575"/>
              <a:ext cx="49926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Herzegovina</a:t>
              </a:r>
            </a:p>
          </p:txBody>
        </p:sp>
        <p:sp>
          <p:nvSpPr>
            <p:cNvPr id="4618" name="tx4618"/>
            <p:cNvSpPr/>
            <p:nvPr/>
          </p:nvSpPr>
          <p:spPr>
            <a:xfrm>
              <a:off x="1210076" y="5491989"/>
              <a:ext cx="2670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Gabon</a:t>
              </a:r>
            </a:p>
          </p:txBody>
        </p:sp>
        <p:sp>
          <p:nvSpPr>
            <p:cNvPr id="4619" name="tx4619"/>
            <p:cNvSpPr/>
            <p:nvPr/>
          </p:nvSpPr>
          <p:spPr>
            <a:xfrm>
              <a:off x="765220" y="5415404"/>
              <a:ext cx="40041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Equatorial</a:t>
              </a:r>
            </a:p>
          </p:txBody>
        </p:sp>
        <p:sp>
          <p:nvSpPr>
            <p:cNvPr id="4620" name="tx4620"/>
            <p:cNvSpPr/>
            <p:nvPr/>
          </p:nvSpPr>
          <p:spPr>
            <a:xfrm>
              <a:off x="1190325" y="5415404"/>
              <a:ext cx="28675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Guinea</a:t>
              </a:r>
            </a:p>
          </p:txBody>
        </p:sp>
        <p:sp>
          <p:nvSpPr>
            <p:cNvPr id="4621" name="tx4621"/>
            <p:cNvSpPr/>
            <p:nvPr/>
          </p:nvSpPr>
          <p:spPr>
            <a:xfrm>
              <a:off x="799876" y="5338819"/>
              <a:ext cx="21744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North</a:t>
              </a:r>
            </a:p>
          </p:txBody>
        </p:sp>
        <p:sp>
          <p:nvSpPr>
            <p:cNvPr id="4622" name="tx4622"/>
            <p:cNvSpPr/>
            <p:nvPr/>
          </p:nvSpPr>
          <p:spPr>
            <a:xfrm>
              <a:off x="1042009" y="5338819"/>
              <a:ext cx="43507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Macedonia</a:t>
              </a:r>
            </a:p>
          </p:txBody>
        </p:sp>
        <p:sp>
          <p:nvSpPr>
            <p:cNvPr id="4623" name="tx4623"/>
            <p:cNvSpPr/>
            <p:nvPr/>
          </p:nvSpPr>
          <p:spPr>
            <a:xfrm>
              <a:off x="1012474" y="5262233"/>
              <a:ext cx="46460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Kazakhstan</a:t>
              </a:r>
            </a:p>
          </p:txBody>
        </p:sp>
        <p:sp>
          <p:nvSpPr>
            <p:cNvPr id="4624" name="tx4624"/>
            <p:cNvSpPr/>
            <p:nvPr/>
          </p:nvSpPr>
          <p:spPr>
            <a:xfrm>
              <a:off x="992814" y="5185648"/>
              <a:ext cx="232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South</a:t>
              </a:r>
            </a:p>
          </p:txBody>
        </p:sp>
        <p:sp>
          <p:nvSpPr>
            <p:cNvPr id="4625" name="tx4625"/>
            <p:cNvSpPr/>
            <p:nvPr/>
          </p:nvSpPr>
          <p:spPr>
            <a:xfrm>
              <a:off x="1249852" y="5185648"/>
              <a:ext cx="2272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Africa</a:t>
              </a:r>
            </a:p>
          </p:txBody>
        </p:sp>
        <p:sp>
          <p:nvSpPr>
            <p:cNvPr id="4626" name="tx4626"/>
            <p:cNvSpPr/>
            <p:nvPr/>
          </p:nvSpPr>
          <p:spPr>
            <a:xfrm>
              <a:off x="1096507" y="5109063"/>
              <a:ext cx="38057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Suriname</a:t>
              </a:r>
            </a:p>
          </p:txBody>
        </p:sp>
        <p:sp>
          <p:nvSpPr>
            <p:cNvPr id="4627" name="tx4627"/>
            <p:cNvSpPr/>
            <p:nvPr/>
          </p:nvSpPr>
          <p:spPr>
            <a:xfrm>
              <a:off x="1056914" y="5032477"/>
              <a:ext cx="42016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Azerbaijan</a:t>
              </a:r>
            </a:p>
          </p:txBody>
        </p:sp>
        <p:sp>
          <p:nvSpPr>
            <p:cNvPr id="4628" name="tx4628"/>
            <p:cNvSpPr/>
            <p:nvPr/>
          </p:nvSpPr>
          <p:spPr>
            <a:xfrm>
              <a:off x="1047038" y="4955892"/>
              <a:ext cx="43004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Philippines</a:t>
              </a:r>
            </a:p>
          </p:txBody>
        </p:sp>
        <p:sp>
          <p:nvSpPr>
            <p:cNvPr id="4629" name="tx4629"/>
            <p:cNvSpPr/>
            <p:nvPr/>
          </p:nvSpPr>
          <p:spPr>
            <a:xfrm>
              <a:off x="1220043" y="4879307"/>
              <a:ext cx="257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Serbia</a:t>
              </a:r>
            </a:p>
          </p:txBody>
        </p:sp>
        <p:sp>
          <p:nvSpPr>
            <p:cNvPr id="4630" name="tx4630"/>
            <p:cNvSpPr/>
            <p:nvPr/>
          </p:nvSpPr>
          <p:spPr>
            <a:xfrm>
              <a:off x="1195354" y="4802721"/>
              <a:ext cx="2817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Samoa</a:t>
              </a:r>
            </a:p>
          </p:txBody>
        </p:sp>
        <p:sp>
          <p:nvSpPr>
            <p:cNvPr id="4631" name="tx4631"/>
            <p:cNvSpPr/>
            <p:nvPr/>
          </p:nvSpPr>
          <p:spPr>
            <a:xfrm>
              <a:off x="1145885" y="4726136"/>
              <a:ext cx="33119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Ecuador</a:t>
              </a:r>
            </a:p>
          </p:txBody>
        </p:sp>
        <p:sp>
          <p:nvSpPr>
            <p:cNvPr id="4632" name="tx4632"/>
            <p:cNvSpPr/>
            <p:nvPr/>
          </p:nvSpPr>
          <p:spPr>
            <a:xfrm>
              <a:off x="1140947" y="4649551"/>
              <a:ext cx="33613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Moldova</a:t>
              </a:r>
            </a:p>
          </p:txBody>
        </p:sp>
        <p:sp>
          <p:nvSpPr>
            <p:cNvPr id="4633" name="tx4633"/>
            <p:cNvSpPr/>
            <p:nvPr/>
          </p:nvSpPr>
          <p:spPr>
            <a:xfrm>
              <a:off x="1106474" y="4572965"/>
              <a:ext cx="37060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Dominica</a:t>
              </a:r>
            </a:p>
          </p:txBody>
        </p:sp>
        <p:sp>
          <p:nvSpPr>
            <p:cNvPr id="4634" name="tx4634"/>
            <p:cNvSpPr/>
            <p:nvPr/>
          </p:nvSpPr>
          <p:spPr>
            <a:xfrm>
              <a:off x="1047129" y="4496380"/>
              <a:ext cx="42995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Micronesia</a:t>
              </a:r>
            </a:p>
          </p:txBody>
        </p:sp>
        <p:sp>
          <p:nvSpPr>
            <p:cNvPr id="4635" name="tx4635"/>
            <p:cNvSpPr/>
            <p:nvPr/>
          </p:nvSpPr>
          <p:spPr>
            <a:xfrm>
              <a:off x="1180449" y="4419795"/>
              <a:ext cx="29663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Albania</a:t>
              </a:r>
            </a:p>
          </p:txBody>
        </p:sp>
        <p:sp>
          <p:nvSpPr>
            <p:cNvPr id="4636" name="tx4636"/>
            <p:cNvSpPr/>
            <p:nvPr/>
          </p:nvSpPr>
          <p:spPr>
            <a:xfrm>
              <a:off x="1096416" y="4343209"/>
              <a:ext cx="38066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Argentina</a:t>
              </a:r>
            </a:p>
          </p:txBody>
        </p:sp>
        <p:sp>
          <p:nvSpPr>
            <p:cNvPr id="4637" name="tx4637"/>
            <p:cNvSpPr/>
            <p:nvPr/>
          </p:nvSpPr>
          <p:spPr>
            <a:xfrm>
              <a:off x="1130980" y="4266624"/>
              <a:ext cx="34610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Grenada</a:t>
              </a:r>
            </a:p>
          </p:txBody>
        </p:sp>
        <p:sp>
          <p:nvSpPr>
            <p:cNvPr id="4638" name="tx4638"/>
            <p:cNvSpPr/>
            <p:nvPr/>
          </p:nvSpPr>
          <p:spPr>
            <a:xfrm>
              <a:off x="1086632" y="4190039"/>
              <a:ext cx="39044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Botswana</a:t>
              </a:r>
            </a:p>
          </p:txBody>
        </p:sp>
        <p:sp>
          <p:nvSpPr>
            <p:cNvPr id="4639" name="tx4639"/>
            <p:cNvSpPr/>
            <p:nvPr/>
          </p:nvSpPr>
          <p:spPr>
            <a:xfrm>
              <a:off x="1289263" y="4113453"/>
              <a:ext cx="18781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Peru</a:t>
              </a:r>
            </a:p>
          </p:txBody>
        </p:sp>
        <p:sp>
          <p:nvSpPr>
            <p:cNvPr id="4640" name="tx4640"/>
            <p:cNvSpPr/>
            <p:nvPr/>
          </p:nvSpPr>
          <p:spPr>
            <a:xfrm>
              <a:off x="1091386" y="4036868"/>
              <a:ext cx="38569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Indonesia</a:t>
              </a:r>
            </a:p>
          </p:txBody>
        </p:sp>
        <p:sp>
          <p:nvSpPr>
            <p:cNvPr id="4641" name="tx4641"/>
            <p:cNvSpPr/>
            <p:nvPr/>
          </p:nvSpPr>
          <p:spPr>
            <a:xfrm>
              <a:off x="1155852" y="3960283"/>
              <a:ext cx="8394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St</a:t>
              </a:r>
            </a:p>
          </p:txBody>
        </p:sp>
        <p:sp>
          <p:nvSpPr>
            <p:cNvPr id="4642" name="tx4642"/>
            <p:cNvSpPr/>
            <p:nvPr/>
          </p:nvSpPr>
          <p:spPr>
            <a:xfrm>
              <a:off x="1264482" y="3960283"/>
              <a:ext cx="2125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Lucia</a:t>
              </a:r>
            </a:p>
          </p:txBody>
        </p:sp>
        <p:sp>
          <p:nvSpPr>
            <p:cNvPr id="4643" name="tx4643"/>
            <p:cNvSpPr/>
            <p:nvPr/>
          </p:nvSpPr>
          <p:spPr>
            <a:xfrm>
              <a:off x="1160698" y="3883697"/>
              <a:ext cx="31638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Georgia</a:t>
              </a:r>
            </a:p>
          </p:txBody>
        </p:sp>
        <p:sp>
          <p:nvSpPr>
            <p:cNvPr id="4644" name="tx4644"/>
            <p:cNvSpPr/>
            <p:nvPr/>
          </p:nvSpPr>
          <p:spPr>
            <a:xfrm>
              <a:off x="1195445" y="3807112"/>
              <a:ext cx="28163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Mexico</a:t>
              </a:r>
            </a:p>
          </p:txBody>
        </p:sp>
        <p:sp>
          <p:nvSpPr>
            <p:cNvPr id="4645" name="tx4645"/>
            <p:cNvSpPr/>
            <p:nvPr/>
          </p:nvSpPr>
          <p:spPr>
            <a:xfrm>
              <a:off x="834623" y="3730527"/>
              <a:ext cx="33604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Marshall</a:t>
              </a:r>
            </a:p>
          </p:txBody>
        </p:sp>
        <p:sp>
          <p:nvSpPr>
            <p:cNvPr id="4646" name="tx4646"/>
            <p:cNvSpPr/>
            <p:nvPr/>
          </p:nvSpPr>
          <p:spPr>
            <a:xfrm>
              <a:off x="1195354" y="3730527"/>
              <a:ext cx="2817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Islands</a:t>
              </a:r>
            </a:p>
          </p:txBody>
        </p:sp>
        <p:sp>
          <p:nvSpPr>
            <p:cNvPr id="4647" name="tx4647"/>
            <p:cNvSpPr/>
            <p:nvPr/>
          </p:nvSpPr>
          <p:spPr>
            <a:xfrm>
              <a:off x="1234947" y="3653941"/>
              <a:ext cx="24213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Belize</a:t>
              </a:r>
            </a:p>
          </p:txBody>
        </p:sp>
        <p:sp>
          <p:nvSpPr>
            <p:cNvPr id="4648" name="tx4648"/>
            <p:cNvSpPr/>
            <p:nvPr/>
          </p:nvSpPr>
          <p:spPr>
            <a:xfrm>
              <a:off x="1200474" y="3577310"/>
              <a:ext cx="276606" cy="63642"/>
            </a:xfrm>
            <a:prstGeom prst="rect">
              <a:avLst/>
            </a:prstGeom>
            <a:noFill/>
          </p:spPr>
          <p:txBody>
            <a:bodyPr lIns="0" rIns="0" tIns="0" bIns="0" anchorCtr="1" anchor="ctr" wrap="none"/>
            <a:lstStyle/>
            <a:p>
              <a:pPr algn="l" marL="0" marR="0" indent="0">
                <a:spcBef>
                  <a:spcPts val="0"/>
                </a:spcBef>
                <a:spcAft>
                  <a:spcPts val="0"/>
                </a:spcAft>
              </a:pPr>
              <a:r>
                <a:rPr sz="700" i="0" b="1">
                  <a:solidFill>
                    <a:srgbClr val="4D4D4D">
                      <a:alpha val="100000"/>
                    </a:srgbClr>
                  </a:solidFill>
                  <a:latin typeface="Arial"/>
                  <a:cs typeface="Arial"/>
                </a:rPr>
                <a:t>UMICs</a:t>
              </a:r>
            </a:p>
          </p:txBody>
        </p:sp>
        <p:sp>
          <p:nvSpPr>
            <p:cNvPr id="4649" name="tx4649"/>
            <p:cNvSpPr/>
            <p:nvPr/>
          </p:nvSpPr>
          <p:spPr>
            <a:xfrm>
              <a:off x="1096416" y="3500771"/>
              <a:ext cx="38066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Paraguay</a:t>
              </a:r>
            </a:p>
          </p:txBody>
        </p:sp>
        <p:sp>
          <p:nvSpPr>
            <p:cNvPr id="4650" name="tx4650"/>
            <p:cNvSpPr/>
            <p:nvPr/>
          </p:nvSpPr>
          <p:spPr>
            <a:xfrm>
              <a:off x="1042100" y="3424185"/>
              <a:ext cx="43498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Guatemala</a:t>
              </a:r>
            </a:p>
          </p:txBody>
        </p:sp>
        <p:sp>
          <p:nvSpPr>
            <p:cNvPr id="4651" name="tx4651"/>
            <p:cNvSpPr/>
            <p:nvPr/>
          </p:nvSpPr>
          <p:spPr>
            <a:xfrm>
              <a:off x="1254790" y="3347600"/>
              <a:ext cx="22229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Brazil</a:t>
              </a:r>
            </a:p>
          </p:txBody>
        </p:sp>
        <p:sp>
          <p:nvSpPr>
            <p:cNvPr id="4652" name="tx4652"/>
            <p:cNvSpPr/>
            <p:nvPr/>
          </p:nvSpPr>
          <p:spPr>
            <a:xfrm>
              <a:off x="1363512" y="3271015"/>
              <a:ext cx="11356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Fiji</a:t>
              </a:r>
            </a:p>
          </p:txBody>
        </p:sp>
        <p:sp>
          <p:nvSpPr>
            <p:cNvPr id="4653" name="tx4653"/>
            <p:cNvSpPr/>
            <p:nvPr/>
          </p:nvSpPr>
          <p:spPr>
            <a:xfrm>
              <a:off x="1101445" y="3194429"/>
              <a:ext cx="37563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Colombia</a:t>
              </a:r>
            </a:p>
          </p:txBody>
        </p:sp>
        <p:sp>
          <p:nvSpPr>
            <p:cNvPr id="4654" name="tx4654"/>
            <p:cNvSpPr/>
            <p:nvPr/>
          </p:nvSpPr>
          <p:spPr>
            <a:xfrm>
              <a:off x="1188861" y="3117844"/>
              <a:ext cx="28821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Turkiye</a:t>
              </a:r>
            </a:p>
          </p:txBody>
        </p:sp>
        <p:sp>
          <p:nvSpPr>
            <p:cNvPr id="4655" name="tx4655"/>
            <p:cNvSpPr/>
            <p:nvPr/>
          </p:nvSpPr>
          <p:spPr>
            <a:xfrm>
              <a:off x="1135918" y="3041258"/>
              <a:ext cx="34116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Thailand</a:t>
              </a:r>
            </a:p>
          </p:txBody>
        </p:sp>
        <p:sp>
          <p:nvSpPr>
            <p:cNvPr id="4656" name="tx4656"/>
            <p:cNvSpPr/>
            <p:nvPr/>
          </p:nvSpPr>
          <p:spPr>
            <a:xfrm>
              <a:off x="1264482" y="2964673"/>
              <a:ext cx="2125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Libya</a:t>
              </a:r>
            </a:p>
          </p:txBody>
        </p:sp>
        <p:sp>
          <p:nvSpPr>
            <p:cNvPr id="4657" name="tx4657"/>
            <p:cNvSpPr/>
            <p:nvPr/>
          </p:nvSpPr>
          <p:spPr>
            <a:xfrm>
              <a:off x="1145976" y="2888088"/>
              <a:ext cx="3311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Jamaica</a:t>
              </a:r>
            </a:p>
          </p:txBody>
        </p:sp>
        <p:sp>
          <p:nvSpPr>
            <p:cNvPr id="4658" name="tx4658"/>
            <p:cNvSpPr/>
            <p:nvPr/>
          </p:nvSpPr>
          <p:spPr>
            <a:xfrm>
              <a:off x="1205138" y="2811502"/>
              <a:ext cx="27194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Jordan</a:t>
              </a:r>
            </a:p>
          </p:txBody>
        </p:sp>
        <p:sp>
          <p:nvSpPr>
            <p:cNvPr id="4659" name="tx4659"/>
            <p:cNvSpPr/>
            <p:nvPr/>
          </p:nvSpPr>
          <p:spPr>
            <a:xfrm>
              <a:off x="1234764" y="2734917"/>
              <a:ext cx="24231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Tonga</a:t>
              </a:r>
            </a:p>
          </p:txBody>
        </p:sp>
        <p:sp>
          <p:nvSpPr>
            <p:cNvPr id="4660" name="tx4660"/>
            <p:cNvSpPr/>
            <p:nvPr/>
          </p:nvSpPr>
          <p:spPr>
            <a:xfrm>
              <a:off x="1126225" y="2658332"/>
              <a:ext cx="35085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Malaysia</a:t>
              </a:r>
            </a:p>
          </p:txBody>
        </p:sp>
        <p:sp>
          <p:nvSpPr>
            <p:cNvPr id="4661" name="tx4661"/>
            <p:cNvSpPr/>
            <p:nvPr/>
          </p:nvSpPr>
          <p:spPr>
            <a:xfrm>
              <a:off x="1323827" y="2581746"/>
              <a:ext cx="15325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Iraq</a:t>
              </a:r>
            </a:p>
          </p:txBody>
        </p:sp>
        <p:sp>
          <p:nvSpPr>
            <p:cNvPr id="4662" name="tx4662"/>
            <p:cNvSpPr/>
            <p:nvPr/>
          </p:nvSpPr>
          <p:spPr>
            <a:xfrm>
              <a:off x="686307" y="2505161"/>
              <a:ext cx="42007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Dominican</a:t>
              </a:r>
            </a:p>
          </p:txBody>
        </p:sp>
        <p:sp>
          <p:nvSpPr>
            <p:cNvPr id="4663" name="tx4663"/>
            <p:cNvSpPr/>
            <p:nvPr/>
          </p:nvSpPr>
          <p:spPr>
            <a:xfrm>
              <a:off x="1131071" y="2505161"/>
              <a:ext cx="34600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Republic</a:t>
              </a:r>
            </a:p>
          </p:txBody>
        </p:sp>
        <p:sp>
          <p:nvSpPr>
            <p:cNvPr id="4664" name="tx4664"/>
            <p:cNvSpPr/>
            <p:nvPr/>
          </p:nvSpPr>
          <p:spPr>
            <a:xfrm>
              <a:off x="1244731" y="2428576"/>
              <a:ext cx="232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China</a:t>
              </a:r>
            </a:p>
          </p:txBody>
        </p:sp>
        <p:sp>
          <p:nvSpPr>
            <p:cNvPr id="4665" name="tx4665"/>
            <p:cNvSpPr/>
            <p:nvPr/>
          </p:nvSpPr>
          <p:spPr>
            <a:xfrm>
              <a:off x="1007445" y="2351990"/>
              <a:ext cx="2125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Cabo</a:t>
              </a:r>
            </a:p>
          </p:txBody>
        </p:sp>
        <p:sp>
          <p:nvSpPr>
            <p:cNvPr id="4666" name="tx4666"/>
            <p:cNvSpPr/>
            <p:nvPr/>
          </p:nvSpPr>
          <p:spPr>
            <a:xfrm>
              <a:off x="1244731" y="2351990"/>
              <a:ext cx="232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Verde</a:t>
              </a:r>
            </a:p>
          </p:txBody>
        </p:sp>
        <p:sp>
          <p:nvSpPr>
            <p:cNvPr id="4667" name="tx4667"/>
            <p:cNvSpPr/>
            <p:nvPr/>
          </p:nvSpPr>
          <p:spPr>
            <a:xfrm>
              <a:off x="1170665" y="2275405"/>
              <a:ext cx="30641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Ukraine</a:t>
              </a:r>
            </a:p>
          </p:txBody>
        </p:sp>
        <p:sp>
          <p:nvSpPr>
            <p:cNvPr id="4668" name="tx4668"/>
            <p:cNvSpPr/>
            <p:nvPr/>
          </p:nvSpPr>
          <p:spPr>
            <a:xfrm>
              <a:off x="1145976" y="2198820"/>
              <a:ext cx="3311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Armenia</a:t>
              </a:r>
            </a:p>
          </p:txBody>
        </p:sp>
        <p:sp>
          <p:nvSpPr>
            <p:cNvPr id="4669" name="tx4669"/>
            <p:cNvSpPr/>
            <p:nvPr/>
          </p:nvSpPr>
          <p:spPr>
            <a:xfrm>
              <a:off x="1200291" y="2122234"/>
              <a:ext cx="27678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Algeria</a:t>
              </a:r>
            </a:p>
          </p:txBody>
        </p:sp>
        <p:sp>
          <p:nvSpPr>
            <p:cNvPr id="4670" name="tx4670"/>
            <p:cNvSpPr/>
            <p:nvPr/>
          </p:nvSpPr>
          <p:spPr>
            <a:xfrm>
              <a:off x="1213459" y="2045649"/>
              <a:ext cx="26362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Tuvalu</a:t>
              </a:r>
            </a:p>
          </p:txBody>
        </p:sp>
        <p:sp>
          <p:nvSpPr>
            <p:cNvPr id="4671" name="tx4671"/>
            <p:cNvSpPr/>
            <p:nvPr/>
          </p:nvSpPr>
          <p:spPr>
            <a:xfrm>
              <a:off x="1101445" y="1969064"/>
              <a:ext cx="10863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Sri</a:t>
              </a:r>
            </a:p>
          </p:txBody>
        </p:sp>
        <p:sp>
          <p:nvSpPr>
            <p:cNvPr id="4672" name="tx4672"/>
            <p:cNvSpPr/>
            <p:nvPr/>
          </p:nvSpPr>
          <p:spPr>
            <a:xfrm>
              <a:off x="1234764" y="1969064"/>
              <a:ext cx="24231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Lanka</a:t>
              </a:r>
            </a:p>
          </p:txBody>
        </p:sp>
        <p:sp>
          <p:nvSpPr>
            <p:cNvPr id="4673" name="tx4673"/>
            <p:cNvSpPr/>
            <p:nvPr/>
          </p:nvSpPr>
          <p:spPr>
            <a:xfrm>
              <a:off x="1116167" y="1892478"/>
              <a:ext cx="36091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Mongolia</a:t>
              </a:r>
            </a:p>
          </p:txBody>
        </p:sp>
        <p:sp>
          <p:nvSpPr>
            <p:cNvPr id="4674" name="tx4674"/>
            <p:cNvSpPr/>
            <p:nvPr/>
          </p:nvSpPr>
          <p:spPr>
            <a:xfrm>
              <a:off x="1116350" y="1815893"/>
              <a:ext cx="36073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Mauritius</a:t>
              </a:r>
            </a:p>
          </p:txBody>
        </p:sp>
        <p:sp>
          <p:nvSpPr>
            <p:cNvPr id="4675" name="tx4675"/>
            <p:cNvSpPr/>
            <p:nvPr/>
          </p:nvSpPr>
          <p:spPr>
            <a:xfrm>
              <a:off x="1113149" y="1739308"/>
              <a:ext cx="15151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Viet</a:t>
              </a:r>
            </a:p>
          </p:txBody>
        </p:sp>
        <p:sp>
          <p:nvSpPr>
            <p:cNvPr id="4676" name="tx4676"/>
            <p:cNvSpPr/>
            <p:nvPr/>
          </p:nvSpPr>
          <p:spPr>
            <a:xfrm>
              <a:off x="1289354" y="1739308"/>
              <a:ext cx="1877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Nam</a:t>
              </a:r>
            </a:p>
          </p:txBody>
        </p:sp>
        <p:sp>
          <p:nvSpPr>
            <p:cNvPr id="4677" name="tx4677"/>
            <p:cNvSpPr/>
            <p:nvPr/>
          </p:nvSpPr>
          <p:spPr>
            <a:xfrm>
              <a:off x="941699" y="1662722"/>
              <a:ext cx="53538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Turkmenistan</a:t>
              </a:r>
            </a:p>
          </p:txBody>
        </p:sp>
        <p:sp>
          <p:nvSpPr>
            <p:cNvPr id="4678" name="tx4678"/>
            <p:cNvSpPr/>
            <p:nvPr/>
          </p:nvSpPr>
          <p:spPr>
            <a:xfrm>
              <a:off x="1022441" y="1586137"/>
              <a:ext cx="790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El</a:t>
              </a:r>
            </a:p>
          </p:txBody>
        </p:sp>
        <p:sp>
          <p:nvSpPr>
            <p:cNvPr id="4679" name="tx4679"/>
            <p:cNvSpPr/>
            <p:nvPr/>
          </p:nvSpPr>
          <p:spPr>
            <a:xfrm>
              <a:off x="1126134" y="1586137"/>
              <a:ext cx="3509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Salvador</a:t>
              </a:r>
            </a:p>
          </p:txBody>
        </p:sp>
        <p:sp>
          <p:nvSpPr>
            <p:cNvPr id="4680" name="tx4680"/>
            <p:cNvSpPr/>
            <p:nvPr/>
          </p:nvSpPr>
          <p:spPr>
            <a:xfrm>
              <a:off x="1175603" y="1509552"/>
              <a:ext cx="30147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Belarus</a:t>
              </a:r>
            </a:p>
          </p:txBody>
        </p:sp>
        <p:sp>
          <p:nvSpPr>
            <p:cNvPr id="4681" name="tx4681"/>
            <p:cNvSpPr/>
            <p:nvPr/>
          </p:nvSpPr>
          <p:spPr>
            <a:xfrm>
              <a:off x="1073556" y="1432966"/>
              <a:ext cx="8394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St</a:t>
              </a:r>
            </a:p>
          </p:txBody>
        </p:sp>
        <p:sp>
          <p:nvSpPr>
            <p:cNvPr id="4682" name="tx4682"/>
            <p:cNvSpPr/>
            <p:nvPr/>
          </p:nvSpPr>
          <p:spPr>
            <a:xfrm>
              <a:off x="1182186" y="1432966"/>
              <a:ext cx="29489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Vincent</a:t>
              </a:r>
            </a:p>
          </p:txBody>
        </p:sp>
        <p:sp>
          <p:nvSpPr>
            <p:cNvPr id="4683" name="tx4683"/>
            <p:cNvSpPr/>
            <p:nvPr/>
          </p:nvSpPr>
          <p:spPr>
            <a:xfrm>
              <a:off x="1126225" y="1356381"/>
              <a:ext cx="35085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Maldives</a:t>
              </a:r>
            </a:p>
          </p:txBody>
        </p:sp>
        <p:sp>
          <p:nvSpPr>
            <p:cNvPr id="4684" name="tx4684"/>
            <p:cNvSpPr/>
            <p:nvPr/>
          </p:nvSpPr>
          <p:spPr>
            <a:xfrm>
              <a:off x="1323827" y="1279796"/>
              <a:ext cx="15325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Iran</a:t>
              </a:r>
            </a:p>
          </p:txBody>
        </p:sp>
        <p:sp>
          <p:nvSpPr>
            <p:cNvPr id="4685" name="tx4685"/>
            <p:cNvSpPr/>
            <p:nvPr/>
          </p:nvSpPr>
          <p:spPr>
            <a:xfrm>
              <a:off x="1264482" y="1203210"/>
              <a:ext cx="2125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Cuba</a:t>
              </a:r>
            </a:p>
          </p:txBody>
        </p:sp>
        <p:sp>
          <p:nvSpPr>
            <p:cNvPr id="4686" name="tx4686"/>
            <p:cNvSpPr/>
            <p:nvPr/>
          </p:nvSpPr>
          <p:spPr>
            <a:xfrm>
              <a:off x="3401264" y="6087286"/>
              <a:ext cx="158200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a:t>
              </a:r>
            </a:p>
          </p:txBody>
        </p:sp>
        <p:pic>
          <p:nvPicPr>
            <p:cNvPr id="4687" name="pic4687"/>
            <p:cNvPicPr/>
            <p:nvPr/>
          </p:nvPicPr>
          <p:blipFill>
            <a:blip r:embed="rId2" cstate="print"/>
            <a:stretch>
              <a:fillRect/>
            </a:stretch>
          </p:blipFill>
          <p:spPr>
            <a:xfrm>
              <a:off x="5052857" y="5941026"/>
              <a:ext cx="2160000" cy="219455"/>
            </a:xfrm>
            <a:prstGeom prst="rect">
              <a:avLst/>
            </a:prstGeom>
          </p:spPr>
        </p:pic>
        <p:sp>
          <p:nvSpPr>
            <p:cNvPr id="4688" name="pl4688"/>
            <p:cNvSpPr/>
            <p:nvPr/>
          </p:nvSpPr>
          <p:spPr>
            <a:xfrm>
              <a:off x="505645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689" name="pl4689"/>
            <p:cNvSpPr/>
            <p:nvPr/>
          </p:nvSpPr>
          <p:spPr>
            <a:xfrm>
              <a:off x="634813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690" name="pl4690"/>
            <p:cNvSpPr/>
            <p:nvPr/>
          </p:nvSpPr>
          <p:spPr>
            <a:xfrm>
              <a:off x="656341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691" name="pl4691"/>
            <p:cNvSpPr/>
            <p:nvPr/>
          </p:nvSpPr>
          <p:spPr>
            <a:xfrm>
              <a:off x="677869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692" name="pl4692"/>
            <p:cNvSpPr/>
            <p:nvPr/>
          </p:nvSpPr>
          <p:spPr>
            <a:xfrm>
              <a:off x="699397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693" name="pl4693"/>
            <p:cNvSpPr/>
            <p:nvPr/>
          </p:nvSpPr>
          <p:spPr>
            <a:xfrm>
              <a:off x="720925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694" name="pl4694"/>
            <p:cNvSpPr/>
            <p:nvPr/>
          </p:nvSpPr>
          <p:spPr>
            <a:xfrm>
              <a:off x="505645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695" name="pl4695"/>
            <p:cNvSpPr/>
            <p:nvPr/>
          </p:nvSpPr>
          <p:spPr>
            <a:xfrm>
              <a:off x="634813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696" name="pl4696"/>
            <p:cNvSpPr/>
            <p:nvPr/>
          </p:nvSpPr>
          <p:spPr>
            <a:xfrm>
              <a:off x="656341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697" name="pl4697"/>
            <p:cNvSpPr/>
            <p:nvPr/>
          </p:nvSpPr>
          <p:spPr>
            <a:xfrm>
              <a:off x="677869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698" name="pl4698"/>
            <p:cNvSpPr/>
            <p:nvPr/>
          </p:nvSpPr>
          <p:spPr>
            <a:xfrm>
              <a:off x="699397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699" name="pl4699"/>
            <p:cNvSpPr/>
            <p:nvPr/>
          </p:nvSpPr>
          <p:spPr>
            <a:xfrm>
              <a:off x="720925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700" name="tx4700"/>
            <p:cNvSpPr/>
            <p:nvPr/>
          </p:nvSpPr>
          <p:spPr>
            <a:xfrm>
              <a:off x="5025367" y="623007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0</a:t>
              </a:r>
            </a:p>
          </p:txBody>
        </p:sp>
        <p:sp>
          <p:nvSpPr>
            <p:cNvPr id="4701" name="tx4701"/>
            <p:cNvSpPr/>
            <p:nvPr/>
          </p:nvSpPr>
          <p:spPr>
            <a:xfrm>
              <a:off x="628595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a:t>
              </a:r>
            </a:p>
          </p:txBody>
        </p:sp>
        <p:sp>
          <p:nvSpPr>
            <p:cNvPr id="4702" name="tx4702"/>
            <p:cNvSpPr/>
            <p:nvPr/>
          </p:nvSpPr>
          <p:spPr>
            <a:xfrm>
              <a:off x="650123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a:t>
              </a:r>
            </a:p>
          </p:txBody>
        </p:sp>
        <p:sp>
          <p:nvSpPr>
            <p:cNvPr id="4703" name="tx4703"/>
            <p:cNvSpPr/>
            <p:nvPr/>
          </p:nvSpPr>
          <p:spPr>
            <a:xfrm>
              <a:off x="671651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a:t>
              </a:r>
            </a:p>
          </p:txBody>
        </p:sp>
        <p:sp>
          <p:nvSpPr>
            <p:cNvPr id="4704" name="tx4704"/>
            <p:cNvSpPr/>
            <p:nvPr/>
          </p:nvSpPr>
          <p:spPr>
            <a:xfrm>
              <a:off x="693179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a:t>
              </a:r>
            </a:p>
          </p:txBody>
        </p:sp>
        <p:sp>
          <p:nvSpPr>
            <p:cNvPr id="4705" name="tx4705"/>
            <p:cNvSpPr/>
            <p:nvPr/>
          </p:nvSpPr>
          <p:spPr>
            <a:xfrm>
              <a:off x="7115988" y="6230071"/>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100</a:t>
              </a:r>
            </a:p>
          </p:txBody>
        </p:sp>
        <p:sp>
          <p:nvSpPr>
            <p:cNvPr id="4706" name="tx4706"/>
            <p:cNvSpPr/>
            <p:nvPr/>
          </p:nvSpPr>
          <p:spPr>
            <a:xfrm>
              <a:off x="1539710" y="435349"/>
              <a:ext cx="3553815"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MCV1 coverage, by country, UMICs, 2000-2025</a:t>
              </a:r>
            </a:p>
          </p:txBody>
        </p:sp>
        <p:sp>
          <p:nvSpPr>
            <p:cNvPr id="4707" name="tx4707"/>
            <p:cNvSpPr/>
            <p:nvPr/>
          </p:nvSpPr>
          <p:spPr>
            <a:xfrm>
              <a:off x="4912427" y="64727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4708" name="tx4708"/>
            <p:cNvSpPr/>
            <p:nvPr/>
          </p:nvSpPr>
          <p:spPr>
            <a:xfrm>
              <a:off x="5898608" y="6593460"/>
              <a:ext cx="3175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Countries ordered based on descending coverage in 2025</a:t>
              </a:r>
            </a:p>
          </p:txBody>
        </p:sp>
      </p:grpSp>
      <p:sp>
        <p:nvSpPr>
          <p:cNvPr id="4709"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heatmap shows MCV1 coverage, by region and year. Red indicates low coverage (&lt;60%) and green indicates high coverage (≥90%). The changing colour gradient can be used to tracked changes in coverage over time and recovery from pandemic-related disruptions where applicable.</a:t>
            </a: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79" cy="54863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11338" y="4031780"/>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 name="pl6"/>
            <p:cNvSpPr/>
            <p:nvPr/>
          </p:nvSpPr>
          <p:spPr>
            <a:xfrm>
              <a:off x="911338" y="3618716"/>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7" name="pl7"/>
            <p:cNvSpPr/>
            <p:nvPr/>
          </p:nvSpPr>
          <p:spPr>
            <a:xfrm>
              <a:off x="911338" y="3205651"/>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8" name="pl8"/>
            <p:cNvSpPr/>
            <p:nvPr/>
          </p:nvSpPr>
          <p:spPr>
            <a:xfrm>
              <a:off x="911338" y="2792587"/>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9" name="pl9"/>
            <p:cNvSpPr/>
            <p:nvPr/>
          </p:nvSpPr>
          <p:spPr>
            <a:xfrm>
              <a:off x="911338" y="2379522"/>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10" name="pl10"/>
            <p:cNvSpPr/>
            <p:nvPr/>
          </p:nvSpPr>
          <p:spPr>
            <a:xfrm>
              <a:off x="911338" y="1966458"/>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11" name="pl11"/>
            <p:cNvSpPr/>
            <p:nvPr/>
          </p:nvSpPr>
          <p:spPr>
            <a:xfrm>
              <a:off x="911338" y="3825248"/>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2" name="pl12"/>
            <p:cNvSpPr/>
            <p:nvPr/>
          </p:nvSpPr>
          <p:spPr>
            <a:xfrm>
              <a:off x="911338" y="3412184"/>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3" name="pl13"/>
            <p:cNvSpPr/>
            <p:nvPr/>
          </p:nvSpPr>
          <p:spPr>
            <a:xfrm>
              <a:off x="911338" y="2999119"/>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4" name="pl14"/>
            <p:cNvSpPr/>
            <p:nvPr/>
          </p:nvSpPr>
          <p:spPr>
            <a:xfrm>
              <a:off x="911338" y="2586054"/>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5" name="pl15"/>
            <p:cNvSpPr/>
            <p:nvPr/>
          </p:nvSpPr>
          <p:spPr>
            <a:xfrm>
              <a:off x="911338" y="2172990"/>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6" name="pl16"/>
            <p:cNvSpPr/>
            <p:nvPr/>
          </p:nvSpPr>
          <p:spPr>
            <a:xfrm>
              <a:off x="911338" y="1759925"/>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7" name="pl17"/>
            <p:cNvSpPr/>
            <p:nvPr/>
          </p:nvSpPr>
          <p:spPr>
            <a:xfrm>
              <a:off x="1083054"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769917"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2456780"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3143643"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3693134"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4517369"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1083054" y="2007764"/>
              <a:ext cx="3434315" cy="82612"/>
            </a:xfrm>
            <a:custGeom>
              <a:avLst/>
              <a:pathLst>
                <a:path w="3434315" h="82612">
                  <a:moveTo>
                    <a:pt x="0" y="82612"/>
                  </a:moveTo>
                  <a:lnTo>
                    <a:pt x="137372" y="82612"/>
                  </a:lnTo>
                  <a:lnTo>
                    <a:pt x="274745" y="41306"/>
                  </a:lnTo>
                  <a:lnTo>
                    <a:pt x="412117" y="41306"/>
                  </a:lnTo>
                  <a:lnTo>
                    <a:pt x="549490" y="0"/>
                  </a:lnTo>
                  <a:lnTo>
                    <a:pt x="686863" y="41306"/>
                  </a:lnTo>
                  <a:lnTo>
                    <a:pt x="824235" y="0"/>
                  </a:lnTo>
                  <a:lnTo>
                    <a:pt x="961608" y="0"/>
                  </a:lnTo>
                  <a:lnTo>
                    <a:pt x="1098981" y="0"/>
                  </a:lnTo>
                  <a:lnTo>
                    <a:pt x="1236353" y="41306"/>
                  </a:lnTo>
                  <a:lnTo>
                    <a:pt x="1373726" y="0"/>
                  </a:lnTo>
                  <a:lnTo>
                    <a:pt x="1511098" y="0"/>
                  </a:lnTo>
                  <a:lnTo>
                    <a:pt x="1648471" y="0"/>
                  </a:lnTo>
                  <a:lnTo>
                    <a:pt x="1785844" y="0"/>
                  </a:lnTo>
                  <a:lnTo>
                    <a:pt x="1923216" y="0"/>
                  </a:lnTo>
                  <a:lnTo>
                    <a:pt x="2060589" y="0"/>
                  </a:lnTo>
                  <a:lnTo>
                    <a:pt x="2197962" y="0"/>
                  </a:lnTo>
                  <a:lnTo>
                    <a:pt x="2335334" y="0"/>
                  </a:lnTo>
                  <a:lnTo>
                    <a:pt x="2472707" y="0"/>
                  </a:lnTo>
                  <a:lnTo>
                    <a:pt x="2610079" y="0"/>
                  </a:lnTo>
                  <a:lnTo>
                    <a:pt x="2747452" y="0"/>
                  </a:lnTo>
                  <a:lnTo>
                    <a:pt x="2884825" y="0"/>
                  </a:lnTo>
                  <a:lnTo>
                    <a:pt x="3022197" y="0"/>
                  </a:lnTo>
                  <a:lnTo>
                    <a:pt x="3159570" y="0"/>
                  </a:lnTo>
                  <a:lnTo>
                    <a:pt x="3296943" y="41306"/>
                  </a:lnTo>
                  <a:lnTo>
                    <a:pt x="3434315" y="41306"/>
                  </a:lnTo>
                </a:path>
              </a:pathLst>
            </a:custGeom>
            <a:ln w="27101" cap="flat">
              <a:solidFill>
                <a:srgbClr val="80BD41">
                  <a:alpha val="69803"/>
                </a:srgbClr>
              </a:solidFill>
              <a:prstDash val="solid"/>
              <a:round/>
            </a:ln>
          </p:spPr>
          <p:txBody>
            <a:bodyPr/>
            <a:lstStyle/>
            <a:p/>
          </p:txBody>
        </p:sp>
        <p:sp>
          <p:nvSpPr>
            <p:cNvPr id="24" name="pl24"/>
            <p:cNvSpPr/>
            <p:nvPr/>
          </p:nvSpPr>
          <p:spPr>
            <a:xfrm>
              <a:off x="1083054" y="2916506"/>
              <a:ext cx="3434315" cy="1073967"/>
            </a:xfrm>
            <a:custGeom>
              <a:avLst/>
              <a:pathLst>
                <a:path w="3434315" h="1073967">
                  <a:moveTo>
                    <a:pt x="0" y="1073967"/>
                  </a:moveTo>
                  <a:lnTo>
                    <a:pt x="137372" y="908741"/>
                  </a:lnTo>
                  <a:lnTo>
                    <a:pt x="274745" y="826129"/>
                  </a:lnTo>
                  <a:lnTo>
                    <a:pt x="412117" y="660903"/>
                  </a:lnTo>
                  <a:lnTo>
                    <a:pt x="549490" y="536983"/>
                  </a:lnTo>
                  <a:lnTo>
                    <a:pt x="686863" y="413064"/>
                  </a:lnTo>
                  <a:lnTo>
                    <a:pt x="824235" y="330451"/>
                  </a:lnTo>
                  <a:lnTo>
                    <a:pt x="961608" y="206532"/>
                  </a:lnTo>
                  <a:lnTo>
                    <a:pt x="1098981" y="165225"/>
                  </a:lnTo>
                  <a:lnTo>
                    <a:pt x="1236353" y="82612"/>
                  </a:lnTo>
                  <a:lnTo>
                    <a:pt x="1373726" y="0"/>
                  </a:lnTo>
                  <a:lnTo>
                    <a:pt x="1511098" y="0"/>
                  </a:lnTo>
                  <a:lnTo>
                    <a:pt x="1648471" y="0"/>
                  </a:lnTo>
                  <a:lnTo>
                    <a:pt x="1785844" y="82612"/>
                  </a:lnTo>
                  <a:lnTo>
                    <a:pt x="1923216" y="82612"/>
                  </a:lnTo>
                  <a:lnTo>
                    <a:pt x="2060589" y="123919"/>
                  </a:lnTo>
                  <a:lnTo>
                    <a:pt x="2197962" y="123919"/>
                  </a:lnTo>
                  <a:lnTo>
                    <a:pt x="2335334" y="82612"/>
                  </a:lnTo>
                  <a:lnTo>
                    <a:pt x="2472707" y="41306"/>
                  </a:lnTo>
                  <a:lnTo>
                    <a:pt x="2610079" y="41306"/>
                  </a:lnTo>
                  <a:lnTo>
                    <a:pt x="2747452" y="123919"/>
                  </a:lnTo>
                  <a:lnTo>
                    <a:pt x="2884825" y="206532"/>
                  </a:lnTo>
                  <a:lnTo>
                    <a:pt x="3022197" y="206532"/>
                  </a:lnTo>
                  <a:lnTo>
                    <a:pt x="3159570" y="247838"/>
                  </a:lnTo>
                  <a:lnTo>
                    <a:pt x="3296943" y="206532"/>
                  </a:lnTo>
                  <a:lnTo>
                    <a:pt x="3434315" y="123919"/>
                  </a:lnTo>
                </a:path>
              </a:pathLst>
            </a:custGeom>
            <a:ln w="27101" cap="flat">
              <a:solidFill>
                <a:srgbClr val="0058AB">
                  <a:alpha val="69803"/>
                </a:srgbClr>
              </a:solidFill>
              <a:prstDash val="solid"/>
              <a:round/>
            </a:ln>
          </p:spPr>
          <p:txBody>
            <a:bodyPr/>
            <a:lstStyle/>
            <a:p/>
          </p:txBody>
        </p:sp>
        <p:sp>
          <p:nvSpPr>
            <p:cNvPr id="25" name="pl25"/>
            <p:cNvSpPr/>
            <p:nvPr/>
          </p:nvSpPr>
          <p:spPr>
            <a:xfrm>
              <a:off x="1083054" y="2338216"/>
              <a:ext cx="3434315" cy="1032661"/>
            </a:xfrm>
            <a:custGeom>
              <a:avLst/>
              <a:pathLst>
                <a:path w="3434315" h="1032661">
                  <a:moveTo>
                    <a:pt x="0" y="1032661"/>
                  </a:moveTo>
                  <a:lnTo>
                    <a:pt x="137372" y="991354"/>
                  </a:lnTo>
                  <a:lnTo>
                    <a:pt x="274745" y="1032661"/>
                  </a:lnTo>
                  <a:lnTo>
                    <a:pt x="412117" y="908741"/>
                  </a:lnTo>
                  <a:lnTo>
                    <a:pt x="549490" y="784822"/>
                  </a:lnTo>
                  <a:lnTo>
                    <a:pt x="686863" y="702209"/>
                  </a:lnTo>
                  <a:lnTo>
                    <a:pt x="824235" y="660903"/>
                  </a:lnTo>
                  <a:lnTo>
                    <a:pt x="961608" y="660903"/>
                  </a:lnTo>
                  <a:lnTo>
                    <a:pt x="1098981" y="578290"/>
                  </a:lnTo>
                  <a:lnTo>
                    <a:pt x="1236353" y="371758"/>
                  </a:lnTo>
                  <a:lnTo>
                    <a:pt x="1373726" y="330451"/>
                  </a:lnTo>
                  <a:lnTo>
                    <a:pt x="1511098" y="330451"/>
                  </a:lnTo>
                  <a:lnTo>
                    <a:pt x="1648471" y="371758"/>
                  </a:lnTo>
                  <a:lnTo>
                    <a:pt x="1785844" y="330451"/>
                  </a:lnTo>
                  <a:lnTo>
                    <a:pt x="1923216" y="289145"/>
                  </a:lnTo>
                  <a:lnTo>
                    <a:pt x="2060589" y="247838"/>
                  </a:lnTo>
                  <a:lnTo>
                    <a:pt x="2197962" y="206532"/>
                  </a:lnTo>
                  <a:lnTo>
                    <a:pt x="2335334" y="123919"/>
                  </a:lnTo>
                  <a:lnTo>
                    <a:pt x="2472707" y="82612"/>
                  </a:lnTo>
                  <a:lnTo>
                    <a:pt x="2610079" y="0"/>
                  </a:lnTo>
                  <a:lnTo>
                    <a:pt x="2747452" y="123919"/>
                  </a:lnTo>
                  <a:lnTo>
                    <a:pt x="2884825" y="247838"/>
                  </a:lnTo>
                  <a:lnTo>
                    <a:pt x="3022197" y="123919"/>
                  </a:lnTo>
                  <a:lnTo>
                    <a:pt x="3159570" y="82612"/>
                  </a:lnTo>
                  <a:lnTo>
                    <a:pt x="3296943" y="0"/>
                  </a:lnTo>
                  <a:lnTo>
                    <a:pt x="3434315" y="41306"/>
                  </a:lnTo>
                </a:path>
              </a:pathLst>
            </a:custGeom>
            <a:ln w="27101" cap="flat">
              <a:solidFill>
                <a:srgbClr val="1CABE2">
                  <a:alpha val="69803"/>
                </a:srgbClr>
              </a:solidFill>
              <a:prstDash val="solid"/>
              <a:round/>
            </a:ln>
          </p:spPr>
          <p:txBody>
            <a:bodyPr/>
            <a:lstStyle/>
            <a:p/>
          </p:txBody>
        </p:sp>
        <p:sp>
          <p:nvSpPr>
            <p:cNvPr id="26" name="pl26"/>
            <p:cNvSpPr/>
            <p:nvPr/>
          </p:nvSpPr>
          <p:spPr>
            <a:xfrm>
              <a:off x="1083054" y="2007764"/>
              <a:ext cx="3434315" cy="330451"/>
            </a:xfrm>
            <a:custGeom>
              <a:avLst/>
              <a:pathLst>
                <a:path w="3434315" h="330451">
                  <a:moveTo>
                    <a:pt x="0" y="289145"/>
                  </a:moveTo>
                  <a:lnTo>
                    <a:pt x="137372" y="289145"/>
                  </a:lnTo>
                  <a:lnTo>
                    <a:pt x="274745" y="330451"/>
                  </a:lnTo>
                  <a:lnTo>
                    <a:pt x="412117" y="330451"/>
                  </a:lnTo>
                  <a:lnTo>
                    <a:pt x="549490" y="289145"/>
                  </a:lnTo>
                  <a:lnTo>
                    <a:pt x="686863" y="247838"/>
                  </a:lnTo>
                  <a:lnTo>
                    <a:pt x="824235" y="123919"/>
                  </a:lnTo>
                  <a:lnTo>
                    <a:pt x="961608" y="123919"/>
                  </a:lnTo>
                  <a:lnTo>
                    <a:pt x="1098981" y="41306"/>
                  </a:lnTo>
                  <a:lnTo>
                    <a:pt x="1236353" y="41306"/>
                  </a:lnTo>
                  <a:lnTo>
                    <a:pt x="1373726" y="41306"/>
                  </a:lnTo>
                  <a:lnTo>
                    <a:pt x="1511098" y="0"/>
                  </a:lnTo>
                  <a:lnTo>
                    <a:pt x="1648471" y="0"/>
                  </a:lnTo>
                  <a:lnTo>
                    <a:pt x="1785844" y="0"/>
                  </a:lnTo>
                  <a:lnTo>
                    <a:pt x="1923216" y="0"/>
                  </a:lnTo>
                  <a:lnTo>
                    <a:pt x="2060589" y="0"/>
                  </a:lnTo>
                  <a:lnTo>
                    <a:pt x="2197962" y="0"/>
                  </a:lnTo>
                  <a:lnTo>
                    <a:pt x="2335334" y="41306"/>
                  </a:lnTo>
                  <a:lnTo>
                    <a:pt x="2472707" y="0"/>
                  </a:lnTo>
                  <a:lnTo>
                    <a:pt x="2610079" y="82612"/>
                  </a:lnTo>
                  <a:lnTo>
                    <a:pt x="2747452" y="206532"/>
                  </a:lnTo>
                  <a:lnTo>
                    <a:pt x="2884825" y="289145"/>
                  </a:lnTo>
                  <a:lnTo>
                    <a:pt x="3022197" y="165225"/>
                  </a:lnTo>
                  <a:lnTo>
                    <a:pt x="3159570" y="206532"/>
                  </a:lnTo>
                  <a:lnTo>
                    <a:pt x="3296943" y="165225"/>
                  </a:lnTo>
                  <a:lnTo>
                    <a:pt x="3434315" y="206532"/>
                  </a:lnTo>
                </a:path>
              </a:pathLst>
            </a:custGeom>
            <a:ln w="27101" cap="flat">
              <a:solidFill>
                <a:srgbClr val="00833D">
                  <a:alpha val="69803"/>
                </a:srgbClr>
              </a:solidFill>
              <a:prstDash val="solid"/>
              <a:round/>
            </a:ln>
          </p:spPr>
          <p:txBody>
            <a:bodyPr/>
            <a:lstStyle/>
            <a:p/>
          </p:txBody>
        </p:sp>
        <p:sp>
          <p:nvSpPr>
            <p:cNvPr id="27" name="pl27"/>
            <p:cNvSpPr/>
            <p:nvPr/>
          </p:nvSpPr>
          <p:spPr>
            <a:xfrm>
              <a:off x="1083054" y="2007764"/>
              <a:ext cx="3434315" cy="330451"/>
            </a:xfrm>
            <a:custGeom>
              <a:avLst/>
              <a:pathLst>
                <a:path w="3434315" h="330451">
                  <a:moveTo>
                    <a:pt x="0" y="289145"/>
                  </a:moveTo>
                  <a:lnTo>
                    <a:pt x="137372" y="289145"/>
                  </a:lnTo>
                  <a:lnTo>
                    <a:pt x="274745" y="330451"/>
                  </a:lnTo>
                  <a:lnTo>
                    <a:pt x="412117" y="330451"/>
                  </a:lnTo>
                  <a:lnTo>
                    <a:pt x="549490" y="289145"/>
                  </a:lnTo>
                  <a:lnTo>
                    <a:pt x="686863" y="247838"/>
                  </a:lnTo>
                  <a:lnTo>
                    <a:pt x="824235" y="123919"/>
                  </a:lnTo>
                  <a:lnTo>
                    <a:pt x="961608" y="123919"/>
                  </a:lnTo>
                  <a:lnTo>
                    <a:pt x="1098981" y="41306"/>
                  </a:lnTo>
                  <a:lnTo>
                    <a:pt x="1236353" y="41306"/>
                  </a:lnTo>
                  <a:lnTo>
                    <a:pt x="1373726" y="41306"/>
                  </a:lnTo>
                  <a:lnTo>
                    <a:pt x="1511098" y="0"/>
                  </a:lnTo>
                  <a:lnTo>
                    <a:pt x="1648471" y="0"/>
                  </a:lnTo>
                  <a:lnTo>
                    <a:pt x="1785844" y="0"/>
                  </a:lnTo>
                  <a:lnTo>
                    <a:pt x="1923216" y="0"/>
                  </a:lnTo>
                  <a:lnTo>
                    <a:pt x="2060589" y="0"/>
                  </a:lnTo>
                  <a:lnTo>
                    <a:pt x="2197962" y="0"/>
                  </a:lnTo>
                  <a:lnTo>
                    <a:pt x="2335334" y="41306"/>
                  </a:lnTo>
                  <a:lnTo>
                    <a:pt x="2472707" y="0"/>
                  </a:lnTo>
                  <a:lnTo>
                    <a:pt x="2610079" y="82612"/>
                  </a:lnTo>
                  <a:lnTo>
                    <a:pt x="2747452" y="206532"/>
                  </a:lnTo>
                  <a:lnTo>
                    <a:pt x="2884825" y="289145"/>
                  </a:lnTo>
                  <a:lnTo>
                    <a:pt x="3022197" y="165225"/>
                  </a:lnTo>
                  <a:lnTo>
                    <a:pt x="3159570" y="206532"/>
                  </a:lnTo>
                  <a:lnTo>
                    <a:pt x="3296943" y="165225"/>
                  </a:lnTo>
                  <a:lnTo>
                    <a:pt x="3434315" y="206532"/>
                  </a:lnTo>
                </a:path>
              </a:pathLst>
            </a:custGeom>
            <a:ln w="65043" cap="flat">
              <a:solidFill>
                <a:srgbClr val="000000">
                  <a:alpha val="100000"/>
                </a:srgbClr>
              </a:solidFill>
              <a:prstDash val="solid"/>
              <a:round/>
            </a:ln>
          </p:spPr>
          <p:txBody>
            <a:bodyPr/>
            <a:lstStyle/>
            <a:p/>
          </p:txBody>
        </p:sp>
        <p:sp>
          <p:nvSpPr>
            <p:cNvPr id="28" name="pl28"/>
            <p:cNvSpPr/>
            <p:nvPr/>
          </p:nvSpPr>
          <p:spPr>
            <a:xfrm>
              <a:off x="1083054" y="2007764"/>
              <a:ext cx="3434315" cy="330451"/>
            </a:xfrm>
            <a:custGeom>
              <a:avLst/>
              <a:pathLst>
                <a:path w="3434315" h="330451">
                  <a:moveTo>
                    <a:pt x="0" y="289145"/>
                  </a:moveTo>
                  <a:lnTo>
                    <a:pt x="137372" y="289145"/>
                  </a:lnTo>
                  <a:lnTo>
                    <a:pt x="274745" y="330451"/>
                  </a:lnTo>
                  <a:lnTo>
                    <a:pt x="412117" y="330451"/>
                  </a:lnTo>
                  <a:lnTo>
                    <a:pt x="549490" y="289145"/>
                  </a:lnTo>
                  <a:lnTo>
                    <a:pt x="686863" y="247838"/>
                  </a:lnTo>
                  <a:lnTo>
                    <a:pt x="824235" y="123919"/>
                  </a:lnTo>
                  <a:lnTo>
                    <a:pt x="961608" y="123919"/>
                  </a:lnTo>
                  <a:lnTo>
                    <a:pt x="1098981" y="41306"/>
                  </a:lnTo>
                  <a:lnTo>
                    <a:pt x="1236353" y="41306"/>
                  </a:lnTo>
                  <a:lnTo>
                    <a:pt x="1373726" y="41306"/>
                  </a:lnTo>
                  <a:lnTo>
                    <a:pt x="1511098" y="0"/>
                  </a:lnTo>
                  <a:lnTo>
                    <a:pt x="1648471" y="0"/>
                  </a:lnTo>
                  <a:lnTo>
                    <a:pt x="1785844" y="0"/>
                  </a:lnTo>
                  <a:lnTo>
                    <a:pt x="1923216" y="0"/>
                  </a:lnTo>
                  <a:lnTo>
                    <a:pt x="2060589" y="0"/>
                  </a:lnTo>
                  <a:lnTo>
                    <a:pt x="2197962" y="0"/>
                  </a:lnTo>
                  <a:lnTo>
                    <a:pt x="2335334" y="41306"/>
                  </a:lnTo>
                  <a:lnTo>
                    <a:pt x="2472707" y="0"/>
                  </a:lnTo>
                  <a:lnTo>
                    <a:pt x="2610079" y="82612"/>
                  </a:lnTo>
                  <a:lnTo>
                    <a:pt x="2747452" y="206532"/>
                  </a:lnTo>
                  <a:lnTo>
                    <a:pt x="2884825" y="289145"/>
                  </a:lnTo>
                  <a:lnTo>
                    <a:pt x="3022197" y="165225"/>
                  </a:lnTo>
                  <a:lnTo>
                    <a:pt x="3159570" y="206532"/>
                  </a:lnTo>
                  <a:lnTo>
                    <a:pt x="3296943" y="165225"/>
                  </a:lnTo>
                  <a:lnTo>
                    <a:pt x="3434315" y="206532"/>
                  </a:lnTo>
                </a:path>
              </a:pathLst>
            </a:custGeom>
            <a:ln w="40651" cap="flat">
              <a:solidFill>
                <a:srgbClr val="00833D">
                  <a:alpha val="100000"/>
                </a:srgbClr>
              </a:solidFill>
              <a:prstDash val="solid"/>
              <a:round/>
            </a:ln>
          </p:spPr>
          <p:txBody>
            <a:bodyPr/>
            <a:lstStyle/>
            <a:p/>
          </p:txBody>
        </p:sp>
        <p:sp>
          <p:nvSpPr>
            <p:cNvPr id="29" name="tx29"/>
            <p:cNvSpPr/>
            <p:nvPr/>
          </p:nvSpPr>
          <p:spPr>
            <a:xfrm>
              <a:off x="1022795" y="212611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30" name="tx30"/>
            <p:cNvSpPr/>
            <p:nvPr/>
          </p:nvSpPr>
          <p:spPr>
            <a:xfrm>
              <a:off x="1709658" y="208481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31" name="tx31"/>
            <p:cNvSpPr/>
            <p:nvPr/>
          </p:nvSpPr>
          <p:spPr>
            <a:xfrm>
              <a:off x="2396521" y="18782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32" name="tx32"/>
            <p:cNvSpPr/>
            <p:nvPr/>
          </p:nvSpPr>
          <p:spPr>
            <a:xfrm>
              <a:off x="3083384" y="183697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33" name="tx33"/>
            <p:cNvSpPr/>
            <p:nvPr/>
          </p:nvSpPr>
          <p:spPr>
            <a:xfrm>
              <a:off x="3632875" y="191958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34" name="tx34"/>
            <p:cNvSpPr/>
            <p:nvPr/>
          </p:nvSpPr>
          <p:spPr>
            <a:xfrm>
              <a:off x="4457110" y="204350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35" name="tx35"/>
            <p:cNvSpPr/>
            <p:nvPr/>
          </p:nvSpPr>
          <p:spPr>
            <a:xfrm>
              <a:off x="707342" y="3779757"/>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50</a:t>
              </a:r>
            </a:p>
          </p:txBody>
        </p:sp>
        <p:sp>
          <p:nvSpPr>
            <p:cNvPr id="36" name="tx36"/>
            <p:cNvSpPr/>
            <p:nvPr/>
          </p:nvSpPr>
          <p:spPr>
            <a:xfrm>
              <a:off x="707342" y="3366692"/>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a:t>
              </a:r>
            </a:p>
          </p:txBody>
        </p:sp>
        <p:sp>
          <p:nvSpPr>
            <p:cNvPr id="37" name="tx37"/>
            <p:cNvSpPr/>
            <p:nvPr/>
          </p:nvSpPr>
          <p:spPr>
            <a:xfrm>
              <a:off x="707342" y="2953628"/>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70</a:t>
              </a:r>
            </a:p>
          </p:txBody>
        </p:sp>
        <p:sp>
          <p:nvSpPr>
            <p:cNvPr id="38" name="tx38"/>
            <p:cNvSpPr/>
            <p:nvPr/>
          </p:nvSpPr>
          <p:spPr>
            <a:xfrm>
              <a:off x="707342" y="2540563"/>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39" name="tx39"/>
            <p:cNvSpPr/>
            <p:nvPr/>
          </p:nvSpPr>
          <p:spPr>
            <a:xfrm>
              <a:off x="707342" y="2127499"/>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90</a:t>
              </a:r>
            </a:p>
          </p:txBody>
        </p:sp>
        <p:sp>
          <p:nvSpPr>
            <p:cNvPr id="40" name="tx40"/>
            <p:cNvSpPr/>
            <p:nvPr/>
          </p:nvSpPr>
          <p:spPr>
            <a:xfrm>
              <a:off x="636659" y="1714434"/>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41" name="tx41"/>
            <p:cNvSpPr/>
            <p:nvPr/>
          </p:nvSpPr>
          <p:spPr>
            <a:xfrm rot="-5400000">
              <a:off x="941688"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2000</a:t>
              </a:r>
            </a:p>
          </p:txBody>
        </p:sp>
        <p:sp>
          <p:nvSpPr>
            <p:cNvPr id="42" name="tx42"/>
            <p:cNvSpPr/>
            <p:nvPr/>
          </p:nvSpPr>
          <p:spPr>
            <a:xfrm rot="-5400000">
              <a:off x="1628551"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2005</a:t>
              </a:r>
            </a:p>
          </p:txBody>
        </p:sp>
        <p:sp>
          <p:nvSpPr>
            <p:cNvPr id="43" name="tx43"/>
            <p:cNvSpPr/>
            <p:nvPr/>
          </p:nvSpPr>
          <p:spPr>
            <a:xfrm rot="-5400000">
              <a:off x="2315414"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a:t>
              </a:r>
            </a:p>
          </p:txBody>
        </p:sp>
        <p:sp>
          <p:nvSpPr>
            <p:cNvPr id="44" name="tx44"/>
            <p:cNvSpPr/>
            <p:nvPr/>
          </p:nvSpPr>
          <p:spPr>
            <a:xfrm rot="-5400000">
              <a:off x="3002277"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a:t>
              </a:r>
            </a:p>
          </p:txBody>
        </p:sp>
        <p:sp>
          <p:nvSpPr>
            <p:cNvPr id="45" name="tx45"/>
            <p:cNvSpPr/>
            <p:nvPr/>
          </p:nvSpPr>
          <p:spPr>
            <a:xfrm rot="-5400000">
              <a:off x="3551767"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46" name="tx46"/>
            <p:cNvSpPr/>
            <p:nvPr/>
          </p:nvSpPr>
          <p:spPr>
            <a:xfrm rot="-5400000">
              <a:off x="4376003"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47" name="tx47"/>
            <p:cNvSpPr/>
            <p:nvPr/>
          </p:nvSpPr>
          <p:spPr>
            <a:xfrm rot="-5400000">
              <a:off x="67031" y="2829708"/>
              <a:ext cx="78391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Coverage (%)</a:t>
              </a:r>
            </a:p>
          </p:txBody>
        </p:sp>
        <p:sp>
          <p:nvSpPr>
            <p:cNvPr id="48" name="pl48"/>
            <p:cNvSpPr/>
            <p:nvPr/>
          </p:nvSpPr>
          <p:spPr>
            <a:xfrm>
              <a:off x="1490368" y="4946500"/>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49" name="pl49"/>
            <p:cNvSpPr/>
            <p:nvPr/>
          </p:nvSpPr>
          <p:spPr>
            <a:xfrm>
              <a:off x="2131277" y="4946500"/>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50" name="pl50"/>
            <p:cNvSpPr/>
            <p:nvPr/>
          </p:nvSpPr>
          <p:spPr>
            <a:xfrm>
              <a:off x="2751156" y="4946500"/>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51" name="pl51"/>
            <p:cNvSpPr/>
            <p:nvPr/>
          </p:nvSpPr>
          <p:spPr>
            <a:xfrm>
              <a:off x="3476830" y="4946500"/>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52" name="pl52"/>
            <p:cNvSpPr/>
            <p:nvPr/>
          </p:nvSpPr>
          <p:spPr>
            <a:xfrm>
              <a:off x="3476830" y="4946500"/>
              <a:ext cx="175564" cy="0"/>
            </a:xfrm>
            <a:custGeom>
              <a:avLst/>
              <a:pathLst>
                <a:path w="175564" h="0">
                  <a:moveTo>
                    <a:pt x="0" y="0"/>
                  </a:moveTo>
                  <a:lnTo>
                    <a:pt x="175564" y="0"/>
                  </a:lnTo>
                </a:path>
              </a:pathLst>
            </a:custGeom>
            <a:ln w="40651" cap="flat">
              <a:solidFill>
                <a:srgbClr val="00833D">
                  <a:alpha val="100000"/>
                </a:srgbClr>
              </a:solidFill>
              <a:prstDash val="solid"/>
              <a:round/>
            </a:ln>
          </p:spPr>
          <p:txBody>
            <a:bodyPr/>
            <a:lstStyle/>
            <a:p/>
          </p:txBody>
        </p:sp>
        <p:sp>
          <p:nvSpPr>
            <p:cNvPr id="53" name="tx53"/>
            <p:cNvSpPr/>
            <p:nvPr/>
          </p:nvSpPr>
          <p:spPr>
            <a:xfrm>
              <a:off x="1757468" y="4901009"/>
              <a:ext cx="2822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HICs</a:t>
              </a:r>
            </a:p>
          </p:txBody>
        </p:sp>
        <p:sp>
          <p:nvSpPr>
            <p:cNvPr id="54" name="tx54"/>
            <p:cNvSpPr/>
            <p:nvPr/>
          </p:nvSpPr>
          <p:spPr>
            <a:xfrm>
              <a:off x="2398377" y="4901009"/>
              <a:ext cx="26124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LICs</a:t>
              </a:r>
            </a:p>
          </p:txBody>
        </p:sp>
        <p:sp>
          <p:nvSpPr>
            <p:cNvPr id="55" name="tx55"/>
            <p:cNvSpPr/>
            <p:nvPr/>
          </p:nvSpPr>
          <p:spPr>
            <a:xfrm>
              <a:off x="3018255" y="4901009"/>
              <a:ext cx="367040"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LMICs</a:t>
              </a:r>
            </a:p>
          </p:txBody>
        </p:sp>
        <p:sp>
          <p:nvSpPr>
            <p:cNvPr id="56" name="tx56"/>
            <p:cNvSpPr/>
            <p:nvPr/>
          </p:nvSpPr>
          <p:spPr>
            <a:xfrm>
              <a:off x="3743929" y="4901009"/>
              <a:ext cx="388071"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UMICs</a:t>
              </a:r>
            </a:p>
          </p:txBody>
        </p:sp>
        <p:sp>
          <p:nvSpPr>
            <p:cNvPr id="57" name="tx57"/>
            <p:cNvSpPr/>
            <p:nvPr/>
          </p:nvSpPr>
          <p:spPr>
            <a:xfrm>
              <a:off x="1571715" y="1437626"/>
              <a:ext cx="2456992"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MCV1 coverage, UMICs, 2000-2025</a:t>
              </a:r>
            </a:p>
          </p:txBody>
        </p:sp>
        <p:sp>
          <p:nvSpPr>
            <p:cNvPr id="58" name="pl58"/>
            <p:cNvSpPr/>
            <p:nvPr/>
          </p:nvSpPr>
          <p:spPr>
            <a:xfrm>
              <a:off x="5227074" y="3990474"/>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59" name="pl59"/>
            <p:cNvSpPr/>
            <p:nvPr/>
          </p:nvSpPr>
          <p:spPr>
            <a:xfrm>
              <a:off x="5227074" y="3164345"/>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0" name="pl60"/>
            <p:cNvSpPr/>
            <p:nvPr/>
          </p:nvSpPr>
          <p:spPr>
            <a:xfrm>
              <a:off x="5227074" y="2338216"/>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1" name="pl61"/>
            <p:cNvSpPr/>
            <p:nvPr/>
          </p:nvSpPr>
          <p:spPr>
            <a:xfrm>
              <a:off x="5227074" y="3577409"/>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2" name="pl62"/>
            <p:cNvSpPr/>
            <p:nvPr/>
          </p:nvSpPr>
          <p:spPr>
            <a:xfrm>
              <a:off x="5227074" y="2751280"/>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3" name="pl63"/>
            <p:cNvSpPr/>
            <p:nvPr/>
          </p:nvSpPr>
          <p:spPr>
            <a:xfrm>
              <a:off x="5227074" y="1925151"/>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4" name="pl64"/>
            <p:cNvSpPr/>
            <p:nvPr/>
          </p:nvSpPr>
          <p:spPr>
            <a:xfrm>
              <a:off x="5398790"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5" name="pl65"/>
            <p:cNvSpPr/>
            <p:nvPr/>
          </p:nvSpPr>
          <p:spPr>
            <a:xfrm>
              <a:off x="6085653"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6" name="pl66"/>
            <p:cNvSpPr/>
            <p:nvPr/>
          </p:nvSpPr>
          <p:spPr>
            <a:xfrm>
              <a:off x="6772516"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7" name="pl67"/>
            <p:cNvSpPr/>
            <p:nvPr/>
          </p:nvSpPr>
          <p:spPr>
            <a:xfrm>
              <a:off x="7459379"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8" name="pl68"/>
            <p:cNvSpPr/>
            <p:nvPr/>
          </p:nvSpPr>
          <p:spPr>
            <a:xfrm>
              <a:off x="8008870"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8833106"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5398790" y="1925151"/>
              <a:ext cx="3434315" cy="165225"/>
            </a:xfrm>
            <a:custGeom>
              <a:avLst/>
              <a:pathLst>
                <a:path w="3434315" h="165225">
                  <a:moveTo>
                    <a:pt x="0" y="165225"/>
                  </a:moveTo>
                  <a:lnTo>
                    <a:pt x="137372" y="165225"/>
                  </a:lnTo>
                  <a:lnTo>
                    <a:pt x="274745" y="82612"/>
                  </a:lnTo>
                  <a:lnTo>
                    <a:pt x="412117" y="82612"/>
                  </a:lnTo>
                  <a:lnTo>
                    <a:pt x="549490" y="0"/>
                  </a:lnTo>
                  <a:lnTo>
                    <a:pt x="686863" y="82612"/>
                  </a:lnTo>
                  <a:lnTo>
                    <a:pt x="824235" y="0"/>
                  </a:lnTo>
                  <a:lnTo>
                    <a:pt x="961608" y="0"/>
                  </a:lnTo>
                  <a:lnTo>
                    <a:pt x="1098981" y="0"/>
                  </a:lnTo>
                  <a:lnTo>
                    <a:pt x="1236353" y="82612"/>
                  </a:lnTo>
                  <a:lnTo>
                    <a:pt x="1373726" y="0"/>
                  </a:lnTo>
                  <a:lnTo>
                    <a:pt x="1511098" y="0"/>
                  </a:lnTo>
                  <a:lnTo>
                    <a:pt x="1648471" y="0"/>
                  </a:lnTo>
                  <a:lnTo>
                    <a:pt x="1785844" y="0"/>
                  </a:lnTo>
                  <a:lnTo>
                    <a:pt x="1923216" y="0"/>
                  </a:lnTo>
                  <a:lnTo>
                    <a:pt x="2060589" y="0"/>
                  </a:lnTo>
                  <a:lnTo>
                    <a:pt x="2197962" y="0"/>
                  </a:lnTo>
                  <a:lnTo>
                    <a:pt x="2335334" y="0"/>
                  </a:lnTo>
                  <a:lnTo>
                    <a:pt x="2472707" y="0"/>
                  </a:lnTo>
                  <a:lnTo>
                    <a:pt x="2610079" y="0"/>
                  </a:lnTo>
                  <a:lnTo>
                    <a:pt x="2747452" y="0"/>
                  </a:lnTo>
                  <a:lnTo>
                    <a:pt x="2884825" y="0"/>
                  </a:lnTo>
                  <a:lnTo>
                    <a:pt x="3022197" y="0"/>
                  </a:lnTo>
                  <a:lnTo>
                    <a:pt x="3159570" y="0"/>
                  </a:lnTo>
                  <a:lnTo>
                    <a:pt x="3296943" y="82612"/>
                  </a:lnTo>
                  <a:lnTo>
                    <a:pt x="3434315" y="82612"/>
                  </a:lnTo>
                </a:path>
              </a:pathLst>
            </a:custGeom>
            <a:ln w="27101" cap="flat">
              <a:solidFill>
                <a:srgbClr val="80BD41">
                  <a:alpha val="69803"/>
                </a:srgbClr>
              </a:solidFill>
              <a:prstDash val="solid"/>
              <a:round/>
            </a:ln>
          </p:spPr>
          <p:txBody>
            <a:bodyPr/>
            <a:lstStyle/>
            <a:p/>
          </p:txBody>
        </p:sp>
        <p:sp>
          <p:nvSpPr>
            <p:cNvPr id="71" name="pl71"/>
            <p:cNvSpPr/>
            <p:nvPr/>
          </p:nvSpPr>
          <p:spPr>
            <a:xfrm>
              <a:off x="5398790" y="1842538"/>
              <a:ext cx="3434315" cy="2147935"/>
            </a:xfrm>
            <a:custGeom>
              <a:avLst/>
              <a:pathLst>
                <a:path w="3434315" h="2147935">
                  <a:moveTo>
                    <a:pt x="0" y="2147935"/>
                  </a:moveTo>
                  <a:lnTo>
                    <a:pt x="137372" y="1817483"/>
                  </a:lnTo>
                  <a:lnTo>
                    <a:pt x="274745" y="1652258"/>
                  </a:lnTo>
                  <a:lnTo>
                    <a:pt x="412117" y="1321806"/>
                  </a:lnTo>
                  <a:lnTo>
                    <a:pt x="549490" y="1073967"/>
                  </a:lnTo>
                  <a:lnTo>
                    <a:pt x="686863" y="826129"/>
                  </a:lnTo>
                  <a:lnTo>
                    <a:pt x="824235" y="660903"/>
                  </a:lnTo>
                  <a:lnTo>
                    <a:pt x="961608" y="413064"/>
                  </a:lnTo>
                  <a:lnTo>
                    <a:pt x="1098981" y="330451"/>
                  </a:lnTo>
                  <a:lnTo>
                    <a:pt x="1236353" y="165225"/>
                  </a:lnTo>
                  <a:lnTo>
                    <a:pt x="1373726" y="0"/>
                  </a:lnTo>
                  <a:lnTo>
                    <a:pt x="1511098" y="0"/>
                  </a:lnTo>
                  <a:lnTo>
                    <a:pt x="1648471" y="0"/>
                  </a:lnTo>
                  <a:lnTo>
                    <a:pt x="1785844" y="165225"/>
                  </a:lnTo>
                  <a:lnTo>
                    <a:pt x="1923216" y="165225"/>
                  </a:lnTo>
                  <a:lnTo>
                    <a:pt x="2060589" y="247838"/>
                  </a:lnTo>
                  <a:lnTo>
                    <a:pt x="2197962" y="247838"/>
                  </a:lnTo>
                  <a:lnTo>
                    <a:pt x="2335334" y="165225"/>
                  </a:lnTo>
                  <a:lnTo>
                    <a:pt x="2472707" y="82612"/>
                  </a:lnTo>
                  <a:lnTo>
                    <a:pt x="2610079" y="82612"/>
                  </a:lnTo>
                  <a:lnTo>
                    <a:pt x="2747452" y="247838"/>
                  </a:lnTo>
                  <a:lnTo>
                    <a:pt x="2884825" y="413064"/>
                  </a:lnTo>
                  <a:lnTo>
                    <a:pt x="3022197" y="413064"/>
                  </a:lnTo>
                  <a:lnTo>
                    <a:pt x="3159570" y="495677"/>
                  </a:lnTo>
                  <a:lnTo>
                    <a:pt x="3296943" y="413064"/>
                  </a:lnTo>
                  <a:lnTo>
                    <a:pt x="3434315" y="247838"/>
                  </a:lnTo>
                </a:path>
              </a:pathLst>
            </a:custGeom>
            <a:ln w="27101" cap="flat">
              <a:solidFill>
                <a:srgbClr val="0058AB">
                  <a:alpha val="69803"/>
                </a:srgbClr>
              </a:solidFill>
              <a:prstDash val="solid"/>
              <a:round/>
            </a:ln>
          </p:spPr>
          <p:txBody>
            <a:bodyPr/>
            <a:lstStyle/>
            <a:p/>
          </p:txBody>
        </p:sp>
        <p:sp>
          <p:nvSpPr>
            <p:cNvPr id="72" name="pl72"/>
            <p:cNvSpPr/>
            <p:nvPr/>
          </p:nvSpPr>
          <p:spPr>
            <a:xfrm>
              <a:off x="5398790" y="1925151"/>
              <a:ext cx="3434315" cy="2065322"/>
            </a:xfrm>
            <a:custGeom>
              <a:avLst/>
              <a:pathLst>
                <a:path w="3434315" h="2065322">
                  <a:moveTo>
                    <a:pt x="0" y="2065322"/>
                  </a:moveTo>
                  <a:lnTo>
                    <a:pt x="137372" y="1982709"/>
                  </a:lnTo>
                  <a:lnTo>
                    <a:pt x="274745" y="2065322"/>
                  </a:lnTo>
                  <a:lnTo>
                    <a:pt x="412117" y="1817483"/>
                  </a:lnTo>
                  <a:lnTo>
                    <a:pt x="549490" y="1569645"/>
                  </a:lnTo>
                  <a:lnTo>
                    <a:pt x="686863" y="1404419"/>
                  </a:lnTo>
                  <a:lnTo>
                    <a:pt x="824235" y="1321806"/>
                  </a:lnTo>
                  <a:lnTo>
                    <a:pt x="961608" y="1321806"/>
                  </a:lnTo>
                  <a:lnTo>
                    <a:pt x="1098981" y="1156580"/>
                  </a:lnTo>
                  <a:lnTo>
                    <a:pt x="1236353" y="743516"/>
                  </a:lnTo>
                  <a:lnTo>
                    <a:pt x="1373726" y="660903"/>
                  </a:lnTo>
                  <a:lnTo>
                    <a:pt x="1511098" y="660903"/>
                  </a:lnTo>
                  <a:lnTo>
                    <a:pt x="1648471" y="743516"/>
                  </a:lnTo>
                  <a:lnTo>
                    <a:pt x="1785844" y="660903"/>
                  </a:lnTo>
                  <a:lnTo>
                    <a:pt x="1923216" y="578290"/>
                  </a:lnTo>
                  <a:lnTo>
                    <a:pt x="2060589" y="495677"/>
                  </a:lnTo>
                  <a:lnTo>
                    <a:pt x="2197962" y="413064"/>
                  </a:lnTo>
                  <a:lnTo>
                    <a:pt x="2335334" y="247838"/>
                  </a:lnTo>
                  <a:lnTo>
                    <a:pt x="2472707" y="165225"/>
                  </a:lnTo>
                  <a:lnTo>
                    <a:pt x="2610079" y="0"/>
                  </a:lnTo>
                  <a:lnTo>
                    <a:pt x="2747452" y="247838"/>
                  </a:lnTo>
                  <a:lnTo>
                    <a:pt x="2884825" y="495677"/>
                  </a:lnTo>
                  <a:lnTo>
                    <a:pt x="3022197" y="247838"/>
                  </a:lnTo>
                  <a:lnTo>
                    <a:pt x="3159570" y="165225"/>
                  </a:lnTo>
                  <a:lnTo>
                    <a:pt x="3296943" y="0"/>
                  </a:lnTo>
                  <a:lnTo>
                    <a:pt x="3434315" y="82612"/>
                  </a:lnTo>
                </a:path>
              </a:pathLst>
            </a:custGeom>
            <a:ln w="27101" cap="flat">
              <a:solidFill>
                <a:srgbClr val="1CABE2">
                  <a:alpha val="69803"/>
                </a:srgbClr>
              </a:solidFill>
              <a:prstDash val="solid"/>
              <a:round/>
            </a:ln>
          </p:spPr>
          <p:txBody>
            <a:bodyPr/>
            <a:lstStyle/>
            <a:p/>
          </p:txBody>
        </p:sp>
        <p:sp>
          <p:nvSpPr>
            <p:cNvPr id="73" name="pl73"/>
            <p:cNvSpPr/>
            <p:nvPr/>
          </p:nvSpPr>
          <p:spPr>
            <a:xfrm>
              <a:off x="5398790" y="1759925"/>
              <a:ext cx="3434315" cy="660903"/>
            </a:xfrm>
            <a:custGeom>
              <a:avLst/>
              <a:pathLst>
                <a:path w="3434315" h="660903">
                  <a:moveTo>
                    <a:pt x="0" y="578290"/>
                  </a:moveTo>
                  <a:lnTo>
                    <a:pt x="137372" y="578290"/>
                  </a:lnTo>
                  <a:lnTo>
                    <a:pt x="274745" y="660903"/>
                  </a:lnTo>
                  <a:lnTo>
                    <a:pt x="412117" y="660903"/>
                  </a:lnTo>
                  <a:lnTo>
                    <a:pt x="549490" y="578290"/>
                  </a:lnTo>
                  <a:lnTo>
                    <a:pt x="686863" y="495677"/>
                  </a:lnTo>
                  <a:lnTo>
                    <a:pt x="824235" y="247838"/>
                  </a:lnTo>
                  <a:lnTo>
                    <a:pt x="961608" y="247838"/>
                  </a:lnTo>
                  <a:lnTo>
                    <a:pt x="1098981" y="82612"/>
                  </a:lnTo>
                  <a:lnTo>
                    <a:pt x="1236353" y="82612"/>
                  </a:lnTo>
                  <a:lnTo>
                    <a:pt x="1373726" y="82612"/>
                  </a:lnTo>
                  <a:lnTo>
                    <a:pt x="1511098" y="0"/>
                  </a:lnTo>
                  <a:lnTo>
                    <a:pt x="1648471" y="0"/>
                  </a:lnTo>
                  <a:lnTo>
                    <a:pt x="1785844" y="0"/>
                  </a:lnTo>
                  <a:lnTo>
                    <a:pt x="1923216" y="0"/>
                  </a:lnTo>
                  <a:lnTo>
                    <a:pt x="2060589" y="0"/>
                  </a:lnTo>
                  <a:lnTo>
                    <a:pt x="2197962" y="0"/>
                  </a:lnTo>
                  <a:lnTo>
                    <a:pt x="2335334" y="82612"/>
                  </a:lnTo>
                  <a:lnTo>
                    <a:pt x="2472707" y="0"/>
                  </a:lnTo>
                  <a:lnTo>
                    <a:pt x="2610079" y="165225"/>
                  </a:lnTo>
                  <a:lnTo>
                    <a:pt x="2747452" y="413064"/>
                  </a:lnTo>
                  <a:lnTo>
                    <a:pt x="2884825" y="578290"/>
                  </a:lnTo>
                  <a:lnTo>
                    <a:pt x="3022197" y="330451"/>
                  </a:lnTo>
                  <a:lnTo>
                    <a:pt x="3159570" y="413064"/>
                  </a:lnTo>
                  <a:lnTo>
                    <a:pt x="3296943" y="330451"/>
                  </a:lnTo>
                  <a:lnTo>
                    <a:pt x="3434315" y="413064"/>
                  </a:lnTo>
                </a:path>
              </a:pathLst>
            </a:custGeom>
            <a:ln w="27101" cap="flat">
              <a:solidFill>
                <a:srgbClr val="00833D">
                  <a:alpha val="69803"/>
                </a:srgbClr>
              </a:solidFill>
              <a:prstDash val="solid"/>
              <a:round/>
            </a:ln>
          </p:spPr>
          <p:txBody>
            <a:bodyPr/>
            <a:lstStyle/>
            <a:p/>
          </p:txBody>
        </p:sp>
        <p:sp>
          <p:nvSpPr>
            <p:cNvPr id="74" name="pl74"/>
            <p:cNvSpPr/>
            <p:nvPr/>
          </p:nvSpPr>
          <p:spPr>
            <a:xfrm>
              <a:off x="5398790" y="1925151"/>
              <a:ext cx="3434315" cy="0"/>
            </a:xfrm>
            <a:custGeom>
              <a:avLst/>
              <a:pathLst>
                <a:path w="3434315" h="0">
                  <a:moveTo>
                    <a:pt x="0" y="0"/>
                  </a:moveTo>
                  <a:lnTo>
                    <a:pt x="0" y="0"/>
                  </a:lnTo>
                  <a:lnTo>
                    <a:pt x="0" y="0"/>
                  </a:lnTo>
                  <a:lnTo>
                    <a:pt x="0" y="0"/>
                  </a:lnTo>
                  <a:lnTo>
                    <a:pt x="137372" y="0"/>
                  </a:lnTo>
                  <a:lnTo>
                    <a:pt x="137372" y="0"/>
                  </a:lnTo>
                  <a:lnTo>
                    <a:pt x="137372" y="0"/>
                  </a:lnTo>
                  <a:lnTo>
                    <a:pt x="137372" y="0"/>
                  </a:lnTo>
                  <a:lnTo>
                    <a:pt x="274745" y="0"/>
                  </a:lnTo>
                  <a:lnTo>
                    <a:pt x="274745" y="0"/>
                  </a:lnTo>
                  <a:lnTo>
                    <a:pt x="274745" y="0"/>
                  </a:lnTo>
                  <a:lnTo>
                    <a:pt x="274745" y="0"/>
                  </a:lnTo>
                  <a:lnTo>
                    <a:pt x="412117" y="0"/>
                  </a:lnTo>
                  <a:lnTo>
                    <a:pt x="412117" y="0"/>
                  </a:lnTo>
                  <a:lnTo>
                    <a:pt x="412117" y="0"/>
                  </a:lnTo>
                  <a:lnTo>
                    <a:pt x="412117" y="0"/>
                  </a:lnTo>
                  <a:lnTo>
                    <a:pt x="549490" y="0"/>
                  </a:lnTo>
                  <a:lnTo>
                    <a:pt x="549490" y="0"/>
                  </a:lnTo>
                  <a:lnTo>
                    <a:pt x="549490" y="0"/>
                  </a:lnTo>
                  <a:lnTo>
                    <a:pt x="549490" y="0"/>
                  </a:lnTo>
                  <a:lnTo>
                    <a:pt x="686863" y="0"/>
                  </a:lnTo>
                  <a:lnTo>
                    <a:pt x="686863" y="0"/>
                  </a:lnTo>
                  <a:lnTo>
                    <a:pt x="686863" y="0"/>
                  </a:lnTo>
                  <a:lnTo>
                    <a:pt x="686863" y="0"/>
                  </a:lnTo>
                  <a:lnTo>
                    <a:pt x="824235" y="0"/>
                  </a:lnTo>
                  <a:lnTo>
                    <a:pt x="824235" y="0"/>
                  </a:lnTo>
                  <a:lnTo>
                    <a:pt x="824235" y="0"/>
                  </a:lnTo>
                  <a:lnTo>
                    <a:pt x="824235" y="0"/>
                  </a:lnTo>
                  <a:lnTo>
                    <a:pt x="961608" y="0"/>
                  </a:lnTo>
                  <a:lnTo>
                    <a:pt x="961608" y="0"/>
                  </a:lnTo>
                  <a:lnTo>
                    <a:pt x="961608" y="0"/>
                  </a:lnTo>
                  <a:lnTo>
                    <a:pt x="961608" y="0"/>
                  </a:lnTo>
                  <a:lnTo>
                    <a:pt x="1098981" y="0"/>
                  </a:lnTo>
                  <a:lnTo>
                    <a:pt x="1098981" y="0"/>
                  </a:lnTo>
                  <a:lnTo>
                    <a:pt x="1098981" y="0"/>
                  </a:lnTo>
                  <a:lnTo>
                    <a:pt x="1098981" y="0"/>
                  </a:lnTo>
                  <a:lnTo>
                    <a:pt x="1236353" y="0"/>
                  </a:lnTo>
                  <a:lnTo>
                    <a:pt x="1236353" y="0"/>
                  </a:lnTo>
                  <a:lnTo>
                    <a:pt x="1236353" y="0"/>
                  </a:lnTo>
                  <a:lnTo>
                    <a:pt x="1236353" y="0"/>
                  </a:lnTo>
                  <a:lnTo>
                    <a:pt x="1373726" y="0"/>
                  </a:lnTo>
                  <a:lnTo>
                    <a:pt x="1373726" y="0"/>
                  </a:lnTo>
                  <a:lnTo>
                    <a:pt x="1373726" y="0"/>
                  </a:lnTo>
                  <a:lnTo>
                    <a:pt x="1373726" y="0"/>
                  </a:lnTo>
                  <a:lnTo>
                    <a:pt x="1511098" y="0"/>
                  </a:lnTo>
                  <a:lnTo>
                    <a:pt x="1511098" y="0"/>
                  </a:lnTo>
                  <a:lnTo>
                    <a:pt x="1511098" y="0"/>
                  </a:lnTo>
                  <a:lnTo>
                    <a:pt x="1511098" y="0"/>
                  </a:lnTo>
                  <a:lnTo>
                    <a:pt x="1648471" y="0"/>
                  </a:lnTo>
                  <a:lnTo>
                    <a:pt x="1648471" y="0"/>
                  </a:lnTo>
                  <a:lnTo>
                    <a:pt x="1648471" y="0"/>
                  </a:lnTo>
                  <a:lnTo>
                    <a:pt x="1648471" y="0"/>
                  </a:lnTo>
                  <a:lnTo>
                    <a:pt x="1785844" y="0"/>
                  </a:lnTo>
                  <a:lnTo>
                    <a:pt x="1785844" y="0"/>
                  </a:lnTo>
                  <a:lnTo>
                    <a:pt x="1785844" y="0"/>
                  </a:lnTo>
                  <a:lnTo>
                    <a:pt x="1785844" y="0"/>
                  </a:lnTo>
                  <a:lnTo>
                    <a:pt x="1923216" y="0"/>
                  </a:lnTo>
                  <a:lnTo>
                    <a:pt x="1923216" y="0"/>
                  </a:lnTo>
                  <a:lnTo>
                    <a:pt x="1923216" y="0"/>
                  </a:lnTo>
                  <a:lnTo>
                    <a:pt x="1923216" y="0"/>
                  </a:lnTo>
                  <a:lnTo>
                    <a:pt x="2060589" y="0"/>
                  </a:lnTo>
                  <a:lnTo>
                    <a:pt x="2060589" y="0"/>
                  </a:lnTo>
                  <a:lnTo>
                    <a:pt x="2060589" y="0"/>
                  </a:lnTo>
                  <a:lnTo>
                    <a:pt x="2060589" y="0"/>
                  </a:lnTo>
                  <a:lnTo>
                    <a:pt x="2197962" y="0"/>
                  </a:lnTo>
                  <a:lnTo>
                    <a:pt x="2197962" y="0"/>
                  </a:lnTo>
                  <a:lnTo>
                    <a:pt x="2197962" y="0"/>
                  </a:lnTo>
                  <a:lnTo>
                    <a:pt x="2197962" y="0"/>
                  </a:lnTo>
                  <a:lnTo>
                    <a:pt x="2335334" y="0"/>
                  </a:lnTo>
                  <a:lnTo>
                    <a:pt x="2335334" y="0"/>
                  </a:lnTo>
                  <a:lnTo>
                    <a:pt x="2335334" y="0"/>
                  </a:lnTo>
                  <a:lnTo>
                    <a:pt x="2335334" y="0"/>
                  </a:lnTo>
                  <a:lnTo>
                    <a:pt x="2472707" y="0"/>
                  </a:lnTo>
                  <a:lnTo>
                    <a:pt x="2472707" y="0"/>
                  </a:lnTo>
                  <a:lnTo>
                    <a:pt x="2472707" y="0"/>
                  </a:lnTo>
                  <a:lnTo>
                    <a:pt x="2472707" y="0"/>
                  </a:lnTo>
                  <a:lnTo>
                    <a:pt x="2610079" y="0"/>
                  </a:lnTo>
                  <a:lnTo>
                    <a:pt x="2610079" y="0"/>
                  </a:lnTo>
                  <a:lnTo>
                    <a:pt x="2610079" y="0"/>
                  </a:lnTo>
                  <a:lnTo>
                    <a:pt x="2610079" y="0"/>
                  </a:lnTo>
                  <a:lnTo>
                    <a:pt x="2747452" y="0"/>
                  </a:lnTo>
                  <a:lnTo>
                    <a:pt x="2747452" y="0"/>
                  </a:lnTo>
                  <a:lnTo>
                    <a:pt x="2747452" y="0"/>
                  </a:lnTo>
                  <a:lnTo>
                    <a:pt x="2747452" y="0"/>
                  </a:lnTo>
                  <a:lnTo>
                    <a:pt x="2884825" y="0"/>
                  </a:lnTo>
                  <a:lnTo>
                    <a:pt x="2884825" y="0"/>
                  </a:lnTo>
                  <a:lnTo>
                    <a:pt x="2884825" y="0"/>
                  </a:lnTo>
                  <a:lnTo>
                    <a:pt x="2884825" y="0"/>
                  </a:lnTo>
                  <a:lnTo>
                    <a:pt x="3022197" y="0"/>
                  </a:lnTo>
                  <a:lnTo>
                    <a:pt x="3022197" y="0"/>
                  </a:lnTo>
                  <a:lnTo>
                    <a:pt x="3022197" y="0"/>
                  </a:lnTo>
                  <a:lnTo>
                    <a:pt x="3022197" y="0"/>
                  </a:lnTo>
                  <a:lnTo>
                    <a:pt x="3159570" y="0"/>
                  </a:lnTo>
                  <a:lnTo>
                    <a:pt x="3159570" y="0"/>
                  </a:lnTo>
                  <a:lnTo>
                    <a:pt x="3159570" y="0"/>
                  </a:lnTo>
                  <a:lnTo>
                    <a:pt x="3159570" y="0"/>
                  </a:lnTo>
                  <a:lnTo>
                    <a:pt x="3296943" y="0"/>
                  </a:lnTo>
                  <a:lnTo>
                    <a:pt x="3296943" y="0"/>
                  </a:lnTo>
                  <a:lnTo>
                    <a:pt x="3296943" y="0"/>
                  </a:lnTo>
                  <a:lnTo>
                    <a:pt x="3296943" y="0"/>
                  </a:lnTo>
                  <a:lnTo>
                    <a:pt x="3434315" y="0"/>
                  </a:lnTo>
                  <a:lnTo>
                    <a:pt x="3434315" y="0"/>
                  </a:lnTo>
                  <a:lnTo>
                    <a:pt x="3434315" y="0"/>
                  </a:lnTo>
                  <a:lnTo>
                    <a:pt x="3434315" y="0"/>
                  </a:lnTo>
                </a:path>
              </a:pathLst>
            </a:custGeom>
            <a:ln w="13550" cap="flat">
              <a:solidFill>
                <a:srgbClr val="000000">
                  <a:alpha val="100000"/>
                </a:srgbClr>
              </a:solidFill>
              <a:prstDash val="dash"/>
              <a:round/>
            </a:ln>
          </p:spPr>
          <p:txBody>
            <a:bodyPr/>
            <a:lstStyle/>
            <a:p/>
          </p:txBody>
        </p:sp>
        <p:sp>
          <p:nvSpPr>
            <p:cNvPr id="75" name="pl75"/>
            <p:cNvSpPr/>
            <p:nvPr/>
          </p:nvSpPr>
          <p:spPr>
            <a:xfrm>
              <a:off x="5398790" y="1759925"/>
              <a:ext cx="3434315" cy="660903"/>
            </a:xfrm>
            <a:custGeom>
              <a:avLst/>
              <a:pathLst>
                <a:path w="3434315" h="660903">
                  <a:moveTo>
                    <a:pt x="0" y="578290"/>
                  </a:moveTo>
                  <a:lnTo>
                    <a:pt x="137372" y="578290"/>
                  </a:lnTo>
                  <a:lnTo>
                    <a:pt x="274745" y="660903"/>
                  </a:lnTo>
                  <a:lnTo>
                    <a:pt x="412117" y="660903"/>
                  </a:lnTo>
                  <a:lnTo>
                    <a:pt x="549490" y="578290"/>
                  </a:lnTo>
                  <a:lnTo>
                    <a:pt x="686863" y="495677"/>
                  </a:lnTo>
                  <a:lnTo>
                    <a:pt x="824235" y="247838"/>
                  </a:lnTo>
                  <a:lnTo>
                    <a:pt x="961608" y="247838"/>
                  </a:lnTo>
                  <a:lnTo>
                    <a:pt x="1098981" y="82612"/>
                  </a:lnTo>
                  <a:lnTo>
                    <a:pt x="1236353" y="82612"/>
                  </a:lnTo>
                  <a:lnTo>
                    <a:pt x="1373726" y="82612"/>
                  </a:lnTo>
                  <a:lnTo>
                    <a:pt x="1511098" y="0"/>
                  </a:lnTo>
                  <a:lnTo>
                    <a:pt x="1648471" y="0"/>
                  </a:lnTo>
                  <a:lnTo>
                    <a:pt x="1785844" y="0"/>
                  </a:lnTo>
                  <a:lnTo>
                    <a:pt x="1923216" y="0"/>
                  </a:lnTo>
                  <a:lnTo>
                    <a:pt x="2060589" y="0"/>
                  </a:lnTo>
                  <a:lnTo>
                    <a:pt x="2197962" y="0"/>
                  </a:lnTo>
                  <a:lnTo>
                    <a:pt x="2335334" y="82612"/>
                  </a:lnTo>
                  <a:lnTo>
                    <a:pt x="2472707" y="0"/>
                  </a:lnTo>
                  <a:lnTo>
                    <a:pt x="2610079" y="165225"/>
                  </a:lnTo>
                  <a:lnTo>
                    <a:pt x="2747452" y="413064"/>
                  </a:lnTo>
                  <a:lnTo>
                    <a:pt x="2884825" y="578290"/>
                  </a:lnTo>
                  <a:lnTo>
                    <a:pt x="3022197" y="330451"/>
                  </a:lnTo>
                  <a:lnTo>
                    <a:pt x="3159570" y="413064"/>
                  </a:lnTo>
                  <a:lnTo>
                    <a:pt x="3296943" y="330451"/>
                  </a:lnTo>
                  <a:lnTo>
                    <a:pt x="3434315" y="413064"/>
                  </a:lnTo>
                </a:path>
              </a:pathLst>
            </a:custGeom>
            <a:ln w="65043" cap="flat">
              <a:solidFill>
                <a:srgbClr val="000000">
                  <a:alpha val="100000"/>
                </a:srgbClr>
              </a:solidFill>
              <a:prstDash val="solid"/>
              <a:round/>
            </a:ln>
          </p:spPr>
          <p:txBody>
            <a:bodyPr/>
            <a:lstStyle/>
            <a:p/>
          </p:txBody>
        </p:sp>
        <p:sp>
          <p:nvSpPr>
            <p:cNvPr id="76" name="pl76"/>
            <p:cNvSpPr/>
            <p:nvPr/>
          </p:nvSpPr>
          <p:spPr>
            <a:xfrm>
              <a:off x="5398790" y="1759925"/>
              <a:ext cx="3434315" cy="660903"/>
            </a:xfrm>
            <a:custGeom>
              <a:avLst/>
              <a:pathLst>
                <a:path w="3434315" h="660903">
                  <a:moveTo>
                    <a:pt x="0" y="578290"/>
                  </a:moveTo>
                  <a:lnTo>
                    <a:pt x="137372" y="578290"/>
                  </a:lnTo>
                  <a:lnTo>
                    <a:pt x="274745" y="660903"/>
                  </a:lnTo>
                  <a:lnTo>
                    <a:pt x="412117" y="660903"/>
                  </a:lnTo>
                  <a:lnTo>
                    <a:pt x="549490" y="578290"/>
                  </a:lnTo>
                  <a:lnTo>
                    <a:pt x="686863" y="495677"/>
                  </a:lnTo>
                  <a:lnTo>
                    <a:pt x="824235" y="247838"/>
                  </a:lnTo>
                  <a:lnTo>
                    <a:pt x="961608" y="247838"/>
                  </a:lnTo>
                  <a:lnTo>
                    <a:pt x="1098981" y="82612"/>
                  </a:lnTo>
                  <a:lnTo>
                    <a:pt x="1236353" y="82612"/>
                  </a:lnTo>
                  <a:lnTo>
                    <a:pt x="1373726" y="82612"/>
                  </a:lnTo>
                  <a:lnTo>
                    <a:pt x="1511098" y="0"/>
                  </a:lnTo>
                  <a:lnTo>
                    <a:pt x="1648471" y="0"/>
                  </a:lnTo>
                  <a:lnTo>
                    <a:pt x="1785844" y="0"/>
                  </a:lnTo>
                  <a:lnTo>
                    <a:pt x="1923216" y="0"/>
                  </a:lnTo>
                  <a:lnTo>
                    <a:pt x="2060589" y="0"/>
                  </a:lnTo>
                  <a:lnTo>
                    <a:pt x="2197962" y="0"/>
                  </a:lnTo>
                  <a:lnTo>
                    <a:pt x="2335334" y="82612"/>
                  </a:lnTo>
                  <a:lnTo>
                    <a:pt x="2472707" y="0"/>
                  </a:lnTo>
                  <a:lnTo>
                    <a:pt x="2610079" y="165225"/>
                  </a:lnTo>
                  <a:lnTo>
                    <a:pt x="2747452" y="413064"/>
                  </a:lnTo>
                  <a:lnTo>
                    <a:pt x="2884825" y="578290"/>
                  </a:lnTo>
                  <a:lnTo>
                    <a:pt x="3022197" y="330451"/>
                  </a:lnTo>
                  <a:lnTo>
                    <a:pt x="3159570" y="413064"/>
                  </a:lnTo>
                  <a:lnTo>
                    <a:pt x="3296943" y="330451"/>
                  </a:lnTo>
                  <a:lnTo>
                    <a:pt x="3434315" y="413064"/>
                  </a:lnTo>
                </a:path>
              </a:pathLst>
            </a:custGeom>
            <a:ln w="40651" cap="flat">
              <a:solidFill>
                <a:srgbClr val="00833D">
                  <a:alpha val="100000"/>
                </a:srgbClr>
              </a:solidFill>
              <a:prstDash val="solid"/>
              <a:round/>
            </a:ln>
          </p:spPr>
          <p:txBody>
            <a:bodyPr/>
            <a:lstStyle/>
            <a:p/>
          </p:txBody>
        </p:sp>
        <p:sp>
          <p:nvSpPr>
            <p:cNvPr id="77" name="tx77"/>
            <p:cNvSpPr/>
            <p:nvPr/>
          </p:nvSpPr>
          <p:spPr>
            <a:xfrm>
              <a:off x="5350601" y="215966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78" name="tx78"/>
            <p:cNvSpPr/>
            <p:nvPr/>
          </p:nvSpPr>
          <p:spPr>
            <a:xfrm>
              <a:off x="6037464" y="207704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79" name="tx79"/>
            <p:cNvSpPr/>
            <p:nvPr/>
          </p:nvSpPr>
          <p:spPr>
            <a:xfrm>
              <a:off x="6742387" y="16639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0" name="tx80"/>
            <p:cNvSpPr/>
            <p:nvPr/>
          </p:nvSpPr>
          <p:spPr>
            <a:xfrm>
              <a:off x="7429250" y="15813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1" name="tx81"/>
            <p:cNvSpPr/>
            <p:nvPr/>
          </p:nvSpPr>
          <p:spPr>
            <a:xfrm>
              <a:off x="7978740" y="174659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2" name="tx82"/>
            <p:cNvSpPr/>
            <p:nvPr/>
          </p:nvSpPr>
          <p:spPr>
            <a:xfrm>
              <a:off x="8784917" y="199443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3" name="tx83"/>
            <p:cNvSpPr/>
            <p:nvPr/>
          </p:nvSpPr>
          <p:spPr>
            <a:xfrm>
              <a:off x="4980741" y="3531918"/>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a:t>
              </a:r>
            </a:p>
          </p:txBody>
        </p:sp>
        <p:sp>
          <p:nvSpPr>
            <p:cNvPr id="84" name="tx84"/>
            <p:cNvSpPr/>
            <p:nvPr/>
          </p:nvSpPr>
          <p:spPr>
            <a:xfrm>
              <a:off x="4980741" y="2705789"/>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85" name="tx85"/>
            <p:cNvSpPr/>
            <p:nvPr/>
          </p:nvSpPr>
          <p:spPr>
            <a:xfrm>
              <a:off x="5093761" y="1879660"/>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86" name="tx86"/>
            <p:cNvSpPr/>
            <p:nvPr/>
          </p:nvSpPr>
          <p:spPr>
            <a:xfrm rot="-5400000">
              <a:off x="5243342"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87" name="tx87"/>
            <p:cNvSpPr/>
            <p:nvPr/>
          </p:nvSpPr>
          <p:spPr>
            <a:xfrm rot="-5400000">
              <a:off x="5930205"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88" name="tx88"/>
            <p:cNvSpPr/>
            <p:nvPr/>
          </p:nvSpPr>
          <p:spPr>
            <a:xfrm rot="-5400000">
              <a:off x="6617068"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89" name="tx89"/>
            <p:cNvSpPr/>
            <p:nvPr/>
          </p:nvSpPr>
          <p:spPr>
            <a:xfrm rot="-5400000">
              <a:off x="7303931"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90" name="tx90"/>
            <p:cNvSpPr/>
            <p:nvPr/>
          </p:nvSpPr>
          <p:spPr>
            <a:xfrm rot="-5400000">
              <a:off x="7853422"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91" name="tx91"/>
            <p:cNvSpPr/>
            <p:nvPr/>
          </p:nvSpPr>
          <p:spPr>
            <a:xfrm rot="-5400000">
              <a:off x="8677658"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92" name="tx92"/>
            <p:cNvSpPr/>
            <p:nvPr/>
          </p:nvSpPr>
          <p:spPr>
            <a:xfrm rot="-5400000">
              <a:off x="4281635" y="2829708"/>
              <a:ext cx="11842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Difference (% points)</a:t>
              </a:r>
            </a:p>
          </p:txBody>
        </p:sp>
        <p:sp>
          <p:nvSpPr>
            <p:cNvPr id="93" name="pl93"/>
            <p:cNvSpPr/>
            <p:nvPr/>
          </p:nvSpPr>
          <p:spPr>
            <a:xfrm>
              <a:off x="5806104" y="4946500"/>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94" name="pl94"/>
            <p:cNvSpPr/>
            <p:nvPr/>
          </p:nvSpPr>
          <p:spPr>
            <a:xfrm>
              <a:off x="6447014" y="4946500"/>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95" name="pl95"/>
            <p:cNvSpPr/>
            <p:nvPr/>
          </p:nvSpPr>
          <p:spPr>
            <a:xfrm>
              <a:off x="7066892" y="4946500"/>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96" name="pl96"/>
            <p:cNvSpPr/>
            <p:nvPr/>
          </p:nvSpPr>
          <p:spPr>
            <a:xfrm>
              <a:off x="7792566" y="4946500"/>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97" name="pl97"/>
            <p:cNvSpPr/>
            <p:nvPr/>
          </p:nvSpPr>
          <p:spPr>
            <a:xfrm>
              <a:off x="7792566" y="4946500"/>
              <a:ext cx="175564" cy="0"/>
            </a:xfrm>
            <a:custGeom>
              <a:avLst/>
              <a:pathLst>
                <a:path w="175564" h="0">
                  <a:moveTo>
                    <a:pt x="0" y="0"/>
                  </a:moveTo>
                  <a:lnTo>
                    <a:pt x="175564" y="0"/>
                  </a:lnTo>
                </a:path>
              </a:pathLst>
            </a:custGeom>
            <a:ln w="40651" cap="flat">
              <a:solidFill>
                <a:srgbClr val="00833D">
                  <a:alpha val="100000"/>
                </a:srgbClr>
              </a:solidFill>
              <a:prstDash val="solid"/>
              <a:round/>
            </a:ln>
          </p:spPr>
          <p:txBody>
            <a:bodyPr/>
            <a:lstStyle/>
            <a:p/>
          </p:txBody>
        </p:sp>
        <p:sp>
          <p:nvSpPr>
            <p:cNvPr id="98" name="tx98"/>
            <p:cNvSpPr/>
            <p:nvPr/>
          </p:nvSpPr>
          <p:spPr>
            <a:xfrm>
              <a:off x="6073204" y="4901009"/>
              <a:ext cx="2822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HICs</a:t>
              </a:r>
            </a:p>
          </p:txBody>
        </p:sp>
        <p:sp>
          <p:nvSpPr>
            <p:cNvPr id="99" name="tx99"/>
            <p:cNvSpPr/>
            <p:nvPr/>
          </p:nvSpPr>
          <p:spPr>
            <a:xfrm>
              <a:off x="6714113" y="4901009"/>
              <a:ext cx="26124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LICs</a:t>
              </a:r>
            </a:p>
          </p:txBody>
        </p:sp>
        <p:sp>
          <p:nvSpPr>
            <p:cNvPr id="100" name="tx100"/>
            <p:cNvSpPr/>
            <p:nvPr/>
          </p:nvSpPr>
          <p:spPr>
            <a:xfrm>
              <a:off x="7333991" y="4901009"/>
              <a:ext cx="367040"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LMICs</a:t>
              </a:r>
            </a:p>
          </p:txBody>
        </p:sp>
        <p:sp>
          <p:nvSpPr>
            <p:cNvPr id="101" name="tx101"/>
            <p:cNvSpPr/>
            <p:nvPr/>
          </p:nvSpPr>
          <p:spPr>
            <a:xfrm>
              <a:off x="8059666" y="4901009"/>
              <a:ext cx="388071"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UMICs</a:t>
              </a:r>
            </a:p>
          </p:txBody>
        </p:sp>
        <p:sp>
          <p:nvSpPr>
            <p:cNvPr id="102" name="tx102"/>
            <p:cNvSpPr/>
            <p:nvPr/>
          </p:nvSpPr>
          <p:spPr>
            <a:xfrm>
              <a:off x="5579481" y="1437626"/>
              <a:ext cx="3072932"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MCV1 coverage difference compared to 2019</a:t>
              </a:r>
            </a:p>
          </p:txBody>
        </p:sp>
        <p:sp>
          <p:nvSpPr>
            <p:cNvPr id="103" name="pl103"/>
            <p:cNvSpPr/>
            <p:nvPr/>
          </p:nvSpPr>
          <p:spPr>
            <a:xfrm>
              <a:off x="2330325" y="5475768"/>
              <a:ext cx="0" cy="446109"/>
            </a:xfrm>
            <a:custGeom>
              <a:avLst/>
              <a:pathLst>
                <a:path w="0" h="446109">
                  <a:moveTo>
                    <a:pt x="0" y="446109"/>
                  </a:moveTo>
                  <a:lnTo>
                    <a:pt x="0" y="0"/>
                  </a:lnTo>
                  <a:lnTo>
                    <a:pt x="0" y="0"/>
                  </a:lnTo>
                </a:path>
              </a:pathLst>
            </a:custGeom>
            <a:ln w="6775" cap="flat">
              <a:solidFill>
                <a:srgbClr val="EBEBEB">
                  <a:alpha val="100000"/>
                </a:srgbClr>
              </a:solidFill>
              <a:prstDash val="solid"/>
              <a:round/>
            </a:ln>
          </p:spPr>
          <p:txBody>
            <a:bodyPr/>
            <a:lstStyle/>
            <a:p/>
          </p:txBody>
        </p:sp>
        <p:sp>
          <p:nvSpPr>
            <p:cNvPr id="104" name="pl104"/>
            <p:cNvSpPr/>
            <p:nvPr/>
          </p:nvSpPr>
          <p:spPr>
            <a:xfrm>
              <a:off x="4432529" y="5475768"/>
              <a:ext cx="0" cy="446109"/>
            </a:xfrm>
            <a:custGeom>
              <a:avLst/>
              <a:pathLst>
                <a:path w="0" h="446109">
                  <a:moveTo>
                    <a:pt x="0" y="446109"/>
                  </a:moveTo>
                  <a:lnTo>
                    <a:pt x="0" y="0"/>
                  </a:lnTo>
                  <a:lnTo>
                    <a:pt x="0" y="0"/>
                  </a:lnTo>
                </a:path>
              </a:pathLst>
            </a:custGeom>
            <a:ln w="6775" cap="flat">
              <a:solidFill>
                <a:srgbClr val="EBEBEB">
                  <a:alpha val="100000"/>
                </a:srgbClr>
              </a:solidFill>
              <a:prstDash val="solid"/>
              <a:round/>
            </a:ln>
          </p:spPr>
          <p:txBody>
            <a:bodyPr/>
            <a:lstStyle/>
            <a:p/>
          </p:txBody>
        </p:sp>
        <p:sp>
          <p:nvSpPr>
            <p:cNvPr id="105" name="pl105"/>
            <p:cNvSpPr/>
            <p:nvPr/>
          </p:nvSpPr>
          <p:spPr>
            <a:xfrm>
              <a:off x="6534732" y="5475768"/>
              <a:ext cx="0" cy="446109"/>
            </a:xfrm>
            <a:custGeom>
              <a:avLst/>
              <a:pathLst>
                <a:path w="0" h="446109">
                  <a:moveTo>
                    <a:pt x="0" y="446109"/>
                  </a:moveTo>
                  <a:lnTo>
                    <a:pt x="0" y="0"/>
                  </a:lnTo>
                  <a:lnTo>
                    <a:pt x="0" y="0"/>
                  </a:lnTo>
                </a:path>
              </a:pathLst>
            </a:custGeom>
            <a:ln w="6775" cap="flat">
              <a:solidFill>
                <a:srgbClr val="EBEBEB">
                  <a:alpha val="100000"/>
                </a:srgbClr>
              </a:solidFill>
              <a:prstDash val="solid"/>
              <a:round/>
            </a:ln>
          </p:spPr>
          <p:txBody>
            <a:bodyPr/>
            <a:lstStyle/>
            <a:p/>
          </p:txBody>
        </p:sp>
        <p:sp>
          <p:nvSpPr>
            <p:cNvPr id="106" name="pl106"/>
            <p:cNvSpPr/>
            <p:nvPr/>
          </p:nvSpPr>
          <p:spPr>
            <a:xfrm>
              <a:off x="8636936" y="5475768"/>
              <a:ext cx="0" cy="446109"/>
            </a:xfrm>
            <a:custGeom>
              <a:avLst/>
              <a:pathLst>
                <a:path w="0" h="446109">
                  <a:moveTo>
                    <a:pt x="0" y="446109"/>
                  </a:moveTo>
                  <a:lnTo>
                    <a:pt x="0" y="0"/>
                  </a:lnTo>
                  <a:lnTo>
                    <a:pt x="0" y="0"/>
                  </a:lnTo>
                </a:path>
              </a:pathLst>
            </a:custGeom>
            <a:ln w="6775" cap="flat">
              <a:solidFill>
                <a:srgbClr val="EBEBEB">
                  <a:alpha val="100000"/>
                </a:srgbClr>
              </a:solidFill>
              <a:prstDash val="solid"/>
              <a:round/>
            </a:ln>
          </p:spPr>
          <p:txBody>
            <a:bodyPr/>
            <a:lstStyle/>
            <a:p/>
          </p:txBody>
        </p:sp>
        <p:sp>
          <p:nvSpPr>
            <p:cNvPr id="107" name="pl107"/>
            <p:cNvSpPr/>
            <p:nvPr/>
          </p:nvSpPr>
          <p:spPr>
            <a:xfrm>
              <a:off x="911338" y="5838232"/>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8" name="pl108"/>
            <p:cNvSpPr/>
            <p:nvPr/>
          </p:nvSpPr>
          <p:spPr>
            <a:xfrm>
              <a:off x="911338" y="5698823"/>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9" name="pl109"/>
            <p:cNvSpPr/>
            <p:nvPr/>
          </p:nvSpPr>
          <p:spPr>
            <a:xfrm>
              <a:off x="911338" y="5559413"/>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10" name="pl110"/>
            <p:cNvSpPr/>
            <p:nvPr/>
          </p:nvSpPr>
          <p:spPr>
            <a:xfrm>
              <a:off x="1279224"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11" name="pl111"/>
            <p:cNvSpPr/>
            <p:nvPr/>
          </p:nvSpPr>
          <p:spPr>
            <a:xfrm>
              <a:off x="3381427"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12" name="pl112"/>
            <p:cNvSpPr/>
            <p:nvPr/>
          </p:nvSpPr>
          <p:spPr>
            <a:xfrm>
              <a:off x="5483631"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13" name="pl113"/>
            <p:cNvSpPr/>
            <p:nvPr/>
          </p:nvSpPr>
          <p:spPr>
            <a:xfrm>
              <a:off x="7585834"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14" name="rc114"/>
            <p:cNvSpPr/>
            <p:nvPr/>
          </p:nvSpPr>
          <p:spPr>
            <a:xfrm>
              <a:off x="1279224" y="5782468"/>
              <a:ext cx="6727051" cy="111527"/>
            </a:xfrm>
            <a:prstGeom prst="rect">
              <a:avLst/>
            </a:prstGeom>
            <a:solidFill>
              <a:srgbClr val="00833D">
                <a:alpha val="80000"/>
              </a:srgbClr>
            </a:solidFill>
          </p:spPr>
          <p:txBody>
            <a:bodyPr/>
            <a:lstStyle/>
            <a:p/>
          </p:txBody>
        </p:sp>
        <p:sp>
          <p:nvSpPr>
            <p:cNvPr id="115" name="rc115"/>
            <p:cNvSpPr/>
            <p:nvPr/>
          </p:nvSpPr>
          <p:spPr>
            <a:xfrm>
              <a:off x="1279224" y="5643059"/>
              <a:ext cx="6727051" cy="111527"/>
            </a:xfrm>
            <a:prstGeom prst="rect">
              <a:avLst/>
            </a:prstGeom>
            <a:solidFill>
              <a:srgbClr val="00833D">
                <a:alpha val="80000"/>
              </a:srgbClr>
            </a:solidFill>
          </p:spPr>
          <p:txBody>
            <a:bodyPr/>
            <a:lstStyle/>
            <a:p/>
          </p:txBody>
        </p:sp>
        <p:sp>
          <p:nvSpPr>
            <p:cNvPr id="116" name="rc116"/>
            <p:cNvSpPr/>
            <p:nvPr/>
          </p:nvSpPr>
          <p:spPr>
            <a:xfrm>
              <a:off x="1279224" y="5503650"/>
              <a:ext cx="7357712" cy="111527"/>
            </a:xfrm>
            <a:prstGeom prst="rect">
              <a:avLst/>
            </a:prstGeom>
            <a:solidFill>
              <a:srgbClr val="00833D">
                <a:alpha val="80000"/>
              </a:srgbClr>
            </a:solidFill>
          </p:spPr>
          <p:txBody>
            <a:bodyPr/>
            <a:lstStyle/>
            <a:p/>
          </p:txBody>
        </p:sp>
        <p:sp>
          <p:nvSpPr>
            <p:cNvPr id="117" name="tx117"/>
            <p:cNvSpPr/>
            <p:nvPr/>
          </p:nvSpPr>
          <p:spPr>
            <a:xfrm>
              <a:off x="8081576" y="579941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3.2</a:t>
              </a:r>
            </a:p>
          </p:txBody>
        </p:sp>
        <p:sp>
          <p:nvSpPr>
            <p:cNvPr id="118" name="tx118"/>
            <p:cNvSpPr/>
            <p:nvPr/>
          </p:nvSpPr>
          <p:spPr>
            <a:xfrm>
              <a:off x="8081576" y="566000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3.2</a:t>
              </a:r>
            </a:p>
          </p:txBody>
        </p:sp>
        <p:sp>
          <p:nvSpPr>
            <p:cNvPr id="119" name="tx119"/>
            <p:cNvSpPr/>
            <p:nvPr/>
          </p:nvSpPr>
          <p:spPr>
            <a:xfrm>
              <a:off x="8712237" y="552059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3.5</a:t>
              </a:r>
            </a:p>
          </p:txBody>
        </p:sp>
        <p:sp>
          <p:nvSpPr>
            <p:cNvPr id="120" name="tx120"/>
            <p:cNvSpPr/>
            <p:nvPr/>
          </p:nvSpPr>
          <p:spPr>
            <a:xfrm>
              <a:off x="565975" y="5792741"/>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21" name="tx121"/>
            <p:cNvSpPr/>
            <p:nvPr/>
          </p:nvSpPr>
          <p:spPr>
            <a:xfrm>
              <a:off x="565975" y="5653331"/>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22" name="tx122"/>
            <p:cNvSpPr/>
            <p:nvPr/>
          </p:nvSpPr>
          <p:spPr>
            <a:xfrm>
              <a:off x="565975" y="5513922"/>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23" name="tx123"/>
            <p:cNvSpPr/>
            <p:nvPr/>
          </p:nvSpPr>
          <p:spPr>
            <a:xfrm>
              <a:off x="1208540"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124" name="tx124"/>
            <p:cNvSpPr/>
            <p:nvPr/>
          </p:nvSpPr>
          <p:spPr>
            <a:xfrm>
              <a:off x="3310744"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a:t>
              </a:r>
            </a:p>
          </p:txBody>
        </p:sp>
        <p:sp>
          <p:nvSpPr>
            <p:cNvPr id="125" name="tx125"/>
            <p:cNvSpPr/>
            <p:nvPr/>
          </p:nvSpPr>
          <p:spPr>
            <a:xfrm>
              <a:off x="5412947"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a:t>
              </a:r>
            </a:p>
          </p:txBody>
        </p:sp>
        <p:sp>
          <p:nvSpPr>
            <p:cNvPr id="126" name="tx126"/>
            <p:cNvSpPr/>
            <p:nvPr/>
          </p:nvSpPr>
          <p:spPr>
            <a:xfrm>
              <a:off x="7515151"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3</a:t>
              </a:r>
            </a:p>
          </p:txBody>
        </p:sp>
        <p:sp>
          <p:nvSpPr>
            <p:cNvPr id="127" name="tx127"/>
            <p:cNvSpPr/>
            <p:nvPr/>
          </p:nvSpPr>
          <p:spPr>
            <a:xfrm>
              <a:off x="4240779" y="6136985"/>
              <a:ext cx="143460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000000">
                      <a:alpha val="100000"/>
                    </a:srgbClr>
                  </a:solidFill>
                  <a:latin typeface="Arial"/>
                  <a:cs typeface="Arial"/>
                </a:rPr>
                <a:t>Unvaccinated children (millions)</a:t>
              </a:r>
            </a:p>
          </p:txBody>
        </p:sp>
        <p:sp>
          <p:nvSpPr>
            <p:cNvPr id="128" name="tx128"/>
            <p:cNvSpPr/>
            <p:nvPr/>
          </p:nvSpPr>
          <p:spPr>
            <a:xfrm>
              <a:off x="911338" y="5264995"/>
              <a:ext cx="3744650"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Number of infants unprotected against measles, UMICs</a:t>
              </a:r>
            </a:p>
          </p:txBody>
        </p:sp>
        <p:sp>
          <p:nvSpPr>
            <p:cNvPr id="129" name="tx129"/>
            <p:cNvSpPr/>
            <p:nvPr/>
          </p:nvSpPr>
          <p:spPr>
            <a:xfrm>
              <a:off x="4842838"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30" name="tx130"/>
            <p:cNvSpPr/>
            <p:nvPr/>
          </p:nvSpPr>
          <p:spPr>
            <a:xfrm>
              <a:off x="840875" y="6421459"/>
              <a:ext cx="81639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sp>
          <p:nvSpPr>
            <p:cNvPr id="131" name="tx131"/>
            <p:cNvSpPr/>
            <p:nvPr/>
          </p:nvSpPr>
          <p:spPr>
            <a:xfrm>
              <a:off x="4792363" y="6542159"/>
              <a:ext cx="421245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There may be discrepancies in total Unvaccinated children (millions) due to rounding.</a:t>
              </a:r>
            </a:p>
          </p:txBody>
        </p:sp>
      </p:grpSp>
      <p:sp>
        <p:nvSpPr>
          <p:cNvPr id="13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UMICs ranked number 2 out of 4 WB groups, with MCV1 coverage of 89%.
MCV1 coverage (89%) was 3 percentage points lower than in 2019 (92%).
This equates to 3.5 million unvaccinated children in 2025 compared to 3.2 million unvaccinated children in 2019.</a:t>
            </a:r>
          </a:p>
        </p:txBody>
      </p:sp>
      <p:sp>
        <p:nvSpPr>
          <p:cNvPr id="133"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MCV1 coverage has improved since 2000 in all groups and exceeded pre-pandemic levels in one groups, but progress is uneven and gaps in unvaccinated children persist.</a:t>
            </a:r>
          </a:p>
        </p:txBody>
      </p:sp>
      <p:grpSp xmlns:pic="http://schemas.openxmlformats.org/drawingml/2006/picture">
        <p:nvGrpSpPr>
          <p:cNvPr id="134" name=""/>
          <p:cNvGrpSpPr/>
          <p:nvPr/>
        </p:nvGrpSpPr>
        <p:grpSpPr>
          <a:xfrm>
            <a:off x="292608" y="1005840"/>
            <a:ext cx="8595360" cy="28575"/>
            <a:chOff x="292608" y="1005840"/>
            <a:chExt cx="8595360" cy="28575"/>
          </a:xfrm>
        </p:grpSpPr>
        <p:sp>
          <p:nvSpPr>
            <p:cNvPr id="135"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36"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79" cy="54863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11338" y="3731695"/>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6" name="pl6"/>
            <p:cNvSpPr/>
            <p:nvPr/>
          </p:nvSpPr>
          <p:spPr>
            <a:xfrm>
              <a:off x="911338" y="3168642"/>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7" name="pl7"/>
            <p:cNvSpPr/>
            <p:nvPr/>
          </p:nvSpPr>
          <p:spPr>
            <a:xfrm>
              <a:off x="911338" y="2605588"/>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8" name="pl8"/>
            <p:cNvSpPr/>
            <p:nvPr/>
          </p:nvSpPr>
          <p:spPr>
            <a:xfrm>
              <a:off x="911338" y="2042535"/>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9" name="pl9"/>
            <p:cNvSpPr/>
            <p:nvPr/>
          </p:nvSpPr>
          <p:spPr>
            <a:xfrm>
              <a:off x="911338" y="4013221"/>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0" name="pl10"/>
            <p:cNvSpPr/>
            <p:nvPr/>
          </p:nvSpPr>
          <p:spPr>
            <a:xfrm>
              <a:off x="911338" y="3450168"/>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1" name="pl11"/>
            <p:cNvSpPr/>
            <p:nvPr/>
          </p:nvSpPr>
          <p:spPr>
            <a:xfrm>
              <a:off x="911338" y="2887115"/>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2" name="pl12"/>
            <p:cNvSpPr/>
            <p:nvPr/>
          </p:nvSpPr>
          <p:spPr>
            <a:xfrm>
              <a:off x="911338" y="2324062"/>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3" name="pl13"/>
            <p:cNvSpPr/>
            <p:nvPr/>
          </p:nvSpPr>
          <p:spPr>
            <a:xfrm>
              <a:off x="911338" y="1761009"/>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4" name="pl14"/>
            <p:cNvSpPr/>
            <p:nvPr/>
          </p:nvSpPr>
          <p:spPr>
            <a:xfrm>
              <a:off x="1084660"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075073"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3065486"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4055898"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084660" y="2098841"/>
              <a:ext cx="3466444" cy="56305"/>
            </a:xfrm>
            <a:custGeom>
              <a:avLst/>
              <a:pathLst>
                <a:path w="3466444" h="56305">
                  <a:moveTo>
                    <a:pt x="0" y="0"/>
                  </a:moveTo>
                  <a:lnTo>
                    <a:pt x="495206" y="0"/>
                  </a:lnTo>
                  <a:lnTo>
                    <a:pt x="990412" y="0"/>
                  </a:lnTo>
                  <a:lnTo>
                    <a:pt x="1485619" y="0"/>
                  </a:lnTo>
                  <a:lnTo>
                    <a:pt x="1980825" y="0"/>
                  </a:lnTo>
                  <a:lnTo>
                    <a:pt x="2476031" y="0"/>
                  </a:lnTo>
                  <a:lnTo>
                    <a:pt x="2971238" y="56305"/>
                  </a:lnTo>
                  <a:lnTo>
                    <a:pt x="3466444" y="56305"/>
                  </a:lnTo>
                </a:path>
              </a:pathLst>
            </a:custGeom>
            <a:ln w="27101" cap="flat">
              <a:solidFill>
                <a:srgbClr val="80BD41">
                  <a:alpha val="69803"/>
                </a:srgbClr>
              </a:solidFill>
              <a:prstDash val="solid"/>
              <a:round/>
            </a:ln>
          </p:spPr>
          <p:txBody>
            <a:bodyPr/>
            <a:lstStyle/>
            <a:p/>
          </p:txBody>
        </p:sp>
        <p:sp>
          <p:nvSpPr>
            <p:cNvPr id="19" name="pl19"/>
            <p:cNvSpPr/>
            <p:nvPr/>
          </p:nvSpPr>
          <p:spPr>
            <a:xfrm>
              <a:off x="1084660" y="3393863"/>
              <a:ext cx="3466444" cy="281526"/>
            </a:xfrm>
            <a:custGeom>
              <a:avLst/>
              <a:pathLst>
                <a:path w="3466444" h="281526">
                  <a:moveTo>
                    <a:pt x="0" y="0"/>
                  </a:moveTo>
                  <a:lnTo>
                    <a:pt x="495206" y="0"/>
                  </a:lnTo>
                  <a:lnTo>
                    <a:pt x="990412" y="112610"/>
                  </a:lnTo>
                  <a:lnTo>
                    <a:pt x="1485619" y="225221"/>
                  </a:lnTo>
                  <a:lnTo>
                    <a:pt x="1980825" y="225221"/>
                  </a:lnTo>
                  <a:lnTo>
                    <a:pt x="2476031" y="281526"/>
                  </a:lnTo>
                  <a:lnTo>
                    <a:pt x="2971238" y="225221"/>
                  </a:lnTo>
                  <a:lnTo>
                    <a:pt x="3466444" y="112610"/>
                  </a:lnTo>
                </a:path>
              </a:pathLst>
            </a:custGeom>
            <a:ln w="27101" cap="flat">
              <a:solidFill>
                <a:srgbClr val="0058AB">
                  <a:alpha val="69803"/>
                </a:srgbClr>
              </a:solidFill>
              <a:prstDash val="solid"/>
              <a:round/>
            </a:ln>
          </p:spPr>
          <p:txBody>
            <a:bodyPr/>
            <a:lstStyle/>
            <a:p/>
          </p:txBody>
        </p:sp>
        <p:sp>
          <p:nvSpPr>
            <p:cNvPr id="20" name="pl20"/>
            <p:cNvSpPr/>
            <p:nvPr/>
          </p:nvSpPr>
          <p:spPr>
            <a:xfrm>
              <a:off x="1084660" y="2549283"/>
              <a:ext cx="3466444" cy="337831"/>
            </a:xfrm>
            <a:custGeom>
              <a:avLst/>
              <a:pathLst>
                <a:path w="3466444" h="337831">
                  <a:moveTo>
                    <a:pt x="0" y="112610"/>
                  </a:moveTo>
                  <a:lnTo>
                    <a:pt x="495206" y="0"/>
                  </a:lnTo>
                  <a:lnTo>
                    <a:pt x="990412" y="168915"/>
                  </a:lnTo>
                  <a:lnTo>
                    <a:pt x="1485619" y="337831"/>
                  </a:lnTo>
                  <a:lnTo>
                    <a:pt x="1980825" y="168915"/>
                  </a:lnTo>
                  <a:lnTo>
                    <a:pt x="2476031" y="112610"/>
                  </a:lnTo>
                  <a:lnTo>
                    <a:pt x="2971238" y="0"/>
                  </a:lnTo>
                  <a:lnTo>
                    <a:pt x="3466444" y="56305"/>
                  </a:lnTo>
                </a:path>
              </a:pathLst>
            </a:custGeom>
            <a:ln w="27101" cap="flat">
              <a:solidFill>
                <a:srgbClr val="1CABE2">
                  <a:alpha val="69803"/>
                </a:srgbClr>
              </a:solidFill>
              <a:prstDash val="solid"/>
              <a:round/>
            </a:ln>
          </p:spPr>
          <p:txBody>
            <a:bodyPr/>
            <a:lstStyle/>
            <a:p/>
          </p:txBody>
        </p:sp>
        <p:sp>
          <p:nvSpPr>
            <p:cNvPr id="21" name="pl21"/>
            <p:cNvSpPr/>
            <p:nvPr/>
          </p:nvSpPr>
          <p:spPr>
            <a:xfrm>
              <a:off x="1084660" y="2098841"/>
              <a:ext cx="3466444" cy="394137"/>
            </a:xfrm>
            <a:custGeom>
              <a:avLst/>
              <a:pathLst>
                <a:path w="3466444" h="394137">
                  <a:moveTo>
                    <a:pt x="0" y="0"/>
                  </a:moveTo>
                  <a:lnTo>
                    <a:pt x="495206" y="112610"/>
                  </a:lnTo>
                  <a:lnTo>
                    <a:pt x="990412" y="281526"/>
                  </a:lnTo>
                  <a:lnTo>
                    <a:pt x="1485619" y="394137"/>
                  </a:lnTo>
                  <a:lnTo>
                    <a:pt x="1980825" y="225221"/>
                  </a:lnTo>
                  <a:lnTo>
                    <a:pt x="2476031" y="281526"/>
                  </a:lnTo>
                  <a:lnTo>
                    <a:pt x="2971238" y="225221"/>
                  </a:lnTo>
                  <a:lnTo>
                    <a:pt x="3466444" y="281526"/>
                  </a:lnTo>
                </a:path>
              </a:pathLst>
            </a:custGeom>
            <a:ln w="27101" cap="flat">
              <a:solidFill>
                <a:srgbClr val="00833D">
                  <a:alpha val="69803"/>
                </a:srgbClr>
              </a:solidFill>
              <a:prstDash val="solid"/>
              <a:round/>
            </a:ln>
          </p:spPr>
          <p:txBody>
            <a:bodyPr/>
            <a:lstStyle/>
            <a:p/>
          </p:txBody>
        </p:sp>
        <p:sp>
          <p:nvSpPr>
            <p:cNvPr id="22" name="pl22"/>
            <p:cNvSpPr/>
            <p:nvPr/>
          </p:nvSpPr>
          <p:spPr>
            <a:xfrm>
              <a:off x="1084660" y="2098841"/>
              <a:ext cx="3466444" cy="394137"/>
            </a:xfrm>
            <a:custGeom>
              <a:avLst/>
              <a:pathLst>
                <a:path w="3466444" h="394137">
                  <a:moveTo>
                    <a:pt x="0" y="0"/>
                  </a:moveTo>
                  <a:lnTo>
                    <a:pt x="495206" y="112610"/>
                  </a:lnTo>
                  <a:lnTo>
                    <a:pt x="990412" y="281526"/>
                  </a:lnTo>
                  <a:lnTo>
                    <a:pt x="1485619" y="394137"/>
                  </a:lnTo>
                  <a:lnTo>
                    <a:pt x="1980825" y="225221"/>
                  </a:lnTo>
                  <a:lnTo>
                    <a:pt x="2476031" y="281526"/>
                  </a:lnTo>
                  <a:lnTo>
                    <a:pt x="2971238" y="225221"/>
                  </a:lnTo>
                  <a:lnTo>
                    <a:pt x="3466444" y="281526"/>
                  </a:lnTo>
                </a:path>
              </a:pathLst>
            </a:custGeom>
            <a:ln w="65043" cap="flat">
              <a:solidFill>
                <a:srgbClr val="000000">
                  <a:alpha val="100000"/>
                </a:srgbClr>
              </a:solidFill>
              <a:prstDash val="solid"/>
              <a:round/>
            </a:ln>
          </p:spPr>
          <p:txBody>
            <a:bodyPr/>
            <a:lstStyle/>
            <a:p/>
          </p:txBody>
        </p:sp>
        <p:sp>
          <p:nvSpPr>
            <p:cNvPr id="23" name="pl23"/>
            <p:cNvSpPr/>
            <p:nvPr/>
          </p:nvSpPr>
          <p:spPr>
            <a:xfrm>
              <a:off x="1084660" y="2098841"/>
              <a:ext cx="3466444" cy="394137"/>
            </a:xfrm>
            <a:custGeom>
              <a:avLst/>
              <a:pathLst>
                <a:path w="3466444" h="394137">
                  <a:moveTo>
                    <a:pt x="0" y="0"/>
                  </a:moveTo>
                  <a:lnTo>
                    <a:pt x="495206" y="112610"/>
                  </a:lnTo>
                  <a:lnTo>
                    <a:pt x="990412" y="281526"/>
                  </a:lnTo>
                  <a:lnTo>
                    <a:pt x="1485619" y="394137"/>
                  </a:lnTo>
                  <a:lnTo>
                    <a:pt x="1980825" y="225221"/>
                  </a:lnTo>
                  <a:lnTo>
                    <a:pt x="2476031" y="281526"/>
                  </a:lnTo>
                  <a:lnTo>
                    <a:pt x="2971238" y="225221"/>
                  </a:lnTo>
                  <a:lnTo>
                    <a:pt x="3466444" y="281526"/>
                  </a:lnTo>
                </a:path>
              </a:pathLst>
            </a:custGeom>
            <a:ln w="40651" cap="flat">
              <a:solidFill>
                <a:srgbClr val="00833D">
                  <a:alpha val="100000"/>
                </a:srgbClr>
              </a:solidFill>
              <a:prstDash val="solid"/>
              <a:round/>
            </a:ln>
          </p:spPr>
          <p:txBody>
            <a:bodyPr/>
            <a:lstStyle/>
            <a:p/>
          </p:txBody>
        </p:sp>
        <p:sp>
          <p:nvSpPr>
            <p:cNvPr id="24" name="tx24"/>
            <p:cNvSpPr/>
            <p:nvPr/>
          </p:nvSpPr>
          <p:spPr>
            <a:xfrm>
              <a:off x="1024401" y="192804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25" name="tx25"/>
            <p:cNvSpPr/>
            <p:nvPr/>
          </p:nvSpPr>
          <p:spPr>
            <a:xfrm>
              <a:off x="1519608" y="204066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26" name="tx26"/>
            <p:cNvSpPr/>
            <p:nvPr/>
          </p:nvSpPr>
          <p:spPr>
            <a:xfrm>
              <a:off x="2014814" y="22095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27" name="tx27"/>
            <p:cNvSpPr/>
            <p:nvPr/>
          </p:nvSpPr>
          <p:spPr>
            <a:xfrm>
              <a:off x="2510020" y="23221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28" name="tx28"/>
            <p:cNvSpPr/>
            <p:nvPr/>
          </p:nvSpPr>
          <p:spPr>
            <a:xfrm>
              <a:off x="3005227" y="21532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29" name="tx29"/>
            <p:cNvSpPr/>
            <p:nvPr/>
          </p:nvSpPr>
          <p:spPr>
            <a:xfrm>
              <a:off x="3500433" y="22095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30" name="tx30"/>
            <p:cNvSpPr/>
            <p:nvPr/>
          </p:nvSpPr>
          <p:spPr>
            <a:xfrm>
              <a:off x="3995639" y="21532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31" name="tx31"/>
            <p:cNvSpPr/>
            <p:nvPr/>
          </p:nvSpPr>
          <p:spPr>
            <a:xfrm>
              <a:off x="4490846" y="22095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32" name="tx32"/>
            <p:cNvSpPr/>
            <p:nvPr/>
          </p:nvSpPr>
          <p:spPr>
            <a:xfrm>
              <a:off x="707342" y="3967730"/>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a:t>
              </a:r>
            </a:p>
          </p:txBody>
        </p:sp>
        <p:sp>
          <p:nvSpPr>
            <p:cNvPr id="33" name="tx33"/>
            <p:cNvSpPr/>
            <p:nvPr/>
          </p:nvSpPr>
          <p:spPr>
            <a:xfrm>
              <a:off x="707342" y="3404677"/>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70</a:t>
              </a:r>
            </a:p>
          </p:txBody>
        </p:sp>
        <p:sp>
          <p:nvSpPr>
            <p:cNvPr id="34" name="tx34"/>
            <p:cNvSpPr/>
            <p:nvPr/>
          </p:nvSpPr>
          <p:spPr>
            <a:xfrm>
              <a:off x="707342" y="2841624"/>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35" name="tx35"/>
            <p:cNvSpPr/>
            <p:nvPr/>
          </p:nvSpPr>
          <p:spPr>
            <a:xfrm>
              <a:off x="707342" y="2278570"/>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90</a:t>
              </a:r>
            </a:p>
          </p:txBody>
        </p:sp>
        <p:sp>
          <p:nvSpPr>
            <p:cNvPr id="36" name="tx36"/>
            <p:cNvSpPr/>
            <p:nvPr/>
          </p:nvSpPr>
          <p:spPr>
            <a:xfrm>
              <a:off x="636659" y="1715517"/>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37" name="tx37"/>
            <p:cNvSpPr/>
            <p:nvPr/>
          </p:nvSpPr>
          <p:spPr>
            <a:xfrm rot="-5400000">
              <a:off x="943294"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38" name="tx38"/>
            <p:cNvSpPr/>
            <p:nvPr/>
          </p:nvSpPr>
          <p:spPr>
            <a:xfrm rot="-5400000">
              <a:off x="1933707"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39" name="tx39"/>
            <p:cNvSpPr/>
            <p:nvPr/>
          </p:nvSpPr>
          <p:spPr>
            <a:xfrm rot="-5400000">
              <a:off x="2924119"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40" name="tx40"/>
            <p:cNvSpPr/>
            <p:nvPr/>
          </p:nvSpPr>
          <p:spPr>
            <a:xfrm rot="-5400000">
              <a:off x="3914532"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41" name="tx41"/>
            <p:cNvSpPr/>
            <p:nvPr/>
          </p:nvSpPr>
          <p:spPr>
            <a:xfrm rot="-5400000">
              <a:off x="67031" y="2841624"/>
              <a:ext cx="78391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Coverage (%)</a:t>
              </a:r>
            </a:p>
          </p:txBody>
        </p:sp>
        <p:sp>
          <p:nvSpPr>
            <p:cNvPr id="42" name="pl42"/>
            <p:cNvSpPr/>
            <p:nvPr/>
          </p:nvSpPr>
          <p:spPr>
            <a:xfrm>
              <a:off x="1508039" y="4942167"/>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43" name="pl43"/>
            <p:cNvSpPr/>
            <p:nvPr/>
          </p:nvSpPr>
          <p:spPr>
            <a:xfrm>
              <a:off x="2148948" y="4942167"/>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44" name="pl44"/>
            <p:cNvSpPr/>
            <p:nvPr/>
          </p:nvSpPr>
          <p:spPr>
            <a:xfrm>
              <a:off x="2768826" y="4942167"/>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45" name="pl45"/>
            <p:cNvSpPr/>
            <p:nvPr/>
          </p:nvSpPr>
          <p:spPr>
            <a:xfrm>
              <a:off x="3494501" y="4942167"/>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46" name="pl46"/>
            <p:cNvSpPr/>
            <p:nvPr/>
          </p:nvSpPr>
          <p:spPr>
            <a:xfrm>
              <a:off x="3494501" y="4942167"/>
              <a:ext cx="175564" cy="0"/>
            </a:xfrm>
            <a:custGeom>
              <a:avLst/>
              <a:pathLst>
                <a:path w="175564" h="0">
                  <a:moveTo>
                    <a:pt x="0" y="0"/>
                  </a:moveTo>
                  <a:lnTo>
                    <a:pt x="175564" y="0"/>
                  </a:lnTo>
                </a:path>
              </a:pathLst>
            </a:custGeom>
            <a:ln w="40651" cap="flat">
              <a:solidFill>
                <a:srgbClr val="00833D">
                  <a:alpha val="100000"/>
                </a:srgbClr>
              </a:solidFill>
              <a:prstDash val="solid"/>
              <a:round/>
            </a:ln>
          </p:spPr>
          <p:txBody>
            <a:bodyPr/>
            <a:lstStyle/>
            <a:p/>
          </p:txBody>
        </p:sp>
        <p:sp>
          <p:nvSpPr>
            <p:cNvPr id="47" name="tx47"/>
            <p:cNvSpPr/>
            <p:nvPr/>
          </p:nvSpPr>
          <p:spPr>
            <a:xfrm>
              <a:off x="1775138" y="4896676"/>
              <a:ext cx="2822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HICs</a:t>
              </a:r>
            </a:p>
          </p:txBody>
        </p:sp>
        <p:sp>
          <p:nvSpPr>
            <p:cNvPr id="48" name="tx48"/>
            <p:cNvSpPr/>
            <p:nvPr/>
          </p:nvSpPr>
          <p:spPr>
            <a:xfrm>
              <a:off x="2416048" y="4896676"/>
              <a:ext cx="26124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LICs</a:t>
              </a:r>
            </a:p>
          </p:txBody>
        </p:sp>
        <p:sp>
          <p:nvSpPr>
            <p:cNvPr id="49" name="tx49"/>
            <p:cNvSpPr/>
            <p:nvPr/>
          </p:nvSpPr>
          <p:spPr>
            <a:xfrm>
              <a:off x="3035926" y="4896676"/>
              <a:ext cx="367040"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LMICs</a:t>
              </a:r>
            </a:p>
          </p:txBody>
        </p:sp>
        <p:sp>
          <p:nvSpPr>
            <p:cNvPr id="50" name="tx50"/>
            <p:cNvSpPr/>
            <p:nvPr/>
          </p:nvSpPr>
          <p:spPr>
            <a:xfrm>
              <a:off x="3761600" y="4896676"/>
              <a:ext cx="388071"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UMICs</a:t>
              </a:r>
            </a:p>
          </p:txBody>
        </p:sp>
        <p:sp>
          <p:nvSpPr>
            <p:cNvPr id="51" name="tx51"/>
            <p:cNvSpPr/>
            <p:nvPr/>
          </p:nvSpPr>
          <p:spPr>
            <a:xfrm>
              <a:off x="1589386" y="1437626"/>
              <a:ext cx="2456992"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MCV1 coverage, UMICs, 2018-2025</a:t>
              </a:r>
            </a:p>
          </p:txBody>
        </p:sp>
        <p:sp>
          <p:nvSpPr>
            <p:cNvPr id="52" name="pl52"/>
            <p:cNvSpPr/>
            <p:nvPr/>
          </p:nvSpPr>
          <p:spPr>
            <a:xfrm>
              <a:off x="5191733" y="3731695"/>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53" name="pl53"/>
            <p:cNvSpPr/>
            <p:nvPr/>
          </p:nvSpPr>
          <p:spPr>
            <a:xfrm>
              <a:off x="5191733" y="3168642"/>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54" name="pl54"/>
            <p:cNvSpPr/>
            <p:nvPr/>
          </p:nvSpPr>
          <p:spPr>
            <a:xfrm>
              <a:off x="5191733" y="2605588"/>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55" name="pl55"/>
            <p:cNvSpPr/>
            <p:nvPr/>
          </p:nvSpPr>
          <p:spPr>
            <a:xfrm>
              <a:off x="5191733" y="2042535"/>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56" name="pl56"/>
            <p:cNvSpPr/>
            <p:nvPr/>
          </p:nvSpPr>
          <p:spPr>
            <a:xfrm>
              <a:off x="5191733" y="4013221"/>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57" name="pl57"/>
            <p:cNvSpPr/>
            <p:nvPr/>
          </p:nvSpPr>
          <p:spPr>
            <a:xfrm>
              <a:off x="5191733" y="3450168"/>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58" name="pl58"/>
            <p:cNvSpPr/>
            <p:nvPr/>
          </p:nvSpPr>
          <p:spPr>
            <a:xfrm>
              <a:off x="5191733" y="2887115"/>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59" name="pl59"/>
            <p:cNvSpPr/>
            <p:nvPr/>
          </p:nvSpPr>
          <p:spPr>
            <a:xfrm>
              <a:off x="5191733" y="2324062"/>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60" name="pl60"/>
            <p:cNvSpPr/>
            <p:nvPr/>
          </p:nvSpPr>
          <p:spPr>
            <a:xfrm>
              <a:off x="5191733" y="1761009"/>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61" name="pl61"/>
            <p:cNvSpPr/>
            <p:nvPr/>
          </p:nvSpPr>
          <p:spPr>
            <a:xfrm>
              <a:off x="5365055"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62" name="pl62"/>
            <p:cNvSpPr/>
            <p:nvPr/>
          </p:nvSpPr>
          <p:spPr>
            <a:xfrm>
              <a:off x="6355468"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63" name="pl63"/>
            <p:cNvSpPr/>
            <p:nvPr/>
          </p:nvSpPr>
          <p:spPr>
            <a:xfrm>
              <a:off x="7345880"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64" name="pl64"/>
            <p:cNvSpPr/>
            <p:nvPr/>
          </p:nvSpPr>
          <p:spPr>
            <a:xfrm>
              <a:off x="8336293"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65" name="pl65"/>
            <p:cNvSpPr/>
            <p:nvPr/>
          </p:nvSpPr>
          <p:spPr>
            <a:xfrm>
              <a:off x="5365055" y="2324062"/>
              <a:ext cx="3466444" cy="281526"/>
            </a:xfrm>
            <a:custGeom>
              <a:avLst/>
              <a:pathLst>
                <a:path w="3466444" h="281526">
                  <a:moveTo>
                    <a:pt x="0" y="0"/>
                  </a:moveTo>
                  <a:lnTo>
                    <a:pt x="495206" y="0"/>
                  </a:lnTo>
                  <a:lnTo>
                    <a:pt x="990412" y="0"/>
                  </a:lnTo>
                  <a:lnTo>
                    <a:pt x="1485619" y="0"/>
                  </a:lnTo>
                  <a:lnTo>
                    <a:pt x="1980825" y="0"/>
                  </a:lnTo>
                  <a:lnTo>
                    <a:pt x="2476031" y="0"/>
                  </a:lnTo>
                  <a:lnTo>
                    <a:pt x="2971238" y="281526"/>
                  </a:lnTo>
                  <a:lnTo>
                    <a:pt x="3466444" y="281526"/>
                  </a:lnTo>
                </a:path>
              </a:pathLst>
            </a:custGeom>
            <a:ln w="27101" cap="flat">
              <a:solidFill>
                <a:srgbClr val="80BD41">
                  <a:alpha val="69803"/>
                </a:srgbClr>
              </a:solidFill>
              <a:prstDash val="solid"/>
              <a:round/>
            </a:ln>
          </p:spPr>
          <p:txBody>
            <a:bodyPr/>
            <a:lstStyle/>
            <a:p/>
          </p:txBody>
        </p:sp>
        <p:sp>
          <p:nvSpPr>
            <p:cNvPr id="66" name="pl66"/>
            <p:cNvSpPr/>
            <p:nvPr/>
          </p:nvSpPr>
          <p:spPr>
            <a:xfrm>
              <a:off x="5365055" y="2324062"/>
              <a:ext cx="3466444" cy="1407632"/>
            </a:xfrm>
            <a:custGeom>
              <a:avLst/>
              <a:pathLst>
                <a:path w="3466444" h="1407632">
                  <a:moveTo>
                    <a:pt x="0" y="0"/>
                  </a:moveTo>
                  <a:lnTo>
                    <a:pt x="495206" y="0"/>
                  </a:lnTo>
                  <a:lnTo>
                    <a:pt x="990412" y="563053"/>
                  </a:lnTo>
                  <a:lnTo>
                    <a:pt x="1485619" y="1126106"/>
                  </a:lnTo>
                  <a:lnTo>
                    <a:pt x="1980825" y="1126106"/>
                  </a:lnTo>
                  <a:lnTo>
                    <a:pt x="2476031" y="1407632"/>
                  </a:lnTo>
                  <a:lnTo>
                    <a:pt x="2971238" y="1126106"/>
                  </a:lnTo>
                  <a:lnTo>
                    <a:pt x="3466444" y="563053"/>
                  </a:lnTo>
                </a:path>
              </a:pathLst>
            </a:custGeom>
            <a:ln w="27101" cap="flat">
              <a:solidFill>
                <a:srgbClr val="0058AB">
                  <a:alpha val="69803"/>
                </a:srgbClr>
              </a:solidFill>
              <a:prstDash val="solid"/>
              <a:round/>
            </a:ln>
          </p:spPr>
          <p:txBody>
            <a:bodyPr/>
            <a:lstStyle/>
            <a:p/>
          </p:txBody>
        </p:sp>
        <p:sp>
          <p:nvSpPr>
            <p:cNvPr id="67" name="pl67"/>
            <p:cNvSpPr/>
            <p:nvPr/>
          </p:nvSpPr>
          <p:spPr>
            <a:xfrm>
              <a:off x="5365055" y="2324062"/>
              <a:ext cx="3466444" cy="1689159"/>
            </a:xfrm>
            <a:custGeom>
              <a:avLst/>
              <a:pathLst>
                <a:path w="3466444" h="1689159">
                  <a:moveTo>
                    <a:pt x="0" y="563053"/>
                  </a:moveTo>
                  <a:lnTo>
                    <a:pt x="495206" y="0"/>
                  </a:lnTo>
                  <a:lnTo>
                    <a:pt x="990412" y="844579"/>
                  </a:lnTo>
                  <a:lnTo>
                    <a:pt x="1485619" y="1689159"/>
                  </a:lnTo>
                  <a:lnTo>
                    <a:pt x="1980825" y="844579"/>
                  </a:lnTo>
                  <a:lnTo>
                    <a:pt x="2476031" y="563053"/>
                  </a:lnTo>
                  <a:lnTo>
                    <a:pt x="2971238" y="0"/>
                  </a:lnTo>
                  <a:lnTo>
                    <a:pt x="3466444" y="281526"/>
                  </a:lnTo>
                </a:path>
              </a:pathLst>
            </a:custGeom>
            <a:ln w="27101" cap="flat">
              <a:solidFill>
                <a:srgbClr val="1CABE2">
                  <a:alpha val="69803"/>
                </a:srgbClr>
              </a:solidFill>
              <a:prstDash val="solid"/>
              <a:round/>
            </a:ln>
          </p:spPr>
          <p:txBody>
            <a:bodyPr/>
            <a:lstStyle/>
            <a:p/>
          </p:txBody>
        </p:sp>
        <p:sp>
          <p:nvSpPr>
            <p:cNvPr id="68" name="pl68"/>
            <p:cNvSpPr/>
            <p:nvPr/>
          </p:nvSpPr>
          <p:spPr>
            <a:xfrm>
              <a:off x="5365055" y="1761009"/>
              <a:ext cx="3466444" cy="1970686"/>
            </a:xfrm>
            <a:custGeom>
              <a:avLst/>
              <a:pathLst>
                <a:path w="3466444" h="1970686">
                  <a:moveTo>
                    <a:pt x="0" y="0"/>
                  </a:moveTo>
                  <a:lnTo>
                    <a:pt x="495206" y="563053"/>
                  </a:lnTo>
                  <a:lnTo>
                    <a:pt x="990412" y="1407632"/>
                  </a:lnTo>
                  <a:lnTo>
                    <a:pt x="1485619" y="1970686"/>
                  </a:lnTo>
                  <a:lnTo>
                    <a:pt x="1980825" y="1126106"/>
                  </a:lnTo>
                  <a:lnTo>
                    <a:pt x="2476031" y="1407632"/>
                  </a:lnTo>
                  <a:lnTo>
                    <a:pt x="2971238" y="1126106"/>
                  </a:lnTo>
                  <a:lnTo>
                    <a:pt x="3466444" y="1407632"/>
                  </a:lnTo>
                </a:path>
              </a:pathLst>
            </a:custGeom>
            <a:ln w="27101" cap="flat">
              <a:solidFill>
                <a:srgbClr val="00833D">
                  <a:alpha val="69803"/>
                </a:srgbClr>
              </a:solidFill>
              <a:prstDash val="solid"/>
              <a:round/>
            </a:ln>
          </p:spPr>
          <p:txBody>
            <a:bodyPr/>
            <a:lstStyle/>
            <a:p/>
          </p:txBody>
        </p:sp>
        <p:sp>
          <p:nvSpPr>
            <p:cNvPr id="69" name="pl69"/>
            <p:cNvSpPr/>
            <p:nvPr/>
          </p:nvSpPr>
          <p:spPr>
            <a:xfrm>
              <a:off x="5365055" y="2324062"/>
              <a:ext cx="3466444" cy="0"/>
            </a:xfrm>
            <a:custGeom>
              <a:avLst/>
              <a:pathLst>
                <a:path w="3466444" h="0">
                  <a:moveTo>
                    <a:pt x="0" y="0"/>
                  </a:moveTo>
                  <a:lnTo>
                    <a:pt x="0" y="0"/>
                  </a:lnTo>
                  <a:lnTo>
                    <a:pt x="0" y="0"/>
                  </a:lnTo>
                  <a:lnTo>
                    <a:pt x="0" y="0"/>
                  </a:lnTo>
                  <a:lnTo>
                    <a:pt x="495206" y="0"/>
                  </a:lnTo>
                  <a:lnTo>
                    <a:pt x="495206" y="0"/>
                  </a:lnTo>
                  <a:lnTo>
                    <a:pt x="495206" y="0"/>
                  </a:lnTo>
                  <a:lnTo>
                    <a:pt x="495206" y="0"/>
                  </a:lnTo>
                  <a:lnTo>
                    <a:pt x="990412" y="0"/>
                  </a:lnTo>
                  <a:lnTo>
                    <a:pt x="990412" y="0"/>
                  </a:lnTo>
                  <a:lnTo>
                    <a:pt x="990412" y="0"/>
                  </a:lnTo>
                  <a:lnTo>
                    <a:pt x="990412" y="0"/>
                  </a:lnTo>
                  <a:lnTo>
                    <a:pt x="1485619" y="0"/>
                  </a:lnTo>
                  <a:lnTo>
                    <a:pt x="1485619" y="0"/>
                  </a:lnTo>
                  <a:lnTo>
                    <a:pt x="1485619" y="0"/>
                  </a:lnTo>
                  <a:lnTo>
                    <a:pt x="1485619" y="0"/>
                  </a:lnTo>
                  <a:lnTo>
                    <a:pt x="1980825" y="0"/>
                  </a:lnTo>
                  <a:lnTo>
                    <a:pt x="1980825" y="0"/>
                  </a:lnTo>
                  <a:lnTo>
                    <a:pt x="1980825" y="0"/>
                  </a:lnTo>
                  <a:lnTo>
                    <a:pt x="1980825" y="0"/>
                  </a:lnTo>
                  <a:lnTo>
                    <a:pt x="2476031" y="0"/>
                  </a:lnTo>
                  <a:lnTo>
                    <a:pt x="2476031" y="0"/>
                  </a:lnTo>
                  <a:lnTo>
                    <a:pt x="2476031" y="0"/>
                  </a:lnTo>
                  <a:lnTo>
                    <a:pt x="2476031" y="0"/>
                  </a:lnTo>
                  <a:lnTo>
                    <a:pt x="2971238" y="0"/>
                  </a:lnTo>
                  <a:lnTo>
                    <a:pt x="2971238" y="0"/>
                  </a:lnTo>
                  <a:lnTo>
                    <a:pt x="2971238" y="0"/>
                  </a:lnTo>
                  <a:lnTo>
                    <a:pt x="2971238" y="0"/>
                  </a:lnTo>
                  <a:lnTo>
                    <a:pt x="3466444" y="0"/>
                  </a:lnTo>
                  <a:lnTo>
                    <a:pt x="3466444" y="0"/>
                  </a:lnTo>
                  <a:lnTo>
                    <a:pt x="3466444" y="0"/>
                  </a:lnTo>
                  <a:lnTo>
                    <a:pt x="3466444" y="0"/>
                  </a:lnTo>
                </a:path>
              </a:pathLst>
            </a:custGeom>
            <a:ln w="13550" cap="flat">
              <a:solidFill>
                <a:srgbClr val="000000">
                  <a:alpha val="100000"/>
                </a:srgbClr>
              </a:solidFill>
              <a:prstDash val="dash"/>
              <a:round/>
            </a:ln>
          </p:spPr>
          <p:txBody>
            <a:bodyPr/>
            <a:lstStyle/>
            <a:p/>
          </p:txBody>
        </p:sp>
        <p:sp>
          <p:nvSpPr>
            <p:cNvPr id="70" name="pl70"/>
            <p:cNvSpPr/>
            <p:nvPr/>
          </p:nvSpPr>
          <p:spPr>
            <a:xfrm>
              <a:off x="5365055" y="1761009"/>
              <a:ext cx="3466444" cy="1970686"/>
            </a:xfrm>
            <a:custGeom>
              <a:avLst/>
              <a:pathLst>
                <a:path w="3466444" h="1970686">
                  <a:moveTo>
                    <a:pt x="0" y="0"/>
                  </a:moveTo>
                  <a:lnTo>
                    <a:pt x="495206" y="563053"/>
                  </a:lnTo>
                  <a:lnTo>
                    <a:pt x="990412" y="1407632"/>
                  </a:lnTo>
                  <a:lnTo>
                    <a:pt x="1485619" y="1970686"/>
                  </a:lnTo>
                  <a:lnTo>
                    <a:pt x="1980825" y="1126106"/>
                  </a:lnTo>
                  <a:lnTo>
                    <a:pt x="2476031" y="1407632"/>
                  </a:lnTo>
                  <a:lnTo>
                    <a:pt x="2971238" y="1126106"/>
                  </a:lnTo>
                  <a:lnTo>
                    <a:pt x="3466444" y="1407632"/>
                  </a:lnTo>
                </a:path>
              </a:pathLst>
            </a:custGeom>
            <a:ln w="65043" cap="flat">
              <a:solidFill>
                <a:srgbClr val="000000">
                  <a:alpha val="100000"/>
                </a:srgbClr>
              </a:solidFill>
              <a:prstDash val="solid"/>
              <a:round/>
            </a:ln>
          </p:spPr>
          <p:txBody>
            <a:bodyPr/>
            <a:lstStyle/>
            <a:p/>
          </p:txBody>
        </p:sp>
        <p:sp>
          <p:nvSpPr>
            <p:cNvPr id="71" name="pl71"/>
            <p:cNvSpPr/>
            <p:nvPr/>
          </p:nvSpPr>
          <p:spPr>
            <a:xfrm>
              <a:off x="5365055" y="1761009"/>
              <a:ext cx="3466444" cy="1970686"/>
            </a:xfrm>
            <a:custGeom>
              <a:avLst/>
              <a:pathLst>
                <a:path w="3466444" h="1970686">
                  <a:moveTo>
                    <a:pt x="0" y="0"/>
                  </a:moveTo>
                  <a:lnTo>
                    <a:pt x="495206" y="563053"/>
                  </a:lnTo>
                  <a:lnTo>
                    <a:pt x="990412" y="1407632"/>
                  </a:lnTo>
                  <a:lnTo>
                    <a:pt x="1485619" y="1970686"/>
                  </a:lnTo>
                  <a:lnTo>
                    <a:pt x="1980825" y="1126106"/>
                  </a:lnTo>
                  <a:lnTo>
                    <a:pt x="2476031" y="1407632"/>
                  </a:lnTo>
                  <a:lnTo>
                    <a:pt x="2971238" y="1126106"/>
                  </a:lnTo>
                  <a:lnTo>
                    <a:pt x="3466444" y="1407632"/>
                  </a:lnTo>
                </a:path>
              </a:pathLst>
            </a:custGeom>
            <a:ln w="40651" cap="flat">
              <a:solidFill>
                <a:srgbClr val="00833D">
                  <a:alpha val="100000"/>
                </a:srgbClr>
              </a:solidFill>
              <a:prstDash val="solid"/>
              <a:round/>
            </a:ln>
          </p:spPr>
          <p:txBody>
            <a:bodyPr/>
            <a:lstStyle/>
            <a:p/>
          </p:txBody>
        </p:sp>
        <p:sp>
          <p:nvSpPr>
            <p:cNvPr id="72" name="tx72"/>
            <p:cNvSpPr/>
            <p:nvPr/>
          </p:nvSpPr>
          <p:spPr>
            <a:xfrm>
              <a:off x="5334925" y="158245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3" name="tx73"/>
            <p:cNvSpPr/>
            <p:nvPr/>
          </p:nvSpPr>
          <p:spPr>
            <a:xfrm>
              <a:off x="5830132" y="21455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4" name="tx74"/>
            <p:cNvSpPr/>
            <p:nvPr/>
          </p:nvSpPr>
          <p:spPr>
            <a:xfrm>
              <a:off x="6307279" y="299008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5" name="tx75"/>
            <p:cNvSpPr/>
            <p:nvPr/>
          </p:nvSpPr>
          <p:spPr>
            <a:xfrm>
              <a:off x="6802485" y="355314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76" name="tx76"/>
            <p:cNvSpPr/>
            <p:nvPr/>
          </p:nvSpPr>
          <p:spPr>
            <a:xfrm>
              <a:off x="7297691" y="270856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7" name="tx77"/>
            <p:cNvSpPr/>
            <p:nvPr/>
          </p:nvSpPr>
          <p:spPr>
            <a:xfrm>
              <a:off x="7792898" y="299008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8" name="tx78"/>
            <p:cNvSpPr/>
            <p:nvPr/>
          </p:nvSpPr>
          <p:spPr>
            <a:xfrm>
              <a:off x="8288104" y="270856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9" name="tx79"/>
            <p:cNvSpPr/>
            <p:nvPr/>
          </p:nvSpPr>
          <p:spPr>
            <a:xfrm>
              <a:off x="8783310" y="299008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0" name="tx80"/>
            <p:cNvSpPr/>
            <p:nvPr/>
          </p:nvSpPr>
          <p:spPr>
            <a:xfrm>
              <a:off x="5016083" y="3967730"/>
              <a:ext cx="11301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a:t>
              </a:r>
            </a:p>
          </p:txBody>
        </p:sp>
        <p:sp>
          <p:nvSpPr>
            <p:cNvPr id="81" name="tx81"/>
            <p:cNvSpPr/>
            <p:nvPr/>
          </p:nvSpPr>
          <p:spPr>
            <a:xfrm>
              <a:off x="5016083" y="3404677"/>
              <a:ext cx="11301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-4</a:t>
              </a:r>
            </a:p>
          </p:txBody>
        </p:sp>
        <p:sp>
          <p:nvSpPr>
            <p:cNvPr id="82" name="tx82"/>
            <p:cNvSpPr/>
            <p:nvPr/>
          </p:nvSpPr>
          <p:spPr>
            <a:xfrm>
              <a:off x="5016083" y="2841624"/>
              <a:ext cx="11301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a:t>
              </a:r>
            </a:p>
          </p:txBody>
        </p:sp>
        <p:sp>
          <p:nvSpPr>
            <p:cNvPr id="83" name="tx83"/>
            <p:cNvSpPr/>
            <p:nvPr/>
          </p:nvSpPr>
          <p:spPr>
            <a:xfrm>
              <a:off x="5058419" y="2278570"/>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84" name="tx84"/>
            <p:cNvSpPr/>
            <p:nvPr/>
          </p:nvSpPr>
          <p:spPr>
            <a:xfrm>
              <a:off x="5058419" y="1715517"/>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a:t>
              </a:r>
            </a:p>
          </p:txBody>
        </p:sp>
        <p:sp>
          <p:nvSpPr>
            <p:cNvPr id="85" name="tx85"/>
            <p:cNvSpPr/>
            <p:nvPr/>
          </p:nvSpPr>
          <p:spPr>
            <a:xfrm rot="-5400000">
              <a:off x="5223689"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86" name="tx86"/>
            <p:cNvSpPr/>
            <p:nvPr/>
          </p:nvSpPr>
          <p:spPr>
            <a:xfrm rot="-5400000">
              <a:off x="6214101"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87" name="tx87"/>
            <p:cNvSpPr/>
            <p:nvPr/>
          </p:nvSpPr>
          <p:spPr>
            <a:xfrm rot="-5400000">
              <a:off x="7204514"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88" name="tx88"/>
            <p:cNvSpPr/>
            <p:nvPr/>
          </p:nvSpPr>
          <p:spPr>
            <a:xfrm rot="-5400000">
              <a:off x="8194927"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89" name="tx89"/>
            <p:cNvSpPr/>
            <p:nvPr/>
          </p:nvSpPr>
          <p:spPr>
            <a:xfrm rot="-5400000">
              <a:off x="4316977" y="2841624"/>
              <a:ext cx="11842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Difference (% points)</a:t>
              </a:r>
            </a:p>
          </p:txBody>
        </p:sp>
        <p:sp>
          <p:nvSpPr>
            <p:cNvPr id="90" name="pl90"/>
            <p:cNvSpPr/>
            <p:nvPr/>
          </p:nvSpPr>
          <p:spPr>
            <a:xfrm>
              <a:off x="5788434" y="4942167"/>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91" name="pl91"/>
            <p:cNvSpPr/>
            <p:nvPr/>
          </p:nvSpPr>
          <p:spPr>
            <a:xfrm>
              <a:off x="6429343" y="4942167"/>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92" name="pl92"/>
            <p:cNvSpPr/>
            <p:nvPr/>
          </p:nvSpPr>
          <p:spPr>
            <a:xfrm>
              <a:off x="7049221" y="4942167"/>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93" name="pl93"/>
            <p:cNvSpPr/>
            <p:nvPr/>
          </p:nvSpPr>
          <p:spPr>
            <a:xfrm>
              <a:off x="7774895" y="4942167"/>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94" name="pl94"/>
            <p:cNvSpPr/>
            <p:nvPr/>
          </p:nvSpPr>
          <p:spPr>
            <a:xfrm>
              <a:off x="7774895" y="4942167"/>
              <a:ext cx="175564" cy="0"/>
            </a:xfrm>
            <a:custGeom>
              <a:avLst/>
              <a:pathLst>
                <a:path w="175564" h="0">
                  <a:moveTo>
                    <a:pt x="0" y="0"/>
                  </a:moveTo>
                  <a:lnTo>
                    <a:pt x="175564" y="0"/>
                  </a:lnTo>
                </a:path>
              </a:pathLst>
            </a:custGeom>
            <a:ln w="40651" cap="flat">
              <a:solidFill>
                <a:srgbClr val="00833D">
                  <a:alpha val="100000"/>
                </a:srgbClr>
              </a:solidFill>
              <a:prstDash val="solid"/>
              <a:round/>
            </a:ln>
          </p:spPr>
          <p:txBody>
            <a:bodyPr/>
            <a:lstStyle/>
            <a:p/>
          </p:txBody>
        </p:sp>
        <p:sp>
          <p:nvSpPr>
            <p:cNvPr id="95" name="tx95"/>
            <p:cNvSpPr/>
            <p:nvPr/>
          </p:nvSpPr>
          <p:spPr>
            <a:xfrm>
              <a:off x="6055533" y="4896676"/>
              <a:ext cx="2822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HICs</a:t>
              </a:r>
            </a:p>
          </p:txBody>
        </p:sp>
        <p:sp>
          <p:nvSpPr>
            <p:cNvPr id="96" name="tx96"/>
            <p:cNvSpPr/>
            <p:nvPr/>
          </p:nvSpPr>
          <p:spPr>
            <a:xfrm>
              <a:off x="6696442" y="4896676"/>
              <a:ext cx="26124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LICs</a:t>
              </a:r>
            </a:p>
          </p:txBody>
        </p:sp>
        <p:sp>
          <p:nvSpPr>
            <p:cNvPr id="97" name="tx97"/>
            <p:cNvSpPr/>
            <p:nvPr/>
          </p:nvSpPr>
          <p:spPr>
            <a:xfrm>
              <a:off x="7316321" y="4896676"/>
              <a:ext cx="367040"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LMICs</a:t>
              </a:r>
            </a:p>
          </p:txBody>
        </p:sp>
        <p:sp>
          <p:nvSpPr>
            <p:cNvPr id="98" name="tx98"/>
            <p:cNvSpPr/>
            <p:nvPr/>
          </p:nvSpPr>
          <p:spPr>
            <a:xfrm>
              <a:off x="8041995" y="4896676"/>
              <a:ext cx="388071"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UMICs</a:t>
              </a:r>
            </a:p>
          </p:txBody>
        </p:sp>
        <p:sp>
          <p:nvSpPr>
            <p:cNvPr id="99" name="tx99"/>
            <p:cNvSpPr/>
            <p:nvPr/>
          </p:nvSpPr>
          <p:spPr>
            <a:xfrm>
              <a:off x="5561811" y="1437626"/>
              <a:ext cx="3072932"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MCV1 coverage difference compared to 2019</a:t>
              </a:r>
            </a:p>
          </p:txBody>
        </p:sp>
        <p:sp>
          <p:nvSpPr>
            <p:cNvPr id="100" name="pl100"/>
            <p:cNvSpPr/>
            <p:nvPr/>
          </p:nvSpPr>
          <p:spPr>
            <a:xfrm>
              <a:off x="2330325" y="5471435"/>
              <a:ext cx="0" cy="450442"/>
            </a:xfrm>
            <a:custGeom>
              <a:avLst/>
              <a:pathLst>
                <a:path w="0" h="450442">
                  <a:moveTo>
                    <a:pt x="0" y="450442"/>
                  </a:moveTo>
                  <a:lnTo>
                    <a:pt x="0" y="0"/>
                  </a:lnTo>
                  <a:lnTo>
                    <a:pt x="0" y="0"/>
                  </a:lnTo>
                </a:path>
              </a:pathLst>
            </a:custGeom>
            <a:ln w="6775" cap="flat">
              <a:solidFill>
                <a:srgbClr val="EBEBEB">
                  <a:alpha val="100000"/>
                </a:srgbClr>
              </a:solidFill>
              <a:prstDash val="solid"/>
              <a:round/>
            </a:ln>
          </p:spPr>
          <p:txBody>
            <a:bodyPr/>
            <a:lstStyle/>
            <a:p/>
          </p:txBody>
        </p:sp>
        <p:sp>
          <p:nvSpPr>
            <p:cNvPr id="101" name="pl101"/>
            <p:cNvSpPr/>
            <p:nvPr/>
          </p:nvSpPr>
          <p:spPr>
            <a:xfrm>
              <a:off x="4432529" y="5471435"/>
              <a:ext cx="0" cy="450442"/>
            </a:xfrm>
            <a:custGeom>
              <a:avLst/>
              <a:pathLst>
                <a:path w="0" h="450442">
                  <a:moveTo>
                    <a:pt x="0" y="450442"/>
                  </a:moveTo>
                  <a:lnTo>
                    <a:pt x="0" y="0"/>
                  </a:lnTo>
                  <a:lnTo>
                    <a:pt x="0" y="0"/>
                  </a:lnTo>
                </a:path>
              </a:pathLst>
            </a:custGeom>
            <a:ln w="6775" cap="flat">
              <a:solidFill>
                <a:srgbClr val="EBEBEB">
                  <a:alpha val="100000"/>
                </a:srgbClr>
              </a:solidFill>
              <a:prstDash val="solid"/>
              <a:round/>
            </a:ln>
          </p:spPr>
          <p:txBody>
            <a:bodyPr/>
            <a:lstStyle/>
            <a:p/>
          </p:txBody>
        </p:sp>
        <p:sp>
          <p:nvSpPr>
            <p:cNvPr id="102" name="pl102"/>
            <p:cNvSpPr/>
            <p:nvPr/>
          </p:nvSpPr>
          <p:spPr>
            <a:xfrm>
              <a:off x="6534732" y="5471435"/>
              <a:ext cx="0" cy="450442"/>
            </a:xfrm>
            <a:custGeom>
              <a:avLst/>
              <a:pathLst>
                <a:path w="0" h="450442">
                  <a:moveTo>
                    <a:pt x="0" y="450442"/>
                  </a:moveTo>
                  <a:lnTo>
                    <a:pt x="0" y="0"/>
                  </a:lnTo>
                  <a:lnTo>
                    <a:pt x="0" y="0"/>
                  </a:lnTo>
                </a:path>
              </a:pathLst>
            </a:custGeom>
            <a:ln w="6775" cap="flat">
              <a:solidFill>
                <a:srgbClr val="EBEBEB">
                  <a:alpha val="100000"/>
                </a:srgbClr>
              </a:solidFill>
              <a:prstDash val="solid"/>
              <a:round/>
            </a:ln>
          </p:spPr>
          <p:txBody>
            <a:bodyPr/>
            <a:lstStyle/>
            <a:p/>
          </p:txBody>
        </p:sp>
        <p:sp>
          <p:nvSpPr>
            <p:cNvPr id="103" name="pl103"/>
            <p:cNvSpPr/>
            <p:nvPr/>
          </p:nvSpPr>
          <p:spPr>
            <a:xfrm>
              <a:off x="8636936" y="5471435"/>
              <a:ext cx="0" cy="450442"/>
            </a:xfrm>
            <a:custGeom>
              <a:avLst/>
              <a:pathLst>
                <a:path w="0" h="450442">
                  <a:moveTo>
                    <a:pt x="0" y="450442"/>
                  </a:moveTo>
                  <a:lnTo>
                    <a:pt x="0" y="0"/>
                  </a:lnTo>
                  <a:lnTo>
                    <a:pt x="0" y="0"/>
                  </a:lnTo>
                </a:path>
              </a:pathLst>
            </a:custGeom>
            <a:ln w="6775" cap="flat">
              <a:solidFill>
                <a:srgbClr val="EBEBEB">
                  <a:alpha val="100000"/>
                </a:srgbClr>
              </a:solidFill>
              <a:prstDash val="solid"/>
              <a:round/>
            </a:ln>
          </p:spPr>
          <p:txBody>
            <a:bodyPr/>
            <a:lstStyle/>
            <a:p/>
          </p:txBody>
        </p:sp>
        <p:sp>
          <p:nvSpPr>
            <p:cNvPr id="104" name="pl104"/>
            <p:cNvSpPr/>
            <p:nvPr/>
          </p:nvSpPr>
          <p:spPr>
            <a:xfrm>
              <a:off x="911338" y="5837420"/>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5" name="pl105"/>
            <p:cNvSpPr/>
            <p:nvPr/>
          </p:nvSpPr>
          <p:spPr>
            <a:xfrm>
              <a:off x="911338" y="5696656"/>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6" name="pl106"/>
            <p:cNvSpPr/>
            <p:nvPr/>
          </p:nvSpPr>
          <p:spPr>
            <a:xfrm>
              <a:off x="911338" y="5555893"/>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7" name="pl107"/>
            <p:cNvSpPr/>
            <p:nvPr/>
          </p:nvSpPr>
          <p:spPr>
            <a:xfrm>
              <a:off x="1279224"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08" name="pl108"/>
            <p:cNvSpPr/>
            <p:nvPr/>
          </p:nvSpPr>
          <p:spPr>
            <a:xfrm>
              <a:off x="3381427"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09" name="pl109"/>
            <p:cNvSpPr/>
            <p:nvPr/>
          </p:nvSpPr>
          <p:spPr>
            <a:xfrm>
              <a:off x="5483631"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10" name="pl110"/>
            <p:cNvSpPr/>
            <p:nvPr/>
          </p:nvSpPr>
          <p:spPr>
            <a:xfrm>
              <a:off x="7585834"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11" name="rc111"/>
            <p:cNvSpPr/>
            <p:nvPr/>
          </p:nvSpPr>
          <p:spPr>
            <a:xfrm>
              <a:off x="1279224" y="5781114"/>
              <a:ext cx="6727051" cy="112610"/>
            </a:xfrm>
            <a:prstGeom prst="rect">
              <a:avLst/>
            </a:prstGeom>
            <a:solidFill>
              <a:srgbClr val="00833D">
                <a:alpha val="80000"/>
              </a:srgbClr>
            </a:solidFill>
          </p:spPr>
          <p:txBody>
            <a:bodyPr/>
            <a:lstStyle/>
            <a:p/>
          </p:txBody>
        </p:sp>
        <p:sp>
          <p:nvSpPr>
            <p:cNvPr id="112" name="rc112"/>
            <p:cNvSpPr/>
            <p:nvPr/>
          </p:nvSpPr>
          <p:spPr>
            <a:xfrm>
              <a:off x="1279224" y="5640351"/>
              <a:ext cx="6727051" cy="112610"/>
            </a:xfrm>
            <a:prstGeom prst="rect">
              <a:avLst/>
            </a:prstGeom>
            <a:solidFill>
              <a:srgbClr val="00833D">
                <a:alpha val="80000"/>
              </a:srgbClr>
            </a:solidFill>
          </p:spPr>
          <p:txBody>
            <a:bodyPr/>
            <a:lstStyle/>
            <a:p/>
          </p:txBody>
        </p:sp>
        <p:sp>
          <p:nvSpPr>
            <p:cNvPr id="113" name="rc113"/>
            <p:cNvSpPr/>
            <p:nvPr/>
          </p:nvSpPr>
          <p:spPr>
            <a:xfrm>
              <a:off x="1279224" y="5499588"/>
              <a:ext cx="7357712" cy="112610"/>
            </a:xfrm>
            <a:prstGeom prst="rect">
              <a:avLst/>
            </a:prstGeom>
            <a:solidFill>
              <a:srgbClr val="00833D">
                <a:alpha val="80000"/>
              </a:srgbClr>
            </a:solidFill>
          </p:spPr>
          <p:txBody>
            <a:bodyPr/>
            <a:lstStyle/>
            <a:p/>
          </p:txBody>
        </p:sp>
        <p:sp>
          <p:nvSpPr>
            <p:cNvPr id="114" name="tx114"/>
            <p:cNvSpPr/>
            <p:nvPr/>
          </p:nvSpPr>
          <p:spPr>
            <a:xfrm>
              <a:off x="8081576" y="579860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3.2</a:t>
              </a:r>
            </a:p>
          </p:txBody>
        </p:sp>
        <p:sp>
          <p:nvSpPr>
            <p:cNvPr id="115" name="tx115"/>
            <p:cNvSpPr/>
            <p:nvPr/>
          </p:nvSpPr>
          <p:spPr>
            <a:xfrm>
              <a:off x="8081576" y="565784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3.2</a:t>
              </a:r>
            </a:p>
          </p:txBody>
        </p:sp>
        <p:sp>
          <p:nvSpPr>
            <p:cNvPr id="116" name="tx116"/>
            <p:cNvSpPr/>
            <p:nvPr/>
          </p:nvSpPr>
          <p:spPr>
            <a:xfrm>
              <a:off x="8712237" y="551707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3.5</a:t>
              </a:r>
            </a:p>
          </p:txBody>
        </p:sp>
        <p:sp>
          <p:nvSpPr>
            <p:cNvPr id="117" name="tx117"/>
            <p:cNvSpPr/>
            <p:nvPr/>
          </p:nvSpPr>
          <p:spPr>
            <a:xfrm>
              <a:off x="565975" y="5791928"/>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18" name="tx118"/>
            <p:cNvSpPr/>
            <p:nvPr/>
          </p:nvSpPr>
          <p:spPr>
            <a:xfrm>
              <a:off x="565975" y="5651165"/>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19" name="tx119"/>
            <p:cNvSpPr/>
            <p:nvPr/>
          </p:nvSpPr>
          <p:spPr>
            <a:xfrm>
              <a:off x="565975" y="5510402"/>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20" name="tx120"/>
            <p:cNvSpPr/>
            <p:nvPr/>
          </p:nvSpPr>
          <p:spPr>
            <a:xfrm>
              <a:off x="1208540"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121" name="tx121"/>
            <p:cNvSpPr/>
            <p:nvPr/>
          </p:nvSpPr>
          <p:spPr>
            <a:xfrm>
              <a:off x="3310744"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a:t>
              </a:r>
            </a:p>
          </p:txBody>
        </p:sp>
        <p:sp>
          <p:nvSpPr>
            <p:cNvPr id="122" name="tx122"/>
            <p:cNvSpPr/>
            <p:nvPr/>
          </p:nvSpPr>
          <p:spPr>
            <a:xfrm>
              <a:off x="5412947"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a:t>
              </a:r>
            </a:p>
          </p:txBody>
        </p:sp>
        <p:sp>
          <p:nvSpPr>
            <p:cNvPr id="123" name="tx123"/>
            <p:cNvSpPr/>
            <p:nvPr/>
          </p:nvSpPr>
          <p:spPr>
            <a:xfrm>
              <a:off x="7515151"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3</a:t>
              </a:r>
            </a:p>
          </p:txBody>
        </p:sp>
        <p:sp>
          <p:nvSpPr>
            <p:cNvPr id="124" name="tx124"/>
            <p:cNvSpPr/>
            <p:nvPr/>
          </p:nvSpPr>
          <p:spPr>
            <a:xfrm>
              <a:off x="4240779" y="6136985"/>
              <a:ext cx="143460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000000">
                      <a:alpha val="100000"/>
                    </a:srgbClr>
                  </a:solidFill>
                  <a:latin typeface="Arial"/>
                  <a:cs typeface="Arial"/>
                </a:rPr>
                <a:t>Unvaccinated children (millions)</a:t>
              </a:r>
            </a:p>
          </p:txBody>
        </p:sp>
        <p:sp>
          <p:nvSpPr>
            <p:cNvPr id="125" name="tx125"/>
            <p:cNvSpPr/>
            <p:nvPr/>
          </p:nvSpPr>
          <p:spPr>
            <a:xfrm>
              <a:off x="911338" y="5260663"/>
              <a:ext cx="3744650"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Number of infants unprotected against measles, UMICs</a:t>
              </a:r>
            </a:p>
          </p:txBody>
        </p:sp>
        <p:sp>
          <p:nvSpPr>
            <p:cNvPr id="126" name="tx126"/>
            <p:cNvSpPr/>
            <p:nvPr/>
          </p:nvSpPr>
          <p:spPr>
            <a:xfrm>
              <a:off x="4842838"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27" name="tx127"/>
            <p:cNvSpPr/>
            <p:nvPr/>
          </p:nvSpPr>
          <p:spPr>
            <a:xfrm>
              <a:off x="840875" y="6421459"/>
              <a:ext cx="81639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sp>
          <p:nvSpPr>
            <p:cNvPr id="128" name="tx128"/>
            <p:cNvSpPr/>
            <p:nvPr/>
          </p:nvSpPr>
          <p:spPr>
            <a:xfrm>
              <a:off x="4792363" y="6542159"/>
              <a:ext cx="421245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There may be discrepancies in total Unvaccinated children (millions) due to rounding.</a:t>
              </a:r>
            </a:p>
          </p:txBody>
        </p:sp>
      </p:grpSp>
      <p:sp>
        <p:nvSpPr>
          <p:cNvPr id="129"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UMICs ranked number 2 out of 4 WB groups, with MCV1 coverage of 89%.
MCV1 coverage (89%) was 3 percentage points lower than in 2019 (92%).
This equates to 3.5 million unvaccinated children in 2025 compared to 3.2 million unvaccinated children in 2019.</a:t>
            </a:r>
          </a:p>
        </p:txBody>
      </p:sp>
      <p:sp>
        <p:nvSpPr>
          <p:cNvPr id="130"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MCV1 coverage improved between 2024 and 2025 in one groups and exceeded pre-pandemic levels in one groups, but progress is uneven and gaps in unvaccinated children persist.</a:t>
            </a:r>
          </a:p>
        </p:txBody>
      </p:sp>
      <p:grpSp xmlns:pic="http://schemas.openxmlformats.org/drawingml/2006/picture">
        <p:nvGrpSpPr>
          <p:cNvPr id="131" name=""/>
          <p:cNvGrpSpPr/>
          <p:nvPr/>
        </p:nvGrpSpPr>
        <p:grpSpPr>
          <a:xfrm>
            <a:off x="292608" y="1005840"/>
            <a:ext cx="8595360" cy="28575"/>
            <a:chOff x="292608" y="1005840"/>
            <a:chExt cx="8595360" cy="28575"/>
          </a:xfrm>
        </p:grpSpPr>
        <p:sp>
          <p:nvSpPr>
            <p:cNvPr id="132"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33"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67535" y="4519184"/>
              <a:ext cx="7767922" cy="0"/>
            </a:xfrm>
            <a:custGeom>
              <a:avLst/>
              <a:pathLst>
                <a:path w="7767922" h="0">
                  <a:moveTo>
                    <a:pt x="0" y="0"/>
                  </a:moveTo>
                  <a:lnTo>
                    <a:pt x="7767922" y="0"/>
                  </a:lnTo>
                  <a:lnTo>
                    <a:pt x="7767922" y="0"/>
                  </a:lnTo>
                </a:path>
              </a:pathLst>
            </a:custGeom>
            <a:ln w="6775" cap="flat">
              <a:solidFill>
                <a:srgbClr val="EBEBEB">
                  <a:alpha val="100000"/>
                </a:srgbClr>
              </a:solidFill>
              <a:prstDash val="solid"/>
              <a:round/>
            </a:ln>
          </p:spPr>
          <p:txBody>
            <a:bodyPr/>
            <a:lstStyle/>
            <a:p/>
          </p:txBody>
        </p:sp>
        <p:sp>
          <p:nvSpPr>
            <p:cNvPr id="5" name="pl5"/>
            <p:cNvSpPr/>
            <p:nvPr/>
          </p:nvSpPr>
          <p:spPr>
            <a:xfrm>
              <a:off x="867535" y="3408788"/>
              <a:ext cx="7767922" cy="0"/>
            </a:xfrm>
            <a:custGeom>
              <a:avLst/>
              <a:pathLst>
                <a:path w="7767922" h="0">
                  <a:moveTo>
                    <a:pt x="0" y="0"/>
                  </a:moveTo>
                  <a:lnTo>
                    <a:pt x="7767922" y="0"/>
                  </a:lnTo>
                  <a:lnTo>
                    <a:pt x="7767922" y="0"/>
                  </a:lnTo>
                </a:path>
              </a:pathLst>
            </a:custGeom>
            <a:ln w="6775" cap="flat">
              <a:solidFill>
                <a:srgbClr val="EBEBEB">
                  <a:alpha val="100000"/>
                </a:srgbClr>
              </a:solidFill>
              <a:prstDash val="solid"/>
              <a:round/>
            </a:ln>
          </p:spPr>
          <p:txBody>
            <a:bodyPr/>
            <a:lstStyle/>
            <a:p/>
          </p:txBody>
        </p:sp>
        <p:sp>
          <p:nvSpPr>
            <p:cNvPr id="6" name="pl6"/>
            <p:cNvSpPr/>
            <p:nvPr/>
          </p:nvSpPr>
          <p:spPr>
            <a:xfrm>
              <a:off x="867535" y="2298391"/>
              <a:ext cx="7767922" cy="0"/>
            </a:xfrm>
            <a:custGeom>
              <a:avLst/>
              <a:pathLst>
                <a:path w="7767922" h="0">
                  <a:moveTo>
                    <a:pt x="0" y="0"/>
                  </a:moveTo>
                  <a:lnTo>
                    <a:pt x="7767922" y="0"/>
                  </a:lnTo>
                  <a:lnTo>
                    <a:pt x="7767922" y="0"/>
                  </a:lnTo>
                </a:path>
              </a:pathLst>
            </a:custGeom>
            <a:ln w="6775" cap="flat">
              <a:solidFill>
                <a:srgbClr val="EBEBEB">
                  <a:alpha val="100000"/>
                </a:srgbClr>
              </a:solidFill>
              <a:prstDash val="solid"/>
              <a:round/>
            </a:ln>
          </p:spPr>
          <p:txBody>
            <a:bodyPr/>
            <a:lstStyle/>
            <a:p/>
          </p:txBody>
        </p:sp>
        <p:sp>
          <p:nvSpPr>
            <p:cNvPr id="7" name="pl7"/>
            <p:cNvSpPr/>
            <p:nvPr/>
          </p:nvSpPr>
          <p:spPr>
            <a:xfrm>
              <a:off x="867535" y="1187994"/>
              <a:ext cx="7767922" cy="0"/>
            </a:xfrm>
            <a:custGeom>
              <a:avLst/>
              <a:pathLst>
                <a:path w="7767922" h="0">
                  <a:moveTo>
                    <a:pt x="0" y="0"/>
                  </a:moveTo>
                  <a:lnTo>
                    <a:pt x="7767922" y="0"/>
                  </a:lnTo>
                  <a:lnTo>
                    <a:pt x="7767922" y="0"/>
                  </a:lnTo>
                </a:path>
              </a:pathLst>
            </a:custGeom>
            <a:ln w="6775" cap="flat">
              <a:solidFill>
                <a:srgbClr val="EBEBEB">
                  <a:alpha val="100000"/>
                </a:srgbClr>
              </a:solidFill>
              <a:prstDash val="solid"/>
              <a:round/>
            </a:ln>
          </p:spPr>
          <p:txBody>
            <a:bodyPr/>
            <a:lstStyle/>
            <a:p/>
          </p:txBody>
        </p:sp>
        <p:sp>
          <p:nvSpPr>
            <p:cNvPr id="8" name="pl8"/>
            <p:cNvSpPr/>
            <p:nvPr/>
          </p:nvSpPr>
          <p:spPr>
            <a:xfrm>
              <a:off x="867535" y="5074383"/>
              <a:ext cx="7767922" cy="0"/>
            </a:xfrm>
            <a:custGeom>
              <a:avLst/>
              <a:pathLst>
                <a:path w="7767922" h="0">
                  <a:moveTo>
                    <a:pt x="0" y="0"/>
                  </a:moveTo>
                  <a:lnTo>
                    <a:pt x="7767922" y="0"/>
                  </a:lnTo>
                  <a:lnTo>
                    <a:pt x="7767922" y="0"/>
                  </a:lnTo>
                </a:path>
              </a:pathLst>
            </a:custGeom>
            <a:ln w="13550" cap="flat">
              <a:solidFill>
                <a:srgbClr val="EBEBEB">
                  <a:alpha val="100000"/>
                </a:srgbClr>
              </a:solidFill>
              <a:prstDash val="solid"/>
              <a:round/>
            </a:ln>
          </p:spPr>
          <p:txBody>
            <a:bodyPr/>
            <a:lstStyle/>
            <a:p/>
          </p:txBody>
        </p:sp>
        <p:sp>
          <p:nvSpPr>
            <p:cNvPr id="9" name="pl9"/>
            <p:cNvSpPr/>
            <p:nvPr/>
          </p:nvSpPr>
          <p:spPr>
            <a:xfrm>
              <a:off x="867535" y="3963986"/>
              <a:ext cx="7767922" cy="0"/>
            </a:xfrm>
            <a:custGeom>
              <a:avLst/>
              <a:pathLst>
                <a:path w="7767922" h="0">
                  <a:moveTo>
                    <a:pt x="0" y="0"/>
                  </a:moveTo>
                  <a:lnTo>
                    <a:pt x="7767922" y="0"/>
                  </a:lnTo>
                  <a:lnTo>
                    <a:pt x="7767922" y="0"/>
                  </a:lnTo>
                </a:path>
              </a:pathLst>
            </a:custGeom>
            <a:ln w="13550" cap="flat">
              <a:solidFill>
                <a:srgbClr val="EBEBEB">
                  <a:alpha val="100000"/>
                </a:srgbClr>
              </a:solidFill>
              <a:prstDash val="solid"/>
              <a:round/>
            </a:ln>
          </p:spPr>
          <p:txBody>
            <a:bodyPr/>
            <a:lstStyle/>
            <a:p/>
          </p:txBody>
        </p:sp>
        <p:sp>
          <p:nvSpPr>
            <p:cNvPr id="10" name="pl10"/>
            <p:cNvSpPr/>
            <p:nvPr/>
          </p:nvSpPr>
          <p:spPr>
            <a:xfrm>
              <a:off x="867535" y="2853589"/>
              <a:ext cx="7767922" cy="0"/>
            </a:xfrm>
            <a:custGeom>
              <a:avLst/>
              <a:pathLst>
                <a:path w="7767922" h="0">
                  <a:moveTo>
                    <a:pt x="0" y="0"/>
                  </a:moveTo>
                  <a:lnTo>
                    <a:pt x="7767922" y="0"/>
                  </a:lnTo>
                  <a:lnTo>
                    <a:pt x="7767922" y="0"/>
                  </a:lnTo>
                </a:path>
              </a:pathLst>
            </a:custGeom>
            <a:ln w="13550" cap="flat">
              <a:solidFill>
                <a:srgbClr val="EBEBEB">
                  <a:alpha val="100000"/>
                </a:srgbClr>
              </a:solidFill>
              <a:prstDash val="solid"/>
              <a:round/>
            </a:ln>
          </p:spPr>
          <p:txBody>
            <a:bodyPr/>
            <a:lstStyle/>
            <a:p/>
          </p:txBody>
        </p:sp>
        <p:sp>
          <p:nvSpPr>
            <p:cNvPr id="11" name="pl11"/>
            <p:cNvSpPr/>
            <p:nvPr/>
          </p:nvSpPr>
          <p:spPr>
            <a:xfrm>
              <a:off x="867535" y="1743192"/>
              <a:ext cx="7767922" cy="0"/>
            </a:xfrm>
            <a:custGeom>
              <a:avLst/>
              <a:pathLst>
                <a:path w="7767922" h="0">
                  <a:moveTo>
                    <a:pt x="0" y="0"/>
                  </a:moveTo>
                  <a:lnTo>
                    <a:pt x="7767922" y="0"/>
                  </a:lnTo>
                  <a:lnTo>
                    <a:pt x="7767922" y="0"/>
                  </a:lnTo>
                </a:path>
              </a:pathLst>
            </a:custGeom>
            <a:ln w="13550" cap="flat">
              <a:solidFill>
                <a:srgbClr val="EBEBEB">
                  <a:alpha val="100000"/>
                </a:srgbClr>
              </a:solidFill>
              <a:prstDash val="solid"/>
              <a:round/>
            </a:ln>
          </p:spPr>
          <p:txBody>
            <a:bodyPr/>
            <a:lstStyle/>
            <a:p/>
          </p:txBody>
        </p:sp>
        <p:sp>
          <p:nvSpPr>
            <p:cNvPr id="12" name="pl12"/>
            <p:cNvSpPr/>
            <p:nvPr/>
          </p:nvSpPr>
          <p:spPr>
            <a:xfrm>
              <a:off x="1195757"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3" name="pl13"/>
            <p:cNvSpPr/>
            <p:nvPr/>
          </p:nvSpPr>
          <p:spPr>
            <a:xfrm>
              <a:off x="1742794"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2289831"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836867"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3383904"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3930941"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4477978"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5025015"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5572051"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6119088"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6666125"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7213162"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7760199"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8307235"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6" name="rc26"/>
            <p:cNvSpPr/>
            <p:nvPr/>
          </p:nvSpPr>
          <p:spPr>
            <a:xfrm>
              <a:off x="949591" y="4587962"/>
              <a:ext cx="492333" cy="486420"/>
            </a:xfrm>
            <a:prstGeom prst="rect">
              <a:avLst/>
            </a:prstGeom>
            <a:solidFill>
              <a:srgbClr val="1CABE2">
                <a:alpha val="100000"/>
              </a:srgbClr>
            </a:solidFill>
          </p:spPr>
          <p:txBody>
            <a:bodyPr/>
            <a:lstStyle/>
            <a:p/>
          </p:txBody>
        </p:sp>
        <p:sp>
          <p:nvSpPr>
            <p:cNvPr id="27" name="rc27"/>
            <p:cNvSpPr/>
            <p:nvPr/>
          </p:nvSpPr>
          <p:spPr>
            <a:xfrm>
              <a:off x="1496627" y="4299204"/>
              <a:ext cx="492333" cy="775179"/>
            </a:xfrm>
            <a:prstGeom prst="rect">
              <a:avLst/>
            </a:prstGeom>
            <a:solidFill>
              <a:srgbClr val="1CABE2">
                <a:alpha val="100000"/>
              </a:srgbClr>
            </a:solidFill>
          </p:spPr>
          <p:txBody>
            <a:bodyPr/>
            <a:lstStyle/>
            <a:p/>
          </p:txBody>
        </p:sp>
        <p:sp>
          <p:nvSpPr>
            <p:cNvPr id="28" name="rc28"/>
            <p:cNvSpPr/>
            <p:nvPr/>
          </p:nvSpPr>
          <p:spPr>
            <a:xfrm>
              <a:off x="2043664" y="3464863"/>
              <a:ext cx="492333" cy="1609520"/>
            </a:xfrm>
            <a:prstGeom prst="rect">
              <a:avLst/>
            </a:prstGeom>
            <a:solidFill>
              <a:srgbClr val="1CABE2">
                <a:alpha val="100000"/>
              </a:srgbClr>
            </a:solidFill>
          </p:spPr>
          <p:txBody>
            <a:bodyPr/>
            <a:lstStyle/>
            <a:p/>
          </p:txBody>
        </p:sp>
        <p:sp>
          <p:nvSpPr>
            <p:cNvPr id="29" name="rc29"/>
            <p:cNvSpPr/>
            <p:nvPr/>
          </p:nvSpPr>
          <p:spPr>
            <a:xfrm>
              <a:off x="2590701" y="4125815"/>
              <a:ext cx="492333" cy="948567"/>
            </a:xfrm>
            <a:prstGeom prst="rect">
              <a:avLst/>
            </a:prstGeom>
            <a:solidFill>
              <a:srgbClr val="1CABE2">
                <a:alpha val="100000"/>
              </a:srgbClr>
            </a:solidFill>
          </p:spPr>
          <p:txBody>
            <a:bodyPr/>
            <a:lstStyle/>
            <a:p/>
          </p:txBody>
        </p:sp>
        <p:sp>
          <p:nvSpPr>
            <p:cNvPr id="30" name="rc30"/>
            <p:cNvSpPr/>
            <p:nvPr/>
          </p:nvSpPr>
          <p:spPr>
            <a:xfrm>
              <a:off x="3137738" y="4369703"/>
              <a:ext cx="492333" cy="704680"/>
            </a:xfrm>
            <a:prstGeom prst="rect">
              <a:avLst/>
            </a:prstGeom>
            <a:solidFill>
              <a:srgbClr val="1CABE2">
                <a:alpha val="100000"/>
              </a:srgbClr>
            </a:solidFill>
          </p:spPr>
          <p:txBody>
            <a:bodyPr/>
            <a:lstStyle/>
            <a:p/>
          </p:txBody>
        </p:sp>
        <p:sp>
          <p:nvSpPr>
            <p:cNvPr id="31" name="rc31"/>
            <p:cNvSpPr/>
            <p:nvPr/>
          </p:nvSpPr>
          <p:spPr>
            <a:xfrm>
              <a:off x="3684774" y="4807554"/>
              <a:ext cx="492333" cy="266828"/>
            </a:xfrm>
            <a:prstGeom prst="rect">
              <a:avLst/>
            </a:prstGeom>
            <a:solidFill>
              <a:srgbClr val="1CABE2">
                <a:alpha val="100000"/>
              </a:srgbClr>
            </a:solidFill>
          </p:spPr>
          <p:txBody>
            <a:bodyPr/>
            <a:lstStyle/>
            <a:p/>
          </p:txBody>
        </p:sp>
        <p:sp>
          <p:nvSpPr>
            <p:cNvPr id="32" name="rc32"/>
            <p:cNvSpPr/>
            <p:nvPr/>
          </p:nvSpPr>
          <p:spPr>
            <a:xfrm>
              <a:off x="4231811" y="3804477"/>
              <a:ext cx="492333" cy="1269905"/>
            </a:xfrm>
            <a:prstGeom prst="rect">
              <a:avLst/>
            </a:prstGeom>
            <a:solidFill>
              <a:srgbClr val="1CABE2">
                <a:alpha val="100000"/>
              </a:srgbClr>
            </a:solidFill>
          </p:spPr>
          <p:txBody>
            <a:bodyPr/>
            <a:lstStyle/>
            <a:p/>
          </p:txBody>
        </p:sp>
        <p:sp>
          <p:nvSpPr>
            <p:cNvPr id="33" name="rc33"/>
            <p:cNvSpPr/>
            <p:nvPr/>
          </p:nvSpPr>
          <p:spPr>
            <a:xfrm>
              <a:off x="4778848" y="3126436"/>
              <a:ext cx="492333" cy="1947947"/>
            </a:xfrm>
            <a:prstGeom prst="rect">
              <a:avLst/>
            </a:prstGeom>
            <a:solidFill>
              <a:srgbClr val="1CABE2">
                <a:alpha val="100000"/>
              </a:srgbClr>
            </a:solidFill>
          </p:spPr>
          <p:txBody>
            <a:bodyPr/>
            <a:lstStyle/>
            <a:p/>
          </p:txBody>
        </p:sp>
        <p:sp>
          <p:nvSpPr>
            <p:cNvPr id="34" name="rc34"/>
            <p:cNvSpPr/>
            <p:nvPr/>
          </p:nvSpPr>
          <p:spPr>
            <a:xfrm>
              <a:off x="5325885" y="4849261"/>
              <a:ext cx="492333" cy="225121"/>
            </a:xfrm>
            <a:prstGeom prst="rect">
              <a:avLst/>
            </a:prstGeom>
            <a:solidFill>
              <a:srgbClr val="1CABE2">
                <a:alpha val="100000"/>
              </a:srgbClr>
            </a:solidFill>
          </p:spPr>
          <p:txBody>
            <a:bodyPr/>
            <a:lstStyle/>
            <a:p/>
          </p:txBody>
        </p:sp>
        <p:sp>
          <p:nvSpPr>
            <p:cNvPr id="35" name="rc35"/>
            <p:cNvSpPr/>
            <p:nvPr/>
          </p:nvSpPr>
          <p:spPr>
            <a:xfrm>
              <a:off x="5872922" y="5045868"/>
              <a:ext cx="492333" cy="28514"/>
            </a:xfrm>
            <a:prstGeom prst="rect">
              <a:avLst/>
            </a:prstGeom>
            <a:solidFill>
              <a:srgbClr val="1CABE2">
                <a:alpha val="100000"/>
              </a:srgbClr>
            </a:solidFill>
          </p:spPr>
          <p:txBody>
            <a:bodyPr/>
            <a:lstStyle/>
            <a:p/>
          </p:txBody>
        </p:sp>
        <p:sp>
          <p:nvSpPr>
            <p:cNvPr id="36" name="rc36"/>
            <p:cNvSpPr/>
            <p:nvPr/>
          </p:nvSpPr>
          <p:spPr>
            <a:xfrm>
              <a:off x="6419958" y="4976679"/>
              <a:ext cx="492333" cy="97703"/>
            </a:xfrm>
            <a:prstGeom prst="rect">
              <a:avLst/>
            </a:prstGeom>
            <a:solidFill>
              <a:srgbClr val="1CABE2">
                <a:alpha val="100000"/>
              </a:srgbClr>
            </a:solidFill>
          </p:spPr>
          <p:txBody>
            <a:bodyPr/>
            <a:lstStyle/>
            <a:p/>
          </p:txBody>
        </p:sp>
        <p:sp>
          <p:nvSpPr>
            <p:cNvPr id="37" name="rc37"/>
            <p:cNvSpPr/>
            <p:nvPr/>
          </p:nvSpPr>
          <p:spPr>
            <a:xfrm>
              <a:off x="6966995" y="4250591"/>
              <a:ext cx="492333" cy="823792"/>
            </a:xfrm>
            <a:prstGeom prst="rect">
              <a:avLst/>
            </a:prstGeom>
            <a:solidFill>
              <a:srgbClr val="1CABE2">
                <a:alpha val="100000"/>
              </a:srgbClr>
            </a:solidFill>
          </p:spPr>
          <p:txBody>
            <a:bodyPr/>
            <a:lstStyle/>
            <a:p/>
          </p:txBody>
        </p:sp>
        <p:sp>
          <p:nvSpPr>
            <p:cNvPr id="38" name="rc38"/>
            <p:cNvSpPr/>
            <p:nvPr/>
          </p:nvSpPr>
          <p:spPr>
            <a:xfrm>
              <a:off x="7514032" y="3821478"/>
              <a:ext cx="492333" cy="1252905"/>
            </a:xfrm>
            <a:prstGeom prst="rect">
              <a:avLst/>
            </a:prstGeom>
            <a:solidFill>
              <a:srgbClr val="1CABE2">
                <a:alpha val="100000"/>
              </a:srgbClr>
            </a:solidFill>
          </p:spPr>
          <p:txBody>
            <a:bodyPr/>
            <a:lstStyle/>
            <a:p/>
          </p:txBody>
        </p:sp>
        <p:sp>
          <p:nvSpPr>
            <p:cNvPr id="39" name="rc39"/>
            <p:cNvSpPr/>
            <p:nvPr/>
          </p:nvSpPr>
          <p:spPr>
            <a:xfrm>
              <a:off x="8061069" y="4434528"/>
              <a:ext cx="492333" cy="639855"/>
            </a:xfrm>
            <a:prstGeom prst="rect">
              <a:avLst/>
            </a:prstGeom>
            <a:solidFill>
              <a:srgbClr val="1CABE2">
                <a:alpha val="100000"/>
              </a:srgbClr>
            </a:solidFill>
          </p:spPr>
          <p:txBody>
            <a:bodyPr/>
            <a:lstStyle/>
            <a:p/>
          </p:txBody>
        </p:sp>
        <p:sp>
          <p:nvSpPr>
            <p:cNvPr id="40" name="pl40"/>
            <p:cNvSpPr/>
            <p:nvPr/>
          </p:nvSpPr>
          <p:spPr>
            <a:xfrm>
              <a:off x="1195757" y="1412242"/>
              <a:ext cx="7111478" cy="272712"/>
            </a:xfrm>
            <a:custGeom>
              <a:avLst/>
              <a:pathLst>
                <a:path w="7111478" h="272712">
                  <a:moveTo>
                    <a:pt x="0" y="0"/>
                  </a:moveTo>
                  <a:lnTo>
                    <a:pt x="547036" y="0"/>
                  </a:lnTo>
                  <a:lnTo>
                    <a:pt x="1094073" y="0"/>
                  </a:lnTo>
                  <a:lnTo>
                    <a:pt x="1641110" y="0"/>
                  </a:lnTo>
                  <a:lnTo>
                    <a:pt x="2188147" y="0"/>
                  </a:lnTo>
                  <a:lnTo>
                    <a:pt x="2735183" y="38958"/>
                  </a:lnTo>
                  <a:lnTo>
                    <a:pt x="3282220" y="0"/>
                  </a:lnTo>
                  <a:lnTo>
                    <a:pt x="3829257" y="77917"/>
                  </a:lnTo>
                  <a:lnTo>
                    <a:pt x="4376294" y="194794"/>
                  </a:lnTo>
                  <a:lnTo>
                    <a:pt x="4923331" y="272712"/>
                  </a:lnTo>
                  <a:lnTo>
                    <a:pt x="5470367" y="155835"/>
                  </a:lnTo>
                  <a:lnTo>
                    <a:pt x="6017404" y="194794"/>
                  </a:lnTo>
                  <a:lnTo>
                    <a:pt x="6564441" y="155835"/>
                  </a:lnTo>
                  <a:lnTo>
                    <a:pt x="7111478" y="194794"/>
                  </a:lnTo>
                </a:path>
              </a:pathLst>
            </a:custGeom>
            <a:ln w="27101" cap="flat">
              <a:solidFill>
                <a:srgbClr val="00833D">
                  <a:alpha val="100000"/>
                </a:srgbClr>
              </a:solidFill>
              <a:prstDash val="solid"/>
              <a:round/>
            </a:ln>
          </p:spPr>
          <p:txBody>
            <a:bodyPr/>
            <a:lstStyle/>
            <a:p/>
          </p:txBody>
        </p:sp>
        <p:sp>
          <p:nvSpPr>
            <p:cNvPr id="41" name="pl41"/>
            <p:cNvSpPr/>
            <p:nvPr/>
          </p:nvSpPr>
          <p:spPr>
            <a:xfrm>
              <a:off x="1195757" y="1645996"/>
              <a:ext cx="7111478" cy="233753"/>
            </a:xfrm>
            <a:custGeom>
              <a:avLst/>
              <a:pathLst>
                <a:path w="7111478" h="233753">
                  <a:moveTo>
                    <a:pt x="0" y="116876"/>
                  </a:moveTo>
                  <a:lnTo>
                    <a:pt x="547036" y="155835"/>
                  </a:lnTo>
                  <a:lnTo>
                    <a:pt x="1094073" y="233753"/>
                  </a:lnTo>
                  <a:lnTo>
                    <a:pt x="1641110" y="194794"/>
                  </a:lnTo>
                  <a:lnTo>
                    <a:pt x="2188147" y="77917"/>
                  </a:lnTo>
                  <a:lnTo>
                    <a:pt x="2735183" y="77917"/>
                  </a:lnTo>
                  <a:lnTo>
                    <a:pt x="3282220" y="0"/>
                  </a:lnTo>
                  <a:lnTo>
                    <a:pt x="3829257" y="116876"/>
                  </a:lnTo>
                  <a:lnTo>
                    <a:pt x="4376294" y="194794"/>
                  </a:lnTo>
                  <a:lnTo>
                    <a:pt x="4923331" y="233753"/>
                  </a:lnTo>
                  <a:lnTo>
                    <a:pt x="5470367" y="116876"/>
                  </a:lnTo>
                  <a:lnTo>
                    <a:pt x="6017404" y="194794"/>
                  </a:lnTo>
                  <a:lnTo>
                    <a:pt x="6564441" y="116876"/>
                  </a:lnTo>
                  <a:lnTo>
                    <a:pt x="7111478" y="194794"/>
                  </a:lnTo>
                </a:path>
              </a:pathLst>
            </a:custGeom>
            <a:ln w="27101" cap="flat">
              <a:solidFill>
                <a:srgbClr val="002759">
                  <a:alpha val="100000"/>
                </a:srgbClr>
              </a:solidFill>
              <a:prstDash val="solid"/>
              <a:round/>
            </a:ln>
          </p:spPr>
          <p:txBody>
            <a:bodyPr/>
            <a:lstStyle/>
            <a:p/>
          </p:txBody>
        </p:sp>
        <p:sp>
          <p:nvSpPr>
            <p:cNvPr id="42" name="pt42"/>
            <p:cNvSpPr/>
            <p:nvPr/>
          </p:nvSpPr>
          <p:spPr>
            <a:xfrm>
              <a:off x="1164156" y="1380641"/>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43" name="pt43"/>
            <p:cNvSpPr/>
            <p:nvPr/>
          </p:nvSpPr>
          <p:spPr>
            <a:xfrm>
              <a:off x="1164156" y="1731272"/>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44" name="pt44"/>
            <p:cNvSpPr/>
            <p:nvPr/>
          </p:nvSpPr>
          <p:spPr>
            <a:xfrm>
              <a:off x="1711193" y="1380641"/>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45" name="pt45"/>
            <p:cNvSpPr/>
            <p:nvPr/>
          </p:nvSpPr>
          <p:spPr>
            <a:xfrm>
              <a:off x="1711193" y="1770231"/>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46" name="pt46"/>
            <p:cNvSpPr/>
            <p:nvPr/>
          </p:nvSpPr>
          <p:spPr>
            <a:xfrm>
              <a:off x="2258229" y="1380641"/>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47" name="pt47"/>
            <p:cNvSpPr/>
            <p:nvPr/>
          </p:nvSpPr>
          <p:spPr>
            <a:xfrm>
              <a:off x="2258229" y="1848149"/>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48" name="pt48"/>
            <p:cNvSpPr/>
            <p:nvPr/>
          </p:nvSpPr>
          <p:spPr>
            <a:xfrm>
              <a:off x="2805266" y="1380641"/>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49" name="pt49"/>
            <p:cNvSpPr/>
            <p:nvPr/>
          </p:nvSpPr>
          <p:spPr>
            <a:xfrm>
              <a:off x="2805266" y="1809190"/>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0" name="pt50"/>
            <p:cNvSpPr/>
            <p:nvPr/>
          </p:nvSpPr>
          <p:spPr>
            <a:xfrm>
              <a:off x="3352303" y="1380641"/>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51" name="pt51"/>
            <p:cNvSpPr/>
            <p:nvPr/>
          </p:nvSpPr>
          <p:spPr>
            <a:xfrm>
              <a:off x="3352303" y="1692313"/>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2" name="pt52"/>
            <p:cNvSpPr/>
            <p:nvPr/>
          </p:nvSpPr>
          <p:spPr>
            <a:xfrm>
              <a:off x="3899340" y="1419600"/>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53" name="pt53"/>
            <p:cNvSpPr/>
            <p:nvPr/>
          </p:nvSpPr>
          <p:spPr>
            <a:xfrm>
              <a:off x="3899340" y="1692313"/>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4" name="pt54"/>
            <p:cNvSpPr/>
            <p:nvPr/>
          </p:nvSpPr>
          <p:spPr>
            <a:xfrm>
              <a:off x="4446377" y="1380641"/>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55" name="pt55"/>
            <p:cNvSpPr/>
            <p:nvPr/>
          </p:nvSpPr>
          <p:spPr>
            <a:xfrm>
              <a:off x="4446377" y="1614395"/>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6" name="pt56"/>
            <p:cNvSpPr/>
            <p:nvPr/>
          </p:nvSpPr>
          <p:spPr>
            <a:xfrm>
              <a:off x="4993413" y="1458559"/>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57" name="pt57"/>
            <p:cNvSpPr/>
            <p:nvPr/>
          </p:nvSpPr>
          <p:spPr>
            <a:xfrm>
              <a:off x="4993413" y="1731272"/>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8" name="pt58"/>
            <p:cNvSpPr/>
            <p:nvPr/>
          </p:nvSpPr>
          <p:spPr>
            <a:xfrm>
              <a:off x="5540450" y="1575436"/>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59" name="pt59"/>
            <p:cNvSpPr/>
            <p:nvPr/>
          </p:nvSpPr>
          <p:spPr>
            <a:xfrm>
              <a:off x="5540450" y="1809190"/>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0" name="pt60"/>
            <p:cNvSpPr/>
            <p:nvPr/>
          </p:nvSpPr>
          <p:spPr>
            <a:xfrm>
              <a:off x="6087487" y="1653354"/>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61" name="pt61"/>
            <p:cNvSpPr/>
            <p:nvPr/>
          </p:nvSpPr>
          <p:spPr>
            <a:xfrm>
              <a:off x="6087487" y="1848149"/>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2" name="pt62"/>
            <p:cNvSpPr/>
            <p:nvPr/>
          </p:nvSpPr>
          <p:spPr>
            <a:xfrm>
              <a:off x="6634524" y="1536477"/>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63" name="pt63"/>
            <p:cNvSpPr/>
            <p:nvPr/>
          </p:nvSpPr>
          <p:spPr>
            <a:xfrm>
              <a:off x="6634524" y="1731272"/>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4" name="pt64"/>
            <p:cNvSpPr/>
            <p:nvPr/>
          </p:nvSpPr>
          <p:spPr>
            <a:xfrm>
              <a:off x="7181561" y="1575436"/>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65" name="pt65"/>
            <p:cNvSpPr/>
            <p:nvPr/>
          </p:nvSpPr>
          <p:spPr>
            <a:xfrm>
              <a:off x="7181561" y="1809190"/>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6" name="pt66"/>
            <p:cNvSpPr/>
            <p:nvPr/>
          </p:nvSpPr>
          <p:spPr>
            <a:xfrm>
              <a:off x="7728597" y="1536477"/>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67" name="pt67"/>
            <p:cNvSpPr/>
            <p:nvPr/>
          </p:nvSpPr>
          <p:spPr>
            <a:xfrm>
              <a:off x="7728597" y="1731272"/>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8" name="pt68"/>
            <p:cNvSpPr/>
            <p:nvPr/>
          </p:nvSpPr>
          <p:spPr>
            <a:xfrm>
              <a:off x="8275634" y="1575436"/>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69" name="pt69"/>
            <p:cNvSpPr/>
            <p:nvPr/>
          </p:nvSpPr>
          <p:spPr>
            <a:xfrm>
              <a:off x="8275634" y="1809190"/>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0" name="tx70"/>
            <p:cNvSpPr/>
            <p:nvPr/>
          </p:nvSpPr>
          <p:spPr>
            <a:xfrm>
              <a:off x="1129555" y="4460129"/>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44</a:t>
              </a:r>
            </a:p>
          </p:txBody>
        </p:sp>
        <p:sp>
          <p:nvSpPr>
            <p:cNvPr id="71" name="tx71"/>
            <p:cNvSpPr/>
            <p:nvPr/>
          </p:nvSpPr>
          <p:spPr>
            <a:xfrm>
              <a:off x="1676591" y="4171371"/>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70</a:t>
              </a:r>
            </a:p>
          </p:txBody>
        </p:sp>
        <p:sp>
          <p:nvSpPr>
            <p:cNvPr id="72" name="tx72"/>
            <p:cNvSpPr/>
            <p:nvPr/>
          </p:nvSpPr>
          <p:spPr>
            <a:xfrm>
              <a:off x="2190527" y="3337029"/>
              <a:ext cx="198607"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145</a:t>
              </a:r>
            </a:p>
          </p:txBody>
        </p:sp>
        <p:sp>
          <p:nvSpPr>
            <p:cNvPr id="73" name="tx73"/>
            <p:cNvSpPr/>
            <p:nvPr/>
          </p:nvSpPr>
          <p:spPr>
            <a:xfrm>
              <a:off x="2770665" y="3997982"/>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85</a:t>
              </a:r>
            </a:p>
          </p:txBody>
        </p:sp>
        <p:sp>
          <p:nvSpPr>
            <p:cNvPr id="74" name="tx74"/>
            <p:cNvSpPr/>
            <p:nvPr/>
          </p:nvSpPr>
          <p:spPr>
            <a:xfrm>
              <a:off x="3317702" y="4241870"/>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64</a:t>
              </a:r>
            </a:p>
          </p:txBody>
        </p:sp>
        <p:sp>
          <p:nvSpPr>
            <p:cNvPr id="75" name="tx75"/>
            <p:cNvSpPr/>
            <p:nvPr/>
          </p:nvSpPr>
          <p:spPr>
            <a:xfrm>
              <a:off x="3864738" y="4679721"/>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24</a:t>
              </a:r>
            </a:p>
          </p:txBody>
        </p:sp>
        <p:sp>
          <p:nvSpPr>
            <p:cNvPr id="76" name="tx76"/>
            <p:cNvSpPr/>
            <p:nvPr/>
          </p:nvSpPr>
          <p:spPr>
            <a:xfrm>
              <a:off x="4383109" y="3676644"/>
              <a:ext cx="189738"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114</a:t>
              </a:r>
            </a:p>
          </p:txBody>
        </p:sp>
        <p:sp>
          <p:nvSpPr>
            <p:cNvPr id="77" name="tx77"/>
            <p:cNvSpPr/>
            <p:nvPr/>
          </p:nvSpPr>
          <p:spPr>
            <a:xfrm>
              <a:off x="4925711" y="2998603"/>
              <a:ext cx="198607"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175</a:t>
              </a:r>
            </a:p>
          </p:txBody>
        </p:sp>
        <p:sp>
          <p:nvSpPr>
            <p:cNvPr id="78" name="tx78"/>
            <p:cNvSpPr/>
            <p:nvPr/>
          </p:nvSpPr>
          <p:spPr>
            <a:xfrm>
              <a:off x="5505849" y="4721428"/>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20</a:t>
              </a:r>
            </a:p>
          </p:txBody>
        </p:sp>
        <p:sp>
          <p:nvSpPr>
            <p:cNvPr id="79" name="tx79"/>
            <p:cNvSpPr/>
            <p:nvPr/>
          </p:nvSpPr>
          <p:spPr>
            <a:xfrm>
              <a:off x="6085987" y="4918035"/>
              <a:ext cx="66202"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3</a:t>
              </a:r>
            </a:p>
          </p:txBody>
        </p:sp>
        <p:sp>
          <p:nvSpPr>
            <p:cNvPr id="80" name="tx80"/>
            <p:cNvSpPr/>
            <p:nvPr/>
          </p:nvSpPr>
          <p:spPr>
            <a:xfrm>
              <a:off x="6633024" y="4848846"/>
              <a:ext cx="66202"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9</a:t>
              </a:r>
            </a:p>
          </p:txBody>
        </p:sp>
        <p:sp>
          <p:nvSpPr>
            <p:cNvPr id="81" name="tx81"/>
            <p:cNvSpPr/>
            <p:nvPr/>
          </p:nvSpPr>
          <p:spPr>
            <a:xfrm>
              <a:off x="7146959" y="4122757"/>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74</a:t>
              </a:r>
            </a:p>
          </p:txBody>
        </p:sp>
        <p:sp>
          <p:nvSpPr>
            <p:cNvPr id="82" name="tx82"/>
            <p:cNvSpPr/>
            <p:nvPr/>
          </p:nvSpPr>
          <p:spPr>
            <a:xfrm>
              <a:off x="7665330" y="3693645"/>
              <a:ext cx="189738"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113</a:t>
              </a:r>
            </a:p>
          </p:txBody>
        </p:sp>
        <p:sp>
          <p:nvSpPr>
            <p:cNvPr id="83" name="tx83"/>
            <p:cNvSpPr/>
            <p:nvPr/>
          </p:nvSpPr>
          <p:spPr>
            <a:xfrm>
              <a:off x="8241033" y="4306695"/>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58</a:t>
              </a:r>
            </a:p>
          </p:txBody>
        </p:sp>
        <p:sp>
          <p:nvSpPr>
            <p:cNvPr id="84" name="tx84"/>
            <p:cNvSpPr/>
            <p:nvPr/>
          </p:nvSpPr>
          <p:spPr>
            <a:xfrm>
              <a:off x="1129555" y="1224754"/>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94</a:t>
              </a:r>
            </a:p>
          </p:txBody>
        </p:sp>
        <p:sp>
          <p:nvSpPr>
            <p:cNvPr id="85" name="tx85"/>
            <p:cNvSpPr/>
            <p:nvPr/>
          </p:nvSpPr>
          <p:spPr>
            <a:xfrm>
              <a:off x="1676591" y="1224754"/>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94</a:t>
              </a:r>
            </a:p>
          </p:txBody>
        </p:sp>
        <p:sp>
          <p:nvSpPr>
            <p:cNvPr id="86" name="tx86"/>
            <p:cNvSpPr/>
            <p:nvPr/>
          </p:nvSpPr>
          <p:spPr>
            <a:xfrm>
              <a:off x="2223628" y="1224754"/>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94</a:t>
              </a:r>
            </a:p>
          </p:txBody>
        </p:sp>
        <p:sp>
          <p:nvSpPr>
            <p:cNvPr id="87" name="tx87"/>
            <p:cNvSpPr/>
            <p:nvPr/>
          </p:nvSpPr>
          <p:spPr>
            <a:xfrm>
              <a:off x="2770665" y="1224754"/>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94</a:t>
              </a:r>
            </a:p>
          </p:txBody>
        </p:sp>
        <p:sp>
          <p:nvSpPr>
            <p:cNvPr id="88" name="tx88"/>
            <p:cNvSpPr/>
            <p:nvPr/>
          </p:nvSpPr>
          <p:spPr>
            <a:xfrm>
              <a:off x="3317702" y="1224754"/>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94</a:t>
              </a:r>
            </a:p>
          </p:txBody>
        </p:sp>
        <p:sp>
          <p:nvSpPr>
            <p:cNvPr id="89" name="tx89"/>
            <p:cNvSpPr/>
            <p:nvPr/>
          </p:nvSpPr>
          <p:spPr>
            <a:xfrm>
              <a:off x="3864738" y="1263713"/>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93</a:t>
              </a:r>
            </a:p>
          </p:txBody>
        </p:sp>
        <p:sp>
          <p:nvSpPr>
            <p:cNvPr id="90" name="tx90"/>
            <p:cNvSpPr/>
            <p:nvPr/>
          </p:nvSpPr>
          <p:spPr>
            <a:xfrm>
              <a:off x="4411775" y="1224754"/>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94</a:t>
              </a:r>
            </a:p>
          </p:txBody>
        </p:sp>
        <p:sp>
          <p:nvSpPr>
            <p:cNvPr id="91" name="tx91"/>
            <p:cNvSpPr/>
            <p:nvPr/>
          </p:nvSpPr>
          <p:spPr>
            <a:xfrm>
              <a:off x="4958812" y="1302672"/>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92</a:t>
              </a:r>
            </a:p>
          </p:txBody>
        </p:sp>
        <p:sp>
          <p:nvSpPr>
            <p:cNvPr id="92" name="tx92"/>
            <p:cNvSpPr/>
            <p:nvPr/>
          </p:nvSpPr>
          <p:spPr>
            <a:xfrm>
              <a:off x="5505849" y="1419549"/>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89</a:t>
              </a:r>
            </a:p>
          </p:txBody>
        </p:sp>
        <p:sp>
          <p:nvSpPr>
            <p:cNvPr id="93" name="tx93"/>
            <p:cNvSpPr/>
            <p:nvPr/>
          </p:nvSpPr>
          <p:spPr>
            <a:xfrm>
              <a:off x="6052886" y="1497466"/>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87</a:t>
              </a:r>
            </a:p>
          </p:txBody>
        </p:sp>
        <p:sp>
          <p:nvSpPr>
            <p:cNvPr id="94" name="tx94"/>
            <p:cNvSpPr/>
            <p:nvPr/>
          </p:nvSpPr>
          <p:spPr>
            <a:xfrm>
              <a:off x="6599922" y="1380590"/>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90</a:t>
              </a:r>
            </a:p>
          </p:txBody>
        </p:sp>
        <p:sp>
          <p:nvSpPr>
            <p:cNvPr id="95" name="tx95"/>
            <p:cNvSpPr/>
            <p:nvPr/>
          </p:nvSpPr>
          <p:spPr>
            <a:xfrm>
              <a:off x="7146959" y="1419549"/>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89</a:t>
              </a:r>
            </a:p>
          </p:txBody>
        </p:sp>
        <p:sp>
          <p:nvSpPr>
            <p:cNvPr id="96" name="tx96"/>
            <p:cNvSpPr/>
            <p:nvPr/>
          </p:nvSpPr>
          <p:spPr>
            <a:xfrm>
              <a:off x="7693996" y="1380590"/>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90</a:t>
              </a:r>
            </a:p>
          </p:txBody>
        </p:sp>
        <p:sp>
          <p:nvSpPr>
            <p:cNvPr id="97" name="tx97"/>
            <p:cNvSpPr/>
            <p:nvPr/>
          </p:nvSpPr>
          <p:spPr>
            <a:xfrm>
              <a:off x="8241033" y="1419549"/>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89</a:t>
              </a:r>
            </a:p>
          </p:txBody>
        </p:sp>
        <p:sp>
          <p:nvSpPr>
            <p:cNvPr id="98" name="tx98"/>
            <p:cNvSpPr/>
            <p:nvPr/>
          </p:nvSpPr>
          <p:spPr>
            <a:xfrm>
              <a:off x="1129555" y="1856617"/>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85</a:t>
              </a:r>
            </a:p>
          </p:txBody>
        </p:sp>
        <p:sp>
          <p:nvSpPr>
            <p:cNvPr id="99" name="tx99"/>
            <p:cNvSpPr/>
            <p:nvPr/>
          </p:nvSpPr>
          <p:spPr>
            <a:xfrm>
              <a:off x="1676591" y="1895576"/>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84</a:t>
              </a:r>
            </a:p>
          </p:txBody>
        </p:sp>
        <p:sp>
          <p:nvSpPr>
            <p:cNvPr id="100" name="tx100"/>
            <p:cNvSpPr/>
            <p:nvPr/>
          </p:nvSpPr>
          <p:spPr>
            <a:xfrm>
              <a:off x="2223628" y="1973494"/>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82</a:t>
              </a:r>
            </a:p>
          </p:txBody>
        </p:sp>
        <p:sp>
          <p:nvSpPr>
            <p:cNvPr id="101" name="tx101"/>
            <p:cNvSpPr/>
            <p:nvPr/>
          </p:nvSpPr>
          <p:spPr>
            <a:xfrm>
              <a:off x="2770665" y="1934535"/>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83</a:t>
              </a:r>
            </a:p>
          </p:txBody>
        </p:sp>
        <p:sp>
          <p:nvSpPr>
            <p:cNvPr id="102" name="tx102"/>
            <p:cNvSpPr/>
            <p:nvPr/>
          </p:nvSpPr>
          <p:spPr>
            <a:xfrm>
              <a:off x="3317702" y="1817658"/>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86</a:t>
              </a:r>
            </a:p>
          </p:txBody>
        </p:sp>
        <p:sp>
          <p:nvSpPr>
            <p:cNvPr id="103" name="tx103"/>
            <p:cNvSpPr/>
            <p:nvPr/>
          </p:nvSpPr>
          <p:spPr>
            <a:xfrm>
              <a:off x="3864738" y="1817658"/>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86</a:t>
              </a:r>
            </a:p>
          </p:txBody>
        </p:sp>
        <p:sp>
          <p:nvSpPr>
            <p:cNvPr id="104" name="tx104"/>
            <p:cNvSpPr/>
            <p:nvPr/>
          </p:nvSpPr>
          <p:spPr>
            <a:xfrm>
              <a:off x="4411775" y="1739740"/>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88</a:t>
              </a:r>
            </a:p>
          </p:txBody>
        </p:sp>
        <p:sp>
          <p:nvSpPr>
            <p:cNvPr id="105" name="tx105"/>
            <p:cNvSpPr/>
            <p:nvPr/>
          </p:nvSpPr>
          <p:spPr>
            <a:xfrm>
              <a:off x="4958812" y="1856617"/>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85</a:t>
              </a:r>
            </a:p>
          </p:txBody>
        </p:sp>
        <p:sp>
          <p:nvSpPr>
            <p:cNvPr id="106" name="tx106"/>
            <p:cNvSpPr/>
            <p:nvPr/>
          </p:nvSpPr>
          <p:spPr>
            <a:xfrm>
              <a:off x="5505849" y="1934535"/>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83</a:t>
              </a:r>
            </a:p>
          </p:txBody>
        </p:sp>
        <p:sp>
          <p:nvSpPr>
            <p:cNvPr id="107" name="tx107"/>
            <p:cNvSpPr/>
            <p:nvPr/>
          </p:nvSpPr>
          <p:spPr>
            <a:xfrm>
              <a:off x="6052886" y="1973494"/>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82</a:t>
              </a:r>
            </a:p>
          </p:txBody>
        </p:sp>
        <p:sp>
          <p:nvSpPr>
            <p:cNvPr id="108" name="tx108"/>
            <p:cNvSpPr/>
            <p:nvPr/>
          </p:nvSpPr>
          <p:spPr>
            <a:xfrm>
              <a:off x="6599922" y="1856617"/>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85</a:t>
              </a:r>
            </a:p>
          </p:txBody>
        </p:sp>
        <p:sp>
          <p:nvSpPr>
            <p:cNvPr id="109" name="tx109"/>
            <p:cNvSpPr/>
            <p:nvPr/>
          </p:nvSpPr>
          <p:spPr>
            <a:xfrm>
              <a:off x="7146959" y="1934535"/>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83</a:t>
              </a:r>
            </a:p>
          </p:txBody>
        </p:sp>
        <p:sp>
          <p:nvSpPr>
            <p:cNvPr id="110" name="tx110"/>
            <p:cNvSpPr/>
            <p:nvPr/>
          </p:nvSpPr>
          <p:spPr>
            <a:xfrm>
              <a:off x="7693996" y="1856617"/>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85</a:t>
              </a:r>
            </a:p>
          </p:txBody>
        </p:sp>
        <p:sp>
          <p:nvSpPr>
            <p:cNvPr id="111" name="tx111"/>
            <p:cNvSpPr/>
            <p:nvPr/>
          </p:nvSpPr>
          <p:spPr>
            <a:xfrm>
              <a:off x="8241033" y="1934535"/>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83</a:t>
              </a:r>
            </a:p>
          </p:txBody>
        </p:sp>
        <p:sp>
          <p:nvSpPr>
            <p:cNvPr id="112" name="rc112"/>
            <p:cNvSpPr/>
            <p:nvPr/>
          </p:nvSpPr>
          <p:spPr>
            <a:xfrm>
              <a:off x="867535" y="860973"/>
              <a:ext cx="7767922" cy="4414047"/>
            </a:xfrm>
            <a:prstGeom prst="rect">
              <a:avLst/>
            </a:prstGeom>
            <a:noFill/>
            <a:ln w="13550" cap="rnd">
              <a:solidFill>
                <a:srgbClr val="BEBEBE">
                  <a:alpha val="100000"/>
                </a:srgbClr>
              </a:solidFill>
              <a:prstDash val="solid"/>
              <a:round/>
            </a:ln>
          </p:spPr>
          <p:txBody>
            <a:bodyPr/>
            <a:lstStyle/>
            <a:p/>
          </p:txBody>
        </p:sp>
        <p:sp>
          <p:nvSpPr>
            <p:cNvPr id="113" name="tx113"/>
            <p:cNvSpPr/>
            <p:nvPr/>
          </p:nvSpPr>
          <p:spPr>
            <a:xfrm>
              <a:off x="4580823" y="713542"/>
              <a:ext cx="34134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UMICs</a:t>
              </a:r>
            </a:p>
          </p:txBody>
        </p:sp>
        <p:sp>
          <p:nvSpPr>
            <p:cNvPr id="114" name="tx114"/>
            <p:cNvSpPr/>
            <p:nvPr/>
          </p:nvSpPr>
          <p:spPr>
            <a:xfrm rot="-5400000">
              <a:off x="1054391"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2012</a:t>
              </a:r>
            </a:p>
          </p:txBody>
        </p:sp>
        <p:sp>
          <p:nvSpPr>
            <p:cNvPr id="115" name="tx115"/>
            <p:cNvSpPr/>
            <p:nvPr/>
          </p:nvSpPr>
          <p:spPr>
            <a:xfrm rot="-5400000">
              <a:off x="1601428"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2013</a:t>
              </a:r>
            </a:p>
          </p:txBody>
        </p:sp>
        <p:sp>
          <p:nvSpPr>
            <p:cNvPr id="116" name="tx116"/>
            <p:cNvSpPr/>
            <p:nvPr/>
          </p:nvSpPr>
          <p:spPr>
            <a:xfrm rot="-5400000">
              <a:off x="2148464"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2014</a:t>
              </a:r>
            </a:p>
          </p:txBody>
        </p:sp>
        <p:sp>
          <p:nvSpPr>
            <p:cNvPr id="117" name="tx117"/>
            <p:cNvSpPr/>
            <p:nvPr/>
          </p:nvSpPr>
          <p:spPr>
            <a:xfrm rot="-5400000">
              <a:off x="2695501"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a:t>
              </a:r>
            </a:p>
          </p:txBody>
        </p:sp>
        <p:sp>
          <p:nvSpPr>
            <p:cNvPr id="118" name="tx118"/>
            <p:cNvSpPr/>
            <p:nvPr/>
          </p:nvSpPr>
          <p:spPr>
            <a:xfrm rot="-5400000">
              <a:off x="3242538"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2016</a:t>
              </a:r>
            </a:p>
          </p:txBody>
        </p:sp>
        <p:sp>
          <p:nvSpPr>
            <p:cNvPr id="119" name="tx119"/>
            <p:cNvSpPr/>
            <p:nvPr/>
          </p:nvSpPr>
          <p:spPr>
            <a:xfrm rot="-5400000">
              <a:off x="3789575"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2017</a:t>
              </a:r>
            </a:p>
          </p:txBody>
        </p:sp>
        <p:sp>
          <p:nvSpPr>
            <p:cNvPr id="120" name="tx120"/>
            <p:cNvSpPr/>
            <p:nvPr/>
          </p:nvSpPr>
          <p:spPr>
            <a:xfrm rot="-5400000">
              <a:off x="4336612"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121" name="tx121"/>
            <p:cNvSpPr/>
            <p:nvPr/>
          </p:nvSpPr>
          <p:spPr>
            <a:xfrm rot="-5400000">
              <a:off x="4883648"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22" name="tx122"/>
            <p:cNvSpPr/>
            <p:nvPr/>
          </p:nvSpPr>
          <p:spPr>
            <a:xfrm rot="-5400000">
              <a:off x="5430685"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123" name="tx123"/>
            <p:cNvSpPr/>
            <p:nvPr/>
          </p:nvSpPr>
          <p:spPr>
            <a:xfrm rot="-5400000">
              <a:off x="5977722"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2021</a:t>
              </a:r>
            </a:p>
          </p:txBody>
        </p:sp>
        <p:sp>
          <p:nvSpPr>
            <p:cNvPr id="124" name="tx124"/>
            <p:cNvSpPr/>
            <p:nvPr/>
          </p:nvSpPr>
          <p:spPr>
            <a:xfrm rot="-5400000">
              <a:off x="6524759"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125" name="tx125"/>
            <p:cNvSpPr/>
            <p:nvPr/>
          </p:nvSpPr>
          <p:spPr>
            <a:xfrm rot="-5400000">
              <a:off x="7071796"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2023</a:t>
              </a:r>
            </a:p>
          </p:txBody>
        </p:sp>
        <p:sp>
          <p:nvSpPr>
            <p:cNvPr id="126" name="tx126"/>
            <p:cNvSpPr/>
            <p:nvPr/>
          </p:nvSpPr>
          <p:spPr>
            <a:xfrm rot="-5400000">
              <a:off x="7618832"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27" name="tx127"/>
            <p:cNvSpPr/>
            <p:nvPr/>
          </p:nvSpPr>
          <p:spPr>
            <a:xfrm rot="-5400000">
              <a:off x="8165869"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28" name="tx128"/>
            <p:cNvSpPr/>
            <p:nvPr/>
          </p:nvSpPr>
          <p:spPr>
            <a:xfrm>
              <a:off x="649548" y="5028891"/>
              <a:ext cx="15535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0K</a:t>
              </a:r>
            </a:p>
          </p:txBody>
        </p:sp>
        <p:sp>
          <p:nvSpPr>
            <p:cNvPr id="129" name="tx129"/>
            <p:cNvSpPr/>
            <p:nvPr/>
          </p:nvSpPr>
          <p:spPr>
            <a:xfrm>
              <a:off x="508182" y="3918495"/>
              <a:ext cx="29672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100K</a:t>
              </a:r>
            </a:p>
          </p:txBody>
        </p:sp>
        <p:sp>
          <p:nvSpPr>
            <p:cNvPr id="130" name="tx130"/>
            <p:cNvSpPr/>
            <p:nvPr/>
          </p:nvSpPr>
          <p:spPr>
            <a:xfrm>
              <a:off x="508182" y="2808098"/>
              <a:ext cx="29672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200K</a:t>
              </a:r>
            </a:p>
          </p:txBody>
        </p:sp>
        <p:sp>
          <p:nvSpPr>
            <p:cNvPr id="131" name="tx131"/>
            <p:cNvSpPr/>
            <p:nvPr/>
          </p:nvSpPr>
          <p:spPr>
            <a:xfrm>
              <a:off x="508182" y="1697701"/>
              <a:ext cx="29672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300K</a:t>
              </a:r>
            </a:p>
          </p:txBody>
        </p:sp>
        <p:sp>
          <p:nvSpPr>
            <p:cNvPr id="132" name="tx132"/>
            <p:cNvSpPr/>
            <p:nvPr/>
          </p:nvSpPr>
          <p:spPr>
            <a:xfrm>
              <a:off x="8698088" y="5028891"/>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133" name="tx133"/>
            <p:cNvSpPr/>
            <p:nvPr/>
          </p:nvSpPr>
          <p:spPr>
            <a:xfrm>
              <a:off x="8698088" y="4249713"/>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a:t>
              </a:r>
            </a:p>
          </p:txBody>
        </p:sp>
        <p:sp>
          <p:nvSpPr>
            <p:cNvPr id="134" name="tx134"/>
            <p:cNvSpPr/>
            <p:nvPr/>
          </p:nvSpPr>
          <p:spPr>
            <a:xfrm>
              <a:off x="8698088" y="3470534"/>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40</a:t>
              </a:r>
            </a:p>
          </p:txBody>
        </p:sp>
        <p:sp>
          <p:nvSpPr>
            <p:cNvPr id="135" name="tx135"/>
            <p:cNvSpPr/>
            <p:nvPr/>
          </p:nvSpPr>
          <p:spPr>
            <a:xfrm>
              <a:off x="8698088" y="2691355"/>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a:t>
              </a:r>
            </a:p>
          </p:txBody>
        </p:sp>
        <p:sp>
          <p:nvSpPr>
            <p:cNvPr id="136" name="tx136"/>
            <p:cNvSpPr/>
            <p:nvPr/>
          </p:nvSpPr>
          <p:spPr>
            <a:xfrm>
              <a:off x="8698088" y="1912176"/>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137" name="tx137"/>
            <p:cNvSpPr/>
            <p:nvPr/>
          </p:nvSpPr>
          <p:spPr>
            <a:xfrm>
              <a:off x="8698088" y="1132997"/>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138" name="tx138"/>
            <p:cNvSpPr/>
            <p:nvPr/>
          </p:nvSpPr>
          <p:spPr>
            <a:xfrm rot="-5400000">
              <a:off x="-802245" y="3017980"/>
              <a:ext cx="239234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measles cases (thousands)</a:t>
              </a:r>
            </a:p>
          </p:txBody>
        </p:sp>
        <p:sp>
          <p:nvSpPr>
            <p:cNvPr id="139" name="tx139"/>
            <p:cNvSpPr/>
            <p:nvPr/>
          </p:nvSpPr>
          <p:spPr>
            <a:xfrm rot="5400000">
              <a:off x="8233391" y="3017980"/>
              <a:ext cx="158200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a:t>
              </a:r>
            </a:p>
          </p:txBody>
        </p:sp>
        <p:sp>
          <p:nvSpPr>
            <p:cNvPr id="140" name="pl140"/>
            <p:cNvSpPr/>
            <p:nvPr/>
          </p:nvSpPr>
          <p:spPr>
            <a:xfrm>
              <a:off x="3315647" y="6103153"/>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141" name="pt141"/>
            <p:cNvSpPr/>
            <p:nvPr/>
          </p:nvSpPr>
          <p:spPr>
            <a:xfrm>
              <a:off x="3371828" y="6071551"/>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142" name="pl142"/>
            <p:cNvSpPr/>
            <p:nvPr/>
          </p:nvSpPr>
          <p:spPr>
            <a:xfrm>
              <a:off x="4062444" y="6103153"/>
              <a:ext cx="175564" cy="0"/>
            </a:xfrm>
            <a:custGeom>
              <a:avLst/>
              <a:pathLst>
                <a:path w="175564" h="0">
                  <a:moveTo>
                    <a:pt x="0" y="0"/>
                  </a:moveTo>
                  <a:lnTo>
                    <a:pt x="175564" y="0"/>
                  </a:lnTo>
                </a:path>
              </a:pathLst>
            </a:custGeom>
            <a:ln w="27101" cap="flat">
              <a:solidFill>
                <a:srgbClr val="002759">
                  <a:alpha val="100000"/>
                </a:srgbClr>
              </a:solidFill>
              <a:prstDash val="solid"/>
              <a:round/>
            </a:ln>
          </p:spPr>
          <p:txBody>
            <a:bodyPr/>
            <a:lstStyle/>
            <a:p/>
          </p:txBody>
        </p:sp>
        <p:sp>
          <p:nvSpPr>
            <p:cNvPr id="143" name="pt143"/>
            <p:cNvSpPr/>
            <p:nvPr/>
          </p:nvSpPr>
          <p:spPr>
            <a:xfrm>
              <a:off x="4118625" y="6071551"/>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144" name="tx144"/>
            <p:cNvSpPr/>
            <p:nvPr/>
          </p:nvSpPr>
          <p:spPr>
            <a:xfrm>
              <a:off x="3582746" y="6053135"/>
              <a:ext cx="38816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MCV1</a:t>
              </a:r>
            </a:p>
          </p:txBody>
        </p:sp>
        <p:sp>
          <p:nvSpPr>
            <p:cNvPr id="145" name="tx145"/>
            <p:cNvSpPr/>
            <p:nvPr/>
          </p:nvSpPr>
          <p:spPr>
            <a:xfrm>
              <a:off x="4329543" y="6053135"/>
              <a:ext cx="38816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MCV2</a:t>
              </a:r>
            </a:p>
          </p:txBody>
        </p:sp>
        <p:sp>
          <p:nvSpPr>
            <p:cNvPr id="146" name="rc146"/>
            <p:cNvSpPr/>
            <p:nvPr/>
          </p:nvSpPr>
          <p:spPr>
            <a:xfrm>
              <a:off x="5005062" y="6002425"/>
              <a:ext cx="201456" cy="201456"/>
            </a:xfrm>
            <a:prstGeom prst="rect">
              <a:avLst/>
            </a:prstGeom>
            <a:solidFill>
              <a:srgbClr val="1CABE2">
                <a:alpha val="100000"/>
              </a:srgbClr>
            </a:solidFill>
          </p:spPr>
          <p:txBody>
            <a:bodyPr/>
            <a:lstStyle/>
            <a:p/>
          </p:txBody>
        </p:sp>
        <p:sp>
          <p:nvSpPr>
            <p:cNvPr id="147" name="tx147"/>
            <p:cNvSpPr/>
            <p:nvPr/>
          </p:nvSpPr>
          <p:spPr>
            <a:xfrm>
              <a:off x="5285107" y="6053135"/>
              <a:ext cx="92418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Measles cases</a:t>
              </a:r>
            </a:p>
          </p:txBody>
        </p:sp>
        <p:sp>
          <p:nvSpPr>
            <p:cNvPr id="148" name="tx148"/>
            <p:cNvSpPr/>
            <p:nvPr/>
          </p:nvSpPr>
          <p:spPr>
            <a:xfrm>
              <a:off x="2339583" y="435349"/>
              <a:ext cx="4823825"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Trends in the number of measles cases and MCV coverage, 2012-2025</a:t>
              </a:r>
            </a:p>
          </p:txBody>
        </p:sp>
        <p:sp>
          <p:nvSpPr>
            <p:cNvPr id="149" name="tx149"/>
            <p:cNvSpPr/>
            <p:nvPr/>
          </p:nvSpPr>
          <p:spPr>
            <a:xfrm>
              <a:off x="4442385" y="6352059"/>
              <a:ext cx="41930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50" name="tx150"/>
            <p:cNvSpPr/>
            <p:nvPr/>
          </p:nvSpPr>
          <p:spPr>
            <a:xfrm>
              <a:off x="3533837" y="6472760"/>
              <a:ext cx="510162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Reported measles and rubella cases and incidence rates by WHO Member States, as of 12 June 2026.</a:t>
              </a:r>
            </a:p>
          </p:txBody>
        </p:sp>
        <p:sp>
          <p:nvSpPr>
            <p:cNvPr id="151" name="tx151"/>
            <p:cNvSpPr/>
            <p:nvPr/>
          </p:nvSpPr>
          <p:spPr>
            <a:xfrm>
              <a:off x="4291509" y="6593460"/>
              <a:ext cx="43439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Provisional data based on monthly data reported to WHO (Geneva) as of 12 June 2026.</a:t>
              </a:r>
            </a:p>
          </p:txBody>
        </p:sp>
      </p:grpSp>
      <p:sp>
        <p:nvSpPr>
          <p:cNvPr id="15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50" i="0" b="0" u="none" strike="noStrike">
                <a:solidFill>
                  <a:srgbClr val="FFFFFF">
                    <a:alpha val="100000"/>
                  </a:srgbClr>
                </a:solidFill>
                <a:latin typeface="Arial"/>
                <a:cs typeface="Arial"/>
                <a:ea typeface="Arial"/>
                <a:sym typeface="Arial"/>
              </a:rPr>
              <a:t>This chart shows trends in the number of measles cases and MCV coverage (UMICs).
In 2025, there were 57,624 confirmed measles cases - a decrease from 112,834 in 2024.
Measles cases were reported in 35 countries (Algeria, Botswana, Equatorial Guinea, Gabon, South Africa, Argentina, Belize, Brazil, Mexico, Paraguay, Peru, Iran, Iraq, Jordan, Libya, Albania, Armenia, Azerbaijan, Belarus, Bosnia and Herzegovina, Georgia, Kazakhstan, Montenegro, Republic of Moldova, Serbia, Turkiye, Ukraine, Sri Lanka, Thailand, China, Indonesia, Malaysia, Mongolia, Philippines, and Viet Nam). Indonesia reported the highest number of cases (n=17,204), accounting for 30% of total cases in the group.
Very high vaccination coverage is necessary to interrupt measles transmission due to the virus's high transmissibility. The WHO recommends a minimum of 95% coverage with two doses of MCV through routine immunization services.</a:t>
            </a: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1005840"/>
            <a:ext cx="8869680" cy="576072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UMICs, 8 out of 58 (14%) countries had MCV1 coverage below 70% in 2025. These are Bosnia and Herzegovina, Equatorial Guinea, Gabon, Kazakhstan, Montenegro, North Macedonia, South Africa, and Suriname.
These countries account for approximately 1.7 million (5%) of the total annual cohort of surviving infants in the group.
There were 31 (53%) countries that achieved MCV1 of 90% or higher, accounting for 20.5 million (64%) of the total cohort.</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31 countries achieved at least 90% MCV1 coverage, while 8 had coverage below 70%.</a:t>
            </a:r>
          </a:p>
        </p:txBody>
      </p:sp>
      <p:grpSp xmlns:pic="http://schemas.openxmlformats.org/drawingml/2006/picture">
        <p:nvGrpSpPr>
          <p:cNvPr id="5" name=""/>
          <p:cNvGrpSpPr/>
          <p:nvPr/>
        </p:nvGrpSpPr>
        <p:grpSpPr>
          <a:xfrm>
            <a:off x="292608" y="822960"/>
            <a:ext cx="8595360" cy="28575"/>
            <a:chOff x="292608" y="822960"/>
            <a:chExt cx="8595360" cy="28575"/>
          </a:xfrm>
        </p:grpSpPr>
        <p:sp>
          <p:nvSpPr>
            <p:cNvPr id="6" name="rc3"/>
            <p:cNvSpPr/>
            <p:nvPr/>
          </p:nvSpPr>
          <p:spPr>
            <a:xfrm>
              <a:off x="292608" y="82296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7" name="rc4"/>
            <p:cNvSpPr/>
            <p:nvPr/>
          </p:nvSpPr>
          <p:spPr>
            <a:xfrm>
              <a:off x="292608" y="822960"/>
              <a:ext cx="8595360" cy="28575"/>
            </a:xfrm>
            <a:prstGeom prst="rect">
              <a:avLst/>
            </a:prstGeom>
            <a:solidFill>
              <a:srgbClr val="000000">
                <a:alpha val="100000"/>
              </a:srgbClr>
            </a:solidFill>
          </p:spPr>
          <p:txBody>
            <a:bodyPr/>
            <a:lstStyle/>
            <a:p/>
          </p:txBody>
        </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Among the 20 countries with the lowest MCV1 coverage in 2025, Botswana and Grenada had the highest coverage (83%), while Montenegro had the lowest coverage (13%).
MCV1 coverage increased in 2 out of these 20 countries between 2024 and 2025. The largest increase was 9 percentage points in Equatorial Guinea from 53% to 62%.
12 countries saw a decrease in coverage (Bosnia and Herzegovina, Botswana, Ecuador, Gabon, Moldova, Montenegro, North Macedonia, Philippines, Samoa, Serbia, South Africa, and Suriname). The largest decline was 23% points in Bosnia and Herzegovina from 69% to 46%. Coverage remained constant between 2024 and 2025 in the remaining 6 countries.
In 2025, 0 out of these 20 countries had achieved MCV1 coverage of at least 90%.</a:t>
            </a: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difference in MCV1 coverage compared to 2019, for the 20 countries with the largest declines in coverage between 2019 and 2025. Among the 20 countries with the largest declines in MCV1 coverage between 2019 and 2025, Coverage was not higher in 2025 compared to 2019 in any of these 20 countries. Coverage was lower than in 2019 in 20 of these 20 countries (Albania, Azerbaijan, Belize, Bosnia and Herzegovina, Botswana, Dominica, Ecuador, Gabon, Georgia, Grenada, Kazakhstan, Moldova, Montenegro, North Macedonia, Philippines, Samoa, Serbia, South Africa, St Lucia, and Turkiye). The largest decline in coverage was 33% points in Bosnia and Herzegovina from 79% in 2019 to 46% in 2025.</a:t>
            </a: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292608" y="192024"/>
            <a:ext cx="11558016" cy="521208"/>
          </a:xfrm>
          <a:solidFill>
            <a:srgbClr val="203864">
              <a:alpha val="100000"/>
            </a:srgbClr>
          </a:solidFill>
        </p:spPr>
        <p:txBody>
          <a:bodyPr/>
          <a:lstStyle/>
          <a:p>
            <a:pPr algn="ctr" marL="0" marR="0">
              <a:lnSpc>
                <a:spcPct val="100000"/>
              </a:lnSpc>
              <a:spcBef>
                <a:spcPts val="0"/>
              </a:spcBef>
              <a:spcAft>
                <a:spcPts val="0"/>
              </a:spcAft>
              <a:buNone/>
            </a:pPr>
            <a:r>
              <a:rPr cap="none" sz="2800" i="0" b="1" u="none" strike="noStrike">
                <a:solidFill>
                  <a:srgbClr val="FFFFFF">
                    <a:alpha val="100000"/>
                  </a:srgbClr>
                </a:solidFill>
                <a:latin typeface="Aptos (Body)"/>
                <a:cs typeface="Aptos (Body)"/>
                <a:ea typeface="Aptos (Body)"/>
                <a:sym typeface="Aptos (Body)"/>
              </a:rPr>
              <a:t>Key concepts</a:t>
            </a:r>
          </a:p>
        </p:txBody>
      </p:sp>
      <p:sp>
        <p:nvSpPr>
          <p:cNvPr id="3" name="body"/>
          <p:cNvSpPr>
            <a:spLocks noGrp="1"/>
          </p:cNvSpPr>
          <p:nvPr>
            <p:ph/>
          </p:nvPr>
        </p:nvSpPr>
        <p:spPr>
          <a:xfrm>
            <a:off x="411480" y="1024128"/>
            <a:ext cx="5129784" cy="5266944"/>
          </a:xfrm>
          <a:solidFill>
            <a:srgbClr val="203864">
              <a:alpha val="100000"/>
            </a:srgbClr>
          </a:solidFill>
        </p:spPr>
        <p:txBody>
          <a:bodyPr/>
          <a:lstStyle/>
          <a:p>
            <a:pPr algn="l" marL="0" marR="0">
              <a:lnSpc>
                <a:spcPct val="100000"/>
              </a:lnSpc>
              <a:spcBef>
                <a:spcPts val="0"/>
              </a:spcBef>
              <a:spcAft>
                <a:spcPts val="0"/>
              </a:spcAft>
              <a:buNone/>
            </a:pPr>
            <a:r>
              <a:rPr cap="none" sz="1600" i="0" b="0" u="none" strike="noStrike">
                <a:solidFill>
                  <a:srgbClr val="FFFFFF">
                    <a:alpha val="100000"/>
                  </a:srgbClr>
                </a:solidFill>
                <a:latin typeface="Aptos (Body)"/>
                <a:cs typeface="Aptos (Body)"/>
                <a:ea typeface="Aptos (Body)"/>
                <a:sym typeface="Aptos (Body)"/>
              </a:rPr>
              <a:t>•  The World Health Organization (WHO) provides global vaccine recommendations, which are adapted by countries based on local needs. Only DTP, polio and measles-containing vaccines are used in all countries.
•  DTP1 is a marker of access to routine immunization services, and when not received, serves as a proxy for identifying children who have not received any vaccinations, also known as "zero-dose" children. High DTP1 coverage indicates good access to immunization services, while low coverage suggests challenges in reaching children with essential vaccines.
•  DTP3 is a widely used indicator of immunization programme performance. It reflects a country's ability to deliver routine immunization services and ensures children are protected against serious disease. DTP3 is tracked globally and serves as a key measure of a nation's vaccination efforts.</a:t>
            </a:r>
          </a:p>
        </p:txBody>
      </p:sp>
      <p:sp>
        <p:nvSpPr>
          <p:cNvPr id="4" name="body"/>
          <p:cNvSpPr>
            <a:spLocks noGrp="1"/>
          </p:cNvSpPr>
          <p:nvPr>
            <p:ph/>
          </p:nvPr>
        </p:nvSpPr>
        <p:spPr>
          <a:xfrm>
            <a:off x="5952744" y="1024128"/>
            <a:ext cx="5897880" cy="5998464"/>
          </a:xfrm>
          <a:solidFill>
            <a:srgbClr val="203864">
              <a:alpha val="100000"/>
            </a:srgbClr>
          </a:solidFill>
        </p:spPr>
        <p:txBody>
          <a:bodyPr/>
          <a:lstStyle/>
          <a:p>
            <a:pPr algn="l" marL="0" marR="0">
              <a:lnSpc>
                <a:spcPct val="100000"/>
              </a:lnSpc>
              <a:spcBef>
                <a:spcPts val="0"/>
              </a:spcBef>
              <a:spcAft>
                <a:spcPts val="0"/>
              </a:spcAft>
              <a:buNone/>
            </a:pPr>
            <a:r>
              <a:rPr cap="none" sz="1600" i="0" b="0" u="none" strike="noStrike">
                <a:solidFill>
                  <a:srgbClr val="FFFFFF">
                    <a:alpha val="100000"/>
                  </a:srgbClr>
                </a:solidFill>
                <a:latin typeface="Aptos (Body)"/>
                <a:cs typeface="Aptos (Body)"/>
                <a:ea typeface="Aptos (Body)"/>
                <a:sym typeface="Aptos (Body)"/>
              </a:rPr>
              <a:t>•  DTP1-DTP3 drop-out measures the percentage of children who received DTP1 but not DTP3, and highlights where children are lost along the vaccination pathway, highlighting potential weaknesses in service delivery and follow-up.
•  MCV1 (usually recommended between 9-12 months) assesses the ability to deliver vaccines later in infancy. It serves as a tracer for protection against measles and is a good indicator of health system performance.
•  HPV vaccine protects against specific types of human papilloma virus (HPV), and is used to measure life cycle vaccination.
•  Other key indicators include PCVC and MCV2, which are used to monitor the Sustainable Development Goals (SDGs).
•  Together, these indicators provide a consistent and comparable way to track immunization progress, identify missed communities and monitor global targets, including those under the Immunization Agenda 2030 (IA2030) and Sustainable Development Goals (SDGs).
</a:t>
            </a: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2724914"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5" name="pl5"/>
            <p:cNvSpPr/>
            <p:nvPr/>
          </p:nvSpPr>
          <p:spPr>
            <a:xfrm>
              <a:off x="4220422"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6" name="pl6"/>
            <p:cNvSpPr/>
            <p:nvPr/>
          </p:nvSpPr>
          <p:spPr>
            <a:xfrm>
              <a:off x="5715930"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7" name="pl7"/>
            <p:cNvSpPr/>
            <p:nvPr/>
          </p:nvSpPr>
          <p:spPr>
            <a:xfrm>
              <a:off x="7211437"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8" name="pl8"/>
            <p:cNvSpPr/>
            <p:nvPr/>
          </p:nvSpPr>
          <p:spPr>
            <a:xfrm>
              <a:off x="1678059" y="5778043"/>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9" name="pl9"/>
            <p:cNvSpPr/>
            <p:nvPr/>
          </p:nvSpPr>
          <p:spPr>
            <a:xfrm>
              <a:off x="1678059" y="5689190"/>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0" name="pl10"/>
            <p:cNvSpPr/>
            <p:nvPr/>
          </p:nvSpPr>
          <p:spPr>
            <a:xfrm>
              <a:off x="1678059" y="5600337"/>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1" name="pl11"/>
            <p:cNvSpPr/>
            <p:nvPr/>
          </p:nvSpPr>
          <p:spPr>
            <a:xfrm>
              <a:off x="1678059" y="5511484"/>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2" name="pl12"/>
            <p:cNvSpPr/>
            <p:nvPr/>
          </p:nvSpPr>
          <p:spPr>
            <a:xfrm>
              <a:off x="1678059" y="5422631"/>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3" name="pl13"/>
            <p:cNvSpPr/>
            <p:nvPr/>
          </p:nvSpPr>
          <p:spPr>
            <a:xfrm>
              <a:off x="1678059" y="5333778"/>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4" name="pl14"/>
            <p:cNvSpPr/>
            <p:nvPr/>
          </p:nvSpPr>
          <p:spPr>
            <a:xfrm>
              <a:off x="1678059" y="5244925"/>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5" name="pl15"/>
            <p:cNvSpPr/>
            <p:nvPr/>
          </p:nvSpPr>
          <p:spPr>
            <a:xfrm>
              <a:off x="1678059" y="5156072"/>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6" name="pl16"/>
            <p:cNvSpPr/>
            <p:nvPr/>
          </p:nvSpPr>
          <p:spPr>
            <a:xfrm>
              <a:off x="1678059" y="5067219"/>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7" name="pl17"/>
            <p:cNvSpPr/>
            <p:nvPr/>
          </p:nvSpPr>
          <p:spPr>
            <a:xfrm>
              <a:off x="1678059" y="4978366"/>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8" name="pl18"/>
            <p:cNvSpPr/>
            <p:nvPr/>
          </p:nvSpPr>
          <p:spPr>
            <a:xfrm>
              <a:off x="1678059" y="4889513"/>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9" name="pl19"/>
            <p:cNvSpPr/>
            <p:nvPr/>
          </p:nvSpPr>
          <p:spPr>
            <a:xfrm>
              <a:off x="1678059" y="4800661"/>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0" name="pl20"/>
            <p:cNvSpPr/>
            <p:nvPr/>
          </p:nvSpPr>
          <p:spPr>
            <a:xfrm>
              <a:off x="1678059" y="4711808"/>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1" name="pl21"/>
            <p:cNvSpPr/>
            <p:nvPr/>
          </p:nvSpPr>
          <p:spPr>
            <a:xfrm>
              <a:off x="1678059" y="4622955"/>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2" name="pl22"/>
            <p:cNvSpPr/>
            <p:nvPr/>
          </p:nvSpPr>
          <p:spPr>
            <a:xfrm>
              <a:off x="1678059" y="4534102"/>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3" name="pl23"/>
            <p:cNvSpPr/>
            <p:nvPr/>
          </p:nvSpPr>
          <p:spPr>
            <a:xfrm>
              <a:off x="1678059" y="4445249"/>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4" name="pl24"/>
            <p:cNvSpPr/>
            <p:nvPr/>
          </p:nvSpPr>
          <p:spPr>
            <a:xfrm>
              <a:off x="1678059" y="4356396"/>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5" name="pl25"/>
            <p:cNvSpPr/>
            <p:nvPr/>
          </p:nvSpPr>
          <p:spPr>
            <a:xfrm>
              <a:off x="1678059" y="4267543"/>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6" name="pl26"/>
            <p:cNvSpPr/>
            <p:nvPr/>
          </p:nvSpPr>
          <p:spPr>
            <a:xfrm>
              <a:off x="1678059" y="4178690"/>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7" name="pl27"/>
            <p:cNvSpPr/>
            <p:nvPr/>
          </p:nvSpPr>
          <p:spPr>
            <a:xfrm>
              <a:off x="1678059" y="4089837"/>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8" name="pl28"/>
            <p:cNvSpPr/>
            <p:nvPr/>
          </p:nvSpPr>
          <p:spPr>
            <a:xfrm>
              <a:off x="1678059" y="4000984"/>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9" name="pl29"/>
            <p:cNvSpPr/>
            <p:nvPr/>
          </p:nvSpPr>
          <p:spPr>
            <a:xfrm>
              <a:off x="1678059" y="3912131"/>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0" name="pl30"/>
            <p:cNvSpPr/>
            <p:nvPr/>
          </p:nvSpPr>
          <p:spPr>
            <a:xfrm>
              <a:off x="1678059" y="3823278"/>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1" name="pl31"/>
            <p:cNvSpPr/>
            <p:nvPr/>
          </p:nvSpPr>
          <p:spPr>
            <a:xfrm>
              <a:off x="1678059" y="3734425"/>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2" name="pl32"/>
            <p:cNvSpPr/>
            <p:nvPr/>
          </p:nvSpPr>
          <p:spPr>
            <a:xfrm>
              <a:off x="1678059" y="3645572"/>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3" name="pl33"/>
            <p:cNvSpPr/>
            <p:nvPr/>
          </p:nvSpPr>
          <p:spPr>
            <a:xfrm>
              <a:off x="1678059" y="3556719"/>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4" name="pl34"/>
            <p:cNvSpPr/>
            <p:nvPr/>
          </p:nvSpPr>
          <p:spPr>
            <a:xfrm>
              <a:off x="1678059" y="3467866"/>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5" name="pl35"/>
            <p:cNvSpPr/>
            <p:nvPr/>
          </p:nvSpPr>
          <p:spPr>
            <a:xfrm>
              <a:off x="1678059" y="3379013"/>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6" name="pl36"/>
            <p:cNvSpPr/>
            <p:nvPr/>
          </p:nvSpPr>
          <p:spPr>
            <a:xfrm>
              <a:off x="1678059" y="3290160"/>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7" name="pl37"/>
            <p:cNvSpPr/>
            <p:nvPr/>
          </p:nvSpPr>
          <p:spPr>
            <a:xfrm>
              <a:off x="1678059" y="3201307"/>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8" name="pl38"/>
            <p:cNvSpPr/>
            <p:nvPr/>
          </p:nvSpPr>
          <p:spPr>
            <a:xfrm>
              <a:off x="1678059" y="3112454"/>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9" name="pl39"/>
            <p:cNvSpPr/>
            <p:nvPr/>
          </p:nvSpPr>
          <p:spPr>
            <a:xfrm>
              <a:off x="1678059" y="3023601"/>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0" name="pl40"/>
            <p:cNvSpPr/>
            <p:nvPr/>
          </p:nvSpPr>
          <p:spPr>
            <a:xfrm>
              <a:off x="1678059" y="2934748"/>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1" name="pl41"/>
            <p:cNvSpPr/>
            <p:nvPr/>
          </p:nvSpPr>
          <p:spPr>
            <a:xfrm>
              <a:off x="1678059" y="2845895"/>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2" name="pl42"/>
            <p:cNvSpPr/>
            <p:nvPr/>
          </p:nvSpPr>
          <p:spPr>
            <a:xfrm>
              <a:off x="1678059" y="2757042"/>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3" name="pl43"/>
            <p:cNvSpPr/>
            <p:nvPr/>
          </p:nvSpPr>
          <p:spPr>
            <a:xfrm>
              <a:off x="1678059" y="2668189"/>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4" name="pl44"/>
            <p:cNvSpPr/>
            <p:nvPr/>
          </p:nvSpPr>
          <p:spPr>
            <a:xfrm>
              <a:off x="1678059" y="2579336"/>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5" name="pl45"/>
            <p:cNvSpPr/>
            <p:nvPr/>
          </p:nvSpPr>
          <p:spPr>
            <a:xfrm>
              <a:off x="1678059" y="2490483"/>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6" name="pl46"/>
            <p:cNvSpPr/>
            <p:nvPr/>
          </p:nvSpPr>
          <p:spPr>
            <a:xfrm>
              <a:off x="1678059" y="2401630"/>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7" name="pl47"/>
            <p:cNvSpPr/>
            <p:nvPr/>
          </p:nvSpPr>
          <p:spPr>
            <a:xfrm>
              <a:off x="1678059" y="2312777"/>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8" name="pl48"/>
            <p:cNvSpPr/>
            <p:nvPr/>
          </p:nvSpPr>
          <p:spPr>
            <a:xfrm>
              <a:off x="1678059" y="2223924"/>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9" name="pl49"/>
            <p:cNvSpPr/>
            <p:nvPr/>
          </p:nvSpPr>
          <p:spPr>
            <a:xfrm>
              <a:off x="1678059" y="2135071"/>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0" name="pl50"/>
            <p:cNvSpPr/>
            <p:nvPr/>
          </p:nvSpPr>
          <p:spPr>
            <a:xfrm>
              <a:off x="1678059" y="2046218"/>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1" name="pl51"/>
            <p:cNvSpPr/>
            <p:nvPr/>
          </p:nvSpPr>
          <p:spPr>
            <a:xfrm>
              <a:off x="1678059" y="1957365"/>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2" name="pl52"/>
            <p:cNvSpPr/>
            <p:nvPr/>
          </p:nvSpPr>
          <p:spPr>
            <a:xfrm>
              <a:off x="1678059" y="1868512"/>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3" name="pl53"/>
            <p:cNvSpPr/>
            <p:nvPr/>
          </p:nvSpPr>
          <p:spPr>
            <a:xfrm>
              <a:off x="1678059" y="1779659"/>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4" name="pl54"/>
            <p:cNvSpPr/>
            <p:nvPr/>
          </p:nvSpPr>
          <p:spPr>
            <a:xfrm>
              <a:off x="1678059" y="1690806"/>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5" name="pl55"/>
            <p:cNvSpPr/>
            <p:nvPr/>
          </p:nvSpPr>
          <p:spPr>
            <a:xfrm>
              <a:off x="1678059" y="1601953"/>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6" name="pl56"/>
            <p:cNvSpPr/>
            <p:nvPr/>
          </p:nvSpPr>
          <p:spPr>
            <a:xfrm>
              <a:off x="1678059" y="1513100"/>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7" name="pl57"/>
            <p:cNvSpPr/>
            <p:nvPr/>
          </p:nvSpPr>
          <p:spPr>
            <a:xfrm>
              <a:off x="1678059" y="1424247"/>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8" name="pl58"/>
            <p:cNvSpPr/>
            <p:nvPr/>
          </p:nvSpPr>
          <p:spPr>
            <a:xfrm>
              <a:off x="1678059" y="1335394"/>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9" name="pl59"/>
            <p:cNvSpPr/>
            <p:nvPr/>
          </p:nvSpPr>
          <p:spPr>
            <a:xfrm>
              <a:off x="1678059" y="1246541"/>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60" name="pl60"/>
            <p:cNvSpPr/>
            <p:nvPr/>
          </p:nvSpPr>
          <p:spPr>
            <a:xfrm>
              <a:off x="1678059" y="1157688"/>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61" name="pl61"/>
            <p:cNvSpPr/>
            <p:nvPr/>
          </p:nvSpPr>
          <p:spPr>
            <a:xfrm>
              <a:off x="1678059" y="1068835"/>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62" name="pl62"/>
            <p:cNvSpPr/>
            <p:nvPr/>
          </p:nvSpPr>
          <p:spPr>
            <a:xfrm>
              <a:off x="1678059" y="979982"/>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63" name="pl63"/>
            <p:cNvSpPr/>
            <p:nvPr/>
          </p:nvSpPr>
          <p:spPr>
            <a:xfrm>
              <a:off x="1678059" y="891129"/>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64" name="pl64"/>
            <p:cNvSpPr/>
            <p:nvPr/>
          </p:nvSpPr>
          <p:spPr>
            <a:xfrm>
              <a:off x="1678059" y="802276"/>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65" name="pl65"/>
            <p:cNvSpPr/>
            <p:nvPr/>
          </p:nvSpPr>
          <p:spPr>
            <a:xfrm>
              <a:off x="1678059" y="713423"/>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66" name="pl66"/>
            <p:cNvSpPr/>
            <p:nvPr/>
          </p:nvSpPr>
          <p:spPr>
            <a:xfrm>
              <a:off x="1977161"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67" name="pl67"/>
            <p:cNvSpPr/>
            <p:nvPr/>
          </p:nvSpPr>
          <p:spPr>
            <a:xfrm>
              <a:off x="3472668"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68" name="pl68"/>
            <p:cNvSpPr/>
            <p:nvPr/>
          </p:nvSpPr>
          <p:spPr>
            <a:xfrm>
              <a:off x="4968176"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6463683"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7959191"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7839550" y="713423"/>
              <a:ext cx="59820" cy="0"/>
            </a:xfrm>
            <a:custGeom>
              <a:avLst/>
              <a:pathLst>
                <a:path w="59820" h="0">
                  <a:moveTo>
                    <a:pt x="0" y="0"/>
                  </a:moveTo>
                  <a:lnTo>
                    <a:pt x="59820" y="0"/>
                  </a:lnTo>
                  <a:lnTo>
                    <a:pt x="59820" y="0"/>
                  </a:lnTo>
                  <a:lnTo>
                    <a:pt x="59820" y="0"/>
                  </a:lnTo>
                  <a:lnTo>
                    <a:pt x="59820" y="0"/>
                  </a:lnTo>
                  <a:lnTo>
                    <a:pt x="59820" y="0"/>
                  </a:lnTo>
                  <a:lnTo>
                    <a:pt x="59820" y="0"/>
                  </a:lnTo>
                </a:path>
              </a:pathLst>
            </a:custGeom>
            <a:ln w="67753" cap="flat">
              <a:solidFill>
                <a:srgbClr val="E8E8E8">
                  <a:alpha val="100000"/>
                </a:srgbClr>
              </a:solidFill>
              <a:prstDash val="solid"/>
              <a:round/>
            </a:ln>
          </p:spPr>
          <p:txBody>
            <a:bodyPr/>
            <a:lstStyle/>
            <a:p/>
          </p:txBody>
        </p:sp>
        <p:sp>
          <p:nvSpPr>
            <p:cNvPr id="72" name="pl72"/>
            <p:cNvSpPr/>
            <p:nvPr/>
          </p:nvSpPr>
          <p:spPr>
            <a:xfrm>
              <a:off x="7899371" y="802276"/>
              <a:ext cx="0" cy="0"/>
            </a:xfrm>
            <a:custGeom>
              <a:avLst/>
              <a:pathLst>
                <a:path w="0" h="0">
                  <a:moveTo>
                    <a:pt x="0" y="0"/>
                  </a:moveTo>
                  <a:lnTo>
                    <a:pt x="0" y="0"/>
                  </a:lnTo>
                  <a:lnTo>
                    <a:pt x="0" y="0"/>
                  </a:ln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73" name="pl73"/>
            <p:cNvSpPr/>
            <p:nvPr/>
          </p:nvSpPr>
          <p:spPr>
            <a:xfrm>
              <a:off x="7779730" y="891129"/>
              <a:ext cx="119640" cy="0"/>
            </a:xfrm>
            <a:custGeom>
              <a:avLst/>
              <a:pathLst>
                <a:path w="119640" h="0">
                  <a:moveTo>
                    <a:pt x="0" y="0"/>
                  </a:moveTo>
                  <a:lnTo>
                    <a:pt x="59820" y="0"/>
                  </a:lnTo>
                  <a:lnTo>
                    <a:pt x="59820" y="0"/>
                  </a:lnTo>
                  <a:lnTo>
                    <a:pt x="119640" y="0"/>
                  </a:lnTo>
                  <a:lnTo>
                    <a:pt x="119640" y="0"/>
                  </a:lnTo>
                  <a:lnTo>
                    <a:pt x="119640" y="0"/>
                  </a:lnTo>
                  <a:lnTo>
                    <a:pt x="119640" y="0"/>
                  </a:lnTo>
                </a:path>
              </a:pathLst>
            </a:custGeom>
            <a:ln w="67753" cap="flat">
              <a:solidFill>
                <a:srgbClr val="E8E8E8">
                  <a:alpha val="100000"/>
                </a:srgbClr>
              </a:solidFill>
              <a:prstDash val="solid"/>
              <a:round/>
            </a:ln>
          </p:spPr>
          <p:txBody>
            <a:bodyPr/>
            <a:lstStyle/>
            <a:p/>
          </p:txBody>
        </p:sp>
        <p:sp>
          <p:nvSpPr>
            <p:cNvPr id="74" name="pl74"/>
            <p:cNvSpPr/>
            <p:nvPr/>
          </p:nvSpPr>
          <p:spPr>
            <a:xfrm>
              <a:off x="7360988" y="979982"/>
              <a:ext cx="538382" cy="0"/>
            </a:xfrm>
            <a:custGeom>
              <a:avLst/>
              <a:pathLst>
                <a:path w="538382" h="0">
                  <a:moveTo>
                    <a:pt x="0" y="0"/>
                  </a:moveTo>
                  <a:lnTo>
                    <a:pt x="358921" y="0"/>
                  </a:lnTo>
                  <a:lnTo>
                    <a:pt x="538382" y="0"/>
                  </a:lnTo>
                  <a:lnTo>
                    <a:pt x="538382" y="0"/>
                  </a:lnTo>
                  <a:lnTo>
                    <a:pt x="538382" y="0"/>
                  </a:lnTo>
                  <a:lnTo>
                    <a:pt x="538382" y="0"/>
                  </a:lnTo>
                  <a:lnTo>
                    <a:pt x="538382" y="0"/>
                  </a:lnTo>
                </a:path>
              </a:pathLst>
            </a:custGeom>
            <a:ln w="67753" cap="flat">
              <a:solidFill>
                <a:srgbClr val="E8E8E8">
                  <a:alpha val="100000"/>
                </a:srgbClr>
              </a:solidFill>
              <a:prstDash val="solid"/>
              <a:round/>
            </a:ln>
          </p:spPr>
          <p:txBody>
            <a:bodyPr/>
            <a:lstStyle/>
            <a:p/>
          </p:txBody>
        </p:sp>
        <p:sp>
          <p:nvSpPr>
            <p:cNvPr id="75" name="pl75"/>
            <p:cNvSpPr/>
            <p:nvPr/>
          </p:nvSpPr>
          <p:spPr>
            <a:xfrm>
              <a:off x="7779730" y="1068835"/>
              <a:ext cx="59820" cy="0"/>
            </a:xfrm>
            <a:custGeom>
              <a:avLst/>
              <a:pathLst>
                <a:path w="59820" h="0">
                  <a:moveTo>
                    <a:pt x="0" y="0"/>
                  </a:moveTo>
                  <a:lnTo>
                    <a:pt x="0" y="0"/>
                  </a:lnTo>
                  <a:lnTo>
                    <a:pt x="59820" y="0"/>
                  </a:lnTo>
                  <a:lnTo>
                    <a:pt x="59820" y="0"/>
                  </a:lnTo>
                  <a:lnTo>
                    <a:pt x="59820" y="0"/>
                  </a:lnTo>
                  <a:lnTo>
                    <a:pt x="59820" y="0"/>
                  </a:lnTo>
                  <a:lnTo>
                    <a:pt x="59820" y="0"/>
                  </a:lnTo>
                </a:path>
              </a:pathLst>
            </a:custGeom>
            <a:ln w="67753" cap="flat">
              <a:solidFill>
                <a:srgbClr val="E8E8E8">
                  <a:alpha val="100000"/>
                </a:srgbClr>
              </a:solidFill>
              <a:prstDash val="solid"/>
              <a:round/>
            </a:ln>
          </p:spPr>
          <p:txBody>
            <a:bodyPr/>
            <a:lstStyle/>
            <a:p/>
          </p:txBody>
        </p:sp>
        <p:sp>
          <p:nvSpPr>
            <p:cNvPr id="76" name="pl76"/>
            <p:cNvSpPr/>
            <p:nvPr/>
          </p:nvSpPr>
          <p:spPr>
            <a:xfrm>
              <a:off x="6762785" y="1157688"/>
              <a:ext cx="1136585" cy="0"/>
            </a:xfrm>
            <a:custGeom>
              <a:avLst/>
              <a:pathLst>
                <a:path w="1136585" h="0">
                  <a:moveTo>
                    <a:pt x="0" y="0"/>
                  </a:moveTo>
                  <a:lnTo>
                    <a:pt x="239281" y="0"/>
                  </a:lnTo>
                  <a:lnTo>
                    <a:pt x="957124" y="0"/>
                  </a:lnTo>
                  <a:lnTo>
                    <a:pt x="957124" y="0"/>
                  </a:lnTo>
                  <a:lnTo>
                    <a:pt x="1016945" y="0"/>
                  </a:lnTo>
                  <a:lnTo>
                    <a:pt x="1076765" y="0"/>
                  </a:lnTo>
                  <a:lnTo>
                    <a:pt x="1136585" y="0"/>
                  </a:lnTo>
                </a:path>
              </a:pathLst>
            </a:custGeom>
            <a:ln w="67753" cap="flat">
              <a:solidFill>
                <a:srgbClr val="E8E8E8">
                  <a:alpha val="100000"/>
                </a:srgbClr>
              </a:solidFill>
              <a:prstDash val="solid"/>
              <a:round/>
            </a:ln>
          </p:spPr>
          <p:txBody>
            <a:bodyPr/>
            <a:lstStyle/>
            <a:p/>
          </p:txBody>
        </p:sp>
        <p:sp>
          <p:nvSpPr>
            <p:cNvPr id="77" name="pl77"/>
            <p:cNvSpPr/>
            <p:nvPr/>
          </p:nvSpPr>
          <p:spPr>
            <a:xfrm>
              <a:off x="7779730" y="1246541"/>
              <a:ext cx="119640" cy="0"/>
            </a:xfrm>
            <a:custGeom>
              <a:avLst/>
              <a:pathLst>
                <a:path w="119640" h="0">
                  <a:moveTo>
                    <a:pt x="0" y="0"/>
                  </a:moveTo>
                  <a:lnTo>
                    <a:pt x="59820" y="0"/>
                  </a:lnTo>
                  <a:lnTo>
                    <a:pt x="59820" y="0"/>
                  </a:lnTo>
                  <a:lnTo>
                    <a:pt x="59820" y="0"/>
                  </a:lnTo>
                  <a:lnTo>
                    <a:pt x="119640" y="0"/>
                  </a:lnTo>
                  <a:lnTo>
                    <a:pt x="119640" y="0"/>
                  </a:lnTo>
                  <a:lnTo>
                    <a:pt x="119640" y="0"/>
                  </a:lnTo>
                </a:path>
              </a:pathLst>
            </a:custGeom>
            <a:ln w="67753" cap="flat">
              <a:solidFill>
                <a:srgbClr val="E8E8E8">
                  <a:alpha val="100000"/>
                </a:srgbClr>
              </a:solidFill>
              <a:prstDash val="solid"/>
              <a:round/>
            </a:ln>
          </p:spPr>
          <p:txBody>
            <a:bodyPr/>
            <a:lstStyle/>
            <a:p/>
          </p:txBody>
        </p:sp>
        <p:sp>
          <p:nvSpPr>
            <p:cNvPr id="78" name="pl78"/>
            <p:cNvSpPr/>
            <p:nvPr/>
          </p:nvSpPr>
          <p:spPr>
            <a:xfrm>
              <a:off x="6882426" y="1335394"/>
              <a:ext cx="957124" cy="0"/>
            </a:xfrm>
            <a:custGeom>
              <a:avLst/>
              <a:pathLst>
                <a:path w="957124" h="0">
                  <a:moveTo>
                    <a:pt x="0" y="0"/>
                  </a:moveTo>
                  <a:lnTo>
                    <a:pt x="358921" y="0"/>
                  </a:lnTo>
                  <a:lnTo>
                    <a:pt x="418742" y="0"/>
                  </a:lnTo>
                  <a:lnTo>
                    <a:pt x="777663" y="0"/>
                  </a:lnTo>
                  <a:lnTo>
                    <a:pt x="897304" y="0"/>
                  </a:lnTo>
                  <a:lnTo>
                    <a:pt x="957124" y="0"/>
                  </a:lnTo>
                  <a:lnTo>
                    <a:pt x="957124" y="0"/>
                  </a:lnTo>
                </a:path>
              </a:pathLst>
            </a:custGeom>
            <a:ln w="67753" cap="flat">
              <a:solidFill>
                <a:srgbClr val="E8E8E8">
                  <a:alpha val="100000"/>
                </a:srgbClr>
              </a:solidFill>
              <a:prstDash val="solid"/>
              <a:round/>
            </a:ln>
          </p:spPr>
          <p:txBody>
            <a:bodyPr/>
            <a:lstStyle/>
            <a:p/>
          </p:txBody>
        </p:sp>
        <p:sp>
          <p:nvSpPr>
            <p:cNvPr id="79" name="pl79"/>
            <p:cNvSpPr/>
            <p:nvPr/>
          </p:nvSpPr>
          <p:spPr>
            <a:xfrm>
              <a:off x="7719910" y="1424247"/>
              <a:ext cx="179460" cy="0"/>
            </a:xfrm>
            <a:custGeom>
              <a:avLst/>
              <a:pathLst>
                <a:path w="179460" h="0">
                  <a:moveTo>
                    <a:pt x="0" y="0"/>
                  </a:moveTo>
                  <a:lnTo>
                    <a:pt x="59820" y="0"/>
                  </a:lnTo>
                  <a:lnTo>
                    <a:pt x="59820" y="0"/>
                  </a:lnTo>
                  <a:lnTo>
                    <a:pt x="119640" y="0"/>
                  </a:lnTo>
                  <a:lnTo>
                    <a:pt x="119640" y="0"/>
                  </a:lnTo>
                  <a:lnTo>
                    <a:pt x="119640" y="0"/>
                  </a:lnTo>
                  <a:lnTo>
                    <a:pt x="179460" y="0"/>
                  </a:lnTo>
                </a:path>
              </a:pathLst>
            </a:custGeom>
            <a:ln w="67753" cap="flat">
              <a:solidFill>
                <a:srgbClr val="E8E8E8">
                  <a:alpha val="100000"/>
                </a:srgbClr>
              </a:solidFill>
              <a:prstDash val="solid"/>
              <a:round/>
            </a:ln>
          </p:spPr>
          <p:txBody>
            <a:bodyPr/>
            <a:lstStyle/>
            <a:p/>
          </p:txBody>
        </p:sp>
        <p:sp>
          <p:nvSpPr>
            <p:cNvPr id="80" name="pl80"/>
            <p:cNvSpPr/>
            <p:nvPr/>
          </p:nvSpPr>
          <p:spPr>
            <a:xfrm>
              <a:off x="7600269" y="1513100"/>
              <a:ext cx="239281" cy="0"/>
            </a:xfrm>
            <a:custGeom>
              <a:avLst/>
              <a:pathLst>
                <a:path w="239281" h="0">
                  <a:moveTo>
                    <a:pt x="0" y="0"/>
                  </a:moveTo>
                  <a:lnTo>
                    <a:pt x="59820" y="0"/>
                  </a:lnTo>
                  <a:lnTo>
                    <a:pt x="119640" y="0"/>
                  </a:lnTo>
                  <a:lnTo>
                    <a:pt x="119640" y="0"/>
                  </a:lnTo>
                  <a:lnTo>
                    <a:pt x="179460" y="0"/>
                  </a:lnTo>
                  <a:lnTo>
                    <a:pt x="179460" y="0"/>
                  </a:lnTo>
                  <a:lnTo>
                    <a:pt x="239281" y="0"/>
                  </a:lnTo>
                </a:path>
              </a:pathLst>
            </a:custGeom>
            <a:ln w="67753" cap="flat">
              <a:solidFill>
                <a:srgbClr val="E8E8E8">
                  <a:alpha val="100000"/>
                </a:srgbClr>
              </a:solidFill>
              <a:prstDash val="solid"/>
              <a:round/>
            </a:ln>
          </p:spPr>
          <p:txBody>
            <a:bodyPr/>
            <a:lstStyle/>
            <a:p/>
          </p:txBody>
        </p:sp>
        <p:sp>
          <p:nvSpPr>
            <p:cNvPr id="81" name="pl81"/>
            <p:cNvSpPr/>
            <p:nvPr/>
          </p:nvSpPr>
          <p:spPr>
            <a:xfrm>
              <a:off x="7719910" y="1601953"/>
              <a:ext cx="179460" cy="0"/>
            </a:xfrm>
            <a:custGeom>
              <a:avLst/>
              <a:pathLst>
                <a:path w="179460" h="0">
                  <a:moveTo>
                    <a:pt x="0" y="0"/>
                  </a:moveTo>
                  <a:lnTo>
                    <a:pt x="59820" y="0"/>
                  </a:lnTo>
                  <a:lnTo>
                    <a:pt x="59820" y="0"/>
                  </a:lnTo>
                  <a:lnTo>
                    <a:pt x="179460" y="0"/>
                  </a:lnTo>
                  <a:lnTo>
                    <a:pt x="179460" y="0"/>
                  </a:lnTo>
                  <a:lnTo>
                    <a:pt x="179460" y="0"/>
                  </a:lnTo>
                  <a:lnTo>
                    <a:pt x="179460" y="0"/>
                  </a:lnTo>
                </a:path>
              </a:pathLst>
            </a:custGeom>
            <a:ln w="67753" cap="flat">
              <a:solidFill>
                <a:srgbClr val="E8E8E8">
                  <a:alpha val="100000"/>
                </a:srgbClr>
              </a:solidFill>
              <a:prstDash val="solid"/>
              <a:round/>
            </a:ln>
          </p:spPr>
          <p:txBody>
            <a:bodyPr/>
            <a:lstStyle/>
            <a:p/>
          </p:txBody>
        </p:sp>
        <p:sp>
          <p:nvSpPr>
            <p:cNvPr id="82" name="pl82"/>
            <p:cNvSpPr/>
            <p:nvPr/>
          </p:nvSpPr>
          <p:spPr>
            <a:xfrm>
              <a:off x="7360988" y="1690806"/>
              <a:ext cx="478562" cy="0"/>
            </a:xfrm>
            <a:custGeom>
              <a:avLst/>
              <a:pathLst>
                <a:path w="478562" h="0">
                  <a:moveTo>
                    <a:pt x="0" y="0"/>
                  </a:moveTo>
                  <a:lnTo>
                    <a:pt x="179460" y="0"/>
                  </a:lnTo>
                  <a:lnTo>
                    <a:pt x="179460" y="0"/>
                  </a:lnTo>
                  <a:lnTo>
                    <a:pt x="358921" y="0"/>
                  </a:lnTo>
                  <a:lnTo>
                    <a:pt x="418742" y="0"/>
                  </a:lnTo>
                  <a:lnTo>
                    <a:pt x="418742" y="0"/>
                  </a:lnTo>
                  <a:lnTo>
                    <a:pt x="478562" y="0"/>
                  </a:lnTo>
                </a:path>
              </a:pathLst>
            </a:custGeom>
            <a:ln w="67753" cap="flat">
              <a:solidFill>
                <a:srgbClr val="E8E8E8">
                  <a:alpha val="100000"/>
                </a:srgbClr>
              </a:solidFill>
              <a:prstDash val="solid"/>
              <a:round/>
            </a:ln>
          </p:spPr>
          <p:txBody>
            <a:bodyPr/>
            <a:lstStyle/>
            <a:p/>
          </p:txBody>
        </p:sp>
        <p:sp>
          <p:nvSpPr>
            <p:cNvPr id="83" name="pl83"/>
            <p:cNvSpPr/>
            <p:nvPr/>
          </p:nvSpPr>
          <p:spPr>
            <a:xfrm>
              <a:off x="6702965" y="1779659"/>
              <a:ext cx="1196406" cy="0"/>
            </a:xfrm>
            <a:custGeom>
              <a:avLst/>
              <a:pathLst>
                <a:path w="1196406" h="0">
                  <a:moveTo>
                    <a:pt x="0" y="0"/>
                  </a:moveTo>
                  <a:lnTo>
                    <a:pt x="0" y="0"/>
                  </a:lnTo>
                  <a:lnTo>
                    <a:pt x="59820" y="0"/>
                  </a:lnTo>
                  <a:lnTo>
                    <a:pt x="59820" y="0"/>
                  </a:lnTo>
                  <a:lnTo>
                    <a:pt x="897304" y="0"/>
                  </a:lnTo>
                  <a:lnTo>
                    <a:pt x="1016945" y="0"/>
                  </a:lnTo>
                  <a:lnTo>
                    <a:pt x="1196406" y="0"/>
                  </a:lnTo>
                </a:path>
              </a:pathLst>
            </a:custGeom>
            <a:ln w="67753" cap="flat">
              <a:solidFill>
                <a:srgbClr val="E8E8E8">
                  <a:alpha val="100000"/>
                </a:srgbClr>
              </a:solidFill>
              <a:prstDash val="solid"/>
              <a:round/>
            </a:ln>
          </p:spPr>
          <p:txBody>
            <a:bodyPr/>
            <a:lstStyle/>
            <a:p/>
          </p:txBody>
        </p:sp>
        <p:sp>
          <p:nvSpPr>
            <p:cNvPr id="84" name="pl84"/>
            <p:cNvSpPr/>
            <p:nvPr/>
          </p:nvSpPr>
          <p:spPr>
            <a:xfrm>
              <a:off x="7600269" y="1868512"/>
              <a:ext cx="119640" cy="0"/>
            </a:xfrm>
            <a:custGeom>
              <a:avLst/>
              <a:pathLst>
                <a:path w="119640" h="0">
                  <a:moveTo>
                    <a:pt x="0" y="0"/>
                  </a:moveTo>
                  <a:lnTo>
                    <a:pt x="0" y="0"/>
                  </a:lnTo>
                  <a:lnTo>
                    <a:pt x="59820" y="0"/>
                  </a:lnTo>
                  <a:lnTo>
                    <a:pt x="59820" y="0"/>
                  </a:lnTo>
                  <a:lnTo>
                    <a:pt x="119640" y="0"/>
                  </a:lnTo>
                  <a:lnTo>
                    <a:pt x="119640" y="0"/>
                  </a:lnTo>
                  <a:lnTo>
                    <a:pt x="119640" y="0"/>
                  </a:lnTo>
                </a:path>
              </a:pathLst>
            </a:custGeom>
            <a:ln w="67753" cap="flat">
              <a:solidFill>
                <a:srgbClr val="E8E8E8">
                  <a:alpha val="100000"/>
                </a:srgbClr>
              </a:solidFill>
              <a:prstDash val="solid"/>
              <a:round/>
            </a:ln>
          </p:spPr>
          <p:txBody>
            <a:bodyPr/>
            <a:lstStyle/>
            <a:p/>
          </p:txBody>
        </p:sp>
        <p:sp>
          <p:nvSpPr>
            <p:cNvPr id="85" name="pl85"/>
            <p:cNvSpPr/>
            <p:nvPr/>
          </p:nvSpPr>
          <p:spPr>
            <a:xfrm>
              <a:off x="6403863" y="1957365"/>
              <a:ext cx="1316046" cy="0"/>
            </a:xfrm>
            <a:custGeom>
              <a:avLst/>
              <a:pathLst>
                <a:path w="1316046" h="0">
                  <a:moveTo>
                    <a:pt x="0" y="0"/>
                  </a:moveTo>
                  <a:lnTo>
                    <a:pt x="658023" y="0"/>
                  </a:lnTo>
                  <a:lnTo>
                    <a:pt x="897304" y="0"/>
                  </a:lnTo>
                  <a:lnTo>
                    <a:pt x="1016945" y="0"/>
                  </a:lnTo>
                  <a:lnTo>
                    <a:pt x="1076765" y="0"/>
                  </a:lnTo>
                  <a:lnTo>
                    <a:pt x="1136585" y="0"/>
                  </a:lnTo>
                  <a:lnTo>
                    <a:pt x="1316046" y="0"/>
                  </a:lnTo>
                </a:path>
              </a:pathLst>
            </a:custGeom>
            <a:ln w="67753" cap="flat">
              <a:solidFill>
                <a:srgbClr val="E8E8E8">
                  <a:alpha val="100000"/>
                </a:srgbClr>
              </a:solidFill>
              <a:prstDash val="solid"/>
              <a:round/>
            </a:ln>
          </p:spPr>
          <p:txBody>
            <a:bodyPr/>
            <a:lstStyle/>
            <a:p/>
          </p:txBody>
        </p:sp>
        <p:sp>
          <p:nvSpPr>
            <p:cNvPr id="86" name="pl86"/>
            <p:cNvSpPr/>
            <p:nvPr/>
          </p:nvSpPr>
          <p:spPr>
            <a:xfrm>
              <a:off x="7660089" y="2046218"/>
              <a:ext cx="179460" cy="0"/>
            </a:xfrm>
            <a:custGeom>
              <a:avLst/>
              <a:pathLst>
                <a:path w="179460" h="0">
                  <a:moveTo>
                    <a:pt x="0" y="0"/>
                  </a:moveTo>
                  <a:lnTo>
                    <a:pt x="0" y="0"/>
                  </a:lnTo>
                  <a:lnTo>
                    <a:pt x="0" y="0"/>
                  </a:lnTo>
                  <a:lnTo>
                    <a:pt x="0" y="0"/>
                  </a:lnTo>
                  <a:lnTo>
                    <a:pt x="0" y="0"/>
                  </a:lnTo>
                  <a:lnTo>
                    <a:pt x="0" y="0"/>
                  </a:lnTo>
                  <a:lnTo>
                    <a:pt x="179460" y="0"/>
                  </a:lnTo>
                </a:path>
              </a:pathLst>
            </a:custGeom>
            <a:ln w="67753" cap="flat">
              <a:solidFill>
                <a:srgbClr val="E8E8E8">
                  <a:alpha val="100000"/>
                </a:srgbClr>
              </a:solidFill>
              <a:prstDash val="solid"/>
              <a:round/>
            </a:ln>
          </p:spPr>
          <p:txBody>
            <a:bodyPr/>
            <a:lstStyle/>
            <a:p/>
          </p:txBody>
        </p:sp>
        <p:sp>
          <p:nvSpPr>
            <p:cNvPr id="87" name="pl87"/>
            <p:cNvSpPr/>
            <p:nvPr/>
          </p:nvSpPr>
          <p:spPr>
            <a:xfrm>
              <a:off x="7660089" y="2135071"/>
              <a:ext cx="239281" cy="0"/>
            </a:xfrm>
            <a:custGeom>
              <a:avLst/>
              <a:pathLst>
                <a:path w="239281" h="0">
                  <a:moveTo>
                    <a:pt x="0" y="0"/>
                  </a:moveTo>
                  <a:lnTo>
                    <a:pt x="0" y="0"/>
                  </a:lnTo>
                  <a:lnTo>
                    <a:pt x="0" y="0"/>
                  </a:lnTo>
                  <a:lnTo>
                    <a:pt x="239281" y="0"/>
                  </a:lnTo>
                  <a:lnTo>
                    <a:pt x="239281" y="0"/>
                  </a:lnTo>
                  <a:lnTo>
                    <a:pt x="239281" y="0"/>
                  </a:lnTo>
                  <a:lnTo>
                    <a:pt x="239281" y="0"/>
                  </a:lnTo>
                </a:path>
              </a:pathLst>
            </a:custGeom>
            <a:ln w="67753" cap="flat">
              <a:solidFill>
                <a:srgbClr val="E8E8E8">
                  <a:alpha val="100000"/>
                </a:srgbClr>
              </a:solidFill>
              <a:prstDash val="solid"/>
              <a:round/>
            </a:ln>
          </p:spPr>
          <p:txBody>
            <a:bodyPr/>
            <a:lstStyle/>
            <a:p/>
          </p:txBody>
        </p:sp>
        <p:sp>
          <p:nvSpPr>
            <p:cNvPr id="88" name="pl88"/>
            <p:cNvSpPr/>
            <p:nvPr/>
          </p:nvSpPr>
          <p:spPr>
            <a:xfrm>
              <a:off x="6882426" y="2223924"/>
              <a:ext cx="837484" cy="0"/>
            </a:xfrm>
            <a:custGeom>
              <a:avLst/>
              <a:pathLst>
                <a:path w="837484" h="0">
                  <a:moveTo>
                    <a:pt x="0" y="0"/>
                  </a:moveTo>
                  <a:lnTo>
                    <a:pt x="358921" y="0"/>
                  </a:lnTo>
                  <a:lnTo>
                    <a:pt x="538382" y="0"/>
                  </a:lnTo>
                  <a:lnTo>
                    <a:pt x="717843" y="0"/>
                  </a:lnTo>
                  <a:lnTo>
                    <a:pt x="777663" y="0"/>
                  </a:lnTo>
                  <a:lnTo>
                    <a:pt x="777663" y="0"/>
                  </a:lnTo>
                  <a:lnTo>
                    <a:pt x="837484" y="0"/>
                  </a:lnTo>
                </a:path>
              </a:pathLst>
            </a:custGeom>
            <a:ln w="67753" cap="flat">
              <a:solidFill>
                <a:srgbClr val="E8E8E8">
                  <a:alpha val="100000"/>
                </a:srgbClr>
              </a:solidFill>
              <a:prstDash val="solid"/>
              <a:round/>
            </a:ln>
          </p:spPr>
          <p:txBody>
            <a:bodyPr/>
            <a:lstStyle/>
            <a:p/>
          </p:txBody>
        </p:sp>
        <p:sp>
          <p:nvSpPr>
            <p:cNvPr id="89" name="pl89"/>
            <p:cNvSpPr/>
            <p:nvPr/>
          </p:nvSpPr>
          <p:spPr>
            <a:xfrm>
              <a:off x="7002066" y="2312777"/>
              <a:ext cx="777663" cy="0"/>
            </a:xfrm>
            <a:custGeom>
              <a:avLst/>
              <a:pathLst>
                <a:path w="777663" h="0">
                  <a:moveTo>
                    <a:pt x="0" y="0"/>
                  </a:moveTo>
                  <a:lnTo>
                    <a:pt x="119640" y="0"/>
                  </a:lnTo>
                  <a:lnTo>
                    <a:pt x="538382" y="0"/>
                  </a:lnTo>
                  <a:lnTo>
                    <a:pt x="658023" y="0"/>
                  </a:lnTo>
                  <a:lnTo>
                    <a:pt x="717843" y="0"/>
                  </a:lnTo>
                  <a:lnTo>
                    <a:pt x="717843" y="0"/>
                  </a:lnTo>
                  <a:lnTo>
                    <a:pt x="777663" y="0"/>
                  </a:lnTo>
                </a:path>
              </a:pathLst>
            </a:custGeom>
            <a:ln w="67753" cap="flat">
              <a:solidFill>
                <a:srgbClr val="E8E8E8">
                  <a:alpha val="100000"/>
                </a:srgbClr>
              </a:solidFill>
              <a:prstDash val="solid"/>
              <a:round/>
            </a:ln>
          </p:spPr>
          <p:txBody>
            <a:bodyPr/>
            <a:lstStyle/>
            <a:p/>
          </p:txBody>
        </p:sp>
        <p:sp>
          <p:nvSpPr>
            <p:cNvPr id="90" name="pl90"/>
            <p:cNvSpPr/>
            <p:nvPr/>
          </p:nvSpPr>
          <p:spPr>
            <a:xfrm>
              <a:off x="7660089" y="2401630"/>
              <a:ext cx="119640" cy="0"/>
            </a:xfrm>
            <a:custGeom>
              <a:avLst/>
              <a:pathLst>
                <a:path w="119640" h="0">
                  <a:moveTo>
                    <a:pt x="0" y="0"/>
                  </a:moveTo>
                  <a:lnTo>
                    <a:pt x="0" y="0"/>
                  </a:lnTo>
                  <a:lnTo>
                    <a:pt x="59820" y="0"/>
                  </a:lnTo>
                  <a:lnTo>
                    <a:pt x="59820" y="0"/>
                  </a:lnTo>
                  <a:lnTo>
                    <a:pt x="59820" y="0"/>
                  </a:lnTo>
                  <a:lnTo>
                    <a:pt x="59820" y="0"/>
                  </a:lnTo>
                  <a:lnTo>
                    <a:pt x="119640" y="0"/>
                  </a:lnTo>
                </a:path>
              </a:pathLst>
            </a:custGeom>
            <a:ln w="67753" cap="flat">
              <a:solidFill>
                <a:srgbClr val="E8E8E8">
                  <a:alpha val="100000"/>
                </a:srgbClr>
              </a:solidFill>
              <a:prstDash val="solid"/>
              <a:round/>
            </a:ln>
          </p:spPr>
          <p:txBody>
            <a:bodyPr/>
            <a:lstStyle/>
            <a:p/>
          </p:txBody>
        </p:sp>
        <p:sp>
          <p:nvSpPr>
            <p:cNvPr id="91" name="pl91"/>
            <p:cNvSpPr/>
            <p:nvPr/>
          </p:nvSpPr>
          <p:spPr>
            <a:xfrm>
              <a:off x="7660089" y="2490483"/>
              <a:ext cx="239281" cy="0"/>
            </a:xfrm>
            <a:custGeom>
              <a:avLst/>
              <a:pathLst>
                <a:path w="239281" h="0">
                  <a:moveTo>
                    <a:pt x="0" y="0"/>
                  </a:moveTo>
                  <a:lnTo>
                    <a:pt x="239281" y="0"/>
                  </a:lnTo>
                  <a:lnTo>
                    <a:pt x="239281" y="0"/>
                  </a:lnTo>
                  <a:lnTo>
                    <a:pt x="239281" y="0"/>
                  </a:lnTo>
                  <a:lnTo>
                    <a:pt x="239281" y="0"/>
                  </a:lnTo>
                  <a:lnTo>
                    <a:pt x="239281" y="0"/>
                  </a:lnTo>
                  <a:lnTo>
                    <a:pt x="239281" y="0"/>
                  </a:lnTo>
                </a:path>
              </a:pathLst>
            </a:custGeom>
            <a:ln w="67753" cap="flat">
              <a:solidFill>
                <a:srgbClr val="E8E8E8">
                  <a:alpha val="100000"/>
                </a:srgbClr>
              </a:solidFill>
              <a:prstDash val="solid"/>
              <a:round/>
            </a:ln>
          </p:spPr>
          <p:txBody>
            <a:bodyPr/>
            <a:lstStyle/>
            <a:p/>
          </p:txBody>
        </p:sp>
        <p:sp>
          <p:nvSpPr>
            <p:cNvPr id="92" name="pl92"/>
            <p:cNvSpPr/>
            <p:nvPr/>
          </p:nvSpPr>
          <p:spPr>
            <a:xfrm>
              <a:off x="6523504" y="2579336"/>
              <a:ext cx="1375866" cy="0"/>
            </a:xfrm>
            <a:custGeom>
              <a:avLst/>
              <a:pathLst>
                <a:path w="1375866" h="0">
                  <a:moveTo>
                    <a:pt x="0" y="0"/>
                  </a:moveTo>
                  <a:lnTo>
                    <a:pt x="299101" y="0"/>
                  </a:lnTo>
                  <a:lnTo>
                    <a:pt x="598203" y="0"/>
                  </a:lnTo>
                  <a:lnTo>
                    <a:pt x="658023" y="0"/>
                  </a:lnTo>
                  <a:lnTo>
                    <a:pt x="1076765" y="0"/>
                  </a:lnTo>
                  <a:lnTo>
                    <a:pt x="1136585" y="0"/>
                  </a:lnTo>
                  <a:lnTo>
                    <a:pt x="1375866" y="0"/>
                  </a:lnTo>
                </a:path>
              </a:pathLst>
            </a:custGeom>
            <a:ln w="67753" cap="flat">
              <a:solidFill>
                <a:srgbClr val="E8E8E8">
                  <a:alpha val="100000"/>
                </a:srgbClr>
              </a:solidFill>
              <a:prstDash val="solid"/>
              <a:round/>
            </a:ln>
          </p:spPr>
          <p:txBody>
            <a:bodyPr/>
            <a:lstStyle/>
            <a:p/>
          </p:txBody>
        </p:sp>
        <p:sp>
          <p:nvSpPr>
            <p:cNvPr id="93" name="pl93"/>
            <p:cNvSpPr/>
            <p:nvPr/>
          </p:nvSpPr>
          <p:spPr>
            <a:xfrm>
              <a:off x="7241347" y="2668189"/>
              <a:ext cx="358921" cy="0"/>
            </a:xfrm>
            <a:custGeom>
              <a:avLst/>
              <a:pathLst>
                <a:path w="358921" h="0">
                  <a:moveTo>
                    <a:pt x="0" y="0"/>
                  </a:moveTo>
                  <a:lnTo>
                    <a:pt x="179460" y="0"/>
                  </a:lnTo>
                  <a:lnTo>
                    <a:pt x="299101" y="0"/>
                  </a:lnTo>
                  <a:lnTo>
                    <a:pt x="299101" y="0"/>
                  </a:lnTo>
                  <a:lnTo>
                    <a:pt x="299101" y="0"/>
                  </a:lnTo>
                  <a:lnTo>
                    <a:pt x="358921" y="0"/>
                  </a:lnTo>
                  <a:lnTo>
                    <a:pt x="358921" y="0"/>
                  </a:lnTo>
                </a:path>
              </a:pathLst>
            </a:custGeom>
            <a:ln w="67753" cap="flat">
              <a:solidFill>
                <a:srgbClr val="E8E8E8">
                  <a:alpha val="100000"/>
                </a:srgbClr>
              </a:solidFill>
              <a:prstDash val="solid"/>
              <a:round/>
            </a:ln>
          </p:spPr>
          <p:txBody>
            <a:bodyPr/>
            <a:lstStyle/>
            <a:p/>
          </p:txBody>
        </p:sp>
        <p:sp>
          <p:nvSpPr>
            <p:cNvPr id="94" name="pl94"/>
            <p:cNvSpPr/>
            <p:nvPr/>
          </p:nvSpPr>
          <p:spPr>
            <a:xfrm>
              <a:off x="6344043" y="2757042"/>
              <a:ext cx="1196406" cy="0"/>
            </a:xfrm>
            <a:custGeom>
              <a:avLst/>
              <a:pathLst>
                <a:path w="1196406" h="0">
                  <a:moveTo>
                    <a:pt x="0" y="0"/>
                  </a:moveTo>
                  <a:lnTo>
                    <a:pt x="0" y="0"/>
                  </a:lnTo>
                  <a:lnTo>
                    <a:pt x="0" y="0"/>
                  </a:lnTo>
                  <a:lnTo>
                    <a:pt x="0" y="0"/>
                  </a:lnTo>
                  <a:lnTo>
                    <a:pt x="0" y="0"/>
                  </a:lnTo>
                  <a:lnTo>
                    <a:pt x="957124" y="0"/>
                  </a:lnTo>
                  <a:lnTo>
                    <a:pt x="1196406" y="0"/>
                  </a:lnTo>
                </a:path>
              </a:pathLst>
            </a:custGeom>
            <a:ln w="67753" cap="flat">
              <a:solidFill>
                <a:srgbClr val="E8E8E8">
                  <a:alpha val="100000"/>
                </a:srgbClr>
              </a:solidFill>
              <a:prstDash val="solid"/>
              <a:round/>
            </a:ln>
          </p:spPr>
          <p:txBody>
            <a:bodyPr/>
            <a:lstStyle/>
            <a:p/>
          </p:txBody>
        </p:sp>
        <p:sp>
          <p:nvSpPr>
            <p:cNvPr id="95" name="pl95"/>
            <p:cNvSpPr/>
            <p:nvPr/>
          </p:nvSpPr>
          <p:spPr>
            <a:xfrm>
              <a:off x="7540449" y="2845895"/>
              <a:ext cx="179460" cy="0"/>
            </a:xfrm>
            <a:custGeom>
              <a:avLst/>
              <a:pathLst>
                <a:path w="179460" h="0">
                  <a:moveTo>
                    <a:pt x="0" y="0"/>
                  </a:moveTo>
                  <a:lnTo>
                    <a:pt x="0" y="0"/>
                  </a:lnTo>
                  <a:lnTo>
                    <a:pt x="0" y="0"/>
                  </a:lnTo>
                  <a:lnTo>
                    <a:pt x="0" y="0"/>
                  </a:lnTo>
                  <a:lnTo>
                    <a:pt x="0" y="0"/>
                  </a:lnTo>
                  <a:lnTo>
                    <a:pt x="179460" y="0"/>
                  </a:lnTo>
                  <a:lnTo>
                    <a:pt x="179460" y="0"/>
                  </a:lnTo>
                </a:path>
              </a:pathLst>
            </a:custGeom>
            <a:ln w="67753" cap="flat">
              <a:solidFill>
                <a:srgbClr val="E8E8E8">
                  <a:alpha val="100000"/>
                </a:srgbClr>
              </a:solidFill>
              <a:prstDash val="solid"/>
              <a:round/>
            </a:ln>
          </p:spPr>
          <p:txBody>
            <a:bodyPr/>
            <a:lstStyle/>
            <a:p/>
          </p:txBody>
        </p:sp>
        <p:sp>
          <p:nvSpPr>
            <p:cNvPr id="96" name="pl96"/>
            <p:cNvSpPr/>
            <p:nvPr/>
          </p:nvSpPr>
          <p:spPr>
            <a:xfrm>
              <a:off x="7480629" y="2934748"/>
              <a:ext cx="299101" cy="0"/>
            </a:xfrm>
            <a:custGeom>
              <a:avLst/>
              <a:pathLst>
                <a:path w="299101" h="0">
                  <a:moveTo>
                    <a:pt x="0" y="0"/>
                  </a:moveTo>
                  <a:lnTo>
                    <a:pt x="119640" y="0"/>
                  </a:lnTo>
                  <a:lnTo>
                    <a:pt x="179460" y="0"/>
                  </a:lnTo>
                  <a:lnTo>
                    <a:pt x="179460" y="0"/>
                  </a:lnTo>
                  <a:lnTo>
                    <a:pt x="179460" y="0"/>
                  </a:lnTo>
                  <a:lnTo>
                    <a:pt x="239281" y="0"/>
                  </a:lnTo>
                  <a:lnTo>
                    <a:pt x="299101" y="0"/>
                  </a:lnTo>
                </a:path>
              </a:pathLst>
            </a:custGeom>
            <a:ln w="67753" cap="flat">
              <a:solidFill>
                <a:srgbClr val="E8E8E8">
                  <a:alpha val="100000"/>
                </a:srgbClr>
              </a:solidFill>
              <a:prstDash val="solid"/>
              <a:round/>
            </a:ln>
          </p:spPr>
          <p:txBody>
            <a:bodyPr/>
            <a:lstStyle/>
            <a:p/>
          </p:txBody>
        </p:sp>
        <p:sp>
          <p:nvSpPr>
            <p:cNvPr id="97" name="pl97"/>
            <p:cNvSpPr/>
            <p:nvPr/>
          </p:nvSpPr>
          <p:spPr>
            <a:xfrm>
              <a:off x="7121707" y="3023601"/>
              <a:ext cx="538382" cy="0"/>
            </a:xfrm>
            <a:custGeom>
              <a:avLst/>
              <a:pathLst>
                <a:path w="538382" h="0">
                  <a:moveTo>
                    <a:pt x="0" y="0"/>
                  </a:moveTo>
                  <a:lnTo>
                    <a:pt x="119640" y="0"/>
                  </a:lnTo>
                  <a:lnTo>
                    <a:pt x="239281" y="0"/>
                  </a:lnTo>
                  <a:lnTo>
                    <a:pt x="299101" y="0"/>
                  </a:lnTo>
                  <a:lnTo>
                    <a:pt x="418742" y="0"/>
                  </a:lnTo>
                  <a:lnTo>
                    <a:pt x="418742" y="0"/>
                  </a:lnTo>
                  <a:lnTo>
                    <a:pt x="538382" y="0"/>
                  </a:lnTo>
                </a:path>
              </a:pathLst>
            </a:custGeom>
            <a:ln w="67753" cap="flat">
              <a:solidFill>
                <a:srgbClr val="E8E8E8">
                  <a:alpha val="100000"/>
                </a:srgbClr>
              </a:solidFill>
              <a:prstDash val="solid"/>
              <a:round/>
            </a:ln>
          </p:spPr>
          <p:txBody>
            <a:bodyPr/>
            <a:lstStyle/>
            <a:p/>
          </p:txBody>
        </p:sp>
        <p:sp>
          <p:nvSpPr>
            <p:cNvPr id="98" name="pl98"/>
            <p:cNvSpPr/>
            <p:nvPr/>
          </p:nvSpPr>
          <p:spPr>
            <a:xfrm>
              <a:off x="7420808" y="3112454"/>
              <a:ext cx="478562" cy="0"/>
            </a:xfrm>
            <a:custGeom>
              <a:avLst/>
              <a:pathLst>
                <a:path w="478562" h="0">
                  <a:moveTo>
                    <a:pt x="0" y="0"/>
                  </a:moveTo>
                  <a:lnTo>
                    <a:pt x="0" y="0"/>
                  </a:lnTo>
                  <a:lnTo>
                    <a:pt x="59820" y="0"/>
                  </a:lnTo>
                  <a:lnTo>
                    <a:pt x="179460" y="0"/>
                  </a:lnTo>
                  <a:lnTo>
                    <a:pt x="418742" y="0"/>
                  </a:lnTo>
                  <a:lnTo>
                    <a:pt x="418742" y="0"/>
                  </a:lnTo>
                  <a:lnTo>
                    <a:pt x="478562" y="0"/>
                  </a:lnTo>
                </a:path>
              </a:pathLst>
            </a:custGeom>
            <a:ln w="67753" cap="flat">
              <a:solidFill>
                <a:srgbClr val="E8E8E8">
                  <a:alpha val="100000"/>
                </a:srgbClr>
              </a:solidFill>
              <a:prstDash val="solid"/>
              <a:round/>
            </a:ln>
          </p:spPr>
          <p:txBody>
            <a:bodyPr/>
            <a:lstStyle/>
            <a:p/>
          </p:txBody>
        </p:sp>
        <p:sp>
          <p:nvSpPr>
            <p:cNvPr id="99" name="pl99"/>
            <p:cNvSpPr/>
            <p:nvPr/>
          </p:nvSpPr>
          <p:spPr>
            <a:xfrm>
              <a:off x="6344043" y="3201307"/>
              <a:ext cx="1375866" cy="0"/>
            </a:xfrm>
            <a:custGeom>
              <a:avLst/>
              <a:pathLst>
                <a:path w="1375866" h="0">
                  <a:moveTo>
                    <a:pt x="0" y="0"/>
                  </a:moveTo>
                  <a:lnTo>
                    <a:pt x="358921" y="0"/>
                  </a:lnTo>
                  <a:lnTo>
                    <a:pt x="478562" y="0"/>
                  </a:lnTo>
                  <a:lnTo>
                    <a:pt x="1016945" y="0"/>
                  </a:lnTo>
                  <a:lnTo>
                    <a:pt x="1016945" y="0"/>
                  </a:lnTo>
                  <a:lnTo>
                    <a:pt x="1076765" y="0"/>
                  </a:lnTo>
                  <a:lnTo>
                    <a:pt x="1375866" y="0"/>
                  </a:lnTo>
                </a:path>
              </a:pathLst>
            </a:custGeom>
            <a:ln w="67753" cap="flat">
              <a:solidFill>
                <a:srgbClr val="E8E8E8">
                  <a:alpha val="100000"/>
                </a:srgbClr>
              </a:solidFill>
              <a:prstDash val="solid"/>
              <a:round/>
            </a:ln>
          </p:spPr>
          <p:txBody>
            <a:bodyPr/>
            <a:lstStyle/>
            <a:p/>
          </p:txBody>
        </p:sp>
        <p:sp>
          <p:nvSpPr>
            <p:cNvPr id="100" name="pl100"/>
            <p:cNvSpPr/>
            <p:nvPr/>
          </p:nvSpPr>
          <p:spPr>
            <a:xfrm>
              <a:off x="7121707" y="3290160"/>
              <a:ext cx="299101" cy="0"/>
            </a:xfrm>
            <a:custGeom>
              <a:avLst/>
              <a:pathLst>
                <a:path w="299101" h="0">
                  <a:moveTo>
                    <a:pt x="0" y="0"/>
                  </a:moveTo>
                  <a:lnTo>
                    <a:pt x="119640" y="0"/>
                  </a:lnTo>
                  <a:lnTo>
                    <a:pt x="179460" y="0"/>
                  </a:lnTo>
                  <a:lnTo>
                    <a:pt x="179460" y="0"/>
                  </a:lnTo>
                  <a:lnTo>
                    <a:pt x="239281" y="0"/>
                  </a:lnTo>
                  <a:lnTo>
                    <a:pt x="239281" y="0"/>
                  </a:lnTo>
                  <a:lnTo>
                    <a:pt x="299101" y="0"/>
                  </a:lnTo>
                </a:path>
              </a:pathLst>
            </a:custGeom>
            <a:ln w="67753" cap="flat">
              <a:solidFill>
                <a:srgbClr val="E8E8E8">
                  <a:alpha val="100000"/>
                </a:srgbClr>
              </a:solidFill>
              <a:prstDash val="solid"/>
              <a:round/>
            </a:ln>
          </p:spPr>
          <p:txBody>
            <a:bodyPr/>
            <a:lstStyle/>
            <a:p/>
          </p:txBody>
        </p:sp>
        <p:sp>
          <p:nvSpPr>
            <p:cNvPr id="101" name="pl101"/>
            <p:cNvSpPr/>
            <p:nvPr/>
          </p:nvSpPr>
          <p:spPr>
            <a:xfrm>
              <a:off x="5207457" y="3379013"/>
              <a:ext cx="2153530" cy="0"/>
            </a:xfrm>
            <a:custGeom>
              <a:avLst/>
              <a:pathLst>
                <a:path w="2153530" h="0">
                  <a:moveTo>
                    <a:pt x="0" y="0"/>
                  </a:moveTo>
                  <a:lnTo>
                    <a:pt x="837484" y="0"/>
                  </a:lnTo>
                  <a:lnTo>
                    <a:pt x="1555327" y="0"/>
                  </a:lnTo>
                  <a:lnTo>
                    <a:pt x="1734788" y="0"/>
                  </a:lnTo>
                  <a:lnTo>
                    <a:pt x="1974069" y="0"/>
                  </a:lnTo>
                  <a:lnTo>
                    <a:pt x="2153530" y="0"/>
                  </a:lnTo>
                  <a:lnTo>
                    <a:pt x="2153530" y="0"/>
                  </a:lnTo>
                </a:path>
              </a:pathLst>
            </a:custGeom>
            <a:ln w="67753" cap="flat">
              <a:solidFill>
                <a:srgbClr val="E8E8E8">
                  <a:alpha val="100000"/>
                </a:srgbClr>
              </a:solidFill>
              <a:prstDash val="solid"/>
              <a:round/>
            </a:ln>
          </p:spPr>
          <p:txBody>
            <a:bodyPr/>
            <a:lstStyle/>
            <a:p/>
          </p:txBody>
        </p:sp>
        <p:sp>
          <p:nvSpPr>
            <p:cNvPr id="102" name="pl102"/>
            <p:cNvSpPr/>
            <p:nvPr/>
          </p:nvSpPr>
          <p:spPr>
            <a:xfrm>
              <a:off x="6702965" y="3467866"/>
              <a:ext cx="1016945" cy="0"/>
            </a:xfrm>
            <a:custGeom>
              <a:avLst/>
              <a:pathLst>
                <a:path w="1016945" h="0">
                  <a:moveTo>
                    <a:pt x="0" y="0"/>
                  </a:moveTo>
                  <a:lnTo>
                    <a:pt x="119640" y="0"/>
                  </a:lnTo>
                  <a:lnTo>
                    <a:pt x="179460" y="0"/>
                  </a:lnTo>
                  <a:lnTo>
                    <a:pt x="299101" y="0"/>
                  </a:lnTo>
                  <a:lnTo>
                    <a:pt x="538382" y="0"/>
                  </a:lnTo>
                  <a:lnTo>
                    <a:pt x="837484" y="0"/>
                  </a:lnTo>
                  <a:lnTo>
                    <a:pt x="1016945" y="0"/>
                  </a:lnTo>
                </a:path>
              </a:pathLst>
            </a:custGeom>
            <a:ln w="67753" cap="flat">
              <a:solidFill>
                <a:srgbClr val="E8E8E8">
                  <a:alpha val="100000"/>
                </a:srgbClr>
              </a:solidFill>
              <a:prstDash val="solid"/>
              <a:round/>
            </a:ln>
          </p:spPr>
          <p:txBody>
            <a:bodyPr/>
            <a:lstStyle/>
            <a:p/>
          </p:txBody>
        </p:sp>
        <p:sp>
          <p:nvSpPr>
            <p:cNvPr id="103" name="pl103"/>
            <p:cNvSpPr/>
            <p:nvPr/>
          </p:nvSpPr>
          <p:spPr>
            <a:xfrm>
              <a:off x="6822605" y="3556719"/>
              <a:ext cx="478562" cy="0"/>
            </a:xfrm>
            <a:custGeom>
              <a:avLst/>
              <a:pathLst>
                <a:path w="478562" h="0">
                  <a:moveTo>
                    <a:pt x="0" y="0"/>
                  </a:moveTo>
                  <a:lnTo>
                    <a:pt x="239281" y="0"/>
                  </a:lnTo>
                  <a:lnTo>
                    <a:pt x="239281" y="0"/>
                  </a:lnTo>
                  <a:lnTo>
                    <a:pt x="418742" y="0"/>
                  </a:lnTo>
                  <a:lnTo>
                    <a:pt x="418742" y="0"/>
                  </a:lnTo>
                  <a:lnTo>
                    <a:pt x="418742" y="0"/>
                  </a:lnTo>
                  <a:lnTo>
                    <a:pt x="478562" y="0"/>
                  </a:lnTo>
                </a:path>
              </a:pathLst>
            </a:custGeom>
            <a:ln w="67753" cap="flat">
              <a:solidFill>
                <a:srgbClr val="E8E8E8">
                  <a:alpha val="100000"/>
                </a:srgbClr>
              </a:solidFill>
              <a:prstDash val="solid"/>
              <a:round/>
            </a:ln>
          </p:spPr>
          <p:txBody>
            <a:bodyPr/>
            <a:lstStyle/>
            <a:p/>
          </p:txBody>
        </p:sp>
        <p:sp>
          <p:nvSpPr>
            <p:cNvPr id="104" name="pl104"/>
            <p:cNvSpPr/>
            <p:nvPr/>
          </p:nvSpPr>
          <p:spPr>
            <a:xfrm>
              <a:off x="6344043" y="3645572"/>
              <a:ext cx="1555327" cy="0"/>
            </a:xfrm>
            <a:custGeom>
              <a:avLst/>
              <a:pathLst>
                <a:path w="1555327" h="0">
                  <a:moveTo>
                    <a:pt x="0" y="0"/>
                  </a:moveTo>
                  <a:lnTo>
                    <a:pt x="179460" y="0"/>
                  </a:lnTo>
                  <a:lnTo>
                    <a:pt x="418742" y="0"/>
                  </a:lnTo>
                  <a:lnTo>
                    <a:pt x="777663" y="0"/>
                  </a:lnTo>
                  <a:lnTo>
                    <a:pt x="897304" y="0"/>
                  </a:lnTo>
                  <a:lnTo>
                    <a:pt x="1136585" y="0"/>
                  </a:lnTo>
                  <a:lnTo>
                    <a:pt x="1555327" y="0"/>
                  </a:lnTo>
                </a:path>
              </a:pathLst>
            </a:custGeom>
            <a:ln w="67753" cap="flat">
              <a:solidFill>
                <a:srgbClr val="E8E8E8">
                  <a:alpha val="100000"/>
                </a:srgbClr>
              </a:solidFill>
              <a:prstDash val="solid"/>
              <a:round/>
            </a:ln>
          </p:spPr>
          <p:txBody>
            <a:bodyPr/>
            <a:lstStyle/>
            <a:p/>
          </p:txBody>
        </p:sp>
        <p:sp>
          <p:nvSpPr>
            <p:cNvPr id="105" name="pl105"/>
            <p:cNvSpPr/>
            <p:nvPr/>
          </p:nvSpPr>
          <p:spPr>
            <a:xfrm>
              <a:off x="7121707" y="3734425"/>
              <a:ext cx="777663" cy="0"/>
            </a:xfrm>
            <a:custGeom>
              <a:avLst/>
              <a:pathLst>
                <a:path w="777663" h="0">
                  <a:moveTo>
                    <a:pt x="0" y="0"/>
                  </a:moveTo>
                  <a:lnTo>
                    <a:pt x="239281" y="0"/>
                  </a:lnTo>
                  <a:lnTo>
                    <a:pt x="239281" y="0"/>
                  </a:lnTo>
                  <a:lnTo>
                    <a:pt x="239281" y="0"/>
                  </a:lnTo>
                  <a:lnTo>
                    <a:pt x="299101" y="0"/>
                  </a:lnTo>
                  <a:lnTo>
                    <a:pt x="538382" y="0"/>
                  </a:lnTo>
                  <a:lnTo>
                    <a:pt x="777663" y="0"/>
                  </a:lnTo>
                </a:path>
              </a:pathLst>
            </a:custGeom>
            <a:ln w="67753" cap="flat">
              <a:solidFill>
                <a:srgbClr val="E8E8E8">
                  <a:alpha val="100000"/>
                </a:srgbClr>
              </a:solidFill>
              <a:prstDash val="solid"/>
              <a:round/>
            </a:ln>
          </p:spPr>
          <p:txBody>
            <a:bodyPr/>
            <a:lstStyle/>
            <a:p/>
          </p:txBody>
        </p:sp>
        <p:sp>
          <p:nvSpPr>
            <p:cNvPr id="106" name="pl106"/>
            <p:cNvSpPr/>
            <p:nvPr/>
          </p:nvSpPr>
          <p:spPr>
            <a:xfrm>
              <a:off x="6583324" y="3823278"/>
              <a:ext cx="1136585" cy="0"/>
            </a:xfrm>
            <a:custGeom>
              <a:avLst/>
              <a:pathLst>
                <a:path w="1136585" h="0">
                  <a:moveTo>
                    <a:pt x="0" y="0"/>
                  </a:moveTo>
                  <a:lnTo>
                    <a:pt x="239281" y="0"/>
                  </a:lnTo>
                  <a:lnTo>
                    <a:pt x="358921" y="0"/>
                  </a:lnTo>
                  <a:lnTo>
                    <a:pt x="478562" y="0"/>
                  </a:lnTo>
                  <a:lnTo>
                    <a:pt x="538382" y="0"/>
                  </a:lnTo>
                  <a:lnTo>
                    <a:pt x="717843" y="0"/>
                  </a:lnTo>
                  <a:lnTo>
                    <a:pt x="1136585" y="0"/>
                  </a:lnTo>
                </a:path>
              </a:pathLst>
            </a:custGeom>
            <a:ln w="67753" cap="flat">
              <a:solidFill>
                <a:srgbClr val="E8E8E8">
                  <a:alpha val="100000"/>
                </a:srgbClr>
              </a:solidFill>
              <a:prstDash val="solid"/>
              <a:round/>
            </a:ln>
          </p:spPr>
          <p:txBody>
            <a:bodyPr/>
            <a:lstStyle/>
            <a:p/>
          </p:txBody>
        </p:sp>
        <p:sp>
          <p:nvSpPr>
            <p:cNvPr id="107" name="pl107"/>
            <p:cNvSpPr/>
            <p:nvPr/>
          </p:nvSpPr>
          <p:spPr>
            <a:xfrm>
              <a:off x="6284222" y="3912131"/>
              <a:ext cx="1196406" cy="0"/>
            </a:xfrm>
            <a:custGeom>
              <a:avLst/>
              <a:pathLst>
                <a:path w="1196406" h="0">
                  <a:moveTo>
                    <a:pt x="0" y="0"/>
                  </a:moveTo>
                  <a:lnTo>
                    <a:pt x="239281" y="0"/>
                  </a:lnTo>
                  <a:lnTo>
                    <a:pt x="598203" y="0"/>
                  </a:lnTo>
                  <a:lnTo>
                    <a:pt x="777663" y="0"/>
                  </a:lnTo>
                  <a:lnTo>
                    <a:pt x="777663" y="0"/>
                  </a:lnTo>
                  <a:lnTo>
                    <a:pt x="957124" y="0"/>
                  </a:lnTo>
                  <a:lnTo>
                    <a:pt x="1196406" y="0"/>
                  </a:lnTo>
                </a:path>
              </a:pathLst>
            </a:custGeom>
            <a:ln w="67753" cap="flat">
              <a:solidFill>
                <a:srgbClr val="E8E8E8">
                  <a:alpha val="100000"/>
                </a:srgbClr>
              </a:solidFill>
              <a:prstDash val="solid"/>
              <a:round/>
            </a:ln>
          </p:spPr>
          <p:txBody>
            <a:bodyPr/>
            <a:lstStyle/>
            <a:p/>
          </p:txBody>
        </p:sp>
        <p:sp>
          <p:nvSpPr>
            <p:cNvPr id="108" name="pl108"/>
            <p:cNvSpPr/>
            <p:nvPr/>
          </p:nvSpPr>
          <p:spPr>
            <a:xfrm>
              <a:off x="6403863" y="4000984"/>
              <a:ext cx="658023" cy="0"/>
            </a:xfrm>
            <a:custGeom>
              <a:avLst/>
              <a:pathLst>
                <a:path w="658023" h="0">
                  <a:moveTo>
                    <a:pt x="0" y="0"/>
                  </a:moveTo>
                  <a:lnTo>
                    <a:pt x="179460" y="0"/>
                  </a:lnTo>
                  <a:lnTo>
                    <a:pt x="239281" y="0"/>
                  </a:lnTo>
                  <a:lnTo>
                    <a:pt x="598203" y="0"/>
                  </a:lnTo>
                  <a:lnTo>
                    <a:pt x="598203" y="0"/>
                  </a:lnTo>
                  <a:lnTo>
                    <a:pt x="598203" y="0"/>
                  </a:lnTo>
                  <a:lnTo>
                    <a:pt x="658023" y="0"/>
                  </a:lnTo>
                </a:path>
              </a:pathLst>
            </a:custGeom>
            <a:ln w="67753" cap="flat">
              <a:solidFill>
                <a:srgbClr val="E8E8E8">
                  <a:alpha val="100000"/>
                </a:srgbClr>
              </a:solidFill>
              <a:prstDash val="solid"/>
              <a:round/>
            </a:ln>
          </p:spPr>
          <p:txBody>
            <a:bodyPr/>
            <a:lstStyle/>
            <a:p/>
          </p:txBody>
        </p:sp>
        <p:sp>
          <p:nvSpPr>
            <p:cNvPr id="109" name="pl109"/>
            <p:cNvSpPr/>
            <p:nvPr/>
          </p:nvSpPr>
          <p:spPr>
            <a:xfrm>
              <a:off x="6942246" y="4089837"/>
              <a:ext cx="837484" cy="0"/>
            </a:xfrm>
            <a:custGeom>
              <a:avLst/>
              <a:pathLst>
                <a:path w="837484" h="0">
                  <a:moveTo>
                    <a:pt x="0" y="0"/>
                  </a:moveTo>
                  <a:lnTo>
                    <a:pt x="239281" y="0"/>
                  </a:lnTo>
                  <a:lnTo>
                    <a:pt x="418742" y="0"/>
                  </a:lnTo>
                  <a:lnTo>
                    <a:pt x="837484" y="0"/>
                  </a:lnTo>
                  <a:lnTo>
                    <a:pt x="837484" y="0"/>
                  </a:lnTo>
                  <a:lnTo>
                    <a:pt x="837484" y="0"/>
                  </a:lnTo>
                  <a:lnTo>
                    <a:pt x="837484" y="0"/>
                  </a:lnTo>
                </a:path>
              </a:pathLst>
            </a:custGeom>
            <a:ln w="67753" cap="flat">
              <a:solidFill>
                <a:srgbClr val="E8E8E8">
                  <a:alpha val="100000"/>
                </a:srgbClr>
              </a:solidFill>
              <a:prstDash val="solid"/>
              <a:round/>
            </a:ln>
          </p:spPr>
          <p:txBody>
            <a:bodyPr/>
            <a:lstStyle/>
            <a:p/>
          </p:txBody>
        </p:sp>
        <p:sp>
          <p:nvSpPr>
            <p:cNvPr id="110" name="pl110"/>
            <p:cNvSpPr/>
            <p:nvPr/>
          </p:nvSpPr>
          <p:spPr>
            <a:xfrm>
              <a:off x="6164582" y="4178690"/>
              <a:ext cx="1435687" cy="0"/>
            </a:xfrm>
            <a:custGeom>
              <a:avLst/>
              <a:pathLst>
                <a:path w="1435687" h="0">
                  <a:moveTo>
                    <a:pt x="0" y="0"/>
                  </a:moveTo>
                  <a:lnTo>
                    <a:pt x="358921" y="0"/>
                  </a:lnTo>
                  <a:lnTo>
                    <a:pt x="717843" y="0"/>
                  </a:lnTo>
                  <a:lnTo>
                    <a:pt x="777663" y="0"/>
                  </a:lnTo>
                  <a:lnTo>
                    <a:pt x="777663" y="0"/>
                  </a:lnTo>
                  <a:lnTo>
                    <a:pt x="777663" y="0"/>
                  </a:lnTo>
                  <a:lnTo>
                    <a:pt x="1435687" y="0"/>
                  </a:lnTo>
                </a:path>
              </a:pathLst>
            </a:custGeom>
            <a:ln w="67753" cap="flat">
              <a:solidFill>
                <a:srgbClr val="E8E8E8">
                  <a:alpha val="100000"/>
                </a:srgbClr>
              </a:solidFill>
              <a:prstDash val="solid"/>
              <a:round/>
            </a:ln>
          </p:spPr>
          <p:txBody>
            <a:bodyPr/>
            <a:lstStyle/>
            <a:p/>
          </p:txBody>
        </p:sp>
        <p:sp>
          <p:nvSpPr>
            <p:cNvPr id="111" name="pl111"/>
            <p:cNvSpPr/>
            <p:nvPr/>
          </p:nvSpPr>
          <p:spPr>
            <a:xfrm>
              <a:off x="6583324" y="4267543"/>
              <a:ext cx="538382" cy="0"/>
            </a:xfrm>
            <a:custGeom>
              <a:avLst/>
              <a:pathLst>
                <a:path w="538382" h="0">
                  <a:moveTo>
                    <a:pt x="0" y="0"/>
                  </a:moveTo>
                  <a:lnTo>
                    <a:pt x="179460" y="0"/>
                  </a:lnTo>
                  <a:lnTo>
                    <a:pt x="299101" y="0"/>
                  </a:lnTo>
                  <a:lnTo>
                    <a:pt x="299101" y="0"/>
                  </a:lnTo>
                  <a:lnTo>
                    <a:pt x="478562" y="0"/>
                  </a:lnTo>
                  <a:lnTo>
                    <a:pt x="538382" y="0"/>
                  </a:lnTo>
                  <a:lnTo>
                    <a:pt x="538382" y="0"/>
                  </a:lnTo>
                </a:path>
              </a:pathLst>
            </a:custGeom>
            <a:ln w="67753" cap="flat">
              <a:solidFill>
                <a:srgbClr val="E8E8E8">
                  <a:alpha val="100000"/>
                </a:srgbClr>
              </a:solidFill>
              <a:prstDash val="solid"/>
              <a:round/>
            </a:ln>
          </p:spPr>
          <p:txBody>
            <a:bodyPr/>
            <a:lstStyle/>
            <a:p/>
          </p:txBody>
        </p:sp>
        <p:sp>
          <p:nvSpPr>
            <p:cNvPr id="112" name="pl112"/>
            <p:cNvSpPr/>
            <p:nvPr/>
          </p:nvSpPr>
          <p:spPr>
            <a:xfrm>
              <a:off x="6822605" y="4356396"/>
              <a:ext cx="837484" cy="0"/>
            </a:xfrm>
            <a:custGeom>
              <a:avLst/>
              <a:pathLst>
                <a:path w="837484" h="0">
                  <a:moveTo>
                    <a:pt x="0" y="0"/>
                  </a:moveTo>
                  <a:lnTo>
                    <a:pt x="0" y="0"/>
                  </a:lnTo>
                  <a:lnTo>
                    <a:pt x="119640" y="0"/>
                  </a:lnTo>
                  <a:lnTo>
                    <a:pt x="299101" y="0"/>
                  </a:lnTo>
                  <a:lnTo>
                    <a:pt x="358921" y="0"/>
                  </a:lnTo>
                  <a:lnTo>
                    <a:pt x="598203" y="0"/>
                  </a:lnTo>
                  <a:lnTo>
                    <a:pt x="837484" y="0"/>
                  </a:lnTo>
                </a:path>
              </a:pathLst>
            </a:custGeom>
            <a:ln w="67753" cap="flat">
              <a:solidFill>
                <a:srgbClr val="E8E8E8">
                  <a:alpha val="100000"/>
                </a:srgbClr>
              </a:solidFill>
              <a:prstDash val="solid"/>
              <a:round/>
            </a:ln>
          </p:spPr>
          <p:txBody>
            <a:bodyPr/>
            <a:lstStyle/>
            <a:p/>
          </p:txBody>
        </p:sp>
        <p:sp>
          <p:nvSpPr>
            <p:cNvPr id="113" name="pl113"/>
            <p:cNvSpPr/>
            <p:nvPr/>
          </p:nvSpPr>
          <p:spPr>
            <a:xfrm>
              <a:off x="5805660" y="4445249"/>
              <a:ext cx="1316046" cy="0"/>
            </a:xfrm>
            <a:custGeom>
              <a:avLst/>
              <a:pathLst>
                <a:path w="1316046" h="0">
                  <a:moveTo>
                    <a:pt x="0" y="0"/>
                  </a:moveTo>
                  <a:lnTo>
                    <a:pt x="299101" y="0"/>
                  </a:lnTo>
                  <a:lnTo>
                    <a:pt x="837484" y="0"/>
                  </a:lnTo>
                  <a:lnTo>
                    <a:pt x="897304" y="0"/>
                  </a:lnTo>
                  <a:lnTo>
                    <a:pt x="1016945" y="0"/>
                  </a:lnTo>
                  <a:lnTo>
                    <a:pt x="1016945" y="0"/>
                  </a:lnTo>
                  <a:lnTo>
                    <a:pt x="1316046" y="0"/>
                  </a:lnTo>
                </a:path>
              </a:pathLst>
            </a:custGeom>
            <a:ln w="67753" cap="flat">
              <a:solidFill>
                <a:srgbClr val="E8E8E8">
                  <a:alpha val="100000"/>
                </a:srgbClr>
              </a:solidFill>
              <a:prstDash val="solid"/>
              <a:round/>
            </a:ln>
          </p:spPr>
          <p:txBody>
            <a:bodyPr/>
            <a:lstStyle/>
            <a:p/>
          </p:txBody>
        </p:sp>
        <p:sp>
          <p:nvSpPr>
            <p:cNvPr id="114" name="pl114"/>
            <p:cNvSpPr/>
            <p:nvPr/>
          </p:nvSpPr>
          <p:spPr>
            <a:xfrm>
              <a:off x="6762785" y="4534102"/>
              <a:ext cx="717843" cy="0"/>
            </a:xfrm>
            <a:custGeom>
              <a:avLst/>
              <a:pathLst>
                <a:path w="717843" h="0">
                  <a:moveTo>
                    <a:pt x="0" y="0"/>
                  </a:moveTo>
                  <a:lnTo>
                    <a:pt x="0" y="0"/>
                  </a:lnTo>
                  <a:lnTo>
                    <a:pt x="239281" y="0"/>
                  </a:lnTo>
                  <a:lnTo>
                    <a:pt x="418742" y="0"/>
                  </a:lnTo>
                  <a:lnTo>
                    <a:pt x="478562" y="0"/>
                  </a:lnTo>
                  <a:lnTo>
                    <a:pt x="717843" y="0"/>
                  </a:lnTo>
                  <a:lnTo>
                    <a:pt x="717843" y="0"/>
                  </a:lnTo>
                </a:path>
              </a:pathLst>
            </a:custGeom>
            <a:ln w="67753" cap="flat">
              <a:solidFill>
                <a:srgbClr val="E8E8E8">
                  <a:alpha val="100000"/>
                </a:srgbClr>
              </a:solidFill>
              <a:prstDash val="solid"/>
              <a:round/>
            </a:ln>
          </p:spPr>
          <p:txBody>
            <a:bodyPr/>
            <a:lstStyle/>
            <a:p/>
          </p:txBody>
        </p:sp>
        <p:sp>
          <p:nvSpPr>
            <p:cNvPr id="115" name="pl115"/>
            <p:cNvSpPr/>
            <p:nvPr/>
          </p:nvSpPr>
          <p:spPr>
            <a:xfrm>
              <a:off x="6702965" y="4622955"/>
              <a:ext cx="1076765" cy="0"/>
            </a:xfrm>
            <a:custGeom>
              <a:avLst/>
              <a:pathLst>
                <a:path w="1076765" h="0">
                  <a:moveTo>
                    <a:pt x="0" y="0"/>
                  </a:moveTo>
                  <a:lnTo>
                    <a:pt x="239281" y="0"/>
                  </a:lnTo>
                  <a:lnTo>
                    <a:pt x="299101" y="0"/>
                  </a:lnTo>
                  <a:lnTo>
                    <a:pt x="299101" y="0"/>
                  </a:lnTo>
                  <a:lnTo>
                    <a:pt x="299101" y="0"/>
                  </a:lnTo>
                  <a:lnTo>
                    <a:pt x="358921" y="0"/>
                  </a:lnTo>
                  <a:lnTo>
                    <a:pt x="1076765" y="0"/>
                  </a:lnTo>
                </a:path>
              </a:pathLst>
            </a:custGeom>
            <a:ln w="67753" cap="flat">
              <a:solidFill>
                <a:srgbClr val="E8E8E8">
                  <a:alpha val="100000"/>
                </a:srgbClr>
              </a:solidFill>
              <a:prstDash val="solid"/>
              <a:round/>
            </a:ln>
          </p:spPr>
          <p:txBody>
            <a:bodyPr/>
            <a:lstStyle/>
            <a:p/>
          </p:txBody>
        </p:sp>
        <p:sp>
          <p:nvSpPr>
            <p:cNvPr id="116" name="pl116"/>
            <p:cNvSpPr/>
            <p:nvPr/>
          </p:nvSpPr>
          <p:spPr>
            <a:xfrm>
              <a:off x="5865480" y="4711808"/>
              <a:ext cx="1316046" cy="0"/>
            </a:xfrm>
            <a:custGeom>
              <a:avLst/>
              <a:pathLst>
                <a:path w="1316046" h="0">
                  <a:moveTo>
                    <a:pt x="0" y="0"/>
                  </a:moveTo>
                  <a:lnTo>
                    <a:pt x="538382" y="0"/>
                  </a:lnTo>
                  <a:lnTo>
                    <a:pt x="777663" y="0"/>
                  </a:lnTo>
                  <a:lnTo>
                    <a:pt x="957124" y="0"/>
                  </a:lnTo>
                  <a:lnTo>
                    <a:pt x="957124" y="0"/>
                  </a:lnTo>
                  <a:lnTo>
                    <a:pt x="1076765" y="0"/>
                  </a:lnTo>
                  <a:lnTo>
                    <a:pt x="1316046" y="0"/>
                  </a:lnTo>
                </a:path>
              </a:pathLst>
            </a:custGeom>
            <a:ln w="67753" cap="flat">
              <a:solidFill>
                <a:srgbClr val="E8E8E8">
                  <a:alpha val="100000"/>
                </a:srgbClr>
              </a:solidFill>
              <a:prstDash val="solid"/>
              <a:round/>
            </a:ln>
          </p:spPr>
          <p:txBody>
            <a:bodyPr/>
            <a:lstStyle/>
            <a:p/>
          </p:txBody>
        </p:sp>
        <p:sp>
          <p:nvSpPr>
            <p:cNvPr id="117" name="pl117"/>
            <p:cNvSpPr/>
            <p:nvPr/>
          </p:nvSpPr>
          <p:spPr>
            <a:xfrm>
              <a:off x="5686019" y="4800661"/>
              <a:ext cx="2033890" cy="0"/>
            </a:xfrm>
            <a:custGeom>
              <a:avLst/>
              <a:pathLst>
                <a:path w="2033890" h="0">
                  <a:moveTo>
                    <a:pt x="0" y="0"/>
                  </a:moveTo>
                  <a:lnTo>
                    <a:pt x="239281" y="0"/>
                  </a:lnTo>
                  <a:lnTo>
                    <a:pt x="837484" y="0"/>
                  </a:lnTo>
                  <a:lnTo>
                    <a:pt x="1196406" y="0"/>
                  </a:lnTo>
                  <a:lnTo>
                    <a:pt x="1375866" y="0"/>
                  </a:lnTo>
                  <a:lnTo>
                    <a:pt x="1495507" y="0"/>
                  </a:lnTo>
                  <a:lnTo>
                    <a:pt x="2033890" y="0"/>
                  </a:lnTo>
                </a:path>
              </a:pathLst>
            </a:custGeom>
            <a:ln w="67753" cap="flat">
              <a:solidFill>
                <a:srgbClr val="E8E8E8">
                  <a:alpha val="100000"/>
                </a:srgbClr>
              </a:solidFill>
              <a:prstDash val="solid"/>
              <a:round/>
            </a:ln>
          </p:spPr>
          <p:txBody>
            <a:bodyPr/>
            <a:lstStyle/>
            <a:p/>
          </p:txBody>
        </p:sp>
        <p:sp>
          <p:nvSpPr>
            <p:cNvPr id="118" name="pl118"/>
            <p:cNvSpPr/>
            <p:nvPr/>
          </p:nvSpPr>
          <p:spPr>
            <a:xfrm>
              <a:off x="6344043" y="4889513"/>
              <a:ext cx="837484" cy="0"/>
            </a:xfrm>
            <a:custGeom>
              <a:avLst/>
              <a:pathLst>
                <a:path w="837484" h="0">
                  <a:moveTo>
                    <a:pt x="0" y="0"/>
                  </a:moveTo>
                  <a:lnTo>
                    <a:pt x="119640" y="0"/>
                  </a:lnTo>
                  <a:lnTo>
                    <a:pt x="299101" y="0"/>
                  </a:lnTo>
                  <a:lnTo>
                    <a:pt x="478562" y="0"/>
                  </a:lnTo>
                  <a:lnTo>
                    <a:pt x="658023" y="0"/>
                  </a:lnTo>
                  <a:lnTo>
                    <a:pt x="658023" y="0"/>
                  </a:lnTo>
                  <a:lnTo>
                    <a:pt x="837484" y="0"/>
                  </a:lnTo>
                </a:path>
              </a:pathLst>
            </a:custGeom>
            <a:ln w="67753" cap="flat">
              <a:solidFill>
                <a:srgbClr val="E8E8E8">
                  <a:alpha val="100000"/>
                </a:srgbClr>
              </a:solidFill>
              <a:prstDash val="solid"/>
              <a:round/>
            </a:ln>
          </p:spPr>
          <p:txBody>
            <a:bodyPr/>
            <a:lstStyle/>
            <a:p/>
          </p:txBody>
        </p:sp>
        <p:sp>
          <p:nvSpPr>
            <p:cNvPr id="119" name="pl119"/>
            <p:cNvSpPr/>
            <p:nvPr/>
          </p:nvSpPr>
          <p:spPr>
            <a:xfrm>
              <a:off x="5805660" y="4978366"/>
              <a:ext cx="1136585" cy="0"/>
            </a:xfrm>
            <a:custGeom>
              <a:avLst/>
              <a:pathLst>
                <a:path w="1136585" h="0">
                  <a:moveTo>
                    <a:pt x="0" y="0"/>
                  </a:moveTo>
                  <a:lnTo>
                    <a:pt x="478562" y="0"/>
                  </a:lnTo>
                  <a:lnTo>
                    <a:pt x="717843" y="0"/>
                  </a:lnTo>
                  <a:lnTo>
                    <a:pt x="897304" y="0"/>
                  </a:lnTo>
                  <a:lnTo>
                    <a:pt x="957124" y="0"/>
                  </a:lnTo>
                  <a:lnTo>
                    <a:pt x="1016945" y="0"/>
                  </a:lnTo>
                  <a:lnTo>
                    <a:pt x="1136585" y="0"/>
                  </a:lnTo>
                </a:path>
              </a:pathLst>
            </a:custGeom>
            <a:ln w="67753" cap="flat">
              <a:solidFill>
                <a:srgbClr val="E8E8E8">
                  <a:alpha val="100000"/>
                </a:srgbClr>
              </a:solidFill>
              <a:prstDash val="solid"/>
              <a:round/>
            </a:ln>
          </p:spPr>
          <p:txBody>
            <a:bodyPr/>
            <a:lstStyle/>
            <a:p/>
          </p:txBody>
        </p:sp>
        <p:sp>
          <p:nvSpPr>
            <p:cNvPr id="120" name="pl120"/>
            <p:cNvSpPr/>
            <p:nvPr/>
          </p:nvSpPr>
          <p:spPr>
            <a:xfrm>
              <a:off x="5626199" y="5067219"/>
              <a:ext cx="1016945" cy="0"/>
            </a:xfrm>
            <a:custGeom>
              <a:avLst/>
              <a:pathLst>
                <a:path w="1016945" h="0">
                  <a:moveTo>
                    <a:pt x="0" y="0"/>
                  </a:moveTo>
                  <a:lnTo>
                    <a:pt x="299101" y="0"/>
                  </a:lnTo>
                  <a:lnTo>
                    <a:pt x="598203" y="0"/>
                  </a:lnTo>
                  <a:lnTo>
                    <a:pt x="598203" y="0"/>
                  </a:lnTo>
                  <a:lnTo>
                    <a:pt x="598203" y="0"/>
                  </a:lnTo>
                  <a:lnTo>
                    <a:pt x="598203" y="0"/>
                  </a:lnTo>
                  <a:lnTo>
                    <a:pt x="1016945" y="0"/>
                  </a:lnTo>
                </a:path>
              </a:pathLst>
            </a:custGeom>
            <a:ln w="67753" cap="flat">
              <a:solidFill>
                <a:srgbClr val="E8E8E8">
                  <a:alpha val="100000"/>
                </a:srgbClr>
              </a:solidFill>
              <a:prstDash val="solid"/>
              <a:round/>
            </a:ln>
          </p:spPr>
          <p:txBody>
            <a:bodyPr/>
            <a:lstStyle/>
            <a:p/>
          </p:txBody>
        </p:sp>
        <p:sp>
          <p:nvSpPr>
            <p:cNvPr id="121" name="pl121"/>
            <p:cNvSpPr/>
            <p:nvPr/>
          </p:nvSpPr>
          <p:spPr>
            <a:xfrm>
              <a:off x="4669074" y="5156072"/>
              <a:ext cx="1734788" cy="0"/>
            </a:xfrm>
            <a:custGeom>
              <a:avLst/>
              <a:pathLst>
                <a:path w="1734788" h="0">
                  <a:moveTo>
                    <a:pt x="0" y="0"/>
                  </a:moveTo>
                  <a:lnTo>
                    <a:pt x="777663" y="0"/>
                  </a:lnTo>
                  <a:lnTo>
                    <a:pt x="1136585" y="0"/>
                  </a:lnTo>
                  <a:lnTo>
                    <a:pt x="1316046" y="0"/>
                  </a:lnTo>
                  <a:lnTo>
                    <a:pt x="1555327" y="0"/>
                  </a:lnTo>
                  <a:lnTo>
                    <a:pt x="1674968" y="0"/>
                  </a:lnTo>
                  <a:lnTo>
                    <a:pt x="1734788" y="0"/>
                  </a:lnTo>
                </a:path>
              </a:pathLst>
            </a:custGeom>
            <a:ln w="67753" cap="flat">
              <a:solidFill>
                <a:srgbClr val="E8E8E8">
                  <a:alpha val="100000"/>
                </a:srgbClr>
              </a:solidFill>
              <a:prstDash val="solid"/>
              <a:round/>
            </a:ln>
          </p:spPr>
          <p:txBody>
            <a:bodyPr/>
            <a:lstStyle/>
            <a:p/>
          </p:txBody>
        </p:sp>
        <p:sp>
          <p:nvSpPr>
            <p:cNvPr id="122" name="pl122"/>
            <p:cNvSpPr/>
            <p:nvPr/>
          </p:nvSpPr>
          <p:spPr>
            <a:xfrm>
              <a:off x="5925301" y="5244925"/>
              <a:ext cx="1256226" cy="0"/>
            </a:xfrm>
            <a:custGeom>
              <a:avLst/>
              <a:pathLst>
                <a:path w="1256226" h="0">
                  <a:moveTo>
                    <a:pt x="0" y="0"/>
                  </a:moveTo>
                  <a:lnTo>
                    <a:pt x="598203" y="0"/>
                  </a:lnTo>
                  <a:lnTo>
                    <a:pt x="837484" y="0"/>
                  </a:lnTo>
                  <a:lnTo>
                    <a:pt x="1016945" y="0"/>
                  </a:lnTo>
                  <a:lnTo>
                    <a:pt x="1076765" y="0"/>
                  </a:lnTo>
                  <a:lnTo>
                    <a:pt x="1196406" y="0"/>
                  </a:lnTo>
                  <a:lnTo>
                    <a:pt x="1256226" y="0"/>
                  </a:lnTo>
                </a:path>
              </a:pathLst>
            </a:custGeom>
            <a:ln w="67753" cap="flat">
              <a:solidFill>
                <a:srgbClr val="E8E8E8">
                  <a:alpha val="100000"/>
                </a:srgbClr>
              </a:solidFill>
              <a:prstDash val="solid"/>
              <a:round/>
            </a:ln>
          </p:spPr>
          <p:txBody>
            <a:bodyPr/>
            <a:lstStyle/>
            <a:p/>
          </p:txBody>
        </p:sp>
        <p:sp>
          <p:nvSpPr>
            <p:cNvPr id="123" name="pl123"/>
            <p:cNvSpPr/>
            <p:nvPr/>
          </p:nvSpPr>
          <p:spPr>
            <a:xfrm>
              <a:off x="5686019" y="5333778"/>
              <a:ext cx="1016945" cy="0"/>
            </a:xfrm>
            <a:custGeom>
              <a:avLst/>
              <a:pathLst>
                <a:path w="1016945" h="0">
                  <a:moveTo>
                    <a:pt x="0" y="0"/>
                  </a:moveTo>
                  <a:lnTo>
                    <a:pt x="179460" y="0"/>
                  </a:lnTo>
                  <a:lnTo>
                    <a:pt x="418742" y="0"/>
                  </a:lnTo>
                  <a:lnTo>
                    <a:pt x="418742" y="0"/>
                  </a:lnTo>
                  <a:lnTo>
                    <a:pt x="478562" y="0"/>
                  </a:lnTo>
                  <a:lnTo>
                    <a:pt x="478562" y="0"/>
                  </a:lnTo>
                  <a:lnTo>
                    <a:pt x="1016945" y="0"/>
                  </a:lnTo>
                </a:path>
              </a:pathLst>
            </a:custGeom>
            <a:ln w="67753" cap="flat">
              <a:solidFill>
                <a:srgbClr val="E8E8E8">
                  <a:alpha val="100000"/>
                </a:srgbClr>
              </a:solidFill>
              <a:prstDash val="solid"/>
              <a:round/>
            </a:ln>
          </p:spPr>
          <p:txBody>
            <a:bodyPr/>
            <a:lstStyle/>
            <a:p/>
          </p:txBody>
        </p:sp>
        <p:sp>
          <p:nvSpPr>
            <p:cNvPr id="124" name="pl124"/>
            <p:cNvSpPr/>
            <p:nvPr/>
          </p:nvSpPr>
          <p:spPr>
            <a:xfrm>
              <a:off x="5745840" y="5422631"/>
              <a:ext cx="717843" cy="0"/>
            </a:xfrm>
            <a:custGeom>
              <a:avLst/>
              <a:pathLst>
                <a:path w="717843" h="0">
                  <a:moveTo>
                    <a:pt x="0" y="0"/>
                  </a:moveTo>
                  <a:lnTo>
                    <a:pt x="0" y="0"/>
                  </a:lnTo>
                  <a:lnTo>
                    <a:pt x="418742" y="0"/>
                  </a:lnTo>
                  <a:lnTo>
                    <a:pt x="478562" y="0"/>
                  </a:lnTo>
                  <a:lnTo>
                    <a:pt x="598203" y="0"/>
                  </a:lnTo>
                  <a:lnTo>
                    <a:pt x="598203" y="0"/>
                  </a:lnTo>
                  <a:lnTo>
                    <a:pt x="717843" y="0"/>
                  </a:lnTo>
                </a:path>
              </a:pathLst>
            </a:custGeom>
            <a:ln w="67753" cap="flat">
              <a:solidFill>
                <a:srgbClr val="E8E8E8">
                  <a:alpha val="100000"/>
                </a:srgbClr>
              </a:solidFill>
              <a:prstDash val="solid"/>
              <a:round/>
            </a:ln>
          </p:spPr>
          <p:txBody>
            <a:bodyPr/>
            <a:lstStyle/>
            <a:p/>
          </p:txBody>
        </p:sp>
        <p:sp>
          <p:nvSpPr>
            <p:cNvPr id="125" name="pl125"/>
            <p:cNvSpPr/>
            <p:nvPr/>
          </p:nvSpPr>
          <p:spPr>
            <a:xfrm>
              <a:off x="5147637" y="5511484"/>
              <a:ext cx="538382" cy="0"/>
            </a:xfrm>
            <a:custGeom>
              <a:avLst/>
              <a:pathLst>
                <a:path w="538382" h="0">
                  <a:moveTo>
                    <a:pt x="0" y="0"/>
                  </a:moveTo>
                  <a:lnTo>
                    <a:pt x="239281" y="0"/>
                  </a:lnTo>
                  <a:lnTo>
                    <a:pt x="299101" y="0"/>
                  </a:lnTo>
                  <a:lnTo>
                    <a:pt x="358921" y="0"/>
                  </a:lnTo>
                  <a:lnTo>
                    <a:pt x="418742" y="0"/>
                  </a:lnTo>
                  <a:lnTo>
                    <a:pt x="478562" y="0"/>
                  </a:lnTo>
                  <a:lnTo>
                    <a:pt x="538382" y="0"/>
                  </a:lnTo>
                </a:path>
              </a:pathLst>
            </a:custGeom>
            <a:ln w="67753" cap="flat">
              <a:solidFill>
                <a:srgbClr val="E8E8E8">
                  <a:alpha val="100000"/>
                </a:srgbClr>
              </a:solidFill>
              <a:prstDash val="solid"/>
              <a:round/>
            </a:ln>
          </p:spPr>
          <p:txBody>
            <a:bodyPr/>
            <a:lstStyle/>
            <a:p/>
          </p:txBody>
        </p:sp>
        <p:sp>
          <p:nvSpPr>
            <p:cNvPr id="126" name="pl126"/>
            <p:cNvSpPr/>
            <p:nvPr/>
          </p:nvSpPr>
          <p:spPr>
            <a:xfrm>
              <a:off x="5087816" y="5600337"/>
              <a:ext cx="837484" cy="0"/>
            </a:xfrm>
            <a:custGeom>
              <a:avLst/>
              <a:pathLst>
                <a:path w="837484" h="0">
                  <a:moveTo>
                    <a:pt x="0" y="0"/>
                  </a:moveTo>
                  <a:lnTo>
                    <a:pt x="59820" y="0"/>
                  </a:lnTo>
                  <a:lnTo>
                    <a:pt x="239281" y="0"/>
                  </a:lnTo>
                  <a:lnTo>
                    <a:pt x="299101" y="0"/>
                  </a:lnTo>
                  <a:lnTo>
                    <a:pt x="598203" y="0"/>
                  </a:lnTo>
                  <a:lnTo>
                    <a:pt x="717843" y="0"/>
                  </a:lnTo>
                  <a:lnTo>
                    <a:pt x="837484" y="0"/>
                  </a:lnTo>
                </a:path>
              </a:pathLst>
            </a:custGeom>
            <a:ln w="67753" cap="flat">
              <a:solidFill>
                <a:srgbClr val="E8E8E8">
                  <a:alpha val="100000"/>
                </a:srgbClr>
              </a:solidFill>
              <a:prstDash val="solid"/>
              <a:round/>
            </a:ln>
          </p:spPr>
          <p:txBody>
            <a:bodyPr/>
            <a:lstStyle/>
            <a:p/>
          </p:txBody>
        </p:sp>
        <p:sp>
          <p:nvSpPr>
            <p:cNvPr id="127" name="pl127"/>
            <p:cNvSpPr/>
            <p:nvPr/>
          </p:nvSpPr>
          <p:spPr>
            <a:xfrm>
              <a:off x="4728895" y="5689190"/>
              <a:ext cx="1974069" cy="0"/>
            </a:xfrm>
            <a:custGeom>
              <a:avLst/>
              <a:pathLst>
                <a:path w="1974069" h="0">
                  <a:moveTo>
                    <a:pt x="0" y="0"/>
                  </a:moveTo>
                  <a:lnTo>
                    <a:pt x="538382" y="0"/>
                  </a:lnTo>
                  <a:lnTo>
                    <a:pt x="717843" y="0"/>
                  </a:lnTo>
                  <a:lnTo>
                    <a:pt x="897304" y="0"/>
                  </a:lnTo>
                  <a:lnTo>
                    <a:pt x="1375866" y="0"/>
                  </a:lnTo>
                  <a:lnTo>
                    <a:pt x="1435687" y="0"/>
                  </a:lnTo>
                  <a:lnTo>
                    <a:pt x="1974069" y="0"/>
                  </a:lnTo>
                </a:path>
              </a:pathLst>
            </a:custGeom>
            <a:ln w="67753" cap="flat">
              <a:solidFill>
                <a:srgbClr val="E8E8E8">
                  <a:alpha val="100000"/>
                </a:srgbClr>
              </a:solidFill>
              <a:prstDash val="solid"/>
              <a:round/>
            </a:ln>
          </p:spPr>
          <p:txBody>
            <a:bodyPr/>
            <a:lstStyle/>
            <a:p/>
          </p:txBody>
        </p:sp>
        <p:sp>
          <p:nvSpPr>
            <p:cNvPr id="128" name="pl128"/>
            <p:cNvSpPr/>
            <p:nvPr/>
          </p:nvSpPr>
          <p:spPr>
            <a:xfrm>
              <a:off x="2754825" y="5778043"/>
              <a:ext cx="1435687" cy="0"/>
            </a:xfrm>
            <a:custGeom>
              <a:avLst/>
              <a:pathLst>
                <a:path w="1435687" h="0">
                  <a:moveTo>
                    <a:pt x="0" y="0"/>
                  </a:moveTo>
                  <a:lnTo>
                    <a:pt x="299101" y="0"/>
                  </a:lnTo>
                  <a:lnTo>
                    <a:pt x="598203" y="0"/>
                  </a:lnTo>
                  <a:lnTo>
                    <a:pt x="658023" y="0"/>
                  </a:lnTo>
                  <a:lnTo>
                    <a:pt x="658023" y="0"/>
                  </a:lnTo>
                  <a:lnTo>
                    <a:pt x="1196406" y="0"/>
                  </a:lnTo>
                  <a:lnTo>
                    <a:pt x="1435687" y="0"/>
                  </a:lnTo>
                </a:path>
              </a:pathLst>
            </a:custGeom>
            <a:ln w="67753" cap="flat">
              <a:solidFill>
                <a:srgbClr val="E8E8E8">
                  <a:alpha val="100000"/>
                </a:srgbClr>
              </a:solidFill>
              <a:prstDash val="solid"/>
              <a:round/>
            </a:ln>
          </p:spPr>
          <p:txBody>
            <a:bodyPr/>
            <a:lstStyle/>
            <a:p/>
          </p:txBody>
        </p:sp>
        <p:sp>
          <p:nvSpPr>
            <p:cNvPr id="129" name="pt129"/>
            <p:cNvSpPr/>
            <p:nvPr/>
          </p:nvSpPr>
          <p:spPr>
            <a:xfrm>
              <a:off x="7655589" y="43518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0" name="pt130"/>
            <p:cNvSpPr/>
            <p:nvPr/>
          </p:nvSpPr>
          <p:spPr>
            <a:xfrm>
              <a:off x="7416308" y="43518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1" name="pt131"/>
            <p:cNvSpPr/>
            <p:nvPr/>
          </p:nvSpPr>
          <p:spPr>
            <a:xfrm>
              <a:off x="7177027" y="43518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2" name="pt132"/>
            <p:cNvSpPr/>
            <p:nvPr/>
          </p:nvSpPr>
          <p:spPr>
            <a:xfrm>
              <a:off x="7117207" y="43518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3" name="pt133"/>
            <p:cNvSpPr/>
            <p:nvPr/>
          </p:nvSpPr>
          <p:spPr>
            <a:xfrm>
              <a:off x="6937746" y="43518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4" name="pt134"/>
            <p:cNvSpPr/>
            <p:nvPr/>
          </p:nvSpPr>
          <p:spPr>
            <a:xfrm>
              <a:off x="6818105" y="43518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5" name="pt135"/>
            <p:cNvSpPr/>
            <p:nvPr/>
          </p:nvSpPr>
          <p:spPr>
            <a:xfrm>
              <a:off x="6818105" y="43518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6" name="pt136"/>
            <p:cNvSpPr/>
            <p:nvPr/>
          </p:nvSpPr>
          <p:spPr>
            <a:xfrm>
              <a:off x="6758285" y="17751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7" name="pt137"/>
            <p:cNvSpPr/>
            <p:nvPr/>
          </p:nvSpPr>
          <p:spPr>
            <a:xfrm>
              <a:off x="6758285" y="17751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8" name="pt138"/>
            <p:cNvSpPr/>
            <p:nvPr/>
          </p:nvSpPr>
          <p:spPr>
            <a:xfrm>
              <a:off x="6698465" y="17751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9" name="pt139"/>
            <p:cNvSpPr/>
            <p:nvPr/>
          </p:nvSpPr>
          <p:spPr>
            <a:xfrm>
              <a:off x="6698465" y="17751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0" name="pt140"/>
            <p:cNvSpPr/>
            <p:nvPr/>
          </p:nvSpPr>
          <p:spPr>
            <a:xfrm>
              <a:off x="7894871" y="17751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1" name="pt141"/>
            <p:cNvSpPr/>
            <p:nvPr/>
          </p:nvSpPr>
          <p:spPr>
            <a:xfrm>
              <a:off x="7595769" y="17751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2" name="pt142"/>
            <p:cNvSpPr/>
            <p:nvPr/>
          </p:nvSpPr>
          <p:spPr>
            <a:xfrm>
              <a:off x="7715410" y="17751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3" name="pt143"/>
            <p:cNvSpPr/>
            <p:nvPr/>
          </p:nvSpPr>
          <p:spPr>
            <a:xfrm>
              <a:off x="7117207" y="42630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4" name="pt144"/>
            <p:cNvSpPr/>
            <p:nvPr/>
          </p:nvSpPr>
          <p:spPr>
            <a:xfrm>
              <a:off x="6578824" y="42630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5" name="pt145"/>
            <p:cNvSpPr/>
            <p:nvPr/>
          </p:nvSpPr>
          <p:spPr>
            <a:xfrm>
              <a:off x="7117207" y="42630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6" name="pt146"/>
            <p:cNvSpPr/>
            <p:nvPr/>
          </p:nvSpPr>
          <p:spPr>
            <a:xfrm>
              <a:off x="7057386" y="42630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7" name="pt147"/>
            <p:cNvSpPr/>
            <p:nvPr/>
          </p:nvSpPr>
          <p:spPr>
            <a:xfrm>
              <a:off x="6758285" y="42630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8" name="pt148"/>
            <p:cNvSpPr/>
            <p:nvPr/>
          </p:nvSpPr>
          <p:spPr>
            <a:xfrm>
              <a:off x="6877926" y="42630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9" name="pt149"/>
            <p:cNvSpPr/>
            <p:nvPr/>
          </p:nvSpPr>
          <p:spPr>
            <a:xfrm>
              <a:off x="6877926" y="42630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0" name="pt150"/>
            <p:cNvSpPr/>
            <p:nvPr/>
          </p:nvSpPr>
          <p:spPr>
            <a:xfrm>
              <a:off x="7655589" y="18640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1" name="pt151"/>
            <p:cNvSpPr/>
            <p:nvPr/>
          </p:nvSpPr>
          <p:spPr>
            <a:xfrm>
              <a:off x="7595769" y="18640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2" name="pt152"/>
            <p:cNvSpPr/>
            <p:nvPr/>
          </p:nvSpPr>
          <p:spPr>
            <a:xfrm>
              <a:off x="7595769" y="18640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3" name="pt153"/>
            <p:cNvSpPr/>
            <p:nvPr/>
          </p:nvSpPr>
          <p:spPr>
            <a:xfrm>
              <a:off x="7655589" y="18640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4" name="pt154"/>
            <p:cNvSpPr/>
            <p:nvPr/>
          </p:nvSpPr>
          <p:spPr>
            <a:xfrm>
              <a:off x="7715410" y="18640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5" name="pt155"/>
            <p:cNvSpPr/>
            <p:nvPr/>
          </p:nvSpPr>
          <p:spPr>
            <a:xfrm>
              <a:off x="7715410" y="18640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6" name="pt156"/>
            <p:cNvSpPr/>
            <p:nvPr/>
          </p:nvSpPr>
          <p:spPr>
            <a:xfrm>
              <a:off x="7715410" y="18640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7" name="pt157"/>
            <p:cNvSpPr/>
            <p:nvPr/>
          </p:nvSpPr>
          <p:spPr>
            <a:xfrm>
              <a:off x="6638644" y="5062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8" name="pt158"/>
            <p:cNvSpPr/>
            <p:nvPr/>
          </p:nvSpPr>
          <p:spPr>
            <a:xfrm>
              <a:off x="5621699" y="5062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9" name="pt159"/>
            <p:cNvSpPr/>
            <p:nvPr/>
          </p:nvSpPr>
          <p:spPr>
            <a:xfrm>
              <a:off x="5920801" y="5062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0" name="pt160"/>
            <p:cNvSpPr/>
            <p:nvPr/>
          </p:nvSpPr>
          <p:spPr>
            <a:xfrm>
              <a:off x="6219902" y="5062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1" name="pt161"/>
            <p:cNvSpPr/>
            <p:nvPr/>
          </p:nvSpPr>
          <p:spPr>
            <a:xfrm>
              <a:off x="6219902" y="5062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2" name="pt162"/>
            <p:cNvSpPr/>
            <p:nvPr/>
          </p:nvSpPr>
          <p:spPr>
            <a:xfrm>
              <a:off x="6219902" y="5062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3" name="pt163"/>
            <p:cNvSpPr/>
            <p:nvPr/>
          </p:nvSpPr>
          <p:spPr>
            <a:xfrm>
              <a:off x="6219902" y="5062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4" name="pt164"/>
            <p:cNvSpPr/>
            <p:nvPr/>
          </p:nvSpPr>
          <p:spPr>
            <a:xfrm>
              <a:off x="7835050" y="10643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5" name="pt165"/>
            <p:cNvSpPr/>
            <p:nvPr/>
          </p:nvSpPr>
          <p:spPr>
            <a:xfrm>
              <a:off x="7775230" y="10643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6" name="pt166"/>
            <p:cNvSpPr/>
            <p:nvPr/>
          </p:nvSpPr>
          <p:spPr>
            <a:xfrm>
              <a:off x="7835050" y="10643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7" name="pt167"/>
            <p:cNvSpPr/>
            <p:nvPr/>
          </p:nvSpPr>
          <p:spPr>
            <a:xfrm>
              <a:off x="7835050" y="10643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8" name="pt168"/>
            <p:cNvSpPr/>
            <p:nvPr/>
          </p:nvSpPr>
          <p:spPr>
            <a:xfrm>
              <a:off x="7775230" y="10643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9" name="pt169"/>
            <p:cNvSpPr/>
            <p:nvPr/>
          </p:nvSpPr>
          <p:spPr>
            <a:xfrm>
              <a:off x="7835050" y="10643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0" name="pt170"/>
            <p:cNvSpPr/>
            <p:nvPr/>
          </p:nvSpPr>
          <p:spPr>
            <a:xfrm>
              <a:off x="7835050" y="10643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1" name="pt171"/>
            <p:cNvSpPr/>
            <p:nvPr/>
          </p:nvSpPr>
          <p:spPr>
            <a:xfrm>
              <a:off x="7715410" y="3463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2" name="pt172"/>
            <p:cNvSpPr/>
            <p:nvPr/>
          </p:nvSpPr>
          <p:spPr>
            <a:xfrm>
              <a:off x="6877926" y="3463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3" name="pt173"/>
            <p:cNvSpPr/>
            <p:nvPr/>
          </p:nvSpPr>
          <p:spPr>
            <a:xfrm>
              <a:off x="6698465" y="3463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4" name="pt174"/>
            <p:cNvSpPr/>
            <p:nvPr/>
          </p:nvSpPr>
          <p:spPr>
            <a:xfrm>
              <a:off x="6818105" y="3463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5" name="pt175"/>
            <p:cNvSpPr/>
            <p:nvPr/>
          </p:nvSpPr>
          <p:spPr>
            <a:xfrm>
              <a:off x="7535949" y="3463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6" name="pt176"/>
            <p:cNvSpPr/>
            <p:nvPr/>
          </p:nvSpPr>
          <p:spPr>
            <a:xfrm>
              <a:off x="6997566" y="3463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7" name="pt177"/>
            <p:cNvSpPr/>
            <p:nvPr/>
          </p:nvSpPr>
          <p:spPr>
            <a:xfrm>
              <a:off x="7236847" y="3463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8" name="pt178"/>
            <p:cNvSpPr/>
            <p:nvPr/>
          </p:nvSpPr>
          <p:spPr>
            <a:xfrm>
              <a:off x="6698465" y="56846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9" name="pt179"/>
            <p:cNvSpPr/>
            <p:nvPr/>
          </p:nvSpPr>
          <p:spPr>
            <a:xfrm>
              <a:off x="6160082" y="56846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0" name="pt180"/>
            <p:cNvSpPr/>
            <p:nvPr/>
          </p:nvSpPr>
          <p:spPr>
            <a:xfrm>
              <a:off x="5621699" y="56846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1" name="pt181"/>
            <p:cNvSpPr/>
            <p:nvPr/>
          </p:nvSpPr>
          <p:spPr>
            <a:xfrm>
              <a:off x="5442238" y="56846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2" name="pt182"/>
            <p:cNvSpPr/>
            <p:nvPr/>
          </p:nvSpPr>
          <p:spPr>
            <a:xfrm>
              <a:off x="5262777" y="56846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3" name="pt183"/>
            <p:cNvSpPr/>
            <p:nvPr/>
          </p:nvSpPr>
          <p:spPr>
            <a:xfrm>
              <a:off x="6100262" y="56846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4" name="pt184"/>
            <p:cNvSpPr/>
            <p:nvPr/>
          </p:nvSpPr>
          <p:spPr>
            <a:xfrm>
              <a:off x="4724395" y="56846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5" name="pt185"/>
            <p:cNvSpPr/>
            <p:nvPr/>
          </p:nvSpPr>
          <p:spPr>
            <a:xfrm>
              <a:off x="7775230" y="40853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6" name="pt186"/>
            <p:cNvSpPr/>
            <p:nvPr/>
          </p:nvSpPr>
          <p:spPr>
            <a:xfrm>
              <a:off x="7177027" y="40853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7" name="pt187"/>
            <p:cNvSpPr/>
            <p:nvPr/>
          </p:nvSpPr>
          <p:spPr>
            <a:xfrm>
              <a:off x="7775230" y="40853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7356488" y="40853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7775230" y="40853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0" name="pt190"/>
            <p:cNvSpPr/>
            <p:nvPr/>
          </p:nvSpPr>
          <p:spPr>
            <a:xfrm>
              <a:off x="7775230" y="40853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6937746" y="40853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7416308" y="31968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6698465" y="31968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6339543" y="31968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6818105" y="31968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7356488" y="31968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7715410" y="31968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7356488" y="31968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7835050" y="20417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7655589" y="20417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1" name="pt201"/>
            <p:cNvSpPr/>
            <p:nvPr/>
          </p:nvSpPr>
          <p:spPr>
            <a:xfrm>
              <a:off x="7655589" y="20417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2" name="pt202"/>
            <p:cNvSpPr/>
            <p:nvPr/>
          </p:nvSpPr>
          <p:spPr>
            <a:xfrm>
              <a:off x="7655589" y="20417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3" name="pt203"/>
            <p:cNvSpPr/>
            <p:nvPr/>
          </p:nvSpPr>
          <p:spPr>
            <a:xfrm>
              <a:off x="7655589" y="20417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4" name="pt204"/>
            <p:cNvSpPr/>
            <p:nvPr/>
          </p:nvSpPr>
          <p:spPr>
            <a:xfrm>
              <a:off x="7655589" y="20417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5" name="pt205"/>
            <p:cNvSpPr/>
            <p:nvPr/>
          </p:nvSpPr>
          <p:spPr>
            <a:xfrm>
              <a:off x="7655589" y="20417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6" name="pt206"/>
            <p:cNvSpPr/>
            <p:nvPr/>
          </p:nvSpPr>
          <p:spPr>
            <a:xfrm>
              <a:off x="7894871" y="2130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7" name="pt207"/>
            <p:cNvSpPr/>
            <p:nvPr/>
          </p:nvSpPr>
          <p:spPr>
            <a:xfrm>
              <a:off x="7894871" y="2130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8" name="pt208"/>
            <p:cNvSpPr/>
            <p:nvPr/>
          </p:nvSpPr>
          <p:spPr>
            <a:xfrm>
              <a:off x="7894871" y="2130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9" name="pt209"/>
            <p:cNvSpPr/>
            <p:nvPr/>
          </p:nvSpPr>
          <p:spPr>
            <a:xfrm>
              <a:off x="7894871" y="2130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0" name="pt210"/>
            <p:cNvSpPr/>
            <p:nvPr/>
          </p:nvSpPr>
          <p:spPr>
            <a:xfrm>
              <a:off x="7655589" y="2130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1" name="pt211"/>
            <p:cNvSpPr/>
            <p:nvPr/>
          </p:nvSpPr>
          <p:spPr>
            <a:xfrm>
              <a:off x="7655589" y="2130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2" name="pt212"/>
            <p:cNvSpPr/>
            <p:nvPr/>
          </p:nvSpPr>
          <p:spPr>
            <a:xfrm>
              <a:off x="7655589" y="2130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3" name="pt213"/>
            <p:cNvSpPr/>
            <p:nvPr/>
          </p:nvSpPr>
          <p:spPr>
            <a:xfrm>
              <a:off x="7655589" y="30191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4" name="pt214"/>
            <p:cNvSpPr/>
            <p:nvPr/>
          </p:nvSpPr>
          <p:spPr>
            <a:xfrm>
              <a:off x="7356488" y="30191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5" name="pt215"/>
            <p:cNvSpPr/>
            <p:nvPr/>
          </p:nvSpPr>
          <p:spPr>
            <a:xfrm>
              <a:off x="7117207" y="30191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6" name="pt216"/>
            <p:cNvSpPr/>
            <p:nvPr/>
          </p:nvSpPr>
          <p:spPr>
            <a:xfrm>
              <a:off x="7236847" y="30191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7" name="pt217"/>
            <p:cNvSpPr/>
            <p:nvPr/>
          </p:nvSpPr>
          <p:spPr>
            <a:xfrm>
              <a:off x="7535949" y="30191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8" name="pt218"/>
            <p:cNvSpPr/>
            <p:nvPr/>
          </p:nvSpPr>
          <p:spPr>
            <a:xfrm>
              <a:off x="7535949" y="30191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9" name="pt219"/>
            <p:cNvSpPr/>
            <p:nvPr/>
          </p:nvSpPr>
          <p:spPr>
            <a:xfrm>
              <a:off x="7416308" y="30191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0" name="pt220"/>
            <p:cNvSpPr/>
            <p:nvPr/>
          </p:nvSpPr>
          <p:spPr>
            <a:xfrm>
              <a:off x="7894871" y="7089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1" name="pt221"/>
            <p:cNvSpPr/>
            <p:nvPr/>
          </p:nvSpPr>
          <p:spPr>
            <a:xfrm>
              <a:off x="7835050" y="7089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2" name="pt222"/>
            <p:cNvSpPr/>
            <p:nvPr/>
          </p:nvSpPr>
          <p:spPr>
            <a:xfrm>
              <a:off x="7894871" y="7089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3" name="pt223"/>
            <p:cNvSpPr/>
            <p:nvPr/>
          </p:nvSpPr>
          <p:spPr>
            <a:xfrm>
              <a:off x="7894871" y="7089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4" name="pt224"/>
            <p:cNvSpPr/>
            <p:nvPr/>
          </p:nvSpPr>
          <p:spPr>
            <a:xfrm>
              <a:off x="7894871" y="7089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5" name="pt225"/>
            <p:cNvSpPr/>
            <p:nvPr/>
          </p:nvSpPr>
          <p:spPr>
            <a:xfrm>
              <a:off x="7894871" y="7089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6" name="pt226"/>
            <p:cNvSpPr/>
            <p:nvPr/>
          </p:nvSpPr>
          <p:spPr>
            <a:xfrm>
              <a:off x="7894871" y="7089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7" name="pt227"/>
            <p:cNvSpPr/>
            <p:nvPr/>
          </p:nvSpPr>
          <p:spPr>
            <a:xfrm>
              <a:off x="7476129" y="45296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8" name="pt228"/>
            <p:cNvSpPr/>
            <p:nvPr/>
          </p:nvSpPr>
          <p:spPr>
            <a:xfrm>
              <a:off x="7476129" y="45296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9" name="pt229"/>
            <p:cNvSpPr/>
            <p:nvPr/>
          </p:nvSpPr>
          <p:spPr>
            <a:xfrm>
              <a:off x="7236847" y="45296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0" name="pt230"/>
            <p:cNvSpPr/>
            <p:nvPr/>
          </p:nvSpPr>
          <p:spPr>
            <a:xfrm>
              <a:off x="7177027" y="45296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1" name="pt231"/>
            <p:cNvSpPr/>
            <p:nvPr/>
          </p:nvSpPr>
          <p:spPr>
            <a:xfrm>
              <a:off x="6997566" y="45296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2" name="pt232"/>
            <p:cNvSpPr/>
            <p:nvPr/>
          </p:nvSpPr>
          <p:spPr>
            <a:xfrm>
              <a:off x="6758285" y="45296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3" name="pt233"/>
            <p:cNvSpPr/>
            <p:nvPr/>
          </p:nvSpPr>
          <p:spPr>
            <a:xfrm>
              <a:off x="6758285" y="45296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4" name="pt234"/>
            <p:cNvSpPr/>
            <p:nvPr/>
          </p:nvSpPr>
          <p:spPr>
            <a:xfrm>
              <a:off x="7715410" y="22194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5" name="pt235"/>
            <p:cNvSpPr/>
            <p:nvPr/>
          </p:nvSpPr>
          <p:spPr>
            <a:xfrm>
              <a:off x="6877926" y="22194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6" name="pt236"/>
            <p:cNvSpPr/>
            <p:nvPr/>
          </p:nvSpPr>
          <p:spPr>
            <a:xfrm>
              <a:off x="7236847" y="22194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7" name="pt237"/>
            <p:cNvSpPr/>
            <p:nvPr/>
          </p:nvSpPr>
          <p:spPr>
            <a:xfrm>
              <a:off x="7416308" y="22194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8" name="pt238"/>
            <p:cNvSpPr/>
            <p:nvPr/>
          </p:nvSpPr>
          <p:spPr>
            <a:xfrm>
              <a:off x="7595769" y="22194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9" name="pt239"/>
            <p:cNvSpPr/>
            <p:nvPr/>
          </p:nvSpPr>
          <p:spPr>
            <a:xfrm>
              <a:off x="7655589" y="22194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0" name="pt240"/>
            <p:cNvSpPr/>
            <p:nvPr/>
          </p:nvSpPr>
          <p:spPr>
            <a:xfrm>
              <a:off x="7655589" y="22194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1" name="pt241"/>
            <p:cNvSpPr/>
            <p:nvPr/>
          </p:nvSpPr>
          <p:spPr>
            <a:xfrm>
              <a:off x="6937746" y="47073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2" name="pt242"/>
            <p:cNvSpPr/>
            <p:nvPr/>
          </p:nvSpPr>
          <p:spPr>
            <a:xfrm>
              <a:off x="6818105" y="47073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3" name="pt243"/>
            <p:cNvSpPr/>
            <p:nvPr/>
          </p:nvSpPr>
          <p:spPr>
            <a:xfrm>
              <a:off x="5860980" y="47073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4" name="pt244"/>
            <p:cNvSpPr/>
            <p:nvPr/>
          </p:nvSpPr>
          <p:spPr>
            <a:xfrm>
              <a:off x="6399363" y="47073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5" name="pt245"/>
            <p:cNvSpPr/>
            <p:nvPr/>
          </p:nvSpPr>
          <p:spPr>
            <a:xfrm>
              <a:off x="6818105" y="47073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6" name="pt246"/>
            <p:cNvSpPr/>
            <p:nvPr/>
          </p:nvSpPr>
          <p:spPr>
            <a:xfrm>
              <a:off x="7177027" y="47073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7" name="pt247"/>
            <p:cNvSpPr/>
            <p:nvPr/>
          </p:nvSpPr>
          <p:spPr>
            <a:xfrm>
              <a:off x="6638644" y="47073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8" name="pt248"/>
            <p:cNvSpPr/>
            <p:nvPr/>
          </p:nvSpPr>
          <p:spPr>
            <a:xfrm>
              <a:off x="7715410" y="11531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9" name="pt249"/>
            <p:cNvSpPr/>
            <p:nvPr/>
          </p:nvSpPr>
          <p:spPr>
            <a:xfrm>
              <a:off x="6997566" y="11531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0" name="pt250"/>
            <p:cNvSpPr/>
            <p:nvPr/>
          </p:nvSpPr>
          <p:spPr>
            <a:xfrm>
              <a:off x="7775230" y="11531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1" name="pt251"/>
            <p:cNvSpPr/>
            <p:nvPr/>
          </p:nvSpPr>
          <p:spPr>
            <a:xfrm>
              <a:off x="6758285" y="11531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2" name="pt252"/>
            <p:cNvSpPr/>
            <p:nvPr/>
          </p:nvSpPr>
          <p:spPr>
            <a:xfrm>
              <a:off x="7894871" y="11531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3" name="pt253"/>
            <p:cNvSpPr/>
            <p:nvPr/>
          </p:nvSpPr>
          <p:spPr>
            <a:xfrm>
              <a:off x="7715410" y="11531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4" name="pt254"/>
            <p:cNvSpPr/>
            <p:nvPr/>
          </p:nvSpPr>
          <p:spPr>
            <a:xfrm>
              <a:off x="7835050" y="11531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5" name="pt255"/>
            <p:cNvSpPr/>
            <p:nvPr/>
          </p:nvSpPr>
          <p:spPr>
            <a:xfrm>
              <a:off x="5382418" y="55069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6" name="pt256"/>
            <p:cNvSpPr/>
            <p:nvPr/>
          </p:nvSpPr>
          <p:spPr>
            <a:xfrm>
              <a:off x="5442238" y="55069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7" name="pt257"/>
            <p:cNvSpPr/>
            <p:nvPr/>
          </p:nvSpPr>
          <p:spPr>
            <a:xfrm>
              <a:off x="5502059" y="55069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8" name="pt258"/>
            <p:cNvSpPr/>
            <p:nvPr/>
          </p:nvSpPr>
          <p:spPr>
            <a:xfrm>
              <a:off x="5561879" y="55069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9" name="pt259"/>
            <p:cNvSpPr/>
            <p:nvPr/>
          </p:nvSpPr>
          <p:spPr>
            <a:xfrm>
              <a:off x="5621699" y="55069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0" name="pt260"/>
            <p:cNvSpPr/>
            <p:nvPr/>
          </p:nvSpPr>
          <p:spPr>
            <a:xfrm>
              <a:off x="5143137" y="55069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1" name="pt261"/>
            <p:cNvSpPr/>
            <p:nvPr/>
          </p:nvSpPr>
          <p:spPr>
            <a:xfrm>
              <a:off x="5681519" y="55069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2" name="pt262"/>
            <p:cNvSpPr/>
            <p:nvPr/>
          </p:nvSpPr>
          <p:spPr>
            <a:xfrm>
              <a:off x="7595769" y="31079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3" name="pt263"/>
            <p:cNvSpPr/>
            <p:nvPr/>
          </p:nvSpPr>
          <p:spPr>
            <a:xfrm>
              <a:off x="7476129" y="31079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4" name="pt264"/>
            <p:cNvSpPr/>
            <p:nvPr/>
          </p:nvSpPr>
          <p:spPr>
            <a:xfrm>
              <a:off x="7835050" y="31079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5" name="pt265"/>
            <p:cNvSpPr/>
            <p:nvPr/>
          </p:nvSpPr>
          <p:spPr>
            <a:xfrm>
              <a:off x="7894871" y="31079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6" name="pt266"/>
            <p:cNvSpPr/>
            <p:nvPr/>
          </p:nvSpPr>
          <p:spPr>
            <a:xfrm>
              <a:off x="7835050" y="31079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7" name="pt267"/>
            <p:cNvSpPr/>
            <p:nvPr/>
          </p:nvSpPr>
          <p:spPr>
            <a:xfrm>
              <a:off x="7416308" y="31079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8" name="pt268"/>
            <p:cNvSpPr/>
            <p:nvPr/>
          </p:nvSpPr>
          <p:spPr>
            <a:xfrm>
              <a:off x="7416308" y="31079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9" name="pt269"/>
            <p:cNvSpPr/>
            <p:nvPr/>
          </p:nvSpPr>
          <p:spPr>
            <a:xfrm>
              <a:off x="5681519" y="55958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0" name="pt270"/>
            <p:cNvSpPr/>
            <p:nvPr/>
          </p:nvSpPr>
          <p:spPr>
            <a:xfrm>
              <a:off x="5143137" y="55958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1" name="pt271"/>
            <p:cNvSpPr/>
            <p:nvPr/>
          </p:nvSpPr>
          <p:spPr>
            <a:xfrm>
              <a:off x="5801160" y="55958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2" name="pt272"/>
            <p:cNvSpPr/>
            <p:nvPr/>
          </p:nvSpPr>
          <p:spPr>
            <a:xfrm>
              <a:off x="5083316" y="55958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3" name="pt273"/>
            <p:cNvSpPr/>
            <p:nvPr/>
          </p:nvSpPr>
          <p:spPr>
            <a:xfrm>
              <a:off x="5920801" y="55958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4" name="pt274"/>
            <p:cNvSpPr/>
            <p:nvPr/>
          </p:nvSpPr>
          <p:spPr>
            <a:xfrm>
              <a:off x="5382418" y="55958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5" name="pt275"/>
            <p:cNvSpPr/>
            <p:nvPr/>
          </p:nvSpPr>
          <p:spPr>
            <a:xfrm>
              <a:off x="5322598" y="55958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6" name="pt276"/>
            <p:cNvSpPr/>
            <p:nvPr/>
          </p:nvSpPr>
          <p:spPr>
            <a:xfrm>
              <a:off x="7894871" y="37299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7" name="pt277"/>
            <p:cNvSpPr/>
            <p:nvPr/>
          </p:nvSpPr>
          <p:spPr>
            <a:xfrm>
              <a:off x="7416308" y="37299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8" name="pt278"/>
            <p:cNvSpPr/>
            <p:nvPr/>
          </p:nvSpPr>
          <p:spPr>
            <a:xfrm>
              <a:off x="7356488" y="37299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9" name="pt279"/>
            <p:cNvSpPr/>
            <p:nvPr/>
          </p:nvSpPr>
          <p:spPr>
            <a:xfrm>
              <a:off x="7356488" y="37299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0" name="pt280"/>
            <p:cNvSpPr/>
            <p:nvPr/>
          </p:nvSpPr>
          <p:spPr>
            <a:xfrm>
              <a:off x="7655589" y="37299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1" name="pt281"/>
            <p:cNvSpPr/>
            <p:nvPr/>
          </p:nvSpPr>
          <p:spPr>
            <a:xfrm>
              <a:off x="7356488" y="37299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2" name="pt282"/>
            <p:cNvSpPr/>
            <p:nvPr/>
          </p:nvSpPr>
          <p:spPr>
            <a:xfrm>
              <a:off x="7117207" y="37299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3" name="pt283"/>
            <p:cNvSpPr/>
            <p:nvPr/>
          </p:nvSpPr>
          <p:spPr>
            <a:xfrm>
              <a:off x="7595769" y="41741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4" name="pt284"/>
            <p:cNvSpPr/>
            <p:nvPr/>
          </p:nvSpPr>
          <p:spPr>
            <a:xfrm>
              <a:off x="6937746" y="41741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5" name="pt285"/>
            <p:cNvSpPr/>
            <p:nvPr/>
          </p:nvSpPr>
          <p:spPr>
            <a:xfrm>
              <a:off x="6160082" y="41741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6" name="pt286"/>
            <p:cNvSpPr/>
            <p:nvPr/>
          </p:nvSpPr>
          <p:spPr>
            <a:xfrm>
              <a:off x="6519004" y="41741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7" name="pt287"/>
            <p:cNvSpPr/>
            <p:nvPr/>
          </p:nvSpPr>
          <p:spPr>
            <a:xfrm>
              <a:off x="6877926" y="41741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8" name="pt288"/>
            <p:cNvSpPr/>
            <p:nvPr/>
          </p:nvSpPr>
          <p:spPr>
            <a:xfrm>
              <a:off x="6937746" y="41741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9" name="pt289"/>
            <p:cNvSpPr/>
            <p:nvPr/>
          </p:nvSpPr>
          <p:spPr>
            <a:xfrm>
              <a:off x="6937746" y="41741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0" name="pt290"/>
            <p:cNvSpPr/>
            <p:nvPr/>
          </p:nvSpPr>
          <p:spPr>
            <a:xfrm>
              <a:off x="7356488" y="32856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1" name="pt291"/>
            <p:cNvSpPr/>
            <p:nvPr/>
          </p:nvSpPr>
          <p:spPr>
            <a:xfrm>
              <a:off x="7296668" y="32856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2" name="pt292"/>
            <p:cNvSpPr/>
            <p:nvPr/>
          </p:nvSpPr>
          <p:spPr>
            <a:xfrm>
              <a:off x="7236847" y="32856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3" name="pt293"/>
            <p:cNvSpPr/>
            <p:nvPr/>
          </p:nvSpPr>
          <p:spPr>
            <a:xfrm>
              <a:off x="7117207" y="32856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4" name="pt294"/>
            <p:cNvSpPr/>
            <p:nvPr/>
          </p:nvSpPr>
          <p:spPr>
            <a:xfrm>
              <a:off x="7296668" y="32856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5" name="pt295"/>
            <p:cNvSpPr/>
            <p:nvPr/>
          </p:nvSpPr>
          <p:spPr>
            <a:xfrm>
              <a:off x="7416308" y="32856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6" name="pt296"/>
            <p:cNvSpPr/>
            <p:nvPr/>
          </p:nvSpPr>
          <p:spPr>
            <a:xfrm>
              <a:off x="7356488" y="32856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7" name="pt297"/>
            <p:cNvSpPr/>
            <p:nvPr/>
          </p:nvSpPr>
          <p:spPr>
            <a:xfrm>
              <a:off x="7236847" y="39076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8" name="pt298"/>
            <p:cNvSpPr/>
            <p:nvPr/>
          </p:nvSpPr>
          <p:spPr>
            <a:xfrm>
              <a:off x="6519004" y="39076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9" name="pt299"/>
            <p:cNvSpPr/>
            <p:nvPr/>
          </p:nvSpPr>
          <p:spPr>
            <a:xfrm>
              <a:off x="6279722" y="39076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0" name="pt300"/>
            <p:cNvSpPr/>
            <p:nvPr/>
          </p:nvSpPr>
          <p:spPr>
            <a:xfrm>
              <a:off x="7476129" y="39076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1" name="pt301"/>
            <p:cNvSpPr/>
            <p:nvPr/>
          </p:nvSpPr>
          <p:spPr>
            <a:xfrm>
              <a:off x="6877926" y="39076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2" name="pt302"/>
            <p:cNvSpPr/>
            <p:nvPr/>
          </p:nvSpPr>
          <p:spPr>
            <a:xfrm>
              <a:off x="7057386" y="39076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3" name="pt303"/>
            <p:cNvSpPr/>
            <p:nvPr/>
          </p:nvSpPr>
          <p:spPr>
            <a:xfrm>
              <a:off x="7057386" y="39076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4" name="pt304"/>
            <p:cNvSpPr/>
            <p:nvPr/>
          </p:nvSpPr>
          <p:spPr>
            <a:xfrm>
              <a:off x="7894871" y="7977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5" name="pt305"/>
            <p:cNvSpPr/>
            <p:nvPr/>
          </p:nvSpPr>
          <p:spPr>
            <a:xfrm>
              <a:off x="7894871" y="7977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6" name="pt306"/>
            <p:cNvSpPr/>
            <p:nvPr/>
          </p:nvSpPr>
          <p:spPr>
            <a:xfrm>
              <a:off x="7894871" y="7977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7" name="pt307"/>
            <p:cNvSpPr/>
            <p:nvPr/>
          </p:nvSpPr>
          <p:spPr>
            <a:xfrm>
              <a:off x="7894871" y="7977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8" name="pt308"/>
            <p:cNvSpPr/>
            <p:nvPr/>
          </p:nvSpPr>
          <p:spPr>
            <a:xfrm>
              <a:off x="7894871" y="7977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9" name="pt309"/>
            <p:cNvSpPr/>
            <p:nvPr/>
          </p:nvSpPr>
          <p:spPr>
            <a:xfrm>
              <a:off x="7894871" y="7977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0" name="pt310"/>
            <p:cNvSpPr/>
            <p:nvPr/>
          </p:nvSpPr>
          <p:spPr>
            <a:xfrm>
              <a:off x="7894871" y="7977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1" name="pt311"/>
            <p:cNvSpPr/>
            <p:nvPr/>
          </p:nvSpPr>
          <p:spPr>
            <a:xfrm>
              <a:off x="7117207" y="23082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2" name="pt312"/>
            <p:cNvSpPr/>
            <p:nvPr/>
          </p:nvSpPr>
          <p:spPr>
            <a:xfrm>
              <a:off x="7535949" y="23082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3" name="pt313"/>
            <p:cNvSpPr/>
            <p:nvPr/>
          </p:nvSpPr>
          <p:spPr>
            <a:xfrm>
              <a:off x="6997566" y="23082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4" name="pt314"/>
            <p:cNvSpPr/>
            <p:nvPr/>
          </p:nvSpPr>
          <p:spPr>
            <a:xfrm>
              <a:off x="7775230" y="23082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5" name="pt315"/>
            <p:cNvSpPr/>
            <p:nvPr/>
          </p:nvSpPr>
          <p:spPr>
            <a:xfrm>
              <a:off x="7715410" y="23082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6" name="pt316"/>
            <p:cNvSpPr/>
            <p:nvPr/>
          </p:nvSpPr>
          <p:spPr>
            <a:xfrm>
              <a:off x="7715410" y="23082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7" name="pt317"/>
            <p:cNvSpPr/>
            <p:nvPr/>
          </p:nvSpPr>
          <p:spPr>
            <a:xfrm>
              <a:off x="7655589" y="23082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8" name="pt318"/>
            <p:cNvSpPr/>
            <p:nvPr/>
          </p:nvSpPr>
          <p:spPr>
            <a:xfrm>
              <a:off x="7595769" y="26636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9" name="pt319"/>
            <p:cNvSpPr/>
            <p:nvPr/>
          </p:nvSpPr>
          <p:spPr>
            <a:xfrm>
              <a:off x="7535949" y="26636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0" name="pt320"/>
            <p:cNvSpPr/>
            <p:nvPr/>
          </p:nvSpPr>
          <p:spPr>
            <a:xfrm>
              <a:off x="7236847" y="26636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1" name="pt321"/>
            <p:cNvSpPr/>
            <p:nvPr/>
          </p:nvSpPr>
          <p:spPr>
            <a:xfrm>
              <a:off x="7416308" y="26636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2" name="pt322"/>
            <p:cNvSpPr/>
            <p:nvPr/>
          </p:nvSpPr>
          <p:spPr>
            <a:xfrm>
              <a:off x="7535949" y="26636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3" name="pt323"/>
            <p:cNvSpPr/>
            <p:nvPr/>
          </p:nvSpPr>
          <p:spPr>
            <a:xfrm>
              <a:off x="7595769" y="26636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4" name="pt324"/>
            <p:cNvSpPr/>
            <p:nvPr/>
          </p:nvSpPr>
          <p:spPr>
            <a:xfrm>
              <a:off x="7535949" y="26636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5" name="pt325"/>
            <p:cNvSpPr/>
            <p:nvPr/>
          </p:nvSpPr>
          <p:spPr>
            <a:xfrm>
              <a:off x="7177027" y="2574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6" name="pt326"/>
            <p:cNvSpPr/>
            <p:nvPr/>
          </p:nvSpPr>
          <p:spPr>
            <a:xfrm>
              <a:off x="6519004" y="2574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7" name="pt327"/>
            <p:cNvSpPr/>
            <p:nvPr/>
          </p:nvSpPr>
          <p:spPr>
            <a:xfrm>
              <a:off x="6818105" y="2574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8" name="pt328"/>
            <p:cNvSpPr/>
            <p:nvPr/>
          </p:nvSpPr>
          <p:spPr>
            <a:xfrm>
              <a:off x="7117207" y="2574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9" name="pt329"/>
            <p:cNvSpPr/>
            <p:nvPr/>
          </p:nvSpPr>
          <p:spPr>
            <a:xfrm>
              <a:off x="7655589" y="2574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0" name="pt330"/>
            <p:cNvSpPr/>
            <p:nvPr/>
          </p:nvSpPr>
          <p:spPr>
            <a:xfrm>
              <a:off x="7894871" y="2574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1" name="pt331"/>
            <p:cNvSpPr/>
            <p:nvPr/>
          </p:nvSpPr>
          <p:spPr>
            <a:xfrm>
              <a:off x="7595769" y="2574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2" name="pt332"/>
            <p:cNvSpPr/>
            <p:nvPr/>
          </p:nvSpPr>
          <p:spPr>
            <a:xfrm>
              <a:off x="6698465" y="53292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3" name="pt333"/>
            <p:cNvSpPr/>
            <p:nvPr/>
          </p:nvSpPr>
          <p:spPr>
            <a:xfrm>
              <a:off x="6160082" y="53292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4" name="pt334"/>
            <p:cNvSpPr/>
            <p:nvPr/>
          </p:nvSpPr>
          <p:spPr>
            <a:xfrm>
              <a:off x="6160082" y="53292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5" name="pt335"/>
            <p:cNvSpPr/>
            <p:nvPr/>
          </p:nvSpPr>
          <p:spPr>
            <a:xfrm>
              <a:off x="6100262" y="53292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6" name="pt336"/>
            <p:cNvSpPr/>
            <p:nvPr/>
          </p:nvSpPr>
          <p:spPr>
            <a:xfrm>
              <a:off x="6100262" y="53292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7" name="pt337"/>
            <p:cNvSpPr/>
            <p:nvPr/>
          </p:nvSpPr>
          <p:spPr>
            <a:xfrm>
              <a:off x="5681519" y="53292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8" name="pt338"/>
            <p:cNvSpPr/>
            <p:nvPr/>
          </p:nvSpPr>
          <p:spPr>
            <a:xfrm>
              <a:off x="5860980" y="53292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9" name="pt339"/>
            <p:cNvSpPr/>
            <p:nvPr/>
          </p:nvSpPr>
          <p:spPr>
            <a:xfrm>
              <a:off x="6339543" y="27525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0" name="pt340"/>
            <p:cNvSpPr/>
            <p:nvPr/>
          </p:nvSpPr>
          <p:spPr>
            <a:xfrm>
              <a:off x="6339543" y="27525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1" name="pt341"/>
            <p:cNvSpPr/>
            <p:nvPr/>
          </p:nvSpPr>
          <p:spPr>
            <a:xfrm>
              <a:off x="6339543" y="27525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2" name="pt342"/>
            <p:cNvSpPr/>
            <p:nvPr/>
          </p:nvSpPr>
          <p:spPr>
            <a:xfrm>
              <a:off x="6339543" y="27525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3" name="pt343"/>
            <p:cNvSpPr/>
            <p:nvPr/>
          </p:nvSpPr>
          <p:spPr>
            <a:xfrm>
              <a:off x="6339543" y="27525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4" name="pt344"/>
            <p:cNvSpPr/>
            <p:nvPr/>
          </p:nvSpPr>
          <p:spPr>
            <a:xfrm>
              <a:off x="7296668" y="27525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5" name="pt345"/>
            <p:cNvSpPr/>
            <p:nvPr/>
          </p:nvSpPr>
          <p:spPr>
            <a:xfrm>
              <a:off x="7535949" y="27525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6" name="pt346"/>
            <p:cNvSpPr/>
            <p:nvPr/>
          </p:nvSpPr>
          <p:spPr>
            <a:xfrm>
              <a:off x="7775230" y="23971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7" name="pt347"/>
            <p:cNvSpPr/>
            <p:nvPr/>
          </p:nvSpPr>
          <p:spPr>
            <a:xfrm>
              <a:off x="7655589" y="23971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8" name="pt348"/>
            <p:cNvSpPr/>
            <p:nvPr/>
          </p:nvSpPr>
          <p:spPr>
            <a:xfrm>
              <a:off x="7715410" y="23971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9" name="pt349"/>
            <p:cNvSpPr/>
            <p:nvPr/>
          </p:nvSpPr>
          <p:spPr>
            <a:xfrm>
              <a:off x="7715410" y="23971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0" name="pt350"/>
            <p:cNvSpPr/>
            <p:nvPr/>
          </p:nvSpPr>
          <p:spPr>
            <a:xfrm>
              <a:off x="7715410" y="23971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1" name="pt351"/>
            <p:cNvSpPr/>
            <p:nvPr/>
          </p:nvSpPr>
          <p:spPr>
            <a:xfrm>
              <a:off x="7715410" y="23971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2" name="pt352"/>
            <p:cNvSpPr/>
            <p:nvPr/>
          </p:nvSpPr>
          <p:spPr>
            <a:xfrm>
              <a:off x="7655589" y="23971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3" name="pt353"/>
            <p:cNvSpPr/>
            <p:nvPr/>
          </p:nvSpPr>
          <p:spPr>
            <a:xfrm>
              <a:off x="7894871" y="8866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4" name="pt354"/>
            <p:cNvSpPr/>
            <p:nvPr/>
          </p:nvSpPr>
          <p:spPr>
            <a:xfrm>
              <a:off x="7835050" y="8866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5" name="pt355"/>
            <p:cNvSpPr/>
            <p:nvPr/>
          </p:nvSpPr>
          <p:spPr>
            <a:xfrm>
              <a:off x="7775230" y="8866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6" name="pt356"/>
            <p:cNvSpPr/>
            <p:nvPr/>
          </p:nvSpPr>
          <p:spPr>
            <a:xfrm>
              <a:off x="7835050" y="8866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7" name="pt357"/>
            <p:cNvSpPr/>
            <p:nvPr/>
          </p:nvSpPr>
          <p:spPr>
            <a:xfrm>
              <a:off x="7894871" y="8866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8" name="pt358"/>
            <p:cNvSpPr/>
            <p:nvPr/>
          </p:nvSpPr>
          <p:spPr>
            <a:xfrm>
              <a:off x="7894871" y="8866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9" name="pt359"/>
            <p:cNvSpPr/>
            <p:nvPr/>
          </p:nvSpPr>
          <p:spPr>
            <a:xfrm>
              <a:off x="7894871" y="8866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0" name="pt360"/>
            <p:cNvSpPr/>
            <p:nvPr/>
          </p:nvSpPr>
          <p:spPr>
            <a:xfrm>
              <a:off x="7057386" y="35522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1" name="pt361"/>
            <p:cNvSpPr/>
            <p:nvPr/>
          </p:nvSpPr>
          <p:spPr>
            <a:xfrm>
              <a:off x="7296668" y="35522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2" name="pt362"/>
            <p:cNvSpPr/>
            <p:nvPr/>
          </p:nvSpPr>
          <p:spPr>
            <a:xfrm>
              <a:off x="7057386" y="35522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3" name="pt363"/>
            <p:cNvSpPr/>
            <p:nvPr/>
          </p:nvSpPr>
          <p:spPr>
            <a:xfrm>
              <a:off x="6818105" y="35522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4" name="pt364"/>
            <p:cNvSpPr/>
            <p:nvPr/>
          </p:nvSpPr>
          <p:spPr>
            <a:xfrm>
              <a:off x="7236847" y="35522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5" name="pt365"/>
            <p:cNvSpPr/>
            <p:nvPr/>
          </p:nvSpPr>
          <p:spPr>
            <a:xfrm>
              <a:off x="7236847" y="35522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6" name="pt366"/>
            <p:cNvSpPr/>
            <p:nvPr/>
          </p:nvSpPr>
          <p:spPr>
            <a:xfrm>
              <a:off x="7236847" y="35522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7" name="pt367"/>
            <p:cNvSpPr/>
            <p:nvPr/>
          </p:nvSpPr>
          <p:spPr>
            <a:xfrm>
              <a:off x="7894871" y="14197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8" name="pt368"/>
            <p:cNvSpPr/>
            <p:nvPr/>
          </p:nvSpPr>
          <p:spPr>
            <a:xfrm>
              <a:off x="7835050" y="14197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9" name="pt369"/>
            <p:cNvSpPr/>
            <p:nvPr/>
          </p:nvSpPr>
          <p:spPr>
            <a:xfrm>
              <a:off x="7775230" y="14197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0" name="pt370"/>
            <p:cNvSpPr/>
            <p:nvPr/>
          </p:nvSpPr>
          <p:spPr>
            <a:xfrm>
              <a:off x="7835050" y="14197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1" name="pt371"/>
            <p:cNvSpPr/>
            <p:nvPr/>
          </p:nvSpPr>
          <p:spPr>
            <a:xfrm>
              <a:off x="7715410" y="14197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2" name="pt372"/>
            <p:cNvSpPr/>
            <p:nvPr/>
          </p:nvSpPr>
          <p:spPr>
            <a:xfrm>
              <a:off x="7835050" y="14197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3" name="pt373"/>
            <p:cNvSpPr/>
            <p:nvPr/>
          </p:nvSpPr>
          <p:spPr>
            <a:xfrm>
              <a:off x="7775230" y="14197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4" name="pt374"/>
            <p:cNvSpPr/>
            <p:nvPr/>
          </p:nvSpPr>
          <p:spPr>
            <a:xfrm>
              <a:off x="6339543" y="36410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5" name="pt375"/>
            <p:cNvSpPr/>
            <p:nvPr/>
          </p:nvSpPr>
          <p:spPr>
            <a:xfrm>
              <a:off x="7476129" y="36410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6" name="pt376"/>
            <p:cNvSpPr/>
            <p:nvPr/>
          </p:nvSpPr>
          <p:spPr>
            <a:xfrm>
              <a:off x="7894871" y="36410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7" name="pt377"/>
            <p:cNvSpPr/>
            <p:nvPr/>
          </p:nvSpPr>
          <p:spPr>
            <a:xfrm>
              <a:off x="7117207" y="36410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8" name="pt378"/>
            <p:cNvSpPr/>
            <p:nvPr/>
          </p:nvSpPr>
          <p:spPr>
            <a:xfrm>
              <a:off x="6519004" y="36410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9" name="pt379"/>
            <p:cNvSpPr/>
            <p:nvPr/>
          </p:nvSpPr>
          <p:spPr>
            <a:xfrm>
              <a:off x="6758285" y="36410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0" name="pt380"/>
            <p:cNvSpPr/>
            <p:nvPr/>
          </p:nvSpPr>
          <p:spPr>
            <a:xfrm>
              <a:off x="7236847" y="36410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1" name="pt381"/>
            <p:cNvSpPr/>
            <p:nvPr/>
          </p:nvSpPr>
          <p:spPr>
            <a:xfrm>
              <a:off x="6638644" y="44407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2" name="pt382"/>
            <p:cNvSpPr/>
            <p:nvPr/>
          </p:nvSpPr>
          <p:spPr>
            <a:xfrm>
              <a:off x="6698465" y="44407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3" name="pt383"/>
            <p:cNvSpPr/>
            <p:nvPr/>
          </p:nvSpPr>
          <p:spPr>
            <a:xfrm>
              <a:off x="5801160" y="44407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4" name="pt384"/>
            <p:cNvSpPr/>
            <p:nvPr/>
          </p:nvSpPr>
          <p:spPr>
            <a:xfrm>
              <a:off x="6100262" y="44407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5" name="pt385"/>
            <p:cNvSpPr/>
            <p:nvPr/>
          </p:nvSpPr>
          <p:spPr>
            <a:xfrm>
              <a:off x="7117207" y="44407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6" name="pt386"/>
            <p:cNvSpPr/>
            <p:nvPr/>
          </p:nvSpPr>
          <p:spPr>
            <a:xfrm>
              <a:off x="6818105" y="44407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7" name="pt387"/>
            <p:cNvSpPr/>
            <p:nvPr/>
          </p:nvSpPr>
          <p:spPr>
            <a:xfrm>
              <a:off x="6818105" y="44407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8" name="pt388"/>
            <p:cNvSpPr/>
            <p:nvPr/>
          </p:nvSpPr>
          <p:spPr>
            <a:xfrm>
              <a:off x="7835050" y="15086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9" name="pt389"/>
            <p:cNvSpPr/>
            <p:nvPr/>
          </p:nvSpPr>
          <p:spPr>
            <a:xfrm>
              <a:off x="7775230" y="15086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0" name="pt390"/>
            <p:cNvSpPr/>
            <p:nvPr/>
          </p:nvSpPr>
          <p:spPr>
            <a:xfrm>
              <a:off x="7655589" y="15086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1" name="pt391"/>
            <p:cNvSpPr/>
            <p:nvPr/>
          </p:nvSpPr>
          <p:spPr>
            <a:xfrm>
              <a:off x="7595769" y="15086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2" name="pt392"/>
            <p:cNvSpPr/>
            <p:nvPr/>
          </p:nvSpPr>
          <p:spPr>
            <a:xfrm>
              <a:off x="7715410" y="15086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3" name="pt393"/>
            <p:cNvSpPr/>
            <p:nvPr/>
          </p:nvSpPr>
          <p:spPr>
            <a:xfrm>
              <a:off x="7715410" y="15086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4" name="pt394"/>
            <p:cNvSpPr/>
            <p:nvPr/>
          </p:nvSpPr>
          <p:spPr>
            <a:xfrm>
              <a:off x="7775230" y="15086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5" name="pt395"/>
            <p:cNvSpPr/>
            <p:nvPr/>
          </p:nvSpPr>
          <p:spPr>
            <a:xfrm>
              <a:off x="4186012" y="57735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6" name="pt396"/>
            <p:cNvSpPr/>
            <p:nvPr/>
          </p:nvSpPr>
          <p:spPr>
            <a:xfrm>
              <a:off x="3408348" y="57735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7" name="pt397"/>
            <p:cNvSpPr/>
            <p:nvPr/>
          </p:nvSpPr>
          <p:spPr>
            <a:xfrm>
              <a:off x="3049426" y="57735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8" name="pt398"/>
            <p:cNvSpPr/>
            <p:nvPr/>
          </p:nvSpPr>
          <p:spPr>
            <a:xfrm>
              <a:off x="3946731" y="57735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9" name="pt399"/>
            <p:cNvSpPr/>
            <p:nvPr/>
          </p:nvSpPr>
          <p:spPr>
            <a:xfrm>
              <a:off x="3408348" y="57735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0" name="pt400"/>
            <p:cNvSpPr/>
            <p:nvPr/>
          </p:nvSpPr>
          <p:spPr>
            <a:xfrm>
              <a:off x="3348528" y="57735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1" name="pt401"/>
            <p:cNvSpPr/>
            <p:nvPr/>
          </p:nvSpPr>
          <p:spPr>
            <a:xfrm>
              <a:off x="2750325" y="57735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2" name="pt402"/>
            <p:cNvSpPr/>
            <p:nvPr/>
          </p:nvSpPr>
          <p:spPr>
            <a:xfrm>
              <a:off x="6459183" y="54181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3" name="pt403"/>
            <p:cNvSpPr/>
            <p:nvPr/>
          </p:nvSpPr>
          <p:spPr>
            <a:xfrm>
              <a:off x="5741340" y="54181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4" name="pt404"/>
            <p:cNvSpPr/>
            <p:nvPr/>
          </p:nvSpPr>
          <p:spPr>
            <a:xfrm>
              <a:off x="6160082" y="54181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5" name="pt405"/>
            <p:cNvSpPr/>
            <p:nvPr/>
          </p:nvSpPr>
          <p:spPr>
            <a:xfrm>
              <a:off x="6219902" y="54181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6" name="pt406"/>
            <p:cNvSpPr/>
            <p:nvPr/>
          </p:nvSpPr>
          <p:spPr>
            <a:xfrm>
              <a:off x="6339543" y="54181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7" name="pt407"/>
            <p:cNvSpPr/>
            <p:nvPr/>
          </p:nvSpPr>
          <p:spPr>
            <a:xfrm>
              <a:off x="6339543" y="54181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8" name="pt408"/>
            <p:cNvSpPr/>
            <p:nvPr/>
          </p:nvSpPr>
          <p:spPr>
            <a:xfrm>
              <a:off x="5741340" y="54181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9" name="pt409"/>
            <p:cNvSpPr/>
            <p:nvPr/>
          </p:nvSpPr>
          <p:spPr>
            <a:xfrm>
              <a:off x="7177027" y="33745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0" name="pt410"/>
            <p:cNvSpPr/>
            <p:nvPr/>
          </p:nvSpPr>
          <p:spPr>
            <a:xfrm>
              <a:off x="6758285" y="33745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1" name="pt411"/>
            <p:cNvSpPr/>
            <p:nvPr/>
          </p:nvSpPr>
          <p:spPr>
            <a:xfrm>
              <a:off x="6040441" y="33745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2" name="pt412"/>
            <p:cNvSpPr/>
            <p:nvPr/>
          </p:nvSpPr>
          <p:spPr>
            <a:xfrm>
              <a:off x="5202957" y="33745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3" name="pt413"/>
            <p:cNvSpPr/>
            <p:nvPr/>
          </p:nvSpPr>
          <p:spPr>
            <a:xfrm>
              <a:off x="6937746" y="33745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4" name="pt414"/>
            <p:cNvSpPr/>
            <p:nvPr/>
          </p:nvSpPr>
          <p:spPr>
            <a:xfrm>
              <a:off x="7356488" y="33745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5" name="pt415"/>
            <p:cNvSpPr/>
            <p:nvPr/>
          </p:nvSpPr>
          <p:spPr>
            <a:xfrm>
              <a:off x="7356488" y="33745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6" name="pt416"/>
            <p:cNvSpPr/>
            <p:nvPr/>
          </p:nvSpPr>
          <p:spPr>
            <a:xfrm>
              <a:off x="7057386" y="39964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7" name="pt417"/>
            <p:cNvSpPr/>
            <p:nvPr/>
          </p:nvSpPr>
          <p:spPr>
            <a:xfrm>
              <a:off x="6578824" y="39964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8" name="pt418"/>
            <p:cNvSpPr/>
            <p:nvPr/>
          </p:nvSpPr>
          <p:spPr>
            <a:xfrm>
              <a:off x="6638644" y="39964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9" name="pt419"/>
            <p:cNvSpPr/>
            <p:nvPr/>
          </p:nvSpPr>
          <p:spPr>
            <a:xfrm>
              <a:off x="6399363" y="39964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0" name="pt420"/>
            <p:cNvSpPr/>
            <p:nvPr/>
          </p:nvSpPr>
          <p:spPr>
            <a:xfrm>
              <a:off x="6997566" y="39964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1" name="pt421"/>
            <p:cNvSpPr/>
            <p:nvPr/>
          </p:nvSpPr>
          <p:spPr>
            <a:xfrm>
              <a:off x="6997566" y="39964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2" name="pt422"/>
            <p:cNvSpPr/>
            <p:nvPr/>
          </p:nvSpPr>
          <p:spPr>
            <a:xfrm>
              <a:off x="6997566" y="39964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3" name="pt423"/>
            <p:cNvSpPr/>
            <p:nvPr/>
          </p:nvSpPr>
          <p:spPr>
            <a:xfrm>
              <a:off x="6937746" y="4973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4" name="pt424"/>
            <p:cNvSpPr/>
            <p:nvPr/>
          </p:nvSpPr>
          <p:spPr>
            <a:xfrm>
              <a:off x="6698465" y="4973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5" name="pt425"/>
            <p:cNvSpPr/>
            <p:nvPr/>
          </p:nvSpPr>
          <p:spPr>
            <a:xfrm>
              <a:off x="5801160" y="4973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6" name="pt426"/>
            <p:cNvSpPr/>
            <p:nvPr/>
          </p:nvSpPr>
          <p:spPr>
            <a:xfrm>
              <a:off x="6519004" y="4973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7" name="pt427"/>
            <p:cNvSpPr/>
            <p:nvPr/>
          </p:nvSpPr>
          <p:spPr>
            <a:xfrm>
              <a:off x="6818105" y="4973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8" name="pt428"/>
            <p:cNvSpPr/>
            <p:nvPr/>
          </p:nvSpPr>
          <p:spPr>
            <a:xfrm>
              <a:off x="6758285" y="4973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9" name="pt429"/>
            <p:cNvSpPr/>
            <p:nvPr/>
          </p:nvSpPr>
          <p:spPr>
            <a:xfrm>
              <a:off x="6279722" y="4973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0" name="pt430"/>
            <p:cNvSpPr/>
            <p:nvPr/>
          </p:nvSpPr>
          <p:spPr>
            <a:xfrm>
              <a:off x="7775230" y="46184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1" name="pt431"/>
            <p:cNvSpPr/>
            <p:nvPr/>
          </p:nvSpPr>
          <p:spPr>
            <a:xfrm>
              <a:off x="6997566" y="46184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2" name="pt432"/>
            <p:cNvSpPr/>
            <p:nvPr/>
          </p:nvSpPr>
          <p:spPr>
            <a:xfrm>
              <a:off x="6937746" y="46184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3" name="pt433"/>
            <p:cNvSpPr/>
            <p:nvPr/>
          </p:nvSpPr>
          <p:spPr>
            <a:xfrm>
              <a:off x="6997566" y="46184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4" name="pt434"/>
            <p:cNvSpPr/>
            <p:nvPr/>
          </p:nvSpPr>
          <p:spPr>
            <a:xfrm>
              <a:off x="7057386" y="46184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5" name="pt435"/>
            <p:cNvSpPr/>
            <p:nvPr/>
          </p:nvSpPr>
          <p:spPr>
            <a:xfrm>
              <a:off x="6997566" y="46184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6" name="pt436"/>
            <p:cNvSpPr/>
            <p:nvPr/>
          </p:nvSpPr>
          <p:spPr>
            <a:xfrm>
              <a:off x="6698465" y="46184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7" name="pt437"/>
            <p:cNvSpPr/>
            <p:nvPr/>
          </p:nvSpPr>
          <p:spPr>
            <a:xfrm>
              <a:off x="7715410" y="38187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8" name="pt438"/>
            <p:cNvSpPr/>
            <p:nvPr/>
          </p:nvSpPr>
          <p:spPr>
            <a:xfrm>
              <a:off x="7296668" y="38187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9" name="pt439"/>
            <p:cNvSpPr/>
            <p:nvPr/>
          </p:nvSpPr>
          <p:spPr>
            <a:xfrm>
              <a:off x="6578824" y="38187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0" name="pt440"/>
            <p:cNvSpPr/>
            <p:nvPr/>
          </p:nvSpPr>
          <p:spPr>
            <a:xfrm>
              <a:off x="6818105" y="38187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1" name="pt441"/>
            <p:cNvSpPr/>
            <p:nvPr/>
          </p:nvSpPr>
          <p:spPr>
            <a:xfrm>
              <a:off x="7057386" y="38187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2" name="pt442"/>
            <p:cNvSpPr/>
            <p:nvPr/>
          </p:nvSpPr>
          <p:spPr>
            <a:xfrm>
              <a:off x="6937746" y="38187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3" name="pt443"/>
            <p:cNvSpPr/>
            <p:nvPr/>
          </p:nvSpPr>
          <p:spPr>
            <a:xfrm>
              <a:off x="7117207" y="38187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4" name="pt444"/>
            <p:cNvSpPr/>
            <p:nvPr/>
          </p:nvSpPr>
          <p:spPr>
            <a:xfrm>
              <a:off x="7894871" y="9754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5" name="pt445"/>
            <p:cNvSpPr/>
            <p:nvPr/>
          </p:nvSpPr>
          <p:spPr>
            <a:xfrm>
              <a:off x="7894871" y="9754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6" name="pt446"/>
            <p:cNvSpPr/>
            <p:nvPr/>
          </p:nvSpPr>
          <p:spPr>
            <a:xfrm>
              <a:off x="7715410" y="9754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7" name="pt447"/>
            <p:cNvSpPr/>
            <p:nvPr/>
          </p:nvSpPr>
          <p:spPr>
            <a:xfrm>
              <a:off x="7894871" y="9754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8" name="pt448"/>
            <p:cNvSpPr/>
            <p:nvPr/>
          </p:nvSpPr>
          <p:spPr>
            <a:xfrm>
              <a:off x="7356488" y="9754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9" name="pt449"/>
            <p:cNvSpPr/>
            <p:nvPr/>
          </p:nvSpPr>
          <p:spPr>
            <a:xfrm>
              <a:off x="7894871" y="9754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0" name="pt450"/>
            <p:cNvSpPr/>
            <p:nvPr/>
          </p:nvSpPr>
          <p:spPr>
            <a:xfrm>
              <a:off x="7894871" y="9754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1" name="pt451"/>
            <p:cNvSpPr/>
            <p:nvPr/>
          </p:nvSpPr>
          <p:spPr>
            <a:xfrm>
              <a:off x="7715410" y="47961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2" name="pt452"/>
            <p:cNvSpPr/>
            <p:nvPr/>
          </p:nvSpPr>
          <p:spPr>
            <a:xfrm>
              <a:off x="5920801" y="47961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3" name="pt453"/>
            <p:cNvSpPr/>
            <p:nvPr/>
          </p:nvSpPr>
          <p:spPr>
            <a:xfrm>
              <a:off x="5681519" y="47961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4" name="pt454"/>
            <p:cNvSpPr/>
            <p:nvPr/>
          </p:nvSpPr>
          <p:spPr>
            <a:xfrm>
              <a:off x="6877926" y="47961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5" name="pt455"/>
            <p:cNvSpPr/>
            <p:nvPr/>
          </p:nvSpPr>
          <p:spPr>
            <a:xfrm>
              <a:off x="7177027" y="47961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6" name="pt456"/>
            <p:cNvSpPr/>
            <p:nvPr/>
          </p:nvSpPr>
          <p:spPr>
            <a:xfrm>
              <a:off x="7057386" y="47961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7" name="pt457"/>
            <p:cNvSpPr/>
            <p:nvPr/>
          </p:nvSpPr>
          <p:spPr>
            <a:xfrm>
              <a:off x="6519004" y="47961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8" name="pt458"/>
            <p:cNvSpPr/>
            <p:nvPr/>
          </p:nvSpPr>
          <p:spPr>
            <a:xfrm>
              <a:off x="7177027" y="48850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9" name="pt459"/>
            <p:cNvSpPr/>
            <p:nvPr/>
          </p:nvSpPr>
          <p:spPr>
            <a:xfrm>
              <a:off x="6638644" y="48850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0" name="pt460"/>
            <p:cNvSpPr/>
            <p:nvPr/>
          </p:nvSpPr>
          <p:spPr>
            <a:xfrm>
              <a:off x="6459183" y="48850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1" name="pt461"/>
            <p:cNvSpPr/>
            <p:nvPr/>
          </p:nvSpPr>
          <p:spPr>
            <a:xfrm>
              <a:off x="6818105" y="48850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2" name="pt462"/>
            <p:cNvSpPr/>
            <p:nvPr/>
          </p:nvSpPr>
          <p:spPr>
            <a:xfrm>
              <a:off x="6997566" y="48850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3" name="pt463"/>
            <p:cNvSpPr/>
            <p:nvPr/>
          </p:nvSpPr>
          <p:spPr>
            <a:xfrm>
              <a:off x="6997566" y="48850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4" name="pt464"/>
            <p:cNvSpPr/>
            <p:nvPr/>
          </p:nvSpPr>
          <p:spPr>
            <a:xfrm>
              <a:off x="6339543" y="48850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5" name="pt465"/>
            <p:cNvSpPr/>
            <p:nvPr/>
          </p:nvSpPr>
          <p:spPr>
            <a:xfrm>
              <a:off x="6937746" y="52404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6" name="pt466"/>
            <p:cNvSpPr/>
            <p:nvPr/>
          </p:nvSpPr>
          <p:spPr>
            <a:xfrm>
              <a:off x="6997566" y="52404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7" name="pt467"/>
            <p:cNvSpPr/>
            <p:nvPr/>
          </p:nvSpPr>
          <p:spPr>
            <a:xfrm>
              <a:off x="7177027" y="52404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8" name="pt468"/>
            <p:cNvSpPr/>
            <p:nvPr/>
          </p:nvSpPr>
          <p:spPr>
            <a:xfrm>
              <a:off x="7117207" y="52404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9" name="pt469"/>
            <p:cNvSpPr/>
            <p:nvPr/>
          </p:nvSpPr>
          <p:spPr>
            <a:xfrm>
              <a:off x="6758285" y="52404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0" name="pt470"/>
            <p:cNvSpPr/>
            <p:nvPr/>
          </p:nvSpPr>
          <p:spPr>
            <a:xfrm>
              <a:off x="6519004" y="52404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1" name="pt471"/>
            <p:cNvSpPr/>
            <p:nvPr/>
          </p:nvSpPr>
          <p:spPr>
            <a:xfrm>
              <a:off x="5920801" y="52404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2" name="pt472"/>
            <p:cNvSpPr/>
            <p:nvPr/>
          </p:nvSpPr>
          <p:spPr>
            <a:xfrm>
              <a:off x="7894871" y="15974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3" name="pt473"/>
            <p:cNvSpPr/>
            <p:nvPr/>
          </p:nvSpPr>
          <p:spPr>
            <a:xfrm>
              <a:off x="7715410" y="15974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4" name="pt474"/>
            <p:cNvSpPr/>
            <p:nvPr/>
          </p:nvSpPr>
          <p:spPr>
            <a:xfrm>
              <a:off x="7775230" y="15974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5" name="pt475"/>
            <p:cNvSpPr/>
            <p:nvPr/>
          </p:nvSpPr>
          <p:spPr>
            <a:xfrm>
              <a:off x="7894871" y="15974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6" name="pt476"/>
            <p:cNvSpPr/>
            <p:nvPr/>
          </p:nvSpPr>
          <p:spPr>
            <a:xfrm>
              <a:off x="7894871" y="15974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7" name="pt477"/>
            <p:cNvSpPr/>
            <p:nvPr/>
          </p:nvSpPr>
          <p:spPr>
            <a:xfrm>
              <a:off x="7894871" y="15974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8" name="pt478"/>
            <p:cNvSpPr/>
            <p:nvPr/>
          </p:nvSpPr>
          <p:spPr>
            <a:xfrm>
              <a:off x="7775230" y="15974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9" name="pt479"/>
            <p:cNvSpPr/>
            <p:nvPr/>
          </p:nvSpPr>
          <p:spPr>
            <a:xfrm>
              <a:off x="5801160" y="51515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0" name="pt480"/>
            <p:cNvSpPr/>
            <p:nvPr/>
          </p:nvSpPr>
          <p:spPr>
            <a:xfrm>
              <a:off x="4664574" y="51515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1" name="pt481"/>
            <p:cNvSpPr/>
            <p:nvPr/>
          </p:nvSpPr>
          <p:spPr>
            <a:xfrm>
              <a:off x="5442238" y="51515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2" name="pt482"/>
            <p:cNvSpPr/>
            <p:nvPr/>
          </p:nvSpPr>
          <p:spPr>
            <a:xfrm>
              <a:off x="6399363" y="51515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3" name="pt483"/>
            <p:cNvSpPr/>
            <p:nvPr/>
          </p:nvSpPr>
          <p:spPr>
            <a:xfrm>
              <a:off x="6219902" y="51515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4" name="pt484"/>
            <p:cNvSpPr/>
            <p:nvPr/>
          </p:nvSpPr>
          <p:spPr>
            <a:xfrm>
              <a:off x="6339543" y="51515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5" name="pt485"/>
            <p:cNvSpPr/>
            <p:nvPr/>
          </p:nvSpPr>
          <p:spPr>
            <a:xfrm>
              <a:off x="5980621" y="51515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6" name="pt486"/>
            <p:cNvSpPr/>
            <p:nvPr/>
          </p:nvSpPr>
          <p:spPr>
            <a:xfrm>
              <a:off x="7715410" y="28413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7" name="pt487"/>
            <p:cNvSpPr/>
            <p:nvPr/>
          </p:nvSpPr>
          <p:spPr>
            <a:xfrm>
              <a:off x="7715410" y="28413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8" name="pt488"/>
            <p:cNvSpPr/>
            <p:nvPr/>
          </p:nvSpPr>
          <p:spPr>
            <a:xfrm>
              <a:off x="7535949" y="28413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9" name="pt489"/>
            <p:cNvSpPr/>
            <p:nvPr/>
          </p:nvSpPr>
          <p:spPr>
            <a:xfrm>
              <a:off x="7535949" y="28413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0" name="pt490"/>
            <p:cNvSpPr/>
            <p:nvPr/>
          </p:nvSpPr>
          <p:spPr>
            <a:xfrm>
              <a:off x="7535949" y="28413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1" name="pt491"/>
            <p:cNvSpPr/>
            <p:nvPr/>
          </p:nvSpPr>
          <p:spPr>
            <a:xfrm>
              <a:off x="7535949" y="28413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2" name="pt492"/>
            <p:cNvSpPr/>
            <p:nvPr/>
          </p:nvSpPr>
          <p:spPr>
            <a:xfrm>
              <a:off x="7535949" y="28413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3" name="pt493"/>
            <p:cNvSpPr/>
            <p:nvPr/>
          </p:nvSpPr>
          <p:spPr>
            <a:xfrm>
              <a:off x="7894871" y="24859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4" name="pt494"/>
            <p:cNvSpPr/>
            <p:nvPr/>
          </p:nvSpPr>
          <p:spPr>
            <a:xfrm>
              <a:off x="7894871" y="24859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5" name="pt495"/>
            <p:cNvSpPr/>
            <p:nvPr/>
          </p:nvSpPr>
          <p:spPr>
            <a:xfrm>
              <a:off x="7894871" y="24859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6" name="pt496"/>
            <p:cNvSpPr/>
            <p:nvPr/>
          </p:nvSpPr>
          <p:spPr>
            <a:xfrm>
              <a:off x="7894871" y="24859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7" name="pt497"/>
            <p:cNvSpPr/>
            <p:nvPr/>
          </p:nvSpPr>
          <p:spPr>
            <a:xfrm>
              <a:off x="7894871" y="24859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8" name="pt498"/>
            <p:cNvSpPr/>
            <p:nvPr/>
          </p:nvSpPr>
          <p:spPr>
            <a:xfrm>
              <a:off x="7894871" y="24859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9" name="pt499"/>
            <p:cNvSpPr/>
            <p:nvPr/>
          </p:nvSpPr>
          <p:spPr>
            <a:xfrm>
              <a:off x="7655589" y="24859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0" name="pt500"/>
            <p:cNvSpPr/>
            <p:nvPr/>
          </p:nvSpPr>
          <p:spPr>
            <a:xfrm>
              <a:off x="7894871" y="12420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1" name="pt501"/>
            <p:cNvSpPr/>
            <p:nvPr/>
          </p:nvSpPr>
          <p:spPr>
            <a:xfrm>
              <a:off x="7835050" y="12420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2" name="pt502"/>
            <p:cNvSpPr/>
            <p:nvPr/>
          </p:nvSpPr>
          <p:spPr>
            <a:xfrm>
              <a:off x="7775230" y="12420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3" name="pt503"/>
            <p:cNvSpPr/>
            <p:nvPr/>
          </p:nvSpPr>
          <p:spPr>
            <a:xfrm>
              <a:off x="7835050" y="12420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4" name="pt504"/>
            <p:cNvSpPr/>
            <p:nvPr/>
          </p:nvSpPr>
          <p:spPr>
            <a:xfrm>
              <a:off x="7894871" y="12420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5" name="pt505"/>
            <p:cNvSpPr/>
            <p:nvPr/>
          </p:nvSpPr>
          <p:spPr>
            <a:xfrm>
              <a:off x="7894871" y="12420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6" name="pt506"/>
            <p:cNvSpPr/>
            <p:nvPr/>
          </p:nvSpPr>
          <p:spPr>
            <a:xfrm>
              <a:off x="7835050" y="12420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7" name="pt507"/>
            <p:cNvSpPr/>
            <p:nvPr/>
          </p:nvSpPr>
          <p:spPr>
            <a:xfrm>
              <a:off x="7715410" y="16863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8" name="pt508"/>
            <p:cNvSpPr/>
            <p:nvPr/>
          </p:nvSpPr>
          <p:spPr>
            <a:xfrm>
              <a:off x="7535949" y="16863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9" name="pt509"/>
            <p:cNvSpPr/>
            <p:nvPr/>
          </p:nvSpPr>
          <p:spPr>
            <a:xfrm>
              <a:off x="7535949" y="16863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0" name="pt510"/>
            <p:cNvSpPr/>
            <p:nvPr/>
          </p:nvSpPr>
          <p:spPr>
            <a:xfrm>
              <a:off x="7356488" y="16863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1" name="pt511"/>
            <p:cNvSpPr/>
            <p:nvPr/>
          </p:nvSpPr>
          <p:spPr>
            <a:xfrm>
              <a:off x="7835050" y="16863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2" name="pt512"/>
            <p:cNvSpPr/>
            <p:nvPr/>
          </p:nvSpPr>
          <p:spPr>
            <a:xfrm>
              <a:off x="7775230" y="16863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3" name="pt513"/>
            <p:cNvSpPr/>
            <p:nvPr/>
          </p:nvSpPr>
          <p:spPr>
            <a:xfrm>
              <a:off x="7775230" y="16863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4" name="pt514"/>
            <p:cNvSpPr/>
            <p:nvPr/>
          </p:nvSpPr>
          <p:spPr>
            <a:xfrm>
              <a:off x="7775230" y="29302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5" name="pt515"/>
            <p:cNvSpPr/>
            <p:nvPr/>
          </p:nvSpPr>
          <p:spPr>
            <a:xfrm>
              <a:off x="7655589" y="29302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6" name="pt516"/>
            <p:cNvSpPr/>
            <p:nvPr/>
          </p:nvSpPr>
          <p:spPr>
            <a:xfrm>
              <a:off x="7715410" y="29302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7" name="pt517"/>
            <p:cNvSpPr/>
            <p:nvPr/>
          </p:nvSpPr>
          <p:spPr>
            <a:xfrm>
              <a:off x="7655589" y="29302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8" name="pt518"/>
            <p:cNvSpPr/>
            <p:nvPr/>
          </p:nvSpPr>
          <p:spPr>
            <a:xfrm>
              <a:off x="7655589" y="29302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9" name="pt519"/>
            <p:cNvSpPr/>
            <p:nvPr/>
          </p:nvSpPr>
          <p:spPr>
            <a:xfrm>
              <a:off x="7595769" y="29302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0" name="pt520"/>
            <p:cNvSpPr/>
            <p:nvPr/>
          </p:nvSpPr>
          <p:spPr>
            <a:xfrm>
              <a:off x="7476129" y="29302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1" name="pt521"/>
            <p:cNvSpPr/>
            <p:nvPr/>
          </p:nvSpPr>
          <p:spPr>
            <a:xfrm>
              <a:off x="7535949" y="19528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2" name="pt522"/>
            <p:cNvSpPr/>
            <p:nvPr/>
          </p:nvSpPr>
          <p:spPr>
            <a:xfrm>
              <a:off x="7057386" y="19528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3" name="pt523"/>
            <p:cNvSpPr/>
            <p:nvPr/>
          </p:nvSpPr>
          <p:spPr>
            <a:xfrm>
              <a:off x="7296668" y="19528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4" name="pt524"/>
            <p:cNvSpPr/>
            <p:nvPr/>
          </p:nvSpPr>
          <p:spPr>
            <a:xfrm>
              <a:off x="6399363" y="19528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5" name="pt525"/>
            <p:cNvSpPr/>
            <p:nvPr/>
          </p:nvSpPr>
          <p:spPr>
            <a:xfrm>
              <a:off x="7476129" y="19528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6" name="pt526"/>
            <p:cNvSpPr/>
            <p:nvPr/>
          </p:nvSpPr>
          <p:spPr>
            <a:xfrm>
              <a:off x="7416308" y="19528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7" name="pt527"/>
            <p:cNvSpPr/>
            <p:nvPr/>
          </p:nvSpPr>
          <p:spPr>
            <a:xfrm>
              <a:off x="7715410" y="19528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8" name="pt528"/>
            <p:cNvSpPr/>
            <p:nvPr/>
          </p:nvSpPr>
          <p:spPr>
            <a:xfrm>
              <a:off x="7655589" y="13308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9" name="pt529"/>
            <p:cNvSpPr/>
            <p:nvPr/>
          </p:nvSpPr>
          <p:spPr>
            <a:xfrm>
              <a:off x="7775230" y="13308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0" name="pt530"/>
            <p:cNvSpPr/>
            <p:nvPr/>
          </p:nvSpPr>
          <p:spPr>
            <a:xfrm>
              <a:off x="7296668" y="13308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1" name="pt531"/>
            <p:cNvSpPr/>
            <p:nvPr/>
          </p:nvSpPr>
          <p:spPr>
            <a:xfrm>
              <a:off x="7236847" y="13308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2" name="pt532"/>
            <p:cNvSpPr/>
            <p:nvPr/>
          </p:nvSpPr>
          <p:spPr>
            <a:xfrm>
              <a:off x="6877926" y="13308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3" name="pt533"/>
            <p:cNvSpPr/>
            <p:nvPr/>
          </p:nvSpPr>
          <p:spPr>
            <a:xfrm>
              <a:off x="7835050" y="13308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4" name="pt534"/>
            <p:cNvSpPr/>
            <p:nvPr/>
          </p:nvSpPr>
          <p:spPr>
            <a:xfrm>
              <a:off x="7835050" y="13308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5" name="pt535"/>
            <p:cNvSpPr/>
            <p:nvPr/>
          </p:nvSpPr>
          <p:spPr>
            <a:xfrm>
              <a:off x="7621713" y="431801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6" name="pt536"/>
            <p:cNvSpPr/>
            <p:nvPr/>
          </p:nvSpPr>
          <p:spPr>
            <a:xfrm>
              <a:off x="6784229" y="431801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7" name="pt537"/>
            <p:cNvSpPr/>
            <p:nvPr/>
          </p:nvSpPr>
          <p:spPr>
            <a:xfrm>
              <a:off x="6784229" y="431801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8" name="pt538"/>
            <p:cNvSpPr/>
            <p:nvPr/>
          </p:nvSpPr>
          <p:spPr>
            <a:xfrm>
              <a:off x="6724408" y="174128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9" name="pt539"/>
            <p:cNvSpPr/>
            <p:nvPr/>
          </p:nvSpPr>
          <p:spPr>
            <a:xfrm>
              <a:off x="7561893" y="174128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0" name="pt540"/>
            <p:cNvSpPr/>
            <p:nvPr/>
          </p:nvSpPr>
          <p:spPr>
            <a:xfrm>
              <a:off x="7681533" y="174128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1" name="pt541"/>
            <p:cNvSpPr/>
            <p:nvPr/>
          </p:nvSpPr>
          <p:spPr>
            <a:xfrm>
              <a:off x="7083330" y="422916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2" name="pt542"/>
            <p:cNvSpPr/>
            <p:nvPr/>
          </p:nvSpPr>
          <p:spPr>
            <a:xfrm>
              <a:off x="6844049" y="422916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3" name="pt543"/>
            <p:cNvSpPr/>
            <p:nvPr/>
          </p:nvSpPr>
          <p:spPr>
            <a:xfrm>
              <a:off x="6844049" y="422916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4" name="pt544"/>
            <p:cNvSpPr/>
            <p:nvPr/>
          </p:nvSpPr>
          <p:spPr>
            <a:xfrm>
              <a:off x="7621713" y="183013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5" name="pt545"/>
            <p:cNvSpPr/>
            <p:nvPr/>
          </p:nvSpPr>
          <p:spPr>
            <a:xfrm>
              <a:off x="7681533" y="183013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6" name="pt546"/>
            <p:cNvSpPr/>
            <p:nvPr/>
          </p:nvSpPr>
          <p:spPr>
            <a:xfrm>
              <a:off x="7681533" y="183013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7" name="pt547"/>
            <p:cNvSpPr/>
            <p:nvPr/>
          </p:nvSpPr>
          <p:spPr>
            <a:xfrm>
              <a:off x="6604768" y="502884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8" name="pt548"/>
            <p:cNvSpPr/>
            <p:nvPr/>
          </p:nvSpPr>
          <p:spPr>
            <a:xfrm>
              <a:off x="6186026" y="502884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9" name="pt549"/>
            <p:cNvSpPr/>
            <p:nvPr/>
          </p:nvSpPr>
          <p:spPr>
            <a:xfrm>
              <a:off x="6186026" y="502884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0" name="pt550"/>
            <p:cNvSpPr/>
            <p:nvPr/>
          </p:nvSpPr>
          <p:spPr>
            <a:xfrm>
              <a:off x="7801174" y="103045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1" name="pt551"/>
            <p:cNvSpPr/>
            <p:nvPr/>
          </p:nvSpPr>
          <p:spPr>
            <a:xfrm>
              <a:off x="7801174" y="103045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2" name="pt552"/>
            <p:cNvSpPr/>
            <p:nvPr/>
          </p:nvSpPr>
          <p:spPr>
            <a:xfrm>
              <a:off x="7801174" y="103045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3" name="pt553"/>
            <p:cNvSpPr/>
            <p:nvPr/>
          </p:nvSpPr>
          <p:spPr>
            <a:xfrm>
              <a:off x="7681533" y="342948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4" name="pt554"/>
            <p:cNvSpPr/>
            <p:nvPr/>
          </p:nvSpPr>
          <p:spPr>
            <a:xfrm>
              <a:off x="6963690" y="342948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5" name="pt555"/>
            <p:cNvSpPr/>
            <p:nvPr/>
          </p:nvSpPr>
          <p:spPr>
            <a:xfrm>
              <a:off x="7202971" y="342948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6" name="pt556"/>
            <p:cNvSpPr/>
            <p:nvPr/>
          </p:nvSpPr>
          <p:spPr>
            <a:xfrm>
              <a:off x="6664588" y="565081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7" name="pt557"/>
            <p:cNvSpPr/>
            <p:nvPr/>
          </p:nvSpPr>
          <p:spPr>
            <a:xfrm>
              <a:off x="6066385" y="565081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8" name="pt558"/>
            <p:cNvSpPr/>
            <p:nvPr/>
          </p:nvSpPr>
          <p:spPr>
            <a:xfrm>
              <a:off x="4690518" y="565081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9" name="pt559"/>
            <p:cNvSpPr/>
            <p:nvPr/>
          </p:nvSpPr>
          <p:spPr>
            <a:xfrm>
              <a:off x="7741353" y="405146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0" name="pt560"/>
            <p:cNvSpPr/>
            <p:nvPr/>
          </p:nvSpPr>
          <p:spPr>
            <a:xfrm>
              <a:off x="7741353" y="405146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1" name="pt561"/>
            <p:cNvSpPr/>
            <p:nvPr/>
          </p:nvSpPr>
          <p:spPr>
            <a:xfrm>
              <a:off x="6903869" y="405146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2" name="pt562"/>
            <p:cNvSpPr/>
            <p:nvPr/>
          </p:nvSpPr>
          <p:spPr>
            <a:xfrm>
              <a:off x="7382432" y="316293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3" name="pt563"/>
            <p:cNvSpPr/>
            <p:nvPr/>
          </p:nvSpPr>
          <p:spPr>
            <a:xfrm>
              <a:off x="7681533" y="316293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4" name="pt564"/>
            <p:cNvSpPr/>
            <p:nvPr/>
          </p:nvSpPr>
          <p:spPr>
            <a:xfrm>
              <a:off x="7322611" y="316293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5" name="pt565"/>
            <p:cNvSpPr/>
            <p:nvPr/>
          </p:nvSpPr>
          <p:spPr>
            <a:xfrm>
              <a:off x="7801174" y="200784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6" name="pt566"/>
            <p:cNvSpPr/>
            <p:nvPr/>
          </p:nvSpPr>
          <p:spPr>
            <a:xfrm>
              <a:off x="7621713" y="200784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7" name="pt567"/>
            <p:cNvSpPr/>
            <p:nvPr/>
          </p:nvSpPr>
          <p:spPr>
            <a:xfrm>
              <a:off x="7621713" y="200784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8" name="pt568"/>
            <p:cNvSpPr/>
            <p:nvPr/>
          </p:nvSpPr>
          <p:spPr>
            <a:xfrm>
              <a:off x="7860994" y="209669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9" name="pt569"/>
            <p:cNvSpPr/>
            <p:nvPr/>
          </p:nvSpPr>
          <p:spPr>
            <a:xfrm>
              <a:off x="7621713" y="209669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0" name="pt570"/>
            <p:cNvSpPr/>
            <p:nvPr/>
          </p:nvSpPr>
          <p:spPr>
            <a:xfrm>
              <a:off x="7621713" y="209669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1" name="pt571"/>
            <p:cNvSpPr/>
            <p:nvPr/>
          </p:nvSpPr>
          <p:spPr>
            <a:xfrm>
              <a:off x="7621713" y="298522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2" name="pt572"/>
            <p:cNvSpPr/>
            <p:nvPr/>
          </p:nvSpPr>
          <p:spPr>
            <a:xfrm>
              <a:off x="7502072" y="298522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3" name="pt573"/>
            <p:cNvSpPr/>
            <p:nvPr/>
          </p:nvSpPr>
          <p:spPr>
            <a:xfrm>
              <a:off x="7382432" y="298522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4" name="pt574"/>
            <p:cNvSpPr/>
            <p:nvPr/>
          </p:nvSpPr>
          <p:spPr>
            <a:xfrm>
              <a:off x="7860994" y="67504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5" name="pt575"/>
            <p:cNvSpPr/>
            <p:nvPr/>
          </p:nvSpPr>
          <p:spPr>
            <a:xfrm>
              <a:off x="7860994" y="67504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6" name="pt576"/>
            <p:cNvSpPr/>
            <p:nvPr/>
          </p:nvSpPr>
          <p:spPr>
            <a:xfrm>
              <a:off x="7860994" y="67504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7" name="pt577"/>
            <p:cNvSpPr/>
            <p:nvPr/>
          </p:nvSpPr>
          <p:spPr>
            <a:xfrm>
              <a:off x="7442252" y="449572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8" name="pt578"/>
            <p:cNvSpPr/>
            <p:nvPr/>
          </p:nvSpPr>
          <p:spPr>
            <a:xfrm>
              <a:off x="6724408" y="449572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9" name="pt579"/>
            <p:cNvSpPr/>
            <p:nvPr/>
          </p:nvSpPr>
          <p:spPr>
            <a:xfrm>
              <a:off x="6724408" y="449572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0" name="pt580"/>
            <p:cNvSpPr/>
            <p:nvPr/>
          </p:nvSpPr>
          <p:spPr>
            <a:xfrm>
              <a:off x="7681533" y="218554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1" name="pt581"/>
            <p:cNvSpPr/>
            <p:nvPr/>
          </p:nvSpPr>
          <p:spPr>
            <a:xfrm>
              <a:off x="7621713" y="218554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2" name="pt582"/>
            <p:cNvSpPr/>
            <p:nvPr/>
          </p:nvSpPr>
          <p:spPr>
            <a:xfrm>
              <a:off x="7621713" y="218554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3" name="pt583"/>
            <p:cNvSpPr/>
            <p:nvPr/>
          </p:nvSpPr>
          <p:spPr>
            <a:xfrm>
              <a:off x="6903869" y="467343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4" name="pt584"/>
            <p:cNvSpPr/>
            <p:nvPr/>
          </p:nvSpPr>
          <p:spPr>
            <a:xfrm>
              <a:off x="7143150" y="467343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5" name="pt585"/>
            <p:cNvSpPr/>
            <p:nvPr/>
          </p:nvSpPr>
          <p:spPr>
            <a:xfrm>
              <a:off x="6604768" y="467343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6" name="pt586"/>
            <p:cNvSpPr/>
            <p:nvPr/>
          </p:nvSpPr>
          <p:spPr>
            <a:xfrm>
              <a:off x="7681533" y="111931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7" name="pt587"/>
            <p:cNvSpPr/>
            <p:nvPr/>
          </p:nvSpPr>
          <p:spPr>
            <a:xfrm>
              <a:off x="7681533" y="111931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8" name="pt588"/>
            <p:cNvSpPr/>
            <p:nvPr/>
          </p:nvSpPr>
          <p:spPr>
            <a:xfrm>
              <a:off x="7801174" y="111931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9" name="pt589"/>
            <p:cNvSpPr/>
            <p:nvPr/>
          </p:nvSpPr>
          <p:spPr>
            <a:xfrm>
              <a:off x="5348541" y="547310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0" name="pt590"/>
            <p:cNvSpPr/>
            <p:nvPr/>
          </p:nvSpPr>
          <p:spPr>
            <a:xfrm>
              <a:off x="5109260" y="547310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1" name="pt591"/>
            <p:cNvSpPr/>
            <p:nvPr/>
          </p:nvSpPr>
          <p:spPr>
            <a:xfrm>
              <a:off x="5647643" y="547310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2" name="pt592"/>
            <p:cNvSpPr/>
            <p:nvPr/>
          </p:nvSpPr>
          <p:spPr>
            <a:xfrm>
              <a:off x="7561893" y="307407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3" name="pt593"/>
            <p:cNvSpPr/>
            <p:nvPr/>
          </p:nvSpPr>
          <p:spPr>
            <a:xfrm>
              <a:off x="7382432" y="307407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4" name="pt594"/>
            <p:cNvSpPr/>
            <p:nvPr/>
          </p:nvSpPr>
          <p:spPr>
            <a:xfrm>
              <a:off x="7382432" y="307407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5" name="pt595"/>
            <p:cNvSpPr/>
            <p:nvPr/>
          </p:nvSpPr>
          <p:spPr>
            <a:xfrm>
              <a:off x="5647643" y="556196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6" name="pt596"/>
            <p:cNvSpPr/>
            <p:nvPr/>
          </p:nvSpPr>
          <p:spPr>
            <a:xfrm>
              <a:off x="5348541" y="556196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7" name="pt597"/>
            <p:cNvSpPr/>
            <p:nvPr/>
          </p:nvSpPr>
          <p:spPr>
            <a:xfrm>
              <a:off x="5288721" y="556196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8" name="pt598"/>
            <p:cNvSpPr/>
            <p:nvPr/>
          </p:nvSpPr>
          <p:spPr>
            <a:xfrm>
              <a:off x="7860994" y="369604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9" name="pt599"/>
            <p:cNvSpPr/>
            <p:nvPr/>
          </p:nvSpPr>
          <p:spPr>
            <a:xfrm>
              <a:off x="7322611" y="369604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0" name="pt600"/>
            <p:cNvSpPr/>
            <p:nvPr/>
          </p:nvSpPr>
          <p:spPr>
            <a:xfrm>
              <a:off x="7083330" y="369604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1" name="pt601"/>
            <p:cNvSpPr/>
            <p:nvPr/>
          </p:nvSpPr>
          <p:spPr>
            <a:xfrm>
              <a:off x="7561893" y="414031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2" name="pt602"/>
            <p:cNvSpPr/>
            <p:nvPr/>
          </p:nvSpPr>
          <p:spPr>
            <a:xfrm>
              <a:off x="6903869" y="414031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3" name="pt603"/>
            <p:cNvSpPr/>
            <p:nvPr/>
          </p:nvSpPr>
          <p:spPr>
            <a:xfrm>
              <a:off x="6903869" y="414031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4" name="pt604"/>
            <p:cNvSpPr/>
            <p:nvPr/>
          </p:nvSpPr>
          <p:spPr>
            <a:xfrm>
              <a:off x="7322611" y="325178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5" name="pt605"/>
            <p:cNvSpPr/>
            <p:nvPr/>
          </p:nvSpPr>
          <p:spPr>
            <a:xfrm>
              <a:off x="7382432" y="325178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6" name="pt606"/>
            <p:cNvSpPr/>
            <p:nvPr/>
          </p:nvSpPr>
          <p:spPr>
            <a:xfrm>
              <a:off x="7322611" y="325178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7" name="pt607"/>
            <p:cNvSpPr/>
            <p:nvPr/>
          </p:nvSpPr>
          <p:spPr>
            <a:xfrm>
              <a:off x="7202971" y="387375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8" name="pt608"/>
            <p:cNvSpPr/>
            <p:nvPr/>
          </p:nvSpPr>
          <p:spPr>
            <a:xfrm>
              <a:off x="7023510" y="387375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9" name="pt609"/>
            <p:cNvSpPr/>
            <p:nvPr/>
          </p:nvSpPr>
          <p:spPr>
            <a:xfrm>
              <a:off x="7023510" y="387375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0" name="pt610"/>
            <p:cNvSpPr/>
            <p:nvPr/>
          </p:nvSpPr>
          <p:spPr>
            <a:xfrm>
              <a:off x="7860994" y="76389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1" name="pt611"/>
            <p:cNvSpPr/>
            <p:nvPr/>
          </p:nvSpPr>
          <p:spPr>
            <a:xfrm>
              <a:off x="7860994" y="76389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2" name="pt612"/>
            <p:cNvSpPr/>
            <p:nvPr/>
          </p:nvSpPr>
          <p:spPr>
            <a:xfrm>
              <a:off x="7860994" y="76389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3" name="pt613"/>
            <p:cNvSpPr/>
            <p:nvPr/>
          </p:nvSpPr>
          <p:spPr>
            <a:xfrm>
              <a:off x="7083330" y="227440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4" name="pt614"/>
            <p:cNvSpPr/>
            <p:nvPr/>
          </p:nvSpPr>
          <p:spPr>
            <a:xfrm>
              <a:off x="7681533" y="227440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5" name="pt615"/>
            <p:cNvSpPr/>
            <p:nvPr/>
          </p:nvSpPr>
          <p:spPr>
            <a:xfrm>
              <a:off x="7621713" y="227440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6" name="pt616"/>
            <p:cNvSpPr/>
            <p:nvPr/>
          </p:nvSpPr>
          <p:spPr>
            <a:xfrm>
              <a:off x="7561893" y="262981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7" name="pt617"/>
            <p:cNvSpPr/>
            <p:nvPr/>
          </p:nvSpPr>
          <p:spPr>
            <a:xfrm>
              <a:off x="7561893" y="262981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8" name="pt618"/>
            <p:cNvSpPr/>
            <p:nvPr/>
          </p:nvSpPr>
          <p:spPr>
            <a:xfrm>
              <a:off x="7502072" y="262981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9" name="pt619"/>
            <p:cNvSpPr/>
            <p:nvPr/>
          </p:nvSpPr>
          <p:spPr>
            <a:xfrm>
              <a:off x="7143150" y="254095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0" name="pt620"/>
            <p:cNvSpPr/>
            <p:nvPr/>
          </p:nvSpPr>
          <p:spPr>
            <a:xfrm>
              <a:off x="7860994" y="254095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21" name="pt621"/>
            <p:cNvSpPr/>
            <p:nvPr/>
          </p:nvSpPr>
          <p:spPr>
            <a:xfrm>
              <a:off x="7561893" y="254095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2" name="pt622"/>
            <p:cNvSpPr/>
            <p:nvPr/>
          </p:nvSpPr>
          <p:spPr>
            <a:xfrm>
              <a:off x="6664588" y="529540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3" name="pt623"/>
            <p:cNvSpPr/>
            <p:nvPr/>
          </p:nvSpPr>
          <p:spPr>
            <a:xfrm>
              <a:off x="5647643" y="529540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24" name="pt624"/>
            <p:cNvSpPr/>
            <p:nvPr/>
          </p:nvSpPr>
          <p:spPr>
            <a:xfrm>
              <a:off x="5827104" y="529540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5" name="pt625"/>
            <p:cNvSpPr/>
            <p:nvPr/>
          </p:nvSpPr>
          <p:spPr>
            <a:xfrm>
              <a:off x="6305666" y="271866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6" name="pt626"/>
            <p:cNvSpPr/>
            <p:nvPr/>
          </p:nvSpPr>
          <p:spPr>
            <a:xfrm>
              <a:off x="7262791" y="271866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27" name="pt627"/>
            <p:cNvSpPr/>
            <p:nvPr/>
          </p:nvSpPr>
          <p:spPr>
            <a:xfrm>
              <a:off x="7502072" y="271866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8" name="pt628"/>
            <p:cNvSpPr/>
            <p:nvPr/>
          </p:nvSpPr>
          <p:spPr>
            <a:xfrm>
              <a:off x="7741353" y="236325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9" name="pt629"/>
            <p:cNvSpPr/>
            <p:nvPr/>
          </p:nvSpPr>
          <p:spPr>
            <a:xfrm>
              <a:off x="7681533" y="236325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0" name="pt630"/>
            <p:cNvSpPr/>
            <p:nvPr/>
          </p:nvSpPr>
          <p:spPr>
            <a:xfrm>
              <a:off x="7621713" y="236325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31" name="pt631"/>
            <p:cNvSpPr/>
            <p:nvPr/>
          </p:nvSpPr>
          <p:spPr>
            <a:xfrm>
              <a:off x="7860994" y="85275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32" name="pt632"/>
            <p:cNvSpPr/>
            <p:nvPr/>
          </p:nvSpPr>
          <p:spPr>
            <a:xfrm>
              <a:off x="7860994" y="85275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3" name="pt633"/>
            <p:cNvSpPr/>
            <p:nvPr/>
          </p:nvSpPr>
          <p:spPr>
            <a:xfrm>
              <a:off x="7860994" y="85275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34" name="pt634"/>
            <p:cNvSpPr/>
            <p:nvPr/>
          </p:nvSpPr>
          <p:spPr>
            <a:xfrm>
              <a:off x="7023510" y="351834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35" name="pt635"/>
            <p:cNvSpPr/>
            <p:nvPr/>
          </p:nvSpPr>
          <p:spPr>
            <a:xfrm>
              <a:off x="7202971" y="351834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6" name="pt636"/>
            <p:cNvSpPr/>
            <p:nvPr/>
          </p:nvSpPr>
          <p:spPr>
            <a:xfrm>
              <a:off x="7202971" y="351834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37" name="pt637"/>
            <p:cNvSpPr/>
            <p:nvPr/>
          </p:nvSpPr>
          <p:spPr>
            <a:xfrm>
              <a:off x="7860994" y="138587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38" name="pt638"/>
            <p:cNvSpPr/>
            <p:nvPr/>
          </p:nvSpPr>
          <p:spPr>
            <a:xfrm>
              <a:off x="7801174" y="138587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9" name="pt639"/>
            <p:cNvSpPr/>
            <p:nvPr/>
          </p:nvSpPr>
          <p:spPr>
            <a:xfrm>
              <a:off x="7741353" y="138587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0" name="pt640"/>
            <p:cNvSpPr/>
            <p:nvPr/>
          </p:nvSpPr>
          <p:spPr>
            <a:xfrm>
              <a:off x="6305666" y="360719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41" name="pt641"/>
            <p:cNvSpPr/>
            <p:nvPr/>
          </p:nvSpPr>
          <p:spPr>
            <a:xfrm>
              <a:off x="6724408" y="360719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42" name="pt642"/>
            <p:cNvSpPr/>
            <p:nvPr/>
          </p:nvSpPr>
          <p:spPr>
            <a:xfrm>
              <a:off x="7202971" y="360719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3" name="pt643"/>
            <p:cNvSpPr/>
            <p:nvPr/>
          </p:nvSpPr>
          <p:spPr>
            <a:xfrm>
              <a:off x="6604768" y="440687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44" name="pt644"/>
            <p:cNvSpPr/>
            <p:nvPr/>
          </p:nvSpPr>
          <p:spPr>
            <a:xfrm>
              <a:off x="6784229" y="440687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45" name="pt645"/>
            <p:cNvSpPr/>
            <p:nvPr/>
          </p:nvSpPr>
          <p:spPr>
            <a:xfrm>
              <a:off x="6784229" y="440687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6" name="pt646"/>
            <p:cNvSpPr/>
            <p:nvPr/>
          </p:nvSpPr>
          <p:spPr>
            <a:xfrm>
              <a:off x="7801174" y="147472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47" name="pt647"/>
            <p:cNvSpPr/>
            <p:nvPr/>
          </p:nvSpPr>
          <p:spPr>
            <a:xfrm>
              <a:off x="7681533" y="147472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48" name="pt648"/>
            <p:cNvSpPr/>
            <p:nvPr/>
          </p:nvSpPr>
          <p:spPr>
            <a:xfrm>
              <a:off x="7741353" y="147472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9" name="pt649"/>
            <p:cNvSpPr/>
            <p:nvPr/>
          </p:nvSpPr>
          <p:spPr>
            <a:xfrm>
              <a:off x="4152135" y="573966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50" name="pt650"/>
            <p:cNvSpPr/>
            <p:nvPr/>
          </p:nvSpPr>
          <p:spPr>
            <a:xfrm>
              <a:off x="3314651" y="573966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51" name="pt651"/>
            <p:cNvSpPr/>
            <p:nvPr/>
          </p:nvSpPr>
          <p:spPr>
            <a:xfrm>
              <a:off x="2716448" y="573966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52" name="pt652"/>
            <p:cNvSpPr/>
            <p:nvPr/>
          </p:nvSpPr>
          <p:spPr>
            <a:xfrm>
              <a:off x="6425307" y="538425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53" name="pt653"/>
            <p:cNvSpPr/>
            <p:nvPr/>
          </p:nvSpPr>
          <p:spPr>
            <a:xfrm>
              <a:off x="6305666" y="538425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54" name="pt654"/>
            <p:cNvSpPr/>
            <p:nvPr/>
          </p:nvSpPr>
          <p:spPr>
            <a:xfrm>
              <a:off x="5707463" y="538425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55" name="pt655"/>
            <p:cNvSpPr/>
            <p:nvPr/>
          </p:nvSpPr>
          <p:spPr>
            <a:xfrm>
              <a:off x="7143150" y="334063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56" name="pt656"/>
            <p:cNvSpPr/>
            <p:nvPr/>
          </p:nvSpPr>
          <p:spPr>
            <a:xfrm>
              <a:off x="7322611" y="334063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57" name="pt657"/>
            <p:cNvSpPr/>
            <p:nvPr/>
          </p:nvSpPr>
          <p:spPr>
            <a:xfrm>
              <a:off x="7322611" y="334063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58" name="pt658"/>
            <p:cNvSpPr/>
            <p:nvPr/>
          </p:nvSpPr>
          <p:spPr>
            <a:xfrm>
              <a:off x="7023510" y="396260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59" name="pt659"/>
            <p:cNvSpPr/>
            <p:nvPr/>
          </p:nvSpPr>
          <p:spPr>
            <a:xfrm>
              <a:off x="6963690" y="396260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60" name="pt660"/>
            <p:cNvSpPr/>
            <p:nvPr/>
          </p:nvSpPr>
          <p:spPr>
            <a:xfrm>
              <a:off x="6963690" y="396260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61" name="pt661"/>
            <p:cNvSpPr/>
            <p:nvPr/>
          </p:nvSpPr>
          <p:spPr>
            <a:xfrm>
              <a:off x="6903869" y="493999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62" name="pt662"/>
            <p:cNvSpPr/>
            <p:nvPr/>
          </p:nvSpPr>
          <p:spPr>
            <a:xfrm>
              <a:off x="6724408" y="493999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63" name="pt663"/>
            <p:cNvSpPr/>
            <p:nvPr/>
          </p:nvSpPr>
          <p:spPr>
            <a:xfrm>
              <a:off x="6245846" y="493999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64" name="pt664"/>
            <p:cNvSpPr/>
            <p:nvPr/>
          </p:nvSpPr>
          <p:spPr>
            <a:xfrm>
              <a:off x="7741353" y="458457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65" name="pt665"/>
            <p:cNvSpPr/>
            <p:nvPr/>
          </p:nvSpPr>
          <p:spPr>
            <a:xfrm>
              <a:off x="6963690" y="458457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66" name="pt666"/>
            <p:cNvSpPr/>
            <p:nvPr/>
          </p:nvSpPr>
          <p:spPr>
            <a:xfrm>
              <a:off x="6664588" y="458457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67" name="pt667"/>
            <p:cNvSpPr/>
            <p:nvPr/>
          </p:nvSpPr>
          <p:spPr>
            <a:xfrm>
              <a:off x="7681533" y="378490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68" name="pt668"/>
            <p:cNvSpPr/>
            <p:nvPr/>
          </p:nvSpPr>
          <p:spPr>
            <a:xfrm>
              <a:off x="6903869" y="378490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69" name="pt669"/>
            <p:cNvSpPr/>
            <p:nvPr/>
          </p:nvSpPr>
          <p:spPr>
            <a:xfrm>
              <a:off x="7083330" y="378490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70" name="pt670"/>
            <p:cNvSpPr/>
            <p:nvPr/>
          </p:nvSpPr>
          <p:spPr>
            <a:xfrm>
              <a:off x="7860994" y="94160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71" name="pt671"/>
            <p:cNvSpPr/>
            <p:nvPr/>
          </p:nvSpPr>
          <p:spPr>
            <a:xfrm>
              <a:off x="7860994" y="94160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72" name="pt672"/>
            <p:cNvSpPr/>
            <p:nvPr/>
          </p:nvSpPr>
          <p:spPr>
            <a:xfrm>
              <a:off x="7860994" y="94160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73" name="pt673"/>
            <p:cNvSpPr/>
            <p:nvPr/>
          </p:nvSpPr>
          <p:spPr>
            <a:xfrm>
              <a:off x="7681533" y="476228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74" name="pt674"/>
            <p:cNvSpPr/>
            <p:nvPr/>
          </p:nvSpPr>
          <p:spPr>
            <a:xfrm>
              <a:off x="7023510" y="476228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75" name="pt675"/>
            <p:cNvSpPr/>
            <p:nvPr/>
          </p:nvSpPr>
          <p:spPr>
            <a:xfrm>
              <a:off x="6485127" y="476228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76" name="pt676"/>
            <p:cNvSpPr/>
            <p:nvPr/>
          </p:nvSpPr>
          <p:spPr>
            <a:xfrm>
              <a:off x="7143150" y="485113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77" name="pt677"/>
            <p:cNvSpPr/>
            <p:nvPr/>
          </p:nvSpPr>
          <p:spPr>
            <a:xfrm>
              <a:off x="6963690" y="485113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78" name="pt678"/>
            <p:cNvSpPr/>
            <p:nvPr/>
          </p:nvSpPr>
          <p:spPr>
            <a:xfrm>
              <a:off x="6305666" y="485113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79" name="pt679"/>
            <p:cNvSpPr/>
            <p:nvPr/>
          </p:nvSpPr>
          <p:spPr>
            <a:xfrm>
              <a:off x="6903869" y="520654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80" name="pt680"/>
            <p:cNvSpPr/>
            <p:nvPr/>
          </p:nvSpPr>
          <p:spPr>
            <a:xfrm>
              <a:off x="6485127" y="520654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81" name="pt681"/>
            <p:cNvSpPr/>
            <p:nvPr/>
          </p:nvSpPr>
          <p:spPr>
            <a:xfrm>
              <a:off x="5886924" y="520654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82" name="pt682"/>
            <p:cNvSpPr/>
            <p:nvPr/>
          </p:nvSpPr>
          <p:spPr>
            <a:xfrm>
              <a:off x="7860994" y="156357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83" name="pt683"/>
            <p:cNvSpPr/>
            <p:nvPr/>
          </p:nvSpPr>
          <p:spPr>
            <a:xfrm>
              <a:off x="7860994" y="156357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84" name="pt684"/>
            <p:cNvSpPr/>
            <p:nvPr/>
          </p:nvSpPr>
          <p:spPr>
            <a:xfrm>
              <a:off x="7741353" y="156357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85" name="pt685"/>
            <p:cNvSpPr/>
            <p:nvPr/>
          </p:nvSpPr>
          <p:spPr>
            <a:xfrm>
              <a:off x="5767283" y="511769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86" name="pt686"/>
            <p:cNvSpPr/>
            <p:nvPr/>
          </p:nvSpPr>
          <p:spPr>
            <a:xfrm>
              <a:off x="6305666" y="511769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87" name="pt687"/>
            <p:cNvSpPr/>
            <p:nvPr/>
          </p:nvSpPr>
          <p:spPr>
            <a:xfrm>
              <a:off x="5946744" y="511769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88" name="pt688"/>
            <p:cNvSpPr/>
            <p:nvPr/>
          </p:nvSpPr>
          <p:spPr>
            <a:xfrm>
              <a:off x="7681533" y="280751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89" name="pt689"/>
            <p:cNvSpPr/>
            <p:nvPr/>
          </p:nvSpPr>
          <p:spPr>
            <a:xfrm>
              <a:off x="7502072" y="280751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90" name="pt690"/>
            <p:cNvSpPr/>
            <p:nvPr/>
          </p:nvSpPr>
          <p:spPr>
            <a:xfrm>
              <a:off x="7502072" y="280751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91" name="pt691"/>
            <p:cNvSpPr/>
            <p:nvPr/>
          </p:nvSpPr>
          <p:spPr>
            <a:xfrm>
              <a:off x="7860994" y="245210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92" name="pt692"/>
            <p:cNvSpPr/>
            <p:nvPr/>
          </p:nvSpPr>
          <p:spPr>
            <a:xfrm>
              <a:off x="7860994" y="245210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93" name="pt693"/>
            <p:cNvSpPr/>
            <p:nvPr/>
          </p:nvSpPr>
          <p:spPr>
            <a:xfrm>
              <a:off x="7621713" y="245210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94" name="pt694"/>
            <p:cNvSpPr/>
            <p:nvPr/>
          </p:nvSpPr>
          <p:spPr>
            <a:xfrm>
              <a:off x="7860994" y="120816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95" name="pt695"/>
            <p:cNvSpPr/>
            <p:nvPr/>
          </p:nvSpPr>
          <p:spPr>
            <a:xfrm>
              <a:off x="7860994" y="120816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96" name="pt696"/>
            <p:cNvSpPr/>
            <p:nvPr/>
          </p:nvSpPr>
          <p:spPr>
            <a:xfrm>
              <a:off x="7801174" y="120816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97" name="pt697"/>
            <p:cNvSpPr/>
            <p:nvPr/>
          </p:nvSpPr>
          <p:spPr>
            <a:xfrm>
              <a:off x="7681533" y="165242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98" name="pt698"/>
            <p:cNvSpPr/>
            <p:nvPr/>
          </p:nvSpPr>
          <p:spPr>
            <a:xfrm>
              <a:off x="7741353" y="165242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99" name="pt699"/>
            <p:cNvSpPr/>
            <p:nvPr/>
          </p:nvSpPr>
          <p:spPr>
            <a:xfrm>
              <a:off x="7741353" y="165242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00" name="pt700"/>
            <p:cNvSpPr/>
            <p:nvPr/>
          </p:nvSpPr>
          <p:spPr>
            <a:xfrm>
              <a:off x="7741353" y="289637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01" name="pt701"/>
            <p:cNvSpPr/>
            <p:nvPr/>
          </p:nvSpPr>
          <p:spPr>
            <a:xfrm>
              <a:off x="7561893" y="289637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02" name="pt702"/>
            <p:cNvSpPr/>
            <p:nvPr/>
          </p:nvSpPr>
          <p:spPr>
            <a:xfrm>
              <a:off x="7442252" y="289637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03" name="pt703"/>
            <p:cNvSpPr/>
            <p:nvPr/>
          </p:nvSpPr>
          <p:spPr>
            <a:xfrm>
              <a:off x="7502072" y="191898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04" name="pt704"/>
            <p:cNvSpPr/>
            <p:nvPr/>
          </p:nvSpPr>
          <p:spPr>
            <a:xfrm>
              <a:off x="7382432" y="191898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05" name="pt705"/>
            <p:cNvSpPr/>
            <p:nvPr/>
          </p:nvSpPr>
          <p:spPr>
            <a:xfrm>
              <a:off x="7681533" y="191898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06" name="pt706"/>
            <p:cNvSpPr/>
            <p:nvPr/>
          </p:nvSpPr>
          <p:spPr>
            <a:xfrm>
              <a:off x="7621713" y="129701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07" name="pt707"/>
            <p:cNvSpPr/>
            <p:nvPr/>
          </p:nvSpPr>
          <p:spPr>
            <a:xfrm>
              <a:off x="7801174" y="129701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08" name="pt708"/>
            <p:cNvSpPr/>
            <p:nvPr/>
          </p:nvSpPr>
          <p:spPr>
            <a:xfrm>
              <a:off x="7801174" y="129701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09" name="tx709"/>
            <p:cNvSpPr/>
            <p:nvPr/>
          </p:nvSpPr>
          <p:spPr>
            <a:xfrm>
              <a:off x="1073190" y="5730952"/>
              <a:ext cx="54223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Montenegro</a:t>
              </a:r>
            </a:p>
          </p:txBody>
        </p:sp>
        <p:sp>
          <p:nvSpPr>
            <p:cNvPr id="710" name="tx710"/>
            <p:cNvSpPr/>
            <p:nvPr/>
          </p:nvSpPr>
          <p:spPr>
            <a:xfrm>
              <a:off x="508182" y="5642099"/>
              <a:ext cx="31071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Bosnia</a:t>
              </a:r>
            </a:p>
          </p:txBody>
        </p:sp>
        <p:sp>
          <p:nvSpPr>
            <p:cNvPr id="711" name="tx711"/>
            <p:cNvSpPr/>
            <p:nvPr/>
          </p:nvSpPr>
          <p:spPr>
            <a:xfrm>
              <a:off x="847150" y="5642099"/>
              <a:ext cx="16952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and</a:t>
              </a:r>
            </a:p>
          </p:txBody>
        </p:sp>
        <p:sp>
          <p:nvSpPr>
            <p:cNvPr id="712" name="tx712"/>
            <p:cNvSpPr/>
            <p:nvPr/>
          </p:nvSpPr>
          <p:spPr>
            <a:xfrm>
              <a:off x="1044935" y="5642099"/>
              <a:ext cx="57049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Herzegovina</a:t>
              </a:r>
            </a:p>
          </p:txBody>
        </p:sp>
        <p:sp>
          <p:nvSpPr>
            <p:cNvPr id="713" name="tx713"/>
            <p:cNvSpPr/>
            <p:nvPr/>
          </p:nvSpPr>
          <p:spPr>
            <a:xfrm>
              <a:off x="1310385" y="5553246"/>
              <a:ext cx="30504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Gabon</a:t>
              </a:r>
            </a:p>
          </p:txBody>
        </p:sp>
        <p:sp>
          <p:nvSpPr>
            <p:cNvPr id="714" name="tx714"/>
            <p:cNvSpPr/>
            <p:nvPr/>
          </p:nvSpPr>
          <p:spPr>
            <a:xfrm>
              <a:off x="801979" y="5464393"/>
              <a:ext cx="45756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Equatorial</a:t>
              </a:r>
            </a:p>
          </p:txBody>
        </p:sp>
        <p:sp>
          <p:nvSpPr>
            <p:cNvPr id="715" name="tx715"/>
            <p:cNvSpPr/>
            <p:nvPr/>
          </p:nvSpPr>
          <p:spPr>
            <a:xfrm>
              <a:off x="1287800" y="5464393"/>
              <a:ext cx="32762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Guinea</a:t>
              </a:r>
            </a:p>
          </p:txBody>
        </p:sp>
        <p:sp>
          <p:nvSpPr>
            <p:cNvPr id="716" name="tx716"/>
            <p:cNvSpPr/>
            <p:nvPr/>
          </p:nvSpPr>
          <p:spPr>
            <a:xfrm>
              <a:off x="841664" y="5375540"/>
              <a:ext cx="24844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North</a:t>
              </a:r>
            </a:p>
          </p:txBody>
        </p:sp>
        <p:sp>
          <p:nvSpPr>
            <p:cNvPr id="717" name="tx717"/>
            <p:cNvSpPr/>
            <p:nvPr/>
          </p:nvSpPr>
          <p:spPr>
            <a:xfrm>
              <a:off x="1118361" y="5375540"/>
              <a:ext cx="49706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Macedonia</a:t>
              </a:r>
            </a:p>
          </p:txBody>
        </p:sp>
        <p:sp>
          <p:nvSpPr>
            <p:cNvPr id="718" name="tx718"/>
            <p:cNvSpPr/>
            <p:nvPr/>
          </p:nvSpPr>
          <p:spPr>
            <a:xfrm>
              <a:off x="1084346" y="5286687"/>
              <a:ext cx="53108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Kazakhstan</a:t>
              </a:r>
            </a:p>
          </p:txBody>
        </p:sp>
        <p:sp>
          <p:nvSpPr>
            <p:cNvPr id="719" name="tx719"/>
            <p:cNvSpPr/>
            <p:nvPr/>
          </p:nvSpPr>
          <p:spPr>
            <a:xfrm>
              <a:off x="1061851" y="5197834"/>
              <a:ext cx="26554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South</a:t>
              </a:r>
            </a:p>
          </p:txBody>
        </p:sp>
        <p:sp>
          <p:nvSpPr>
            <p:cNvPr id="720" name="tx720"/>
            <p:cNvSpPr/>
            <p:nvPr/>
          </p:nvSpPr>
          <p:spPr>
            <a:xfrm>
              <a:off x="1355648" y="5197834"/>
              <a:ext cx="25978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Africa</a:t>
              </a:r>
            </a:p>
          </p:txBody>
        </p:sp>
        <p:sp>
          <p:nvSpPr>
            <p:cNvPr id="721" name="tx721"/>
            <p:cNvSpPr/>
            <p:nvPr/>
          </p:nvSpPr>
          <p:spPr>
            <a:xfrm>
              <a:off x="1180632" y="5108981"/>
              <a:ext cx="43479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Suriname</a:t>
              </a:r>
            </a:p>
          </p:txBody>
        </p:sp>
        <p:sp>
          <p:nvSpPr>
            <p:cNvPr id="722" name="tx722"/>
            <p:cNvSpPr/>
            <p:nvPr/>
          </p:nvSpPr>
          <p:spPr>
            <a:xfrm>
              <a:off x="1135278" y="5020128"/>
              <a:ext cx="48015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Azerbaijan</a:t>
              </a:r>
            </a:p>
          </p:txBody>
        </p:sp>
        <p:sp>
          <p:nvSpPr>
            <p:cNvPr id="723" name="tx723"/>
            <p:cNvSpPr/>
            <p:nvPr/>
          </p:nvSpPr>
          <p:spPr>
            <a:xfrm>
              <a:off x="1123939" y="4931275"/>
              <a:ext cx="49149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Philippines</a:t>
              </a:r>
            </a:p>
          </p:txBody>
        </p:sp>
        <p:sp>
          <p:nvSpPr>
            <p:cNvPr id="724" name="tx724"/>
            <p:cNvSpPr/>
            <p:nvPr/>
          </p:nvSpPr>
          <p:spPr>
            <a:xfrm>
              <a:off x="1321724" y="4842422"/>
              <a:ext cx="29370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Serbia</a:t>
              </a:r>
            </a:p>
          </p:txBody>
        </p:sp>
        <p:sp>
          <p:nvSpPr>
            <p:cNvPr id="725" name="tx725"/>
            <p:cNvSpPr/>
            <p:nvPr/>
          </p:nvSpPr>
          <p:spPr>
            <a:xfrm>
              <a:off x="1293560" y="4753569"/>
              <a:ext cx="32186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Samoa</a:t>
              </a:r>
            </a:p>
          </p:txBody>
        </p:sp>
        <p:sp>
          <p:nvSpPr>
            <p:cNvPr id="726" name="tx726"/>
            <p:cNvSpPr/>
            <p:nvPr/>
          </p:nvSpPr>
          <p:spPr>
            <a:xfrm>
              <a:off x="1236959" y="4664716"/>
              <a:ext cx="37847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Ecuador</a:t>
              </a:r>
            </a:p>
          </p:txBody>
        </p:sp>
        <p:sp>
          <p:nvSpPr>
            <p:cNvPr id="727" name="tx727"/>
            <p:cNvSpPr/>
            <p:nvPr/>
          </p:nvSpPr>
          <p:spPr>
            <a:xfrm>
              <a:off x="1231381" y="4575863"/>
              <a:ext cx="38404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Moldova</a:t>
              </a:r>
            </a:p>
          </p:txBody>
        </p:sp>
        <p:sp>
          <p:nvSpPr>
            <p:cNvPr id="728" name="tx728"/>
            <p:cNvSpPr/>
            <p:nvPr/>
          </p:nvSpPr>
          <p:spPr>
            <a:xfrm>
              <a:off x="1191970" y="4487010"/>
              <a:ext cx="42345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Dominica</a:t>
              </a:r>
            </a:p>
          </p:txBody>
        </p:sp>
        <p:sp>
          <p:nvSpPr>
            <p:cNvPr id="729" name="tx729"/>
            <p:cNvSpPr/>
            <p:nvPr/>
          </p:nvSpPr>
          <p:spPr>
            <a:xfrm>
              <a:off x="1124122" y="4398157"/>
              <a:ext cx="49130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Micronesia</a:t>
              </a:r>
            </a:p>
          </p:txBody>
        </p:sp>
        <p:sp>
          <p:nvSpPr>
            <p:cNvPr id="730" name="tx730"/>
            <p:cNvSpPr/>
            <p:nvPr/>
          </p:nvSpPr>
          <p:spPr>
            <a:xfrm>
              <a:off x="1276461" y="4309304"/>
              <a:ext cx="33896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Albania</a:t>
              </a:r>
            </a:p>
          </p:txBody>
        </p:sp>
        <p:sp>
          <p:nvSpPr>
            <p:cNvPr id="731" name="tx731"/>
            <p:cNvSpPr/>
            <p:nvPr/>
          </p:nvSpPr>
          <p:spPr>
            <a:xfrm>
              <a:off x="1180449" y="4220451"/>
              <a:ext cx="43498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Argentina</a:t>
              </a:r>
            </a:p>
          </p:txBody>
        </p:sp>
        <p:sp>
          <p:nvSpPr>
            <p:cNvPr id="732" name="tx732"/>
            <p:cNvSpPr/>
            <p:nvPr/>
          </p:nvSpPr>
          <p:spPr>
            <a:xfrm>
              <a:off x="1220043" y="4131598"/>
              <a:ext cx="39538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Grenada</a:t>
              </a:r>
            </a:p>
          </p:txBody>
        </p:sp>
        <p:sp>
          <p:nvSpPr>
            <p:cNvPr id="733" name="tx733"/>
            <p:cNvSpPr/>
            <p:nvPr/>
          </p:nvSpPr>
          <p:spPr>
            <a:xfrm>
              <a:off x="1169202" y="4042745"/>
              <a:ext cx="44622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Botswana</a:t>
              </a:r>
            </a:p>
          </p:txBody>
        </p:sp>
        <p:sp>
          <p:nvSpPr>
            <p:cNvPr id="734" name="tx734"/>
            <p:cNvSpPr/>
            <p:nvPr/>
          </p:nvSpPr>
          <p:spPr>
            <a:xfrm>
              <a:off x="1400819" y="3953892"/>
              <a:ext cx="21460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Peru</a:t>
              </a:r>
            </a:p>
          </p:txBody>
        </p:sp>
        <p:sp>
          <p:nvSpPr>
            <p:cNvPr id="735" name="tx735"/>
            <p:cNvSpPr/>
            <p:nvPr/>
          </p:nvSpPr>
          <p:spPr>
            <a:xfrm>
              <a:off x="1174688" y="3865039"/>
              <a:ext cx="44074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Indonesia</a:t>
              </a:r>
            </a:p>
          </p:txBody>
        </p:sp>
        <p:sp>
          <p:nvSpPr>
            <p:cNvPr id="736" name="tx736"/>
            <p:cNvSpPr/>
            <p:nvPr/>
          </p:nvSpPr>
          <p:spPr>
            <a:xfrm>
              <a:off x="1248206" y="3776186"/>
              <a:ext cx="9601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St</a:t>
              </a:r>
            </a:p>
          </p:txBody>
        </p:sp>
        <p:sp>
          <p:nvSpPr>
            <p:cNvPr id="737" name="tx737"/>
            <p:cNvSpPr/>
            <p:nvPr/>
          </p:nvSpPr>
          <p:spPr>
            <a:xfrm>
              <a:off x="1372473" y="3776186"/>
              <a:ext cx="24295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Lucia</a:t>
              </a:r>
            </a:p>
          </p:txBody>
        </p:sp>
        <p:sp>
          <p:nvSpPr>
            <p:cNvPr id="738" name="tx738"/>
            <p:cNvSpPr/>
            <p:nvPr/>
          </p:nvSpPr>
          <p:spPr>
            <a:xfrm>
              <a:off x="1253967" y="3687333"/>
              <a:ext cx="36146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Georgia</a:t>
              </a:r>
            </a:p>
          </p:txBody>
        </p:sp>
        <p:sp>
          <p:nvSpPr>
            <p:cNvPr id="739" name="tx739"/>
            <p:cNvSpPr/>
            <p:nvPr/>
          </p:nvSpPr>
          <p:spPr>
            <a:xfrm>
              <a:off x="1293560" y="3598480"/>
              <a:ext cx="32186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Mexico</a:t>
              </a:r>
            </a:p>
          </p:txBody>
        </p:sp>
        <p:sp>
          <p:nvSpPr>
            <p:cNvPr id="740" name="tx740"/>
            <p:cNvSpPr/>
            <p:nvPr/>
          </p:nvSpPr>
          <p:spPr>
            <a:xfrm>
              <a:off x="881166" y="3509627"/>
              <a:ext cx="38395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Marshall</a:t>
              </a:r>
            </a:p>
          </p:txBody>
        </p:sp>
        <p:sp>
          <p:nvSpPr>
            <p:cNvPr id="741" name="tx741"/>
            <p:cNvSpPr/>
            <p:nvPr/>
          </p:nvSpPr>
          <p:spPr>
            <a:xfrm>
              <a:off x="1293377" y="3509627"/>
              <a:ext cx="32205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Islands</a:t>
              </a:r>
            </a:p>
          </p:txBody>
        </p:sp>
        <p:sp>
          <p:nvSpPr>
            <p:cNvPr id="742" name="tx742"/>
            <p:cNvSpPr/>
            <p:nvPr/>
          </p:nvSpPr>
          <p:spPr>
            <a:xfrm>
              <a:off x="1338640" y="3420774"/>
              <a:ext cx="27678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Belize</a:t>
              </a:r>
            </a:p>
          </p:txBody>
        </p:sp>
        <p:sp>
          <p:nvSpPr>
            <p:cNvPr id="743" name="tx743"/>
            <p:cNvSpPr/>
            <p:nvPr/>
          </p:nvSpPr>
          <p:spPr>
            <a:xfrm>
              <a:off x="1180449" y="3331921"/>
              <a:ext cx="43498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Paraguay</a:t>
              </a:r>
            </a:p>
          </p:txBody>
        </p:sp>
        <p:sp>
          <p:nvSpPr>
            <p:cNvPr id="744" name="tx744"/>
            <p:cNvSpPr/>
            <p:nvPr/>
          </p:nvSpPr>
          <p:spPr>
            <a:xfrm>
              <a:off x="1118453" y="3243068"/>
              <a:ext cx="49697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Guatemala</a:t>
              </a:r>
            </a:p>
          </p:txBody>
        </p:sp>
        <p:sp>
          <p:nvSpPr>
            <p:cNvPr id="745" name="tx745"/>
            <p:cNvSpPr/>
            <p:nvPr/>
          </p:nvSpPr>
          <p:spPr>
            <a:xfrm>
              <a:off x="1361317" y="3154215"/>
              <a:ext cx="25411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Brazil</a:t>
              </a:r>
            </a:p>
          </p:txBody>
        </p:sp>
        <p:sp>
          <p:nvSpPr>
            <p:cNvPr id="746" name="tx746"/>
            <p:cNvSpPr/>
            <p:nvPr/>
          </p:nvSpPr>
          <p:spPr>
            <a:xfrm>
              <a:off x="1485584" y="3065362"/>
              <a:ext cx="12984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Fiji</a:t>
              </a:r>
            </a:p>
          </p:txBody>
        </p:sp>
        <p:sp>
          <p:nvSpPr>
            <p:cNvPr id="747" name="tx747"/>
            <p:cNvSpPr/>
            <p:nvPr/>
          </p:nvSpPr>
          <p:spPr>
            <a:xfrm>
              <a:off x="1186301" y="2976509"/>
              <a:ext cx="42912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Colombia</a:t>
              </a:r>
            </a:p>
          </p:txBody>
        </p:sp>
        <p:sp>
          <p:nvSpPr>
            <p:cNvPr id="748" name="tx748"/>
            <p:cNvSpPr/>
            <p:nvPr/>
          </p:nvSpPr>
          <p:spPr>
            <a:xfrm>
              <a:off x="1285971" y="2887656"/>
              <a:ext cx="32945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Turkiye</a:t>
              </a:r>
            </a:p>
          </p:txBody>
        </p:sp>
        <p:sp>
          <p:nvSpPr>
            <p:cNvPr id="749" name="tx749"/>
            <p:cNvSpPr/>
            <p:nvPr/>
          </p:nvSpPr>
          <p:spPr>
            <a:xfrm>
              <a:off x="1225620" y="2798803"/>
              <a:ext cx="38980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Thailand</a:t>
              </a:r>
            </a:p>
          </p:txBody>
        </p:sp>
        <p:sp>
          <p:nvSpPr>
            <p:cNvPr id="750" name="tx750"/>
            <p:cNvSpPr/>
            <p:nvPr/>
          </p:nvSpPr>
          <p:spPr>
            <a:xfrm>
              <a:off x="1372473" y="2709950"/>
              <a:ext cx="24295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Libya</a:t>
              </a:r>
            </a:p>
          </p:txBody>
        </p:sp>
        <p:sp>
          <p:nvSpPr>
            <p:cNvPr id="751" name="tx751"/>
            <p:cNvSpPr/>
            <p:nvPr/>
          </p:nvSpPr>
          <p:spPr>
            <a:xfrm>
              <a:off x="1237050" y="2621097"/>
              <a:ext cx="37837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Jamaica</a:t>
              </a:r>
            </a:p>
          </p:txBody>
        </p:sp>
        <p:sp>
          <p:nvSpPr>
            <p:cNvPr id="752" name="tx752"/>
            <p:cNvSpPr/>
            <p:nvPr/>
          </p:nvSpPr>
          <p:spPr>
            <a:xfrm>
              <a:off x="1304716" y="2532244"/>
              <a:ext cx="31071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Jordan</a:t>
              </a:r>
            </a:p>
          </p:txBody>
        </p:sp>
        <p:sp>
          <p:nvSpPr>
            <p:cNvPr id="753" name="tx753"/>
            <p:cNvSpPr/>
            <p:nvPr/>
          </p:nvSpPr>
          <p:spPr>
            <a:xfrm>
              <a:off x="1338549" y="2443391"/>
              <a:ext cx="27688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Tonga</a:t>
              </a:r>
            </a:p>
          </p:txBody>
        </p:sp>
        <p:sp>
          <p:nvSpPr>
            <p:cNvPr id="754" name="tx754"/>
            <p:cNvSpPr/>
            <p:nvPr/>
          </p:nvSpPr>
          <p:spPr>
            <a:xfrm>
              <a:off x="1214465" y="2354538"/>
              <a:ext cx="40096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Malaysia</a:t>
              </a:r>
            </a:p>
          </p:txBody>
        </p:sp>
        <p:sp>
          <p:nvSpPr>
            <p:cNvPr id="755" name="tx755"/>
            <p:cNvSpPr/>
            <p:nvPr/>
          </p:nvSpPr>
          <p:spPr>
            <a:xfrm>
              <a:off x="1440321" y="2265685"/>
              <a:ext cx="17510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Iraq</a:t>
              </a:r>
            </a:p>
          </p:txBody>
        </p:sp>
        <p:sp>
          <p:nvSpPr>
            <p:cNvPr id="756" name="tx756"/>
            <p:cNvSpPr/>
            <p:nvPr/>
          </p:nvSpPr>
          <p:spPr>
            <a:xfrm>
              <a:off x="711819" y="2176832"/>
              <a:ext cx="47996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Dominican</a:t>
              </a:r>
            </a:p>
          </p:txBody>
        </p:sp>
        <p:sp>
          <p:nvSpPr>
            <p:cNvPr id="757" name="tx757"/>
            <p:cNvSpPr/>
            <p:nvPr/>
          </p:nvSpPr>
          <p:spPr>
            <a:xfrm>
              <a:off x="1220043" y="2176832"/>
              <a:ext cx="39538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Republic</a:t>
              </a:r>
            </a:p>
          </p:txBody>
        </p:sp>
        <p:sp>
          <p:nvSpPr>
            <p:cNvPr id="758" name="tx758"/>
            <p:cNvSpPr/>
            <p:nvPr/>
          </p:nvSpPr>
          <p:spPr>
            <a:xfrm>
              <a:off x="1349979" y="2087979"/>
              <a:ext cx="26545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China</a:t>
              </a:r>
            </a:p>
          </p:txBody>
        </p:sp>
        <p:sp>
          <p:nvSpPr>
            <p:cNvPr id="759" name="tx759"/>
            <p:cNvSpPr/>
            <p:nvPr/>
          </p:nvSpPr>
          <p:spPr>
            <a:xfrm>
              <a:off x="1078768" y="1999126"/>
              <a:ext cx="24286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Cabo</a:t>
              </a:r>
            </a:p>
          </p:txBody>
        </p:sp>
        <p:sp>
          <p:nvSpPr>
            <p:cNvPr id="760" name="tx760"/>
            <p:cNvSpPr/>
            <p:nvPr/>
          </p:nvSpPr>
          <p:spPr>
            <a:xfrm>
              <a:off x="1349887" y="1999126"/>
              <a:ext cx="26554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Verde</a:t>
              </a:r>
            </a:p>
          </p:txBody>
        </p:sp>
        <p:sp>
          <p:nvSpPr>
            <p:cNvPr id="761" name="tx761"/>
            <p:cNvSpPr/>
            <p:nvPr/>
          </p:nvSpPr>
          <p:spPr>
            <a:xfrm>
              <a:off x="1265305" y="1910273"/>
              <a:ext cx="35012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Ukraine</a:t>
              </a:r>
            </a:p>
          </p:txBody>
        </p:sp>
        <p:sp>
          <p:nvSpPr>
            <p:cNvPr id="762" name="tx762"/>
            <p:cNvSpPr/>
            <p:nvPr/>
          </p:nvSpPr>
          <p:spPr>
            <a:xfrm>
              <a:off x="1237142" y="1821420"/>
              <a:ext cx="37828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Armenia</a:t>
              </a:r>
            </a:p>
          </p:txBody>
        </p:sp>
        <p:sp>
          <p:nvSpPr>
            <p:cNvPr id="763" name="tx763"/>
            <p:cNvSpPr/>
            <p:nvPr/>
          </p:nvSpPr>
          <p:spPr>
            <a:xfrm>
              <a:off x="1299138" y="1732567"/>
              <a:ext cx="31629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Algeria</a:t>
              </a:r>
            </a:p>
          </p:txBody>
        </p:sp>
        <p:sp>
          <p:nvSpPr>
            <p:cNvPr id="764" name="tx764"/>
            <p:cNvSpPr/>
            <p:nvPr/>
          </p:nvSpPr>
          <p:spPr>
            <a:xfrm>
              <a:off x="1314134" y="1643714"/>
              <a:ext cx="30129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Tuvalu</a:t>
              </a:r>
            </a:p>
          </p:txBody>
        </p:sp>
        <p:sp>
          <p:nvSpPr>
            <p:cNvPr id="765" name="tx765"/>
            <p:cNvSpPr/>
            <p:nvPr/>
          </p:nvSpPr>
          <p:spPr>
            <a:xfrm>
              <a:off x="1186118" y="1554861"/>
              <a:ext cx="12417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Sri</a:t>
              </a:r>
            </a:p>
          </p:txBody>
        </p:sp>
        <p:sp>
          <p:nvSpPr>
            <p:cNvPr id="766" name="tx766"/>
            <p:cNvSpPr/>
            <p:nvPr/>
          </p:nvSpPr>
          <p:spPr>
            <a:xfrm>
              <a:off x="1338549" y="1554861"/>
              <a:ext cx="27688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Lanka</a:t>
              </a:r>
            </a:p>
          </p:txBody>
        </p:sp>
        <p:sp>
          <p:nvSpPr>
            <p:cNvPr id="767" name="tx767"/>
            <p:cNvSpPr/>
            <p:nvPr/>
          </p:nvSpPr>
          <p:spPr>
            <a:xfrm>
              <a:off x="1203126" y="1466008"/>
              <a:ext cx="41230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Mongolia</a:t>
              </a:r>
            </a:p>
          </p:txBody>
        </p:sp>
        <p:sp>
          <p:nvSpPr>
            <p:cNvPr id="768" name="tx768"/>
            <p:cNvSpPr/>
            <p:nvPr/>
          </p:nvSpPr>
          <p:spPr>
            <a:xfrm>
              <a:off x="1203218" y="1377155"/>
              <a:ext cx="41221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Mauritius</a:t>
              </a:r>
            </a:p>
          </p:txBody>
        </p:sp>
        <p:sp>
          <p:nvSpPr>
            <p:cNvPr id="769" name="tx769"/>
            <p:cNvSpPr/>
            <p:nvPr/>
          </p:nvSpPr>
          <p:spPr>
            <a:xfrm>
              <a:off x="1199469" y="1288302"/>
              <a:ext cx="17327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Viet</a:t>
              </a:r>
            </a:p>
          </p:txBody>
        </p:sp>
        <p:sp>
          <p:nvSpPr>
            <p:cNvPr id="770" name="tx770"/>
            <p:cNvSpPr/>
            <p:nvPr/>
          </p:nvSpPr>
          <p:spPr>
            <a:xfrm>
              <a:off x="1401002" y="1288302"/>
              <a:ext cx="21442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Nam</a:t>
              </a:r>
            </a:p>
          </p:txBody>
        </p:sp>
        <p:sp>
          <p:nvSpPr>
            <p:cNvPr id="771" name="tx771"/>
            <p:cNvSpPr/>
            <p:nvPr/>
          </p:nvSpPr>
          <p:spPr>
            <a:xfrm>
              <a:off x="1003604" y="1199449"/>
              <a:ext cx="61182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Turkmenistan</a:t>
              </a:r>
            </a:p>
          </p:txBody>
        </p:sp>
        <p:sp>
          <p:nvSpPr>
            <p:cNvPr id="772" name="tx772"/>
            <p:cNvSpPr/>
            <p:nvPr/>
          </p:nvSpPr>
          <p:spPr>
            <a:xfrm>
              <a:off x="1095776" y="1110596"/>
              <a:ext cx="9034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El</a:t>
              </a:r>
            </a:p>
          </p:txBody>
        </p:sp>
        <p:sp>
          <p:nvSpPr>
            <p:cNvPr id="773" name="tx773"/>
            <p:cNvSpPr/>
            <p:nvPr/>
          </p:nvSpPr>
          <p:spPr>
            <a:xfrm>
              <a:off x="1214373" y="1110596"/>
              <a:ext cx="40105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Salvador</a:t>
              </a:r>
            </a:p>
          </p:txBody>
        </p:sp>
        <p:sp>
          <p:nvSpPr>
            <p:cNvPr id="774" name="tx774"/>
            <p:cNvSpPr/>
            <p:nvPr/>
          </p:nvSpPr>
          <p:spPr>
            <a:xfrm>
              <a:off x="1270883" y="1021743"/>
              <a:ext cx="34454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Belarus</a:t>
              </a:r>
            </a:p>
          </p:txBody>
        </p:sp>
        <p:sp>
          <p:nvSpPr>
            <p:cNvPr id="775" name="tx775"/>
            <p:cNvSpPr/>
            <p:nvPr/>
          </p:nvSpPr>
          <p:spPr>
            <a:xfrm>
              <a:off x="1154023" y="932890"/>
              <a:ext cx="9601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St</a:t>
              </a:r>
            </a:p>
          </p:txBody>
        </p:sp>
        <p:sp>
          <p:nvSpPr>
            <p:cNvPr id="776" name="tx776"/>
            <p:cNvSpPr/>
            <p:nvPr/>
          </p:nvSpPr>
          <p:spPr>
            <a:xfrm>
              <a:off x="1278290" y="932890"/>
              <a:ext cx="33713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Vincent</a:t>
              </a:r>
            </a:p>
          </p:txBody>
        </p:sp>
        <p:sp>
          <p:nvSpPr>
            <p:cNvPr id="777" name="tx777"/>
            <p:cNvSpPr/>
            <p:nvPr/>
          </p:nvSpPr>
          <p:spPr>
            <a:xfrm>
              <a:off x="1214465" y="844037"/>
              <a:ext cx="40096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Maldives</a:t>
              </a:r>
            </a:p>
          </p:txBody>
        </p:sp>
        <p:sp>
          <p:nvSpPr>
            <p:cNvPr id="778" name="tx778"/>
            <p:cNvSpPr/>
            <p:nvPr/>
          </p:nvSpPr>
          <p:spPr>
            <a:xfrm>
              <a:off x="1440321" y="755184"/>
              <a:ext cx="17510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Iran</a:t>
              </a:r>
            </a:p>
          </p:txBody>
        </p:sp>
        <p:sp>
          <p:nvSpPr>
            <p:cNvPr id="779" name="tx779"/>
            <p:cNvSpPr/>
            <p:nvPr/>
          </p:nvSpPr>
          <p:spPr>
            <a:xfrm>
              <a:off x="1372564" y="666331"/>
              <a:ext cx="24286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Cuba</a:t>
              </a:r>
            </a:p>
          </p:txBody>
        </p:sp>
        <p:sp>
          <p:nvSpPr>
            <p:cNvPr id="780" name="tx780"/>
            <p:cNvSpPr/>
            <p:nvPr/>
          </p:nvSpPr>
          <p:spPr>
            <a:xfrm>
              <a:off x="1946071" y="5893985"/>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781" name="tx781"/>
            <p:cNvSpPr/>
            <p:nvPr/>
          </p:nvSpPr>
          <p:spPr>
            <a:xfrm>
              <a:off x="3410489"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82" name="tx782"/>
            <p:cNvSpPr/>
            <p:nvPr/>
          </p:nvSpPr>
          <p:spPr>
            <a:xfrm>
              <a:off x="4905997"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83" name="tx783"/>
            <p:cNvSpPr/>
            <p:nvPr/>
          </p:nvSpPr>
          <p:spPr>
            <a:xfrm>
              <a:off x="6401504"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784" name="tx784"/>
            <p:cNvSpPr/>
            <p:nvPr/>
          </p:nvSpPr>
          <p:spPr>
            <a:xfrm>
              <a:off x="7865922" y="5893985"/>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85" name="tx785"/>
            <p:cNvSpPr/>
            <p:nvPr/>
          </p:nvSpPr>
          <p:spPr>
            <a:xfrm>
              <a:off x="4537128" y="6032290"/>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786" name="pt786"/>
            <p:cNvSpPr/>
            <p:nvPr/>
          </p:nvSpPr>
          <p:spPr>
            <a:xfrm>
              <a:off x="8538411" y="2987901"/>
              <a:ext cx="76753" cy="76753"/>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787" name="pt787"/>
            <p:cNvSpPr/>
            <p:nvPr/>
          </p:nvSpPr>
          <p:spPr>
            <a:xfrm>
              <a:off x="8538411" y="3207357"/>
              <a:ext cx="76753" cy="76753"/>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788" name="pt788"/>
            <p:cNvSpPr/>
            <p:nvPr/>
          </p:nvSpPr>
          <p:spPr>
            <a:xfrm>
              <a:off x="8538411" y="3426813"/>
              <a:ext cx="76753" cy="76753"/>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789" name="tx789"/>
            <p:cNvSpPr/>
            <p:nvPr/>
          </p:nvSpPr>
          <p:spPr>
            <a:xfrm>
              <a:off x="8756105" y="298627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2019</a:t>
              </a:r>
            </a:p>
          </p:txBody>
        </p:sp>
        <p:sp>
          <p:nvSpPr>
            <p:cNvPr id="790" name="tx790"/>
            <p:cNvSpPr/>
            <p:nvPr/>
          </p:nvSpPr>
          <p:spPr>
            <a:xfrm>
              <a:off x="8756105" y="3205728"/>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2024</a:t>
              </a:r>
            </a:p>
          </p:txBody>
        </p:sp>
        <p:sp>
          <p:nvSpPr>
            <p:cNvPr id="791" name="tx791"/>
            <p:cNvSpPr/>
            <p:nvPr/>
          </p:nvSpPr>
          <p:spPr>
            <a:xfrm>
              <a:off x="8756105" y="342518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792" name="tx792"/>
            <p:cNvSpPr/>
            <p:nvPr/>
          </p:nvSpPr>
          <p:spPr>
            <a:xfrm>
              <a:off x="1678059" y="435349"/>
              <a:ext cx="3553815"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MCV1 coverage, by country, UMICs, 2019-2025</a:t>
              </a:r>
            </a:p>
          </p:txBody>
        </p:sp>
        <p:sp>
          <p:nvSpPr>
            <p:cNvPr id="793" name="tx793"/>
            <p:cNvSpPr/>
            <p:nvPr/>
          </p:nvSpPr>
          <p:spPr>
            <a:xfrm>
              <a:off x="4096309" y="62313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794" name="tx794"/>
            <p:cNvSpPr/>
            <p:nvPr/>
          </p:nvSpPr>
          <p:spPr>
            <a:xfrm>
              <a:off x="2226544" y="6352059"/>
              <a:ext cx="60317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 grey bar spans vaccine coverage across all years 2019-2025 and the dots represent coverage in specific years.</a:t>
              </a:r>
            </a:p>
          </p:txBody>
        </p:sp>
        <p:sp>
          <p:nvSpPr>
            <p:cNvPr id="795" name="tx795"/>
            <p:cNvSpPr/>
            <p:nvPr/>
          </p:nvSpPr>
          <p:spPr>
            <a:xfrm>
              <a:off x="552461" y="6472760"/>
              <a:ext cx="7705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Countries are arranged by high to low coverage in 2025 and coloured based on if coverage is lower (red), the same as (blue) or higher (green) than in 2019.</a:t>
              </a:r>
            </a:p>
          </p:txBody>
        </p:sp>
        <p:sp>
          <p:nvSpPr>
            <p:cNvPr id="796" name="tx796"/>
            <p:cNvSpPr/>
            <p:nvPr/>
          </p:nvSpPr>
          <p:spPr>
            <a:xfrm>
              <a:off x="468702" y="6593460"/>
              <a:ext cx="77895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An asterisk (*) indicates countries aiming to catch-up children missed since 2019 through a Big Catch-up Plan, supported by financing from The Gavi Alliance.</a:t>
              </a:r>
            </a:p>
          </p:txBody>
        </p:sp>
      </p:grpSp>
      <p:sp>
        <p:nvSpPr>
          <p:cNvPr id="797"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range of MCV1 coverage across years 2019 to 2025 (grey bars), and coverage in specific years (dots), by country. The chart can be used for assessing recovery to pre-pandemic levels and progress beyond 2019.
In 2024, 32 (out of 58) countries had lower coverage than in 2019.
In 2025, 25 countries had lower MCV1 coverage than in 2024.
In 2025, 37 countries had lower coverage than in 2019.</a:t>
            </a: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1298448"/>
            <a:ext cx="8869680" cy="54864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MCV1 coverage in countries in UMICs from lowest to highest coverage, and the rank of the top 10 countries with the most unvaccinated children, based on absolute numbers.
In 2025, MCV1 coverage ranged from 13% in Montenegro to 99% in Iran, Cuba, Maldives, and St Vincent.
31 out of 58 (53%) countries had coverage of at least 90%.
Indonesia had MCV1 coverage of 85% and the highest absolute number of unvaccinated children in the group, followed by Philippines.
Large cohort countries may have high numbers of unvaccinated children despite high vaccine coverage. It is advantageous to look at both coverage and absolute numbers of unvaccinated children to ensure vulnerable countries with small birth cohorts are not missed.</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Montenegro and Bosnia and Herzegovina had the lowest MCV1 coverage, while Indonesia and Philippines had the highest number of unvaccinated children, highlighting the need to consider both coverage and absolute numbers to identify all vulnerable populations.</a:t>
            </a:r>
          </a:p>
        </p:txBody>
      </p:sp>
      <p:grpSp xmlns:pic="http://schemas.openxmlformats.org/drawingml/2006/picture">
        <p:nvGrpSpPr>
          <p:cNvPr id="5" name=""/>
          <p:cNvGrpSpPr/>
          <p:nvPr/>
        </p:nvGrpSpPr>
        <p:grpSpPr>
          <a:xfrm>
            <a:off x="292608" y="1005840"/>
            <a:ext cx="8595360" cy="28575"/>
            <a:chOff x="292608" y="1005840"/>
            <a:chExt cx="8595360" cy="28575"/>
          </a:xfrm>
        </p:grpSpPr>
        <p:sp>
          <p:nvSpPr>
            <p:cNvPr id="6"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7"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g4"/>
            <p:cNvSpPr/>
            <p:nvPr/>
          </p:nvSpPr>
          <p:spPr>
            <a:xfrm>
              <a:off x="2437767" y="2216021"/>
              <a:ext cx="1607788" cy="1564641"/>
            </a:xfrm>
            <a:custGeom>
              <a:avLst/>
              <a:pathLst>
                <a:path w="1607788" h="1564641">
                  <a:moveTo>
                    <a:pt x="416834" y="1564641"/>
                  </a:moveTo>
                  <a:lnTo>
                    <a:pt x="473546" y="1542041"/>
                  </a:lnTo>
                  <a:lnTo>
                    <a:pt x="530258" y="1519440"/>
                  </a:lnTo>
                  <a:lnTo>
                    <a:pt x="586970" y="1496839"/>
                  </a:lnTo>
                  <a:lnTo>
                    <a:pt x="643682" y="1474238"/>
                  </a:lnTo>
                  <a:lnTo>
                    <a:pt x="700394" y="1451637"/>
                  </a:lnTo>
                  <a:lnTo>
                    <a:pt x="757106" y="1429037"/>
                  </a:lnTo>
                  <a:lnTo>
                    <a:pt x="813818" y="1406436"/>
                  </a:lnTo>
                  <a:lnTo>
                    <a:pt x="870531" y="1383835"/>
                  </a:lnTo>
                  <a:lnTo>
                    <a:pt x="927243" y="1361234"/>
                  </a:lnTo>
                  <a:lnTo>
                    <a:pt x="983955" y="1338634"/>
                  </a:lnTo>
                  <a:lnTo>
                    <a:pt x="1040667" y="1316033"/>
                  </a:lnTo>
                  <a:lnTo>
                    <a:pt x="1097379" y="1293432"/>
                  </a:lnTo>
                  <a:lnTo>
                    <a:pt x="1154091" y="1270831"/>
                  </a:lnTo>
                  <a:lnTo>
                    <a:pt x="1210803" y="1248230"/>
                  </a:lnTo>
                  <a:lnTo>
                    <a:pt x="1267515" y="1225630"/>
                  </a:lnTo>
                  <a:lnTo>
                    <a:pt x="1324228" y="1203029"/>
                  </a:lnTo>
                  <a:lnTo>
                    <a:pt x="1380940" y="1180428"/>
                  </a:lnTo>
                  <a:lnTo>
                    <a:pt x="1437652" y="1157827"/>
                  </a:lnTo>
                  <a:lnTo>
                    <a:pt x="1494364" y="1135226"/>
                  </a:lnTo>
                  <a:lnTo>
                    <a:pt x="1551076" y="1112626"/>
                  </a:lnTo>
                  <a:lnTo>
                    <a:pt x="1607788" y="1090025"/>
                  </a:lnTo>
                  <a:lnTo>
                    <a:pt x="1585047" y="1035670"/>
                  </a:lnTo>
                  <a:lnTo>
                    <a:pt x="1560469" y="982120"/>
                  </a:lnTo>
                  <a:lnTo>
                    <a:pt x="1534083" y="929439"/>
                  </a:lnTo>
                  <a:lnTo>
                    <a:pt x="1505918" y="877685"/>
                  </a:lnTo>
                  <a:lnTo>
                    <a:pt x="1476008" y="826921"/>
                  </a:lnTo>
                  <a:lnTo>
                    <a:pt x="1444388" y="777204"/>
                  </a:lnTo>
                  <a:lnTo>
                    <a:pt x="1411094" y="728592"/>
                  </a:lnTo>
                  <a:lnTo>
                    <a:pt x="1376164" y="681142"/>
                  </a:lnTo>
                  <a:lnTo>
                    <a:pt x="1339640" y="634908"/>
                  </a:lnTo>
                  <a:lnTo>
                    <a:pt x="1301563" y="589944"/>
                  </a:lnTo>
                  <a:lnTo>
                    <a:pt x="1261977" y="546302"/>
                  </a:lnTo>
                  <a:lnTo>
                    <a:pt x="1220929" y="504033"/>
                  </a:lnTo>
                  <a:lnTo>
                    <a:pt x="1178466" y="463185"/>
                  </a:lnTo>
                  <a:lnTo>
                    <a:pt x="1134637" y="423807"/>
                  </a:lnTo>
                  <a:lnTo>
                    <a:pt x="1089494" y="385943"/>
                  </a:lnTo>
                  <a:lnTo>
                    <a:pt x="1043087" y="349638"/>
                  </a:lnTo>
                  <a:lnTo>
                    <a:pt x="995472" y="314933"/>
                  </a:lnTo>
                  <a:lnTo>
                    <a:pt x="946703" y="281870"/>
                  </a:lnTo>
                  <a:lnTo>
                    <a:pt x="896837" y="250485"/>
                  </a:lnTo>
                  <a:lnTo>
                    <a:pt x="845931" y="220816"/>
                  </a:lnTo>
                  <a:lnTo>
                    <a:pt x="794045" y="192897"/>
                  </a:lnTo>
                  <a:lnTo>
                    <a:pt x="741239" y="166760"/>
                  </a:lnTo>
                  <a:lnTo>
                    <a:pt x="687574" y="142436"/>
                  </a:lnTo>
                  <a:lnTo>
                    <a:pt x="633112" y="119953"/>
                  </a:lnTo>
                  <a:lnTo>
                    <a:pt x="577916" y="99336"/>
                  </a:lnTo>
                  <a:lnTo>
                    <a:pt x="522050" y="80610"/>
                  </a:lnTo>
                  <a:lnTo>
                    <a:pt x="465580" y="63797"/>
                  </a:lnTo>
                  <a:lnTo>
                    <a:pt x="408570" y="48915"/>
                  </a:lnTo>
                  <a:lnTo>
                    <a:pt x="351086" y="35983"/>
                  </a:lnTo>
                  <a:lnTo>
                    <a:pt x="293195" y="25014"/>
                  </a:lnTo>
                  <a:lnTo>
                    <a:pt x="234965" y="16023"/>
                  </a:lnTo>
                  <a:lnTo>
                    <a:pt x="176462" y="9019"/>
                  </a:lnTo>
                  <a:lnTo>
                    <a:pt x="117755" y="4010"/>
                  </a:lnTo>
                  <a:lnTo>
                    <a:pt x="58911" y="1002"/>
                  </a:lnTo>
                  <a:lnTo>
                    <a:pt x="0" y="0"/>
                  </a:lnTo>
                  <a:lnTo>
                    <a:pt x="0" y="61049"/>
                  </a:lnTo>
                  <a:lnTo>
                    <a:pt x="0" y="122099"/>
                  </a:lnTo>
                  <a:lnTo>
                    <a:pt x="0" y="183148"/>
                  </a:lnTo>
                  <a:lnTo>
                    <a:pt x="0" y="244198"/>
                  </a:lnTo>
                  <a:lnTo>
                    <a:pt x="0" y="305248"/>
                  </a:lnTo>
                  <a:lnTo>
                    <a:pt x="0" y="366297"/>
                  </a:lnTo>
                  <a:lnTo>
                    <a:pt x="0" y="427347"/>
                  </a:lnTo>
                  <a:lnTo>
                    <a:pt x="0" y="488397"/>
                  </a:lnTo>
                  <a:lnTo>
                    <a:pt x="0" y="549446"/>
                  </a:lnTo>
                  <a:lnTo>
                    <a:pt x="0" y="610496"/>
                  </a:lnTo>
                  <a:lnTo>
                    <a:pt x="0" y="671546"/>
                  </a:lnTo>
                  <a:lnTo>
                    <a:pt x="0" y="732595"/>
                  </a:lnTo>
                  <a:lnTo>
                    <a:pt x="0" y="793645"/>
                  </a:lnTo>
                  <a:lnTo>
                    <a:pt x="0" y="854695"/>
                  </a:lnTo>
                  <a:lnTo>
                    <a:pt x="0" y="915744"/>
                  </a:lnTo>
                  <a:lnTo>
                    <a:pt x="0" y="976794"/>
                  </a:lnTo>
                  <a:lnTo>
                    <a:pt x="0" y="1037844"/>
                  </a:lnTo>
                  <a:lnTo>
                    <a:pt x="0" y="1098893"/>
                  </a:lnTo>
                  <a:lnTo>
                    <a:pt x="0" y="1159943"/>
                  </a:lnTo>
                  <a:lnTo>
                    <a:pt x="0" y="1220993"/>
                  </a:lnTo>
                  <a:lnTo>
                    <a:pt x="0" y="1282042"/>
                  </a:lnTo>
                  <a:lnTo>
                    <a:pt x="59234" y="1285969"/>
                  </a:lnTo>
                  <a:lnTo>
                    <a:pt x="117432" y="1297682"/>
                  </a:lnTo>
                  <a:lnTo>
                    <a:pt x="173575" y="1316974"/>
                  </a:lnTo>
                  <a:lnTo>
                    <a:pt x="226680" y="1343509"/>
                  </a:lnTo>
                  <a:lnTo>
                    <a:pt x="275816" y="1376822"/>
                  </a:lnTo>
                  <a:lnTo>
                    <a:pt x="320126" y="1416330"/>
                  </a:lnTo>
                  <a:lnTo>
                    <a:pt x="358831" y="1461342"/>
                  </a:lnTo>
                  <a:lnTo>
                    <a:pt x="391257" y="1511069"/>
                  </a:lnTo>
                  <a:close/>
                </a:path>
              </a:pathLst>
            </a:custGeom>
            <a:solidFill>
              <a:srgbClr val="7ED7D1">
                <a:alpha val="100000"/>
              </a:srgbClr>
            </a:solidFill>
            <a:ln w="13550" cap="flat">
              <a:solidFill>
                <a:srgbClr val="000000">
                  <a:alpha val="100000"/>
                </a:srgbClr>
              </a:solidFill>
              <a:prstDash val="solid"/>
              <a:miter/>
            </a:ln>
          </p:spPr>
          <p:txBody>
            <a:bodyPr/>
            <a:lstStyle/>
            <a:p/>
          </p:txBody>
        </p:sp>
        <p:sp>
          <p:nvSpPr>
            <p:cNvPr id="5" name="pg5"/>
            <p:cNvSpPr/>
            <p:nvPr/>
          </p:nvSpPr>
          <p:spPr>
            <a:xfrm>
              <a:off x="2822085" y="3306046"/>
              <a:ext cx="1346427" cy="1534095"/>
            </a:xfrm>
            <a:custGeom>
              <a:avLst/>
              <a:pathLst>
                <a:path w="1346427" h="1534095">
                  <a:moveTo>
                    <a:pt x="0" y="872345"/>
                  </a:moveTo>
                  <a:lnTo>
                    <a:pt x="52288" y="903857"/>
                  </a:lnTo>
                  <a:lnTo>
                    <a:pt x="104576" y="935368"/>
                  </a:lnTo>
                  <a:lnTo>
                    <a:pt x="156864" y="966880"/>
                  </a:lnTo>
                  <a:lnTo>
                    <a:pt x="209152" y="998392"/>
                  </a:lnTo>
                  <a:lnTo>
                    <a:pt x="261441" y="1029904"/>
                  </a:lnTo>
                  <a:lnTo>
                    <a:pt x="313729" y="1061416"/>
                  </a:lnTo>
                  <a:lnTo>
                    <a:pt x="366017" y="1092928"/>
                  </a:lnTo>
                  <a:lnTo>
                    <a:pt x="418305" y="1124440"/>
                  </a:lnTo>
                  <a:lnTo>
                    <a:pt x="470594" y="1155952"/>
                  </a:lnTo>
                  <a:lnTo>
                    <a:pt x="522882" y="1187464"/>
                  </a:lnTo>
                  <a:lnTo>
                    <a:pt x="575170" y="1218976"/>
                  </a:lnTo>
                  <a:lnTo>
                    <a:pt x="627458" y="1250488"/>
                  </a:lnTo>
                  <a:lnTo>
                    <a:pt x="679747" y="1282000"/>
                  </a:lnTo>
                  <a:lnTo>
                    <a:pt x="732035" y="1313512"/>
                  </a:lnTo>
                  <a:lnTo>
                    <a:pt x="784323" y="1345023"/>
                  </a:lnTo>
                  <a:lnTo>
                    <a:pt x="836611" y="1376535"/>
                  </a:lnTo>
                  <a:lnTo>
                    <a:pt x="888899" y="1408047"/>
                  </a:lnTo>
                  <a:lnTo>
                    <a:pt x="941188" y="1439559"/>
                  </a:lnTo>
                  <a:lnTo>
                    <a:pt x="993476" y="1471071"/>
                  </a:lnTo>
                  <a:lnTo>
                    <a:pt x="1045764" y="1502583"/>
                  </a:lnTo>
                  <a:lnTo>
                    <a:pt x="1098052" y="1534095"/>
                  </a:lnTo>
                  <a:lnTo>
                    <a:pt x="1127676" y="1482986"/>
                  </a:lnTo>
                  <a:lnTo>
                    <a:pt x="1155539" y="1430896"/>
                  </a:lnTo>
                  <a:lnTo>
                    <a:pt x="1181608" y="1377886"/>
                  </a:lnTo>
                  <a:lnTo>
                    <a:pt x="1205852" y="1324016"/>
                  </a:lnTo>
                  <a:lnTo>
                    <a:pt x="1228244" y="1269351"/>
                  </a:lnTo>
                  <a:lnTo>
                    <a:pt x="1248758" y="1213953"/>
                  </a:lnTo>
                  <a:lnTo>
                    <a:pt x="1267369" y="1157888"/>
                  </a:lnTo>
                  <a:lnTo>
                    <a:pt x="1284055" y="1101220"/>
                  </a:lnTo>
                  <a:lnTo>
                    <a:pt x="1298799" y="1044016"/>
                  </a:lnTo>
                  <a:lnTo>
                    <a:pt x="1311581" y="986342"/>
                  </a:lnTo>
                  <a:lnTo>
                    <a:pt x="1322388" y="928265"/>
                  </a:lnTo>
                  <a:lnTo>
                    <a:pt x="1331206" y="869853"/>
                  </a:lnTo>
                  <a:lnTo>
                    <a:pt x="1338026" y="811175"/>
                  </a:lnTo>
                  <a:lnTo>
                    <a:pt x="1342839" y="752297"/>
                  </a:lnTo>
                  <a:lnTo>
                    <a:pt x="1345641" y="693290"/>
                  </a:lnTo>
                  <a:lnTo>
                    <a:pt x="1346427" y="634222"/>
                  </a:lnTo>
                  <a:lnTo>
                    <a:pt x="1345196" y="575161"/>
                  </a:lnTo>
                  <a:lnTo>
                    <a:pt x="1341951" y="516177"/>
                  </a:lnTo>
                  <a:lnTo>
                    <a:pt x="1336695" y="457337"/>
                  </a:lnTo>
                  <a:lnTo>
                    <a:pt x="1329434" y="398711"/>
                  </a:lnTo>
                  <a:lnTo>
                    <a:pt x="1320176" y="340368"/>
                  </a:lnTo>
                  <a:lnTo>
                    <a:pt x="1308933" y="282374"/>
                  </a:lnTo>
                  <a:lnTo>
                    <a:pt x="1295717" y="224798"/>
                  </a:lnTo>
                  <a:lnTo>
                    <a:pt x="1280544" y="167706"/>
                  </a:lnTo>
                  <a:lnTo>
                    <a:pt x="1263431" y="111165"/>
                  </a:lnTo>
                  <a:lnTo>
                    <a:pt x="1244399" y="55241"/>
                  </a:lnTo>
                  <a:lnTo>
                    <a:pt x="1223470" y="0"/>
                  </a:lnTo>
                  <a:lnTo>
                    <a:pt x="1166758" y="22600"/>
                  </a:lnTo>
                  <a:lnTo>
                    <a:pt x="1110045" y="45201"/>
                  </a:lnTo>
                  <a:lnTo>
                    <a:pt x="1053333" y="67802"/>
                  </a:lnTo>
                  <a:lnTo>
                    <a:pt x="996621" y="90403"/>
                  </a:lnTo>
                  <a:lnTo>
                    <a:pt x="939909" y="113003"/>
                  </a:lnTo>
                  <a:lnTo>
                    <a:pt x="883197" y="135604"/>
                  </a:lnTo>
                  <a:lnTo>
                    <a:pt x="826485" y="158205"/>
                  </a:lnTo>
                  <a:lnTo>
                    <a:pt x="769773" y="180806"/>
                  </a:lnTo>
                  <a:lnTo>
                    <a:pt x="713061" y="203407"/>
                  </a:lnTo>
                  <a:lnTo>
                    <a:pt x="656348" y="226007"/>
                  </a:lnTo>
                  <a:lnTo>
                    <a:pt x="599636" y="248608"/>
                  </a:lnTo>
                  <a:lnTo>
                    <a:pt x="542924" y="271209"/>
                  </a:lnTo>
                  <a:lnTo>
                    <a:pt x="486212" y="293810"/>
                  </a:lnTo>
                  <a:lnTo>
                    <a:pt x="429500" y="316411"/>
                  </a:lnTo>
                  <a:lnTo>
                    <a:pt x="372788" y="339011"/>
                  </a:lnTo>
                  <a:lnTo>
                    <a:pt x="316076" y="361612"/>
                  </a:lnTo>
                  <a:lnTo>
                    <a:pt x="259364" y="384213"/>
                  </a:lnTo>
                  <a:lnTo>
                    <a:pt x="202651" y="406814"/>
                  </a:lnTo>
                  <a:lnTo>
                    <a:pt x="145939" y="429415"/>
                  </a:lnTo>
                  <a:lnTo>
                    <a:pt x="89227" y="452015"/>
                  </a:lnTo>
                  <a:lnTo>
                    <a:pt x="32515" y="474616"/>
                  </a:lnTo>
                  <a:lnTo>
                    <a:pt x="50715" y="530775"/>
                  </a:lnTo>
                  <a:lnTo>
                    <a:pt x="61385" y="588836"/>
                  </a:lnTo>
                  <a:lnTo>
                    <a:pt x="64340" y="647796"/>
                  </a:lnTo>
                  <a:lnTo>
                    <a:pt x="59530" y="706633"/>
                  </a:lnTo>
                  <a:lnTo>
                    <a:pt x="47038" y="764330"/>
                  </a:lnTo>
                  <a:lnTo>
                    <a:pt x="27079" y="819888"/>
                  </a:lnTo>
                  <a:close/>
                </a:path>
              </a:pathLst>
            </a:custGeom>
            <a:solidFill>
              <a:srgbClr val="66B0FF">
                <a:alpha val="100000"/>
              </a:srgbClr>
            </a:solidFill>
            <a:ln w="13550" cap="flat">
              <a:solidFill>
                <a:srgbClr val="000000">
                  <a:alpha val="100000"/>
                </a:srgbClr>
              </a:solidFill>
              <a:prstDash val="solid"/>
              <a:miter/>
            </a:ln>
          </p:spPr>
          <p:txBody>
            <a:bodyPr/>
            <a:lstStyle/>
            <a:p/>
          </p:txBody>
        </p:sp>
        <p:sp>
          <p:nvSpPr>
            <p:cNvPr id="6" name="pg6"/>
            <p:cNvSpPr/>
            <p:nvPr/>
          </p:nvSpPr>
          <p:spPr>
            <a:xfrm>
              <a:off x="2545443" y="4178391"/>
              <a:ext cx="1374695" cy="1448574"/>
            </a:xfrm>
            <a:custGeom>
              <a:avLst/>
              <a:pathLst>
                <a:path w="1374695" h="1448574">
                  <a:moveTo>
                    <a:pt x="0" y="203991"/>
                  </a:moveTo>
                  <a:lnTo>
                    <a:pt x="14649" y="263257"/>
                  </a:lnTo>
                  <a:lnTo>
                    <a:pt x="29299" y="322523"/>
                  </a:lnTo>
                  <a:lnTo>
                    <a:pt x="43949" y="381789"/>
                  </a:lnTo>
                  <a:lnTo>
                    <a:pt x="58599" y="441055"/>
                  </a:lnTo>
                  <a:lnTo>
                    <a:pt x="73249" y="500320"/>
                  </a:lnTo>
                  <a:lnTo>
                    <a:pt x="87898" y="559586"/>
                  </a:lnTo>
                  <a:lnTo>
                    <a:pt x="102548" y="618852"/>
                  </a:lnTo>
                  <a:lnTo>
                    <a:pt x="117198" y="678118"/>
                  </a:lnTo>
                  <a:lnTo>
                    <a:pt x="131848" y="737384"/>
                  </a:lnTo>
                  <a:lnTo>
                    <a:pt x="146498" y="796650"/>
                  </a:lnTo>
                  <a:lnTo>
                    <a:pt x="161147" y="855916"/>
                  </a:lnTo>
                  <a:lnTo>
                    <a:pt x="175797" y="915182"/>
                  </a:lnTo>
                  <a:lnTo>
                    <a:pt x="190447" y="974447"/>
                  </a:lnTo>
                  <a:lnTo>
                    <a:pt x="205097" y="1033713"/>
                  </a:lnTo>
                  <a:lnTo>
                    <a:pt x="219747" y="1092979"/>
                  </a:lnTo>
                  <a:lnTo>
                    <a:pt x="234396" y="1152245"/>
                  </a:lnTo>
                  <a:lnTo>
                    <a:pt x="249046" y="1211511"/>
                  </a:lnTo>
                  <a:lnTo>
                    <a:pt x="263696" y="1270777"/>
                  </a:lnTo>
                  <a:lnTo>
                    <a:pt x="278346" y="1330043"/>
                  </a:lnTo>
                  <a:lnTo>
                    <a:pt x="292996" y="1389309"/>
                  </a:lnTo>
                  <a:lnTo>
                    <a:pt x="307645" y="1448574"/>
                  </a:lnTo>
                  <a:lnTo>
                    <a:pt x="364817" y="1433401"/>
                  </a:lnTo>
                  <a:lnTo>
                    <a:pt x="421437" y="1416283"/>
                  </a:lnTo>
                  <a:lnTo>
                    <a:pt x="477439" y="1397240"/>
                  </a:lnTo>
                  <a:lnTo>
                    <a:pt x="532757" y="1376295"/>
                  </a:lnTo>
                  <a:lnTo>
                    <a:pt x="587328" y="1353471"/>
                  </a:lnTo>
                  <a:lnTo>
                    <a:pt x="641086" y="1328796"/>
                  </a:lnTo>
                  <a:lnTo>
                    <a:pt x="693970" y="1302298"/>
                  </a:lnTo>
                  <a:lnTo>
                    <a:pt x="745918" y="1274009"/>
                  </a:lnTo>
                  <a:lnTo>
                    <a:pt x="796869" y="1243962"/>
                  </a:lnTo>
                  <a:lnTo>
                    <a:pt x="846763" y="1212190"/>
                  </a:lnTo>
                  <a:lnTo>
                    <a:pt x="895542" y="1178733"/>
                  </a:lnTo>
                  <a:lnTo>
                    <a:pt x="943150" y="1143627"/>
                  </a:lnTo>
                  <a:lnTo>
                    <a:pt x="989530" y="1106916"/>
                  </a:lnTo>
                  <a:lnTo>
                    <a:pt x="1034628" y="1068641"/>
                  </a:lnTo>
                  <a:lnTo>
                    <a:pt x="1078393" y="1028848"/>
                  </a:lnTo>
                  <a:lnTo>
                    <a:pt x="1120772" y="987582"/>
                  </a:lnTo>
                  <a:lnTo>
                    <a:pt x="1161716" y="944892"/>
                  </a:lnTo>
                  <a:lnTo>
                    <a:pt x="1201177" y="900828"/>
                  </a:lnTo>
                  <a:lnTo>
                    <a:pt x="1239110" y="855442"/>
                  </a:lnTo>
                  <a:lnTo>
                    <a:pt x="1275470" y="808785"/>
                  </a:lnTo>
                  <a:lnTo>
                    <a:pt x="1310214" y="760914"/>
                  </a:lnTo>
                  <a:lnTo>
                    <a:pt x="1343302" y="711883"/>
                  </a:lnTo>
                  <a:lnTo>
                    <a:pt x="1374695" y="661750"/>
                  </a:lnTo>
                  <a:lnTo>
                    <a:pt x="1322407" y="630238"/>
                  </a:lnTo>
                  <a:lnTo>
                    <a:pt x="1270118" y="598726"/>
                  </a:lnTo>
                  <a:lnTo>
                    <a:pt x="1217830" y="567214"/>
                  </a:lnTo>
                  <a:lnTo>
                    <a:pt x="1165542" y="535702"/>
                  </a:lnTo>
                  <a:lnTo>
                    <a:pt x="1113254" y="504190"/>
                  </a:lnTo>
                  <a:lnTo>
                    <a:pt x="1060965" y="472678"/>
                  </a:lnTo>
                  <a:lnTo>
                    <a:pt x="1008677" y="441166"/>
                  </a:lnTo>
                  <a:lnTo>
                    <a:pt x="956389" y="409655"/>
                  </a:lnTo>
                  <a:lnTo>
                    <a:pt x="904101" y="378143"/>
                  </a:lnTo>
                  <a:lnTo>
                    <a:pt x="851813" y="346631"/>
                  </a:lnTo>
                  <a:lnTo>
                    <a:pt x="799524" y="315119"/>
                  </a:lnTo>
                  <a:lnTo>
                    <a:pt x="747236" y="283607"/>
                  </a:lnTo>
                  <a:lnTo>
                    <a:pt x="694948" y="252095"/>
                  </a:lnTo>
                  <a:lnTo>
                    <a:pt x="642660" y="220583"/>
                  </a:lnTo>
                  <a:lnTo>
                    <a:pt x="590371" y="189071"/>
                  </a:lnTo>
                  <a:lnTo>
                    <a:pt x="538083" y="157559"/>
                  </a:lnTo>
                  <a:lnTo>
                    <a:pt x="485795" y="126047"/>
                  </a:lnTo>
                  <a:lnTo>
                    <a:pt x="433507" y="94535"/>
                  </a:lnTo>
                  <a:lnTo>
                    <a:pt x="381218" y="63023"/>
                  </a:lnTo>
                  <a:lnTo>
                    <a:pt x="328930" y="31511"/>
                  </a:lnTo>
                  <a:lnTo>
                    <a:pt x="276642" y="0"/>
                  </a:lnTo>
                  <a:lnTo>
                    <a:pt x="243090" y="48222"/>
                  </a:lnTo>
                  <a:lnTo>
                    <a:pt x="203526" y="91649"/>
                  </a:lnTo>
                  <a:lnTo>
                    <a:pt x="158627" y="129534"/>
                  </a:lnTo>
                  <a:lnTo>
                    <a:pt x="109164" y="161229"/>
                  </a:lnTo>
                  <a:lnTo>
                    <a:pt x="55985" y="186191"/>
                  </a:lnTo>
                  <a:close/>
                </a:path>
              </a:pathLst>
            </a:custGeom>
            <a:solidFill>
              <a:srgbClr val="822E1C">
                <a:alpha val="100000"/>
              </a:srgbClr>
            </a:solidFill>
            <a:ln w="13550" cap="flat">
              <a:solidFill>
                <a:srgbClr val="000000">
                  <a:alpha val="100000"/>
                </a:srgbClr>
              </a:solidFill>
              <a:prstDash val="solid"/>
              <a:miter/>
            </a:ln>
          </p:spPr>
          <p:txBody>
            <a:bodyPr/>
            <a:lstStyle/>
            <a:p/>
          </p:txBody>
        </p:sp>
        <p:sp>
          <p:nvSpPr>
            <p:cNvPr id="7" name="pg7"/>
            <p:cNvSpPr/>
            <p:nvPr/>
          </p:nvSpPr>
          <p:spPr>
            <a:xfrm>
              <a:off x="1656205" y="4347138"/>
              <a:ext cx="1196883" cy="1330373"/>
            </a:xfrm>
            <a:custGeom>
              <a:avLst/>
              <a:pathLst>
                <a:path w="1196883" h="1330373">
                  <a:moveTo>
                    <a:pt x="578934" y="0"/>
                  </a:moveTo>
                  <a:lnTo>
                    <a:pt x="551366" y="54470"/>
                  </a:lnTo>
                  <a:lnTo>
                    <a:pt x="523798" y="108941"/>
                  </a:lnTo>
                  <a:lnTo>
                    <a:pt x="496229" y="163411"/>
                  </a:lnTo>
                  <a:lnTo>
                    <a:pt x="468661" y="217882"/>
                  </a:lnTo>
                  <a:lnTo>
                    <a:pt x="441093" y="272353"/>
                  </a:lnTo>
                  <a:lnTo>
                    <a:pt x="413524" y="326823"/>
                  </a:lnTo>
                  <a:lnTo>
                    <a:pt x="385956" y="381294"/>
                  </a:lnTo>
                  <a:lnTo>
                    <a:pt x="358388" y="435764"/>
                  </a:lnTo>
                  <a:lnTo>
                    <a:pt x="330819" y="490235"/>
                  </a:lnTo>
                  <a:lnTo>
                    <a:pt x="303251" y="544706"/>
                  </a:lnTo>
                  <a:lnTo>
                    <a:pt x="275683" y="599176"/>
                  </a:lnTo>
                  <a:lnTo>
                    <a:pt x="248114" y="653647"/>
                  </a:lnTo>
                  <a:lnTo>
                    <a:pt x="220546" y="708118"/>
                  </a:lnTo>
                  <a:lnTo>
                    <a:pt x="192978" y="762588"/>
                  </a:lnTo>
                  <a:lnTo>
                    <a:pt x="165409" y="817059"/>
                  </a:lnTo>
                  <a:lnTo>
                    <a:pt x="137841" y="871529"/>
                  </a:lnTo>
                  <a:lnTo>
                    <a:pt x="110273" y="926000"/>
                  </a:lnTo>
                  <a:lnTo>
                    <a:pt x="82704" y="980471"/>
                  </a:lnTo>
                  <a:lnTo>
                    <a:pt x="55136" y="1034941"/>
                  </a:lnTo>
                  <a:lnTo>
                    <a:pt x="27568" y="1089412"/>
                  </a:lnTo>
                  <a:lnTo>
                    <a:pt x="0" y="1143883"/>
                  </a:lnTo>
                  <a:lnTo>
                    <a:pt x="52710" y="1169449"/>
                  </a:lnTo>
                  <a:lnTo>
                    <a:pt x="106256" y="1193217"/>
                  </a:lnTo>
                  <a:lnTo>
                    <a:pt x="160576" y="1215159"/>
                  </a:lnTo>
                  <a:lnTo>
                    <a:pt x="215607" y="1235250"/>
                  </a:lnTo>
                  <a:lnTo>
                    <a:pt x="271287" y="1253467"/>
                  </a:lnTo>
                  <a:lnTo>
                    <a:pt x="327551" y="1269789"/>
                  </a:lnTo>
                  <a:lnTo>
                    <a:pt x="384335" y="1284198"/>
                  </a:lnTo>
                  <a:lnTo>
                    <a:pt x="441575" y="1296677"/>
                  </a:lnTo>
                  <a:lnTo>
                    <a:pt x="499204" y="1307211"/>
                  </a:lnTo>
                  <a:lnTo>
                    <a:pt x="557156" y="1315789"/>
                  </a:lnTo>
                  <a:lnTo>
                    <a:pt x="615366" y="1322400"/>
                  </a:lnTo>
                  <a:lnTo>
                    <a:pt x="673766" y="1327038"/>
                  </a:lnTo>
                  <a:lnTo>
                    <a:pt x="732289" y="1329697"/>
                  </a:lnTo>
                  <a:lnTo>
                    <a:pt x="790869" y="1330373"/>
                  </a:lnTo>
                  <a:lnTo>
                    <a:pt x="849439" y="1329067"/>
                  </a:lnTo>
                  <a:lnTo>
                    <a:pt x="907930" y="1325779"/>
                  </a:lnTo>
                  <a:lnTo>
                    <a:pt x="966277" y="1320513"/>
                  </a:lnTo>
                  <a:lnTo>
                    <a:pt x="1024412" y="1313276"/>
                  </a:lnTo>
                  <a:lnTo>
                    <a:pt x="1082269" y="1304075"/>
                  </a:lnTo>
                  <a:lnTo>
                    <a:pt x="1139781" y="1292922"/>
                  </a:lnTo>
                  <a:lnTo>
                    <a:pt x="1196883" y="1279828"/>
                  </a:lnTo>
                  <a:lnTo>
                    <a:pt x="1182233" y="1220562"/>
                  </a:lnTo>
                  <a:lnTo>
                    <a:pt x="1167584" y="1161296"/>
                  </a:lnTo>
                  <a:lnTo>
                    <a:pt x="1152934" y="1102030"/>
                  </a:lnTo>
                  <a:lnTo>
                    <a:pt x="1138284" y="1042765"/>
                  </a:lnTo>
                  <a:lnTo>
                    <a:pt x="1123634" y="983499"/>
                  </a:lnTo>
                  <a:lnTo>
                    <a:pt x="1108984" y="924233"/>
                  </a:lnTo>
                  <a:lnTo>
                    <a:pt x="1094335" y="864967"/>
                  </a:lnTo>
                  <a:lnTo>
                    <a:pt x="1079685" y="805701"/>
                  </a:lnTo>
                  <a:lnTo>
                    <a:pt x="1065035" y="746435"/>
                  </a:lnTo>
                  <a:lnTo>
                    <a:pt x="1050385" y="687169"/>
                  </a:lnTo>
                  <a:lnTo>
                    <a:pt x="1035735" y="627903"/>
                  </a:lnTo>
                  <a:lnTo>
                    <a:pt x="1021086" y="568638"/>
                  </a:lnTo>
                  <a:lnTo>
                    <a:pt x="1006436" y="509372"/>
                  </a:lnTo>
                  <a:lnTo>
                    <a:pt x="991786" y="450106"/>
                  </a:lnTo>
                  <a:lnTo>
                    <a:pt x="977136" y="390840"/>
                  </a:lnTo>
                  <a:lnTo>
                    <a:pt x="962486" y="331574"/>
                  </a:lnTo>
                  <a:lnTo>
                    <a:pt x="947837" y="272308"/>
                  </a:lnTo>
                  <a:lnTo>
                    <a:pt x="933187" y="213042"/>
                  </a:lnTo>
                  <a:lnTo>
                    <a:pt x="918537" y="153776"/>
                  </a:lnTo>
                  <a:lnTo>
                    <a:pt x="903887" y="94511"/>
                  </a:lnTo>
                  <a:lnTo>
                    <a:pt x="889237" y="35245"/>
                  </a:lnTo>
                  <a:lnTo>
                    <a:pt x="826429" y="46107"/>
                  </a:lnTo>
                  <a:lnTo>
                    <a:pt x="762715" y="47959"/>
                  </a:lnTo>
                  <a:lnTo>
                    <a:pt x="699382" y="40766"/>
                  </a:lnTo>
                  <a:lnTo>
                    <a:pt x="637707" y="24671"/>
                  </a:lnTo>
                  <a:close/>
                </a:path>
              </a:pathLst>
            </a:custGeom>
            <a:solidFill>
              <a:srgbClr val="1C7F93">
                <a:alpha val="100000"/>
              </a:srgbClr>
            </a:solidFill>
            <a:ln w="13550" cap="flat">
              <a:solidFill>
                <a:srgbClr val="000000">
                  <a:alpha val="100000"/>
                </a:srgbClr>
              </a:solidFill>
              <a:prstDash val="solid"/>
              <a:miter/>
            </a:ln>
          </p:spPr>
          <p:txBody>
            <a:bodyPr/>
            <a:lstStyle/>
            <a:p/>
          </p:txBody>
        </p:sp>
        <p:sp>
          <p:nvSpPr>
            <p:cNvPr id="8" name="pg8"/>
            <p:cNvSpPr/>
            <p:nvPr/>
          </p:nvSpPr>
          <p:spPr>
            <a:xfrm>
              <a:off x="1057889" y="4217634"/>
              <a:ext cx="1177250" cy="1273386"/>
            </a:xfrm>
            <a:custGeom>
              <a:avLst/>
              <a:pathLst>
                <a:path w="1177250" h="1273386">
                  <a:moveTo>
                    <a:pt x="1022131" y="0"/>
                  </a:moveTo>
                  <a:lnTo>
                    <a:pt x="973458" y="36851"/>
                  </a:lnTo>
                  <a:lnTo>
                    <a:pt x="924785" y="73702"/>
                  </a:lnTo>
                  <a:lnTo>
                    <a:pt x="876112" y="110553"/>
                  </a:lnTo>
                  <a:lnTo>
                    <a:pt x="827439" y="147404"/>
                  </a:lnTo>
                  <a:lnTo>
                    <a:pt x="778766" y="184255"/>
                  </a:lnTo>
                  <a:lnTo>
                    <a:pt x="730094" y="221106"/>
                  </a:lnTo>
                  <a:lnTo>
                    <a:pt x="681421" y="257957"/>
                  </a:lnTo>
                  <a:lnTo>
                    <a:pt x="632748" y="294809"/>
                  </a:lnTo>
                  <a:lnTo>
                    <a:pt x="584075" y="331660"/>
                  </a:lnTo>
                  <a:lnTo>
                    <a:pt x="535402" y="368511"/>
                  </a:lnTo>
                  <a:lnTo>
                    <a:pt x="486729" y="405362"/>
                  </a:lnTo>
                  <a:lnTo>
                    <a:pt x="438056" y="442213"/>
                  </a:lnTo>
                  <a:lnTo>
                    <a:pt x="389383" y="479064"/>
                  </a:lnTo>
                  <a:lnTo>
                    <a:pt x="340710" y="515915"/>
                  </a:lnTo>
                  <a:lnTo>
                    <a:pt x="292037" y="552766"/>
                  </a:lnTo>
                  <a:lnTo>
                    <a:pt x="243364" y="589618"/>
                  </a:lnTo>
                  <a:lnTo>
                    <a:pt x="194691" y="626469"/>
                  </a:lnTo>
                  <a:lnTo>
                    <a:pt x="146018" y="663320"/>
                  </a:lnTo>
                  <a:lnTo>
                    <a:pt x="97345" y="700171"/>
                  </a:lnTo>
                  <a:lnTo>
                    <a:pt x="48672" y="737022"/>
                  </a:lnTo>
                  <a:lnTo>
                    <a:pt x="0" y="773873"/>
                  </a:lnTo>
                  <a:lnTo>
                    <a:pt x="37338" y="821440"/>
                  </a:lnTo>
                  <a:lnTo>
                    <a:pt x="76315" y="867673"/>
                  </a:lnTo>
                  <a:lnTo>
                    <a:pt x="116884" y="912516"/>
                  </a:lnTo>
                  <a:lnTo>
                    <a:pt x="158994" y="955914"/>
                  </a:lnTo>
                  <a:lnTo>
                    <a:pt x="202595" y="997816"/>
                  </a:lnTo>
                  <a:lnTo>
                    <a:pt x="247633" y="1038168"/>
                  </a:lnTo>
                  <a:lnTo>
                    <a:pt x="294053" y="1076922"/>
                  </a:lnTo>
                  <a:lnTo>
                    <a:pt x="341798" y="1114031"/>
                  </a:lnTo>
                  <a:lnTo>
                    <a:pt x="390811" y="1149450"/>
                  </a:lnTo>
                  <a:lnTo>
                    <a:pt x="441031" y="1183135"/>
                  </a:lnTo>
                  <a:lnTo>
                    <a:pt x="492397" y="1215045"/>
                  </a:lnTo>
                  <a:lnTo>
                    <a:pt x="544847" y="1245140"/>
                  </a:lnTo>
                  <a:lnTo>
                    <a:pt x="598315" y="1273386"/>
                  </a:lnTo>
                  <a:lnTo>
                    <a:pt x="625884" y="1218915"/>
                  </a:lnTo>
                  <a:lnTo>
                    <a:pt x="653452" y="1164445"/>
                  </a:lnTo>
                  <a:lnTo>
                    <a:pt x="681020" y="1109974"/>
                  </a:lnTo>
                  <a:lnTo>
                    <a:pt x="708589" y="1055503"/>
                  </a:lnTo>
                  <a:lnTo>
                    <a:pt x="736157" y="1001033"/>
                  </a:lnTo>
                  <a:lnTo>
                    <a:pt x="763725" y="946562"/>
                  </a:lnTo>
                  <a:lnTo>
                    <a:pt x="791294" y="892091"/>
                  </a:lnTo>
                  <a:lnTo>
                    <a:pt x="818862" y="837621"/>
                  </a:lnTo>
                  <a:lnTo>
                    <a:pt x="846430" y="783150"/>
                  </a:lnTo>
                  <a:lnTo>
                    <a:pt x="873999" y="728680"/>
                  </a:lnTo>
                  <a:lnTo>
                    <a:pt x="901567" y="674209"/>
                  </a:lnTo>
                  <a:lnTo>
                    <a:pt x="929135" y="619738"/>
                  </a:lnTo>
                  <a:lnTo>
                    <a:pt x="956704" y="565268"/>
                  </a:lnTo>
                  <a:lnTo>
                    <a:pt x="984272" y="510797"/>
                  </a:lnTo>
                  <a:lnTo>
                    <a:pt x="1011840" y="456326"/>
                  </a:lnTo>
                  <a:lnTo>
                    <a:pt x="1039409" y="401856"/>
                  </a:lnTo>
                  <a:lnTo>
                    <a:pt x="1066977" y="347385"/>
                  </a:lnTo>
                  <a:lnTo>
                    <a:pt x="1094545" y="292915"/>
                  </a:lnTo>
                  <a:lnTo>
                    <a:pt x="1122113" y="238444"/>
                  </a:lnTo>
                  <a:lnTo>
                    <a:pt x="1149682" y="183973"/>
                  </a:lnTo>
                  <a:lnTo>
                    <a:pt x="1177250" y="129503"/>
                  </a:lnTo>
                  <a:lnTo>
                    <a:pt x="1119181" y="94360"/>
                  </a:lnTo>
                  <a:lnTo>
                    <a:pt x="1067078" y="50860"/>
                  </a:lnTo>
                  <a:close/>
                </a:path>
              </a:pathLst>
            </a:custGeom>
            <a:solidFill>
              <a:srgbClr val="AAF400">
                <a:alpha val="100000"/>
              </a:srgbClr>
            </a:solidFill>
            <a:ln w="13550" cap="flat">
              <a:solidFill>
                <a:srgbClr val="000000">
                  <a:alpha val="100000"/>
                </a:srgbClr>
              </a:solidFill>
              <a:prstDash val="solid"/>
              <a:miter/>
            </a:ln>
          </p:spPr>
          <p:txBody>
            <a:bodyPr/>
            <a:lstStyle/>
            <a:p/>
          </p:txBody>
        </p:sp>
        <p:sp>
          <p:nvSpPr>
            <p:cNvPr id="9" name="pg9"/>
            <p:cNvSpPr/>
            <p:nvPr/>
          </p:nvSpPr>
          <p:spPr>
            <a:xfrm>
              <a:off x="747056" y="4042747"/>
              <a:ext cx="1332964" cy="948761"/>
            </a:xfrm>
            <a:custGeom>
              <a:avLst/>
              <a:pathLst>
                <a:path w="1332964" h="948761">
                  <a:moveTo>
                    <a:pt x="1252378" y="0"/>
                  </a:moveTo>
                  <a:lnTo>
                    <a:pt x="1192741" y="13056"/>
                  </a:lnTo>
                  <a:lnTo>
                    <a:pt x="1133104" y="26113"/>
                  </a:lnTo>
                  <a:lnTo>
                    <a:pt x="1073467" y="39170"/>
                  </a:lnTo>
                  <a:lnTo>
                    <a:pt x="1013829" y="52227"/>
                  </a:lnTo>
                  <a:lnTo>
                    <a:pt x="954192" y="65284"/>
                  </a:lnTo>
                  <a:lnTo>
                    <a:pt x="894555" y="78341"/>
                  </a:lnTo>
                  <a:lnTo>
                    <a:pt x="834918" y="91398"/>
                  </a:lnTo>
                  <a:lnTo>
                    <a:pt x="775281" y="104455"/>
                  </a:lnTo>
                  <a:lnTo>
                    <a:pt x="715644" y="117511"/>
                  </a:lnTo>
                  <a:lnTo>
                    <a:pt x="656007" y="130568"/>
                  </a:lnTo>
                  <a:lnTo>
                    <a:pt x="596370" y="143625"/>
                  </a:lnTo>
                  <a:lnTo>
                    <a:pt x="536733" y="156682"/>
                  </a:lnTo>
                  <a:lnTo>
                    <a:pt x="477096" y="169739"/>
                  </a:lnTo>
                  <a:lnTo>
                    <a:pt x="417459" y="182796"/>
                  </a:lnTo>
                  <a:lnTo>
                    <a:pt x="357822" y="195853"/>
                  </a:lnTo>
                  <a:lnTo>
                    <a:pt x="298185" y="208910"/>
                  </a:lnTo>
                  <a:lnTo>
                    <a:pt x="238548" y="221967"/>
                  </a:lnTo>
                  <a:lnTo>
                    <a:pt x="178911" y="235023"/>
                  </a:lnTo>
                  <a:lnTo>
                    <a:pt x="119274" y="248080"/>
                  </a:lnTo>
                  <a:lnTo>
                    <a:pt x="59637" y="261137"/>
                  </a:lnTo>
                  <a:lnTo>
                    <a:pt x="0" y="274194"/>
                  </a:lnTo>
                  <a:lnTo>
                    <a:pt x="14436" y="334877"/>
                  </a:lnTo>
                  <a:lnTo>
                    <a:pt x="31050" y="395000"/>
                  </a:lnTo>
                  <a:lnTo>
                    <a:pt x="49819" y="454486"/>
                  </a:lnTo>
                  <a:lnTo>
                    <a:pt x="70720" y="513256"/>
                  </a:lnTo>
                  <a:lnTo>
                    <a:pt x="93725" y="571235"/>
                  </a:lnTo>
                  <a:lnTo>
                    <a:pt x="118804" y="628348"/>
                  </a:lnTo>
                  <a:lnTo>
                    <a:pt x="145925" y="684520"/>
                  </a:lnTo>
                  <a:lnTo>
                    <a:pt x="175052" y="739678"/>
                  </a:lnTo>
                  <a:lnTo>
                    <a:pt x="206149" y="793750"/>
                  </a:lnTo>
                  <a:lnTo>
                    <a:pt x="239173" y="846667"/>
                  </a:lnTo>
                  <a:lnTo>
                    <a:pt x="274083" y="898360"/>
                  </a:lnTo>
                  <a:lnTo>
                    <a:pt x="310832" y="948761"/>
                  </a:lnTo>
                  <a:lnTo>
                    <a:pt x="359505" y="911910"/>
                  </a:lnTo>
                  <a:lnTo>
                    <a:pt x="408178" y="875059"/>
                  </a:lnTo>
                  <a:lnTo>
                    <a:pt x="456851" y="838208"/>
                  </a:lnTo>
                  <a:lnTo>
                    <a:pt x="505524" y="801356"/>
                  </a:lnTo>
                  <a:lnTo>
                    <a:pt x="554197" y="764505"/>
                  </a:lnTo>
                  <a:lnTo>
                    <a:pt x="602870" y="727654"/>
                  </a:lnTo>
                  <a:lnTo>
                    <a:pt x="651543" y="690803"/>
                  </a:lnTo>
                  <a:lnTo>
                    <a:pt x="700216" y="653952"/>
                  </a:lnTo>
                  <a:lnTo>
                    <a:pt x="748889" y="617101"/>
                  </a:lnTo>
                  <a:lnTo>
                    <a:pt x="797562" y="580250"/>
                  </a:lnTo>
                  <a:lnTo>
                    <a:pt x="846235" y="543399"/>
                  </a:lnTo>
                  <a:lnTo>
                    <a:pt x="894908" y="506547"/>
                  </a:lnTo>
                  <a:lnTo>
                    <a:pt x="943580" y="469696"/>
                  </a:lnTo>
                  <a:lnTo>
                    <a:pt x="992253" y="432845"/>
                  </a:lnTo>
                  <a:lnTo>
                    <a:pt x="1040926" y="395994"/>
                  </a:lnTo>
                  <a:lnTo>
                    <a:pt x="1089599" y="359143"/>
                  </a:lnTo>
                  <a:lnTo>
                    <a:pt x="1138272" y="322292"/>
                  </a:lnTo>
                  <a:lnTo>
                    <a:pt x="1186945" y="285441"/>
                  </a:lnTo>
                  <a:lnTo>
                    <a:pt x="1235618" y="248589"/>
                  </a:lnTo>
                  <a:lnTo>
                    <a:pt x="1284291" y="211738"/>
                  </a:lnTo>
                  <a:lnTo>
                    <a:pt x="1332964" y="174887"/>
                  </a:lnTo>
                  <a:lnTo>
                    <a:pt x="1297762" y="120680"/>
                  </a:lnTo>
                  <a:lnTo>
                    <a:pt x="1270713" y="61979"/>
                  </a:lnTo>
                  <a:close/>
                </a:path>
              </a:pathLst>
            </a:custGeom>
            <a:solidFill>
              <a:srgbClr val="DEA0FD">
                <a:alpha val="100000"/>
              </a:srgbClr>
            </a:solidFill>
            <a:ln w="13550" cap="flat">
              <a:solidFill>
                <a:srgbClr val="000000">
                  <a:alpha val="100000"/>
                </a:srgbClr>
              </a:solidFill>
              <a:prstDash val="solid"/>
              <a:miter/>
            </a:ln>
          </p:spPr>
          <p:txBody>
            <a:bodyPr/>
            <a:lstStyle/>
            <a:p/>
          </p:txBody>
        </p:sp>
        <p:sp>
          <p:nvSpPr>
            <p:cNvPr id="10" name="pg10"/>
            <p:cNvSpPr/>
            <p:nvPr/>
          </p:nvSpPr>
          <p:spPr>
            <a:xfrm>
              <a:off x="707011" y="3888042"/>
              <a:ext cx="1292422" cy="428899"/>
            </a:xfrm>
            <a:custGeom>
              <a:avLst/>
              <a:pathLst>
                <a:path w="1292422" h="428899">
                  <a:moveTo>
                    <a:pt x="1282298" y="43508"/>
                  </a:moveTo>
                  <a:lnTo>
                    <a:pt x="1221284" y="41436"/>
                  </a:lnTo>
                  <a:lnTo>
                    <a:pt x="1160269" y="39364"/>
                  </a:lnTo>
                  <a:lnTo>
                    <a:pt x="1099255" y="37293"/>
                  </a:lnTo>
                  <a:lnTo>
                    <a:pt x="1038240" y="35221"/>
                  </a:lnTo>
                  <a:lnTo>
                    <a:pt x="977226" y="33149"/>
                  </a:lnTo>
                  <a:lnTo>
                    <a:pt x="916211" y="31077"/>
                  </a:lnTo>
                  <a:lnTo>
                    <a:pt x="855197" y="29005"/>
                  </a:lnTo>
                  <a:lnTo>
                    <a:pt x="794182" y="26933"/>
                  </a:lnTo>
                  <a:lnTo>
                    <a:pt x="733168" y="24862"/>
                  </a:lnTo>
                  <a:lnTo>
                    <a:pt x="672153" y="22790"/>
                  </a:lnTo>
                  <a:lnTo>
                    <a:pt x="611139" y="20718"/>
                  </a:lnTo>
                  <a:lnTo>
                    <a:pt x="550124" y="18646"/>
                  </a:lnTo>
                  <a:lnTo>
                    <a:pt x="489110" y="16574"/>
                  </a:lnTo>
                  <a:lnTo>
                    <a:pt x="428095" y="14502"/>
                  </a:lnTo>
                  <a:lnTo>
                    <a:pt x="367081" y="12431"/>
                  </a:lnTo>
                  <a:lnTo>
                    <a:pt x="306066" y="10359"/>
                  </a:lnTo>
                  <a:lnTo>
                    <a:pt x="245052" y="8287"/>
                  </a:lnTo>
                  <a:lnTo>
                    <a:pt x="184037" y="6215"/>
                  </a:lnTo>
                  <a:lnTo>
                    <a:pt x="123023" y="4143"/>
                  </a:lnTo>
                  <a:lnTo>
                    <a:pt x="62008" y="2071"/>
                  </a:lnTo>
                  <a:lnTo>
                    <a:pt x="994" y="0"/>
                  </a:lnTo>
                  <a:lnTo>
                    <a:pt x="0" y="61673"/>
                  </a:lnTo>
                  <a:lnTo>
                    <a:pt x="1203" y="123342"/>
                  </a:lnTo>
                  <a:lnTo>
                    <a:pt x="4604" y="184930"/>
                  </a:lnTo>
                  <a:lnTo>
                    <a:pt x="10197" y="246357"/>
                  </a:lnTo>
                  <a:lnTo>
                    <a:pt x="17975" y="307546"/>
                  </a:lnTo>
                  <a:lnTo>
                    <a:pt x="27928" y="368419"/>
                  </a:lnTo>
                  <a:lnTo>
                    <a:pt x="40044" y="428899"/>
                  </a:lnTo>
                  <a:lnTo>
                    <a:pt x="99681" y="415842"/>
                  </a:lnTo>
                  <a:lnTo>
                    <a:pt x="159318" y="402785"/>
                  </a:lnTo>
                  <a:lnTo>
                    <a:pt x="218955" y="389728"/>
                  </a:lnTo>
                  <a:lnTo>
                    <a:pt x="278592" y="376671"/>
                  </a:lnTo>
                  <a:lnTo>
                    <a:pt x="338230" y="363614"/>
                  </a:lnTo>
                  <a:lnTo>
                    <a:pt x="397867" y="350557"/>
                  </a:lnTo>
                  <a:lnTo>
                    <a:pt x="457504" y="337501"/>
                  </a:lnTo>
                  <a:lnTo>
                    <a:pt x="517141" y="324444"/>
                  </a:lnTo>
                  <a:lnTo>
                    <a:pt x="576778" y="311387"/>
                  </a:lnTo>
                  <a:lnTo>
                    <a:pt x="636415" y="298330"/>
                  </a:lnTo>
                  <a:lnTo>
                    <a:pt x="696052" y="285273"/>
                  </a:lnTo>
                  <a:lnTo>
                    <a:pt x="755689" y="272216"/>
                  </a:lnTo>
                  <a:lnTo>
                    <a:pt x="815326" y="259159"/>
                  </a:lnTo>
                  <a:lnTo>
                    <a:pt x="874963" y="246102"/>
                  </a:lnTo>
                  <a:lnTo>
                    <a:pt x="934600" y="233045"/>
                  </a:lnTo>
                  <a:lnTo>
                    <a:pt x="994237" y="219989"/>
                  </a:lnTo>
                  <a:lnTo>
                    <a:pt x="1053874" y="206932"/>
                  </a:lnTo>
                  <a:lnTo>
                    <a:pt x="1113511" y="193875"/>
                  </a:lnTo>
                  <a:lnTo>
                    <a:pt x="1173148" y="180818"/>
                  </a:lnTo>
                  <a:lnTo>
                    <a:pt x="1232785" y="167761"/>
                  </a:lnTo>
                  <a:lnTo>
                    <a:pt x="1292422" y="154704"/>
                  </a:lnTo>
                  <a:close/>
                </a:path>
              </a:pathLst>
            </a:custGeom>
            <a:solidFill>
              <a:srgbClr val="C075A6">
                <a:alpha val="100000"/>
              </a:srgbClr>
            </a:solidFill>
            <a:ln w="13550" cap="flat">
              <a:solidFill>
                <a:srgbClr val="000000">
                  <a:alpha val="100000"/>
                </a:srgbClr>
              </a:solidFill>
              <a:prstDash val="solid"/>
              <a:miter/>
            </a:ln>
          </p:spPr>
          <p:txBody>
            <a:bodyPr/>
            <a:lstStyle/>
            <a:p/>
          </p:txBody>
        </p:sp>
        <p:sp>
          <p:nvSpPr>
            <p:cNvPr id="11" name="pg11"/>
            <p:cNvSpPr/>
            <p:nvPr/>
          </p:nvSpPr>
          <p:spPr>
            <a:xfrm>
              <a:off x="708006" y="3605233"/>
              <a:ext cx="1289869" cy="326317"/>
            </a:xfrm>
            <a:custGeom>
              <a:avLst/>
              <a:pathLst>
                <a:path w="1289869" h="326317">
                  <a:moveTo>
                    <a:pt x="1289869" y="252996"/>
                  </a:moveTo>
                  <a:lnTo>
                    <a:pt x="1230020" y="240948"/>
                  </a:lnTo>
                  <a:lnTo>
                    <a:pt x="1170171" y="228901"/>
                  </a:lnTo>
                  <a:lnTo>
                    <a:pt x="1110322" y="216853"/>
                  </a:lnTo>
                  <a:lnTo>
                    <a:pt x="1050473" y="204806"/>
                  </a:lnTo>
                  <a:lnTo>
                    <a:pt x="990623" y="192759"/>
                  </a:lnTo>
                  <a:lnTo>
                    <a:pt x="930774" y="180711"/>
                  </a:lnTo>
                  <a:lnTo>
                    <a:pt x="870925" y="168664"/>
                  </a:lnTo>
                  <a:lnTo>
                    <a:pt x="811076" y="156616"/>
                  </a:lnTo>
                  <a:lnTo>
                    <a:pt x="751227" y="144569"/>
                  </a:lnTo>
                  <a:lnTo>
                    <a:pt x="691378" y="132521"/>
                  </a:lnTo>
                  <a:lnTo>
                    <a:pt x="631529" y="120474"/>
                  </a:lnTo>
                  <a:lnTo>
                    <a:pt x="571679" y="108426"/>
                  </a:lnTo>
                  <a:lnTo>
                    <a:pt x="511830" y="96379"/>
                  </a:lnTo>
                  <a:lnTo>
                    <a:pt x="451981" y="84332"/>
                  </a:lnTo>
                  <a:lnTo>
                    <a:pt x="392132" y="72284"/>
                  </a:lnTo>
                  <a:lnTo>
                    <a:pt x="332283" y="60237"/>
                  </a:lnTo>
                  <a:lnTo>
                    <a:pt x="272434" y="48189"/>
                  </a:lnTo>
                  <a:lnTo>
                    <a:pt x="212585" y="36142"/>
                  </a:lnTo>
                  <a:lnTo>
                    <a:pt x="152735" y="24094"/>
                  </a:lnTo>
                  <a:lnTo>
                    <a:pt x="92886" y="12047"/>
                  </a:lnTo>
                  <a:lnTo>
                    <a:pt x="33037" y="0"/>
                  </a:lnTo>
                  <a:lnTo>
                    <a:pt x="20416" y="70131"/>
                  </a:lnTo>
                  <a:lnTo>
                    <a:pt x="10693" y="140723"/>
                  </a:lnTo>
                  <a:lnTo>
                    <a:pt x="3883" y="211655"/>
                  </a:lnTo>
                  <a:lnTo>
                    <a:pt x="0" y="282808"/>
                  </a:lnTo>
                  <a:lnTo>
                    <a:pt x="61014" y="284880"/>
                  </a:lnTo>
                  <a:lnTo>
                    <a:pt x="122028" y="286952"/>
                  </a:lnTo>
                  <a:lnTo>
                    <a:pt x="183043" y="289023"/>
                  </a:lnTo>
                  <a:lnTo>
                    <a:pt x="244057" y="291095"/>
                  </a:lnTo>
                  <a:lnTo>
                    <a:pt x="305072" y="293167"/>
                  </a:lnTo>
                  <a:lnTo>
                    <a:pt x="366086" y="295239"/>
                  </a:lnTo>
                  <a:lnTo>
                    <a:pt x="427101" y="297311"/>
                  </a:lnTo>
                  <a:lnTo>
                    <a:pt x="488115" y="299383"/>
                  </a:lnTo>
                  <a:lnTo>
                    <a:pt x="549130" y="301454"/>
                  </a:lnTo>
                  <a:lnTo>
                    <a:pt x="610144" y="303526"/>
                  </a:lnTo>
                  <a:lnTo>
                    <a:pt x="671159" y="305598"/>
                  </a:lnTo>
                  <a:lnTo>
                    <a:pt x="732173" y="307670"/>
                  </a:lnTo>
                  <a:lnTo>
                    <a:pt x="793188" y="309742"/>
                  </a:lnTo>
                  <a:lnTo>
                    <a:pt x="854202" y="311814"/>
                  </a:lnTo>
                  <a:lnTo>
                    <a:pt x="915217" y="313885"/>
                  </a:lnTo>
                  <a:lnTo>
                    <a:pt x="976231" y="315957"/>
                  </a:lnTo>
                  <a:lnTo>
                    <a:pt x="1037246" y="318029"/>
                  </a:lnTo>
                  <a:lnTo>
                    <a:pt x="1098260" y="320101"/>
                  </a:lnTo>
                  <a:lnTo>
                    <a:pt x="1159275" y="322173"/>
                  </a:lnTo>
                  <a:lnTo>
                    <a:pt x="1220289" y="324245"/>
                  </a:lnTo>
                  <a:lnTo>
                    <a:pt x="1281304" y="326317"/>
                  </a:lnTo>
                  <a:close/>
                </a:path>
              </a:pathLst>
            </a:custGeom>
            <a:solidFill>
              <a:srgbClr val="F7E1A0">
                <a:alpha val="100000"/>
              </a:srgbClr>
            </a:solidFill>
            <a:ln w="13550" cap="flat">
              <a:solidFill>
                <a:srgbClr val="000000">
                  <a:alpha val="100000"/>
                </a:srgbClr>
              </a:solidFill>
              <a:prstDash val="solid"/>
              <a:miter/>
            </a:ln>
          </p:spPr>
          <p:txBody>
            <a:bodyPr/>
            <a:lstStyle/>
            <a:p/>
          </p:txBody>
        </p:sp>
        <p:sp>
          <p:nvSpPr>
            <p:cNvPr id="12" name="pg12"/>
            <p:cNvSpPr/>
            <p:nvPr/>
          </p:nvSpPr>
          <p:spPr>
            <a:xfrm>
              <a:off x="741044" y="3348676"/>
              <a:ext cx="1275652" cy="509553"/>
            </a:xfrm>
            <a:custGeom>
              <a:avLst/>
              <a:pathLst>
                <a:path w="1275652" h="509553">
                  <a:moveTo>
                    <a:pt x="1275652" y="443038"/>
                  </a:moveTo>
                  <a:lnTo>
                    <a:pt x="1218364" y="421941"/>
                  </a:lnTo>
                  <a:lnTo>
                    <a:pt x="1161075" y="400844"/>
                  </a:lnTo>
                  <a:lnTo>
                    <a:pt x="1103787" y="379747"/>
                  </a:lnTo>
                  <a:lnTo>
                    <a:pt x="1046498" y="358650"/>
                  </a:lnTo>
                  <a:lnTo>
                    <a:pt x="989210" y="337553"/>
                  </a:lnTo>
                  <a:lnTo>
                    <a:pt x="931921" y="316456"/>
                  </a:lnTo>
                  <a:lnTo>
                    <a:pt x="874633" y="295359"/>
                  </a:lnTo>
                  <a:lnTo>
                    <a:pt x="817344" y="274262"/>
                  </a:lnTo>
                  <a:lnTo>
                    <a:pt x="760055" y="253165"/>
                  </a:lnTo>
                  <a:lnTo>
                    <a:pt x="702767" y="232067"/>
                  </a:lnTo>
                  <a:lnTo>
                    <a:pt x="645478" y="210970"/>
                  </a:lnTo>
                  <a:lnTo>
                    <a:pt x="588190" y="189873"/>
                  </a:lnTo>
                  <a:lnTo>
                    <a:pt x="530901" y="168776"/>
                  </a:lnTo>
                  <a:lnTo>
                    <a:pt x="473613" y="147679"/>
                  </a:lnTo>
                  <a:lnTo>
                    <a:pt x="416324" y="126582"/>
                  </a:lnTo>
                  <a:lnTo>
                    <a:pt x="359036" y="105485"/>
                  </a:lnTo>
                  <a:lnTo>
                    <a:pt x="301747" y="84388"/>
                  </a:lnTo>
                  <a:lnTo>
                    <a:pt x="244459" y="63291"/>
                  </a:lnTo>
                  <a:lnTo>
                    <a:pt x="187170" y="42194"/>
                  </a:lnTo>
                  <a:lnTo>
                    <a:pt x="129882" y="21097"/>
                  </a:lnTo>
                  <a:lnTo>
                    <a:pt x="72593" y="0"/>
                  </a:lnTo>
                  <a:lnTo>
                    <a:pt x="50748" y="63041"/>
                  </a:lnTo>
                  <a:lnTo>
                    <a:pt x="31349" y="126878"/>
                  </a:lnTo>
                  <a:lnTo>
                    <a:pt x="14424" y="191415"/>
                  </a:lnTo>
                  <a:lnTo>
                    <a:pt x="0" y="256557"/>
                  </a:lnTo>
                  <a:lnTo>
                    <a:pt x="59849" y="268604"/>
                  </a:lnTo>
                  <a:lnTo>
                    <a:pt x="119698" y="280652"/>
                  </a:lnTo>
                  <a:lnTo>
                    <a:pt x="179547" y="292699"/>
                  </a:lnTo>
                  <a:lnTo>
                    <a:pt x="239396" y="304747"/>
                  </a:lnTo>
                  <a:lnTo>
                    <a:pt x="299245" y="316794"/>
                  </a:lnTo>
                  <a:lnTo>
                    <a:pt x="359094" y="328842"/>
                  </a:lnTo>
                  <a:lnTo>
                    <a:pt x="418943" y="340889"/>
                  </a:lnTo>
                  <a:lnTo>
                    <a:pt x="478793" y="352936"/>
                  </a:lnTo>
                  <a:lnTo>
                    <a:pt x="538642" y="364984"/>
                  </a:lnTo>
                  <a:lnTo>
                    <a:pt x="598491" y="377031"/>
                  </a:lnTo>
                  <a:lnTo>
                    <a:pt x="658340" y="389079"/>
                  </a:lnTo>
                  <a:lnTo>
                    <a:pt x="718189" y="401126"/>
                  </a:lnTo>
                  <a:lnTo>
                    <a:pt x="778038" y="413174"/>
                  </a:lnTo>
                  <a:lnTo>
                    <a:pt x="837887" y="425221"/>
                  </a:lnTo>
                  <a:lnTo>
                    <a:pt x="897737" y="437268"/>
                  </a:lnTo>
                  <a:lnTo>
                    <a:pt x="957586" y="449316"/>
                  </a:lnTo>
                  <a:lnTo>
                    <a:pt x="1017435" y="461363"/>
                  </a:lnTo>
                  <a:lnTo>
                    <a:pt x="1077284" y="473411"/>
                  </a:lnTo>
                  <a:lnTo>
                    <a:pt x="1137133" y="485458"/>
                  </a:lnTo>
                  <a:lnTo>
                    <a:pt x="1196982" y="497506"/>
                  </a:lnTo>
                  <a:lnTo>
                    <a:pt x="1256831" y="509553"/>
                  </a:lnTo>
                  <a:close/>
                </a:path>
              </a:pathLst>
            </a:custGeom>
            <a:solidFill>
              <a:srgbClr val="FC1CBF">
                <a:alpha val="100000"/>
              </a:srgbClr>
            </a:solidFill>
            <a:ln w="13550" cap="flat">
              <a:solidFill>
                <a:srgbClr val="000000">
                  <a:alpha val="100000"/>
                </a:srgbClr>
              </a:solidFill>
              <a:prstDash val="solid"/>
              <a:miter/>
            </a:ln>
          </p:spPr>
          <p:txBody>
            <a:bodyPr/>
            <a:lstStyle/>
            <a:p/>
          </p:txBody>
        </p:sp>
        <p:sp>
          <p:nvSpPr>
            <p:cNvPr id="13" name="pg13"/>
            <p:cNvSpPr/>
            <p:nvPr/>
          </p:nvSpPr>
          <p:spPr>
            <a:xfrm>
              <a:off x="813637" y="3110050"/>
              <a:ext cx="1231335" cy="681665"/>
            </a:xfrm>
            <a:custGeom>
              <a:avLst/>
              <a:pathLst>
                <a:path w="1231335" h="681665">
                  <a:moveTo>
                    <a:pt x="1231335" y="619799"/>
                  </a:moveTo>
                  <a:lnTo>
                    <a:pt x="1177894" y="590284"/>
                  </a:lnTo>
                  <a:lnTo>
                    <a:pt x="1124453" y="560770"/>
                  </a:lnTo>
                  <a:lnTo>
                    <a:pt x="1071012" y="531256"/>
                  </a:lnTo>
                  <a:lnTo>
                    <a:pt x="1017570" y="501742"/>
                  </a:lnTo>
                  <a:lnTo>
                    <a:pt x="964129" y="472227"/>
                  </a:lnTo>
                  <a:lnTo>
                    <a:pt x="910688" y="442713"/>
                  </a:lnTo>
                  <a:lnTo>
                    <a:pt x="857246" y="413199"/>
                  </a:lnTo>
                  <a:lnTo>
                    <a:pt x="803805" y="383685"/>
                  </a:lnTo>
                  <a:lnTo>
                    <a:pt x="750364" y="354170"/>
                  </a:lnTo>
                  <a:lnTo>
                    <a:pt x="696923" y="324656"/>
                  </a:lnTo>
                  <a:lnTo>
                    <a:pt x="643481" y="295142"/>
                  </a:lnTo>
                  <a:lnTo>
                    <a:pt x="590040" y="265628"/>
                  </a:lnTo>
                  <a:lnTo>
                    <a:pt x="536599" y="236113"/>
                  </a:lnTo>
                  <a:lnTo>
                    <a:pt x="483158" y="206599"/>
                  </a:lnTo>
                  <a:lnTo>
                    <a:pt x="429716" y="177085"/>
                  </a:lnTo>
                  <a:lnTo>
                    <a:pt x="376275" y="147571"/>
                  </a:lnTo>
                  <a:lnTo>
                    <a:pt x="322834" y="118056"/>
                  </a:lnTo>
                  <a:lnTo>
                    <a:pt x="269392" y="88542"/>
                  </a:lnTo>
                  <a:lnTo>
                    <a:pt x="215951" y="59028"/>
                  </a:lnTo>
                  <a:lnTo>
                    <a:pt x="162510" y="29514"/>
                  </a:lnTo>
                  <a:lnTo>
                    <a:pt x="109069" y="0"/>
                  </a:lnTo>
                  <a:lnTo>
                    <a:pt x="78425" y="58061"/>
                  </a:lnTo>
                  <a:lnTo>
                    <a:pt x="50006" y="117243"/>
                  </a:lnTo>
                  <a:lnTo>
                    <a:pt x="23851" y="177460"/>
                  </a:lnTo>
                  <a:lnTo>
                    <a:pt x="0" y="238626"/>
                  </a:lnTo>
                  <a:lnTo>
                    <a:pt x="57288" y="259723"/>
                  </a:lnTo>
                  <a:lnTo>
                    <a:pt x="114577" y="280820"/>
                  </a:lnTo>
                  <a:lnTo>
                    <a:pt x="171865" y="301917"/>
                  </a:lnTo>
                  <a:lnTo>
                    <a:pt x="229154" y="323014"/>
                  </a:lnTo>
                  <a:lnTo>
                    <a:pt x="286442" y="344111"/>
                  </a:lnTo>
                  <a:lnTo>
                    <a:pt x="343731" y="365208"/>
                  </a:lnTo>
                  <a:lnTo>
                    <a:pt x="401019" y="386305"/>
                  </a:lnTo>
                  <a:lnTo>
                    <a:pt x="458308" y="407403"/>
                  </a:lnTo>
                  <a:lnTo>
                    <a:pt x="515596" y="428500"/>
                  </a:lnTo>
                  <a:lnTo>
                    <a:pt x="572885" y="449597"/>
                  </a:lnTo>
                  <a:lnTo>
                    <a:pt x="630173" y="470694"/>
                  </a:lnTo>
                  <a:lnTo>
                    <a:pt x="687462" y="491791"/>
                  </a:lnTo>
                  <a:lnTo>
                    <a:pt x="744750" y="512888"/>
                  </a:lnTo>
                  <a:lnTo>
                    <a:pt x="802039" y="533985"/>
                  </a:lnTo>
                  <a:lnTo>
                    <a:pt x="859327" y="555082"/>
                  </a:lnTo>
                  <a:lnTo>
                    <a:pt x="916616" y="576179"/>
                  </a:lnTo>
                  <a:lnTo>
                    <a:pt x="973904" y="597276"/>
                  </a:lnTo>
                  <a:lnTo>
                    <a:pt x="1031193" y="618373"/>
                  </a:lnTo>
                  <a:lnTo>
                    <a:pt x="1088481" y="639470"/>
                  </a:lnTo>
                  <a:lnTo>
                    <a:pt x="1145770" y="660568"/>
                  </a:lnTo>
                  <a:lnTo>
                    <a:pt x="1203058" y="681665"/>
                  </a:lnTo>
                  <a:close/>
                </a:path>
              </a:pathLst>
            </a:custGeom>
            <a:solidFill>
              <a:srgbClr val="FA0087">
                <a:alpha val="100000"/>
              </a:srgbClr>
            </a:solidFill>
            <a:ln w="13550" cap="flat">
              <a:solidFill>
                <a:srgbClr val="000000">
                  <a:alpha val="100000"/>
                </a:srgbClr>
              </a:solidFill>
              <a:prstDash val="solid"/>
              <a:miter/>
            </a:ln>
          </p:spPr>
          <p:txBody>
            <a:bodyPr/>
            <a:lstStyle/>
            <a:p/>
          </p:txBody>
        </p:sp>
        <p:sp>
          <p:nvSpPr>
            <p:cNvPr id="14" name="pg14"/>
            <p:cNvSpPr/>
            <p:nvPr/>
          </p:nvSpPr>
          <p:spPr>
            <a:xfrm>
              <a:off x="922706" y="2945634"/>
              <a:ext cx="1149033" cy="784214"/>
            </a:xfrm>
            <a:custGeom>
              <a:avLst/>
              <a:pathLst>
                <a:path w="1149033" h="784214">
                  <a:moveTo>
                    <a:pt x="1149033" y="741588"/>
                  </a:moveTo>
                  <a:lnTo>
                    <a:pt x="1099233" y="706274"/>
                  </a:lnTo>
                  <a:lnTo>
                    <a:pt x="1049433" y="670960"/>
                  </a:lnTo>
                  <a:lnTo>
                    <a:pt x="999634" y="635647"/>
                  </a:lnTo>
                  <a:lnTo>
                    <a:pt x="949834" y="600333"/>
                  </a:lnTo>
                  <a:lnTo>
                    <a:pt x="900035" y="565019"/>
                  </a:lnTo>
                  <a:lnTo>
                    <a:pt x="850235" y="529705"/>
                  </a:lnTo>
                  <a:lnTo>
                    <a:pt x="800435" y="494392"/>
                  </a:lnTo>
                  <a:lnTo>
                    <a:pt x="750636" y="459078"/>
                  </a:lnTo>
                  <a:lnTo>
                    <a:pt x="700836" y="423764"/>
                  </a:lnTo>
                  <a:lnTo>
                    <a:pt x="651037" y="388451"/>
                  </a:lnTo>
                  <a:lnTo>
                    <a:pt x="601237" y="353137"/>
                  </a:lnTo>
                  <a:lnTo>
                    <a:pt x="551437" y="317823"/>
                  </a:lnTo>
                  <a:lnTo>
                    <a:pt x="501638" y="282509"/>
                  </a:lnTo>
                  <a:lnTo>
                    <a:pt x="451838" y="247196"/>
                  </a:lnTo>
                  <a:lnTo>
                    <a:pt x="402039" y="211882"/>
                  </a:lnTo>
                  <a:lnTo>
                    <a:pt x="352239" y="176568"/>
                  </a:lnTo>
                  <a:lnTo>
                    <a:pt x="302439" y="141254"/>
                  </a:lnTo>
                  <a:lnTo>
                    <a:pt x="252640" y="105941"/>
                  </a:lnTo>
                  <a:lnTo>
                    <a:pt x="202840" y="70627"/>
                  </a:lnTo>
                  <a:lnTo>
                    <a:pt x="153040" y="35313"/>
                  </a:lnTo>
                  <a:lnTo>
                    <a:pt x="103241" y="0"/>
                  </a:lnTo>
                  <a:lnTo>
                    <a:pt x="66784" y="53504"/>
                  </a:lnTo>
                  <a:lnTo>
                    <a:pt x="32354" y="108335"/>
                  </a:lnTo>
                  <a:lnTo>
                    <a:pt x="0" y="164415"/>
                  </a:lnTo>
                  <a:lnTo>
                    <a:pt x="53441" y="193929"/>
                  </a:lnTo>
                  <a:lnTo>
                    <a:pt x="106882" y="223444"/>
                  </a:lnTo>
                  <a:lnTo>
                    <a:pt x="160323" y="252958"/>
                  </a:lnTo>
                  <a:lnTo>
                    <a:pt x="213765" y="282472"/>
                  </a:lnTo>
                  <a:lnTo>
                    <a:pt x="267206" y="311986"/>
                  </a:lnTo>
                  <a:lnTo>
                    <a:pt x="320647" y="341501"/>
                  </a:lnTo>
                  <a:lnTo>
                    <a:pt x="374088" y="371015"/>
                  </a:lnTo>
                  <a:lnTo>
                    <a:pt x="427530" y="400529"/>
                  </a:lnTo>
                  <a:lnTo>
                    <a:pt x="480971" y="430043"/>
                  </a:lnTo>
                  <a:lnTo>
                    <a:pt x="534412" y="459557"/>
                  </a:lnTo>
                  <a:lnTo>
                    <a:pt x="587854" y="489072"/>
                  </a:lnTo>
                  <a:lnTo>
                    <a:pt x="641295" y="518586"/>
                  </a:lnTo>
                  <a:lnTo>
                    <a:pt x="694736" y="548100"/>
                  </a:lnTo>
                  <a:lnTo>
                    <a:pt x="748177" y="577614"/>
                  </a:lnTo>
                  <a:lnTo>
                    <a:pt x="801619" y="607129"/>
                  </a:lnTo>
                  <a:lnTo>
                    <a:pt x="855060" y="636643"/>
                  </a:lnTo>
                  <a:lnTo>
                    <a:pt x="908501" y="666157"/>
                  </a:lnTo>
                  <a:lnTo>
                    <a:pt x="961943" y="695671"/>
                  </a:lnTo>
                  <a:lnTo>
                    <a:pt x="1015384" y="725186"/>
                  </a:lnTo>
                  <a:lnTo>
                    <a:pt x="1068825" y="754700"/>
                  </a:lnTo>
                  <a:lnTo>
                    <a:pt x="1122266" y="784214"/>
                  </a:lnTo>
                  <a:close/>
                </a:path>
              </a:pathLst>
            </a:custGeom>
            <a:solidFill>
              <a:srgbClr val="1CBE4F">
                <a:alpha val="100000"/>
              </a:srgbClr>
            </a:solidFill>
            <a:ln w="13550" cap="flat">
              <a:solidFill>
                <a:srgbClr val="000000">
                  <a:alpha val="100000"/>
                </a:srgbClr>
              </a:solidFill>
              <a:prstDash val="solid"/>
              <a:miter/>
            </a:ln>
          </p:spPr>
          <p:txBody>
            <a:bodyPr/>
            <a:lstStyle/>
            <a:p/>
          </p:txBody>
        </p:sp>
        <p:sp>
          <p:nvSpPr>
            <p:cNvPr id="15" name="pg15"/>
            <p:cNvSpPr/>
            <p:nvPr/>
          </p:nvSpPr>
          <p:spPr>
            <a:xfrm>
              <a:off x="1025948" y="2801926"/>
              <a:ext cx="1075297" cy="885296"/>
            </a:xfrm>
            <a:custGeom>
              <a:avLst/>
              <a:pathLst>
                <a:path w="1075297" h="885296">
                  <a:moveTo>
                    <a:pt x="1075297" y="848038"/>
                  </a:moveTo>
                  <a:lnTo>
                    <a:pt x="1029511" y="807655"/>
                  </a:lnTo>
                  <a:lnTo>
                    <a:pt x="983726" y="767273"/>
                  </a:lnTo>
                  <a:lnTo>
                    <a:pt x="937941" y="726890"/>
                  </a:lnTo>
                  <a:lnTo>
                    <a:pt x="892156" y="686507"/>
                  </a:lnTo>
                  <a:lnTo>
                    <a:pt x="846370" y="646124"/>
                  </a:lnTo>
                  <a:lnTo>
                    <a:pt x="800585" y="605741"/>
                  </a:lnTo>
                  <a:lnTo>
                    <a:pt x="754800" y="565359"/>
                  </a:lnTo>
                  <a:lnTo>
                    <a:pt x="709015" y="524976"/>
                  </a:lnTo>
                  <a:lnTo>
                    <a:pt x="663229" y="484593"/>
                  </a:lnTo>
                  <a:lnTo>
                    <a:pt x="617444" y="444210"/>
                  </a:lnTo>
                  <a:lnTo>
                    <a:pt x="571659" y="403827"/>
                  </a:lnTo>
                  <a:lnTo>
                    <a:pt x="525874" y="363445"/>
                  </a:lnTo>
                  <a:lnTo>
                    <a:pt x="480088" y="323062"/>
                  </a:lnTo>
                  <a:lnTo>
                    <a:pt x="434303" y="282679"/>
                  </a:lnTo>
                  <a:lnTo>
                    <a:pt x="388518" y="242296"/>
                  </a:lnTo>
                  <a:lnTo>
                    <a:pt x="342732" y="201913"/>
                  </a:lnTo>
                  <a:lnTo>
                    <a:pt x="296947" y="161531"/>
                  </a:lnTo>
                  <a:lnTo>
                    <a:pt x="251162" y="121148"/>
                  </a:lnTo>
                  <a:lnTo>
                    <a:pt x="205377" y="80765"/>
                  </a:lnTo>
                  <a:lnTo>
                    <a:pt x="159591" y="40382"/>
                  </a:lnTo>
                  <a:lnTo>
                    <a:pt x="113806" y="0"/>
                  </a:lnTo>
                  <a:lnTo>
                    <a:pt x="74186" y="46552"/>
                  </a:lnTo>
                  <a:lnTo>
                    <a:pt x="36235" y="94475"/>
                  </a:lnTo>
                  <a:lnTo>
                    <a:pt x="0" y="143707"/>
                  </a:lnTo>
                  <a:lnTo>
                    <a:pt x="49799" y="179021"/>
                  </a:lnTo>
                  <a:lnTo>
                    <a:pt x="99599" y="214335"/>
                  </a:lnTo>
                  <a:lnTo>
                    <a:pt x="149398" y="249649"/>
                  </a:lnTo>
                  <a:lnTo>
                    <a:pt x="199198" y="284962"/>
                  </a:lnTo>
                  <a:lnTo>
                    <a:pt x="248998" y="320276"/>
                  </a:lnTo>
                  <a:lnTo>
                    <a:pt x="298797" y="355590"/>
                  </a:lnTo>
                  <a:lnTo>
                    <a:pt x="348597" y="390904"/>
                  </a:lnTo>
                  <a:lnTo>
                    <a:pt x="398396" y="426217"/>
                  </a:lnTo>
                  <a:lnTo>
                    <a:pt x="448196" y="461531"/>
                  </a:lnTo>
                  <a:lnTo>
                    <a:pt x="497996" y="496845"/>
                  </a:lnTo>
                  <a:lnTo>
                    <a:pt x="547795" y="532159"/>
                  </a:lnTo>
                  <a:lnTo>
                    <a:pt x="597595" y="567472"/>
                  </a:lnTo>
                  <a:lnTo>
                    <a:pt x="647394" y="602786"/>
                  </a:lnTo>
                  <a:lnTo>
                    <a:pt x="697194" y="638100"/>
                  </a:lnTo>
                  <a:lnTo>
                    <a:pt x="746994" y="673413"/>
                  </a:lnTo>
                  <a:lnTo>
                    <a:pt x="796793" y="708727"/>
                  </a:lnTo>
                  <a:lnTo>
                    <a:pt x="846593" y="744041"/>
                  </a:lnTo>
                  <a:lnTo>
                    <a:pt x="896392" y="779355"/>
                  </a:lnTo>
                  <a:lnTo>
                    <a:pt x="946192" y="814668"/>
                  </a:lnTo>
                  <a:lnTo>
                    <a:pt x="995992" y="849982"/>
                  </a:lnTo>
                  <a:lnTo>
                    <a:pt x="1045791" y="885296"/>
                  </a:lnTo>
                  <a:close/>
                </a:path>
              </a:pathLst>
            </a:custGeom>
            <a:solidFill>
              <a:srgbClr val="FBE426">
                <a:alpha val="100000"/>
              </a:srgbClr>
            </a:solidFill>
            <a:ln w="13550" cap="flat">
              <a:solidFill>
                <a:srgbClr val="000000">
                  <a:alpha val="100000"/>
                </a:srgbClr>
              </a:solidFill>
              <a:prstDash val="solid"/>
              <a:miter/>
            </a:ln>
          </p:spPr>
          <p:txBody>
            <a:bodyPr/>
            <a:lstStyle/>
            <a:p/>
          </p:txBody>
        </p:sp>
        <p:sp>
          <p:nvSpPr>
            <p:cNvPr id="16" name="pg16"/>
            <p:cNvSpPr/>
            <p:nvPr/>
          </p:nvSpPr>
          <p:spPr>
            <a:xfrm>
              <a:off x="1139754" y="2671061"/>
              <a:ext cx="994771" cy="978903"/>
            </a:xfrm>
            <a:custGeom>
              <a:avLst/>
              <a:pathLst>
                <a:path w="994771" h="978903">
                  <a:moveTo>
                    <a:pt x="994771" y="944975"/>
                  </a:moveTo>
                  <a:lnTo>
                    <a:pt x="953513" y="899976"/>
                  </a:lnTo>
                  <a:lnTo>
                    <a:pt x="912256" y="854978"/>
                  </a:lnTo>
                  <a:lnTo>
                    <a:pt x="870999" y="809979"/>
                  </a:lnTo>
                  <a:lnTo>
                    <a:pt x="829741" y="764980"/>
                  </a:lnTo>
                  <a:lnTo>
                    <a:pt x="788484" y="719981"/>
                  </a:lnTo>
                  <a:lnTo>
                    <a:pt x="747227" y="674982"/>
                  </a:lnTo>
                  <a:lnTo>
                    <a:pt x="705970" y="629983"/>
                  </a:lnTo>
                  <a:lnTo>
                    <a:pt x="664712" y="584984"/>
                  </a:lnTo>
                  <a:lnTo>
                    <a:pt x="623455" y="539986"/>
                  </a:lnTo>
                  <a:lnTo>
                    <a:pt x="582198" y="494987"/>
                  </a:lnTo>
                  <a:lnTo>
                    <a:pt x="540940" y="449988"/>
                  </a:lnTo>
                  <a:lnTo>
                    <a:pt x="499683" y="404989"/>
                  </a:lnTo>
                  <a:lnTo>
                    <a:pt x="458426" y="359990"/>
                  </a:lnTo>
                  <a:lnTo>
                    <a:pt x="417168" y="314991"/>
                  </a:lnTo>
                  <a:lnTo>
                    <a:pt x="375911" y="269993"/>
                  </a:lnTo>
                  <a:lnTo>
                    <a:pt x="334654" y="224994"/>
                  </a:lnTo>
                  <a:lnTo>
                    <a:pt x="293397" y="179995"/>
                  </a:lnTo>
                  <a:lnTo>
                    <a:pt x="252139" y="134996"/>
                  </a:lnTo>
                  <a:lnTo>
                    <a:pt x="210882" y="89997"/>
                  </a:lnTo>
                  <a:lnTo>
                    <a:pt x="169625" y="44998"/>
                  </a:lnTo>
                  <a:lnTo>
                    <a:pt x="128367" y="0"/>
                  </a:lnTo>
                  <a:lnTo>
                    <a:pt x="84046" y="42100"/>
                  </a:lnTo>
                  <a:lnTo>
                    <a:pt x="41239" y="85740"/>
                  </a:lnTo>
                  <a:lnTo>
                    <a:pt x="0" y="130864"/>
                  </a:lnTo>
                  <a:lnTo>
                    <a:pt x="45785" y="171247"/>
                  </a:lnTo>
                  <a:lnTo>
                    <a:pt x="91570" y="211630"/>
                  </a:lnTo>
                  <a:lnTo>
                    <a:pt x="137355" y="252013"/>
                  </a:lnTo>
                  <a:lnTo>
                    <a:pt x="183141" y="292396"/>
                  </a:lnTo>
                  <a:lnTo>
                    <a:pt x="228926" y="332778"/>
                  </a:lnTo>
                  <a:lnTo>
                    <a:pt x="274711" y="373161"/>
                  </a:lnTo>
                  <a:lnTo>
                    <a:pt x="320496" y="413544"/>
                  </a:lnTo>
                  <a:lnTo>
                    <a:pt x="366282" y="453927"/>
                  </a:lnTo>
                  <a:lnTo>
                    <a:pt x="412067" y="494310"/>
                  </a:lnTo>
                  <a:lnTo>
                    <a:pt x="457852" y="534692"/>
                  </a:lnTo>
                  <a:lnTo>
                    <a:pt x="503637" y="575075"/>
                  </a:lnTo>
                  <a:lnTo>
                    <a:pt x="549423" y="615458"/>
                  </a:lnTo>
                  <a:lnTo>
                    <a:pt x="595208" y="655841"/>
                  </a:lnTo>
                  <a:lnTo>
                    <a:pt x="640993" y="696224"/>
                  </a:lnTo>
                  <a:lnTo>
                    <a:pt x="686778" y="736606"/>
                  </a:lnTo>
                  <a:lnTo>
                    <a:pt x="732564" y="776989"/>
                  </a:lnTo>
                  <a:lnTo>
                    <a:pt x="778349" y="817372"/>
                  </a:lnTo>
                  <a:lnTo>
                    <a:pt x="824134" y="857755"/>
                  </a:lnTo>
                  <a:lnTo>
                    <a:pt x="869920" y="898138"/>
                  </a:lnTo>
                  <a:lnTo>
                    <a:pt x="915705" y="938520"/>
                  </a:lnTo>
                  <a:lnTo>
                    <a:pt x="961490" y="978903"/>
                  </a:lnTo>
                  <a:close/>
                </a:path>
              </a:pathLst>
            </a:custGeom>
            <a:solidFill>
              <a:srgbClr val="B10DA1">
                <a:alpha val="100000"/>
              </a:srgbClr>
            </a:solidFill>
            <a:ln w="13550" cap="flat">
              <a:solidFill>
                <a:srgbClr val="000000">
                  <a:alpha val="100000"/>
                </a:srgbClr>
              </a:solidFill>
              <a:prstDash val="solid"/>
              <a:miter/>
            </a:ln>
          </p:spPr>
          <p:txBody>
            <a:bodyPr/>
            <a:lstStyle/>
            <a:p/>
          </p:txBody>
        </p:sp>
        <p:sp>
          <p:nvSpPr>
            <p:cNvPr id="17" name="pg17"/>
            <p:cNvSpPr/>
            <p:nvPr/>
          </p:nvSpPr>
          <p:spPr>
            <a:xfrm>
              <a:off x="1268122" y="2589994"/>
              <a:ext cx="891057" cy="1026042"/>
            </a:xfrm>
            <a:custGeom>
              <a:avLst/>
              <a:pathLst>
                <a:path w="891057" h="1026042">
                  <a:moveTo>
                    <a:pt x="891057" y="1005025"/>
                  </a:moveTo>
                  <a:lnTo>
                    <a:pt x="853154" y="957167"/>
                  </a:lnTo>
                  <a:lnTo>
                    <a:pt x="815251" y="909308"/>
                  </a:lnTo>
                  <a:lnTo>
                    <a:pt x="777348" y="861450"/>
                  </a:lnTo>
                  <a:lnTo>
                    <a:pt x="739445" y="813592"/>
                  </a:lnTo>
                  <a:lnTo>
                    <a:pt x="701542" y="765733"/>
                  </a:lnTo>
                  <a:lnTo>
                    <a:pt x="663639" y="717875"/>
                  </a:lnTo>
                  <a:lnTo>
                    <a:pt x="625736" y="670016"/>
                  </a:lnTo>
                  <a:lnTo>
                    <a:pt x="587833" y="622158"/>
                  </a:lnTo>
                  <a:lnTo>
                    <a:pt x="549930" y="574300"/>
                  </a:lnTo>
                  <a:lnTo>
                    <a:pt x="512027" y="526441"/>
                  </a:lnTo>
                  <a:lnTo>
                    <a:pt x="474124" y="478583"/>
                  </a:lnTo>
                  <a:lnTo>
                    <a:pt x="436221" y="430725"/>
                  </a:lnTo>
                  <a:lnTo>
                    <a:pt x="398318" y="382866"/>
                  </a:lnTo>
                  <a:lnTo>
                    <a:pt x="360415" y="335008"/>
                  </a:lnTo>
                  <a:lnTo>
                    <a:pt x="322512" y="287150"/>
                  </a:lnTo>
                  <a:lnTo>
                    <a:pt x="284609" y="239291"/>
                  </a:lnTo>
                  <a:lnTo>
                    <a:pt x="246706" y="191433"/>
                  </a:lnTo>
                  <a:lnTo>
                    <a:pt x="208803" y="143575"/>
                  </a:lnTo>
                  <a:lnTo>
                    <a:pt x="170900" y="95716"/>
                  </a:lnTo>
                  <a:lnTo>
                    <a:pt x="132997" y="47858"/>
                  </a:lnTo>
                  <a:lnTo>
                    <a:pt x="95094" y="0"/>
                  </a:lnTo>
                  <a:lnTo>
                    <a:pt x="46815" y="39675"/>
                  </a:lnTo>
                  <a:lnTo>
                    <a:pt x="0" y="81067"/>
                  </a:lnTo>
                  <a:lnTo>
                    <a:pt x="41257" y="126066"/>
                  </a:lnTo>
                  <a:lnTo>
                    <a:pt x="82514" y="171064"/>
                  </a:lnTo>
                  <a:lnTo>
                    <a:pt x="123771" y="216063"/>
                  </a:lnTo>
                  <a:lnTo>
                    <a:pt x="165029" y="261062"/>
                  </a:lnTo>
                  <a:lnTo>
                    <a:pt x="206286" y="306061"/>
                  </a:lnTo>
                  <a:lnTo>
                    <a:pt x="247543" y="351060"/>
                  </a:lnTo>
                  <a:lnTo>
                    <a:pt x="288801" y="396059"/>
                  </a:lnTo>
                  <a:lnTo>
                    <a:pt x="330058" y="441057"/>
                  </a:lnTo>
                  <a:lnTo>
                    <a:pt x="371315" y="486056"/>
                  </a:lnTo>
                  <a:lnTo>
                    <a:pt x="412572" y="531055"/>
                  </a:lnTo>
                  <a:lnTo>
                    <a:pt x="453830" y="576054"/>
                  </a:lnTo>
                  <a:lnTo>
                    <a:pt x="495087" y="621053"/>
                  </a:lnTo>
                  <a:lnTo>
                    <a:pt x="536344" y="666052"/>
                  </a:lnTo>
                  <a:lnTo>
                    <a:pt x="577602" y="711051"/>
                  </a:lnTo>
                  <a:lnTo>
                    <a:pt x="618859" y="756049"/>
                  </a:lnTo>
                  <a:lnTo>
                    <a:pt x="660116" y="801048"/>
                  </a:lnTo>
                  <a:lnTo>
                    <a:pt x="701374" y="846047"/>
                  </a:lnTo>
                  <a:lnTo>
                    <a:pt x="742631" y="891046"/>
                  </a:lnTo>
                  <a:lnTo>
                    <a:pt x="783888" y="936045"/>
                  </a:lnTo>
                  <a:lnTo>
                    <a:pt x="825145" y="981044"/>
                  </a:lnTo>
                  <a:lnTo>
                    <a:pt x="866403" y="1026042"/>
                  </a:lnTo>
                  <a:close/>
                </a:path>
              </a:pathLst>
            </a:custGeom>
            <a:solidFill>
              <a:srgbClr val="85660D">
                <a:alpha val="100000"/>
              </a:srgbClr>
            </a:solidFill>
            <a:ln w="13550" cap="flat">
              <a:solidFill>
                <a:srgbClr val="000000">
                  <a:alpha val="100000"/>
                </a:srgbClr>
              </a:solidFill>
              <a:prstDash val="solid"/>
              <a:miter/>
            </a:ln>
          </p:spPr>
          <p:txBody>
            <a:bodyPr/>
            <a:lstStyle/>
            <a:p/>
          </p:txBody>
        </p:sp>
        <p:sp>
          <p:nvSpPr>
            <p:cNvPr id="18" name="pg18"/>
            <p:cNvSpPr/>
            <p:nvPr/>
          </p:nvSpPr>
          <p:spPr>
            <a:xfrm>
              <a:off x="1363216" y="2520163"/>
              <a:ext cx="820490" cy="1074856"/>
            </a:xfrm>
            <a:custGeom>
              <a:avLst/>
              <a:pathLst>
                <a:path w="820490" h="1074856">
                  <a:moveTo>
                    <a:pt x="820490" y="1056751"/>
                  </a:moveTo>
                  <a:lnTo>
                    <a:pt x="785924" y="1006430"/>
                  </a:lnTo>
                  <a:lnTo>
                    <a:pt x="751358" y="956108"/>
                  </a:lnTo>
                  <a:lnTo>
                    <a:pt x="716792" y="905787"/>
                  </a:lnTo>
                  <a:lnTo>
                    <a:pt x="682226" y="855465"/>
                  </a:lnTo>
                  <a:lnTo>
                    <a:pt x="647660" y="805144"/>
                  </a:lnTo>
                  <a:lnTo>
                    <a:pt x="613094" y="754822"/>
                  </a:lnTo>
                  <a:lnTo>
                    <a:pt x="578528" y="704501"/>
                  </a:lnTo>
                  <a:lnTo>
                    <a:pt x="543962" y="654179"/>
                  </a:lnTo>
                  <a:lnTo>
                    <a:pt x="509396" y="603858"/>
                  </a:lnTo>
                  <a:lnTo>
                    <a:pt x="474830" y="553536"/>
                  </a:lnTo>
                  <a:lnTo>
                    <a:pt x="440265" y="503215"/>
                  </a:lnTo>
                  <a:lnTo>
                    <a:pt x="405699" y="452893"/>
                  </a:lnTo>
                  <a:lnTo>
                    <a:pt x="371133" y="402572"/>
                  </a:lnTo>
                  <a:lnTo>
                    <a:pt x="336567" y="352250"/>
                  </a:lnTo>
                  <a:lnTo>
                    <a:pt x="302001" y="301929"/>
                  </a:lnTo>
                  <a:lnTo>
                    <a:pt x="267435" y="251607"/>
                  </a:lnTo>
                  <a:lnTo>
                    <a:pt x="232869" y="201286"/>
                  </a:lnTo>
                  <a:lnTo>
                    <a:pt x="198303" y="150964"/>
                  </a:lnTo>
                  <a:lnTo>
                    <a:pt x="163737" y="100643"/>
                  </a:lnTo>
                  <a:lnTo>
                    <a:pt x="129171" y="50321"/>
                  </a:lnTo>
                  <a:lnTo>
                    <a:pt x="94605" y="0"/>
                  </a:lnTo>
                  <a:lnTo>
                    <a:pt x="46709" y="34111"/>
                  </a:lnTo>
                  <a:lnTo>
                    <a:pt x="0" y="69830"/>
                  </a:lnTo>
                  <a:lnTo>
                    <a:pt x="37903" y="117688"/>
                  </a:lnTo>
                  <a:lnTo>
                    <a:pt x="75806" y="165547"/>
                  </a:lnTo>
                  <a:lnTo>
                    <a:pt x="113709" y="213405"/>
                  </a:lnTo>
                  <a:lnTo>
                    <a:pt x="151612" y="261264"/>
                  </a:lnTo>
                  <a:lnTo>
                    <a:pt x="189515" y="309122"/>
                  </a:lnTo>
                  <a:lnTo>
                    <a:pt x="227418" y="356980"/>
                  </a:lnTo>
                  <a:lnTo>
                    <a:pt x="265321" y="404839"/>
                  </a:lnTo>
                  <a:lnTo>
                    <a:pt x="303224" y="452697"/>
                  </a:lnTo>
                  <a:lnTo>
                    <a:pt x="341127" y="500555"/>
                  </a:lnTo>
                  <a:lnTo>
                    <a:pt x="379030" y="548414"/>
                  </a:lnTo>
                  <a:lnTo>
                    <a:pt x="416933" y="596272"/>
                  </a:lnTo>
                  <a:lnTo>
                    <a:pt x="454836" y="644130"/>
                  </a:lnTo>
                  <a:lnTo>
                    <a:pt x="492739" y="691989"/>
                  </a:lnTo>
                  <a:lnTo>
                    <a:pt x="530642" y="739847"/>
                  </a:lnTo>
                  <a:lnTo>
                    <a:pt x="568545" y="787705"/>
                  </a:lnTo>
                  <a:lnTo>
                    <a:pt x="606448" y="835564"/>
                  </a:lnTo>
                  <a:lnTo>
                    <a:pt x="644351" y="883422"/>
                  </a:lnTo>
                  <a:lnTo>
                    <a:pt x="682254" y="931281"/>
                  </a:lnTo>
                  <a:lnTo>
                    <a:pt x="720157" y="979139"/>
                  </a:lnTo>
                  <a:lnTo>
                    <a:pt x="758060" y="1026997"/>
                  </a:lnTo>
                  <a:lnTo>
                    <a:pt x="795963" y="1074856"/>
                  </a:lnTo>
                  <a:close/>
                </a:path>
              </a:pathLst>
            </a:custGeom>
            <a:solidFill>
              <a:srgbClr val="1C8356">
                <a:alpha val="100000"/>
              </a:srgbClr>
            </a:solidFill>
            <a:ln w="13550" cap="flat">
              <a:solidFill>
                <a:srgbClr val="000000">
                  <a:alpha val="100000"/>
                </a:srgbClr>
              </a:solidFill>
              <a:prstDash val="solid"/>
              <a:miter/>
            </a:ln>
          </p:spPr>
          <p:txBody>
            <a:bodyPr/>
            <a:lstStyle/>
            <a:p/>
          </p:txBody>
        </p:sp>
        <p:sp>
          <p:nvSpPr>
            <p:cNvPr id="19" name="pg19"/>
            <p:cNvSpPr/>
            <p:nvPr/>
          </p:nvSpPr>
          <p:spPr>
            <a:xfrm>
              <a:off x="1457822" y="2461798"/>
              <a:ext cx="749458" cy="1115117"/>
            </a:xfrm>
            <a:custGeom>
              <a:avLst/>
              <a:pathLst>
                <a:path w="749458" h="1115117">
                  <a:moveTo>
                    <a:pt x="749458" y="1099985"/>
                  </a:moveTo>
                  <a:lnTo>
                    <a:pt x="718099" y="1047605"/>
                  </a:lnTo>
                  <a:lnTo>
                    <a:pt x="686741" y="995225"/>
                  </a:lnTo>
                  <a:lnTo>
                    <a:pt x="655382" y="942844"/>
                  </a:lnTo>
                  <a:lnTo>
                    <a:pt x="624023" y="890464"/>
                  </a:lnTo>
                  <a:lnTo>
                    <a:pt x="592665" y="838084"/>
                  </a:lnTo>
                  <a:lnTo>
                    <a:pt x="561306" y="785704"/>
                  </a:lnTo>
                  <a:lnTo>
                    <a:pt x="529947" y="733323"/>
                  </a:lnTo>
                  <a:lnTo>
                    <a:pt x="498589" y="680943"/>
                  </a:lnTo>
                  <a:lnTo>
                    <a:pt x="467230" y="628563"/>
                  </a:lnTo>
                  <a:lnTo>
                    <a:pt x="435871" y="576182"/>
                  </a:lnTo>
                  <a:lnTo>
                    <a:pt x="404512" y="523802"/>
                  </a:lnTo>
                  <a:lnTo>
                    <a:pt x="373154" y="471422"/>
                  </a:lnTo>
                  <a:lnTo>
                    <a:pt x="341795" y="419042"/>
                  </a:lnTo>
                  <a:lnTo>
                    <a:pt x="310436" y="366661"/>
                  </a:lnTo>
                  <a:lnTo>
                    <a:pt x="279078" y="314281"/>
                  </a:lnTo>
                  <a:lnTo>
                    <a:pt x="247719" y="261901"/>
                  </a:lnTo>
                  <a:lnTo>
                    <a:pt x="216360" y="209521"/>
                  </a:lnTo>
                  <a:lnTo>
                    <a:pt x="185002" y="157140"/>
                  </a:lnTo>
                  <a:lnTo>
                    <a:pt x="153643" y="104760"/>
                  </a:lnTo>
                  <a:lnTo>
                    <a:pt x="122284" y="52380"/>
                  </a:lnTo>
                  <a:lnTo>
                    <a:pt x="90925" y="0"/>
                  </a:lnTo>
                  <a:lnTo>
                    <a:pt x="0" y="58365"/>
                  </a:lnTo>
                  <a:lnTo>
                    <a:pt x="34565" y="108687"/>
                  </a:lnTo>
                  <a:lnTo>
                    <a:pt x="69131" y="159008"/>
                  </a:lnTo>
                  <a:lnTo>
                    <a:pt x="103697" y="209330"/>
                  </a:lnTo>
                  <a:lnTo>
                    <a:pt x="138263" y="259651"/>
                  </a:lnTo>
                  <a:lnTo>
                    <a:pt x="172829" y="309973"/>
                  </a:lnTo>
                  <a:lnTo>
                    <a:pt x="207395" y="360294"/>
                  </a:lnTo>
                  <a:lnTo>
                    <a:pt x="241961" y="410616"/>
                  </a:lnTo>
                  <a:lnTo>
                    <a:pt x="276527" y="460937"/>
                  </a:lnTo>
                  <a:lnTo>
                    <a:pt x="311093" y="511259"/>
                  </a:lnTo>
                  <a:lnTo>
                    <a:pt x="345659" y="561580"/>
                  </a:lnTo>
                  <a:lnTo>
                    <a:pt x="380225" y="611902"/>
                  </a:lnTo>
                  <a:lnTo>
                    <a:pt x="414791" y="662223"/>
                  </a:lnTo>
                  <a:lnTo>
                    <a:pt x="449357" y="712545"/>
                  </a:lnTo>
                  <a:lnTo>
                    <a:pt x="483923" y="762866"/>
                  </a:lnTo>
                  <a:lnTo>
                    <a:pt x="518489" y="813188"/>
                  </a:lnTo>
                  <a:lnTo>
                    <a:pt x="553055" y="863509"/>
                  </a:lnTo>
                  <a:lnTo>
                    <a:pt x="587621" y="913831"/>
                  </a:lnTo>
                  <a:lnTo>
                    <a:pt x="622187" y="964153"/>
                  </a:lnTo>
                  <a:lnTo>
                    <a:pt x="656753" y="1014474"/>
                  </a:lnTo>
                  <a:lnTo>
                    <a:pt x="691319" y="1064796"/>
                  </a:lnTo>
                  <a:lnTo>
                    <a:pt x="725885" y="1115117"/>
                  </a:lnTo>
                  <a:close/>
                </a:path>
              </a:pathLst>
            </a:custGeom>
            <a:solidFill>
              <a:srgbClr val="C4451C">
                <a:alpha val="100000"/>
              </a:srgbClr>
            </a:solidFill>
            <a:ln w="13550" cap="flat">
              <a:solidFill>
                <a:srgbClr val="000000">
                  <a:alpha val="100000"/>
                </a:srgbClr>
              </a:solidFill>
              <a:prstDash val="solid"/>
              <a:miter/>
            </a:ln>
          </p:spPr>
          <p:txBody>
            <a:bodyPr/>
            <a:lstStyle/>
            <a:p/>
          </p:txBody>
        </p:sp>
        <p:sp>
          <p:nvSpPr>
            <p:cNvPr id="20" name="pg20"/>
            <p:cNvSpPr/>
            <p:nvPr/>
          </p:nvSpPr>
          <p:spPr>
            <a:xfrm>
              <a:off x="1548748" y="2410211"/>
              <a:ext cx="682507" cy="1151572"/>
            </a:xfrm>
            <a:custGeom>
              <a:avLst/>
              <a:pathLst>
                <a:path w="682507" h="1151572">
                  <a:moveTo>
                    <a:pt x="682507" y="1138198"/>
                  </a:moveTo>
                  <a:lnTo>
                    <a:pt x="654410" y="1083998"/>
                  </a:lnTo>
                  <a:lnTo>
                    <a:pt x="626313" y="1029798"/>
                  </a:lnTo>
                  <a:lnTo>
                    <a:pt x="598217" y="975598"/>
                  </a:lnTo>
                  <a:lnTo>
                    <a:pt x="570120" y="921398"/>
                  </a:lnTo>
                  <a:lnTo>
                    <a:pt x="542023" y="867198"/>
                  </a:lnTo>
                  <a:lnTo>
                    <a:pt x="513926" y="812998"/>
                  </a:lnTo>
                  <a:lnTo>
                    <a:pt x="485829" y="758798"/>
                  </a:lnTo>
                  <a:lnTo>
                    <a:pt x="457732" y="704598"/>
                  </a:lnTo>
                  <a:lnTo>
                    <a:pt x="429636" y="650398"/>
                  </a:lnTo>
                  <a:lnTo>
                    <a:pt x="401539" y="596198"/>
                  </a:lnTo>
                  <a:lnTo>
                    <a:pt x="373442" y="541999"/>
                  </a:lnTo>
                  <a:lnTo>
                    <a:pt x="345345" y="487799"/>
                  </a:lnTo>
                  <a:lnTo>
                    <a:pt x="317248" y="433599"/>
                  </a:lnTo>
                  <a:lnTo>
                    <a:pt x="289152" y="379399"/>
                  </a:lnTo>
                  <a:lnTo>
                    <a:pt x="261055" y="325199"/>
                  </a:lnTo>
                  <a:lnTo>
                    <a:pt x="232958" y="270999"/>
                  </a:lnTo>
                  <a:lnTo>
                    <a:pt x="204861" y="216799"/>
                  </a:lnTo>
                  <a:lnTo>
                    <a:pt x="176764" y="162599"/>
                  </a:lnTo>
                  <a:lnTo>
                    <a:pt x="148668" y="108399"/>
                  </a:lnTo>
                  <a:lnTo>
                    <a:pt x="120571" y="54199"/>
                  </a:lnTo>
                  <a:lnTo>
                    <a:pt x="92474" y="0"/>
                  </a:lnTo>
                  <a:lnTo>
                    <a:pt x="0" y="51586"/>
                  </a:lnTo>
                  <a:lnTo>
                    <a:pt x="31358" y="103966"/>
                  </a:lnTo>
                  <a:lnTo>
                    <a:pt x="62717" y="156347"/>
                  </a:lnTo>
                  <a:lnTo>
                    <a:pt x="94076" y="208727"/>
                  </a:lnTo>
                  <a:lnTo>
                    <a:pt x="125434" y="261107"/>
                  </a:lnTo>
                  <a:lnTo>
                    <a:pt x="156793" y="313488"/>
                  </a:lnTo>
                  <a:lnTo>
                    <a:pt x="188152" y="365868"/>
                  </a:lnTo>
                  <a:lnTo>
                    <a:pt x="219510" y="418248"/>
                  </a:lnTo>
                  <a:lnTo>
                    <a:pt x="250869" y="470628"/>
                  </a:lnTo>
                  <a:lnTo>
                    <a:pt x="282228" y="523009"/>
                  </a:lnTo>
                  <a:lnTo>
                    <a:pt x="313586" y="575389"/>
                  </a:lnTo>
                  <a:lnTo>
                    <a:pt x="344945" y="627769"/>
                  </a:lnTo>
                  <a:lnTo>
                    <a:pt x="376304" y="680149"/>
                  </a:lnTo>
                  <a:lnTo>
                    <a:pt x="407663" y="732530"/>
                  </a:lnTo>
                  <a:lnTo>
                    <a:pt x="439021" y="784910"/>
                  </a:lnTo>
                  <a:lnTo>
                    <a:pt x="470380" y="837290"/>
                  </a:lnTo>
                  <a:lnTo>
                    <a:pt x="501739" y="889671"/>
                  </a:lnTo>
                  <a:lnTo>
                    <a:pt x="533097" y="942051"/>
                  </a:lnTo>
                  <a:lnTo>
                    <a:pt x="564456" y="994431"/>
                  </a:lnTo>
                  <a:lnTo>
                    <a:pt x="595815" y="1046811"/>
                  </a:lnTo>
                  <a:lnTo>
                    <a:pt x="627173" y="1099192"/>
                  </a:lnTo>
                  <a:lnTo>
                    <a:pt x="658532" y="1151572"/>
                  </a:lnTo>
                  <a:close/>
                </a:path>
              </a:pathLst>
            </a:custGeom>
            <a:solidFill>
              <a:srgbClr val="325A9B">
                <a:alpha val="100000"/>
              </a:srgbClr>
            </a:solidFill>
            <a:ln w="13550" cap="flat">
              <a:solidFill>
                <a:srgbClr val="000000">
                  <a:alpha val="100000"/>
                </a:srgbClr>
              </a:solidFill>
              <a:prstDash val="solid"/>
              <a:miter/>
            </a:ln>
          </p:spPr>
          <p:txBody>
            <a:bodyPr/>
            <a:lstStyle/>
            <a:p/>
          </p:txBody>
        </p:sp>
        <p:sp>
          <p:nvSpPr>
            <p:cNvPr id="21" name="pg21"/>
            <p:cNvSpPr/>
            <p:nvPr/>
          </p:nvSpPr>
          <p:spPr>
            <a:xfrm>
              <a:off x="1641222" y="2369529"/>
              <a:ext cx="611795" cy="1178880"/>
            </a:xfrm>
            <a:custGeom>
              <a:avLst/>
              <a:pathLst>
                <a:path w="611795" h="1178880">
                  <a:moveTo>
                    <a:pt x="611795" y="1168333"/>
                  </a:moveTo>
                  <a:lnTo>
                    <a:pt x="586659" y="1112698"/>
                  </a:lnTo>
                  <a:lnTo>
                    <a:pt x="561523" y="1057063"/>
                  </a:lnTo>
                  <a:lnTo>
                    <a:pt x="536387" y="1001428"/>
                  </a:lnTo>
                  <a:lnTo>
                    <a:pt x="511251" y="945793"/>
                  </a:lnTo>
                  <a:lnTo>
                    <a:pt x="486115" y="890158"/>
                  </a:lnTo>
                  <a:lnTo>
                    <a:pt x="460979" y="834523"/>
                  </a:lnTo>
                  <a:lnTo>
                    <a:pt x="435843" y="778888"/>
                  </a:lnTo>
                  <a:lnTo>
                    <a:pt x="410707" y="723253"/>
                  </a:lnTo>
                  <a:lnTo>
                    <a:pt x="385571" y="667619"/>
                  </a:lnTo>
                  <a:lnTo>
                    <a:pt x="360435" y="611984"/>
                  </a:lnTo>
                  <a:lnTo>
                    <a:pt x="335299" y="556349"/>
                  </a:lnTo>
                  <a:lnTo>
                    <a:pt x="310163" y="500714"/>
                  </a:lnTo>
                  <a:lnTo>
                    <a:pt x="285027" y="445079"/>
                  </a:lnTo>
                  <a:lnTo>
                    <a:pt x="259891" y="389444"/>
                  </a:lnTo>
                  <a:lnTo>
                    <a:pt x="234755" y="333809"/>
                  </a:lnTo>
                  <a:lnTo>
                    <a:pt x="209619" y="278174"/>
                  </a:lnTo>
                  <a:lnTo>
                    <a:pt x="184483" y="222539"/>
                  </a:lnTo>
                  <a:lnTo>
                    <a:pt x="159347" y="166904"/>
                  </a:lnTo>
                  <a:lnTo>
                    <a:pt x="134212" y="111269"/>
                  </a:lnTo>
                  <a:lnTo>
                    <a:pt x="109076" y="55634"/>
                  </a:lnTo>
                  <a:lnTo>
                    <a:pt x="83940" y="0"/>
                  </a:lnTo>
                  <a:lnTo>
                    <a:pt x="0" y="40682"/>
                  </a:lnTo>
                  <a:lnTo>
                    <a:pt x="28096" y="94882"/>
                  </a:lnTo>
                  <a:lnTo>
                    <a:pt x="56193" y="149082"/>
                  </a:lnTo>
                  <a:lnTo>
                    <a:pt x="84290" y="203282"/>
                  </a:lnTo>
                  <a:lnTo>
                    <a:pt x="112387" y="257482"/>
                  </a:lnTo>
                  <a:lnTo>
                    <a:pt x="140484" y="311682"/>
                  </a:lnTo>
                  <a:lnTo>
                    <a:pt x="168580" y="365882"/>
                  </a:lnTo>
                  <a:lnTo>
                    <a:pt x="196677" y="420081"/>
                  </a:lnTo>
                  <a:lnTo>
                    <a:pt x="224774" y="474281"/>
                  </a:lnTo>
                  <a:lnTo>
                    <a:pt x="252871" y="528481"/>
                  </a:lnTo>
                  <a:lnTo>
                    <a:pt x="280968" y="582681"/>
                  </a:lnTo>
                  <a:lnTo>
                    <a:pt x="309064" y="636881"/>
                  </a:lnTo>
                  <a:lnTo>
                    <a:pt x="337161" y="691081"/>
                  </a:lnTo>
                  <a:lnTo>
                    <a:pt x="365258" y="745281"/>
                  </a:lnTo>
                  <a:lnTo>
                    <a:pt x="393355" y="799481"/>
                  </a:lnTo>
                  <a:lnTo>
                    <a:pt x="421452" y="853681"/>
                  </a:lnTo>
                  <a:lnTo>
                    <a:pt x="449548" y="907881"/>
                  </a:lnTo>
                  <a:lnTo>
                    <a:pt x="477645" y="962081"/>
                  </a:lnTo>
                  <a:lnTo>
                    <a:pt x="505742" y="1016280"/>
                  </a:lnTo>
                  <a:lnTo>
                    <a:pt x="533839" y="1070480"/>
                  </a:lnTo>
                  <a:lnTo>
                    <a:pt x="561936" y="1124680"/>
                  </a:lnTo>
                  <a:lnTo>
                    <a:pt x="590032" y="1178880"/>
                  </a:lnTo>
                  <a:close/>
                </a:path>
              </a:pathLst>
            </a:custGeom>
            <a:solidFill>
              <a:srgbClr val="F8A19F">
                <a:alpha val="100000"/>
              </a:srgbClr>
            </a:solidFill>
            <a:ln w="13550" cap="flat">
              <a:solidFill>
                <a:srgbClr val="000000">
                  <a:alpha val="100000"/>
                </a:srgbClr>
              </a:solidFill>
              <a:prstDash val="solid"/>
              <a:miter/>
            </a:ln>
          </p:spPr>
          <p:txBody>
            <a:bodyPr/>
            <a:lstStyle/>
            <a:p/>
          </p:txBody>
        </p:sp>
        <p:sp>
          <p:nvSpPr>
            <p:cNvPr id="22" name="pg22"/>
            <p:cNvSpPr/>
            <p:nvPr/>
          </p:nvSpPr>
          <p:spPr>
            <a:xfrm>
              <a:off x="1725162" y="2337422"/>
              <a:ext cx="547512" cy="1200439"/>
            </a:xfrm>
            <a:custGeom>
              <a:avLst/>
              <a:pathLst>
                <a:path w="547512" h="1200439">
                  <a:moveTo>
                    <a:pt x="547512" y="1192115"/>
                  </a:moveTo>
                  <a:lnTo>
                    <a:pt x="525050" y="1135348"/>
                  </a:lnTo>
                  <a:lnTo>
                    <a:pt x="502589" y="1078580"/>
                  </a:lnTo>
                  <a:lnTo>
                    <a:pt x="480127" y="1021813"/>
                  </a:lnTo>
                  <a:lnTo>
                    <a:pt x="457665" y="965046"/>
                  </a:lnTo>
                  <a:lnTo>
                    <a:pt x="435204" y="908278"/>
                  </a:lnTo>
                  <a:lnTo>
                    <a:pt x="412742" y="851511"/>
                  </a:lnTo>
                  <a:lnTo>
                    <a:pt x="390281" y="794743"/>
                  </a:lnTo>
                  <a:lnTo>
                    <a:pt x="367819" y="737976"/>
                  </a:lnTo>
                  <a:lnTo>
                    <a:pt x="345358" y="681209"/>
                  </a:lnTo>
                  <a:lnTo>
                    <a:pt x="322896" y="624441"/>
                  </a:lnTo>
                  <a:lnTo>
                    <a:pt x="300435" y="567674"/>
                  </a:lnTo>
                  <a:lnTo>
                    <a:pt x="277973" y="510906"/>
                  </a:lnTo>
                  <a:lnTo>
                    <a:pt x="255512" y="454139"/>
                  </a:lnTo>
                  <a:lnTo>
                    <a:pt x="233050" y="397371"/>
                  </a:lnTo>
                  <a:lnTo>
                    <a:pt x="210589" y="340604"/>
                  </a:lnTo>
                  <a:lnTo>
                    <a:pt x="188127" y="283837"/>
                  </a:lnTo>
                  <a:lnTo>
                    <a:pt x="165665" y="227069"/>
                  </a:lnTo>
                  <a:lnTo>
                    <a:pt x="143204" y="170302"/>
                  </a:lnTo>
                  <a:lnTo>
                    <a:pt x="120742" y="113534"/>
                  </a:lnTo>
                  <a:lnTo>
                    <a:pt x="98281" y="56767"/>
                  </a:lnTo>
                  <a:lnTo>
                    <a:pt x="75819" y="0"/>
                  </a:lnTo>
                  <a:lnTo>
                    <a:pt x="0" y="32106"/>
                  </a:lnTo>
                  <a:lnTo>
                    <a:pt x="25135" y="87741"/>
                  </a:lnTo>
                  <a:lnTo>
                    <a:pt x="50271" y="143376"/>
                  </a:lnTo>
                  <a:lnTo>
                    <a:pt x="75407" y="199011"/>
                  </a:lnTo>
                  <a:lnTo>
                    <a:pt x="100543" y="254646"/>
                  </a:lnTo>
                  <a:lnTo>
                    <a:pt x="125679" y="310280"/>
                  </a:lnTo>
                  <a:lnTo>
                    <a:pt x="150815" y="365915"/>
                  </a:lnTo>
                  <a:lnTo>
                    <a:pt x="175951" y="421550"/>
                  </a:lnTo>
                  <a:lnTo>
                    <a:pt x="201087" y="477185"/>
                  </a:lnTo>
                  <a:lnTo>
                    <a:pt x="226223" y="532820"/>
                  </a:lnTo>
                  <a:lnTo>
                    <a:pt x="251359" y="588455"/>
                  </a:lnTo>
                  <a:lnTo>
                    <a:pt x="276495" y="644090"/>
                  </a:lnTo>
                  <a:lnTo>
                    <a:pt x="301631" y="699725"/>
                  </a:lnTo>
                  <a:lnTo>
                    <a:pt x="326767" y="755360"/>
                  </a:lnTo>
                  <a:lnTo>
                    <a:pt x="351903" y="810995"/>
                  </a:lnTo>
                  <a:lnTo>
                    <a:pt x="377039" y="866630"/>
                  </a:lnTo>
                  <a:lnTo>
                    <a:pt x="402175" y="922265"/>
                  </a:lnTo>
                  <a:lnTo>
                    <a:pt x="427311" y="977900"/>
                  </a:lnTo>
                  <a:lnTo>
                    <a:pt x="452447" y="1033534"/>
                  </a:lnTo>
                  <a:lnTo>
                    <a:pt x="477583" y="1089169"/>
                  </a:lnTo>
                  <a:lnTo>
                    <a:pt x="502719" y="1144804"/>
                  </a:lnTo>
                  <a:lnTo>
                    <a:pt x="527855" y="1200439"/>
                  </a:lnTo>
                  <a:close/>
                </a:path>
              </a:pathLst>
            </a:custGeom>
            <a:solidFill>
              <a:srgbClr val="AA0DFE">
                <a:alpha val="100000"/>
              </a:srgbClr>
            </a:solidFill>
            <a:ln w="13550" cap="flat">
              <a:solidFill>
                <a:srgbClr val="000000">
                  <a:alpha val="100000"/>
                </a:srgbClr>
              </a:solidFill>
              <a:prstDash val="solid"/>
              <a:miter/>
            </a:ln>
          </p:spPr>
          <p:txBody>
            <a:bodyPr/>
            <a:lstStyle/>
            <a:p/>
          </p:txBody>
        </p:sp>
        <p:sp>
          <p:nvSpPr>
            <p:cNvPr id="23" name="pg23"/>
            <p:cNvSpPr/>
            <p:nvPr/>
          </p:nvSpPr>
          <p:spPr>
            <a:xfrm>
              <a:off x="1800982" y="2313399"/>
              <a:ext cx="488395" cy="1216139"/>
            </a:xfrm>
            <a:custGeom>
              <a:avLst/>
              <a:pathLst>
                <a:path w="488395" h="1216139">
                  <a:moveTo>
                    <a:pt x="488395" y="1209910"/>
                  </a:moveTo>
                  <a:lnTo>
                    <a:pt x="468206" y="1152296"/>
                  </a:lnTo>
                  <a:lnTo>
                    <a:pt x="448017" y="1094681"/>
                  </a:lnTo>
                  <a:lnTo>
                    <a:pt x="427828" y="1037066"/>
                  </a:lnTo>
                  <a:lnTo>
                    <a:pt x="407639" y="979451"/>
                  </a:lnTo>
                  <a:lnTo>
                    <a:pt x="387450" y="921836"/>
                  </a:lnTo>
                  <a:lnTo>
                    <a:pt x="367261" y="864222"/>
                  </a:lnTo>
                  <a:lnTo>
                    <a:pt x="347072" y="806607"/>
                  </a:lnTo>
                  <a:lnTo>
                    <a:pt x="326883" y="748992"/>
                  </a:lnTo>
                  <a:lnTo>
                    <a:pt x="306694" y="691377"/>
                  </a:lnTo>
                  <a:lnTo>
                    <a:pt x="286505" y="633762"/>
                  </a:lnTo>
                  <a:lnTo>
                    <a:pt x="266317" y="576148"/>
                  </a:lnTo>
                  <a:lnTo>
                    <a:pt x="246128" y="518533"/>
                  </a:lnTo>
                  <a:lnTo>
                    <a:pt x="225939" y="460918"/>
                  </a:lnTo>
                  <a:lnTo>
                    <a:pt x="205750" y="403303"/>
                  </a:lnTo>
                  <a:lnTo>
                    <a:pt x="185561" y="345688"/>
                  </a:lnTo>
                  <a:lnTo>
                    <a:pt x="165372" y="288074"/>
                  </a:lnTo>
                  <a:lnTo>
                    <a:pt x="145183" y="230459"/>
                  </a:lnTo>
                  <a:lnTo>
                    <a:pt x="124994" y="172844"/>
                  </a:lnTo>
                  <a:lnTo>
                    <a:pt x="104805" y="115229"/>
                  </a:lnTo>
                  <a:lnTo>
                    <a:pt x="84616" y="57614"/>
                  </a:lnTo>
                  <a:lnTo>
                    <a:pt x="64427" y="0"/>
                  </a:lnTo>
                  <a:lnTo>
                    <a:pt x="0" y="24023"/>
                  </a:lnTo>
                  <a:lnTo>
                    <a:pt x="22461" y="80790"/>
                  </a:lnTo>
                  <a:lnTo>
                    <a:pt x="44923" y="137558"/>
                  </a:lnTo>
                  <a:lnTo>
                    <a:pt x="67384" y="194325"/>
                  </a:lnTo>
                  <a:lnTo>
                    <a:pt x="89846" y="251093"/>
                  </a:lnTo>
                  <a:lnTo>
                    <a:pt x="112307" y="307860"/>
                  </a:lnTo>
                  <a:lnTo>
                    <a:pt x="134769" y="364627"/>
                  </a:lnTo>
                  <a:lnTo>
                    <a:pt x="157230" y="421395"/>
                  </a:lnTo>
                  <a:lnTo>
                    <a:pt x="179692" y="478162"/>
                  </a:lnTo>
                  <a:lnTo>
                    <a:pt x="202153" y="534930"/>
                  </a:lnTo>
                  <a:lnTo>
                    <a:pt x="224615" y="591697"/>
                  </a:lnTo>
                  <a:lnTo>
                    <a:pt x="247076" y="648465"/>
                  </a:lnTo>
                  <a:lnTo>
                    <a:pt x="269538" y="705232"/>
                  </a:lnTo>
                  <a:lnTo>
                    <a:pt x="291999" y="761999"/>
                  </a:lnTo>
                  <a:lnTo>
                    <a:pt x="314461" y="818767"/>
                  </a:lnTo>
                  <a:lnTo>
                    <a:pt x="336923" y="875534"/>
                  </a:lnTo>
                  <a:lnTo>
                    <a:pt x="359384" y="932302"/>
                  </a:lnTo>
                  <a:lnTo>
                    <a:pt x="381846" y="989069"/>
                  </a:lnTo>
                  <a:lnTo>
                    <a:pt x="404307" y="1045837"/>
                  </a:lnTo>
                  <a:lnTo>
                    <a:pt x="426769" y="1102604"/>
                  </a:lnTo>
                  <a:lnTo>
                    <a:pt x="449230" y="1159371"/>
                  </a:lnTo>
                  <a:lnTo>
                    <a:pt x="471692" y="1216139"/>
                  </a:lnTo>
                  <a:close/>
                </a:path>
              </a:pathLst>
            </a:custGeom>
            <a:solidFill>
              <a:srgbClr val="F6222E">
                <a:alpha val="100000"/>
              </a:srgbClr>
            </a:solidFill>
            <a:ln w="13550" cap="flat">
              <a:solidFill>
                <a:srgbClr val="000000">
                  <a:alpha val="100000"/>
                </a:srgbClr>
              </a:solidFill>
              <a:prstDash val="solid"/>
              <a:miter/>
            </a:ln>
          </p:spPr>
          <p:txBody>
            <a:bodyPr/>
            <a:lstStyle/>
            <a:p/>
          </p:txBody>
        </p:sp>
        <p:sp>
          <p:nvSpPr>
            <p:cNvPr id="24" name="pg24"/>
            <p:cNvSpPr/>
            <p:nvPr/>
          </p:nvSpPr>
          <p:spPr>
            <a:xfrm>
              <a:off x="1865409" y="2292863"/>
              <a:ext cx="440138" cy="1230446"/>
            </a:xfrm>
            <a:custGeom>
              <a:avLst/>
              <a:pathLst>
                <a:path w="440138" h="1230446">
                  <a:moveTo>
                    <a:pt x="440138" y="1225122"/>
                  </a:moveTo>
                  <a:lnTo>
                    <a:pt x="422149" y="1166783"/>
                  </a:lnTo>
                  <a:lnTo>
                    <a:pt x="404160" y="1108444"/>
                  </a:lnTo>
                  <a:lnTo>
                    <a:pt x="386171" y="1050105"/>
                  </a:lnTo>
                  <a:lnTo>
                    <a:pt x="368182" y="991765"/>
                  </a:lnTo>
                  <a:lnTo>
                    <a:pt x="350193" y="933426"/>
                  </a:lnTo>
                  <a:lnTo>
                    <a:pt x="332204" y="875087"/>
                  </a:lnTo>
                  <a:lnTo>
                    <a:pt x="314215" y="816748"/>
                  </a:lnTo>
                  <a:lnTo>
                    <a:pt x="296226" y="758409"/>
                  </a:lnTo>
                  <a:lnTo>
                    <a:pt x="278238" y="700070"/>
                  </a:lnTo>
                  <a:lnTo>
                    <a:pt x="260249" y="641730"/>
                  </a:lnTo>
                  <a:lnTo>
                    <a:pt x="242260" y="583391"/>
                  </a:lnTo>
                  <a:lnTo>
                    <a:pt x="224271" y="525052"/>
                  </a:lnTo>
                  <a:lnTo>
                    <a:pt x="206282" y="466713"/>
                  </a:lnTo>
                  <a:lnTo>
                    <a:pt x="188293" y="408374"/>
                  </a:lnTo>
                  <a:lnTo>
                    <a:pt x="170304" y="350035"/>
                  </a:lnTo>
                  <a:lnTo>
                    <a:pt x="152315" y="291695"/>
                  </a:lnTo>
                  <a:lnTo>
                    <a:pt x="134326" y="233356"/>
                  </a:lnTo>
                  <a:lnTo>
                    <a:pt x="116337" y="175017"/>
                  </a:lnTo>
                  <a:lnTo>
                    <a:pt x="98348" y="116678"/>
                  </a:lnTo>
                  <a:lnTo>
                    <a:pt x="80359" y="58339"/>
                  </a:lnTo>
                  <a:lnTo>
                    <a:pt x="62370" y="0"/>
                  </a:lnTo>
                  <a:lnTo>
                    <a:pt x="0" y="20535"/>
                  </a:lnTo>
                  <a:lnTo>
                    <a:pt x="20188" y="78150"/>
                  </a:lnTo>
                  <a:lnTo>
                    <a:pt x="40377" y="135765"/>
                  </a:lnTo>
                  <a:lnTo>
                    <a:pt x="60566" y="193380"/>
                  </a:lnTo>
                  <a:lnTo>
                    <a:pt x="80755" y="250994"/>
                  </a:lnTo>
                  <a:lnTo>
                    <a:pt x="100944" y="308609"/>
                  </a:lnTo>
                  <a:lnTo>
                    <a:pt x="121133" y="366224"/>
                  </a:lnTo>
                  <a:lnTo>
                    <a:pt x="141322" y="423839"/>
                  </a:lnTo>
                  <a:lnTo>
                    <a:pt x="161511" y="481454"/>
                  </a:lnTo>
                  <a:lnTo>
                    <a:pt x="181700" y="539068"/>
                  </a:lnTo>
                  <a:lnTo>
                    <a:pt x="201889" y="596683"/>
                  </a:lnTo>
                  <a:lnTo>
                    <a:pt x="222078" y="654298"/>
                  </a:lnTo>
                  <a:lnTo>
                    <a:pt x="242267" y="711913"/>
                  </a:lnTo>
                  <a:lnTo>
                    <a:pt x="262456" y="769528"/>
                  </a:lnTo>
                  <a:lnTo>
                    <a:pt x="282645" y="827142"/>
                  </a:lnTo>
                  <a:lnTo>
                    <a:pt x="302834" y="884757"/>
                  </a:lnTo>
                  <a:lnTo>
                    <a:pt x="323023" y="942372"/>
                  </a:lnTo>
                  <a:lnTo>
                    <a:pt x="343212" y="999987"/>
                  </a:lnTo>
                  <a:lnTo>
                    <a:pt x="363401" y="1057602"/>
                  </a:lnTo>
                  <a:lnTo>
                    <a:pt x="383590" y="1115216"/>
                  </a:lnTo>
                  <a:lnTo>
                    <a:pt x="403779" y="1172831"/>
                  </a:lnTo>
                  <a:lnTo>
                    <a:pt x="423968" y="1230446"/>
                  </a:lnTo>
                  <a:close/>
                </a:path>
              </a:pathLst>
            </a:custGeom>
            <a:solidFill>
              <a:srgbClr val="2ED9FF">
                <a:alpha val="100000"/>
              </a:srgbClr>
            </a:solidFill>
            <a:ln w="13550" cap="flat">
              <a:solidFill>
                <a:srgbClr val="000000">
                  <a:alpha val="100000"/>
                </a:srgbClr>
              </a:solidFill>
              <a:prstDash val="solid"/>
              <a:miter/>
            </a:ln>
          </p:spPr>
          <p:txBody>
            <a:bodyPr/>
            <a:lstStyle/>
            <a:p/>
          </p:txBody>
        </p:sp>
        <p:sp>
          <p:nvSpPr>
            <p:cNvPr id="25" name="pg25"/>
            <p:cNvSpPr/>
            <p:nvPr/>
          </p:nvSpPr>
          <p:spPr>
            <a:xfrm>
              <a:off x="1927780" y="2279051"/>
              <a:ext cx="389994" cy="1238934"/>
            </a:xfrm>
            <a:custGeom>
              <a:avLst/>
              <a:pathLst>
                <a:path w="389994" h="1238934">
                  <a:moveTo>
                    <a:pt x="389994" y="1235353"/>
                  </a:moveTo>
                  <a:lnTo>
                    <a:pt x="373668" y="1176527"/>
                  </a:lnTo>
                  <a:lnTo>
                    <a:pt x="357343" y="1117700"/>
                  </a:lnTo>
                  <a:lnTo>
                    <a:pt x="341017" y="1058874"/>
                  </a:lnTo>
                  <a:lnTo>
                    <a:pt x="324692" y="1000047"/>
                  </a:lnTo>
                  <a:lnTo>
                    <a:pt x="308367" y="941221"/>
                  </a:lnTo>
                  <a:lnTo>
                    <a:pt x="292041" y="882395"/>
                  </a:lnTo>
                  <a:lnTo>
                    <a:pt x="275716" y="823568"/>
                  </a:lnTo>
                  <a:lnTo>
                    <a:pt x="259390" y="764742"/>
                  </a:lnTo>
                  <a:lnTo>
                    <a:pt x="243065" y="705916"/>
                  </a:lnTo>
                  <a:lnTo>
                    <a:pt x="226739" y="647089"/>
                  </a:lnTo>
                  <a:lnTo>
                    <a:pt x="210414" y="588263"/>
                  </a:lnTo>
                  <a:lnTo>
                    <a:pt x="194088" y="529437"/>
                  </a:lnTo>
                  <a:lnTo>
                    <a:pt x="177763" y="470610"/>
                  </a:lnTo>
                  <a:lnTo>
                    <a:pt x="161437" y="411784"/>
                  </a:lnTo>
                  <a:lnTo>
                    <a:pt x="145112" y="352958"/>
                  </a:lnTo>
                  <a:lnTo>
                    <a:pt x="128786" y="294131"/>
                  </a:lnTo>
                  <a:lnTo>
                    <a:pt x="112461" y="235305"/>
                  </a:lnTo>
                  <a:lnTo>
                    <a:pt x="96135" y="176479"/>
                  </a:lnTo>
                  <a:lnTo>
                    <a:pt x="79810" y="117652"/>
                  </a:lnTo>
                  <a:lnTo>
                    <a:pt x="63485" y="58826"/>
                  </a:lnTo>
                  <a:lnTo>
                    <a:pt x="47159" y="0"/>
                  </a:lnTo>
                  <a:lnTo>
                    <a:pt x="0" y="13811"/>
                  </a:lnTo>
                  <a:lnTo>
                    <a:pt x="17988" y="72150"/>
                  </a:lnTo>
                  <a:lnTo>
                    <a:pt x="35977" y="130490"/>
                  </a:lnTo>
                  <a:lnTo>
                    <a:pt x="53966" y="188829"/>
                  </a:lnTo>
                  <a:lnTo>
                    <a:pt x="71955" y="247168"/>
                  </a:lnTo>
                  <a:lnTo>
                    <a:pt x="89944" y="305507"/>
                  </a:lnTo>
                  <a:lnTo>
                    <a:pt x="107933" y="363846"/>
                  </a:lnTo>
                  <a:lnTo>
                    <a:pt x="125922" y="422185"/>
                  </a:lnTo>
                  <a:lnTo>
                    <a:pt x="143911" y="480525"/>
                  </a:lnTo>
                  <a:lnTo>
                    <a:pt x="161900" y="538864"/>
                  </a:lnTo>
                  <a:lnTo>
                    <a:pt x="179889" y="597203"/>
                  </a:lnTo>
                  <a:lnTo>
                    <a:pt x="197878" y="655542"/>
                  </a:lnTo>
                  <a:lnTo>
                    <a:pt x="215867" y="713881"/>
                  </a:lnTo>
                  <a:lnTo>
                    <a:pt x="233856" y="772220"/>
                  </a:lnTo>
                  <a:lnTo>
                    <a:pt x="251845" y="830560"/>
                  </a:lnTo>
                  <a:lnTo>
                    <a:pt x="269834" y="888899"/>
                  </a:lnTo>
                  <a:lnTo>
                    <a:pt x="287823" y="947238"/>
                  </a:lnTo>
                  <a:lnTo>
                    <a:pt x="305812" y="1005577"/>
                  </a:lnTo>
                  <a:lnTo>
                    <a:pt x="323801" y="1063916"/>
                  </a:lnTo>
                  <a:lnTo>
                    <a:pt x="341789" y="1122255"/>
                  </a:lnTo>
                  <a:lnTo>
                    <a:pt x="359778" y="1180595"/>
                  </a:lnTo>
                  <a:lnTo>
                    <a:pt x="377767" y="1238934"/>
                  </a:lnTo>
                  <a:close/>
                </a:path>
              </a:pathLst>
            </a:custGeom>
            <a:solidFill>
              <a:srgbClr val="782AB6">
                <a:alpha val="100000"/>
              </a:srgbClr>
            </a:solidFill>
            <a:ln w="13550" cap="flat">
              <a:solidFill>
                <a:srgbClr val="000000">
                  <a:alpha val="100000"/>
                </a:srgbClr>
              </a:solidFill>
              <a:prstDash val="solid"/>
              <a:miter/>
            </a:ln>
          </p:spPr>
          <p:txBody>
            <a:bodyPr/>
            <a:lstStyle/>
            <a:p/>
          </p:txBody>
        </p:sp>
        <p:sp>
          <p:nvSpPr>
            <p:cNvPr id="26" name="pg26"/>
            <p:cNvSpPr/>
            <p:nvPr/>
          </p:nvSpPr>
          <p:spPr>
            <a:xfrm>
              <a:off x="1974940" y="2268002"/>
              <a:ext cx="353682" cy="1246403"/>
            </a:xfrm>
            <a:custGeom>
              <a:avLst/>
              <a:pathLst>
                <a:path w="353682" h="1246403">
                  <a:moveTo>
                    <a:pt x="353682" y="1243538"/>
                  </a:moveTo>
                  <a:lnTo>
                    <a:pt x="338832" y="1184322"/>
                  </a:lnTo>
                  <a:lnTo>
                    <a:pt x="323982" y="1125106"/>
                  </a:lnTo>
                  <a:lnTo>
                    <a:pt x="309133" y="1065890"/>
                  </a:lnTo>
                  <a:lnTo>
                    <a:pt x="294283" y="1006674"/>
                  </a:lnTo>
                  <a:lnTo>
                    <a:pt x="279433" y="947457"/>
                  </a:lnTo>
                  <a:lnTo>
                    <a:pt x="264584" y="888241"/>
                  </a:lnTo>
                  <a:lnTo>
                    <a:pt x="249734" y="829025"/>
                  </a:lnTo>
                  <a:lnTo>
                    <a:pt x="234885" y="769809"/>
                  </a:lnTo>
                  <a:lnTo>
                    <a:pt x="220035" y="710593"/>
                  </a:lnTo>
                  <a:lnTo>
                    <a:pt x="205185" y="651377"/>
                  </a:lnTo>
                  <a:lnTo>
                    <a:pt x="190336" y="592161"/>
                  </a:lnTo>
                  <a:lnTo>
                    <a:pt x="175486" y="532945"/>
                  </a:lnTo>
                  <a:lnTo>
                    <a:pt x="160636" y="473728"/>
                  </a:lnTo>
                  <a:lnTo>
                    <a:pt x="145787" y="414512"/>
                  </a:lnTo>
                  <a:lnTo>
                    <a:pt x="130937" y="355296"/>
                  </a:lnTo>
                  <a:lnTo>
                    <a:pt x="116087" y="296080"/>
                  </a:lnTo>
                  <a:lnTo>
                    <a:pt x="101238" y="236864"/>
                  </a:lnTo>
                  <a:lnTo>
                    <a:pt x="86388" y="177648"/>
                  </a:lnTo>
                  <a:lnTo>
                    <a:pt x="71538" y="118432"/>
                  </a:lnTo>
                  <a:lnTo>
                    <a:pt x="56689" y="59216"/>
                  </a:lnTo>
                  <a:lnTo>
                    <a:pt x="41839" y="0"/>
                  </a:lnTo>
                  <a:lnTo>
                    <a:pt x="0" y="11049"/>
                  </a:lnTo>
                  <a:lnTo>
                    <a:pt x="16325" y="69876"/>
                  </a:lnTo>
                  <a:lnTo>
                    <a:pt x="32650" y="128702"/>
                  </a:lnTo>
                  <a:lnTo>
                    <a:pt x="48976" y="187528"/>
                  </a:lnTo>
                  <a:lnTo>
                    <a:pt x="65301" y="246355"/>
                  </a:lnTo>
                  <a:lnTo>
                    <a:pt x="81627" y="305181"/>
                  </a:lnTo>
                  <a:lnTo>
                    <a:pt x="97952" y="364007"/>
                  </a:lnTo>
                  <a:lnTo>
                    <a:pt x="114278" y="422834"/>
                  </a:lnTo>
                  <a:lnTo>
                    <a:pt x="130603" y="481660"/>
                  </a:lnTo>
                  <a:lnTo>
                    <a:pt x="146929" y="540487"/>
                  </a:lnTo>
                  <a:lnTo>
                    <a:pt x="163254" y="599313"/>
                  </a:lnTo>
                  <a:lnTo>
                    <a:pt x="179580" y="658139"/>
                  </a:lnTo>
                  <a:lnTo>
                    <a:pt x="195905" y="716966"/>
                  </a:lnTo>
                  <a:lnTo>
                    <a:pt x="212231" y="775792"/>
                  </a:lnTo>
                  <a:lnTo>
                    <a:pt x="228556" y="834618"/>
                  </a:lnTo>
                  <a:lnTo>
                    <a:pt x="244882" y="893445"/>
                  </a:lnTo>
                  <a:lnTo>
                    <a:pt x="261207" y="952271"/>
                  </a:lnTo>
                  <a:lnTo>
                    <a:pt x="277532" y="1011097"/>
                  </a:lnTo>
                  <a:lnTo>
                    <a:pt x="293858" y="1069924"/>
                  </a:lnTo>
                  <a:lnTo>
                    <a:pt x="310183" y="1128750"/>
                  </a:lnTo>
                  <a:lnTo>
                    <a:pt x="326509" y="1187576"/>
                  </a:lnTo>
                  <a:lnTo>
                    <a:pt x="342834" y="1246403"/>
                  </a:lnTo>
                  <a:close/>
                </a:path>
              </a:pathLst>
            </a:custGeom>
            <a:solidFill>
              <a:srgbClr val="90AD1C">
                <a:alpha val="100000"/>
              </a:srgbClr>
            </a:solidFill>
            <a:ln w="13550" cap="flat">
              <a:solidFill>
                <a:srgbClr val="000000">
                  <a:alpha val="100000"/>
                </a:srgbClr>
              </a:solidFill>
              <a:prstDash val="solid"/>
              <a:miter/>
            </a:ln>
          </p:spPr>
          <p:txBody>
            <a:bodyPr/>
            <a:lstStyle/>
            <a:p/>
          </p:txBody>
        </p:sp>
        <p:sp>
          <p:nvSpPr>
            <p:cNvPr id="27" name="pg27"/>
            <p:cNvSpPr/>
            <p:nvPr/>
          </p:nvSpPr>
          <p:spPr>
            <a:xfrm>
              <a:off x="2016779" y="2258268"/>
              <a:ext cx="322450" cy="1253272"/>
            </a:xfrm>
            <a:custGeom>
              <a:avLst/>
              <a:pathLst>
                <a:path w="322450" h="1253272">
                  <a:moveTo>
                    <a:pt x="322450" y="1250748"/>
                  </a:moveTo>
                  <a:lnTo>
                    <a:pt x="309044" y="1191189"/>
                  </a:lnTo>
                  <a:lnTo>
                    <a:pt x="295637" y="1131629"/>
                  </a:lnTo>
                  <a:lnTo>
                    <a:pt x="282231" y="1072070"/>
                  </a:lnTo>
                  <a:lnTo>
                    <a:pt x="268825" y="1012510"/>
                  </a:lnTo>
                  <a:lnTo>
                    <a:pt x="255418" y="952951"/>
                  </a:lnTo>
                  <a:lnTo>
                    <a:pt x="242012" y="893391"/>
                  </a:lnTo>
                  <a:lnTo>
                    <a:pt x="228606" y="833832"/>
                  </a:lnTo>
                  <a:lnTo>
                    <a:pt x="215199" y="774273"/>
                  </a:lnTo>
                  <a:lnTo>
                    <a:pt x="201793" y="714713"/>
                  </a:lnTo>
                  <a:lnTo>
                    <a:pt x="188386" y="655154"/>
                  </a:lnTo>
                  <a:lnTo>
                    <a:pt x="174980" y="595594"/>
                  </a:lnTo>
                  <a:lnTo>
                    <a:pt x="161574" y="536035"/>
                  </a:lnTo>
                  <a:lnTo>
                    <a:pt x="148167" y="476475"/>
                  </a:lnTo>
                  <a:lnTo>
                    <a:pt x="134761" y="416916"/>
                  </a:lnTo>
                  <a:lnTo>
                    <a:pt x="121355" y="357356"/>
                  </a:lnTo>
                  <a:lnTo>
                    <a:pt x="107948" y="297797"/>
                  </a:lnTo>
                  <a:lnTo>
                    <a:pt x="94542" y="238237"/>
                  </a:lnTo>
                  <a:lnTo>
                    <a:pt x="81136" y="178678"/>
                  </a:lnTo>
                  <a:lnTo>
                    <a:pt x="67729" y="119118"/>
                  </a:lnTo>
                  <a:lnTo>
                    <a:pt x="54323" y="59559"/>
                  </a:lnTo>
                  <a:lnTo>
                    <a:pt x="40916" y="0"/>
                  </a:lnTo>
                  <a:lnTo>
                    <a:pt x="0" y="9733"/>
                  </a:lnTo>
                  <a:lnTo>
                    <a:pt x="14849" y="68950"/>
                  </a:lnTo>
                  <a:lnTo>
                    <a:pt x="29699" y="128166"/>
                  </a:lnTo>
                  <a:lnTo>
                    <a:pt x="44548" y="187382"/>
                  </a:lnTo>
                  <a:lnTo>
                    <a:pt x="59398" y="246598"/>
                  </a:lnTo>
                  <a:lnTo>
                    <a:pt x="74248" y="305814"/>
                  </a:lnTo>
                  <a:lnTo>
                    <a:pt x="89097" y="365030"/>
                  </a:lnTo>
                  <a:lnTo>
                    <a:pt x="103947" y="424246"/>
                  </a:lnTo>
                  <a:lnTo>
                    <a:pt x="118797" y="483462"/>
                  </a:lnTo>
                  <a:lnTo>
                    <a:pt x="133646" y="542678"/>
                  </a:lnTo>
                  <a:lnTo>
                    <a:pt x="148496" y="601895"/>
                  </a:lnTo>
                  <a:lnTo>
                    <a:pt x="163346" y="661111"/>
                  </a:lnTo>
                  <a:lnTo>
                    <a:pt x="178195" y="720327"/>
                  </a:lnTo>
                  <a:lnTo>
                    <a:pt x="193045" y="779543"/>
                  </a:lnTo>
                  <a:lnTo>
                    <a:pt x="207895" y="838759"/>
                  </a:lnTo>
                  <a:lnTo>
                    <a:pt x="222744" y="897975"/>
                  </a:lnTo>
                  <a:lnTo>
                    <a:pt x="237594" y="957191"/>
                  </a:lnTo>
                  <a:lnTo>
                    <a:pt x="252443" y="1016407"/>
                  </a:lnTo>
                  <a:lnTo>
                    <a:pt x="267293" y="1075624"/>
                  </a:lnTo>
                  <a:lnTo>
                    <a:pt x="282143" y="1134840"/>
                  </a:lnTo>
                  <a:lnTo>
                    <a:pt x="296992" y="1194056"/>
                  </a:lnTo>
                  <a:lnTo>
                    <a:pt x="311842" y="1253272"/>
                  </a:lnTo>
                  <a:close/>
                </a:path>
              </a:pathLst>
            </a:custGeom>
            <a:solidFill>
              <a:srgbClr val="B00068">
                <a:alpha val="100000"/>
              </a:srgbClr>
            </a:solidFill>
            <a:ln w="13550" cap="flat">
              <a:solidFill>
                <a:srgbClr val="000000">
                  <a:alpha val="100000"/>
                </a:srgbClr>
              </a:solidFill>
              <a:prstDash val="solid"/>
              <a:miter/>
            </a:ln>
          </p:spPr>
          <p:txBody>
            <a:bodyPr/>
            <a:lstStyle/>
            <a:p/>
          </p:txBody>
        </p:sp>
        <p:sp>
          <p:nvSpPr>
            <p:cNvPr id="28" name="pg28"/>
            <p:cNvSpPr/>
            <p:nvPr/>
          </p:nvSpPr>
          <p:spPr>
            <a:xfrm>
              <a:off x="2057696" y="2249743"/>
              <a:ext cx="291924" cy="1259273"/>
            </a:xfrm>
            <a:custGeom>
              <a:avLst/>
              <a:pathLst>
                <a:path w="291924" h="1259273">
                  <a:moveTo>
                    <a:pt x="291924" y="1257063"/>
                  </a:moveTo>
                  <a:lnTo>
                    <a:pt x="279931" y="1197202"/>
                  </a:lnTo>
                  <a:lnTo>
                    <a:pt x="267939" y="1137342"/>
                  </a:lnTo>
                  <a:lnTo>
                    <a:pt x="255946" y="1077482"/>
                  </a:lnTo>
                  <a:lnTo>
                    <a:pt x="243953" y="1017622"/>
                  </a:lnTo>
                  <a:lnTo>
                    <a:pt x="231961" y="957762"/>
                  </a:lnTo>
                  <a:lnTo>
                    <a:pt x="219968" y="897902"/>
                  </a:lnTo>
                  <a:lnTo>
                    <a:pt x="207975" y="838042"/>
                  </a:lnTo>
                  <a:lnTo>
                    <a:pt x="195983" y="778181"/>
                  </a:lnTo>
                  <a:lnTo>
                    <a:pt x="183990" y="718321"/>
                  </a:lnTo>
                  <a:lnTo>
                    <a:pt x="171998" y="658461"/>
                  </a:lnTo>
                  <a:lnTo>
                    <a:pt x="160005" y="598601"/>
                  </a:lnTo>
                  <a:lnTo>
                    <a:pt x="148012" y="538741"/>
                  </a:lnTo>
                  <a:lnTo>
                    <a:pt x="136020" y="478881"/>
                  </a:lnTo>
                  <a:lnTo>
                    <a:pt x="124027" y="419021"/>
                  </a:lnTo>
                  <a:lnTo>
                    <a:pt x="112034" y="359160"/>
                  </a:lnTo>
                  <a:lnTo>
                    <a:pt x="100042" y="299300"/>
                  </a:lnTo>
                  <a:lnTo>
                    <a:pt x="88049" y="239440"/>
                  </a:lnTo>
                  <a:lnTo>
                    <a:pt x="76056" y="179580"/>
                  </a:lnTo>
                  <a:lnTo>
                    <a:pt x="64064" y="119720"/>
                  </a:lnTo>
                  <a:lnTo>
                    <a:pt x="52071" y="59860"/>
                  </a:lnTo>
                  <a:lnTo>
                    <a:pt x="40078" y="0"/>
                  </a:lnTo>
                  <a:lnTo>
                    <a:pt x="0" y="8524"/>
                  </a:lnTo>
                  <a:lnTo>
                    <a:pt x="13406" y="68083"/>
                  </a:lnTo>
                  <a:lnTo>
                    <a:pt x="26812" y="127643"/>
                  </a:lnTo>
                  <a:lnTo>
                    <a:pt x="40219" y="187202"/>
                  </a:lnTo>
                  <a:lnTo>
                    <a:pt x="53625" y="246762"/>
                  </a:lnTo>
                  <a:lnTo>
                    <a:pt x="67031" y="306321"/>
                  </a:lnTo>
                  <a:lnTo>
                    <a:pt x="80438" y="365881"/>
                  </a:lnTo>
                  <a:lnTo>
                    <a:pt x="93844" y="425440"/>
                  </a:lnTo>
                  <a:lnTo>
                    <a:pt x="107250" y="485000"/>
                  </a:lnTo>
                  <a:lnTo>
                    <a:pt x="120657" y="544559"/>
                  </a:lnTo>
                  <a:lnTo>
                    <a:pt x="134063" y="604118"/>
                  </a:lnTo>
                  <a:lnTo>
                    <a:pt x="147470" y="663678"/>
                  </a:lnTo>
                  <a:lnTo>
                    <a:pt x="160876" y="723237"/>
                  </a:lnTo>
                  <a:lnTo>
                    <a:pt x="174282" y="782797"/>
                  </a:lnTo>
                  <a:lnTo>
                    <a:pt x="187689" y="842356"/>
                  </a:lnTo>
                  <a:lnTo>
                    <a:pt x="201095" y="901916"/>
                  </a:lnTo>
                  <a:lnTo>
                    <a:pt x="214501" y="961475"/>
                  </a:lnTo>
                  <a:lnTo>
                    <a:pt x="227908" y="1021035"/>
                  </a:lnTo>
                  <a:lnTo>
                    <a:pt x="241314" y="1080594"/>
                  </a:lnTo>
                  <a:lnTo>
                    <a:pt x="254720" y="1140154"/>
                  </a:lnTo>
                  <a:lnTo>
                    <a:pt x="268127" y="1199713"/>
                  </a:lnTo>
                  <a:lnTo>
                    <a:pt x="281533" y="1259273"/>
                  </a:lnTo>
                  <a:close/>
                </a:path>
              </a:pathLst>
            </a:custGeom>
            <a:solidFill>
              <a:srgbClr val="FEAF16">
                <a:alpha val="100000"/>
              </a:srgbClr>
            </a:solidFill>
            <a:ln w="13550" cap="flat">
              <a:solidFill>
                <a:srgbClr val="000000">
                  <a:alpha val="100000"/>
                </a:srgbClr>
              </a:solidFill>
              <a:prstDash val="solid"/>
              <a:miter/>
            </a:ln>
          </p:spPr>
          <p:txBody>
            <a:bodyPr/>
            <a:lstStyle/>
            <a:p/>
          </p:txBody>
        </p:sp>
        <p:sp>
          <p:nvSpPr>
            <p:cNvPr id="29" name="pg29"/>
            <p:cNvSpPr/>
            <p:nvPr/>
          </p:nvSpPr>
          <p:spPr>
            <a:xfrm>
              <a:off x="2097775" y="2243203"/>
              <a:ext cx="260777" cy="1263603"/>
            </a:xfrm>
            <a:custGeom>
              <a:avLst/>
              <a:pathLst>
                <a:path w="260777" h="1263603">
                  <a:moveTo>
                    <a:pt x="260777" y="1261907"/>
                  </a:moveTo>
                  <a:lnTo>
                    <a:pt x="250000" y="1201816"/>
                  </a:lnTo>
                  <a:lnTo>
                    <a:pt x="239223" y="1141725"/>
                  </a:lnTo>
                  <a:lnTo>
                    <a:pt x="228445" y="1081635"/>
                  </a:lnTo>
                  <a:lnTo>
                    <a:pt x="217668" y="1021544"/>
                  </a:lnTo>
                  <a:lnTo>
                    <a:pt x="206890" y="961453"/>
                  </a:lnTo>
                  <a:lnTo>
                    <a:pt x="196113" y="901362"/>
                  </a:lnTo>
                  <a:lnTo>
                    <a:pt x="185336" y="841271"/>
                  </a:lnTo>
                  <a:lnTo>
                    <a:pt x="174558" y="781180"/>
                  </a:lnTo>
                  <a:lnTo>
                    <a:pt x="163781" y="721090"/>
                  </a:lnTo>
                  <a:lnTo>
                    <a:pt x="153004" y="660999"/>
                  </a:lnTo>
                  <a:lnTo>
                    <a:pt x="142226" y="600908"/>
                  </a:lnTo>
                  <a:lnTo>
                    <a:pt x="131449" y="540817"/>
                  </a:lnTo>
                  <a:lnTo>
                    <a:pt x="120671" y="480726"/>
                  </a:lnTo>
                  <a:lnTo>
                    <a:pt x="109894" y="420635"/>
                  </a:lnTo>
                  <a:lnTo>
                    <a:pt x="99117" y="360545"/>
                  </a:lnTo>
                  <a:lnTo>
                    <a:pt x="88339" y="300454"/>
                  </a:lnTo>
                  <a:lnTo>
                    <a:pt x="77562" y="240363"/>
                  </a:lnTo>
                  <a:lnTo>
                    <a:pt x="66785" y="180272"/>
                  </a:lnTo>
                  <a:lnTo>
                    <a:pt x="56007" y="120181"/>
                  </a:lnTo>
                  <a:lnTo>
                    <a:pt x="45230" y="60090"/>
                  </a:lnTo>
                  <a:lnTo>
                    <a:pt x="34452" y="0"/>
                  </a:lnTo>
                  <a:lnTo>
                    <a:pt x="0" y="6540"/>
                  </a:lnTo>
                  <a:lnTo>
                    <a:pt x="11992" y="66400"/>
                  </a:lnTo>
                  <a:lnTo>
                    <a:pt x="23985" y="126260"/>
                  </a:lnTo>
                  <a:lnTo>
                    <a:pt x="35977" y="186120"/>
                  </a:lnTo>
                  <a:lnTo>
                    <a:pt x="47970" y="245980"/>
                  </a:lnTo>
                  <a:lnTo>
                    <a:pt x="59963" y="305840"/>
                  </a:lnTo>
                  <a:lnTo>
                    <a:pt x="71955" y="365700"/>
                  </a:lnTo>
                  <a:lnTo>
                    <a:pt x="83948" y="425561"/>
                  </a:lnTo>
                  <a:lnTo>
                    <a:pt x="95941" y="485421"/>
                  </a:lnTo>
                  <a:lnTo>
                    <a:pt x="107933" y="545281"/>
                  </a:lnTo>
                  <a:lnTo>
                    <a:pt x="119926" y="605141"/>
                  </a:lnTo>
                  <a:lnTo>
                    <a:pt x="131919" y="665001"/>
                  </a:lnTo>
                  <a:lnTo>
                    <a:pt x="143911" y="724861"/>
                  </a:lnTo>
                  <a:lnTo>
                    <a:pt x="155904" y="784722"/>
                  </a:lnTo>
                  <a:lnTo>
                    <a:pt x="167897" y="844582"/>
                  </a:lnTo>
                  <a:lnTo>
                    <a:pt x="179889" y="904442"/>
                  </a:lnTo>
                  <a:lnTo>
                    <a:pt x="191882" y="964302"/>
                  </a:lnTo>
                  <a:lnTo>
                    <a:pt x="203875" y="1024162"/>
                  </a:lnTo>
                  <a:lnTo>
                    <a:pt x="215867" y="1084022"/>
                  </a:lnTo>
                  <a:lnTo>
                    <a:pt x="227860" y="1143882"/>
                  </a:lnTo>
                  <a:lnTo>
                    <a:pt x="239852" y="1203743"/>
                  </a:lnTo>
                  <a:lnTo>
                    <a:pt x="251845" y="1263603"/>
                  </a:lnTo>
                  <a:close/>
                </a:path>
              </a:pathLst>
            </a:custGeom>
            <a:solidFill>
              <a:srgbClr val="3283FE">
                <a:alpha val="100000"/>
              </a:srgbClr>
            </a:solidFill>
            <a:ln w="13550" cap="flat">
              <a:solidFill>
                <a:srgbClr val="000000">
                  <a:alpha val="100000"/>
                </a:srgbClr>
              </a:solidFill>
              <a:prstDash val="solid"/>
              <a:miter/>
            </a:ln>
          </p:spPr>
          <p:txBody>
            <a:bodyPr/>
            <a:lstStyle/>
            <a:p/>
          </p:txBody>
        </p:sp>
        <p:sp>
          <p:nvSpPr>
            <p:cNvPr id="30" name="pg30"/>
            <p:cNvSpPr/>
            <p:nvPr/>
          </p:nvSpPr>
          <p:spPr>
            <a:xfrm>
              <a:off x="2132228" y="2237863"/>
              <a:ext cx="234475" cy="1267247"/>
            </a:xfrm>
            <a:custGeom>
              <a:avLst/>
              <a:pathLst>
                <a:path w="234475" h="1267247">
                  <a:moveTo>
                    <a:pt x="234475" y="1265862"/>
                  </a:moveTo>
                  <a:lnTo>
                    <a:pt x="224806" y="1205583"/>
                  </a:lnTo>
                  <a:lnTo>
                    <a:pt x="215138" y="1145304"/>
                  </a:lnTo>
                  <a:lnTo>
                    <a:pt x="205469" y="1085025"/>
                  </a:lnTo>
                  <a:lnTo>
                    <a:pt x="195801" y="1024746"/>
                  </a:lnTo>
                  <a:lnTo>
                    <a:pt x="186132" y="964467"/>
                  </a:lnTo>
                  <a:lnTo>
                    <a:pt x="176464" y="904187"/>
                  </a:lnTo>
                  <a:lnTo>
                    <a:pt x="166795" y="843908"/>
                  </a:lnTo>
                  <a:lnTo>
                    <a:pt x="157127" y="783629"/>
                  </a:lnTo>
                  <a:lnTo>
                    <a:pt x="147458" y="723350"/>
                  </a:lnTo>
                  <a:lnTo>
                    <a:pt x="137790" y="663071"/>
                  </a:lnTo>
                  <a:lnTo>
                    <a:pt x="128121" y="602791"/>
                  </a:lnTo>
                  <a:lnTo>
                    <a:pt x="118453" y="542512"/>
                  </a:lnTo>
                  <a:lnTo>
                    <a:pt x="108784" y="482233"/>
                  </a:lnTo>
                  <a:lnTo>
                    <a:pt x="99116" y="421954"/>
                  </a:lnTo>
                  <a:lnTo>
                    <a:pt x="89447" y="361675"/>
                  </a:lnTo>
                  <a:lnTo>
                    <a:pt x="79779" y="301395"/>
                  </a:lnTo>
                  <a:lnTo>
                    <a:pt x="70110" y="241116"/>
                  </a:lnTo>
                  <a:lnTo>
                    <a:pt x="60442" y="180837"/>
                  </a:lnTo>
                  <a:lnTo>
                    <a:pt x="50773" y="120558"/>
                  </a:lnTo>
                  <a:lnTo>
                    <a:pt x="41105" y="60279"/>
                  </a:lnTo>
                  <a:lnTo>
                    <a:pt x="31436" y="0"/>
                  </a:lnTo>
                  <a:lnTo>
                    <a:pt x="0" y="5339"/>
                  </a:lnTo>
                  <a:lnTo>
                    <a:pt x="10777" y="65430"/>
                  </a:lnTo>
                  <a:lnTo>
                    <a:pt x="21554" y="125521"/>
                  </a:lnTo>
                  <a:lnTo>
                    <a:pt x="32332" y="185612"/>
                  </a:lnTo>
                  <a:lnTo>
                    <a:pt x="43109" y="245703"/>
                  </a:lnTo>
                  <a:lnTo>
                    <a:pt x="53886" y="305793"/>
                  </a:lnTo>
                  <a:lnTo>
                    <a:pt x="64664" y="365884"/>
                  </a:lnTo>
                  <a:lnTo>
                    <a:pt x="75441" y="425975"/>
                  </a:lnTo>
                  <a:lnTo>
                    <a:pt x="86219" y="486066"/>
                  </a:lnTo>
                  <a:lnTo>
                    <a:pt x="96996" y="546157"/>
                  </a:lnTo>
                  <a:lnTo>
                    <a:pt x="107773" y="606248"/>
                  </a:lnTo>
                  <a:lnTo>
                    <a:pt x="118551" y="666338"/>
                  </a:lnTo>
                  <a:lnTo>
                    <a:pt x="129328" y="726429"/>
                  </a:lnTo>
                  <a:lnTo>
                    <a:pt x="140105" y="786520"/>
                  </a:lnTo>
                  <a:lnTo>
                    <a:pt x="150883" y="846611"/>
                  </a:lnTo>
                  <a:lnTo>
                    <a:pt x="161660" y="906702"/>
                  </a:lnTo>
                  <a:lnTo>
                    <a:pt x="172438" y="966793"/>
                  </a:lnTo>
                  <a:lnTo>
                    <a:pt x="183215" y="1026884"/>
                  </a:lnTo>
                  <a:lnTo>
                    <a:pt x="193992" y="1086974"/>
                  </a:lnTo>
                  <a:lnTo>
                    <a:pt x="204770" y="1147065"/>
                  </a:lnTo>
                  <a:lnTo>
                    <a:pt x="215547" y="1207156"/>
                  </a:lnTo>
                  <a:lnTo>
                    <a:pt x="226324" y="1267247"/>
                  </a:lnTo>
                  <a:close/>
                </a:path>
              </a:pathLst>
            </a:custGeom>
            <a:solidFill>
              <a:srgbClr val="00CC99">
                <a:alpha val="100000"/>
              </a:srgbClr>
            </a:solidFill>
            <a:ln w="13550" cap="flat">
              <a:solidFill>
                <a:srgbClr val="000000">
                  <a:alpha val="100000"/>
                </a:srgbClr>
              </a:solidFill>
              <a:prstDash val="solid"/>
              <a:miter/>
            </a:ln>
          </p:spPr>
          <p:txBody>
            <a:bodyPr/>
            <a:lstStyle/>
            <a:p/>
          </p:txBody>
        </p:sp>
        <p:sp>
          <p:nvSpPr>
            <p:cNvPr id="31" name="pg31"/>
            <p:cNvSpPr/>
            <p:nvPr/>
          </p:nvSpPr>
          <p:spPr>
            <a:xfrm>
              <a:off x="2163665" y="2233290"/>
              <a:ext cx="210872" cy="1270436"/>
            </a:xfrm>
            <a:custGeom>
              <a:avLst/>
              <a:pathLst>
                <a:path w="210872" h="1270436">
                  <a:moveTo>
                    <a:pt x="210872" y="1269250"/>
                  </a:moveTo>
                  <a:lnTo>
                    <a:pt x="202270" y="1208810"/>
                  </a:lnTo>
                  <a:lnTo>
                    <a:pt x="193667" y="1148369"/>
                  </a:lnTo>
                  <a:lnTo>
                    <a:pt x="185064" y="1087929"/>
                  </a:lnTo>
                  <a:lnTo>
                    <a:pt x="176462" y="1027488"/>
                  </a:lnTo>
                  <a:lnTo>
                    <a:pt x="167859" y="967048"/>
                  </a:lnTo>
                  <a:lnTo>
                    <a:pt x="159256" y="906607"/>
                  </a:lnTo>
                  <a:lnTo>
                    <a:pt x="150654" y="846167"/>
                  </a:lnTo>
                  <a:lnTo>
                    <a:pt x="142051" y="785726"/>
                  </a:lnTo>
                  <a:lnTo>
                    <a:pt x="133449" y="725286"/>
                  </a:lnTo>
                  <a:lnTo>
                    <a:pt x="124846" y="664845"/>
                  </a:lnTo>
                  <a:lnTo>
                    <a:pt x="116243" y="604405"/>
                  </a:lnTo>
                  <a:lnTo>
                    <a:pt x="107641" y="543964"/>
                  </a:lnTo>
                  <a:lnTo>
                    <a:pt x="99038" y="483524"/>
                  </a:lnTo>
                  <a:lnTo>
                    <a:pt x="90435" y="423083"/>
                  </a:lnTo>
                  <a:lnTo>
                    <a:pt x="81833" y="362643"/>
                  </a:lnTo>
                  <a:lnTo>
                    <a:pt x="73230" y="302202"/>
                  </a:lnTo>
                  <a:lnTo>
                    <a:pt x="64627" y="241762"/>
                  </a:lnTo>
                  <a:lnTo>
                    <a:pt x="56025" y="181321"/>
                  </a:lnTo>
                  <a:lnTo>
                    <a:pt x="47422" y="120881"/>
                  </a:lnTo>
                  <a:lnTo>
                    <a:pt x="38819" y="60440"/>
                  </a:lnTo>
                  <a:lnTo>
                    <a:pt x="30217" y="0"/>
                  </a:lnTo>
                  <a:lnTo>
                    <a:pt x="0" y="4573"/>
                  </a:lnTo>
                  <a:lnTo>
                    <a:pt x="9668" y="64852"/>
                  </a:lnTo>
                  <a:lnTo>
                    <a:pt x="19337" y="125131"/>
                  </a:lnTo>
                  <a:lnTo>
                    <a:pt x="29005" y="185411"/>
                  </a:lnTo>
                  <a:lnTo>
                    <a:pt x="38674" y="245690"/>
                  </a:lnTo>
                  <a:lnTo>
                    <a:pt x="48342" y="305969"/>
                  </a:lnTo>
                  <a:lnTo>
                    <a:pt x="58011" y="366248"/>
                  </a:lnTo>
                  <a:lnTo>
                    <a:pt x="67679" y="426527"/>
                  </a:lnTo>
                  <a:lnTo>
                    <a:pt x="77348" y="486806"/>
                  </a:lnTo>
                  <a:lnTo>
                    <a:pt x="87016" y="547086"/>
                  </a:lnTo>
                  <a:lnTo>
                    <a:pt x="96685" y="607365"/>
                  </a:lnTo>
                  <a:lnTo>
                    <a:pt x="106353" y="667644"/>
                  </a:lnTo>
                  <a:lnTo>
                    <a:pt x="116022" y="727923"/>
                  </a:lnTo>
                  <a:lnTo>
                    <a:pt x="125690" y="788202"/>
                  </a:lnTo>
                  <a:lnTo>
                    <a:pt x="135359" y="848482"/>
                  </a:lnTo>
                  <a:lnTo>
                    <a:pt x="145027" y="908761"/>
                  </a:lnTo>
                  <a:lnTo>
                    <a:pt x="154696" y="969040"/>
                  </a:lnTo>
                  <a:lnTo>
                    <a:pt x="164364" y="1029319"/>
                  </a:lnTo>
                  <a:lnTo>
                    <a:pt x="174033" y="1089598"/>
                  </a:lnTo>
                  <a:lnTo>
                    <a:pt x="183701" y="1149878"/>
                  </a:lnTo>
                  <a:lnTo>
                    <a:pt x="193370" y="1210157"/>
                  </a:lnTo>
                  <a:lnTo>
                    <a:pt x="203038" y="1270436"/>
                  </a:lnTo>
                  <a:close/>
                </a:path>
              </a:pathLst>
            </a:custGeom>
            <a:solidFill>
              <a:srgbClr val="FE00FA">
                <a:alpha val="100000"/>
              </a:srgbClr>
            </a:solidFill>
            <a:ln w="13550" cap="flat">
              <a:solidFill>
                <a:srgbClr val="000000">
                  <a:alpha val="100000"/>
                </a:srgbClr>
              </a:solidFill>
              <a:prstDash val="solid"/>
              <a:miter/>
            </a:ln>
          </p:spPr>
          <p:txBody>
            <a:bodyPr/>
            <a:lstStyle/>
            <a:p/>
          </p:txBody>
        </p:sp>
        <p:sp>
          <p:nvSpPr>
            <p:cNvPr id="32" name="pg32"/>
            <p:cNvSpPr/>
            <p:nvPr/>
          </p:nvSpPr>
          <p:spPr>
            <a:xfrm>
              <a:off x="2193882" y="2229335"/>
              <a:ext cx="188334" cy="1273206"/>
            </a:xfrm>
            <a:custGeom>
              <a:avLst/>
              <a:pathLst>
                <a:path w="188334" h="1273206">
                  <a:moveTo>
                    <a:pt x="188334" y="1272180"/>
                  </a:moveTo>
                  <a:lnTo>
                    <a:pt x="180776" y="1211600"/>
                  </a:lnTo>
                  <a:lnTo>
                    <a:pt x="173219" y="1151020"/>
                  </a:lnTo>
                  <a:lnTo>
                    <a:pt x="165661" y="1090440"/>
                  </a:lnTo>
                  <a:lnTo>
                    <a:pt x="158103" y="1029860"/>
                  </a:lnTo>
                  <a:lnTo>
                    <a:pt x="150545" y="969280"/>
                  </a:lnTo>
                  <a:lnTo>
                    <a:pt x="142987" y="908700"/>
                  </a:lnTo>
                  <a:lnTo>
                    <a:pt x="135429" y="848120"/>
                  </a:lnTo>
                  <a:lnTo>
                    <a:pt x="127872" y="787540"/>
                  </a:lnTo>
                  <a:lnTo>
                    <a:pt x="120314" y="726960"/>
                  </a:lnTo>
                  <a:lnTo>
                    <a:pt x="112756" y="666380"/>
                  </a:lnTo>
                  <a:lnTo>
                    <a:pt x="105198" y="605800"/>
                  </a:lnTo>
                  <a:lnTo>
                    <a:pt x="97640" y="545220"/>
                  </a:lnTo>
                  <a:lnTo>
                    <a:pt x="90082" y="484640"/>
                  </a:lnTo>
                  <a:lnTo>
                    <a:pt x="82525" y="424060"/>
                  </a:lnTo>
                  <a:lnTo>
                    <a:pt x="74967" y="363480"/>
                  </a:lnTo>
                  <a:lnTo>
                    <a:pt x="67409" y="302900"/>
                  </a:lnTo>
                  <a:lnTo>
                    <a:pt x="59851" y="242320"/>
                  </a:lnTo>
                  <a:lnTo>
                    <a:pt x="52293" y="181740"/>
                  </a:lnTo>
                  <a:lnTo>
                    <a:pt x="44735" y="121160"/>
                  </a:lnTo>
                  <a:lnTo>
                    <a:pt x="37178" y="60580"/>
                  </a:lnTo>
                  <a:lnTo>
                    <a:pt x="29620" y="0"/>
                  </a:lnTo>
                  <a:lnTo>
                    <a:pt x="0" y="3955"/>
                  </a:lnTo>
                  <a:lnTo>
                    <a:pt x="8602" y="64395"/>
                  </a:lnTo>
                  <a:lnTo>
                    <a:pt x="17205" y="124836"/>
                  </a:lnTo>
                  <a:lnTo>
                    <a:pt x="25807" y="185276"/>
                  </a:lnTo>
                  <a:lnTo>
                    <a:pt x="34410" y="245717"/>
                  </a:lnTo>
                  <a:lnTo>
                    <a:pt x="43013" y="306157"/>
                  </a:lnTo>
                  <a:lnTo>
                    <a:pt x="51615" y="366598"/>
                  </a:lnTo>
                  <a:lnTo>
                    <a:pt x="60218" y="427038"/>
                  </a:lnTo>
                  <a:lnTo>
                    <a:pt x="68821" y="487479"/>
                  </a:lnTo>
                  <a:lnTo>
                    <a:pt x="77423" y="547919"/>
                  </a:lnTo>
                  <a:lnTo>
                    <a:pt x="86026" y="608360"/>
                  </a:lnTo>
                  <a:lnTo>
                    <a:pt x="94629" y="668800"/>
                  </a:lnTo>
                  <a:lnTo>
                    <a:pt x="103231" y="729241"/>
                  </a:lnTo>
                  <a:lnTo>
                    <a:pt x="111834" y="789681"/>
                  </a:lnTo>
                  <a:lnTo>
                    <a:pt x="120436" y="850122"/>
                  </a:lnTo>
                  <a:lnTo>
                    <a:pt x="129039" y="910562"/>
                  </a:lnTo>
                  <a:lnTo>
                    <a:pt x="137642" y="971003"/>
                  </a:lnTo>
                  <a:lnTo>
                    <a:pt x="146244" y="1031444"/>
                  </a:lnTo>
                  <a:lnTo>
                    <a:pt x="154847" y="1091884"/>
                  </a:lnTo>
                  <a:lnTo>
                    <a:pt x="163450" y="1152325"/>
                  </a:lnTo>
                  <a:lnTo>
                    <a:pt x="172052" y="1212765"/>
                  </a:lnTo>
                  <a:lnTo>
                    <a:pt x="180655" y="1273206"/>
                  </a:lnTo>
                  <a:close/>
                </a:path>
              </a:pathLst>
            </a:custGeom>
            <a:solidFill>
              <a:srgbClr val="3B00FB">
                <a:alpha val="100000"/>
              </a:srgbClr>
            </a:solidFill>
            <a:ln w="13550" cap="flat">
              <a:solidFill>
                <a:srgbClr val="000000">
                  <a:alpha val="100000"/>
                </a:srgbClr>
              </a:solidFill>
              <a:prstDash val="solid"/>
              <a:miter/>
            </a:ln>
          </p:spPr>
          <p:txBody>
            <a:bodyPr/>
            <a:lstStyle/>
            <a:p/>
          </p:txBody>
        </p:sp>
        <p:sp>
          <p:nvSpPr>
            <p:cNvPr id="33" name="pg33"/>
            <p:cNvSpPr/>
            <p:nvPr/>
          </p:nvSpPr>
          <p:spPr>
            <a:xfrm>
              <a:off x="2223502" y="2226142"/>
              <a:ext cx="165808" cy="1275373"/>
            </a:xfrm>
            <a:custGeom>
              <a:avLst/>
              <a:pathLst>
                <a:path w="165808" h="1275373">
                  <a:moveTo>
                    <a:pt x="165808" y="1274545"/>
                  </a:moveTo>
                  <a:lnTo>
                    <a:pt x="159215" y="1213852"/>
                  </a:lnTo>
                  <a:lnTo>
                    <a:pt x="152622" y="1153160"/>
                  </a:lnTo>
                  <a:lnTo>
                    <a:pt x="146029" y="1092467"/>
                  </a:lnTo>
                  <a:lnTo>
                    <a:pt x="139437" y="1031774"/>
                  </a:lnTo>
                  <a:lnTo>
                    <a:pt x="132844" y="971082"/>
                  </a:lnTo>
                  <a:lnTo>
                    <a:pt x="126251" y="910389"/>
                  </a:lnTo>
                  <a:lnTo>
                    <a:pt x="119659" y="849696"/>
                  </a:lnTo>
                  <a:lnTo>
                    <a:pt x="113066" y="789004"/>
                  </a:lnTo>
                  <a:lnTo>
                    <a:pt x="106473" y="728311"/>
                  </a:lnTo>
                  <a:lnTo>
                    <a:pt x="99880" y="667619"/>
                  </a:lnTo>
                  <a:lnTo>
                    <a:pt x="93288" y="606926"/>
                  </a:lnTo>
                  <a:lnTo>
                    <a:pt x="86695" y="546233"/>
                  </a:lnTo>
                  <a:lnTo>
                    <a:pt x="80102" y="485541"/>
                  </a:lnTo>
                  <a:lnTo>
                    <a:pt x="73509" y="424848"/>
                  </a:lnTo>
                  <a:lnTo>
                    <a:pt x="66917" y="364155"/>
                  </a:lnTo>
                  <a:lnTo>
                    <a:pt x="60324" y="303463"/>
                  </a:lnTo>
                  <a:lnTo>
                    <a:pt x="53731" y="242770"/>
                  </a:lnTo>
                  <a:lnTo>
                    <a:pt x="47139" y="182077"/>
                  </a:lnTo>
                  <a:lnTo>
                    <a:pt x="40546" y="121385"/>
                  </a:lnTo>
                  <a:lnTo>
                    <a:pt x="33953" y="60692"/>
                  </a:lnTo>
                  <a:lnTo>
                    <a:pt x="27360" y="0"/>
                  </a:lnTo>
                  <a:lnTo>
                    <a:pt x="0" y="3192"/>
                  </a:lnTo>
                  <a:lnTo>
                    <a:pt x="7557" y="63772"/>
                  </a:lnTo>
                  <a:lnTo>
                    <a:pt x="15115" y="124352"/>
                  </a:lnTo>
                  <a:lnTo>
                    <a:pt x="22673" y="184932"/>
                  </a:lnTo>
                  <a:lnTo>
                    <a:pt x="30231" y="245512"/>
                  </a:lnTo>
                  <a:lnTo>
                    <a:pt x="37789" y="306092"/>
                  </a:lnTo>
                  <a:lnTo>
                    <a:pt x="45347" y="366672"/>
                  </a:lnTo>
                  <a:lnTo>
                    <a:pt x="52904" y="427252"/>
                  </a:lnTo>
                  <a:lnTo>
                    <a:pt x="60462" y="487832"/>
                  </a:lnTo>
                  <a:lnTo>
                    <a:pt x="68020" y="548412"/>
                  </a:lnTo>
                  <a:lnTo>
                    <a:pt x="75578" y="608992"/>
                  </a:lnTo>
                  <a:lnTo>
                    <a:pt x="83136" y="669572"/>
                  </a:lnTo>
                  <a:lnTo>
                    <a:pt x="90694" y="730152"/>
                  </a:lnTo>
                  <a:lnTo>
                    <a:pt x="98251" y="790732"/>
                  </a:lnTo>
                  <a:lnTo>
                    <a:pt x="105809" y="851312"/>
                  </a:lnTo>
                  <a:lnTo>
                    <a:pt x="113367" y="911893"/>
                  </a:lnTo>
                  <a:lnTo>
                    <a:pt x="120925" y="972473"/>
                  </a:lnTo>
                  <a:lnTo>
                    <a:pt x="128483" y="1033053"/>
                  </a:lnTo>
                  <a:lnTo>
                    <a:pt x="136041" y="1093633"/>
                  </a:lnTo>
                  <a:lnTo>
                    <a:pt x="143598" y="1154213"/>
                  </a:lnTo>
                  <a:lnTo>
                    <a:pt x="151156" y="1214793"/>
                  </a:lnTo>
                  <a:lnTo>
                    <a:pt x="158714" y="1275373"/>
                  </a:lnTo>
                  <a:close/>
                </a:path>
              </a:pathLst>
            </a:custGeom>
            <a:solidFill>
              <a:srgbClr val="F26A21">
                <a:alpha val="100000"/>
              </a:srgbClr>
            </a:solidFill>
            <a:ln w="13550" cap="flat">
              <a:solidFill>
                <a:srgbClr val="000000">
                  <a:alpha val="100000"/>
                </a:srgbClr>
              </a:solidFill>
              <a:prstDash val="solid"/>
              <a:miter/>
            </a:ln>
          </p:spPr>
          <p:txBody>
            <a:bodyPr/>
            <a:lstStyle/>
            <a:p/>
          </p:txBody>
        </p:sp>
        <p:sp>
          <p:nvSpPr>
            <p:cNvPr id="34" name="pg34"/>
            <p:cNvSpPr/>
            <p:nvPr/>
          </p:nvSpPr>
          <p:spPr>
            <a:xfrm>
              <a:off x="2250863" y="2216021"/>
              <a:ext cx="186903" cy="1284666"/>
            </a:xfrm>
            <a:custGeom>
              <a:avLst/>
              <a:pathLst>
                <a:path w="186903" h="1284666">
                  <a:moveTo>
                    <a:pt x="186903" y="1282042"/>
                  </a:moveTo>
                  <a:lnTo>
                    <a:pt x="186903" y="1220993"/>
                  </a:lnTo>
                  <a:lnTo>
                    <a:pt x="186903" y="1159943"/>
                  </a:lnTo>
                  <a:lnTo>
                    <a:pt x="186903" y="1098893"/>
                  </a:lnTo>
                  <a:lnTo>
                    <a:pt x="186903" y="1037844"/>
                  </a:lnTo>
                  <a:lnTo>
                    <a:pt x="186903" y="976794"/>
                  </a:lnTo>
                  <a:lnTo>
                    <a:pt x="186903" y="915744"/>
                  </a:lnTo>
                  <a:lnTo>
                    <a:pt x="186903" y="854695"/>
                  </a:lnTo>
                  <a:lnTo>
                    <a:pt x="186903" y="793645"/>
                  </a:lnTo>
                  <a:lnTo>
                    <a:pt x="186903" y="732595"/>
                  </a:lnTo>
                  <a:lnTo>
                    <a:pt x="186903" y="671546"/>
                  </a:lnTo>
                  <a:lnTo>
                    <a:pt x="186903" y="610496"/>
                  </a:lnTo>
                  <a:lnTo>
                    <a:pt x="186903" y="549446"/>
                  </a:lnTo>
                  <a:lnTo>
                    <a:pt x="186903" y="488397"/>
                  </a:lnTo>
                  <a:lnTo>
                    <a:pt x="186903" y="427347"/>
                  </a:lnTo>
                  <a:lnTo>
                    <a:pt x="186903" y="366297"/>
                  </a:lnTo>
                  <a:lnTo>
                    <a:pt x="186903" y="305248"/>
                  </a:lnTo>
                  <a:lnTo>
                    <a:pt x="186903" y="244198"/>
                  </a:lnTo>
                  <a:lnTo>
                    <a:pt x="186903" y="183148"/>
                  </a:lnTo>
                  <a:lnTo>
                    <a:pt x="186903" y="122099"/>
                  </a:lnTo>
                  <a:lnTo>
                    <a:pt x="186903" y="61049"/>
                  </a:lnTo>
                  <a:lnTo>
                    <a:pt x="186903" y="0"/>
                  </a:lnTo>
                  <a:lnTo>
                    <a:pt x="124494" y="1125"/>
                  </a:lnTo>
                  <a:lnTo>
                    <a:pt x="62166" y="4500"/>
                  </a:lnTo>
                  <a:lnTo>
                    <a:pt x="0" y="10121"/>
                  </a:lnTo>
                  <a:lnTo>
                    <a:pt x="6592" y="70814"/>
                  </a:lnTo>
                  <a:lnTo>
                    <a:pt x="13185" y="131506"/>
                  </a:lnTo>
                  <a:lnTo>
                    <a:pt x="19778" y="192199"/>
                  </a:lnTo>
                  <a:lnTo>
                    <a:pt x="26370" y="252891"/>
                  </a:lnTo>
                  <a:lnTo>
                    <a:pt x="32963" y="313584"/>
                  </a:lnTo>
                  <a:lnTo>
                    <a:pt x="39556" y="374277"/>
                  </a:lnTo>
                  <a:lnTo>
                    <a:pt x="46149" y="434969"/>
                  </a:lnTo>
                  <a:lnTo>
                    <a:pt x="52741" y="495662"/>
                  </a:lnTo>
                  <a:lnTo>
                    <a:pt x="59334" y="556355"/>
                  </a:lnTo>
                  <a:lnTo>
                    <a:pt x="65927" y="617047"/>
                  </a:lnTo>
                  <a:lnTo>
                    <a:pt x="72519" y="677740"/>
                  </a:lnTo>
                  <a:lnTo>
                    <a:pt x="79112" y="738433"/>
                  </a:lnTo>
                  <a:lnTo>
                    <a:pt x="85705" y="799125"/>
                  </a:lnTo>
                  <a:lnTo>
                    <a:pt x="92298" y="859818"/>
                  </a:lnTo>
                  <a:lnTo>
                    <a:pt x="98890" y="920511"/>
                  </a:lnTo>
                  <a:lnTo>
                    <a:pt x="105483" y="981203"/>
                  </a:lnTo>
                  <a:lnTo>
                    <a:pt x="112076" y="1041896"/>
                  </a:lnTo>
                  <a:lnTo>
                    <a:pt x="118669" y="1102588"/>
                  </a:lnTo>
                  <a:lnTo>
                    <a:pt x="125261" y="1163281"/>
                  </a:lnTo>
                  <a:lnTo>
                    <a:pt x="131854" y="1223974"/>
                  </a:lnTo>
                  <a:lnTo>
                    <a:pt x="138447" y="1284666"/>
                  </a:lnTo>
                  <a:close/>
                </a:path>
              </a:pathLst>
            </a:custGeom>
            <a:solidFill>
              <a:srgbClr val="E8E8E8">
                <a:alpha val="100000"/>
              </a:srgbClr>
            </a:solidFill>
            <a:ln w="13550" cap="flat">
              <a:solidFill>
                <a:srgbClr val="000000">
                  <a:alpha val="100000"/>
                </a:srgbClr>
              </a:solidFill>
              <a:prstDash val="solid"/>
              <a:miter/>
            </a:ln>
          </p:spPr>
          <p:txBody>
            <a:bodyPr/>
            <a:lstStyle/>
            <a:p/>
          </p:txBody>
        </p:sp>
        <p:sp>
          <p:nvSpPr>
            <p:cNvPr id="35" name="tx35"/>
            <p:cNvSpPr/>
            <p:nvPr/>
          </p:nvSpPr>
          <p:spPr>
            <a:xfrm>
              <a:off x="2190833" y="3869192"/>
              <a:ext cx="493867" cy="155173"/>
            </a:xfrm>
            <a:prstGeom prst="rect">
              <a:avLst/>
            </a:prstGeom>
            <a:noFill/>
          </p:spPr>
          <p:txBody>
            <a:bodyPr lIns="0" rIns="0" tIns="0" bIns="0" anchorCtr="1" anchor="ctr" wrap="none"/>
            <a:lstStyle/>
            <a:p>
              <a:pPr algn="l" marL="0" marR="0" indent="0">
                <a:spcBef>
                  <a:spcPts val="0"/>
                </a:spcBef>
                <a:spcAft>
                  <a:spcPts val="0"/>
                </a:spcAft>
              </a:pPr>
              <a:r>
                <a:rPr sz="1707" i="0" b="1">
                  <a:solidFill>
                    <a:srgbClr val="000000">
                      <a:alpha val="100000"/>
                    </a:srgbClr>
                  </a:solidFill>
                  <a:latin typeface="Arial"/>
                  <a:cs typeface="Arial"/>
                </a:rPr>
                <a:t>3.5m</a:t>
              </a:r>
            </a:p>
          </p:txBody>
        </p:sp>
        <p:sp>
          <p:nvSpPr>
            <p:cNvPr id="36" name="tx36"/>
            <p:cNvSpPr/>
            <p:nvPr/>
          </p:nvSpPr>
          <p:spPr>
            <a:xfrm>
              <a:off x="4673214" y="2106318"/>
              <a:ext cx="294418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 MCV1 unvaccinated (% of total unvaccinated)</a:t>
              </a:r>
            </a:p>
          </p:txBody>
        </p:sp>
        <p:sp>
          <p:nvSpPr>
            <p:cNvPr id="37" name="rc37"/>
            <p:cNvSpPr/>
            <p:nvPr/>
          </p:nvSpPr>
          <p:spPr>
            <a:xfrm>
              <a:off x="4682214" y="2299665"/>
              <a:ext cx="201456" cy="201456"/>
            </a:xfrm>
            <a:prstGeom prst="rect">
              <a:avLst/>
            </a:prstGeom>
            <a:solidFill>
              <a:srgbClr val="7ED7D1">
                <a:alpha val="100000"/>
              </a:srgbClr>
            </a:solidFill>
            <a:ln w="13550" cap="flat">
              <a:solidFill>
                <a:srgbClr val="000000">
                  <a:alpha val="100000"/>
                </a:srgbClr>
              </a:solidFill>
              <a:prstDash val="solid"/>
              <a:miter/>
            </a:ln>
          </p:spPr>
          <p:txBody>
            <a:bodyPr/>
            <a:lstStyle/>
            <a:p/>
          </p:txBody>
        </p:sp>
        <p:sp>
          <p:nvSpPr>
            <p:cNvPr id="38" name="rc38"/>
            <p:cNvSpPr/>
            <p:nvPr/>
          </p:nvSpPr>
          <p:spPr>
            <a:xfrm>
              <a:off x="4682214" y="2519121"/>
              <a:ext cx="201456" cy="201456"/>
            </a:xfrm>
            <a:prstGeom prst="rect">
              <a:avLst/>
            </a:prstGeom>
            <a:solidFill>
              <a:srgbClr val="66B0FF">
                <a:alpha val="100000"/>
              </a:srgbClr>
            </a:solidFill>
            <a:ln w="13550" cap="flat">
              <a:solidFill>
                <a:srgbClr val="000000">
                  <a:alpha val="100000"/>
                </a:srgbClr>
              </a:solidFill>
              <a:prstDash val="solid"/>
              <a:miter/>
            </a:ln>
          </p:spPr>
          <p:txBody>
            <a:bodyPr/>
            <a:lstStyle/>
            <a:p/>
          </p:txBody>
        </p:sp>
        <p:sp>
          <p:nvSpPr>
            <p:cNvPr id="39" name="rc39"/>
            <p:cNvSpPr/>
            <p:nvPr/>
          </p:nvSpPr>
          <p:spPr>
            <a:xfrm>
              <a:off x="4682214" y="2738577"/>
              <a:ext cx="201456" cy="201456"/>
            </a:xfrm>
            <a:prstGeom prst="rect">
              <a:avLst/>
            </a:prstGeom>
            <a:solidFill>
              <a:srgbClr val="822E1C">
                <a:alpha val="100000"/>
              </a:srgbClr>
            </a:solidFill>
            <a:ln w="13550" cap="flat">
              <a:solidFill>
                <a:srgbClr val="000000">
                  <a:alpha val="100000"/>
                </a:srgbClr>
              </a:solidFill>
              <a:prstDash val="solid"/>
              <a:miter/>
            </a:ln>
          </p:spPr>
          <p:txBody>
            <a:bodyPr/>
            <a:lstStyle/>
            <a:p/>
          </p:txBody>
        </p:sp>
        <p:sp>
          <p:nvSpPr>
            <p:cNvPr id="40" name="rc40"/>
            <p:cNvSpPr/>
            <p:nvPr/>
          </p:nvSpPr>
          <p:spPr>
            <a:xfrm>
              <a:off x="4682214" y="2958033"/>
              <a:ext cx="201456" cy="201456"/>
            </a:xfrm>
            <a:prstGeom prst="rect">
              <a:avLst/>
            </a:prstGeom>
            <a:solidFill>
              <a:srgbClr val="1C7F93">
                <a:alpha val="100000"/>
              </a:srgbClr>
            </a:solidFill>
            <a:ln w="13550" cap="flat">
              <a:solidFill>
                <a:srgbClr val="000000">
                  <a:alpha val="100000"/>
                </a:srgbClr>
              </a:solidFill>
              <a:prstDash val="solid"/>
              <a:miter/>
            </a:ln>
          </p:spPr>
          <p:txBody>
            <a:bodyPr/>
            <a:lstStyle/>
            <a:p/>
          </p:txBody>
        </p:sp>
        <p:sp>
          <p:nvSpPr>
            <p:cNvPr id="41" name="rc41"/>
            <p:cNvSpPr/>
            <p:nvPr/>
          </p:nvSpPr>
          <p:spPr>
            <a:xfrm>
              <a:off x="4682214" y="3177489"/>
              <a:ext cx="201456" cy="201456"/>
            </a:xfrm>
            <a:prstGeom prst="rect">
              <a:avLst/>
            </a:prstGeom>
            <a:solidFill>
              <a:srgbClr val="AAF400">
                <a:alpha val="100000"/>
              </a:srgbClr>
            </a:solidFill>
            <a:ln w="13550" cap="flat">
              <a:solidFill>
                <a:srgbClr val="000000">
                  <a:alpha val="100000"/>
                </a:srgbClr>
              </a:solidFill>
              <a:prstDash val="solid"/>
              <a:miter/>
            </a:ln>
          </p:spPr>
          <p:txBody>
            <a:bodyPr/>
            <a:lstStyle/>
            <a:p/>
          </p:txBody>
        </p:sp>
        <p:sp>
          <p:nvSpPr>
            <p:cNvPr id="42" name="rc42"/>
            <p:cNvSpPr/>
            <p:nvPr/>
          </p:nvSpPr>
          <p:spPr>
            <a:xfrm>
              <a:off x="4682214" y="3396945"/>
              <a:ext cx="201456" cy="201456"/>
            </a:xfrm>
            <a:prstGeom prst="rect">
              <a:avLst/>
            </a:prstGeom>
            <a:solidFill>
              <a:srgbClr val="DEA0FD">
                <a:alpha val="100000"/>
              </a:srgbClr>
            </a:solidFill>
            <a:ln w="13550" cap="flat">
              <a:solidFill>
                <a:srgbClr val="000000">
                  <a:alpha val="100000"/>
                </a:srgbClr>
              </a:solidFill>
              <a:prstDash val="solid"/>
              <a:miter/>
            </a:ln>
          </p:spPr>
          <p:txBody>
            <a:bodyPr/>
            <a:lstStyle/>
            <a:p/>
          </p:txBody>
        </p:sp>
        <p:sp>
          <p:nvSpPr>
            <p:cNvPr id="43" name="rc43"/>
            <p:cNvSpPr/>
            <p:nvPr/>
          </p:nvSpPr>
          <p:spPr>
            <a:xfrm>
              <a:off x="4682214" y="3616401"/>
              <a:ext cx="201456" cy="201456"/>
            </a:xfrm>
            <a:prstGeom prst="rect">
              <a:avLst/>
            </a:prstGeom>
            <a:solidFill>
              <a:srgbClr val="C075A6">
                <a:alpha val="100000"/>
              </a:srgbClr>
            </a:solidFill>
            <a:ln w="13550" cap="flat">
              <a:solidFill>
                <a:srgbClr val="000000">
                  <a:alpha val="100000"/>
                </a:srgbClr>
              </a:solidFill>
              <a:prstDash val="solid"/>
              <a:miter/>
            </a:ln>
          </p:spPr>
          <p:txBody>
            <a:bodyPr/>
            <a:lstStyle/>
            <a:p/>
          </p:txBody>
        </p:sp>
        <p:sp>
          <p:nvSpPr>
            <p:cNvPr id="44" name="rc44"/>
            <p:cNvSpPr/>
            <p:nvPr/>
          </p:nvSpPr>
          <p:spPr>
            <a:xfrm>
              <a:off x="4682214" y="3835857"/>
              <a:ext cx="201456" cy="201456"/>
            </a:xfrm>
            <a:prstGeom prst="rect">
              <a:avLst/>
            </a:prstGeom>
            <a:solidFill>
              <a:srgbClr val="F7E1A0">
                <a:alpha val="100000"/>
              </a:srgbClr>
            </a:solidFill>
            <a:ln w="13550" cap="flat">
              <a:solidFill>
                <a:srgbClr val="000000">
                  <a:alpha val="100000"/>
                </a:srgbClr>
              </a:solidFill>
              <a:prstDash val="solid"/>
              <a:miter/>
            </a:ln>
          </p:spPr>
          <p:txBody>
            <a:bodyPr/>
            <a:lstStyle/>
            <a:p/>
          </p:txBody>
        </p:sp>
        <p:sp>
          <p:nvSpPr>
            <p:cNvPr id="45" name="rc45"/>
            <p:cNvSpPr/>
            <p:nvPr/>
          </p:nvSpPr>
          <p:spPr>
            <a:xfrm>
              <a:off x="4682214" y="4055313"/>
              <a:ext cx="201456" cy="201456"/>
            </a:xfrm>
            <a:prstGeom prst="rect">
              <a:avLst/>
            </a:prstGeom>
            <a:solidFill>
              <a:srgbClr val="FC1CBF">
                <a:alpha val="100000"/>
              </a:srgbClr>
            </a:solidFill>
            <a:ln w="13550" cap="flat">
              <a:solidFill>
                <a:srgbClr val="000000">
                  <a:alpha val="100000"/>
                </a:srgbClr>
              </a:solidFill>
              <a:prstDash val="solid"/>
              <a:miter/>
            </a:ln>
          </p:spPr>
          <p:txBody>
            <a:bodyPr/>
            <a:lstStyle/>
            <a:p/>
          </p:txBody>
        </p:sp>
        <p:sp>
          <p:nvSpPr>
            <p:cNvPr id="46" name="rc46"/>
            <p:cNvSpPr/>
            <p:nvPr/>
          </p:nvSpPr>
          <p:spPr>
            <a:xfrm>
              <a:off x="4682214" y="4274769"/>
              <a:ext cx="201456" cy="201456"/>
            </a:xfrm>
            <a:prstGeom prst="rect">
              <a:avLst/>
            </a:prstGeom>
            <a:solidFill>
              <a:srgbClr val="FA0087">
                <a:alpha val="100000"/>
              </a:srgbClr>
            </a:solidFill>
            <a:ln w="13550" cap="flat">
              <a:solidFill>
                <a:srgbClr val="000000">
                  <a:alpha val="100000"/>
                </a:srgbClr>
              </a:solidFill>
              <a:prstDash val="solid"/>
              <a:miter/>
            </a:ln>
          </p:spPr>
          <p:txBody>
            <a:bodyPr/>
            <a:lstStyle/>
            <a:p/>
          </p:txBody>
        </p:sp>
        <p:sp>
          <p:nvSpPr>
            <p:cNvPr id="47" name="rc47"/>
            <p:cNvSpPr/>
            <p:nvPr/>
          </p:nvSpPr>
          <p:spPr>
            <a:xfrm>
              <a:off x="4682214" y="4494225"/>
              <a:ext cx="201456" cy="201456"/>
            </a:xfrm>
            <a:prstGeom prst="rect">
              <a:avLst/>
            </a:prstGeom>
            <a:solidFill>
              <a:srgbClr val="1CBE4F">
                <a:alpha val="100000"/>
              </a:srgbClr>
            </a:solidFill>
            <a:ln w="13550" cap="flat">
              <a:solidFill>
                <a:srgbClr val="000000">
                  <a:alpha val="100000"/>
                </a:srgbClr>
              </a:solidFill>
              <a:prstDash val="solid"/>
              <a:miter/>
            </a:ln>
          </p:spPr>
          <p:txBody>
            <a:bodyPr/>
            <a:lstStyle/>
            <a:p/>
          </p:txBody>
        </p:sp>
        <p:sp>
          <p:nvSpPr>
            <p:cNvPr id="48" name="rc48"/>
            <p:cNvSpPr/>
            <p:nvPr/>
          </p:nvSpPr>
          <p:spPr>
            <a:xfrm>
              <a:off x="4682214" y="4713681"/>
              <a:ext cx="201456" cy="201456"/>
            </a:xfrm>
            <a:prstGeom prst="rect">
              <a:avLst/>
            </a:prstGeom>
            <a:solidFill>
              <a:srgbClr val="FBE426">
                <a:alpha val="100000"/>
              </a:srgbClr>
            </a:solidFill>
            <a:ln w="13550" cap="flat">
              <a:solidFill>
                <a:srgbClr val="000000">
                  <a:alpha val="100000"/>
                </a:srgbClr>
              </a:solidFill>
              <a:prstDash val="solid"/>
              <a:miter/>
            </a:ln>
          </p:spPr>
          <p:txBody>
            <a:bodyPr/>
            <a:lstStyle/>
            <a:p/>
          </p:txBody>
        </p:sp>
        <p:sp>
          <p:nvSpPr>
            <p:cNvPr id="49" name="rc49"/>
            <p:cNvSpPr/>
            <p:nvPr/>
          </p:nvSpPr>
          <p:spPr>
            <a:xfrm>
              <a:off x="4682214" y="4933137"/>
              <a:ext cx="201456" cy="201456"/>
            </a:xfrm>
            <a:prstGeom prst="rect">
              <a:avLst/>
            </a:prstGeom>
            <a:solidFill>
              <a:srgbClr val="B10DA1">
                <a:alpha val="100000"/>
              </a:srgbClr>
            </a:solidFill>
            <a:ln w="13550" cap="flat">
              <a:solidFill>
                <a:srgbClr val="000000">
                  <a:alpha val="100000"/>
                </a:srgbClr>
              </a:solidFill>
              <a:prstDash val="solid"/>
              <a:miter/>
            </a:ln>
          </p:spPr>
          <p:txBody>
            <a:bodyPr/>
            <a:lstStyle/>
            <a:p/>
          </p:txBody>
        </p:sp>
        <p:sp>
          <p:nvSpPr>
            <p:cNvPr id="50" name="rc50"/>
            <p:cNvSpPr/>
            <p:nvPr/>
          </p:nvSpPr>
          <p:spPr>
            <a:xfrm>
              <a:off x="4682214" y="5152593"/>
              <a:ext cx="201456" cy="201456"/>
            </a:xfrm>
            <a:prstGeom prst="rect">
              <a:avLst/>
            </a:prstGeom>
            <a:solidFill>
              <a:srgbClr val="85660D">
                <a:alpha val="100000"/>
              </a:srgbClr>
            </a:solidFill>
            <a:ln w="13550" cap="flat">
              <a:solidFill>
                <a:srgbClr val="000000">
                  <a:alpha val="100000"/>
                </a:srgbClr>
              </a:solidFill>
              <a:prstDash val="solid"/>
              <a:miter/>
            </a:ln>
          </p:spPr>
          <p:txBody>
            <a:bodyPr/>
            <a:lstStyle/>
            <a:p/>
          </p:txBody>
        </p:sp>
        <p:sp>
          <p:nvSpPr>
            <p:cNvPr id="51" name="rc51"/>
            <p:cNvSpPr/>
            <p:nvPr/>
          </p:nvSpPr>
          <p:spPr>
            <a:xfrm>
              <a:off x="4682214" y="5372049"/>
              <a:ext cx="201456" cy="201456"/>
            </a:xfrm>
            <a:prstGeom prst="rect">
              <a:avLst/>
            </a:prstGeom>
            <a:solidFill>
              <a:srgbClr val="1C8356">
                <a:alpha val="100000"/>
              </a:srgbClr>
            </a:solidFill>
            <a:ln w="13550" cap="flat">
              <a:solidFill>
                <a:srgbClr val="000000">
                  <a:alpha val="100000"/>
                </a:srgbClr>
              </a:solidFill>
              <a:prstDash val="solid"/>
              <a:miter/>
            </a:ln>
          </p:spPr>
          <p:txBody>
            <a:bodyPr/>
            <a:lstStyle/>
            <a:p/>
          </p:txBody>
        </p:sp>
        <p:sp>
          <p:nvSpPr>
            <p:cNvPr id="52" name="rc52"/>
            <p:cNvSpPr/>
            <p:nvPr/>
          </p:nvSpPr>
          <p:spPr>
            <a:xfrm>
              <a:off x="4682214" y="5591505"/>
              <a:ext cx="201456" cy="201456"/>
            </a:xfrm>
            <a:prstGeom prst="rect">
              <a:avLst/>
            </a:prstGeom>
            <a:solidFill>
              <a:srgbClr val="C4451C">
                <a:alpha val="100000"/>
              </a:srgbClr>
            </a:solidFill>
            <a:ln w="13550" cap="flat">
              <a:solidFill>
                <a:srgbClr val="000000">
                  <a:alpha val="100000"/>
                </a:srgbClr>
              </a:solidFill>
              <a:prstDash val="solid"/>
              <a:miter/>
            </a:ln>
          </p:spPr>
          <p:txBody>
            <a:bodyPr/>
            <a:lstStyle/>
            <a:p/>
          </p:txBody>
        </p:sp>
        <p:sp>
          <p:nvSpPr>
            <p:cNvPr id="53" name="rc53"/>
            <p:cNvSpPr/>
            <p:nvPr/>
          </p:nvSpPr>
          <p:spPr>
            <a:xfrm>
              <a:off x="6685762" y="2299665"/>
              <a:ext cx="201456" cy="201456"/>
            </a:xfrm>
            <a:prstGeom prst="rect">
              <a:avLst/>
            </a:prstGeom>
            <a:solidFill>
              <a:srgbClr val="325A9B">
                <a:alpha val="100000"/>
              </a:srgbClr>
            </a:solidFill>
            <a:ln w="13550" cap="flat">
              <a:solidFill>
                <a:srgbClr val="000000">
                  <a:alpha val="100000"/>
                </a:srgbClr>
              </a:solidFill>
              <a:prstDash val="solid"/>
              <a:miter/>
            </a:ln>
          </p:spPr>
          <p:txBody>
            <a:bodyPr/>
            <a:lstStyle/>
            <a:p/>
          </p:txBody>
        </p:sp>
        <p:sp>
          <p:nvSpPr>
            <p:cNvPr id="54" name="rc54"/>
            <p:cNvSpPr/>
            <p:nvPr/>
          </p:nvSpPr>
          <p:spPr>
            <a:xfrm>
              <a:off x="6685762" y="2519121"/>
              <a:ext cx="201456" cy="201456"/>
            </a:xfrm>
            <a:prstGeom prst="rect">
              <a:avLst/>
            </a:prstGeom>
            <a:solidFill>
              <a:srgbClr val="F8A19F">
                <a:alpha val="100000"/>
              </a:srgbClr>
            </a:solidFill>
            <a:ln w="13550" cap="flat">
              <a:solidFill>
                <a:srgbClr val="000000">
                  <a:alpha val="100000"/>
                </a:srgbClr>
              </a:solidFill>
              <a:prstDash val="solid"/>
              <a:miter/>
            </a:ln>
          </p:spPr>
          <p:txBody>
            <a:bodyPr/>
            <a:lstStyle/>
            <a:p/>
          </p:txBody>
        </p:sp>
        <p:sp>
          <p:nvSpPr>
            <p:cNvPr id="55" name="rc55"/>
            <p:cNvSpPr/>
            <p:nvPr/>
          </p:nvSpPr>
          <p:spPr>
            <a:xfrm>
              <a:off x="6685762" y="2738577"/>
              <a:ext cx="201456" cy="201456"/>
            </a:xfrm>
            <a:prstGeom prst="rect">
              <a:avLst/>
            </a:prstGeom>
            <a:solidFill>
              <a:srgbClr val="AA0DFE">
                <a:alpha val="100000"/>
              </a:srgbClr>
            </a:solidFill>
            <a:ln w="13550" cap="flat">
              <a:solidFill>
                <a:srgbClr val="000000">
                  <a:alpha val="100000"/>
                </a:srgbClr>
              </a:solidFill>
              <a:prstDash val="solid"/>
              <a:miter/>
            </a:ln>
          </p:spPr>
          <p:txBody>
            <a:bodyPr/>
            <a:lstStyle/>
            <a:p/>
          </p:txBody>
        </p:sp>
        <p:sp>
          <p:nvSpPr>
            <p:cNvPr id="56" name="rc56"/>
            <p:cNvSpPr/>
            <p:nvPr/>
          </p:nvSpPr>
          <p:spPr>
            <a:xfrm>
              <a:off x="6685762" y="2958033"/>
              <a:ext cx="201456" cy="201456"/>
            </a:xfrm>
            <a:prstGeom prst="rect">
              <a:avLst/>
            </a:prstGeom>
            <a:solidFill>
              <a:srgbClr val="F6222E">
                <a:alpha val="100000"/>
              </a:srgbClr>
            </a:solidFill>
            <a:ln w="13550" cap="flat">
              <a:solidFill>
                <a:srgbClr val="000000">
                  <a:alpha val="100000"/>
                </a:srgbClr>
              </a:solidFill>
              <a:prstDash val="solid"/>
              <a:miter/>
            </a:ln>
          </p:spPr>
          <p:txBody>
            <a:bodyPr/>
            <a:lstStyle/>
            <a:p/>
          </p:txBody>
        </p:sp>
        <p:sp>
          <p:nvSpPr>
            <p:cNvPr id="57" name="rc57"/>
            <p:cNvSpPr/>
            <p:nvPr/>
          </p:nvSpPr>
          <p:spPr>
            <a:xfrm>
              <a:off x="6685762" y="3177489"/>
              <a:ext cx="201456" cy="201456"/>
            </a:xfrm>
            <a:prstGeom prst="rect">
              <a:avLst/>
            </a:prstGeom>
            <a:solidFill>
              <a:srgbClr val="2ED9FF">
                <a:alpha val="100000"/>
              </a:srgbClr>
            </a:solidFill>
            <a:ln w="13550" cap="flat">
              <a:solidFill>
                <a:srgbClr val="000000">
                  <a:alpha val="100000"/>
                </a:srgbClr>
              </a:solidFill>
              <a:prstDash val="solid"/>
              <a:miter/>
            </a:ln>
          </p:spPr>
          <p:txBody>
            <a:bodyPr/>
            <a:lstStyle/>
            <a:p/>
          </p:txBody>
        </p:sp>
        <p:sp>
          <p:nvSpPr>
            <p:cNvPr id="58" name="rc58"/>
            <p:cNvSpPr/>
            <p:nvPr/>
          </p:nvSpPr>
          <p:spPr>
            <a:xfrm>
              <a:off x="6685762" y="3396945"/>
              <a:ext cx="201456" cy="201456"/>
            </a:xfrm>
            <a:prstGeom prst="rect">
              <a:avLst/>
            </a:prstGeom>
            <a:solidFill>
              <a:srgbClr val="782AB6">
                <a:alpha val="100000"/>
              </a:srgbClr>
            </a:solidFill>
            <a:ln w="13550" cap="flat">
              <a:solidFill>
                <a:srgbClr val="000000">
                  <a:alpha val="100000"/>
                </a:srgbClr>
              </a:solidFill>
              <a:prstDash val="solid"/>
              <a:miter/>
            </a:ln>
          </p:spPr>
          <p:txBody>
            <a:bodyPr/>
            <a:lstStyle/>
            <a:p/>
          </p:txBody>
        </p:sp>
        <p:sp>
          <p:nvSpPr>
            <p:cNvPr id="59" name="rc59"/>
            <p:cNvSpPr/>
            <p:nvPr/>
          </p:nvSpPr>
          <p:spPr>
            <a:xfrm>
              <a:off x="6685762" y="3616401"/>
              <a:ext cx="201456" cy="201456"/>
            </a:xfrm>
            <a:prstGeom prst="rect">
              <a:avLst/>
            </a:prstGeom>
            <a:solidFill>
              <a:srgbClr val="90AD1C">
                <a:alpha val="100000"/>
              </a:srgbClr>
            </a:solidFill>
            <a:ln w="13550" cap="flat">
              <a:solidFill>
                <a:srgbClr val="000000">
                  <a:alpha val="100000"/>
                </a:srgbClr>
              </a:solidFill>
              <a:prstDash val="solid"/>
              <a:miter/>
            </a:ln>
          </p:spPr>
          <p:txBody>
            <a:bodyPr/>
            <a:lstStyle/>
            <a:p/>
          </p:txBody>
        </p:sp>
        <p:sp>
          <p:nvSpPr>
            <p:cNvPr id="60" name="rc60"/>
            <p:cNvSpPr/>
            <p:nvPr/>
          </p:nvSpPr>
          <p:spPr>
            <a:xfrm>
              <a:off x="6685762" y="3835857"/>
              <a:ext cx="201456" cy="201456"/>
            </a:xfrm>
            <a:prstGeom prst="rect">
              <a:avLst/>
            </a:prstGeom>
            <a:solidFill>
              <a:srgbClr val="B00068">
                <a:alpha val="100000"/>
              </a:srgbClr>
            </a:solidFill>
            <a:ln w="13550" cap="flat">
              <a:solidFill>
                <a:srgbClr val="000000">
                  <a:alpha val="100000"/>
                </a:srgbClr>
              </a:solidFill>
              <a:prstDash val="solid"/>
              <a:miter/>
            </a:ln>
          </p:spPr>
          <p:txBody>
            <a:bodyPr/>
            <a:lstStyle/>
            <a:p/>
          </p:txBody>
        </p:sp>
        <p:sp>
          <p:nvSpPr>
            <p:cNvPr id="61" name="rc61"/>
            <p:cNvSpPr/>
            <p:nvPr/>
          </p:nvSpPr>
          <p:spPr>
            <a:xfrm>
              <a:off x="6685762" y="4055313"/>
              <a:ext cx="201456" cy="201456"/>
            </a:xfrm>
            <a:prstGeom prst="rect">
              <a:avLst/>
            </a:prstGeom>
            <a:solidFill>
              <a:srgbClr val="FEAF16">
                <a:alpha val="100000"/>
              </a:srgbClr>
            </a:solidFill>
            <a:ln w="13550" cap="flat">
              <a:solidFill>
                <a:srgbClr val="000000">
                  <a:alpha val="100000"/>
                </a:srgbClr>
              </a:solidFill>
              <a:prstDash val="solid"/>
              <a:miter/>
            </a:ln>
          </p:spPr>
          <p:txBody>
            <a:bodyPr/>
            <a:lstStyle/>
            <a:p/>
          </p:txBody>
        </p:sp>
        <p:sp>
          <p:nvSpPr>
            <p:cNvPr id="62" name="rc62"/>
            <p:cNvSpPr/>
            <p:nvPr/>
          </p:nvSpPr>
          <p:spPr>
            <a:xfrm>
              <a:off x="6685762" y="4274769"/>
              <a:ext cx="201456" cy="201456"/>
            </a:xfrm>
            <a:prstGeom prst="rect">
              <a:avLst/>
            </a:prstGeom>
            <a:solidFill>
              <a:srgbClr val="3283FE">
                <a:alpha val="100000"/>
              </a:srgbClr>
            </a:solidFill>
            <a:ln w="13550" cap="flat">
              <a:solidFill>
                <a:srgbClr val="000000">
                  <a:alpha val="100000"/>
                </a:srgbClr>
              </a:solidFill>
              <a:prstDash val="solid"/>
              <a:miter/>
            </a:ln>
          </p:spPr>
          <p:txBody>
            <a:bodyPr/>
            <a:lstStyle/>
            <a:p/>
          </p:txBody>
        </p:sp>
        <p:sp>
          <p:nvSpPr>
            <p:cNvPr id="63" name="rc63"/>
            <p:cNvSpPr/>
            <p:nvPr/>
          </p:nvSpPr>
          <p:spPr>
            <a:xfrm>
              <a:off x="6685762" y="4494225"/>
              <a:ext cx="201456" cy="201456"/>
            </a:xfrm>
            <a:prstGeom prst="rect">
              <a:avLst/>
            </a:prstGeom>
            <a:solidFill>
              <a:srgbClr val="00CC99">
                <a:alpha val="100000"/>
              </a:srgbClr>
            </a:solidFill>
            <a:ln w="13550" cap="flat">
              <a:solidFill>
                <a:srgbClr val="000000">
                  <a:alpha val="100000"/>
                </a:srgbClr>
              </a:solidFill>
              <a:prstDash val="solid"/>
              <a:miter/>
            </a:ln>
          </p:spPr>
          <p:txBody>
            <a:bodyPr/>
            <a:lstStyle/>
            <a:p/>
          </p:txBody>
        </p:sp>
        <p:sp>
          <p:nvSpPr>
            <p:cNvPr id="64" name="rc64"/>
            <p:cNvSpPr/>
            <p:nvPr/>
          </p:nvSpPr>
          <p:spPr>
            <a:xfrm>
              <a:off x="6685762" y="4713681"/>
              <a:ext cx="201456" cy="201456"/>
            </a:xfrm>
            <a:prstGeom prst="rect">
              <a:avLst/>
            </a:prstGeom>
            <a:solidFill>
              <a:srgbClr val="FE00FA">
                <a:alpha val="100000"/>
              </a:srgbClr>
            </a:solidFill>
            <a:ln w="13550" cap="flat">
              <a:solidFill>
                <a:srgbClr val="000000">
                  <a:alpha val="100000"/>
                </a:srgbClr>
              </a:solidFill>
              <a:prstDash val="solid"/>
              <a:miter/>
            </a:ln>
          </p:spPr>
          <p:txBody>
            <a:bodyPr/>
            <a:lstStyle/>
            <a:p/>
          </p:txBody>
        </p:sp>
        <p:sp>
          <p:nvSpPr>
            <p:cNvPr id="65" name="rc65"/>
            <p:cNvSpPr/>
            <p:nvPr/>
          </p:nvSpPr>
          <p:spPr>
            <a:xfrm>
              <a:off x="6685762" y="4933137"/>
              <a:ext cx="201456" cy="201456"/>
            </a:xfrm>
            <a:prstGeom prst="rect">
              <a:avLst/>
            </a:prstGeom>
            <a:solidFill>
              <a:srgbClr val="3B00FB">
                <a:alpha val="100000"/>
              </a:srgbClr>
            </a:solidFill>
            <a:ln w="13550" cap="flat">
              <a:solidFill>
                <a:srgbClr val="000000">
                  <a:alpha val="100000"/>
                </a:srgbClr>
              </a:solidFill>
              <a:prstDash val="solid"/>
              <a:miter/>
            </a:ln>
          </p:spPr>
          <p:txBody>
            <a:bodyPr/>
            <a:lstStyle/>
            <a:p/>
          </p:txBody>
        </p:sp>
        <p:sp>
          <p:nvSpPr>
            <p:cNvPr id="66" name="rc66"/>
            <p:cNvSpPr/>
            <p:nvPr/>
          </p:nvSpPr>
          <p:spPr>
            <a:xfrm>
              <a:off x="6685762" y="5152593"/>
              <a:ext cx="201456" cy="201456"/>
            </a:xfrm>
            <a:prstGeom prst="rect">
              <a:avLst/>
            </a:prstGeom>
            <a:solidFill>
              <a:srgbClr val="F26A21">
                <a:alpha val="100000"/>
              </a:srgbClr>
            </a:solidFill>
            <a:ln w="13550" cap="flat">
              <a:solidFill>
                <a:srgbClr val="000000">
                  <a:alpha val="100000"/>
                </a:srgbClr>
              </a:solidFill>
              <a:prstDash val="solid"/>
              <a:miter/>
            </a:ln>
          </p:spPr>
          <p:txBody>
            <a:bodyPr/>
            <a:lstStyle/>
            <a:p/>
          </p:txBody>
        </p:sp>
        <p:sp>
          <p:nvSpPr>
            <p:cNvPr id="67" name="rc67"/>
            <p:cNvSpPr/>
            <p:nvPr/>
          </p:nvSpPr>
          <p:spPr>
            <a:xfrm>
              <a:off x="6685762" y="5372049"/>
              <a:ext cx="201456" cy="201456"/>
            </a:xfrm>
            <a:prstGeom prst="rect">
              <a:avLst/>
            </a:prstGeom>
            <a:solidFill>
              <a:srgbClr val="E8E8E8">
                <a:alpha val="100000"/>
              </a:srgbClr>
            </a:solidFill>
            <a:ln w="13550" cap="flat">
              <a:solidFill>
                <a:srgbClr val="000000">
                  <a:alpha val="100000"/>
                </a:srgbClr>
              </a:solidFill>
              <a:prstDash val="solid"/>
              <a:miter/>
            </a:ln>
          </p:spPr>
          <p:txBody>
            <a:bodyPr/>
            <a:lstStyle/>
            <a:p/>
          </p:txBody>
        </p:sp>
        <p:sp>
          <p:nvSpPr>
            <p:cNvPr id="68" name="tx68"/>
            <p:cNvSpPr/>
            <p:nvPr/>
          </p:nvSpPr>
          <p:spPr>
            <a:xfrm>
              <a:off x="4962259" y="2360388"/>
              <a:ext cx="144200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 Indonesia: 657,000 (19%) </a:t>
              </a:r>
            </a:p>
          </p:txBody>
        </p:sp>
        <p:sp>
          <p:nvSpPr>
            <p:cNvPr id="69" name="tx69"/>
            <p:cNvSpPr/>
            <p:nvPr/>
          </p:nvSpPr>
          <p:spPr>
            <a:xfrm>
              <a:off x="4962259" y="2579844"/>
              <a:ext cx="159087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 Philippines: 508,000 (14.7%) </a:t>
              </a:r>
            </a:p>
          </p:txBody>
        </p:sp>
        <p:sp>
          <p:nvSpPr>
            <p:cNvPr id="70" name="tx70"/>
            <p:cNvSpPr/>
            <p:nvPr/>
          </p:nvSpPr>
          <p:spPr>
            <a:xfrm>
              <a:off x="4962259" y="2799300"/>
              <a:ext cx="134243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 China: 433,000 (12.5%) </a:t>
              </a:r>
            </a:p>
          </p:txBody>
        </p:sp>
        <p:sp>
          <p:nvSpPr>
            <p:cNvPr id="71" name="tx71"/>
            <p:cNvSpPr/>
            <p:nvPr/>
          </p:nvSpPr>
          <p:spPr>
            <a:xfrm>
              <a:off x="4962259" y="3018756"/>
              <a:ext cx="16449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4) South Africa: 392,000 (11.3%) </a:t>
              </a:r>
            </a:p>
          </p:txBody>
        </p:sp>
        <p:sp>
          <p:nvSpPr>
            <p:cNvPr id="72" name="tx72"/>
            <p:cNvSpPr/>
            <p:nvPr/>
          </p:nvSpPr>
          <p:spPr>
            <a:xfrm>
              <a:off x="4962259" y="3238212"/>
              <a:ext cx="12676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5) Brazil: 250,000 (7.2%) </a:t>
              </a:r>
            </a:p>
          </p:txBody>
        </p:sp>
        <p:sp>
          <p:nvSpPr>
            <p:cNvPr id="73" name="tx73"/>
            <p:cNvSpPr/>
            <p:nvPr/>
          </p:nvSpPr>
          <p:spPr>
            <a:xfrm>
              <a:off x="4962259" y="3457668"/>
              <a:ext cx="13422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 Mexico: 238,000 (6.9%) </a:t>
              </a:r>
            </a:p>
          </p:txBody>
        </p:sp>
        <p:sp>
          <p:nvSpPr>
            <p:cNvPr id="74" name="tx74"/>
            <p:cNvSpPr/>
            <p:nvPr/>
          </p:nvSpPr>
          <p:spPr>
            <a:xfrm>
              <a:off x="4962259" y="3677124"/>
              <a:ext cx="14791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 Kazakhstan: 137,000 (4%) </a:t>
              </a:r>
            </a:p>
          </p:txBody>
        </p:sp>
        <p:sp>
          <p:nvSpPr>
            <p:cNvPr id="75" name="tx75"/>
            <p:cNvSpPr/>
            <p:nvPr/>
          </p:nvSpPr>
          <p:spPr>
            <a:xfrm>
              <a:off x="4962259" y="3896580"/>
              <a:ext cx="13984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 Argentina: 91,000 (2.6%) </a:t>
              </a:r>
            </a:p>
          </p:txBody>
        </p:sp>
        <p:sp>
          <p:nvSpPr>
            <p:cNvPr id="76" name="tx76"/>
            <p:cNvSpPr/>
            <p:nvPr/>
          </p:nvSpPr>
          <p:spPr>
            <a:xfrm>
              <a:off x="4962259" y="4116036"/>
              <a:ext cx="11622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 Peru: 85,000 (2.5%) </a:t>
              </a:r>
            </a:p>
          </p:txBody>
        </p:sp>
        <p:sp>
          <p:nvSpPr>
            <p:cNvPr id="77" name="tx77"/>
            <p:cNvSpPr/>
            <p:nvPr/>
          </p:nvSpPr>
          <p:spPr>
            <a:xfrm>
              <a:off x="4962259" y="4335492"/>
              <a:ext cx="134846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 Turkiye: 84,000 (2.4%) </a:t>
              </a:r>
            </a:p>
          </p:txBody>
        </p:sp>
        <p:sp>
          <p:nvSpPr>
            <p:cNvPr id="78" name="tx78"/>
            <p:cNvSpPr/>
            <p:nvPr/>
          </p:nvSpPr>
          <p:spPr>
            <a:xfrm>
              <a:off x="4962259" y="4554948"/>
              <a:ext cx="145197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11) Colombia: 62,000 (1.8%) </a:t>
              </a:r>
            </a:p>
          </p:txBody>
        </p:sp>
        <p:sp>
          <p:nvSpPr>
            <p:cNvPr id="79" name="tx79"/>
            <p:cNvSpPr/>
            <p:nvPr/>
          </p:nvSpPr>
          <p:spPr>
            <a:xfrm>
              <a:off x="4962259" y="4774404"/>
              <a:ext cx="140460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12) Ecuador: 58,000 (1.7%) </a:t>
              </a:r>
            </a:p>
          </p:txBody>
        </p:sp>
        <p:sp>
          <p:nvSpPr>
            <p:cNvPr id="80" name="tx80"/>
            <p:cNvSpPr/>
            <p:nvPr/>
          </p:nvSpPr>
          <p:spPr>
            <a:xfrm>
              <a:off x="4962259" y="4993860"/>
              <a:ext cx="11809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13) Iraq: 58,000 (1.7%) </a:t>
              </a:r>
            </a:p>
          </p:txBody>
        </p:sp>
        <p:sp>
          <p:nvSpPr>
            <p:cNvPr id="81" name="tx81"/>
            <p:cNvSpPr/>
            <p:nvPr/>
          </p:nvSpPr>
          <p:spPr>
            <a:xfrm>
              <a:off x="4962259" y="5213316"/>
              <a:ext cx="14149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14) Thailand: 40,000 (1.1%) </a:t>
              </a:r>
            </a:p>
          </p:txBody>
        </p:sp>
        <p:sp>
          <p:nvSpPr>
            <p:cNvPr id="82" name="tx82"/>
            <p:cNvSpPr/>
            <p:nvPr/>
          </p:nvSpPr>
          <p:spPr>
            <a:xfrm>
              <a:off x="4962259" y="5432772"/>
              <a:ext cx="153509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15) Guatemala: 37,000 (1.1%) </a:t>
              </a:r>
            </a:p>
          </p:txBody>
        </p:sp>
        <p:sp>
          <p:nvSpPr>
            <p:cNvPr id="83" name="tx83"/>
            <p:cNvSpPr/>
            <p:nvPr/>
          </p:nvSpPr>
          <p:spPr>
            <a:xfrm>
              <a:off x="4962259" y="5652228"/>
              <a:ext cx="141695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16) Azerbaijan: 34,000 (1%) </a:t>
              </a:r>
            </a:p>
          </p:txBody>
        </p:sp>
        <p:sp>
          <p:nvSpPr>
            <p:cNvPr id="84" name="tx84"/>
            <p:cNvSpPr/>
            <p:nvPr/>
          </p:nvSpPr>
          <p:spPr>
            <a:xfrm>
              <a:off x="6965807" y="2360388"/>
              <a:ext cx="12367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17) Algeria: 34,000 (1%) </a:t>
              </a:r>
            </a:p>
          </p:txBody>
        </p:sp>
        <p:sp>
          <p:nvSpPr>
            <p:cNvPr id="85" name="tx85"/>
            <p:cNvSpPr/>
            <p:nvPr/>
          </p:nvSpPr>
          <p:spPr>
            <a:xfrm>
              <a:off x="6965807" y="2579844"/>
              <a:ext cx="12959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18) Gabon: 30,000 (&lt;1%) </a:t>
              </a:r>
            </a:p>
          </p:txBody>
        </p:sp>
        <p:sp>
          <p:nvSpPr>
            <p:cNvPr id="86" name="tx86"/>
            <p:cNvSpPr/>
            <p:nvPr/>
          </p:nvSpPr>
          <p:spPr>
            <a:xfrm>
              <a:off x="6965807" y="2799300"/>
              <a:ext cx="14178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19) Viet Nam: 26,000 (&lt;1%) </a:t>
              </a:r>
            </a:p>
          </p:txBody>
        </p:sp>
        <p:sp>
          <p:nvSpPr>
            <p:cNvPr id="87" name="tx87"/>
            <p:cNvSpPr/>
            <p:nvPr/>
          </p:nvSpPr>
          <p:spPr>
            <a:xfrm>
              <a:off x="6965807" y="3018756"/>
              <a:ext cx="14012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 Malaysia: 22,000 (&lt;1%) </a:t>
              </a:r>
            </a:p>
          </p:txBody>
        </p:sp>
        <p:sp>
          <p:nvSpPr>
            <p:cNvPr id="88" name="tx88"/>
            <p:cNvSpPr/>
            <p:nvPr/>
          </p:nvSpPr>
          <p:spPr>
            <a:xfrm>
              <a:off x="6965807" y="3238212"/>
              <a:ext cx="18551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21) Equatorial Guinea: 21,000 (&lt;1%) </a:t>
              </a:r>
            </a:p>
          </p:txBody>
        </p:sp>
        <p:sp>
          <p:nvSpPr>
            <p:cNvPr id="89" name="tx89"/>
            <p:cNvSpPr/>
            <p:nvPr/>
          </p:nvSpPr>
          <p:spPr>
            <a:xfrm>
              <a:off x="6965807" y="3457668"/>
              <a:ext cx="128336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22) Serbia: 16,000 (&lt;1%) </a:t>
              </a:r>
            </a:p>
          </p:txBody>
        </p:sp>
        <p:sp>
          <p:nvSpPr>
            <p:cNvPr id="90" name="tx90"/>
            <p:cNvSpPr/>
            <p:nvPr/>
          </p:nvSpPr>
          <p:spPr>
            <a:xfrm>
              <a:off x="6965807" y="3677124"/>
              <a:ext cx="13021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23) Jordan: 14,000 (&lt;1%) </a:t>
              </a:r>
            </a:p>
          </p:txBody>
        </p:sp>
        <p:sp>
          <p:nvSpPr>
            <p:cNvPr id="91" name="tx91"/>
            <p:cNvSpPr/>
            <p:nvPr/>
          </p:nvSpPr>
          <p:spPr>
            <a:xfrm>
              <a:off x="6965807" y="3896580"/>
              <a:ext cx="143880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24) Paraguay: 13,000 (&lt;1%) </a:t>
              </a:r>
            </a:p>
          </p:txBody>
        </p:sp>
        <p:sp>
          <p:nvSpPr>
            <p:cNvPr id="92" name="tx92"/>
            <p:cNvSpPr/>
            <p:nvPr/>
          </p:nvSpPr>
          <p:spPr>
            <a:xfrm>
              <a:off x="6965807" y="4116036"/>
              <a:ext cx="21781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25) Bosnia and Herzegovina: 13,000 (&lt;1%) </a:t>
              </a:r>
            </a:p>
          </p:txBody>
        </p:sp>
        <p:sp>
          <p:nvSpPr>
            <p:cNvPr id="93" name="tx93"/>
            <p:cNvSpPr/>
            <p:nvPr/>
          </p:nvSpPr>
          <p:spPr>
            <a:xfrm>
              <a:off x="6965807" y="4335492"/>
              <a:ext cx="114464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26) Iran: 11,000 (&lt;1%) </a:t>
              </a:r>
            </a:p>
          </p:txBody>
        </p:sp>
        <p:sp>
          <p:nvSpPr>
            <p:cNvPr id="94" name="tx94"/>
            <p:cNvSpPr/>
            <p:nvPr/>
          </p:nvSpPr>
          <p:spPr>
            <a:xfrm>
              <a:off x="6965807" y="4554948"/>
              <a:ext cx="14511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27) Botswana: 10,000 (&lt;1%) </a:t>
              </a:r>
            </a:p>
          </p:txBody>
        </p:sp>
        <p:sp>
          <p:nvSpPr>
            <p:cNvPr id="95" name="tx95"/>
            <p:cNvSpPr/>
            <p:nvPr/>
          </p:nvSpPr>
          <p:spPr>
            <a:xfrm>
              <a:off x="6965807" y="4774404"/>
              <a:ext cx="19540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28) Dominican Republic: 10,000 (&lt;1%) </a:t>
              </a:r>
            </a:p>
          </p:txBody>
        </p:sp>
        <p:sp>
          <p:nvSpPr>
            <p:cNvPr id="96" name="tx96"/>
            <p:cNvSpPr/>
            <p:nvPr/>
          </p:nvSpPr>
          <p:spPr>
            <a:xfrm>
              <a:off x="6965807" y="4993860"/>
              <a:ext cx="143249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29) Sri Lanka: 10,000 (&lt;1%) </a:t>
              </a:r>
            </a:p>
          </p:txBody>
        </p:sp>
        <p:sp>
          <p:nvSpPr>
            <p:cNvPr id="97" name="tx97"/>
            <p:cNvSpPr/>
            <p:nvPr/>
          </p:nvSpPr>
          <p:spPr>
            <a:xfrm>
              <a:off x="6965807" y="5213316"/>
              <a:ext cx="12831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30) Ukraine: 9,000 (&lt;1%) </a:t>
              </a:r>
            </a:p>
          </p:txBody>
        </p:sp>
        <p:sp>
          <p:nvSpPr>
            <p:cNvPr id="98" name="tx98"/>
            <p:cNvSpPr/>
            <p:nvPr/>
          </p:nvSpPr>
          <p:spPr>
            <a:xfrm>
              <a:off x="6965807" y="5432772"/>
              <a:ext cx="216255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31) Remaining 28 countries: 60,000 (1.7%) </a:t>
              </a:r>
            </a:p>
          </p:txBody>
        </p:sp>
        <p:sp>
          <p:nvSpPr>
            <p:cNvPr id="99" name="tx99"/>
            <p:cNvSpPr/>
            <p:nvPr/>
          </p:nvSpPr>
          <p:spPr>
            <a:xfrm>
              <a:off x="274320" y="1628158"/>
              <a:ext cx="3529309"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 MCV1 unvaccinated (% of total unvaccinated)</a:t>
              </a:r>
            </a:p>
          </p:txBody>
        </p:sp>
        <p:sp>
          <p:nvSpPr>
            <p:cNvPr id="100" name="tx100"/>
            <p:cNvSpPr/>
            <p:nvPr/>
          </p:nvSpPr>
          <p:spPr>
            <a:xfrm>
              <a:off x="439231" y="6179815"/>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01" name="tx101"/>
            <p:cNvSpPr/>
            <p:nvPr/>
          </p:nvSpPr>
          <p:spPr>
            <a:xfrm>
              <a:off x="580506" y="6300516"/>
              <a:ext cx="402070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Number in legend corresponds to group ranking based on highest to lowest</a:t>
              </a:r>
            </a:p>
          </p:txBody>
        </p:sp>
        <p:sp>
          <p:nvSpPr>
            <p:cNvPr id="102" name="tx102"/>
            <p:cNvSpPr/>
            <p:nvPr/>
          </p:nvSpPr>
          <p:spPr>
            <a:xfrm>
              <a:off x="984671" y="6421216"/>
              <a:ext cx="36165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absolute number of unvaccinated children and reflects order of pie slices.</a:t>
              </a:r>
            </a:p>
          </p:txBody>
        </p:sp>
      </p:grpSp>
      <p:sp>
        <p:nvSpPr>
          <p:cNvPr id="10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4 countries accounted for over half (57.5%) of all children unprotected against measles in UMICs.
Indonesia had the highest number of children who did not receive MCV1 (n=657,000), which is approximately 19% of all children unprotected against measles in UMICs (n=3.5 million).
The number of unvaccinated children is influenced by both the birth cohort size and programme performance. As a result, countries with large birth cohorts may still have a high number of unvaccinated children, even if coverage rates are high. At the same time, countries with high coverage will also have a greater absolute number of children who are vaccinated. Please refer to the heatmaps for country-specific coverage.</a:t>
            </a:r>
          </a:p>
        </p:txBody>
      </p:sp>
      <p:sp>
        <p:nvSpPr>
          <p:cNvPr id="10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4 countries accounted for over half of all children unprotected against measles in UMICs, with Indonesia contributing the highest share.</a:t>
            </a:r>
          </a:p>
        </p:txBody>
      </p:sp>
      <p:grpSp xmlns:pic="http://schemas.openxmlformats.org/drawingml/2006/picture">
        <p:nvGrpSpPr>
          <p:cNvPr id="105" name=""/>
          <p:cNvGrpSpPr/>
          <p:nvPr/>
        </p:nvGrpSpPr>
        <p:grpSpPr>
          <a:xfrm>
            <a:off x="292608" y="914400"/>
            <a:ext cx="8595360" cy="28575"/>
            <a:chOff x="292608" y="914400"/>
            <a:chExt cx="8595360" cy="28575"/>
          </a:xfrm>
        </p:grpSpPr>
        <p:sp>
          <p:nvSpPr>
            <p:cNvPr id="106" name="rc3"/>
            <p:cNvSpPr/>
            <p:nvPr/>
          </p:nvSpPr>
          <p:spPr>
            <a:xfrm>
              <a:off x="292608" y="91440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07" name="rc4"/>
            <p:cNvSpPr/>
            <p:nvPr/>
          </p:nvSpPr>
          <p:spPr>
            <a:xfrm>
              <a:off x="292608" y="914400"/>
              <a:ext cx="8595360" cy="28575"/>
            </a:xfrm>
            <a:prstGeom prst="rect">
              <a:avLst/>
            </a:prstGeom>
            <a:solidFill>
              <a:srgbClr val="000000">
                <a:alpha val="100000"/>
              </a:srgbClr>
            </a:solidFill>
          </p:spPr>
          <p:txBody>
            <a:bodyPr/>
            <a:lstStyle/>
            <a:p/>
          </p:txBody>
        </p:sp>
      </p:gr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Childhood immunization:
Additional charts</a:t>
            </a: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80" cy="54863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795849" y="4693108"/>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6" name="pl6"/>
            <p:cNvSpPr/>
            <p:nvPr/>
          </p:nvSpPr>
          <p:spPr>
            <a:xfrm>
              <a:off x="795849" y="3691087"/>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7" name="pl7"/>
            <p:cNvSpPr/>
            <p:nvPr/>
          </p:nvSpPr>
          <p:spPr>
            <a:xfrm>
              <a:off x="795849" y="2689066"/>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8" name="pl8"/>
            <p:cNvSpPr/>
            <p:nvPr/>
          </p:nvSpPr>
          <p:spPr>
            <a:xfrm>
              <a:off x="795849" y="5194118"/>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9" name="pl9"/>
            <p:cNvSpPr/>
            <p:nvPr/>
          </p:nvSpPr>
          <p:spPr>
            <a:xfrm>
              <a:off x="795849" y="4192097"/>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10" name="pl10"/>
            <p:cNvSpPr/>
            <p:nvPr/>
          </p:nvSpPr>
          <p:spPr>
            <a:xfrm>
              <a:off x="795849" y="3190077"/>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11" name="pl11"/>
            <p:cNvSpPr/>
            <p:nvPr/>
          </p:nvSpPr>
          <p:spPr>
            <a:xfrm>
              <a:off x="795849" y="2188056"/>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12" name="pl12"/>
            <p:cNvSpPr/>
            <p:nvPr/>
          </p:nvSpPr>
          <p:spPr>
            <a:xfrm>
              <a:off x="970564"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13" name="pl13"/>
            <p:cNvSpPr/>
            <p:nvPr/>
          </p:nvSpPr>
          <p:spPr>
            <a:xfrm>
              <a:off x="1669422"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2368281"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3067139"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3626226"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4325084"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4464856"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970564" y="2588864"/>
              <a:ext cx="3494291" cy="1803637"/>
            </a:xfrm>
            <a:custGeom>
              <a:avLst/>
              <a:pathLst>
                <a:path w="3494291" h="1803637">
                  <a:moveTo>
                    <a:pt x="0" y="0"/>
                  </a:moveTo>
                  <a:lnTo>
                    <a:pt x="139771" y="200404"/>
                  </a:lnTo>
                  <a:lnTo>
                    <a:pt x="279543" y="0"/>
                  </a:lnTo>
                  <a:lnTo>
                    <a:pt x="419315" y="400808"/>
                  </a:lnTo>
                  <a:lnTo>
                    <a:pt x="559086" y="601212"/>
                  </a:lnTo>
                  <a:lnTo>
                    <a:pt x="698858" y="400808"/>
                  </a:lnTo>
                  <a:lnTo>
                    <a:pt x="838630" y="601212"/>
                  </a:lnTo>
                  <a:lnTo>
                    <a:pt x="978401" y="601212"/>
                  </a:lnTo>
                  <a:lnTo>
                    <a:pt x="1118173" y="1002020"/>
                  </a:lnTo>
                  <a:lnTo>
                    <a:pt x="1257945" y="1202424"/>
                  </a:lnTo>
                  <a:lnTo>
                    <a:pt x="1397716" y="1402829"/>
                  </a:lnTo>
                  <a:lnTo>
                    <a:pt x="1537488" y="1402829"/>
                  </a:lnTo>
                  <a:lnTo>
                    <a:pt x="1677260" y="1402829"/>
                  </a:lnTo>
                  <a:lnTo>
                    <a:pt x="1817031" y="1402829"/>
                  </a:lnTo>
                  <a:lnTo>
                    <a:pt x="1956803" y="1603233"/>
                  </a:lnTo>
                  <a:lnTo>
                    <a:pt x="2096575" y="1603233"/>
                  </a:lnTo>
                  <a:lnTo>
                    <a:pt x="2236346" y="1603233"/>
                  </a:lnTo>
                  <a:lnTo>
                    <a:pt x="2376118" y="1603233"/>
                  </a:lnTo>
                  <a:lnTo>
                    <a:pt x="2515890" y="1803637"/>
                  </a:lnTo>
                  <a:lnTo>
                    <a:pt x="2655661" y="1803637"/>
                  </a:lnTo>
                  <a:lnTo>
                    <a:pt x="2795433" y="1603233"/>
                  </a:lnTo>
                  <a:lnTo>
                    <a:pt x="2935205" y="1402829"/>
                  </a:lnTo>
                  <a:lnTo>
                    <a:pt x="3074976" y="1402829"/>
                  </a:lnTo>
                  <a:lnTo>
                    <a:pt x="3214748" y="1402829"/>
                  </a:lnTo>
                  <a:lnTo>
                    <a:pt x="3354520" y="1603233"/>
                  </a:lnTo>
                  <a:lnTo>
                    <a:pt x="3494291" y="1603233"/>
                  </a:lnTo>
                </a:path>
              </a:pathLst>
            </a:custGeom>
            <a:ln w="27101" cap="flat">
              <a:solidFill>
                <a:srgbClr val="00377D">
                  <a:alpha val="50196"/>
                </a:srgbClr>
              </a:solidFill>
              <a:prstDash val="solid"/>
              <a:round/>
            </a:ln>
          </p:spPr>
          <p:txBody>
            <a:bodyPr/>
            <a:lstStyle/>
            <a:p/>
          </p:txBody>
        </p:sp>
        <p:sp>
          <p:nvSpPr>
            <p:cNvPr id="20" name="pl20"/>
            <p:cNvSpPr/>
            <p:nvPr/>
          </p:nvSpPr>
          <p:spPr>
            <a:xfrm>
              <a:off x="970564" y="3590885"/>
              <a:ext cx="3494291" cy="1202424"/>
            </a:xfrm>
            <a:custGeom>
              <a:avLst/>
              <a:pathLst>
                <a:path w="3494291" h="1202424">
                  <a:moveTo>
                    <a:pt x="0" y="0"/>
                  </a:moveTo>
                  <a:lnTo>
                    <a:pt x="139771" y="200404"/>
                  </a:lnTo>
                  <a:lnTo>
                    <a:pt x="279543" y="0"/>
                  </a:lnTo>
                  <a:lnTo>
                    <a:pt x="419315" y="200404"/>
                  </a:lnTo>
                  <a:lnTo>
                    <a:pt x="559086" y="400808"/>
                  </a:lnTo>
                  <a:lnTo>
                    <a:pt x="698858" y="200404"/>
                  </a:lnTo>
                  <a:lnTo>
                    <a:pt x="838630" y="601212"/>
                  </a:lnTo>
                  <a:lnTo>
                    <a:pt x="978401" y="601212"/>
                  </a:lnTo>
                  <a:lnTo>
                    <a:pt x="1118173" y="801616"/>
                  </a:lnTo>
                  <a:lnTo>
                    <a:pt x="1257945" y="1202424"/>
                  </a:lnTo>
                  <a:lnTo>
                    <a:pt x="1397716" y="1202424"/>
                  </a:lnTo>
                  <a:lnTo>
                    <a:pt x="1537488" y="1202424"/>
                  </a:lnTo>
                  <a:lnTo>
                    <a:pt x="1677260" y="1202424"/>
                  </a:lnTo>
                  <a:lnTo>
                    <a:pt x="1817031" y="1002020"/>
                  </a:lnTo>
                  <a:lnTo>
                    <a:pt x="1956803" y="1002020"/>
                  </a:lnTo>
                  <a:lnTo>
                    <a:pt x="2096575" y="1002020"/>
                  </a:lnTo>
                  <a:lnTo>
                    <a:pt x="2236346" y="1202424"/>
                  </a:lnTo>
                  <a:lnTo>
                    <a:pt x="2376118" y="1002020"/>
                  </a:lnTo>
                  <a:lnTo>
                    <a:pt x="2515890" y="1202424"/>
                  </a:lnTo>
                  <a:lnTo>
                    <a:pt x="2655661" y="1002020"/>
                  </a:lnTo>
                  <a:lnTo>
                    <a:pt x="2795433" y="801616"/>
                  </a:lnTo>
                  <a:lnTo>
                    <a:pt x="2935205" y="801616"/>
                  </a:lnTo>
                  <a:lnTo>
                    <a:pt x="3074976" y="1002020"/>
                  </a:lnTo>
                  <a:lnTo>
                    <a:pt x="3214748" y="1002020"/>
                  </a:lnTo>
                  <a:lnTo>
                    <a:pt x="3354520" y="1002020"/>
                  </a:lnTo>
                  <a:lnTo>
                    <a:pt x="3494291" y="801616"/>
                  </a:lnTo>
                </a:path>
              </a:pathLst>
            </a:custGeom>
            <a:ln w="27101" cap="flat">
              <a:solidFill>
                <a:srgbClr val="00833D">
                  <a:alpha val="50196"/>
                </a:srgbClr>
              </a:solidFill>
              <a:prstDash val="solid"/>
              <a:round/>
            </a:ln>
          </p:spPr>
          <p:txBody>
            <a:bodyPr/>
            <a:lstStyle/>
            <a:p/>
          </p:txBody>
        </p:sp>
        <p:sp>
          <p:nvSpPr>
            <p:cNvPr id="21" name="pl21"/>
            <p:cNvSpPr/>
            <p:nvPr/>
          </p:nvSpPr>
          <p:spPr>
            <a:xfrm>
              <a:off x="970564" y="3590885"/>
              <a:ext cx="3494291" cy="1202424"/>
            </a:xfrm>
            <a:custGeom>
              <a:avLst/>
              <a:pathLst>
                <a:path w="3494291" h="1202424">
                  <a:moveTo>
                    <a:pt x="0" y="0"/>
                  </a:moveTo>
                  <a:lnTo>
                    <a:pt x="139771" y="200404"/>
                  </a:lnTo>
                  <a:lnTo>
                    <a:pt x="279543" y="0"/>
                  </a:lnTo>
                  <a:lnTo>
                    <a:pt x="419315" y="200404"/>
                  </a:lnTo>
                  <a:lnTo>
                    <a:pt x="559086" y="400808"/>
                  </a:lnTo>
                  <a:lnTo>
                    <a:pt x="698858" y="200404"/>
                  </a:lnTo>
                  <a:lnTo>
                    <a:pt x="838630" y="601212"/>
                  </a:lnTo>
                  <a:lnTo>
                    <a:pt x="978401" y="601212"/>
                  </a:lnTo>
                  <a:lnTo>
                    <a:pt x="1118173" y="801616"/>
                  </a:lnTo>
                  <a:lnTo>
                    <a:pt x="1257945" y="1202424"/>
                  </a:lnTo>
                  <a:lnTo>
                    <a:pt x="1397716" y="1202424"/>
                  </a:lnTo>
                  <a:lnTo>
                    <a:pt x="1537488" y="1202424"/>
                  </a:lnTo>
                  <a:lnTo>
                    <a:pt x="1677260" y="1202424"/>
                  </a:lnTo>
                  <a:lnTo>
                    <a:pt x="1817031" y="1002020"/>
                  </a:lnTo>
                  <a:lnTo>
                    <a:pt x="1956803" y="1002020"/>
                  </a:lnTo>
                  <a:lnTo>
                    <a:pt x="2096575" y="1002020"/>
                  </a:lnTo>
                  <a:lnTo>
                    <a:pt x="2236346" y="1202424"/>
                  </a:lnTo>
                  <a:lnTo>
                    <a:pt x="2376118" y="1002020"/>
                  </a:lnTo>
                  <a:lnTo>
                    <a:pt x="2515890" y="1202424"/>
                  </a:lnTo>
                  <a:lnTo>
                    <a:pt x="2655661" y="1002020"/>
                  </a:lnTo>
                  <a:lnTo>
                    <a:pt x="2795433" y="801616"/>
                  </a:lnTo>
                  <a:lnTo>
                    <a:pt x="2935205" y="801616"/>
                  </a:lnTo>
                  <a:lnTo>
                    <a:pt x="3074976" y="1002020"/>
                  </a:lnTo>
                  <a:lnTo>
                    <a:pt x="3214748" y="1002020"/>
                  </a:lnTo>
                  <a:lnTo>
                    <a:pt x="3354520" y="1002020"/>
                  </a:lnTo>
                  <a:lnTo>
                    <a:pt x="3494291" y="801616"/>
                  </a:lnTo>
                </a:path>
              </a:pathLst>
            </a:custGeom>
            <a:ln w="65043" cap="flat">
              <a:solidFill>
                <a:srgbClr val="000000">
                  <a:alpha val="100000"/>
                </a:srgbClr>
              </a:solidFill>
              <a:prstDash val="solid"/>
              <a:round/>
            </a:ln>
          </p:spPr>
          <p:txBody>
            <a:bodyPr/>
            <a:lstStyle/>
            <a:p/>
          </p:txBody>
        </p:sp>
        <p:sp>
          <p:nvSpPr>
            <p:cNvPr id="22" name="pl22"/>
            <p:cNvSpPr/>
            <p:nvPr/>
          </p:nvSpPr>
          <p:spPr>
            <a:xfrm>
              <a:off x="970564" y="3590885"/>
              <a:ext cx="3494291" cy="1202424"/>
            </a:xfrm>
            <a:custGeom>
              <a:avLst/>
              <a:pathLst>
                <a:path w="3494291" h="1202424">
                  <a:moveTo>
                    <a:pt x="0" y="0"/>
                  </a:moveTo>
                  <a:lnTo>
                    <a:pt x="139771" y="200404"/>
                  </a:lnTo>
                  <a:lnTo>
                    <a:pt x="279543" y="0"/>
                  </a:lnTo>
                  <a:lnTo>
                    <a:pt x="419315" y="200404"/>
                  </a:lnTo>
                  <a:lnTo>
                    <a:pt x="559086" y="400808"/>
                  </a:lnTo>
                  <a:lnTo>
                    <a:pt x="698858" y="200404"/>
                  </a:lnTo>
                  <a:lnTo>
                    <a:pt x="838630" y="601212"/>
                  </a:lnTo>
                  <a:lnTo>
                    <a:pt x="978401" y="601212"/>
                  </a:lnTo>
                  <a:lnTo>
                    <a:pt x="1118173" y="801616"/>
                  </a:lnTo>
                  <a:lnTo>
                    <a:pt x="1257945" y="1202424"/>
                  </a:lnTo>
                  <a:lnTo>
                    <a:pt x="1397716" y="1202424"/>
                  </a:lnTo>
                  <a:lnTo>
                    <a:pt x="1537488" y="1202424"/>
                  </a:lnTo>
                  <a:lnTo>
                    <a:pt x="1677260" y="1202424"/>
                  </a:lnTo>
                  <a:lnTo>
                    <a:pt x="1817031" y="1002020"/>
                  </a:lnTo>
                  <a:lnTo>
                    <a:pt x="1956803" y="1002020"/>
                  </a:lnTo>
                  <a:lnTo>
                    <a:pt x="2096575" y="1002020"/>
                  </a:lnTo>
                  <a:lnTo>
                    <a:pt x="2236346" y="1202424"/>
                  </a:lnTo>
                  <a:lnTo>
                    <a:pt x="2376118" y="1002020"/>
                  </a:lnTo>
                  <a:lnTo>
                    <a:pt x="2515890" y="1202424"/>
                  </a:lnTo>
                  <a:lnTo>
                    <a:pt x="2655661" y="1002020"/>
                  </a:lnTo>
                  <a:lnTo>
                    <a:pt x="2795433" y="801616"/>
                  </a:lnTo>
                  <a:lnTo>
                    <a:pt x="2935205" y="801616"/>
                  </a:lnTo>
                  <a:lnTo>
                    <a:pt x="3074976" y="1002020"/>
                  </a:lnTo>
                  <a:lnTo>
                    <a:pt x="3214748" y="1002020"/>
                  </a:lnTo>
                  <a:lnTo>
                    <a:pt x="3354520" y="1002020"/>
                  </a:lnTo>
                  <a:lnTo>
                    <a:pt x="3494291" y="801616"/>
                  </a:lnTo>
                </a:path>
              </a:pathLst>
            </a:custGeom>
            <a:ln w="40651" cap="flat">
              <a:solidFill>
                <a:srgbClr val="00833D">
                  <a:alpha val="100000"/>
                </a:srgbClr>
              </a:solidFill>
              <a:prstDash val="solid"/>
              <a:round/>
            </a:ln>
          </p:spPr>
          <p:txBody>
            <a:bodyPr/>
            <a:lstStyle/>
            <a:p/>
          </p:txBody>
        </p:sp>
        <p:sp>
          <p:nvSpPr>
            <p:cNvPr id="23" name="pl23"/>
            <p:cNvSpPr/>
            <p:nvPr/>
          </p:nvSpPr>
          <p:spPr>
            <a:xfrm>
              <a:off x="795849" y="5194118"/>
              <a:ext cx="3843721" cy="0"/>
            </a:xfrm>
            <a:custGeom>
              <a:avLst/>
              <a:pathLst>
                <a:path w="3843721" h="0">
                  <a:moveTo>
                    <a:pt x="0" y="0"/>
                  </a:moveTo>
                  <a:lnTo>
                    <a:pt x="3843721" y="0"/>
                  </a:lnTo>
                  <a:lnTo>
                    <a:pt x="3843721" y="0"/>
                  </a:lnTo>
                </a:path>
              </a:pathLst>
            </a:custGeom>
            <a:ln w="13550" cap="flat">
              <a:solidFill>
                <a:srgbClr val="BEBEBE">
                  <a:alpha val="100000"/>
                </a:srgbClr>
              </a:solidFill>
              <a:prstDash val="solid"/>
              <a:round/>
            </a:ln>
          </p:spPr>
          <p:txBody>
            <a:bodyPr/>
            <a:lstStyle/>
            <a:p/>
          </p:txBody>
        </p:sp>
        <p:sp>
          <p:nvSpPr>
            <p:cNvPr id="24" name="pl24"/>
            <p:cNvSpPr/>
            <p:nvPr/>
          </p:nvSpPr>
          <p:spPr>
            <a:xfrm>
              <a:off x="970564" y="3270238"/>
              <a:ext cx="0" cy="320646"/>
            </a:xfrm>
            <a:custGeom>
              <a:avLst/>
              <a:pathLst>
                <a:path w="0" h="320646">
                  <a:moveTo>
                    <a:pt x="0" y="0"/>
                  </a:moveTo>
                  <a:lnTo>
                    <a:pt x="0" y="320646"/>
                  </a:lnTo>
                </a:path>
              </a:pathLst>
            </a:custGeom>
            <a:ln w="13550" cap="flat">
              <a:solidFill>
                <a:srgbClr val="000000">
                  <a:alpha val="100000"/>
                </a:srgbClr>
              </a:solidFill>
              <a:prstDash val="dot"/>
              <a:round/>
            </a:ln>
          </p:spPr>
          <p:txBody>
            <a:bodyPr/>
            <a:lstStyle/>
            <a:p/>
          </p:txBody>
        </p:sp>
        <p:sp>
          <p:nvSpPr>
            <p:cNvPr id="25" name="pl25"/>
            <p:cNvSpPr/>
            <p:nvPr/>
          </p:nvSpPr>
          <p:spPr>
            <a:xfrm>
              <a:off x="1669422" y="3510723"/>
              <a:ext cx="0" cy="280565"/>
            </a:xfrm>
            <a:custGeom>
              <a:avLst/>
              <a:pathLst>
                <a:path w="0" h="280565">
                  <a:moveTo>
                    <a:pt x="0" y="0"/>
                  </a:moveTo>
                  <a:lnTo>
                    <a:pt x="0" y="280565"/>
                  </a:lnTo>
                </a:path>
              </a:pathLst>
            </a:custGeom>
            <a:ln w="13550" cap="flat">
              <a:solidFill>
                <a:srgbClr val="000000">
                  <a:alpha val="100000"/>
                </a:srgbClr>
              </a:solidFill>
              <a:prstDash val="dot"/>
              <a:round/>
            </a:ln>
          </p:spPr>
          <p:txBody>
            <a:bodyPr/>
            <a:lstStyle/>
            <a:p/>
          </p:txBody>
        </p:sp>
        <p:sp>
          <p:nvSpPr>
            <p:cNvPr id="26" name="pl26"/>
            <p:cNvSpPr/>
            <p:nvPr/>
          </p:nvSpPr>
          <p:spPr>
            <a:xfrm>
              <a:off x="2368281" y="4713148"/>
              <a:ext cx="0" cy="80161"/>
            </a:xfrm>
            <a:custGeom>
              <a:avLst/>
              <a:pathLst>
                <a:path w="0" h="80161">
                  <a:moveTo>
                    <a:pt x="0" y="0"/>
                  </a:moveTo>
                  <a:lnTo>
                    <a:pt x="0" y="80161"/>
                  </a:lnTo>
                </a:path>
              </a:pathLst>
            </a:custGeom>
            <a:ln w="13550" cap="flat">
              <a:solidFill>
                <a:srgbClr val="000000">
                  <a:alpha val="100000"/>
                </a:srgbClr>
              </a:solidFill>
              <a:prstDash val="dot"/>
              <a:round/>
            </a:ln>
          </p:spPr>
          <p:txBody>
            <a:bodyPr/>
            <a:lstStyle/>
            <a:p/>
          </p:txBody>
        </p:sp>
        <p:sp>
          <p:nvSpPr>
            <p:cNvPr id="27" name="pl27"/>
            <p:cNvSpPr/>
            <p:nvPr/>
          </p:nvSpPr>
          <p:spPr>
            <a:xfrm>
              <a:off x="3067139" y="4472663"/>
              <a:ext cx="0" cy="120242"/>
            </a:xfrm>
            <a:custGeom>
              <a:avLst/>
              <a:pathLst>
                <a:path w="0" h="120242">
                  <a:moveTo>
                    <a:pt x="0" y="0"/>
                  </a:moveTo>
                  <a:lnTo>
                    <a:pt x="0" y="120242"/>
                  </a:lnTo>
                </a:path>
              </a:pathLst>
            </a:custGeom>
            <a:ln w="13550" cap="flat">
              <a:solidFill>
                <a:srgbClr val="000000">
                  <a:alpha val="100000"/>
                </a:srgbClr>
              </a:solidFill>
              <a:prstDash val="dot"/>
              <a:round/>
            </a:ln>
          </p:spPr>
          <p:txBody>
            <a:bodyPr/>
            <a:lstStyle/>
            <a:p/>
          </p:txBody>
        </p:sp>
        <p:sp>
          <p:nvSpPr>
            <p:cNvPr id="28" name="pl28"/>
            <p:cNvSpPr/>
            <p:nvPr/>
          </p:nvSpPr>
          <p:spPr>
            <a:xfrm>
              <a:off x="3626226" y="4472663"/>
              <a:ext cx="0" cy="120242"/>
            </a:xfrm>
            <a:custGeom>
              <a:avLst/>
              <a:pathLst>
                <a:path w="0" h="120242">
                  <a:moveTo>
                    <a:pt x="0" y="0"/>
                  </a:moveTo>
                  <a:lnTo>
                    <a:pt x="0" y="120242"/>
                  </a:lnTo>
                </a:path>
              </a:pathLst>
            </a:custGeom>
            <a:ln w="13550" cap="flat">
              <a:solidFill>
                <a:srgbClr val="000000">
                  <a:alpha val="100000"/>
                </a:srgbClr>
              </a:solidFill>
              <a:prstDash val="dot"/>
              <a:round/>
            </a:ln>
          </p:spPr>
          <p:txBody>
            <a:bodyPr/>
            <a:lstStyle/>
            <a:p/>
          </p:txBody>
        </p:sp>
        <p:sp>
          <p:nvSpPr>
            <p:cNvPr id="29" name="pl29"/>
            <p:cNvSpPr/>
            <p:nvPr/>
          </p:nvSpPr>
          <p:spPr>
            <a:xfrm>
              <a:off x="4325084" y="4472663"/>
              <a:ext cx="0" cy="120242"/>
            </a:xfrm>
            <a:custGeom>
              <a:avLst/>
              <a:pathLst>
                <a:path w="0" h="120242">
                  <a:moveTo>
                    <a:pt x="0" y="0"/>
                  </a:moveTo>
                  <a:lnTo>
                    <a:pt x="0" y="120242"/>
                  </a:lnTo>
                </a:path>
              </a:pathLst>
            </a:custGeom>
            <a:ln w="13550" cap="flat">
              <a:solidFill>
                <a:srgbClr val="000000">
                  <a:alpha val="100000"/>
                </a:srgbClr>
              </a:solidFill>
              <a:prstDash val="dot"/>
              <a:round/>
            </a:ln>
          </p:spPr>
          <p:txBody>
            <a:bodyPr/>
            <a:lstStyle/>
            <a:p/>
          </p:txBody>
        </p:sp>
        <p:sp>
          <p:nvSpPr>
            <p:cNvPr id="30" name="pl30"/>
            <p:cNvSpPr/>
            <p:nvPr/>
          </p:nvSpPr>
          <p:spPr>
            <a:xfrm>
              <a:off x="4464856" y="4232178"/>
              <a:ext cx="0" cy="160323"/>
            </a:xfrm>
            <a:custGeom>
              <a:avLst/>
              <a:pathLst>
                <a:path w="0" h="160323">
                  <a:moveTo>
                    <a:pt x="0" y="0"/>
                  </a:moveTo>
                  <a:lnTo>
                    <a:pt x="0" y="160323"/>
                  </a:lnTo>
                </a:path>
              </a:pathLst>
            </a:custGeom>
            <a:ln w="13550" cap="flat">
              <a:solidFill>
                <a:srgbClr val="000000">
                  <a:alpha val="100000"/>
                </a:srgbClr>
              </a:solidFill>
              <a:prstDash val="dot"/>
              <a:round/>
            </a:ln>
          </p:spPr>
          <p:txBody>
            <a:bodyPr/>
            <a:lstStyle/>
            <a:p/>
          </p:txBody>
        </p:sp>
        <p:sp>
          <p:nvSpPr>
            <p:cNvPr id="31" name="pg31"/>
            <p:cNvSpPr/>
            <p:nvPr/>
          </p:nvSpPr>
          <p:spPr>
            <a:xfrm>
              <a:off x="912093" y="3298206"/>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32" name="tx32"/>
            <p:cNvSpPr/>
            <p:nvPr/>
          </p:nvSpPr>
          <p:spPr>
            <a:xfrm>
              <a:off x="942446" y="3328559"/>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8</a:t>
              </a:r>
            </a:p>
          </p:txBody>
        </p:sp>
        <p:sp>
          <p:nvSpPr>
            <p:cNvPr id="33" name="pg33"/>
            <p:cNvSpPr/>
            <p:nvPr/>
          </p:nvSpPr>
          <p:spPr>
            <a:xfrm>
              <a:off x="1610951" y="3498610"/>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34" name="tx34"/>
            <p:cNvSpPr/>
            <p:nvPr/>
          </p:nvSpPr>
          <p:spPr>
            <a:xfrm>
              <a:off x="1641304" y="3528964"/>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7</a:t>
              </a:r>
            </a:p>
          </p:txBody>
        </p:sp>
        <p:sp>
          <p:nvSpPr>
            <p:cNvPr id="35" name="pg35"/>
            <p:cNvSpPr/>
            <p:nvPr/>
          </p:nvSpPr>
          <p:spPr>
            <a:xfrm>
              <a:off x="2309809" y="4500631"/>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36" name="tx36"/>
            <p:cNvSpPr/>
            <p:nvPr/>
          </p:nvSpPr>
          <p:spPr>
            <a:xfrm>
              <a:off x="2340163" y="4530984"/>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2</a:t>
              </a:r>
            </a:p>
          </p:txBody>
        </p:sp>
        <p:sp>
          <p:nvSpPr>
            <p:cNvPr id="37" name="pg37"/>
            <p:cNvSpPr/>
            <p:nvPr/>
          </p:nvSpPr>
          <p:spPr>
            <a:xfrm>
              <a:off x="3008668" y="4300227"/>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38" name="tx38"/>
            <p:cNvSpPr/>
            <p:nvPr/>
          </p:nvSpPr>
          <p:spPr>
            <a:xfrm>
              <a:off x="3039021" y="4330580"/>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3</a:t>
              </a:r>
            </a:p>
          </p:txBody>
        </p:sp>
        <p:sp>
          <p:nvSpPr>
            <p:cNvPr id="39" name="pg39"/>
            <p:cNvSpPr/>
            <p:nvPr/>
          </p:nvSpPr>
          <p:spPr>
            <a:xfrm>
              <a:off x="3567755" y="4300227"/>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40" name="tx40"/>
            <p:cNvSpPr/>
            <p:nvPr/>
          </p:nvSpPr>
          <p:spPr>
            <a:xfrm>
              <a:off x="3598108" y="4330580"/>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3</a:t>
              </a:r>
            </a:p>
          </p:txBody>
        </p:sp>
        <p:sp>
          <p:nvSpPr>
            <p:cNvPr id="41" name="pg41"/>
            <p:cNvSpPr/>
            <p:nvPr/>
          </p:nvSpPr>
          <p:spPr>
            <a:xfrm>
              <a:off x="4266613" y="4300227"/>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42" name="tx42"/>
            <p:cNvSpPr/>
            <p:nvPr/>
          </p:nvSpPr>
          <p:spPr>
            <a:xfrm>
              <a:off x="4296966" y="4330580"/>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3</a:t>
              </a:r>
            </a:p>
          </p:txBody>
        </p:sp>
        <p:sp>
          <p:nvSpPr>
            <p:cNvPr id="43" name="pg43"/>
            <p:cNvSpPr/>
            <p:nvPr/>
          </p:nvSpPr>
          <p:spPr>
            <a:xfrm>
              <a:off x="4406385" y="4099823"/>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44" name="tx44"/>
            <p:cNvSpPr/>
            <p:nvPr/>
          </p:nvSpPr>
          <p:spPr>
            <a:xfrm>
              <a:off x="4436738" y="4130176"/>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4</a:t>
              </a:r>
            </a:p>
          </p:txBody>
        </p:sp>
        <p:sp>
          <p:nvSpPr>
            <p:cNvPr id="45" name="tx45"/>
            <p:cNvSpPr/>
            <p:nvPr/>
          </p:nvSpPr>
          <p:spPr>
            <a:xfrm>
              <a:off x="4584395" y="4146835"/>
              <a:ext cx="7031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377D">
                      <a:alpha val="100000"/>
                    </a:srgbClr>
                  </a:solidFill>
                  <a:latin typeface="Arial"/>
                  <a:cs typeface="Arial"/>
                </a:rPr>
                <a:t>5</a:t>
              </a:r>
            </a:p>
          </p:txBody>
        </p:sp>
        <p:sp>
          <p:nvSpPr>
            <p:cNvPr id="46" name="tx46"/>
            <p:cNvSpPr/>
            <p:nvPr/>
          </p:nvSpPr>
          <p:spPr>
            <a:xfrm>
              <a:off x="655495" y="5144100"/>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47" name="tx47"/>
            <p:cNvSpPr/>
            <p:nvPr/>
          </p:nvSpPr>
          <p:spPr>
            <a:xfrm>
              <a:off x="655495" y="4142080"/>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a:t>
              </a:r>
            </a:p>
          </p:txBody>
        </p:sp>
        <p:sp>
          <p:nvSpPr>
            <p:cNvPr id="48" name="tx48"/>
            <p:cNvSpPr/>
            <p:nvPr/>
          </p:nvSpPr>
          <p:spPr>
            <a:xfrm>
              <a:off x="577771" y="3140059"/>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a:t>
              </a:r>
            </a:p>
          </p:txBody>
        </p:sp>
        <p:sp>
          <p:nvSpPr>
            <p:cNvPr id="49" name="tx49"/>
            <p:cNvSpPr/>
            <p:nvPr/>
          </p:nvSpPr>
          <p:spPr>
            <a:xfrm>
              <a:off x="577771" y="2138038"/>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15</a:t>
              </a:r>
            </a:p>
          </p:txBody>
        </p:sp>
        <p:sp>
          <p:nvSpPr>
            <p:cNvPr id="50" name="tx50"/>
            <p:cNvSpPr/>
            <p:nvPr/>
          </p:nvSpPr>
          <p:spPr>
            <a:xfrm rot="-5400000">
              <a:off x="829198"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2000</a:t>
              </a:r>
            </a:p>
          </p:txBody>
        </p:sp>
        <p:sp>
          <p:nvSpPr>
            <p:cNvPr id="51" name="tx51"/>
            <p:cNvSpPr/>
            <p:nvPr/>
          </p:nvSpPr>
          <p:spPr>
            <a:xfrm rot="-5400000">
              <a:off x="1528056"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2005</a:t>
              </a:r>
            </a:p>
          </p:txBody>
        </p:sp>
        <p:sp>
          <p:nvSpPr>
            <p:cNvPr id="52" name="tx52"/>
            <p:cNvSpPr/>
            <p:nvPr/>
          </p:nvSpPr>
          <p:spPr>
            <a:xfrm rot="-5400000">
              <a:off x="2226914"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a:t>
              </a:r>
            </a:p>
          </p:txBody>
        </p:sp>
        <p:sp>
          <p:nvSpPr>
            <p:cNvPr id="53" name="tx53"/>
            <p:cNvSpPr/>
            <p:nvPr/>
          </p:nvSpPr>
          <p:spPr>
            <a:xfrm rot="-5400000">
              <a:off x="2925773"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a:t>
              </a:r>
            </a:p>
          </p:txBody>
        </p:sp>
        <p:sp>
          <p:nvSpPr>
            <p:cNvPr id="54" name="tx54"/>
            <p:cNvSpPr/>
            <p:nvPr/>
          </p:nvSpPr>
          <p:spPr>
            <a:xfrm rot="-5400000">
              <a:off x="3484860"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55" name="tx55"/>
            <p:cNvSpPr/>
            <p:nvPr/>
          </p:nvSpPr>
          <p:spPr>
            <a:xfrm rot="-5400000">
              <a:off x="4183718"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56" name="tx56"/>
            <p:cNvSpPr/>
            <p:nvPr/>
          </p:nvSpPr>
          <p:spPr>
            <a:xfrm rot="-5400000">
              <a:off x="4323490"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57" name="tx57"/>
            <p:cNvSpPr/>
            <p:nvPr/>
          </p:nvSpPr>
          <p:spPr>
            <a:xfrm rot="-5400000">
              <a:off x="-76300" y="3641069"/>
              <a:ext cx="107963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Drop-out rate (%)</a:t>
              </a:r>
            </a:p>
          </p:txBody>
        </p:sp>
        <p:sp>
          <p:nvSpPr>
            <p:cNvPr id="58" name="pl58"/>
            <p:cNvSpPr/>
            <p:nvPr/>
          </p:nvSpPr>
          <p:spPr>
            <a:xfrm>
              <a:off x="2000450" y="6172552"/>
              <a:ext cx="175564" cy="0"/>
            </a:xfrm>
            <a:custGeom>
              <a:avLst/>
              <a:pathLst>
                <a:path w="175564" h="0">
                  <a:moveTo>
                    <a:pt x="0" y="0"/>
                  </a:moveTo>
                  <a:lnTo>
                    <a:pt x="175564" y="0"/>
                  </a:lnTo>
                </a:path>
              </a:pathLst>
            </a:custGeom>
            <a:ln w="27101" cap="flat">
              <a:solidFill>
                <a:srgbClr val="00377D">
                  <a:alpha val="50196"/>
                </a:srgbClr>
              </a:solidFill>
              <a:prstDash val="solid"/>
              <a:round/>
            </a:ln>
          </p:spPr>
          <p:txBody>
            <a:bodyPr/>
            <a:lstStyle/>
            <a:p/>
          </p:txBody>
        </p:sp>
        <p:sp>
          <p:nvSpPr>
            <p:cNvPr id="59" name="pl59"/>
            <p:cNvSpPr/>
            <p:nvPr/>
          </p:nvSpPr>
          <p:spPr>
            <a:xfrm>
              <a:off x="2762974" y="6172552"/>
              <a:ext cx="175564" cy="0"/>
            </a:xfrm>
            <a:custGeom>
              <a:avLst/>
              <a:pathLst>
                <a:path w="175564" h="0">
                  <a:moveTo>
                    <a:pt x="0" y="0"/>
                  </a:moveTo>
                  <a:lnTo>
                    <a:pt x="175564" y="0"/>
                  </a:lnTo>
                </a:path>
              </a:pathLst>
            </a:custGeom>
            <a:ln w="27101" cap="flat">
              <a:solidFill>
                <a:srgbClr val="00833D">
                  <a:alpha val="50196"/>
                </a:srgbClr>
              </a:solidFill>
              <a:prstDash val="solid"/>
              <a:round/>
            </a:ln>
          </p:spPr>
          <p:txBody>
            <a:bodyPr/>
            <a:lstStyle/>
            <a:p/>
          </p:txBody>
        </p:sp>
        <p:sp>
          <p:nvSpPr>
            <p:cNvPr id="60" name="pl60"/>
            <p:cNvSpPr/>
            <p:nvPr/>
          </p:nvSpPr>
          <p:spPr>
            <a:xfrm>
              <a:off x="2762974" y="6172552"/>
              <a:ext cx="175564" cy="0"/>
            </a:xfrm>
            <a:custGeom>
              <a:avLst/>
              <a:pathLst>
                <a:path w="175564" h="0">
                  <a:moveTo>
                    <a:pt x="0" y="0"/>
                  </a:moveTo>
                  <a:lnTo>
                    <a:pt x="175564" y="0"/>
                  </a:lnTo>
                </a:path>
              </a:pathLst>
            </a:custGeom>
            <a:ln w="40651" cap="flat">
              <a:solidFill>
                <a:srgbClr val="00833D">
                  <a:alpha val="100000"/>
                </a:srgbClr>
              </a:solidFill>
              <a:prstDash val="solid"/>
              <a:round/>
            </a:ln>
          </p:spPr>
          <p:txBody>
            <a:bodyPr/>
            <a:lstStyle/>
            <a:p/>
          </p:txBody>
        </p:sp>
        <p:sp>
          <p:nvSpPr>
            <p:cNvPr id="61" name="tx61"/>
            <p:cNvSpPr/>
            <p:nvPr/>
          </p:nvSpPr>
          <p:spPr>
            <a:xfrm>
              <a:off x="2267549" y="6122535"/>
              <a:ext cx="40389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Global</a:t>
              </a:r>
            </a:p>
          </p:txBody>
        </p:sp>
        <p:sp>
          <p:nvSpPr>
            <p:cNvPr id="62" name="tx62"/>
            <p:cNvSpPr/>
            <p:nvPr/>
          </p:nvSpPr>
          <p:spPr>
            <a:xfrm>
              <a:off x="3030074" y="6122535"/>
              <a:ext cx="42684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UMICs</a:t>
              </a:r>
            </a:p>
          </p:txBody>
        </p:sp>
        <p:sp>
          <p:nvSpPr>
            <p:cNvPr id="63" name="tx63"/>
            <p:cNvSpPr/>
            <p:nvPr/>
          </p:nvSpPr>
          <p:spPr>
            <a:xfrm>
              <a:off x="1938275" y="1662388"/>
              <a:ext cx="155886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Drop-out rate between </a:t>
              </a:r>
            </a:p>
          </p:txBody>
        </p:sp>
        <p:sp>
          <p:nvSpPr>
            <p:cNvPr id="64" name="tx64"/>
            <p:cNvSpPr/>
            <p:nvPr/>
          </p:nvSpPr>
          <p:spPr>
            <a:xfrm>
              <a:off x="2018925" y="1826980"/>
              <a:ext cx="139756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DTP1 and DTP3 (%)</a:t>
              </a:r>
            </a:p>
          </p:txBody>
        </p:sp>
        <p:sp>
          <p:nvSpPr>
            <p:cNvPr id="65" name="pl65"/>
            <p:cNvSpPr/>
            <p:nvPr/>
          </p:nvSpPr>
          <p:spPr>
            <a:xfrm>
              <a:off x="5161100" y="4693108"/>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66" name="pl66"/>
            <p:cNvSpPr/>
            <p:nvPr/>
          </p:nvSpPr>
          <p:spPr>
            <a:xfrm>
              <a:off x="5161100" y="3691087"/>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67" name="pl67"/>
            <p:cNvSpPr/>
            <p:nvPr/>
          </p:nvSpPr>
          <p:spPr>
            <a:xfrm>
              <a:off x="5161100" y="2689066"/>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68" name="pl68"/>
            <p:cNvSpPr/>
            <p:nvPr/>
          </p:nvSpPr>
          <p:spPr>
            <a:xfrm>
              <a:off x="5161100" y="5194118"/>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69" name="pl69"/>
            <p:cNvSpPr/>
            <p:nvPr/>
          </p:nvSpPr>
          <p:spPr>
            <a:xfrm>
              <a:off x="5161100" y="4192097"/>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70" name="pl70"/>
            <p:cNvSpPr/>
            <p:nvPr/>
          </p:nvSpPr>
          <p:spPr>
            <a:xfrm>
              <a:off x="5161100" y="3190077"/>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71" name="pl71"/>
            <p:cNvSpPr/>
            <p:nvPr/>
          </p:nvSpPr>
          <p:spPr>
            <a:xfrm>
              <a:off x="5161100" y="2188056"/>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72" name="pl72"/>
            <p:cNvSpPr/>
            <p:nvPr/>
          </p:nvSpPr>
          <p:spPr>
            <a:xfrm>
              <a:off x="5335815"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6034673"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74" name="pl74"/>
            <p:cNvSpPr/>
            <p:nvPr/>
          </p:nvSpPr>
          <p:spPr>
            <a:xfrm>
              <a:off x="6733532"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75" name="pl75"/>
            <p:cNvSpPr/>
            <p:nvPr/>
          </p:nvSpPr>
          <p:spPr>
            <a:xfrm>
              <a:off x="7432390"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76" name="pl76"/>
            <p:cNvSpPr/>
            <p:nvPr/>
          </p:nvSpPr>
          <p:spPr>
            <a:xfrm>
              <a:off x="7991477"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77" name="pl77"/>
            <p:cNvSpPr/>
            <p:nvPr/>
          </p:nvSpPr>
          <p:spPr>
            <a:xfrm>
              <a:off x="8690335"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78" name="pl78"/>
            <p:cNvSpPr/>
            <p:nvPr/>
          </p:nvSpPr>
          <p:spPr>
            <a:xfrm>
              <a:off x="8830107"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79" name="pl79"/>
            <p:cNvSpPr/>
            <p:nvPr/>
          </p:nvSpPr>
          <p:spPr>
            <a:xfrm>
              <a:off x="5335815" y="2388460"/>
              <a:ext cx="3494291" cy="1803637"/>
            </a:xfrm>
            <a:custGeom>
              <a:avLst/>
              <a:pathLst>
                <a:path w="3494291" h="1803637">
                  <a:moveTo>
                    <a:pt x="0" y="0"/>
                  </a:moveTo>
                  <a:lnTo>
                    <a:pt x="139771" y="200404"/>
                  </a:lnTo>
                  <a:lnTo>
                    <a:pt x="279543" y="200404"/>
                  </a:lnTo>
                  <a:lnTo>
                    <a:pt x="419315" y="400808"/>
                  </a:lnTo>
                  <a:lnTo>
                    <a:pt x="559086" y="601212"/>
                  </a:lnTo>
                  <a:lnTo>
                    <a:pt x="698858" y="601212"/>
                  </a:lnTo>
                  <a:lnTo>
                    <a:pt x="838630" y="801616"/>
                  </a:lnTo>
                  <a:lnTo>
                    <a:pt x="978401" y="1002020"/>
                  </a:lnTo>
                  <a:lnTo>
                    <a:pt x="1118173" y="1202424"/>
                  </a:lnTo>
                  <a:lnTo>
                    <a:pt x="1257945" y="1402829"/>
                  </a:lnTo>
                  <a:lnTo>
                    <a:pt x="1397716" y="1603233"/>
                  </a:lnTo>
                  <a:lnTo>
                    <a:pt x="1537488" y="1603233"/>
                  </a:lnTo>
                  <a:lnTo>
                    <a:pt x="1677260" y="1603233"/>
                  </a:lnTo>
                  <a:lnTo>
                    <a:pt x="1817031" y="1603233"/>
                  </a:lnTo>
                  <a:lnTo>
                    <a:pt x="1956803" y="1603233"/>
                  </a:lnTo>
                  <a:lnTo>
                    <a:pt x="2096575" y="1803637"/>
                  </a:lnTo>
                  <a:lnTo>
                    <a:pt x="2236346" y="1603233"/>
                  </a:lnTo>
                  <a:lnTo>
                    <a:pt x="2376118" y="1603233"/>
                  </a:lnTo>
                  <a:lnTo>
                    <a:pt x="2515890" y="1803637"/>
                  </a:lnTo>
                  <a:lnTo>
                    <a:pt x="2655661" y="1803637"/>
                  </a:lnTo>
                  <a:lnTo>
                    <a:pt x="2795433" y="1803637"/>
                  </a:lnTo>
                  <a:lnTo>
                    <a:pt x="2935205" y="1603233"/>
                  </a:lnTo>
                  <a:lnTo>
                    <a:pt x="3074976" y="1402829"/>
                  </a:lnTo>
                  <a:lnTo>
                    <a:pt x="3214748" y="1402829"/>
                  </a:lnTo>
                  <a:lnTo>
                    <a:pt x="3354520" y="1603233"/>
                  </a:lnTo>
                  <a:lnTo>
                    <a:pt x="3494291" y="1603233"/>
                  </a:lnTo>
                </a:path>
              </a:pathLst>
            </a:custGeom>
            <a:ln w="27101" cap="flat">
              <a:solidFill>
                <a:srgbClr val="00377D">
                  <a:alpha val="50196"/>
                </a:srgbClr>
              </a:solidFill>
              <a:prstDash val="solid"/>
              <a:round/>
            </a:ln>
          </p:spPr>
          <p:txBody>
            <a:bodyPr/>
            <a:lstStyle/>
            <a:p/>
          </p:txBody>
        </p:sp>
        <p:sp>
          <p:nvSpPr>
            <p:cNvPr id="80" name="pl80"/>
            <p:cNvSpPr/>
            <p:nvPr/>
          </p:nvSpPr>
          <p:spPr>
            <a:xfrm>
              <a:off x="5335815" y="3590885"/>
              <a:ext cx="3494291" cy="1603233"/>
            </a:xfrm>
            <a:custGeom>
              <a:avLst/>
              <a:pathLst>
                <a:path w="3494291" h="1603233">
                  <a:moveTo>
                    <a:pt x="0" y="0"/>
                  </a:moveTo>
                  <a:lnTo>
                    <a:pt x="139771" y="200404"/>
                  </a:lnTo>
                  <a:lnTo>
                    <a:pt x="279543" y="200404"/>
                  </a:lnTo>
                  <a:lnTo>
                    <a:pt x="419315" y="200404"/>
                  </a:lnTo>
                  <a:lnTo>
                    <a:pt x="559086" y="200404"/>
                  </a:lnTo>
                  <a:lnTo>
                    <a:pt x="698858" y="200404"/>
                  </a:lnTo>
                  <a:lnTo>
                    <a:pt x="838630" y="601212"/>
                  </a:lnTo>
                  <a:lnTo>
                    <a:pt x="978401" y="601212"/>
                  </a:lnTo>
                  <a:lnTo>
                    <a:pt x="1118173" y="801616"/>
                  </a:lnTo>
                  <a:lnTo>
                    <a:pt x="1257945" y="1202424"/>
                  </a:lnTo>
                  <a:lnTo>
                    <a:pt x="1397716" y="1202424"/>
                  </a:lnTo>
                  <a:lnTo>
                    <a:pt x="1537488" y="1202424"/>
                  </a:lnTo>
                  <a:lnTo>
                    <a:pt x="1677260" y="1202424"/>
                  </a:lnTo>
                  <a:lnTo>
                    <a:pt x="1817031" y="1202424"/>
                  </a:lnTo>
                  <a:lnTo>
                    <a:pt x="1956803" y="1202424"/>
                  </a:lnTo>
                  <a:lnTo>
                    <a:pt x="2096575" y="1202424"/>
                  </a:lnTo>
                  <a:lnTo>
                    <a:pt x="2236346" y="1402829"/>
                  </a:lnTo>
                  <a:lnTo>
                    <a:pt x="2376118" y="1202424"/>
                  </a:lnTo>
                  <a:lnTo>
                    <a:pt x="2515890" y="1603233"/>
                  </a:lnTo>
                  <a:lnTo>
                    <a:pt x="2655661" y="1402829"/>
                  </a:lnTo>
                  <a:lnTo>
                    <a:pt x="2795433" y="1002020"/>
                  </a:lnTo>
                  <a:lnTo>
                    <a:pt x="2935205" y="1402829"/>
                  </a:lnTo>
                  <a:lnTo>
                    <a:pt x="3074976" y="1002020"/>
                  </a:lnTo>
                  <a:lnTo>
                    <a:pt x="3214748" y="1002020"/>
                  </a:lnTo>
                  <a:lnTo>
                    <a:pt x="3354520" y="1402829"/>
                  </a:lnTo>
                  <a:lnTo>
                    <a:pt x="3494291" y="1002020"/>
                  </a:lnTo>
                </a:path>
              </a:pathLst>
            </a:custGeom>
            <a:ln w="27101" cap="flat">
              <a:solidFill>
                <a:srgbClr val="00833D">
                  <a:alpha val="50196"/>
                </a:srgbClr>
              </a:solidFill>
              <a:prstDash val="solid"/>
              <a:round/>
            </a:ln>
          </p:spPr>
          <p:txBody>
            <a:bodyPr/>
            <a:lstStyle/>
            <a:p/>
          </p:txBody>
        </p:sp>
        <p:sp>
          <p:nvSpPr>
            <p:cNvPr id="81" name="pl81"/>
            <p:cNvSpPr/>
            <p:nvPr/>
          </p:nvSpPr>
          <p:spPr>
            <a:xfrm>
              <a:off x="5335815" y="3590885"/>
              <a:ext cx="3494291" cy="1603233"/>
            </a:xfrm>
            <a:custGeom>
              <a:avLst/>
              <a:pathLst>
                <a:path w="3494291" h="1603233">
                  <a:moveTo>
                    <a:pt x="0" y="0"/>
                  </a:moveTo>
                  <a:lnTo>
                    <a:pt x="139771" y="200404"/>
                  </a:lnTo>
                  <a:lnTo>
                    <a:pt x="279543" y="200404"/>
                  </a:lnTo>
                  <a:lnTo>
                    <a:pt x="419315" y="200404"/>
                  </a:lnTo>
                  <a:lnTo>
                    <a:pt x="559086" y="200404"/>
                  </a:lnTo>
                  <a:lnTo>
                    <a:pt x="698858" y="200404"/>
                  </a:lnTo>
                  <a:lnTo>
                    <a:pt x="838630" y="601212"/>
                  </a:lnTo>
                  <a:lnTo>
                    <a:pt x="978401" y="601212"/>
                  </a:lnTo>
                  <a:lnTo>
                    <a:pt x="1118173" y="801616"/>
                  </a:lnTo>
                  <a:lnTo>
                    <a:pt x="1257945" y="1202424"/>
                  </a:lnTo>
                  <a:lnTo>
                    <a:pt x="1397716" y="1202424"/>
                  </a:lnTo>
                  <a:lnTo>
                    <a:pt x="1537488" y="1202424"/>
                  </a:lnTo>
                  <a:lnTo>
                    <a:pt x="1677260" y="1202424"/>
                  </a:lnTo>
                  <a:lnTo>
                    <a:pt x="1817031" y="1202424"/>
                  </a:lnTo>
                  <a:lnTo>
                    <a:pt x="1956803" y="1202424"/>
                  </a:lnTo>
                  <a:lnTo>
                    <a:pt x="2096575" y="1202424"/>
                  </a:lnTo>
                  <a:lnTo>
                    <a:pt x="2236346" y="1402829"/>
                  </a:lnTo>
                  <a:lnTo>
                    <a:pt x="2376118" y="1202424"/>
                  </a:lnTo>
                  <a:lnTo>
                    <a:pt x="2515890" y="1603233"/>
                  </a:lnTo>
                  <a:lnTo>
                    <a:pt x="2655661" y="1402829"/>
                  </a:lnTo>
                  <a:lnTo>
                    <a:pt x="2795433" y="1002020"/>
                  </a:lnTo>
                  <a:lnTo>
                    <a:pt x="2935205" y="1402829"/>
                  </a:lnTo>
                  <a:lnTo>
                    <a:pt x="3074976" y="1002020"/>
                  </a:lnTo>
                  <a:lnTo>
                    <a:pt x="3214748" y="1002020"/>
                  </a:lnTo>
                  <a:lnTo>
                    <a:pt x="3354520" y="1402829"/>
                  </a:lnTo>
                  <a:lnTo>
                    <a:pt x="3494291" y="1002020"/>
                  </a:lnTo>
                </a:path>
              </a:pathLst>
            </a:custGeom>
            <a:ln w="65043" cap="flat">
              <a:solidFill>
                <a:srgbClr val="000000">
                  <a:alpha val="100000"/>
                </a:srgbClr>
              </a:solidFill>
              <a:prstDash val="solid"/>
              <a:round/>
            </a:ln>
          </p:spPr>
          <p:txBody>
            <a:bodyPr/>
            <a:lstStyle/>
            <a:p/>
          </p:txBody>
        </p:sp>
        <p:sp>
          <p:nvSpPr>
            <p:cNvPr id="82" name="pl82"/>
            <p:cNvSpPr/>
            <p:nvPr/>
          </p:nvSpPr>
          <p:spPr>
            <a:xfrm>
              <a:off x="5335815" y="3590885"/>
              <a:ext cx="3494291" cy="1603233"/>
            </a:xfrm>
            <a:custGeom>
              <a:avLst/>
              <a:pathLst>
                <a:path w="3494291" h="1603233">
                  <a:moveTo>
                    <a:pt x="0" y="0"/>
                  </a:moveTo>
                  <a:lnTo>
                    <a:pt x="139771" y="200404"/>
                  </a:lnTo>
                  <a:lnTo>
                    <a:pt x="279543" y="200404"/>
                  </a:lnTo>
                  <a:lnTo>
                    <a:pt x="419315" y="200404"/>
                  </a:lnTo>
                  <a:lnTo>
                    <a:pt x="559086" y="200404"/>
                  </a:lnTo>
                  <a:lnTo>
                    <a:pt x="698858" y="200404"/>
                  </a:lnTo>
                  <a:lnTo>
                    <a:pt x="838630" y="601212"/>
                  </a:lnTo>
                  <a:lnTo>
                    <a:pt x="978401" y="601212"/>
                  </a:lnTo>
                  <a:lnTo>
                    <a:pt x="1118173" y="801616"/>
                  </a:lnTo>
                  <a:lnTo>
                    <a:pt x="1257945" y="1202424"/>
                  </a:lnTo>
                  <a:lnTo>
                    <a:pt x="1397716" y="1202424"/>
                  </a:lnTo>
                  <a:lnTo>
                    <a:pt x="1537488" y="1202424"/>
                  </a:lnTo>
                  <a:lnTo>
                    <a:pt x="1677260" y="1202424"/>
                  </a:lnTo>
                  <a:lnTo>
                    <a:pt x="1817031" y="1202424"/>
                  </a:lnTo>
                  <a:lnTo>
                    <a:pt x="1956803" y="1202424"/>
                  </a:lnTo>
                  <a:lnTo>
                    <a:pt x="2096575" y="1202424"/>
                  </a:lnTo>
                  <a:lnTo>
                    <a:pt x="2236346" y="1402829"/>
                  </a:lnTo>
                  <a:lnTo>
                    <a:pt x="2376118" y="1202424"/>
                  </a:lnTo>
                  <a:lnTo>
                    <a:pt x="2515890" y="1603233"/>
                  </a:lnTo>
                  <a:lnTo>
                    <a:pt x="2655661" y="1402829"/>
                  </a:lnTo>
                  <a:lnTo>
                    <a:pt x="2795433" y="1002020"/>
                  </a:lnTo>
                  <a:lnTo>
                    <a:pt x="2935205" y="1402829"/>
                  </a:lnTo>
                  <a:lnTo>
                    <a:pt x="3074976" y="1002020"/>
                  </a:lnTo>
                  <a:lnTo>
                    <a:pt x="3214748" y="1002020"/>
                  </a:lnTo>
                  <a:lnTo>
                    <a:pt x="3354520" y="1402829"/>
                  </a:lnTo>
                  <a:lnTo>
                    <a:pt x="3494291" y="1002020"/>
                  </a:lnTo>
                </a:path>
              </a:pathLst>
            </a:custGeom>
            <a:ln w="40651" cap="flat">
              <a:solidFill>
                <a:srgbClr val="00833D">
                  <a:alpha val="100000"/>
                </a:srgbClr>
              </a:solidFill>
              <a:prstDash val="solid"/>
              <a:round/>
            </a:ln>
          </p:spPr>
          <p:txBody>
            <a:bodyPr/>
            <a:lstStyle/>
            <a:p/>
          </p:txBody>
        </p:sp>
        <p:sp>
          <p:nvSpPr>
            <p:cNvPr id="83" name="pl83"/>
            <p:cNvSpPr/>
            <p:nvPr/>
          </p:nvSpPr>
          <p:spPr>
            <a:xfrm>
              <a:off x="5161100" y="5194118"/>
              <a:ext cx="3843721" cy="0"/>
            </a:xfrm>
            <a:custGeom>
              <a:avLst/>
              <a:pathLst>
                <a:path w="3843721" h="0">
                  <a:moveTo>
                    <a:pt x="0" y="0"/>
                  </a:moveTo>
                  <a:lnTo>
                    <a:pt x="3843721" y="0"/>
                  </a:lnTo>
                  <a:lnTo>
                    <a:pt x="3843721" y="0"/>
                  </a:lnTo>
                </a:path>
              </a:pathLst>
            </a:custGeom>
            <a:ln w="13550" cap="flat">
              <a:solidFill>
                <a:srgbClr val="BEBEBE">
                  <a:alpha val="100000"/>
                </a:srgbClr>
              </a:solidFill>
              <a:prstDash val="solid"/>
              <a:round/>
            </a:ln>
          </p:spPr>
          <p:txBody>
            <a:bodyPr/>
            <a:lstStyle/>
            <a:p/>
          </p:txBody>
        </p:sp>
        <p:sp>
          <p:nvSpPr>
            <p:cNvPr id="84" name="pl84"/>
            <p:cNvSpPr/>
            <p:nvPr/>
          </p:nvSpPr>
          <p:spPr>
            <a:xfrm>
              <a:off x="5335815" y="3270238"/>
              <a:ext cx="0" cy="320646"/>
            </a:xfrm>
            <a:custGeom>
              <a:avLst/>
              <a:pathLst>
                <a:path w="0" h="320646">
                  <a:moveTo>
                    <a:pt x="0" y="0"/>
                  </a:moveTo>
                  <a:lnTo>
                    <a:pt x="0" y="320646"/>
                  </a:lnTo>
                </a:path>
              </a:pathLst>
            </a:custGeom>
            <a:ln w="13550" cap="flat">
              <a:solidFill>
                <a:srgbClr val="000000">
                  <a:alpha val="100000"/>
                </a:srgbClr>
              </a:solidFill>
              <a:prstDash val="dot"/>
              <a:round/>
            </a:ln>
          </p:spPr>
          <p:txBody>
            <a:bodyPr/>
            <a:lstStyle/>
            <a:p/>
          </p:txBody>
        </p:sp>
        <p:sp>
          <p:nvSpPr>
            <p:cNvPr id="85" name="pl85"/>
            <p:cNvSpPr/>
            <p:nvPr/>
          </p:nvSpPr>
          <p:spPr>
            <a:xfrm>
              <a:off x="6034673" y="3510723"/>
              <a:ext cx="0" cy="280565"/>
            </a:xfrm>
            <a:custGeom>
              <a:avLst/>
              <a:pathLst>
                <a:path w="0" h="280565">
                  <a:moveTo>
                    <a:pt x="0" y="0"/>
                  </a:moveTo>
                  <a:lnTo>
                    <a:pt x="0" y="280565"/>
                  </a:lnTo>
                </a:path>
              </a:pathLst>
            </a:custGeom>
            <a:ln w="13550" cap="flat">
              <a:solidFill>
                <a:srgbClr val="000000">
                  <a:alpha val="100000"/>
                </a:srgbClr>
              </a:solidFill>
              <a:prstDash val="dot"/>
              <a:round/>
            </a:ln>
          </p:spPr>
          <p:txBody>
            <a:bodyPr/>
            <a:lstStyle/>
            <a:p/>
          </p:txBody>
        </p:sp>
        <p:sp>
          <p:nvSpPr>
            <p:cNvPr id="86" name="pl86"/>
            <p:cNvSpPr/>
            <p:nvPr/>
          </p:nvSpPr>
          <p:spPr>
            <a:xfrm>
              <a:off x="6733532" y="4713148"/>
              <a:ext cx="0" cy="80161"/>
            </a:xfrm>
            <a:custGeom>
              <a:avLst/>
              <a:pathLst>
                <a:path w="0" h="80161">
                  <a:moveTo>
                    <a:pt x="0" y="0"/>
                  </a:moveTo>
                  <a:lnTo>
                    <a:pt x="0" y="80161"/>
                  </a:lnTo>
                </a:path>
              </a:pathLst>
            </a:custGeom>
            <a:ln w="13550" cap="flat">
              <a:solidFill>
                <a:srgbClr val="000000">
                  <a:alpha val="100000"/>
                </a:srgbClr>
              </a:solidFill>
              <a:prstDash val="dot"/>
              <a:round/>
            </a:ln>
          </p:spPr>
          <p:txBody>
            <a:bodyPr/>
            <a:lstStyle/>
            <a:p/>
          </p:txBody>
        </p:sp>
        <p:sp>
          <p:nvSpPr>
            <p:cNvPr id="87" name="pl87"/>
            <p:cNvSpPr/>
            <p:nvPr/>
          </p:nvSpPr>
          <p:spPr>
            <a:xfrm>
              <a:off x="7432390" y="4713148"/>
              <a:ext cx="0" cy="80161"/>
            </a:xfrm>
            <a:custGeom>
              <a:avLst/>
              <a:pathLst>
                <a:path w="0" h="80161">
                  <a:moveTo>
                    <a:pt x="0" y="0"/>
                  </a:moveTo>
                  <a:lnTo>
                    <a:pt x="0" y="80161"/>
                  </a:lnTo>
                </a:path>
              </a:pathLst>
            </a:custGeom>
            <a:ln w="13550" cap="flat">
              <a:solidFill>
                <a:srgbClr val="000000">
                  <a:alpha val="100000"/>
                </a:srgbClr>
              </a:solidFill>
              <a:prstDash val="dot"/>
              <a:round/>
            </a:ln>
          </p:spPr>
          <p:txBody>
            <a:bodyPr/>
            <a:lstStyle/>
            <a:p/>
          </p:txBody>
        </p:sp>
        <p:sp>
          <p:nvSpPr>
            <p:cNvPr id="88" name="pl88"/>
            <p:cNvSpPr/>
            <p:nvPr/>
          </p:nvSpPr>
          <p:spPr>
            <a:xfrm>
              <a:off x="7991477" y="4953633"/>
              <a:ext cx="0" cy="40080"/>
            </a:xfrm>
            <a:custGeom>
              <a:avLst/>
              <a:pathLst>
                <a:path w="0" h="40080">
                  <a:moveTo>
                    <a:pt x="0" y="0"/>
                  </a:moveTo>
                  <a:lnTo>
                    <a:pt x="0" y="40080"/>
                  </a:lnTo>
                </a:path>
              </a:pathLst>
            </a:custGeom>
            <a:ln w="13550" cap="flat">
              <a:solidFill>
                <a:srgbClr val="000000">
                  <a:alpha val="100000"/>
                </a:srgbClr>
              </a:solidFill>
              <a:prstDash val="dot"/>
              <a:round/>
            </a:ln>
          </p:spPr>
          <p:txBody>
            <a:bodyPr/>
            <a:lstStyle/>
            <a:p/>
          </p:txBody>
        </p:sp>
        <p:sp>
          <p:nvSpPr>
            <p:cNvPr id="89" name="pl89"/>
            <p:cNvSpPr/>
            <p:nvPr/>
          </p:nvSpPr>
          <p:spPr>
            <a:xfrm>
              <a:off x="8690335" y="4953633"/>
              <a:ext cx="0" cy="40080"/>
            </a:xfrm>
            <a:custGeom>
              <a:avLst/>
              <a:pathLst>
                <a:path w="0" h="40080">
                  <a:moveTo>
                    <a:pt x="0" y="0"/>
                  </a:moveTo>
                  <a:lnTo>
                    <a:pt x="0" y="40080"/>
                  </a:lnTo>
                </a:path>
              </a:pathLst>
            </a:custGeom>
            <a:ln w="13550" cap="flat">
              <a:solidFill>
                <a:srgbClr val="000000">
                  <a:alpha val="100000"/>
                </a:srgbClr>
              </a:solidFill>
              <a:prstDash val="dot"/>
              <a:round/>
            </a:ln>
          </p:spPr>
          <p:txBody>
            <a:bodyPr/>
            <a:lstStyle/>
            <a:p/>
          </p:txBody>
        </p:sp>
        <p:sp>
          <p:nvSpPr>
            <p:cNvPr id="90" name="pl90"/>
            <p:cNvSpPr/>
            <p:nvPr/>
          </p:nvSpPr>
          <p:spPr>
            <a:xfrm>
              <a:off x="8830107" y="4472663"/>
              <a:ext cx="0" cy="120242"/>
            </a:xfrm>
            <a:custGeom>
              <a:avLst/>
              <a:pathLst>
                <a:path w="0" h="120242">
                  <a:moveTo>
                    <a:pt x="0" y="0"/>
                  </a:moveTo>
                  <a:lnTo>
                    <a:pt x="0" y="120242"/>
                  </a:lnTo>
                </a:path>
              </a:pathLst>
            </a:custGeom>
            <a:ln w="13550" cap="flat">
              <a:solidFill>
                <a:srgbClr val="000000">
                  <a:alpha val="100000"/>
                </a:srgbClr>
              </a:solidFill>
              <a:prstDash val="dot"/>
              <a:round/>
            </a:ln>
          </p:spPr>
          <p:txBody>
            <a:bodyPr/>
            <a:lstStyle/>
            <a:p/>
          </p:txBody>
        </p:sp>
        <p:sp>
          <p:nvSpPr>
            <p:cNvPr id="91" name="pg91"/>
            <p:cNvSpPr/>
            <p:nvPr/>
          </p:nvSpPr>
          <p:spPr>
            <a:xfrm>
              <a:off x="5277344" y="3298206"/>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92" name="tx92"/>
            <p:cNvSpPr/>
            <p:nvPr/>
          </p:nvSpPr>
          <p:spPr>
            <a:xfrm>
              <a:off x="5307697" y="3328559"/>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8</a:t>
              </a:r>
            </a:p>
          </p:txBody>
        </p:sp>
        <p:sp>
          <p:nvSpPr>
            <p:cNvPr id="93" name="pg93"/>
            <p:cNvSpPr/>
            <p:nvPr/>
          </p:nvSpPr>
          <p:spPr>
            <a:xfrm>
              <a:off x="5976202" y="3498610"/>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94" name="tx94"/>
            <p:cNvSpPr/>
            <p:nvPr/>
          </p:nvSpPr>
          <p:spPr>
            <a:xfrm>
              <a:off x="6006555" y="3528964"/>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7</a:t>
              </a:r>
            </a:p>
          </p:txBody>
        </p:sp>
        <p:sp>
          <p:nvSpPr>
            <p:cNvPr id="95" name="pg95"/>
            <p:cNvSpPr/>
            <p:nvPr/>
          </p:nvSpPr>
          <p:spPr>
            <a:xfrm>
              <a:off x="6675060" y="4500631"/>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96" name="tx96"/>
            <p:cNvSpPr/>
            <p:nvPr/>
          </p:nvSpPr>
          <p:spPr>
            <a:xfrm>
              <a:off x="6705414" y="4530984"/>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2</a:t>
              </a:r>
            </a:p>
          </p:txBody>
        </p:sp>
        <p:sp>
          <p:nvSpPr>
            <p:cNvPr id="97" name="pg97"/>
            <p:cNvSpPr/>
            <p:nvPr/>
          </p:nvSpPr>
          <p:spPr>
            <a:xfrm>
              <a:off x="7373919" y="4500631"/>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98" name="tx98"/>
            <p:cNvSpPr/>
            <p:nvPr/>
          </p:nvSpPr>
          <p:spPr>
            <a:xfrm>
              <a:off x="7404272" y="4530984"/>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2</a:t>
              </a:r>
            </a:p>
          </p:txBody>
        </p:sp>
        <p:sp>
          <p:nvSpPr>
            <p:cNvPr id="99" name="pg99"/>
            <p:cNvSpPr/>
            <p:nvPr/>
          </p:nvSpPr>
          <p:spPr>
            <a:xfrm>
              <a:off x="7933006" y="4701035"/>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100" name="tx100"/>
            <p:cNvSpPr/>
            <p:nvPr/>
          </p:nvSpPr>
          <p:spPr>
            <a:xfrm>
              <a:off x="7963359" y="4731388"/>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1</a:t>
              </a:r>
            </a:p>
          </p:txBody>
        </p:sp>
        <p:sp>
          <p:nvSpPr>
            <p:cNvPr id="101" name="pg101"/>
            <p:cNvSpPr/>
            <p:nvPr/>
          </p:nvSpPr>
          <p:spPr>
            <a:xfrm>
              <a:off x="8631864" y="4701035"/>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102" name="tx102"/>
            <p:cNvSpPr/>
            <p:nvPr/>
          </p:nvSpPr>
          <p:spPr>
            <a:xfrm>
              <a:off x="8662217" y="4731388"/>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1</a:t>
              </a:r>
            </a:p>
          </p:txBody>
        </p:sp>
        <p:sp>
          <p:nvSpPr>
            <p:cNvPr id="103" name="pg103"/>
            <p:cNvSpPr/>
            <p:nvPr/>
          </p:nvSpPr>
          <p:spPr>
            <a:xfrm>
              <a:off x="8771636" y="4300227"/>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104" name="tx104"/>
            <p:cNvSpPr/>
            <p:nvPr/>
          </p:nvSpPr>
          <p:spPr>
            <a:xfrm>
              <a:off x="8801989" y="4330580"/>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3</a:t>
              </a:r>
            </a:p>
          </p:txBody>
        </p:sp>
        <p:sp>
          <p:nvSpPr>
            <p:cNvPr id="105" name="tx105"/>
            <p:cNvSpPr/>
            <p:nvPr/>
          </p:nvSpPr>
          <p:spPr>
            <a:xfrm>
              <a:off x="8949646" y="3946430"/>
              <a:ext cx="7031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377D">
                      <a:alpha val="100000"/>
                    </a:srgbClr>
                  </a:solidFill>
                  <a:latin typeface="Arial"/>
                  <a:cs typeface="Arial"/>
                </a:rPr>
                <a:t>6</a:t>
              </a:r>
            </a:p>
          </p:txBody>
        </p:sp>
        <p:sp>
          <p:nvSpPr>
            <p:cNvPr id="106" name="tx106"/>
            <p:cNvSpPr/>
            <p:nvPr/>
          </p:nvSpPr>
          <p:spPr>
            <a:xfrm>
              <a:off x="5020746" y="5144100"/>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07" name="tx107"/>
            <p:cNvSpPr/>
            <p:nvPr/>
          </p:nvSpPr>
          <p:spPr>
            <a:xfrm>
              <a:off x="5020746" y="4142080"/>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a:t>
              </a:r>
            </a:p>
          </p:txBody>
        </p:sp>
        <p:sp>
          <p:nvSpPr>
            <p:cNvPr id="108" name="tx108"/>
            <p:cNvSpPr/>
            <p:nvPr/>
          </p:nvSpPr>
          <p:spPr>
            <a:xfrm>
              <a:off x="4943022" y="3140059"/>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a:t>
              </a:r>
            </a:p>
          </p:txBody>
        </p:sp>
        <p:sp>
          <p:nvSpPr>
            <p:cNvPr id="109" name="tx109"/>
            <p:cNvSpPr/>
            <p:nvPr/>
          </p:nvSpPr>
          <p:spPr>
            <a:xfrm>
              <a:off x="4943022" y="2138038"/>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15</a:t>
              </a:r>
            </a:p>
          </p:txBody>
        </p:sp>
        <p:sp>
          <p:nvSpPr>
            <p:cNvPr id="110" name="tx110"/>
            <p:cNvSpPr/>
            <p:nvPr/>
          </p:nvSpPr>
          <p:spPr>
            <a:xfrm rot="-5400000">
              <a:off x="5194449"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2000</a:t>
              </a:r>
            </a:p>
          </p:txBody>
        </p:sp>
        <p:sp>
          <p:nvSpPr>
            <p:cNvPr id="111" name="tx111"/>
            <p:cNvSpPr/>
            <p:nvPr/>
          </p:nvSpPr>
          <p:spPr>
            <a:xfrm rot="-5400000">
              <a:off x="5893307"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2005</a:t>
              </a:r>
            </a:p>
          </p:txBody>
        </p:sp>
        <p:sp>
          <p:nvSpPr>
            <p:cNvPr id="112" name="tx112"/>
            <p:cNvSpPr/>
            <p:nvPr/>
          </p:nvSpPr>
          <p:spPr>
            <a:xfrm rot="-5400000">
              <a:off x="6592165"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a:t>
              </a:r>
            </a:p>
          </p:txBody>
        </p:sp>
        <p:sp>
          <p:nvSpPr>
            <p:cNvPr id="113" name="tx113"/>
            <p:cNvSpPr/>
            <p:nvPr/>
          </p:nvSpPr>
          <p:spPr>
            <a:xfrm rot="-5400000">
              <a:off x="7291024"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a:t>
              </a:r>
            </a:p>
          </p:txBody>
        </p:sp>
        <p:sp>
          <p:nvSpPr>
            <p:cNvPr id="114" name="tx114"/>
            <p:cNvSpPr/>
            <p:nvPr/>
          </p:nvSpPr>
          <p:spPr>
            <a:xfrm rot="-5400000">
              <a:off x="7850111"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15" name="tx115"/>
            <p:cNvSpPr/>
            <p:nvPr/>
          </p:nvSpPr>
          <p:spPr>
            <a:xfrm rot="-5400000">
              <a:off x="8548969"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16" name="tx116"/>
            <p:cNvSpPr/>
            <p:nvPr/>
          </p:nvSpPr>
          <p:spPr>
            <a:xfrm rot="-5400000">
              <a:off x="8688741"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17" name="tx117"/>
            <p:cNvSpPr/>
            <p:nvPr/>
          </p:nvSpPr>
          <p:spPr>
            <a:xfrm rot="-5400000">
              <a:off x="4288950" y="3641069"/>
              <a:ext cx="107963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Drop-out rate (%)</a:t>
              </a:r>
            </a:p>
          </p:txBody>
        </p:sp>
        <p:sp>
          <p:nvSpPr>
            <p:cNvPr id="118" name="pl118"/>
            <p:cNvSpPr/>
            <p:nvPr/>
          </p:nvSpPr>
          <p:spPr>
            <a:xfrm>
              <a:off x="6365701" y="6172552"/>
              <a:ext cx="175564" cy="0"/>
            </a:xfrm>
            <a:custGeom>
              <a:avLst/>
              <a:pathLst>
                <a:path w="175564" h="0">
                  <a:moveTo>
                    <a:pt x="0" y="0"/>
                  </a:moveTo>
                  <a:lnTo>
                    <a:pt x="175564" y="0"/>
                  </a:lnTo>
                </a:path>
              </a:pathLst>
            </a:custGeom>
            <a:ln w="27101" cap="flat">
              <a:solidFill>
                <a:srgbClr val="00377D">
                  <a:alpha val="50196"/>
                </a:srgbClr>
              </a:solidFill>
              <a:prstDash val="solid"/>
              <a:round/>
            </a:ln>
          </p:spPr>
          <p:txBody>
            <a:bodyPr/>
            <a:lstStyle/>
            <a:p/>
          </p:txBody>
        </p:sp>
        <p:sp>
          <p:nvSpPr>
            <p:cNvPr id="119" name="pl119"/>
            <p:cNvSpPr/>
            <p:nvPr/>
          </p:nvSpPr>
          <p:spPr>
            <a:xfrm>
              <a:off x="7128225" y="6172552"/>
              <a:ext cx="175564" cy="0"/>
            </a:xfrm>
            <a:custGeom>
              <a:avLst/>
              <a:pathLst>
                <a:path w="175564" h="0">
                  <a:moveTo>
                    <a:pt x="0" y="0"/>
                  </a:moveTo>
                  <a:lnTo>
                    <a:pt x="175564" y="0"/>
                  </a:lnTo>
                </a:path>
              </a:pathLst>
            </a:custGeom>
            <a:ln w="27101" cap="flat">
              <a:solidFill>
                <a:srgbClr val="00833D">
                  <a:alpha val="50196"/>
                </a:srgbClr>
              </a:solidFill>
              <a:prstDash val="solid"/>
              <a:round/>
            </a:ln>
          </p:spPr>
          <p:txBody>
            <a:bodyPr/>
            <a:lstStyle/>
            <a:p/>
          </p:txBody>
        </p:sp>
        <p:sp>
          <p:nvSpPr>
            <p:cNvPr id="120" name="pl120"/>
            <p:cNvSpPr/>
            <p:nvPr/>
          </p:nvSpPr>
          <p:spPr>
            <a:xfrm>
              <a:off x="7128225" y="6172552"/>
              <a:ext cx="175564" cy="0"/>
            </a:xfrm>
            <a:custGeom>
              <a:avLst/>
              <a:pathLst>
                <a:path w="175564" h="0">
                  <a:moveTo>
                    <a:pt x="0" y="0"/>
                  </a:moveTo>
                  <a:lnTo>
                    <a:pt x="175564" y="0"/>
                  </a:lnTo>
                </a:path>
              </a:pathLst>
            </a:custGeom>
            <a:ln w="40651" cap="flat">
              <a:solidFill>
                <a:srgbClr val="00833D">
                  <a:alpha val="100000"/>
                </a:srgbClr>
              </a:solidFill>
              <a:prstDash val="solid"/>
              <a:round/>
            </a:ln>
          </p:spPr>
          <p:txBody>
            <a:bodyPr/>
            <a:lstStyle/>
            <a:p/>
          </p:txBody>
        </p:sp>
        <p:sp>
          <p:nvSpPr>
            <p:cNvPr id="121" name="tx121"/>
            <p:cNvSpPr/>
            <p:nvPr/>
          </p:nvSpPr>
          <p:spPr>
            <a:xfrm>
              <a:off x="6632800" y="6122535"/>
              <a:ext cx="40389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Global</a:t>
              </a:r>
            </a:p>
          </p:txBody>
        </p:sp>
        <p:sp>
          <p:nvSpPr>
            <p:cNvPr id="122" name="tx122"/>
            <p:cNvSpPr/>
            <p:nvPr/>
          </p:nvSpPr>
          <p:spPr>
            <a:xfrm>
              <a:off x="7395325" y="6122535"/>
              <a:ext cx="42684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UMICs</a:t>
              </a:r>
            </a:p>
          </p:txBody>
        </p:sp>
        <p:sp>
          <p:nvSpPr>
            <p:cNvPr id="123" name="tx123"/>
            <p:cNvSpPr/>
            <p:nvPr/>
          </p:nvSpPr>
          <p:spPr>
            <a:xfrm>
              <a:off x="6303526" y="1662388"/>
              <a:ext cx="155886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Drop-out rate between </a:t>
              </a:r>
            </a:p>
          </p:txBody>
        </p:sp>
        <p:sp>
          <p:nvSpPr>
            <p:cNvPr id="124" name="tx124"/>
            <p:cNvSpPr/>
            <p:nvPr/>
          </p:nvSpPr>
          <p:spPr>
            <a:xfrm>
              <a:off x="6367214" y="1826980"/>
              <a:ext cx="1431493"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DTP1 and MCV1 (%)</a:t>
              </a:r>
            </a:p>
          </p:txBody>
        </p:sp>
        <p:sp>
          <p:nvSpPr>
            <p:cNvPr id="125" name="tx125"/>
            <p:cNvSpPr/>
            <p:nvPr/>
          </p:nvSpPr>
          <p:spPr>
            <a:xfrm>
              <a:off x="4842838" y="64214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26" name="tx126"/>
            <p:cNvSpPr/>
            <p:nvPr/>
          </p:nvSpPr>
          <p:spPr>
            <a:xfrm>
              <a:off x="5727063" y="6542159"/>
              <a:ext cx="32777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Drop-out classification: &lt;5% = low, 5-10% = medium, &gt;10% = high</a:t>
              </a:r>
            </a:p>
          </p:txBody>
        </p:sp>
        <p:sp>
          <p:nvSpPr>
            <p:cNvPr id="127" name="tx127"/>
            <p:cNvSpPr/>
            <p:nvPr/>
          </p:nvSpPr>
          <p:spPr>
            <a:xfrm>
              <a:off x="3332530" y="1368037"/>
              <a:ext cx="2753258"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Vaccine drop-out, UMICs, 2000-2025</a:t>
              </a:r>
            </a:p>
          </p:txBody>
        </p:sp>
      </p:grpSp>
      <p:sp>
        <p:nvSpPr>
          <p:cNvPr id="128"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50" i="0" b="0" u="none" strike="noStrike">
                <a:solidFill>
                  <a:srgbClr val="FFFFFF">
                    <a:alpha val="100000"/>
                  </a:srgbClr>
                </a:solidFill>
                <a:latin typeface="Arial"/>
                <a:cs typeface="Arial"/>
                <a:ea typeface="Arial"/>
                <a:sym typeface="Arial"/>
              </a:rPr>
              <a:t>Drop-out rates show the % of children who received DTP1, but not DTP3/MCV1. Low drop-out rates indicate high retention of children in immunization programmes.
This chart shows trends in drop-out rates between DTP1 and DTP3, and DTP1 and MCV1.
In 2025, 4% of children who received DTP1 did not receive DTP3 (left), and 3% of children who received DTP1 did not receive MCV1 (right).
The low DTP drop-out rates imply good ability to provide a complete series of vaccines early in life. The low DTP-MCV drop-out rates imply good retention in immunization programmes and ability to provide a full course of vaccines in infancy (up to one year).
In 2025, UMICs DTP drop-out was lower and DTP-MCV drop-out was lower than global drop-out rates, respectively.</a:t>
            </a:r>
          </a:p>
        </p:txBody>
      </p:sp>
      <p:sp>
        <p:nvSpPr>
          <p:cNvPr id="129"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DTP1 and DTP3/MCV1 drop-out was low in UMICs</a:t>
            </a:r>
          </a:p>
        </p:txBody>
      </p:sp>
      <p:grpSp xmlns:pic="http://schemas.openxmlformats.org/drawingml/2006/picture">
        <p:nvGrpSpPr>
          <p:cNvPr id="130" name=""/>
          <p:cNvGrpSpPr/>
          <p:nvPr/>
        </p:nvGrpSpPr>
        <p:grpSpPr>
          <a:xfrm>
            <a:off x="292608" y="1005840"/>
            <a:ext cx="8595360" cy="28575"/>
            <a:chOff x="292608" y="1005840"/>
            <a:chExt cx="8595360" cy="28575"/>
          </a:xfrm>
        </p:grpSpPr>
        <p:sp>
          <p:nvSpPr>
            <p:cNvPr id="131"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32"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695171" y="874964"/>
              <a:ext cx="986514" cy="367599"/>
            </a:xfrm>
            <a:prstGeom prst="rect">
              <a:avLst/>
            </a:prstGeom>
            <a:solidFill>
              <a:srgbClr val="EBEBEB">
                <a:alpha val="100000"/>
              </a:srgbClr>
            </a:solidFill>
          </p:spPr>
          <p:txBody>
            <a:bodyPr/>
            <a:lstStyle/>
            <a:p/>
          </p:txBody>
        </p:sp>
        <p:sp>
          <p:nvSpPr>
            <p:cNvPr id="6" name="pl6"/>
            <p:cNvSpPr/>
            <p:nvPr/>
          </p:nvSpPr>
          <p:spPr>
            <a:xfrm>
              <a:off x="695171" y="116442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 name="pl7"/>
            <p:cNvSpPr/>
            <p:nvPr/>
          </p:nvSpPr>
          <p:spPr>
            <a:xfrm>
              <a:off x="695171" y="104156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 name="pl8"/>
            <p:cNvSpPr/>
            <p:nvPr/>
          </p:nvSpPr>
          <p:spPr>
            <a:xfrm>
              <a:off x="695171" y="91870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 name="pl9"/>
            <p:cNvSpPr/>
            <p:nvPr/>
          </p:nvSpPr>
          <p:spPr>
            <a:xfrm>
              <a:off x="695171" y="122585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 name="pl10"/>
            <p:cNvSpPr/>
            <p:nvPr/>
          </p:nvSpPr>
          <p:spPr>
            <a:xfrm>
              <a:off x="695171" y="110299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 name="pl11"/>
            <p:cNvSpPr/>
            <p:nvPr/>
          </p:nvSpPr>
          <p:spPr>
            <a:xfrm>
              <a:off x="695171" y="98013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 name="pl12"/>
            <p:cNvSpPr/>
            <p:nvPr/>
          </p:nvSpPr>
          <p:spPr>
            <a:xfrm>
              <a:off x="740012"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 name="pl13"/>
            <p:cNvSpPr/>
            <p:nvPr/>
          </p:nvSpPr>
          <p:spPr>
            <a:xfrm>
              <a:off x="868131"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 name="pl14"/>
            <p:cNvSpPr/>
            <p:nvPr/>
          </p:nvSpPr>
          <p:spPr>
            <a:xfrm>
              <a:off x="996250"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 name="pl15"/>
            <p:cNvSpPr/>
            <p:nvPr/>
          </p:nvSpPr>
          <p:spPr>
            <a:xfrm>
              <a:off x="1124369"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 name="pl16"/>
            <p:cNvSpPr/>
            <p:nvPr/>
          </p:nvSpPr>
          <p:spPr>
            <a:xfrm>
              <a:off x="1252487"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 name="pl17"/>
            <p:cNvSpPr/>
            <p:nvPr/>
          </p:nvSpPr>
          <p:spPr>
            <a:xfrm>
              <a:off x="1380606"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1508725"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 name="pl19"/>
            <p:cNvSpPr/>
            <p:nvPr/>
          </p:nvSpPr>
          <p:spPr>
            <a:xfrm>
              <a:off x="1636844"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 name="pl20"/>
            <p:cNvSpPr/>
            <p:nvPr/>
          </p:nvSpPr>
          <p:spPr>
            <a:xfrm>
              <a:off x="740012" y="1206196"/>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21" name="pl21"/>
            <p:cNvSpPr/>
            <p:nvPr/>
          </p:nvSpPr>
          <p:spPr>
            <a:xfrm>
              <a:off x="740012" y="1216025"/>
              <a:ext cx="896831" cy="9828"/>
            </a:xfrm>
            <a:custGeom>
              <a:avLst/>
              <a:pathLst>
                <a:path w="896831" h="9828">
                  <a:moveTo>
                    <a:pt x="0" y="9828"/>
                  </a:moveTo>
                  <a:lnTo>
                    <a:pt x="128118" y="9828"/>
                  </a:lnTo>
                  <a:lnTo>
                    <a:pt x="256237" y="4914"/>
                  </a:lnTo>
                  <a:lnTo>
                    <a:pt x="384356" y="9828"/>
                  </a:lnTo>
                  <a:lnTo>
                    <a:pt x="512475" y="4914"/>
                  </a:lnTo>
                  <a:lnTo>
                    <a:pt x="640593" y="4914"/>
                  </a:lnTo>
                  <a:lnTo>
                    <a:pt x="768712" y="0"/>
                  </a:lnTo>
                  <a:lnTo>
                    <a:pt x="896831" y="0"/>
                  </a:lnTo>
                </a:path>
              </a:pathLst>
            </a:custGeom>
            <a:ln w="40651" cap="flat">
              <a:solidFill>
                <a:srgbClr val="BEBEBE">
                  <a:alpha val="69803"/>
                </a:srgbClr>
              </a:solidFill>
              <a:prstDash val="solid"/>
              <a:round/>
            </a:ln>
          </p:spPr>
          <p:txBody>
            <a:bodyPr/>
            <a:lstStyle/>
            <a:p/>
          </p:txBody>
        </p:sp>
        <p:sp>
          <p:nvSpPr>
            <p:cNvPr id="22" name="pl22"/>
            <p:cNvSpPr/>
            <p:nvPr/>
          </p:nvSpPr>
          <p:spPr>
            <a:xfrm>
              <a:off x="740012" y="1216025"/>
              <a:ext cx="896831" cy="9828"/>
            </a:xfrm>
            <a:custGeom>
              <a:avLst/>
              <a:pathLst>
                <a:path w="896831" h="9828">
                  <a:moveTo>
                    <a:pt x="0" y="9828"/>
                  </a:moveTo>
                  <a:lnTo>
                    <a:pt x="128118" y="9828"/>
                  </a:lnTo>
                  <a:lnTo>
                    <a:pt x="256237" y="4914"/>
                  </a:lnTo>
                  <a:lnTo>
                    <a:pt x="384356" y="9828"/>
                  </a:lnTo>
                  <a:lnTo>
                    <a:pt x="512475" y="4914"/>
                  </a:lnTo>
                  <a:lnTo>
                    <a:pt x="640593" y="4914"/>
                  </a:lnTo>
                  <a:lnTo>
                    <a:pt x="768712" y="0"/>
                  </a:lnTo>
                  <a:lnTo>
                    <a:pt x="896831" y="0"/>
                  </a:lnTo>
                </a:path>
              </a:pathLst>
            </a:custGeom>
            <a:ln w="35231" cap="flat">
              <a:solidFill>
                <a:srgbClr val="BEBEBE">
                  <a:alpha val="69803"/>
                </a:srgbClr>
              </a:solidFill>
              <a:prstDash val="solid"/>
              <a:round/>
            </a:ln>
          </p:spPr>
          <p:txBody>
            <a:bodyPr/>
            <a:lstStyle/>
            <a:p/>
          </p:txBody>
        </p:sp>
        <p:sp>
          <p:nvSpPr>
            <p:cNvPr id="23" name="pl23"/>
            <p:cNvSpPr/>
            <p:nvPr/>
          </p:nvSpPr>
          <p:spPr>
            <a:xfrm>
              <a:off x="740012" y="1206196"/>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24" name="pl24"/>
            <p:cNvSpPr/>
            <p:nvPr/>
          </p:nvSpPr>
          <p:spPr>
            <a:xfrm>
              <a:off x="740012" y="1216025"/>
              <a:ext cx="896831" cy="9828"/>
            </a:xfrm>
            <a:custGeom>
              <a:avLst/>
              <a:pathLst>
                <a:path w="896831" h="9828">
                  <a:moveTo>
                    <a:pt x="0" y="9828"/>
                  </a:moveTo>
                  <a:lnTo>
                    <a:pt x="128118" y="9828"/>
                  </a:lnTo>
                  <a:lnTo>
                    <a:pt x="256237" y="4914"/>
                  </a:lnTo>
                  <a:lnTo>
                    <a:pt x="384356" y="9828"/>
                  </a:lnTo>
                  <a:lnTo>
                    <a:pt x="512475" y="4914"/>
                  </a:lnTo>
                  <a:lnTo>
                    <a:pt x="640593" y="4914"/>
                  </a:lnTo>
                  <a:lnTo>
                    <a:pt x="768712" y="0"/>
                  </a:lnTo>
                  <a:lnTo>
                    <a:pt x="896831" y="0"/>
                  </a:lnTo>
                </a:path>
              </a:pathLst>
            </a:custGeom>
            <a:ln w="40651" cap="flat">
              <a:solidFill>
                <a:srgbClr val="000000">
                  <a:alpha val="100000"/>
                </a:srgbClr>
              </a:solidFill>
              <a:prstDash val="solid"/>
              <a:round/>
            </a:ln>
          </p:spPr>
          <p:txBody>
            <a:bodyPr/>
            <a:lstStyle/>
            <a:p/>
          </p:txBody>
        </p:sp>
        <p:sp>
          <p:nvSpPr>
            <p:cNvPr id="25" name="pl25"/>
            <p:cNvSpPr/>
            <p:nvPr/>
          </p:nvSpPr>
          <p:spPr>
            <a:xfrm>
              <a:off x="740012" y="1216025"/>
              <a:ext cx="896831" cy="9828"/>
            </a:xfrm>
            <a:custGeom>
              <a:avLst/>
              <a:pathLst>
                <a:path w="896831" h="9828">
                  <a:moveTo>
                    <a:pt x="0" y="9828"/>
                  </a:moveTo>
                  <a:lnTo>
                    <a:pt x="128118" y="9828"/>
                  </a:lnTo>
                  <a:lnTo>
                    <a:pt x="256237" y="4914"/>
                  </a:lnTo>
                  <a:lnTo>
                    <a:pt x="384356" y="9828"/>
                  </a:lnTo>
                  <a:lnTo>
                    <a:pt x="512475" y="4914"/>
                  </a:lnTo>
                  <a:lnTo>
                    <a:pt x="640593" y="4914"/>
                  </a:lnTo>
                  <a:lnTo>
                    <a:pt x="768712" y="0"/>
                  </a:lnTo>
                  <a:lnTo>
                    <a:pt x="896831" y="0"/>
                  </a:lnTo>
                </a:path>
              </a:pathLst>
            </a:custGeom>
            <a:ln w="35231" cap="flat">
              <a:solidFill>
                <a:srgbClr val="F26A21">
                  <a:alpha val="100000"/>
                </a:srgbClr>
              </a:solidFill>
              <a:prstDash val="solid"/>
              <a:round/>
            </a:ln>
          </p:spPr>
          <p:txBody>
            <a:bodyPr/>
            <a:lstStyle/>
            <a:p/>
          </p:txBody>
        </p:sp>
        <p:sp>
          <p:nvSpPr>
            <p:cNvPr id="26" name="pl26"/>
            <p:cNvSpPr/>
            <p:nvPr/>
          </p:nvSpPr>
          <p:spPr>
            <a:xfrm>
              <a:off x="695171" y="1225854"/>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27" name="tx27"/>
            <p:cNvSpPr/>
            <p:nvPr/>
          </p:nvSpPr>
          <p:spPr>
            <a:xfrm>
              <a:off x="709883" y="10628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8" name="tx28"/>
            <p:cNvSpPr/>
            <p:nvPr/>
          </p:nvSpPr>
          <p:spPr>
            <a:xfrm>
              <a:off x="838002" y="10628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9" name="tx29"/>
            <p:cNvSpPr/>
            <p:nvPr/>
          </p:nvSpPr>
          <p:spPr>
            <a:xfrm>
              <a:off x="966120" y="10579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0" name="tx30"/>
            <p:cNvSpPr/>
            <p:nvPr/>
          </p:nvSpPr>
          <p:spPr>
            <a:xfrm>
              <a:off x="1094239" y="10628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1" name="tx31"/>
            <p:cNvSpPr/>
            <p:nvPr/>
          </p:nvSpPr>
          <p:spPr>
            <a:xfrm>
              <a:off x="1222358" y="10579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2" name="tx32"/>
            <p:cNvSpPr/>
            <p:nvPr/>
          </p:nvSpPr>
          <p:spPr>
            <a:xfrm>
              <a:off x="1350477" y="10579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3" name="tx33"/>
            <p:cNvSpPr/>
            <p:nvPr/>
          </p:nvSpPr>
          <p:spPr>
            <a:xfrm>
              <a:off x="1478595" y="105299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4" name="tx34"/>
            <p:cNvSpPr/>
            <p:nvPr/>
          </p:nvSpPr>
          <p:spPr>
            <a:xfrm>
              <a:off x="1606714" y="105299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5" name="rc35"/>
            <p:cNvSpPr/>
            <p:nvPr/>
          </p:nvSpPr>
          <p:spPr>
            <a:xfrm>
              <a:off x="695171" y="1527005"/>
              <a:ext cx="986514" cy="367599"/>
            </a:xfrm>
            <a:prstGeom prst="rect">
              <a:avLst/>
            </a:prstGeom>
            <a:solidFill>
              <a:srgbClr val="EBEBEB">
                <a:alpha val="100000"/>
              </a:srgbClr>
            </a:solidFill>
          </p:spPr>
          <p:txBody>
            <a:bodyPr/>
            <a:lstStyle/>
            <a:p/>
          </p:txBody>
        </p:sp>
        <p:sp>
          <p:nvSpPr>
            <p:cNvPr id="36" name="pl36"/>
            <p:cNvSpPr/>
            <p:nvPr/>
          </p:nvSpPr>
          <p:spPr>
            <a:xfrm>
              <a:off x="695171" y="181646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7" name="pl37"/>
            <p:cNvSpPr/>
            <p:nvPr/>
          </p:nvSpPr>
          <p:spPr>
            <a:xfrm>
              <a:off x="695171" y="169360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8" name="pl38"/>
            <p:cNvSpPr/>
            <p:nvPr/>
          </p:nvSpPr>
          <p:spPr>
            <a:xfrm>
              <a:off x="695171" y="157074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9" name="pl39"/>
            <p:cNvSpPr/>
            <p:nvPr/>
          </p:nvSpPr>
          <p:spPr>
            <a:xfrm>
              <a:off x="695171" y="187789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0" name="pl40"/>
            <p:cNvSpPr/>
            <p:nvPr/>
          </p:nvSpPr>
          <p:spPr>
            <a:xfrm>
              <a:off x="695171" y="175503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1" name="pl41"/>
            <p:cNvSpPr/>
            <p:nvPr/>
          </p:nvSpPr>
          <p:spPr>
            <a:xfrm>
              <a:off x="695171" y="163217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2" name="pl42"/>
            <p:cNvSpPr/>
            <p:nvPr/>
          </p:nvSpPr>
          <p:spPr>
            <a:xfrm>
              <a:off x="740012"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3" name="pl43"/>
            <p:cNvSpPr/>
            <p:nvPr/>
          </p:nvSpPr>
          <p:spPr>
            <a:xfrm>
              <a:off x="868131"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4" name="pl44"/>
            <p:cNvSpPr/>
            <p:nvPr/>
          </p:nvSpPr>
          <p:spPr>
            <a:xfrm>
              <a:off x="996250"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5" name="pl45"/>
            <p:cNvSpPr/>
            <p:nvPr/>
          </p:nvSpPr>
          <p:spPr>
            <a:xfrm>
              <a:off x="1124369"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6" name="pl46"/>
            <p:cNvSpPr/>
            <p:nvPr/>
          </p:nvSpPr>
          <p:spPr>
            <a:xfrm>
              <a:off x="1252487"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7" name="pl47"/>
            <p:cNvSpPr/>
            <p:nvPr/>
          </p:nvSpPr>
          <p:spPr>
            <a:xfrm>
              <a:off x="1380606"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8" name="pl48"/>
            <p:cNvSpPr/>
            <p:nvPr/>
          </p:nvSpPr>
          <p:spPr>
            <a:xfrm>
              <a:off x="1508725"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9" name="pl49"/>
            <p:cNvSpPr/>
            <p:nvPr/>
          </p:nvSpPr>
          <p:spPr>
            <a:xfrm>
              <a:off x="1636844"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0" name="pl50"/>
            <p:cNvSpPr/>
            <p:nvPr/>
          </p:nvSpPr>
          <p:spPr>
            <a:xfrm>
              <a:off x="740012" y="1858237"/>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51" name="pl51"/>
            <p:cNvSpPr/>
            <p:nvPr/>
          </p:nvSpPr>
          <p:spPr>
            <a:xfrm>
              <a:off x="740012" y="1818922"/>
              <a:ext cx="896831" cy="44229"/>
            </a:xfrm>
            <a:custGeom>
              <a:avLst/>
              <a:pathLst>
                <a:path w="896831" h="44229">
                  <a:moveTo>
                    <a:pt x="0" y="44229"/>
                  </a:moveTo>
                  <a:lnTo>
                    <a:pt x="128118" y="44229"/>
                  </a:lnTo>
                  <a:lnTo>
                    <a:pt x="256237" y="44229"/>
                  </a:lnTo>
                  <a:lnTo>
                    <a:pt x="384356" y="44229"/>
                  </a:lnTo>
                  <a:lnTo>
                    <a:pt x="512475" y="0"/>
                  </a:lnTo>
                  <a:lnTo>
                    <a:pt x="640593" y="44229"/>
                  </a:lnTo>
                  <a:lnTo>
                    <a:pt x="768712" y="44229"/>
                  </a:lnTo>
                  <a:lnTo>
                    <a:pt x="896831" y="44229"/>
                  </a:lnTo>
                </a:path>
              </a:pathLst>
            </a:custGeom>
            <a:ln w="40651" cap="flat">
              <a:solidFill>
                <a:srgbClr val="BEBEBE">
                  <a:alpha val="69803"/>
                </a:srgbClr>
              </a:solidFill>
              <a:prstDash val="solid"/>
              <a:round/>
            </a:ln>
          </p:spPr>
          <p:txBody>
            <a:bodyPr/>
            <a:lstStyle/>
            <a:p/>
          </p:txBody>
        </p:sp>
        <p:sp>
          <p:nvSpPr>
            <p:cNvPr id="52" name="pl52"/>
            <p:cNvSpPr/>
            <p:nvPr/>
          </p:nvSpPr>
          <p:spPr>
            <a:xfrm>
              <a:off x="740012" y="1818922"/>
              <a:ext cx="896831" cy="44229"/>
            </a:xfrm>
            <a:custGeom>
              <a:avLst/>
              <a:pathLst>
                <a:path w="896831" h="44229">
                  <a:moveTo>
                    <a:pt x="0" y="44229"/>
                  </a:moveTo>
                  <a:lnTo>
                    <a:pt x="128118" y="44229"/>
                  </a:lnTo>
                  <a:lnTo>
                    <a:pt x="256237" y="44229"/>
                  </a:lnTo>
                  <a:lnTo>
                    <a:pt x="384356" y="44229"/>
                  </a:lnTo>
                  <a:lnTo>
                    <a:pt x="512475" y="0"/>
                  </a:lnTo>
                  <a:lnTo>
                    <a:pt x="640593" y="44229"/>
                  </a:lnTo>
                  <a:lnTo>
                    <a:pt x="768712" y="44229"/>
                  </a:lnTo>
                  <a:lnTo>
                    <a:pt x="896831" y="44229"/>
                  </a:lnTo>
                </a:path>
              </a:pathLst>
            </a:custGeom>
            <a:ln w="35231" cap="flat">
              <a:solidFill>
                <a:srgbClr val="BEBEBE">
                  <a:alpha val="69803"/>
                </a:srgbClr>
              </a:solidFill>
              <a:prstDash val="solid"/>
              <a:round/>
            </a:ln>
          </p:spPr>
          <p:txBody>
            <a:bodyPr/>
            <a:lstStyle/>
            <a:p/>
          </p:txBody>
        </p:sp>
        <p:sp>
          <p:nvSpPr>
            <p:cNvPr id="53" name="pl53"/>
            <p:cNvSpPr/>
            <p:nvPr/>
          </p:nvSpPr>
          <p:spPr>
            <a:xfrm>
              <a:off x="740012" y="1858237"/>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54" name="pl54"/>
            <p:cNvSpPr/>
            <p:nvPr/>
          </p:nvSpPr>
          <p:spPr>
            <a:xfrm>
              <a:off x="740012" y="1818922"/>
              <a:ext cx="896831" cy="44229"/>
            </a:xfrm>
            <a:custGeom>
              <a:avLst/>
              <a:pathLst>
                <a:path w="896831" h="44229">
                  <a:moveTo>
                    <a:pt x="0" y="44229"/>
                  </a:moveTo>
                  <a:lnTo>
                    <a:pt x="128118" y="44229"/>
                  </a:lnTo>
                  <a:lnTo>
                    <a:pt x="256237" y="44229"/>
                  </a:lnTo>
                  <a:lnTo>
                    <a:pt x="384356" y="44229"/>
                  </a:lnTo>
                  <a:lnTo>
                    <a:pt x="512475" y="0"/>
                  </a:lnTo>
                  <a:lnTo>
                    <a:pt x="640593" y="44229"/>
                  </a:lnTo>
                  <a:lnTo>
                    <a:pt x="768712" y="44229"/>
                  </a:lnTo>
                  <a:lnTo>
                    <a:pt x="896831" y="44229"/>
                  </a:lnTo>
                </a:path>
              </a:pathLst>
            </a:custGeom>
            <a:ln w="40651" cap="flat">
              <a:solidFill>
                <a:srgbClr val="000000">
                  <a:alpha val="100000"/>
                </a:srgbClr>
              </a:solidFill>
              <a:prstDash val="solid"/>
              <a:round/>
            </a:ln>
          </p:spPr>
          <p:txBody>
            <a:bodyPr/>
            <a:lstStyle/>
            <a:p/>
          </p:txBody>
        </p:sp>
        <p:sp>
          <p:nvSpPr>
            <p:cNvPr id="55" name="pl55"/>
            <p:cNvSpPr/>
            <p:nvPr/>
          </p:nvSpPr>
          <p:spPr>
            <a:xfrm>
              <a:off x="740012" y="1818922"/>
              <a:ext cx="896831" cy="44229"/>
            </a:xfrm>
            <a:custGeom>
              <a:avLst/>
              <a:pathLst>
                <a:path w="896831" h="44229">
                  <a:moveTo>
                    <a:pt x="0" y="44229"/>
                  </a:moveTo>
                  <a:lnTo>
                    <a:pt x="128118" y="44229"/>
                  </a:lnTo>
                  <a:lnTo>
                    <a:pt x="256237" y="44229"/>
                  </a:lnTo>
                  <a:lnTo>
                    <a:pt x="384356" y="44229"/>
                  </a:lnTo>
                  <a:lnTo>
                    <a:pt x="512475" y="0"/>
                  </a:lnTo>
                  <a:lnTo>
                    <a:pt x="640593" y="44229"/>
                  </a:lnTo>
                  <a:lnTo>
                    <a:pt x="768712" y="44229"/>
                  </a:lnTo>
                  <a:lnTo>
                    <a:pt x="896831" y="44229"/>
                  </a:lnTo>
                </a:path>
              </a:pathLst>
            </a:custGeom>
            <a:ln w="35231" cap="flat">
              <a:solidFill>
                <a:srgbClr val="F26A21">
                  <a:alpha val="100000"/>
                </a:srgbClr>
              </a:solidFill>
              <a:prstDash val="solid"/>
              <a:round/>
            </a:ln>
          </p:spPr>
          <p:txBody>
            <a:bodyPr/>
            <a:lstStyle/>
            <a:p/>
          </p:txBody>
        </p:sp>
        <p:sp>
          <p:nvSpPr>
            <p:cNvPr id="56" name="pl56"/>
            <p:cNvSpPr/>
            <p:nvPr/>
          </p:nvSpPr>
          <p:spPr>
            <a:xfrm>
              <a:off x="695171" y="1877895"/>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57" name="tx57"/>
            <p:cNvSpPr/>
            <p:nvPr/>
          </p:nvSpPr>
          <p:spPr>
            <a:xfrm>
              <a:off x="709883" y="17001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8" name="tx58"/>
            <p:cNvSpPr/>
            <p:nvPr/>
          </p:nvSpPr>
          <p:spPr>
            <a:xfrm>
              <a:off x="838002" y="17001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9" name="tx59"/>
            <p:cNvSpPr/>
            <p:nvPr/>
          </p:nvSpPr>
          <p:spPr>
            <a:xfrm>
              <a:off x="966120" y="17001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0" name="tx60"/>
            <p:cNvSpPr/>
            <p:nvPr/>
          </p:nvSpPr>
          <p:spPr>
            <a:xfrm>
              <a:off x="1094239" y="17001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1" name="tx61"/>
            <p:cNvSpPr/>
            <p:nvPr/>
          </p:nvSpPr>
          <p:spPr>
            <a:xfrm>
              <a:off x="1192228" y="16558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62" name="tx62"/>
            <p:cNvSpPr/>
            <p:nvPr/>
          </p:nvSpPr>
          <p:spPr>
            <a:xfrm>
              <a:off x="1350477" y="17001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3" name="tx63"/>
            <p:cNvSpPr/>
            <p:nvPr/>
          </p:nvSpPr>
          <p:spPr>
            <a:xfrm>
              <a:off x="1478595" y="17001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4" name="tx64"/>
            <p:cNvSpPr/>
            <p:nvPr/>
          </p:nvSpPr>
          <p:spPr>
            <a:xfrm>
              <a:off x="1606714" y="17001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5" name="rc65"/>
            <p:cNvSpPr/>
            <p:nvPr/>
          </p:nvSpPr>
          <p:spPr>
            <a:xfrm>
              <a:off x="695171" y="2179046"/>
              <a:ext cx="986514" cy="367599"/>
            </a:xfrm>
            <a:prstGeom prst="rect">
              <a:avLst/>
            </a:prstGeom>
            <a:solidFill>
              <a:srgbClr val="EBEBEB">
                <a:alpha val="100000"/>
              </a:srgbClr>
            </a:solidFill>
          </p:spPr>
          <p:txBody>
            <a:bodyPr/>
            <a:lstStyle/>
            <a:p/>
          </p:txBody>
        </p:sp>
        <p:sp>
          <p:nvSpPr>
            <p:cNvPr id="66" name="pl66"/>
            <p:cNvSpPr/>
            <p:nvPr/>
          </p:nvSpPr>
          <p:spPr>
            <a:xfrm>
              <a:off x="695171" y="246850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7" name="pl67"/>
            <p:cNvSpPr/>
            <p:nvPr/>
          </p:nvSpPr>
          <p:spPr>
            <a:xfrm>
              <a:off x="695171" y="234564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8" name="pl68"/>
            <p:cNvSpPr/>
            <p:nvPr/>
          </p:nvSpPr>
          <p:spPr>
            <a:xfrm>
              <a:off x="695171" y="222278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9" name="pl69"/>
            <p:cNvSpPr/>
            <p:nvPr/>
          </p:nvSpPr>
          <p:spPr>
            <a:xfrm>
              <a:off x="695171" y="252993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0" name="pl70"/>
            <p:cNvSpPr/>
            <p:nvPr/>
          </p:nvSpPr>
          <p:spPr>
            <a:xfrm>
              <a:off x="695171" y="240707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1" name="pl71"/>
            <p:cNvSpPr/>
            <p:nvPr/>
          </p:nvSpPr>
          <p:spPr>
            <a:xfrm>
              <a:off x="695171" y="228421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2" name="pl72"/>
            <p:cNvSpPr/>
            <p:nvPr/>
          </p:nvSpPr>
          <p:spPr>
            <a:xfrm>
              <a:off x="740012"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3" name="pl73"/>
            <p:cNvSpPr/>
            <p:nvPr/>
          </p:nvSpPr>
          <p:spPr>
            <a:xfrm>
              <a:off x="868131"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4" name="pl74"/>
            <p:cNvSpPr/>
            <p:nvPr/>
          </p:nvSpPr>
          <p:spPr>
            <a:xfrm>
              <a:off x="996250"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5" name="pl75"/>
            <p:cNvSpPr/>
            <p:nvPr/>
          </p:nvSpPr>
          <p:spPr>
            <a:xfrm>
              <a:off x="1124369"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6" name="pl76"/>
            <p:cNvSpPr/>
            <p:nvPr/>
          </p:nvSpPr>
          <p:spPr>
            <a:xfrm>
              <a:off x="1252487"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7" name="pl77"/>
            <p:cNvSpPr/>
            <p:nvPr/>
          </p:nvSpPr>
          <p:spPr>
            <a:xfrm>
              <a:off x="1380606"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8" name="pl78"/>
            <p:cNvSpPr/>
            <p:nvPr/>
          </p:nvSpPr>
          <p:spPr>
            <a:xfrm>
              <a:off x="1508725"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9" name="pl79"/>
            <p:cNvSpPr/>
            <p:nvPr/>
          </p:nvSpPr>
          <p:spPr>
            <a:xfrm>
              <a:off x="1636844"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0" name="pl80"/>
            <p:cNvSpPr/>
            <p:nvPr/>
          </p:nvSpPr>
          <p:spPr>
            <a:xfrm>
              <a:off x="740012" y="2510278"/>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81" name="pl81"/>
            <p:cNvSpPr/>
            <p:nvPr/>
          </p:nvSpPr>
          <p:spPr>
            <a:xfrm>
              <a:off x="740012" y="2470963"/>
              <a:ext cx="896831" cy="58973"/>
            </a:xfrm>
            <a:custGeom>
              <a:avLst/>
              <a:pathLst>
                <a:path w="896831" h="58973">
                  <a:moveTo>
                    <a:pt x="0" y="54058"/>
                  </a:moveTo>
                  <a:lnTo>
                    <a:pt x="128118" y="58973"/>
                  </a:lnTo>
                  <a:lnTo>
                    <a:pt x="256237" y="34401"/>
                  </a:lnTo>
                  <a:lnTo>
                    <a:pt x="384356" y="0"/>
                  </a:lnTo>
                  <a:lnTo>
                    <a:pt x="512475" y="34401"/>
                  </a:lnTo>
                  <a:lnTo>
                    <a:pt x="640593" y="49144"/>
                  </a:lnTo>
                  <a:lnTo>
                    <a:pt x="768712" y="58973"/>
                  </a:lnTo>
                  <a:lnTo>
                    <a:pt x="896831" y="39315"/>
                  </a:lnTo>
                </a:path>
              </a:pathLst>
            </a:custGeom>
            <a:ln w="40651" cap="flat">
              <a:solidFill>
                <a:srgbClr val="BEBEBE">
                  <a:alpha val="69803"/>
                </a:srgbClr>
              </a:solidFill>
              <a:prstDash val="solid"/>
              <a:round/>
            </a:ln>
          </p:spPr>
          <p:txBody>
            <a:bodyPr/>
            <a:lstStyle/>
            <a:p/>
          </p:txBody>
        </p:sp>
        <p:sp>
          <p:nvSpPr>
            <p:cNvPr id="82" name="pl82"/>
            <p:cNvSpPr/>
            <p:nvPr/>
          </p:nvSpPr>
          <p:spPr>
            <a:xfrm>
              <a:off x="740012" y="2470963"/>
              <a:ext cx="896831" cy="58973"/>
            </a:xfrm>
            <a:custGeom>
              <a:avLst/>
              <a:pathLst>
                <a:path w="896831" h="58973">
                  <a:moveTo>
                    <a:pt x="0" y="54058"/>
                  </a:moveTo>
                  <a:lnTo>
                    <a:pt x="128118" y="58973"/>
                  </a:lnTo>
                  <a:lnTo>
                    <a:pt x="256237" y="34401"/>
                  </a:lnTo>
                  <a:lnTo>
                    <a:pt x="384356" y="0"/>
                  </a:lnTo>
                  <a:lnTo>
                    <a:pt x="512475" y="34401"/>
                  </a:lnTo>
                  <a:lnTo>
                    <a:pt x="640593" y="49144"/>
                  </a:lnTo>
                  <a:lnTo>
                    <a:pt x="768712" y="58973"/>
                  </a:lnTo>
                  <a:lnTo>
                    <a:pt x="896831" y="39315"/>
                  </a:lnTo>
                </a:path>
              </a:pathLst>
            </a:custGeom>
            <a:ln w="35231" cap="flat">
              <a:solidFill>
                <a:srgbClr val="BEBEBE">
                  <a:alpha val="69803"/>
                </a:srgbClr>
              </a:solidFill>
              <a:prstDash val="solid"/>
              <a:round/>
            </a:ln>
          </p:spPr>
          <p:txBody>
            <a:bodyPr/>
            <a:lstStyle/>
            <a:p/>
          </p:txBody>
        </p:sp>
        <p:sp>
          <p:nvSpPr>
            <p:cNvPr id="83" name="pl83"/>
            <p:cNvSpPr/>
            <p:nvPr/>
          </p:nvSpPr>
          <p:spPr>
            <a:xfrm>
              <a:off x="740012" y="2510278"/>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84" name="pl84"/>
            <p:cNvSpPr/>
            <p:nvPr/>
          </p:nvSpPr>
          <p:spPr>
            <a:xfrm>
              <a:off x="740012" y="2470963"/>
              <a:ext cx="896831" cy="58973"/>
            </a:xfrm>
            <a:custGeom>
              <a:avLst/>
              <a:pathLst>
                <a:path w="896831" h="58973">
                  <a:moveTo>
                    <a:pt x="0" y="54058"/>
                  </a:moveTo>
                  <a:lnTo>
                    <a:pt x="128118" y="58973"/>
                  </a:lnTo>
                  <a:lnTo>
                    <a:pt x="256237" y="34401"/>
                  </a:lnTo>
                  <a:lnTo>
                    <a:pt x="384356" y="0"/>
                  </a:lnTo>
                  <a:lnTo>
                    <a:pt x="512475" y="34401"/>
                  </a:lnTo>
                  <a:lnTo>
                    <a:pt x="640593" y="49144"/>
                  </a:lnTo>
                  <a:lnTo>
                    <a:pt x="768712" y="58973"/>
                  </a:lnTo>
                  <a:lnTo>
                    <a:pt x="896831" y="39315"/>
                  </a:lnTo>
                </a:path>
              </a:pathLst>
            </a:custGeom>
            <a:ln w="40651" cap="flat">
              <a:solidFill>
                <a:srgbClr val="000000">
                  <a:alpha val="100000"/>
                </a:srgbClr>
              </a:solidFill>
              <a:prstDash val="solid"/>
              <a:round/>
            </a:ln>
          </p:spPr>
          <p:txBody>
            <a:bodyPr/>
            <a:lstStyle/>
            <a:p/>
          </p:txBody>
        </p:sp>
        <p:sp>
          <p:nvSpPr>
            <p:cNvPr id="85" name="pl85"/>
            <p:cNvSpPr/>
            <p:nvPr/>
          </p:nvSpPr>
          <p:spPr>
            <a:xfrm>
              <a:off x="740012" y="2470963"/>
              <a:ext cx="896831" cy="58973"/>
            </a:xfrm>
            <a:custGeom>
              <a:avLst/>
              <a:pathLst>
                <a:path w="896831" h="58973">
                  <a:moveTo>
                    <a:pt x="0" y="54058"/>
                  </a:moveTo>
                  <a:lnTo>
                    <a:pt x="128118" y="58973"/>
                  </a:lnTo>
                  <a:lnTo>
                    <a:pt x="256237" y="34401"/>
                  </a:lnTo>
                  <a:lnTo>
                    <a:pt x="384356" y="0"/>
                  </a:lnTo>
                  <a:lnTo>
                    <a:pt x="512475" y="34401"/>
                  </a:lnTo>
                  <a:lnTo>
                    <a:pt x="640593" y="49144"/>
                  </a:lnTo>
                  <a:lnTo>
                    <a:pt x="768712" y="58973"/>
                  </a:lnTo>
                  <a:lnTo>
                    <a:pt x="896831" y="39315"/>
                  </a:lnTo>
                </a:path>
              </a:pathLst>
            </a:custGeom>
            <a:ln w="35231" cap="flat">
              <a:solidFill>
                <a:srgbClr val="F26A21">
                  <a:alpha val="100000"/>
                </a:srgbClr>
              </a:solidFill>
              <a:prstDash val="solid"/>
              <a:round/>
            </a:ln>
          </p:spPr>
          <p:txBody>
            <a:bodyPr/>
            <a:lstStyle/>
            <a:p/>
          </p:txBody>
        </p:sp>
        <p:sp>
          <p:nvSpPr>
            <p:cNvPr id="86" name="pl86"/>
            <p:cNvSpPr/>
            <p:nvPr/>
          </p:nvSpPr>
          <p:spPr>
            <a:xfrm>
              <a:off x="695171" y="2529936"/>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87" name="tx87"/>
            <p:cNvSpPr/>
            <p:nvPr/>
          </p:nvSpPr>
          <p:spPr>
            <a:xfrm>
              <a:off x="709883" y="23619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8" name="tx88"/>
            <p:cNvSpPr/>
            <p:nvPr/>
          </p:nvSpPr>
          <p:spPr>
            <a:xfrm>
              <a:off x="838002" y="23669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9" name="tx89"/>
            <p:cNvSpPr/>
            <p:nvPr/>
          </p:nvSpPr>
          <p:spPr>
            <a:xfrm>
              <a:off x="966120" y="23423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90" name="tx90"/>
            <p:cNvSpPr/>
            <p:nvPr/>
          </p:nvSpPr>
          <p:spPr>
            <a:xfrm>
              <a:off x="1064110" y="230793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91" name="tx91"/>
            <p:cNvSpPr/>
            <p:nvPr/>
          </p:nvSpPr>
          <p:spPr>
            <a:xfrm>
              <a:off x="1222358" y="23423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92" name="tx92"/>
            <p:cNvSpPr/>
            <p:nvPr/>
          </p:nvSpPr>
          <p:spPr>
            <a:xfrm>
              <a:off x="1350477" y="235707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3" name="tx93"/>
            <p:cNvSpPr/>
            <p:nvPr/>
          </p:nvSpPr>
          <p:spPr>
            <a:xfrm>
              <a:off x="1478595" y="23669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4" name="tx94"/>
            <p:cNvSpPr/>
            <p:nvPr/>
          </p:nvSpPr>
          <p:spPr>
            <a:xfrm>
              <a:off x="1606714" y="23472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95" name="rc95"/>
            <p:cNvSpPr/>
            <p:nvPr/>
          </p:nvSpPr>
          <p:spPr>
            <a:xfrm>
              <a:off x="695171" y="2831086"/>
              <a:ext cx="986514" cy="367599"/>
            </a:xfrm>
            <a:prstGeom prst="rect">
              <a:avLst/>
            </a:prstGeom>
            <a:solidFill>
              <a:srgbClr val="EBEBEB">
                <a:alpha val="100000"/>
              </a:srgbClr>
            </a:solidFill>
          </p:spPr>
          <p:txBody>
            <a:bodyPr/>
            <a:lstStyle/>
            <a:p/>
          </p:txBody>
        </p:sp>
        <p:sp>
          <p:nvSpPr>
            <p:cNvPr id="96" name="pl96"/>
            <p:cNvSpPr/>
            <p:nvPr/>
          </p:nvSpPr>
          <p:spPr>
            <a:xfrm>
              <a:off x="695171" y="312054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7" name="pl97"/>
            <p:cNvSpPr/>
            <p:nvPr/>
          </p:nvSpPr>
          <p:spPr>
            <a:xfrm>
              <a:off x="695171" y="299768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8" name="pl98"/>
            <p:cNvSpPr/>
            <p:nvPr/>
          </p:nvSpPr>
          <p:spPr>
            <a:xfrm>
              <a:off x="695171" y="287482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9" name="pl99"/>
            <p:cNvSpPr/>
            <p:nvPr/>
          </p:nvSpPr>
          <p:spPr>
            <a:xfrm>
              <a:off x="695171" y="318197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0" name="pl100"/>
            <p:cNvSpPr/>
            <p:nvPr/>
          </p:nvSpPr>
          <p:spPr>
            <a:xfrm>
              <a:off x="695171" y="305911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1" name="pl101"/>
            <p:cNvSpPr/>
            <p:nvPr/>
          </p:nvSpPr>
          <p:spPr>
            <a:xfrm>
              <a:off x="695171" y="293625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2" name="pl102"/>
            <p:cNvSpPr/>
            <p:nvPr/>
          </p:nvSpPr>
          <p:spPr>
            <a:xfrm>
              <a:off x="740012"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3" name="pl103"/>
            <p:cNvSpPr/>
            <p:nvPr/>
          </p:nvSpPr>
          <p:spPr>
            <a:xfrm>
              <a:off x="868131"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4" name="pl104"/>
            <p:cNvSpPr/>
            <p:nvPr/>
          </p:nvSpPr>
          <p:spPr>
            <a:xfrm>
              <a:off x="996250"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5" name="pl105"/>
            <p:cNvSpPr/>
            <p:nvPr/>
          </p:nvSpPr>
          <p:spPr>
            <a:xfrm>
              <a:off x="1124369"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6" name="pl106"/>
            <p:cNvSpPr/>
            <p:nvPr/>
          </p:nvSpPr>
          <p:spPr>
            <a:xfrm>
              <a:off x="1252487"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7" name="pl107"/>
            <p:cNvSpPr/>
            <p:nvPr/>
          </p:nvSpPr>
          <p:spPr>
            <a:xfrm>
              <a:off x="1380606"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8" name="pl108"/>
            <p:cNvSpPr/>
            <p:nvPr/>
          </p:nvSpPr>
          <p:spPr>
            <a:xfrm>
              <a:off x="1508725"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9" name="pl109"/>
            <p:cNvSpPr/>
            <p:nvPr/>
          </p:nvSpPr>
          <p:spPr>
            <a:xfrm>
              <a:off x="1636844"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0" name="pl110"/>
            <p:cNvSpPr/>
            <p:nvPr/>
          </p:nvSpPr>
          <p:spPr>
            <a:xfrm>
              <a:off x="740012" y="3162319"/>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111" name="pl111"/>
            <p:cNvSpPr/>
            <p:nvPr/>
          </p:nvSpPr>
          <p:spPr>
            <a:xfrm>
              <a:off x="740012" y="3137747"/>
              <a:ext cx="896831" cy="39315"/>
            </a:xfrm>
            <a:custGeom>
              <a:avLst/>
              <a:pathLst>
                <a:path w="896831" h="39315">
                  <a:moveTo>
                    <a:pt x="0" y="14743"/>
                  </a:moveTo>
                  <a:lnTo>
                    <a:pt x="128118" y="14743"/>
                  </a:lnTo>
                  <a:lnTo>
                    <a:pt x="256237" y="9828"/>
                  </a:lnTo>
                  <a:lnTo>
                    <a:pt x="384356" y="0"/>
                  </a:lnTo>
                  <a:lnTo>
                    <a:pt x="512475" y="39315"/>
                  </a:lnTo>
                  <a:lnTo>
                    <a:pt x="640593" y="34401"/>
                  </a:lnTo>
                  <a:lnTo>
                    <a:pt x="768712" y="14743"/>
                  </a:lnTo>
                  <a:lnTo>
                    <a:pt x="896831" y="24572"/>
                  </a:lnTo>
                </a:path>
              </a:pathLst>
            </a:custGeom>
            <a:ln w="40651" cap="flat">
              <a:solidFill>
                <a:srgbClr val="BEBEBE">
                  <a:alpha val="69803"/>
                </a:srgbClr>
              </a:solidFill>
              <a:prstDash val="solid"/>
              <a:round/>
            </a:ln>
          </p:spPr>
          <p:txBody>
            <a:bodyPr/>
            <a:lstStyle/>
            <a:p/>
          </p:txBody>
        </p:sp>
        <p:sp>
          <p:nvSpPr>
            <p:cNvPr id="112" name="pl112"/>
            <p:cNvSpPr/>
            <p:nvPr/>
          </p:nvSpPr>
          <p:spPr>
            <a:xfrm>
              <a:off x="740012" y="3137747"/>
              <a:ext cx="896831" cy="39315"/>
            </a:xfrm>
            <a:custGeom>
              <a:avLst/>
              <a:pathLst>
                <a:path w="896831" h="39315">
                  <a:moveTo>
                    <a:pt x="0" y="14743"/>
                  </a:moveTo>
                  <a:lnTo>
                    <a:pt x="128118" y="14743"/>
                  </a:lnTo>
                  <a:lnTo>
                    <a:pt x="256237" y="9828"/>
                  </a:lnTo>
                  <a:lnTo>
                    <a:pt x="384356" y="0"/>
                  </a:lnTo>
                  <a:lnTo>
                    <a:pt x="512475" y="39315"/>
                  </a:lnTo>
                  <a:lnTo>
                    <a:pt x="640593" y="34401"/>
                  </a:lnTo>
                  <a:lnTo>
                    <a:pt x="768712" y="14743"/>
                  </a:lnTo>
                  <a:lnTo>
                    <a:pt x="896831" y="24572"/>
                  </a:lnTo>
                </a:path>
              </a:pathLst>
            </a:custGeom>
            <a:ln w="35231" cap="flat">
              <a:solidFill>
                <a:srgbClr val="BEBEBE">
                  <a:alpha val="69803"/>
                </a:srgbClr>
              </a:solidFill>
              <a:prstDash val="solid"/>
              <a:round/>
            </a:ln>
          </p:spPr>
          <p:txBody>
            <a:bodyPr/>
            <a:lstStyle/>
            <a:p/>
          </p:txBody>
        </p:sp>
        <p:sp>
          <p:nvSpPr>
            <p:cNvPr id="113" name="pl113"/>
            <p:cNvSpPr/>
            <p:nvPr/>
          </p:nvSpPr>
          <p:spPr>
            <a:xfrm>
              <a:off x="740012" y="3162319"/>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114" name="pl114"/>
            <p:cNvSpPr/>
            <p:nvPr/>
          </p:nvSpPr>
          <p:spPr>
            <a:xfrm>
              <a:off x="740012" y="3137747"/>
              <a:ext cx="896831" cy="39315"/>
            </a:xfrm>
            <a:custGeom>
              <a:avLst/>
              <a:pathLst>
                <a:path w="896831" h="39315">
                  <a:moveTo>
                    <a:pt x="0" y="14743"/>
                  </a:moveTo>
                  <a:lnTo>
                    <a:pt x="128118" y="14743"/>
                  </a:lnTo>
                  <a:lnTo>
                    <a:pt x="256237" y="9828"/>
                  </a:lnTo>
                  <a:lnTo>
                    <a:pt x="384356" y="0"/>
                  </a:lnTo>
                  <a:lnTo>
                    <a:pt x="512475" y="39315"/>
                  </a:lnTo>
                  <a:lnTo>
                    <a:pt x="640593" y="34401"/>
                  </a:lnTo>
                  <a:lnTo>
                    <a:pt x="768712" y="14743"/>
                  </a:lnTo>
                  <a:lnTo>
                    <a:pt x="896831" y="24572"/>
                  </a:lnTo>
                </a:path>
              </a:pathLst>
            </a:custGeom>
            <a:ln w="40651" cap="flat">
              <a:solidFill>
                <a:srgbClr val="000000">
                  <a:alpha val="100000"/>
                </a:srgbClr>
              </a:solidFill>
              <a:prstDash val="solid"/>
              <a:round/>
            </a:ln>
          </p:spPr>
          <p:txBody>
            <a:bodyPr/>
            <a:lstStyle/>
            <a:p/>
          </p:txBody>
        </p:sp>
        <p:sp>
          <p:nvSpPr>
            <p:cNvPr id="115" name="pl115"/>
            <p:cNvSpPr/>
            <p:nvPr/>
          </p:nvSpPr>
          <p:spPr>
            <a:xfrm>
              <a:off x="740012" y="3137747"/>
              <a:ext cx="896831" cy="39315"/>
            </a:xfrm>
            <a:custGeom>
              <a:avLst/>
              <a:pathLst>
                <a:path w="896831" h="39315">
                  <a:moveTo>
                    <a:pt x="0" y="14743"/>
                  </a:moveTo>
                  <a:lnTo>
                    <a:pt x="128118" y="14743"/>
                  </a:lnTo>
                  <a:lnTo>
                    <a:pt x="256237" y="9828"/>
                  </a:lnTo>
                  <a:lnTo>
                    <a:pt x="384356" y="0"/>
                  </a:lnTo>
                  <a:lnTo>
                    <a:pt x="512475" y="39315"/>
                  </a:lnTo>
                  <a:lnTo>
                    <a:pt x="640593" y="34401"/>
                  </a:lnTo>
                  <a:lnTo>
                    <a:pt x="768712" y="14743"/>
                  </a:lnTo>
                  <a:lnTo>
                    <a:pt x="896831" y="24572"/>
                  </a:lnTo>
                </a:path>
              </a:pathLst>
            </a:custGeom>
            <a:ln w="35231" cap="flat">
              <a:solidFill>
                <a:srgbClr val="F26A21">
                  <a:alpha val="100000"/>
                </a:srgbClr>
              </a:solidFill>
              <a:prstDash val="solid"/>
              <a:round/>
            </a:ln>
          </p:spPr>
          <p:txBody>
            <a:bodyPr/>
            <a:lstStyle/>
            <a:p/>
          </p:txBody>
        </p:sp>
        <p:sp>
          <p:nvSpPr>
            <p:cNvPr id="116" name="pl116"/>
            <p:cNvSpPr/>
            <p:nvPr/>
          </p:nvSpPr>
          <p:spPr>
            <a:xfrm>
              <a:off x="695171" y="318197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17" name="tx117"/>
            <p:cNvSpPr/>
            <p:nvPr/>
          </p:nvSpPr>
          <p:spPr>
            <a:xfrm>
              <a:off x="709883" y="298946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18" name="tx118"/>
            <p:cNvSpPr/>
            <p:nvPr/>
          </p:nvSpPr>
          <p:spPr>
            <a:xfrm>
              <a:off x="838002" y="298946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19" name="tx119"/>
            <p:cNvSpPr/>
            <p:nvPr/>
          </p:nvSpPr>
          <p:spPr>
            <a:xfrm>
              <a:off x="966120" y="298454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20" name="tx120"/>
            <p:cNvSpPr/>
            <p:nvPr/>
          </p:nvSpPr>
          <p:spPr>
            <a:xfrm>
              <a:off x="1094239" y="29747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21" name="tx121"/>
            <p:cNvSpPr/>
            <p:nvPr/>
          </p:nvSpPr>
          <p:spPr>
            <a:xfrm>
              <a:off x="1222358" y="301403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22" name="tx122"/>
            <p:cNvSpPr/>
            <p:nvPr/>
          </p:nvSpPr>
          <p:spPr>
            <a:xfrm>
              <a:off x="1350477" y="30091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23" name="tx123"/>
            <p:cNvSpPr/>
            <p:nvPr/>
          </p:nvSpPr>
          <p:spPr>
            <a:xfrm>
              <a:off x="1478595" y="298946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24" name="tx124"/>
            <p:cNvSpPr/>
            <p:nvPr/>
          </p:nvSpPr>
          <p:spPr>
            <a:xfrm>
              <a:off x="1606714" y="299929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25" name="rc125"/>
            <p:cNvSpPr/>
            <p:nvPr/>
          </p:nvSpPr>
          <p:spPr>
            <a:xfrm>
              <a:off x="695171" y="3483127"/>
              <a:ext cx="986514" cy="367599"/>
            </a:xfrm>
            <a:prstGeom prst="rect">
              <a:avLst/>
            </a:prstGeom>
            <a:solidFill>
              <a:srgbClr val="EBEBEB">
                <a:alpha val="100000"/>
              </a:srgbClr>
            </a:solidFill>
          </p:spPr>
          <p:txBody>
            <a:bodyPr/>
            <a:lstStyle/>
            <a:p/>
          </p:txBody>
        </p:sp>
        <p:sp>
          <p:nvSpPr>
            <p:cNvPr id="126" name="pl126"/>
            <p:cNvSpPr/>
            <p:nvPr/>
          </p:nvSpPr>
          <p:spPr>
            <a:xfrm>
              <a:off x="695171" y="377258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7" name="pl127"/>
            <p:cNvSpPr/>
            <p:nvPr/>
          </p:nvSpPr>
          <p:spPr>
            <a:xfrm>
              <a:off x="695171" y="364972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8" name="pl128"/>
            <p:cNvSpPr/>
            <p:nvPr/>
          </p:nvSpPr>
          <p:spPr>
            <a:xfrm>
              <a:off x="695171" y="352686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9" name="pl129"/>
            <p:cNvSpPr/>
            <p:nvPr/>
          </p:nvSpPr>
          <p:spPr>
            <a:xfrm>
              <a:off x="695171" y="383401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0" name="pl130"/>
            <p:cNvSpPr/>
            <p:nvPr/>
          </p:nvSpPr>
          <p:spPr>
            <a:xfrm>
              <a:off x="695171" y="371115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1" name="pl131"/>
            <p:cNvSpPr/>
            <p:nvPr/>
          </p:nvSpPr>
          <p:spPr>
            <a:xfrm>
              <a:off x="695171" y="358829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2" name="pl132"/>
            <p:cNvSpPr/>
            <p:nvPr/>
          </p:nvSpPr>
          <p:spPr>
            <a:xfrm>
              <a:off x="740012"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3" name="pl133"/>
            <p:cNvSpPr/>
            <p:nvPr/>
          </p:nvSpPr>
          <p:spPr>
            <a:xfrm>
              <a:off x="868131"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4" name="pl134"/>
            <p:cNvSpPr/>
            <p:nvPr/>
          </p:nvSpPr>
          <p:spPr>
            <a:xfrm>
              <a:off x="996250"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5" name="pl135"/>
            <p:cNvSpPr/>
            <p:nvPr/>
          </p:nvSpPr>
          <p:spPr>
            <a:xfrm>
              <a:off x="1124369"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6" name="pl136"/>
            <p:cNvSpPr/>
            <p:nvPr/>
          </p:nvSpPr>
          <p:spPr>
            <a:xfrm>
              <a:off x="1252487"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7" name="pl137"/>
            <p:cNvSpPr/>
            <p:nvPr/>
          </p:nvSpPr>
          <p:spPr>
            <a:xfrm>
              <a:off x="1380606"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8" name="pl138"/>
            <p:cNvSpPr/>
            <p:nvPr/>
          </p:nvSpPr>
          <p:spPr>
            <a:xfrm>
              <a:off x="1508725"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9" name="pl139"/>
            <p:cNvSpPr/>
            <p:nvPr/>
          </p:nvSpPr>
          <p:spPr>
            <a:xfrm>
              <a:off x="1636844"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0" name="pl140"/>
            <p:cNvSpPr/>
            <p:nvPr/>
          </p:nvSpPr>
          <p:spPr>
            <a:xfrm>
              <a:off x="740012" y="3814360"/>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141" name="pl141"/>
            <p:cNvSpPr/>
            <p:nvPr/>
          </p:nvSpPr>
          <p:spPr>
            <a:xfrm>
              <a:off x="740012" y="3824189"/>
              <a:ext cx="896831" cy="9828"/>
            </a:xfrm>
            <a:custGeom>
              <a:avLst/>
              <a:pathLst>
                <a:path w="896831" h="9828">
                  <a:moveTo>
                    <a:pt x="0" y="4914"/>
                  </a:moveTo>
                  <a:lnTo>
                    <a:pt x="128118" y="9828"/>
                  </a:lnTo>
                  <a:lnTo>
                    <a:pt x="256237" y="9828"/>
                  </a:lnTo>
                  <a:lnTo>
                    <a:pt x="384356" y="0"/>
                  </a:lnTo>
                  <a:lnTo>
                    <a:pt x="512475" y="4914"/>
                  </a:lnTo>
                  <a:lnTo>
                    <a:pt x="640593" y="4914"/>
                  </a:lnTo>
                  <a:lnTo>
                    <a:pt x="768712" y="9828"/>
                  </a:lnTo>
                  <a:lnTo>
                    <a:pt x="896831" y="9828"/>
                  </a:lnTo>
                </a:path>
              </a:pathLst>
            </a:custGeom>
            <a:ln w="40651" cap="flat">
              <a:solidFill>
                <a:srgbClr val="BEBEBE">
                  <a:alpha val="69803"/>
                </a:srgbClr>
              </a:solidFill>
              <a:prstDash val="solid"/>
              <a:round/>
            </a:ln>
          </p:spPr>
          <p:txBody>
            <a:bodyPr/>
            <a:lstStyle/>
            <a:p/>
          </p:txBody>
        </p:sp>
        <p:sp>
          <p:nvSpPr>
            <p:cNvPr id="142" name="pl142"/>
            <p:cNvSpPr/>
            <p:nvPr/>
          </p:nvSpPr>
          <p:spPr>
            <a:xfrm>
              <a:off x="740012" y="3824189"/>
              <a:ext cx="896831" cy="9828"/>
            </a:xfrm>
            <a:custGeom>
              <a:avLst/>
              <a:pathLst>
                <a:path w="896831" h="9828">
                  <a:moveTo>
                    <a:pt x="0" y="4914"/>
                  </a:moveTo>
                  <a:lnTo>
                    <a:pt x="128118" y="9828"/>
                  </a:lnTo>
                  <a:lnTo>
                    <a:pt x="256237" y="9828"/>
                  </a:lnTo>
                  <a:lnTo>
                    <a:pt x="384356" y="0"/>
                  </a:lnTo>
                  <a:lnTo>
                    <a:pt x="512475" y="4914"/>
                  </a:lnTo>
                  <a:lnTo>
                    <a:pt x="640593" y="4914"/>
                  </a:lnTo>
                  <a:lnTo>
                    <a:pt x="768712" y="9828"/>
                  </a:lnTo>
                  <a:lnTo>
                    <a:pt x="896831" y="9828"/>
                  </a:lnTo>
                </a:path>
              </a:pathLst>
            </a:custGeom>
            <a:ln w="35231" cap="flat">
              <a:solidFill>
                <a:srgbClr val="BEBEBE">
                  <a:alpha val="69803"/>
                </a:srgbClr>
              </a:solidFill>
              <a:prstDash val="solid"/>
              <a:round/>
            </a:ln>
          </p:spPr>
          <p:txBody>
            <a:bodyPr/>
            <a:lstStyle/>
            <a:p/>
          </p:txBody>
        </p:sp>
        <p:sp>
          <p:nvSpPr>
            <p:cNvPr id="143" name="pl143"/>
            <p:cNvSpPr/>
            <p:nvPr/>
          </p:nvSpPr>
          <p:spPr>
            <a:xfrm>
              <a:off x="740012" y="3814360"/>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144" name="pl144"/>
            <p:cNvSpPr/>
            <p:nvPr/>
          </p:nvSpPr>
          <p:spPr>
            <a:xfrm>
              <a:off x="740012" y="3824189"/>
              <a:ext cx="896831" cy="9828"/>
            </a:xfrm>
            <a:custGeom>
              <a:avLst/>
              <a:pathLst>
                <a:path w="896831" h="9828">
                  <a:moveTo>
                    <a:pt x="0" y="4914"/>
                  </a:moveTo>
                  <a:lnTo>
                    <a:pt x="128118" y="9828"/>
                  </a:lnTo>
                  <a:lnTo>
                    <a:pt x="256237" y="9828"/>
                  </a:lnTo>
                  <a:lnTo>
                    <a:pt x="384356" y="0"/>
                  </a:lnTo>
                  <a:lnTo>
                    <a:pt x="512475" y="4914"/>
                  </a:lnTo>
                  <a:lnTo>
                    <a:pt x="640593" y="4914"/>
                  </a:lnTo>
                  <a:lnTo>
                    <a:pt x="768712" y="9828"/>
                  </a:lnTo>
                  <a:lnTo>
                    <a:pt x="896831" y="9828"/>
                  </a:lnTo>
                </a:path>
              </a:pathLst>
            </a:custGeom>
            <a:ln w="40651" cap="flat">
              <a:solidFill>
                <a:srgbClr val="000000">
                  <a:alpha val="100000"/>
                </a:srgbClr>
              </a:solidFill>
              <a:prstDash val="solid"/>
              <a:round/>
            </a:ln>
          </p:spPr>
          <p:txBody>
            <a:bodyPr/>
            <a:lstStyle/>
            <a:p/>
          </p:txBody>
        </p:sp>
        <p:sp>
          <p:nvSpPr>
            <p:cNvPr id="145" name="pl145"/>
            <p:cNvSpPr/>
            <p:nvPr/>
          </p:nvSpPr>
          <p:spPr>
            <a:xfrm>
              <a:off x="740012" y="3824189"/>
              <a:ext cx="896831" cy="9828"/>
            </a:xfrm>
            <a:custGeom>
              <a:avLst/>
              <a:pathLst>
                <a:path w="896831" h="9828">
                  <a:moveTo>
                    <a:pt x="0" y="4914"/>
                  </a:moveTo>
                  <a:lnTo>
                    <a:pt x="128118" y="9828"/>
                  </a:lnTo>
                  <a:lnTo>
                    <a:pt x="256237" y="9828"/>
                  </a:lnTo>
                  <a:lnTo>
                    <a:pt x="384356" y="0"/>
                  </a:lnTo>
                  <a:lnTo>
                    <a:pt x="512475" y="4914"/>
                  </a:lnTo>
                  <a:lnTo>
                    <a:pt x="640593" y="4914"/>
                  </a:lnTo>
                  <a:lnTo>
                    <a:pt x="768712" y="9828"/>
                  </a:lnTo>
                  <a:lnTo>
                    <a:pt x="896831" y="9828"/>
                  </a:lnTo>
                </a:path>
              </a:pathLst>
            </a:custGeom>
            <a:ln w="35231" cap="flat">
              <a:solidFill>
                <a:srgbClr val="F26A21">
                  <a:alpha val="100000"/>
                </a:srgbClr>
              </a:solidFill>
              <a:prstDash val="solid"/>
              <a:round/>
            </a:ln>
          </p:spPr>
          <p:txBody>
            <a:bodyPr/>
            <a:lstStyle/>
            <a:p/>
          </p:txBody>
        </p:sp>
        <p:sp>
          <p:nvSpPr>
            <p:cNvPr id="146" name="pl146"/>
            <p:cNvSpPr/>
            <p:nvPr/>
          </p:nvSpPr>
          <p:spPr>
            <a:xfrm>
              <a:off x="695171" y="383401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47" name="tx147"/>
            <p:cNvSpPr/>
            <p:nvPr/>
          </p:nvSpPr>
          <p:spPr>
            <a:xfrm>
              <a:off x="709883" y="366607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48" name="tx148"/>
            <p:cNvSpPr/>
            <p:nvPr/>
          </p:nvSpPr>
          <p:spPr>
            <a:xfrm>
              <a:off x="838002" y="3670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9" name="tx149"/>
            <p:cNvSpPr/>
            <p:nvPr/>
          </p:nvSpPr>
          <p:spPr>
            <a:xfrm>
              <a:off x="966120" y="3670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0" name="tx150"/>
            <p:cNvSpPr/>
            <p:nvPr/>
          </p:nvSpPr>
          <p:spPr>
            <a:xfrm>
              <a:off x="1094239" y="36611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51" name="tx151"/>
            <p:cNvSpPr/>
            <p:nvPr/>
          </p:nvSpPr>
          <p:spPr>
            <a:xfrm>
              <a:off x="1222358" y="366607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52" name="tx152"/>
            <p:cNvSpPr/>
            <p:nvPr/>
          </p:nvSpPr>
          <p:spPr>
            <a:xfrm>
              <a:off x="1350477" y="366607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53" name="tx153"/>
            <p:cNvSpPr/>
            <p:nvPr/>
          </p:nvSpPr>
          <p:spPr>
            <a:xfrm>
              <a:off x="1478595" y="3670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4" name="tx154"/>
            <p:cNvSpPr/>
            <p:nvPr/>
          </p:nvSpPr>
          <p:spPr>
            <a:xfrm>
              <a:off x="1606714" y="3670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5" name="rc155"/>
            <p:cNvSpPr/>
            <p:nvPr/>
          </p:nvSpPr>
          <p:spPr>
            <a:xfrm>
              <a:off x="695171" y="4135168"/>
              <a:ext cx="986514" cy="367599"/>
            </a:xfrm>
            <a:prstGeom prst="rect">
              <a:avLst/>
            </a:prstGeom>
            <a:solidFill>
              <a:srgbClr val="EBEBEB">
                <a:alpha val="100000"/>
              </a:srgbClr>
            </a:solidFill>
          </p:spPr>
          <p:txBody>
            <a:bodyPr/>
            <a:lstStyle/>
            <a:p/>
          </p:txBody>
        </p:sp>
        <p:sp>
          <p:nvSpPr>
            <p:cNvPr id="156" name="pl156"/>
            <p:cNvSpPr/>
            <p:nvPr/>
          </p:nvSpPr>
          <p:spPr>
            <a:xfrm>
              <a:off x="695171" y="442462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7" name="pl157"/>
            <p:cNvSpPr/>
            <p:nvPr/>
          </p:nvSpPr>
          <p:spPr>
            <a:xfrm>
              <a:off x="695171" y="430176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8" name="pl158"/>
            <p:cNvSpPr/>
            <p:nvPr/>
          </p:nvSpPr>
          <p:spPr>
            <a:xfrm>
              <a:off x="695171" y="417890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9" name="pl159"/>
            <p:cNvSpPr/>
            <p:nvPr/>
          </p:nvSpPr>
          <p:spPr>
            <a:xfrm>
              <a:off x="695171" y="448605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0" name="pl160"/>
            <p:cNvSpPr/>
            <p:nvPr/>
          </p:nvSpPr>
          <p:spPr>
            <a:xfrm>
              <a:off x="695171" y="436319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1" name="pl161"/>
            <p:cNvSpPr/>
            <p:nvPr/>
          </p:nvSpPr>
          <p:spPr>
            <a:xfrm>
              <a:off x="695171" y="424033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2" name="pl162"/>
            <p:cNvSpPr/>
            <p:nvPr/>
          </p:nvSpPr>
          <p:spPr>
            <a:xfrm>
              <a:off x="740012"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3" name="pl163"/>
            <p:cNvSpPr/>
            <p:nvPr/>
          </p:nvSpPr>
          <p:spPr>
            <a:xfrm>
              <a:off x="868131"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4" name="pl164"/>
            <p:cNvSpPr/>
            <p:nvPr/>
          </p:nvSpPr>
          <p:spPr>
            <a:xfrm>
              <a:off x="996250"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5" name="pl165"/>
            <p:cNvSpPr/>
            <p:nvPr/>
          </p:nvSpPr>
          <p:spPr>
            <a:xfrm>
              <a:off x="1124369"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6" name="pl166"/>
            <p:cNvSpPr/>
            <p:nvPr/>
          </p:nvSpPr>
          <p:spPr>
            <a:xfrm>
              <a:off x="1252487"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7" name="pl167"/>
            <p:cNvSpPr/>
            <p:nvPr/>
          </p:nvSpPr>
          <p:spPr>
            <a:xfrm>
              <a:off x="1380606"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8" name="pl168"/>
            <p:cNvSpPr/>
            <p:nvPr/>
          </p:nvSpPr>
          <p:spPr>
            <a:xfrm>
              <a:off x="1508725"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9" name="pl169"/>
            <p:cNvSpPr/>
            <p:nvPr/>
          </p:nvSpPr>
          <p:spPr>
            <a:xfrm>
              <a:off x="1636844"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0" name="pl170"/>
            <p:cNvSpPr/>
            <p:nvPr/>
          </p:nvSpPr>
          <p:spPr>
            <a:xfrm>
              <a:off x="740012" y="4466401"/>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171" name="pl171"/>
            <p:cNvSpPr/>
            <p:nvPr/>
          </p:nvSpPr>
          <p:spPr>
            <a:xfrm>
              <a:off x="740012" y="4432000"/>
              <a:ext cx="896831" cy="34401"/>
            </a:xfrm>
            <a:custGeom>
              <a:avLst/>
              <a:pathLst>
                <a:path w="896831" h="34401">
                  <a:moveTo>
                    <a:pt x="0" y="29486"/>
                  </a:moveTo>
                  <a:lnTo>
                    <a:pt x="128118" y="29486"/>
                  </a:lnTo>
                  <a:lnTo>
                    <a:pt x="256237" y="4914"/>
                  </a:lnTo>
                  <a:lnTo>
                    <a:pt x="384356" y="9828"/>
                  </a:lnTo>
                  <a:lnTo>
                    <a:pt x="512475" y="9828"/>
                  </a:lnTo>
                  <a:lnTo>
                    <a:pt x="640593" y="19657"/>
                  </a:lnTo>
                  <a:lnTo>
                    <a:pt x="768712" y="34401"/>
                  </a:lnTo>
                  <a:lnTo>
                    <a:pt x="896831" y="0"/>
                  </a:lnTo>
                </a:path>
              </a:pathLst>
            </a:custGeom>
            <a:ln w="40651" cap="flat">
              <a:solidFill>
                <a:srgbClr val="BEBEBE">
                  <a:alpha val="69803"/>
                </a:srgbClr>
              </a:solidFill>
              <a:prstDash val="solid"/>
              <a:round/>
            </a:ln>
          </p:spPr>
          <p:txBody>
            <a:bodyPr/>
            <a:lstStyle/>
            <a:p/>
          </p:txBody>
        </p:sp>
        <p:sp>
          <p:nvSpPr>
            <p:cNvPr id="172" name="pl172"/>
            <p:cNvSpPr/>
            <p:nvPr/>
          </p:nvSpPr>
          <p:spPr>
            <a:xfrm>
              <a:off x="740012" y="4432000"/>
              <a:ext cx="896831" cy="34401"/>
            </a:xfrm>
            <a:custGeom>
              <a:avLst/>
              <a:pathLst>
                <a:path w="896831" h="34401">
                  <a:moveTo>
                    <a:pt x="0" y="29486"/>
                  </a:moveTo>
                  <a:lnTo>
                    <a:pt x="128118" y="29486"/>
                  </a:lnTo>
                  <a:lnTo>
                    <a:pt x="256237" y="4914"/>
                  </a:lnTo>
                  <a:lnTo>
                    <a:pt x="384356" y="9828"/>
                  </a:lnTo>
                  <a:lnTo>
                    <a:pt x="512475" y="9828"/>
                  </a:lnTo>
                  <a:lnTo>
                    <a:pt x="640593" y="19657"/>
                  </a:lnTo>
                  <a:lnTo>
                    <a:pt x="768712" y="34401"/>
                  </a:lnTo>
                  <a:lnTo>
                    <a:pt x="896831" y="0"/>
                  </a:lnTo>
                </a:path>
              </a:pathLst>
            </a:custGeom>
            <a:ln w="35231" cap="flat">
              <a:solidFill>
                <a:srgbClr val="BEBEBE">
                  <a:alpha val="69803"/>
                </a:srgbClr>
              </a:solidFill>
              <a:prstDash val="solid"/>
              <a:round/>
            </a:ln>
          </p:spPr>
          <p:txBody>
            <a:bodyPr/>
            <a:lstStyle/>
            <a:p/>
          </p:txBody>
        </p:sp>
        <p:sp>
          <p:nvSpPr>
            <p:cNvPr id="173" name="pl173"/>
            <p:cNvSpPr/>
            <p:nvPr/>
          </p:nvSpPr>
          <p:spPr>
            <a:xfrm>
              <a:off x="740012" y="4466401"/>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174" name="pl174"/>
            <p:cNvSpPr/>
            <p:nvPr/>
          </p:nvSpPr>
          <p:spPr>
            <a:xfrm>
              <a:off x="740012" y="4432000"/>
              <a:ext cx="896831" cy="34401"/>
            </a:xfrm>
            <a:custGeom>
              <a:avLst/>
              <a:pathLst>
                <a:path w="896831" h="34401">
                  <a:moveTo>
                    <a:pt x="0" y="29486"/>
                  </a:moveTo>
                  <a:lnTo>
                    <a:pt x="128118" y="29486"/>
                  </a:lnTo>
                  <a:lnTo>
                    <a:pt x="256237" y="4914"/>
                  </a:lnTo>
                  <a:lnTo>
                    <a:pt x="384356" y="9828"/>
                  </a:lnTo>
                  <a:lnTo>
                    <a:pt x="512475" y="9828"/>
                  </a:lnTo>
                  <a:lnTo>
                    <a:pt x="640593" y="19657"/>
                  </a:lnTo>
                  <a:lnTo>
                    <a:pt x="768712" y="34401"/>
                  </a:lnTo>
                  <a:lnTo>
                    <a:pt x="896831" y="0"/>
                  </a:lnTo>
                </a:path>
              </a:pathLst>
            </a:custGeom>
            <a:ln w="40651" cap="flat">
              <a:solidFill>
                <a:srgbClr val="000000">
                  <a:alpha val="100000"/>
                </a:srgbClr>
              </a:solidFill>
              <a:prstDash val="solid"/>
              <a:round/>
            </a:ln>
          </p:spPr>
          <p:txBody>
            <a:bodyPr/>
            <a:lstStyle/>
            <a:p/>
          </p:txBody>
        </p:sp>
        <p:sp>
          <p:nvSpPr>
            <p:cNvPr id="175" name="pl175"/>
            <p:cNvSpPr/>
            <p:nvPr/>
          </p:nvSpPr>
          <p:spPr>
            <a:xfrm>
              <a:off x="740012" y="4432000"/>
              <a:ext cx="896831" cy="34401"/>
            </a:xfrm>
            <a:custGeom>
              <a:avLst/>
              <a:pathLst>
                <a:path w="896831" h="34401">
                  <a:moveTo>
                    <a:pt x="0" y="29486"/>
                  </a:moveTo>
                  <a:lnTo>
                    <a:pt x="128118" y="29486"/>
                  </a:lnTo>
                  <a:lnTo>
                    <a:pt x="256237" y="4914"/>
                  </a:lnTo>
                  <a:lnTo>
                    <a:pt x="384356" y="9828"/>
                  </a:lnTo>
                  <a:lnTo>
                    <a:pt x="512475" y="9828"/>
                  </a:lnTo>
                  <a:lnTo>
                    <a:pt x="640593" y="19657"/>
                  </a:lnTo>
                  <a:lnTo>
                    <a:pt x="768712" y="34401"/>
                  </a:lnTo>
                  <a:lnTo>
                    <a:pt x="896831" y="0"/>
                  </a:lnTo>
                </a:path>
              </a:pathLst>
            </a:custGeom>
            <a:ln w="35231" cap="flat">
              <a:solidFill>
                <a:srgbClr val="F26A21">
                  <a:alpha val="100000"/>
                </a:srgbClr>
              </a:solidFill>
              <a:prstDash val="solid"/>
              <a:round/>
            </a:ln>
          </p:spPr>
          <p:txBody>
            <a:bodyPr/>
            <a:lstStyle/>
            <a:p/>
          </p:txBody>
        </p:sp>
        <p:sp>
          <p:nvSpPr>
            <p:cNvPr id="176" name="pl176"/>
            <p:cNvSpPr/>
            <p:nvPr/>
          </p:nvSpPr>
          <p:spPr>
            <a:xfrm>
              <a:off x="695171" y="448605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77" name="tx177"/>
            <p:cNvSpPr/>
            <p:nvPr/>
          </p:nvSpPr>
          <p:spPr>
            <a:xfrm>
              <a:off x="709883" y="42984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78" name="tx178"/>
            <p:cNvSpPr/>
            <p:nvPr/>
          </p:nvSpPr>
          <p:spPr>
            <a:xfrm>
              <a:off x="838002" y="42984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79" name="tx179"/>
            <p:cNvSpPr/>
            <p:nvPr/>
          </p:nvSpPr>
          <p:spPr>
            <a:xfrm>
              <a:off x="935991" y="42738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80" name="tx180"/>
            <p:cNvSpPr/>
            <p:nvPr/>
          </p:nvSpPr>
          <p:spPr>
            <a:xfrm>
              <a:off x="1094239" y="42788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81" name="tx181"/>
            <p:cNvSpPr/>
            <p:nvPr/>
          </p:nvSpPr>
          <p:spPr>
            <a:xfrm>
              <a:off x="1222358" y="42788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82" name="tx182"/>
            <p:cNvSpPr/>
            <p:nvPr/>
          </p:nvSpPr>
          <p:spPr>
            <a:xfrm>
              <a:off x="1350477" y="42886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83" name="tx183"/>
            <p:cNvSpPr/>
            <p:nvPr/>
          </p:nvSpPr>
          <p:spPr>
            <a:xfrm>
              <a:off x="1478595" y="43033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84" name="tx184"/>
            <p:cNvSpPr/>
            <p:nvPr/>
          </p:nvSpPr>
          <p:spPr>
            <a:xfrm>
              <a:off x="1580608" y="4268971"/>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85" name="rc185"/>
            <p:cNvSpPr/>
            <p:nvPr/>
          </p:nvSpPr>
          <p:spPr>
            <a:xfrm>
              <a:off x="695171" y="4787209"/>
              <a:ext cx="986514" cy="367599"/>
            </a:xfrm>
            <a:prstGeom prst="rect">
              <a:avLst/>
            </a:prstGeom>
            <a:solidFill>
              <a:srgbClr val="EBEBEB">
                <a:alpha val="100000"/>
              </a:srgbClr>
            </a:solidFill>
          </p:spPr>
          <p:txBody>
            <a:bodyPr/>
            <a:lstStyle/>
            <a:p/>
          </p:txBody>
        </p:sp>
        <p:sp>
          <p:nvSpPr>
            <p:cNvPr id="186" name="pl186"/>
            <p:cNvSpPr/>
            <p:nvPr/>
          </p:nvSpPr>
          <p:spPr>
            <a:xfrm>
              <a:off x="695171" y="507666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87" name="pl187"/>
            <p:cNvSpPr/>
            <p:nvPr/>
          </p:nvSpPr>
          <p:spPr>
            <a:xfrm>
              <a:off x="695171" y="495380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88" name="pl188"/>
            <p:cNvSpPr/>
            <p:nvPr/>
          </p:nvSpPr>
          <p:spPr>
            <a:xfrm>
              <a:off x="695171" y="483094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89" name="pl189"/>
            <p:cNvSpPr/>
            <p:nvPr/>
          </p:nvSpPr>
          <p:spPr>
            <a:xfrm>
              <a:off x="695171" y="513809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90" name="pl190"/>
            <p:cNvSpPr/>
            <p:nvPr/>
          </p:nvSpPr>
          <p:spPr>
            <a:xfrm>
              <a:off x="695171" y="501523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91" name="pl191"/>
            <p:cNvSpPr/>
            <p:nvPr/>
          </p:nvSpPr>
          <p:spPr>
            <a:xfrm>
              <a:off x="695171" y="489237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92" name="pl192"/>
            <p:cNvSpPr/>
            <p:nvPr/>
          </p:nvSpPr>
          <p:spPr>
            <a:xfrm>
              <a:off x="740012"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3" name="pl193"/>
            <p:cNvSpPr/>
            <p:nvPr/>
          </p:nvSpPr>
          <p:spPr>
            <a:xfrm>
              <a:off x="868131"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4" name="pl194"/>
            <p:cNvSpPr/>
            <p:nvPr/>
          </p:nvSpPr>
          <p:spPr>
            <a:xfrm>
              <a:off x="996250"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5" name="pl195"/>
            <p:cNvSpPr/>
            <p:nvPr/>
          </p:nvSpPr>
          <p:spPr>
            <a:xfrm>
              <a:off x="1124369"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6" name="pl196"/>
            <p:cNvSpPr/>
            <p:nvPr/>
          </p:nvSpPr>
          <p:spPr>
            <a:xfrm>
              <a:off x="1252487"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7" name="pl197"/>
            <p:cNvSpPr/>
            <p:nvPr/>
          </p:nvSpPr>
          <p:spPr>
            <a:xfrm>
              <a:off x="1380606"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8" name="pl198"/>
            <p:cNvSpPr/>
            <p:nvPr/>
          </p:nvSpPr>
          <p:spPr>
            <a:xfrm>
              <a:off x="1508725"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9" name="pl199"/>
            <p:cNvSpPr/>
            <p:nvPr/>
          </p:nvSpPr>
          <p:spPr>
            <a:xfrm>
              <a:off x="1636844"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0" name="pl200"/>
            <p:cNvSpPr/>
            <p:nvPr/>
          </p:nvSpPr>
          <p:spPr>
            <a:xfrm>
              <a:off x="740012" y="5118442"/>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201" name="pl201"/>
            <p:cNvSpPr/>
            <p:nvPr/>
          </p:nvSpPr>
          <p:spPr>
            <a:xfrm>
              <a:off x="740012" y="5025067"/>
              <a:ext cx="896831" cy="113031"/>
            </a:xfrm>
            <a:custGeom>
              <a:avLst/>
              <a:pathLst>
                <a:path w="896831" h="113031">
                  <a:moveTo>
                    <a:pt x="0" y="93374"/>
                  </a:moveTo>
                  <a:lnTo>
                    <a:pt x="128118" y="78630"/>
                  </a:lnTo>
                  <a:lnTo>
                    <a:pt x="256237" y="93374"/>
                  </a:lnTo>
                  <a:lnTo>
                    <a:pt x="384356" y="63887"/>
                  </a:lnTo>
                  <a:lnTo>
                    <a:pt x="512475" y="54058"/>
                  </a:lnTo>
                  <a:lnTo>
                    <a:pt x="640593" y="0"/>
                  </a:lnTo>
                  <a:lnTo>
                    <a:pt x="768712" y="113031"/>
                  </a:lnTo>
                  <a:lnTo>
                    <a:pt x="896831" y="78630"/>
                  </a:lnTo>
                </a:path>
              </a:pathLst>
            </a:custGeom>
            <a:ln w="40651" cap="flat">
              <a:solidFill>
                <a:srgbClr val="BEBEBE">
                  <a:alpha val="69803"/>
                </a:srgbClr>
              </a:solidFill>
              <a:prstDash val="solid"/>
              <a:round/>
            </a:ln>
          </p:spPr>
          <p:txBody>
            <a:bodyPr/>
            <a:lstStyle/>
            <a:p/>
          </p:txBody>
        </p:sp>
        <p:sp>
          <p:nvSpPr>
            <p:cNvPr id="202" name="pl202"/>
            <p:cNvSpPr/>
            <p:nvPr/>
          </p:nvSpPr>
          <p:spPr>
            <a:xfrm>
              <a:off x="740012" y="5025067"/>
              <a:ext cx="896831" cy="113031"/>
            </a:xfrm>
            <a:custGeom>
              <a:avLst/>
              <a:pathLst>
                <a:path w="896831" h="113031">
                  <a:moveTo>
                    <a:pt x="0" y="93374"/>
                  </a:moveTo>
                  <a:lnTo>
                    <a:pt x="128118" y="78630"/>
                  </a:lnTo>
                  <a:lnTo>
                    <a:pt x="256237" y="93374"/>
                  </a:lnTo>
                  <a:lnTo>
                    <a:pt x="384356" y="63887"/>
                  </a:lnTo>
                  <a:lnTo>
                    <a:pt x="512475" y="54058"/>
                  </a:lnTo>
                  <a:lnTo>
                    <a:pt x="640593" y="0"/>
                  </a:lnTo>
                  <a:lnTo>
                    <a:pt x="768712" y="113031"/>
                  </a:lnTo>
                  <a:lnTo>
                    <a:pt x="896831" y="78630"/>
                  </a:lnTo>
                </a:path>
              </a:pathLst>
            </a:custGeom>
            <a:ln w="35231" cap="flat">
              <a:solidFill>
                <a:srgbClr val="BEBEBE">
                  <a:alpha val="69803"/>
                </a:srgbClr>
              </a:solidFill>
              <a:prstDash val="solid"/>
              <a:round/>
            </a:ln>
          </p:spPr>
          <p:txBody>
            <a:bodyPr/>
            <a:lstStyle/>
            <a:p/>
          </p:txBody>
        </p:sp>
        <p:sp>
          <p:nvSpPr>
            <p:cNvPr id="203" name="pl203"/>
            <p:cNvSpPr/>
            <p:nvPr/>
          </p:nvSpPr>
          <p:spPr>
            <a:xfrm>
              <a:off x="740012" y="5118442"/>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204" name="pl204"/>
            <p:cNvSpPr/>
            <p:nvPr/>
          </p:nvSpPr>
          <p:spPr>
            <a:xfrm>
              <a:off x="740012" y="5025067"/>
              <a:ext cx="896831" cy="113031"/>
            </a:xfrm>
            <a:custGeom>
              <a:avLst/>
              <a:pathLst>
                <a:path w="896831" h="113031">
                  <a:moveTo>
                    <a:pt x="0" y="93374"/>
                  </a:moveTo>
                  <a:lnTo>
                    <a:pt x="128118" y="78630"/>
                  </a:lnTo>
                  <a:lnTo>
                    <a:pt x="256237" y="93374"/>
                  </a:lnTo>
                  <a:lnTo>
                    <a:pt x="384356" y="63887"/>
                  </a:lnTo>
                  <a:lnTo>
                    <a:pt x="512475" y="54058"/>
                  </a:lnTo>
                  <a:lnTo>
                    <a:pt x="640593" y="0"/>
                  </a:lnTo>
                  <a:lnTo>
                    <a:pt x="768712" y="113031"/>
                  </a:lnTo>
                  <a:lnTo>
                    <a:pt x="896831" y="78630"/>
                  </a:lnTo>
                </a:path>
              </a:pathLst>
            </a:custGeom>
            <a:ln w="40651" cap="flat">
              <a:solidFill>
                <a:srgbClr val="000000">
                  <a:alpha val="100000"/>
                </a:srgbClr>
              </a:solidFill>
              <a:prstDash val="solid"/>
              <a:round/>
            </a:ln>
          </p:spPr>
          <p:txBody>
            <a:bodyPr/>
            <a:lstStyle/>
            <a:p/>
          </p:txBody>
        </p:sp>
        <p:sp>
          <p:nvSpPr>
            <p:cNvPr id="205" name="pl205"/>
            <p:cNvSpPr/>
            <p:nvPr/>
          </p:nvSpPr>
          <p:spPr>
            <a:xfrm>
              <a:off x="740012" y="5025067"/>
              <a:ext cx="896831" cy="113031"/>
            </a:xfrm>
            <a:custGeom>
              <a:avLst/>
              <a:pathLst>
                <a:path w="896831" h="113031">
                  <a:moveTo>
                    <a:pt x="0" y="93374"/>
                  </a:moveTo>
                  <a:lnTo>
                    <a:pt x="128118" y="78630"/>
                  </a:lnTo>
                  <a:lnTo>
                    <a:pt x="256237" y="93374"/>
                  </a:lnTo>
                  <a:lnTo>
                    <a:pt x="384356" y="63887"/>
                  </a:lnTo>
                  <a:lnTo>
                    <a:pt x="512475" y="54058"/>
                  </a:lnTo>
                  <a:lnTo>
                    <a:pt x="640593" y="0"/>
                  </a:lnTo>
                  <a:lnTo>
                    <a:pt x="768712" y="113031"/>
                  </a:lnTo>
                  <a:lnTo>
                    <a:pt x="896831" y="78630"/>
                  </a:lnTo>
                </a:path>
              </a:pathLst>
            </a:custGeom>
            <a:ln w="35231" cap="flat">
              <a:solidFill>
                <a:srgbClr val="F26A21">
                  <a:alpha val="100000"/>
                </a:srgbClr>
              </a:solidFill>
              <a:prstDash val="solid"/>
              <a:round/>
            </a:ln>
          </p:spPr>
          <p:txBody>
            <a:bodyPr/>
            <a:lstStyle/>
            <a:p/>
          </p:txBody>
        </p:sp>
        <p:sp>
          <p:nvSpPr>
            <p:cNvPr id="206" name="pl206"/>
            <p:cNvSpPr/>
            <p:nvPr/>
          </p:nvSpPr>
          <p:spPr>
            <a:xfrm>
              <a:off x="695171" y="5138099"/>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207" name="tx207"/>
            <p:cNvSpPr/>
            <p:nvPr/>
          </p:nvSpPr>
          <p:spPr>
            <a:xfrm>
              <a:off x="709883" y="495541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08" name="tx208"/>
            <p:cNvSpPr/>
            <p:nvPr/>
          </p:nvSpPr>
          <p:spPr>
            <a:xfrm>
              <a:off x="838002" y="494067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209" name="tx209"/>
            <p:cNvSpPr/>
            <p:nvPr/>
          </p:nvSpPr>
          <p:spPr>
            <a:xfrm>
              <a:off x="966120" y="495541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10" name="tx210"/>
            <p:cNvSpPr/>
            <p:nvPr/>
          </p:nvSpPr>
          <p:spPr>
            <a:xfrm>
              <a:off x="1064110" y="492592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211" name="tx211"/>
            <p:cNvSpPr/>
            <p:nvPr/>
          </p:nvSpPr>
          <p:spPr>
            <a:xfrm>
              <a:off x="1192228" y="491609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212" name="tx212"/>
            <p:cNvSpPr/>
            <p:nvPr/>
          </p:nvSpPr>
          <p:spPr>
            <a:xfrm>
              <a:off x="1320347" y="486203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213" name="tx213"/>
            <p:cNvSpPr/>
            <p:nvPr/>
          </p:nvSpPr>
          <p:spPr>
            <a:xfrm>
              <a:off x="1478595"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14" name="tx214"/>
            <p:cNvSpPr/>
            <p:nvPr/>
          </p:nvSpPr>
          <p:spPr>
            <a:xfrm>
              <a:off x="1606714" y="494067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215" name="rc215"/>
            <p:cNvSpPr/>
            <p:nvPr/>
          </p:nvSpPr>
          <p:spPr>
            <a:xfrm>
              <a:off x="695171" y="5439250"/>
              <a:ext cx="986514" cy="367599"/>
            </a:xfrm>
            <a:prstGeom prst="rect">
              <a:avLst/>
            </a:prstGeom>
            <a:solidFill>
              <a:srgbClr val="EBEBEB">
                <a:alpha val="100000"/>
              </a:srgbClr>
            </a:solidFill>
          </p:spPr>
          <p:txBody>
            <a:bodyPr/>
            <a:lstStyle/>
            <a:p/>
          </p:txBody>
        </p:sp>
        <p:sp>
          <p:nvSpPr>
            <p:cNvPr id="216" name="pl216"/>
            <p:cNvSpPr/>
            <p:nvPr/>
          </p:nvSpPr>
          <p:spPr>
            <a:xfrm>
              <a:off x="695171" y="572871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217" name="pl217"/>
            <p:cNvSpPr/>
            <p:nvPr/>
          </p:nvSpPr>
          <p:spPr>
            <a:xfrm>
              <a:off x="695171" y="560584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218" name="pl218"/>
            <p:cNvSpPr/>
            <p:nvPr/>
          </p:nvSpPr>
          <p:spPr>
            <a:xfrm>
              <a:off x="695171" y="548298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219" name="pl219"/>
            <p:cNvSpPr/>
            <p:nvPr/>
          </p:nvSpPr>
          <p:spPr>
            <a:xfrm>
              <a:off x="695171" y="579014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220" name="pl220"/>
            <p:cNvSpPr/>
            <p:nvPr/>
          </p:nvSpPr>
          <p:spPr>
            <a:xfrm>
              <a:off x="695171" y="566727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221" name="pl221"/>
            <p:cNvSpPr/>
            <p:nvPr/>
          </p:nvSpPr>
          <p:spPr>
            <a:xfrm>
              <a:off x="695171" y="554441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222" name="pl222"/>
            <p:cNvSpPr/>
            <p:nvPr/>
          </p:nvSpPr>
          <p:spPr>
            <a:xfrm>
              <a:off x="740012"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23" name="pl223"/>
            <p:cNvSpPr/>
            <p:nvPr/>
          </p:nvSpPr>
          <p:spPr>
            <a:xfrm>
              <a:off x="868131"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24" name="pl224"/>
            <p:cNvSpPr/>
            <p:nvPr/>
          </p:nvSpPr>
          <p:spPr>
            <a:xfrm>
              <a:off x="996250"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25" name="pl225"/>
            <p:cNvSpPr/>
            <p:nvPr/>
          </p:nvSpPr>
          <p:spPr>
            <a:xfrm>
              <a:off x="1124369"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26" name="pl226"/>
            <p:cNvSpPr/>
            <p:nvPr/>
          </p:nvSpPr>
          <p:spPr>
            <a:xfrm>
              <a:off x="1252487"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27" name="pl227"/>
            <p:cNvSpPr/>
            <p:nvPr/>
          </p:nvSpPr>
          <p:spPr>
            <a:xfrm>
              <a:off x="1380606"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28" name="pl228"/>
            <p:cNvSpPr/>
            <p:nvPr/>
          </p:nvSpPr>
          <p:spPr>
            <a:xfrm>
              <a:off x="1508725"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29" name="pl229"/>
            <p:cNvSpPr/>
            <p:nvPr/>
          </p:nvSpPr>
          <p:spPr>
            <a:xfrm>
              <a:off x="1636844"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30" name="pl230"/>
            <p:cNvSpPr/>
            <p:nvPr/>
          </p:nvSpPr>
          <p:spPr>
            <a:xfrm>
              <a:off x="740012" y="5770482"/>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231" name="pl231"/>
            <p:cNvSpPr/>
            <p:nvPr/>
          </p:nvSpPr>
          <p:spPr>
            <a:xfrm>
              <a:off x="740012" y="5696766"/>
              <a:ext cx="896831" cy="88459"/>
            </a:xfrm>
            <a:custGeom>
              <a:avLst/>
              <a:pathLst>
                <a:path w="896831" h="88459">
                  <a:moveTo>
                    <a:pt x="0" y="0"/>
                  </a:moveTo>
                  <a:lnTo>
                    <a:pt x="128118" y="44229"/>
                  </a:lnTo>
                  <a:lnTo>
                    <a:pt x="256237" y="29486"/>
                  </a:lnTo>
                  <a:lnTo>
                    <a:pt x="384356" y="24572"/>
                  </a:lnTo>
                  <a:lnTo>
                    <a:pt x="512475" y="63887"/>
                  </a:lnTo>
                  <a:lnTo>
                    <a:pt x="640593" y="39315"/>
                  </a:lnTo>
                  <a:lnTo>
                    <a:pt x="768712" y="58973"/>
                  </a:lnTo>
                  <a:lnTo>
                    <a:pt x="896831" y="88459"/>
                  </a:lnTo>
                </a:path>
              </a:pathLst>
            </a:custGeom>
            <a:ln w="40651" cap="flat">
              <a:solidFill>
                <a:srgbClr val="BEBEBE">
                  <a:alpha val="69803"/>
                </a:srgbClr>
              </a:solidFill>
              <a:prstDash val="solid"/>
              <a:round/>
            </a:ln>
          </p:spPr>
          <p:txBody>
            <a:bodyPr/>
            <a:lstStyle/>
            <a:p/>
          </p:txBody>
        </p:sp>
        <p:sp>
          <p:nvSpPr>
            <p:cNvPr id="232" name="pl232"/>
            <p:cNvSpPr/>
            <p:nvPr/>
          </p:nvSpPr>
          <p:spPr>
            <a:xfrm>
              <a:off x="740012" y="5696766"/>
              <a:ext cx="896831" cy="88459"/>
            </a:xfrm>
            <a:custGeom>
              <a:avLst/>
              <a:pathLst>
                <a:path w="896831" h="88459">
                  <a:moveTo>
                    <a:pt x="0" y="0"/>
                  </a:moveTo>
                  <a:lnTo>
                    <a:pt x="128118" y="44229"/>
                  </a:lnTo>
                  <a:lnTo>
                    <a:pt x="256237" y="29486"/>
                  </a:lnTo>
                  <a:lnTo>
                    <a:pt x="384356" y="24572"/>
                  </a:lnTo>
                  <a:lnTo>
                    <a:pt x="512475" y="63887"/>
                  </a:lnTo>
                  <a:lnTo>
                    <a:pt x="640593" y="39315"/>
                  </a:lnTo>
                  <a:lnTo>
                    <a:pt x="768712" y="58973"/>
                  </a:lnTo>
                  <a:lnTo>
                    <a:pt x="896831" y="88459"/>
                  </a:lnTo>
                </a:path>
              </a:pathLst>
            </a:custGeom>
            <a:ln w="35231" cap="flat">
              <a:solidFill>
                <a:srgbClr val="BEBEBE">
                  <a:alpha val="69803"/>
                </a:srgbClr>
              </a:solidFill>
              <a:prstDash val="solid"/>
              <a:round/>
            </a:ln>
          </p:spPr>
          <p:txBody>
            <a:bodyPr/>
            <a:lstStyle/>
            <a:p/>
          </p:txBody>
        </p:sp>
        <p:sp>
          <p:nvSpPr>
            <p:cNvPr id="233" name="pl233"/>
            <p:cNvSpPr/>
            <p:nvPr/>
          </p:nvSpPr>
          <p:spPr>
            <a:xfrm>
              <a:off x="740012" y="5770482"/>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234" name="pl234"/>
            <p:cNvSpPr/>
            <p:nvPr/>
          </p:nvSpPr>
          <p:spPr>
            <a:xfrm>
              <a:off x="740012" y="5696766"/>
              <a:ext cx="896831" cy="88459"/>
            </a:xfrm>
            <a:custGeom>
              <a:avLst/>
              <a:pathLst>
                <a:path w="896831" h="88459">
                  <a:moveTo>
                    <a:pt x="0" y="0"/>
                  </a:moveTo>
                  <a:lnTo>
                    <a:pt x="128118" y="44229"/>
                  </a:lnTo>
                  <a:lnTo>
                    <a:pt x="256237" y="29486"/>
                  </a:lnTo>
                  <a:lnTo>
                    <a:pt x="384356" y="24572"/>
                  </a:lnTo>
                  <a:lnTo>
                    <a:pt x="512475" y="63887"/>
                  </a:lnTo>
                  <a:lnTo>
                    <a:pt x="640593" y="39315"/>
                  </a:lnTo>
                  <a:lnTo>
                    <a:pt x="768712" y="58973"/>
                  </a:lnTo>
                  <a:lnTo>
                    <a:pt x="896831" y="88459"/>
                  </a:lnTo>
                </a:path>
              </a:pathLst>
            </a:custGeom>
            <a:ln w="40651" cap="flat">
              <a:solidFill>
                <a:srgbClr val="000000">
                  <a:alpha val="100000"/>
                </a:srgbClr>
              </a:solidFill>
              <a:prstDash val="solid"/>
              <a:round/>
            </a:ln>
          </p:spPr>
          <p:txBody>
            <a:bodyPr/>
            <a:lstStyle/>
            <a:p/>
          </p:txBody>
        </p:sp>
        <p:sp>
          <p:nvSpPr>
            <p:cNvPr id="235" name="pl235"/>
            <p:cNvSpPr/>
            <p:nvPr/>
          </p:nvSpPr>
          <p:spPr>
            <a:xfrm>
              <a:off x="740012" y="5696766"/>
              <a:ext cx="896831" cy="88459"/>
            </a:xfrm>
            <a:custGeom>
              <a:avLst/>
              <a:pathLst>
                <a:path w="896831" h="88459">
                  <a:moveTo>
                    <a:pt x="0" y="0"/>
                  </a:moveTo>
                  <a:lnTo>
                    <a:pt x="128118" y="44229"/>
                  </a:lnTo>
                  <a:lnTo>
                    <a:pt x="256237" y="29486"/>
                  </a:lnTo>
                  <a:lnTo>
                    <a:pt x="384356" y="24572"/>
                  </a:lnTo>
                  <a:lnTo>
                    <a:pt x="512475" y="63887"/>
                  </a:lnTo>
                  <a:lnTo>
                    <a:pt x="640593" y="39315"/>
                  </a:lnTo>
                  <a:lnTo>
                    <a:pt x="768712" y="58973"/>
                  </a:lnTo>
                  <a:lnTo>
                    <a:pt x="896831" y="88459"/>
                  </a:lnTo>
                </a:path>
              </a:pathLst>
            </a:custGeom>
            <a:ln w="35231" cap="flat">
              <a:solidFill>
                <a:srgbClr val="F26A21">
                  <a:alpha val="100000"/>
                </a:srgbClr>
              </a:solidFill>
              <a:prstDash val="solid"/>
              <a:round/>
            </a:ln>
          </p:spPr>
          <p:txBody>
            <a:bodyPr/>
            <a:lstStyle/>
            <a:p/>
          </p:txBody>
        </p:sp>
        <p:sp>
          <p:nvSpPr>
            <p:cNvPr id="236" name="pl236"/>
            <p:cNvSpPr/>
            <p:nvPr/>
          </p:nvSpPr>
          <p:spPr>
            <a:xfrm>
              <a:off x="695171" y="5790140"/>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237" name="tx237"/>
            <p:cNvSpPr/>
            <p:nvPr/>
          </p:nvSpPr>
          <p:spPr>
            <a:xfrm>
              <a:off x="679753" y="55337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238" name="tx238"/>
            <p:cNvSpPr/>
            <p:nvPr/>
          </p:nvSpPr>
          <p:spPr>
            <a:xfrm>
              <a:off x="807872" y="55779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239" name="tx239"/>
            <p:cNvSpPr/>
            <p:nvPr/>
          </p:nvSpPr>
          <p:spPr>
            <a:xfrm>
              <a:off x="935991" y="55632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240" name="tx240"/>
            <p:cNvSpPr/>
            <p:nvPr/>
          </p:nvSpPr>
          <p:spPr>
            <a:xfrm>
              <a:off x="1064110" y="555831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241" name="tx241"/>
            <p:cNvSpPr/>
            <p:nvPr/>
          </p:nvSpPr>
          <p:spPr>
            <a:xfrm>
              <a:off x="1222358" y="55976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242" name="tx242"/>
            <p:cNvSpPr/>
            <p:nvPr/>
          </p:nvSpPr>
          <p:spPr>
            <a:xfrm>
              <a:off x="1324370" y="5573053"/>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243" name="tx243"/>
            <p:cNvSpPr/>
            <p:nvPr/>
          </p:nvSpPr>
          <p:spPr>
            <a:xfrm>
              <a:off x="1478595" y="55927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244" name="tx244"/>
            <p:cNvSpPr/>
            <p:nvPr/>
          </p:nvSpPr>
          <p:spPr>
            <a:xfrm>
              <a:off x="1606714" y="562219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45" name="rc245"/>
            <p:cNvSpPr/>
            <p:nvPr/>
          </p:nvSpPr>
          <p:spPr>
            <a:xfrm>
              <a:off x="1751274" y="874964"/>
              <a:ext cx="986514" cy="367599"/>
            </a:xfrm>
            <a:prstGeom prst="rect">
              <a:avLst/>
            </a:prstGeom>
            <a:solidFill>
              <a:srgbClr val="EBEBEB">
                <a:alpha val="100000"/>
              </a:srgbClr>
            </a:solidFill>
          </p:spPr>
          <p:txBody>
            <a:bodyPr/>
            <a:lstStyle/>
            <a:p/>
          </p:txBody>
        </p:sp>
        <p:sp>
          <p:nvSpPr>
            <p:cNvPr id="246" name="pl246"/>
            <p:cNvSpPr/>
            <p:nvPr/>
          </p:nvSpPr>
          <p:spPr>
            <a:xfrm>
              <a:off x="1751274" y="116442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247" name="pl247"/>
            <p:cNvSpPr/>
            <p:nvPr/>
          </p:nvSpPr>
          <p:spPr>
            <a:xfrm>
              <a:off x="1751274" y="104156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248" name="pl248"/>
            <p:cNvSpPr/>
            <p:nvPr/>
          </p:nvSpPr>
          <p:spPr>
            <a:xfrm>
              <a:off x="1751274" y="91870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249" name="pl249"/>
            <p:cNvSpPr/>
            <p:nvPr/>
          </p:nvSpPr>
          <p:spPr>
            <a:xfrm>
              <a:off x="1751274" y="122585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250" name="pl250"/>
            <p:cNvSpPr/>
            <p:nvPr/>
          </p:nvSpPr>
          <p:spPr>
            <a:xfrm>
              <a:off x="1751274" y="110299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251" name="pl251"/>
            <p:cNvSpPr/>
            <p:nvPr/>
          </p:nvSpPr>
          <p:spPr>
            <a:xfrm>
              <a:off x="1751274" y="98013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252" name="pl252"/>
            <p:cNvSpPr/>
            <p:nvPr/>
          </p:nvSpPr>
          <p:spPr>
            <a:xfrm>
              <a:off x="1796116"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53" name="pl253"/>
            <p:cNvSpPr/>
            <p:nvPr/>
          </p:nvSpPr>
          <p:spPr>
            <a:xfrm>
              <a:off x="1924235"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54" name="pl254"/>
            <p:cNvSpPr/>
            <p:nvPr/>
          </p:nvSpPr>
          <p:spPr>
            <a:xfrm>
              <a:off x="2052353"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55" name="pl255"/>
            <p:cNvSpPr/>
            <p:nvPr/>
          </p:nvSpPr>
          <p:spPr>
            <a:xfrm>
              <a:off x="2180472"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56" name="pl256"/>
            <p:cNvSpPr/>
            <p:nvPr/>
          </p:nvSpPr>
          <p:spPr>
            <a:xfrm>
              <a:off x="2308591"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57" name="pl257"/>
            <p:cNvSpPr/>
            <p:nvPr/>
          </p:nvSpPr>
          <p:spPr>
            <a:xfrm>
              <a:off x="2436710"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58" name="pl258"/>
            <p:cNvSpPr/>
            <p:nvPr/>
          </p:nvSpPr>
          <p:spPr>
            <a:xfrm>
              <a:off x="2564828"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59" name="pl259"/>
            <p:cNvSpPr/>
            <p:nvPr/>
          </p:nvSpPr>
          <p:spPr>
            <a:xfrm>
              <a:off x="2692947"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60" name="pl260"/>
            <p:cNvSpPr/>
            <p:nvPr/>
          </p:nvSpPr>
          <p:spPr>
            <a:xfrm>
              <a:off x="1796116" y="1206196"/>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261" name="pl261"/>
            <p:cNvSpPr/>
            <p:nvPr/>
          </p:nvSpPr>
          <p:spPr>
            <a:xfrm>
              <a:off x="1796116" y="1152138"/>
              <a:ext cx="896831" cy="49144"/>
            </a:xfrm>
            <a:custGeom>
              <a:avLst/>
              <a:pathLst>
                <a:path w="896831" h="49144">
                  <a:moveTo>
                    <a:pt x="0" y="49144"/>
                  </a:moveTo>
                  <a:lnTo>
                    <a:pt x="128118" y="39315"/>
                  </a:lnTo>
                  <a:lnTo>
                    <a:pt x="256237" y="19657"/>
                  </a:lnTo>
                  <a:lnTo>
                    <a:pt x="384356" y="14743"/>
                  </a:lnTo>
                  <a:lnTo>
                    <a:pt x="512475" y="0"/>
                  </a:lnTo>
                  <a:lnTo>
                    <a:pt x="640593" y="44229"/>
                  </a:lnTo>
                  <a:lnTo>
                    <a:pt x="768712" y="44229"/>
                  </a:lnTo>
                  <a:lnTo>
                    <a:pt x="896831" y="49144"/>
                  </a:lnTo>
                </a:path>
              </a:pathLst>
            </a:custGeom>
            <a:ln w="40651" cap="flat">
              <a:solidFill>
                <a:srgbClr val="BEBEBE">
                  <a:alpha val="69803"/>
                </a:srgbClr>
              </a:solidFill>
              <a:prstDash val="solid"/>
              <a:round/>
            </a:ln>
          </p:spPr>
          <p:txBody>
            <a:bodyPr/>
            <a:lstStyle/>
            <a:p/>
          </p:txBody>
        </p:sp>
        <p:sp>
          <p:nvSpPr>
            <p:cNvPr id="262" name="pl262"/>
            <p:cNvSpPr/>
            <p:nvPr/>
          </p:nvSpPr>
          <p:spPr>
            <a:xfrm>
              <a:off x="1796116" y="1152138"/>
              <a:ext cx="896831" cy="49144"/>
            </a:xfrm>
            <a:custGeom>
              <a:avLst/>
              <a:pathLst>
                <a:path w="896831" h="49144">
                  <a:moveTo>
                    <a:pt x="0" y="49144"/>
                  </a:moveTo>
                  <a:lnTo>
                    <a:pt x="128118" y="39315"/>
                  </a:lnTo>
                  <a:lnTo>
                    <a:pt x="256237" y="19657"/>
                  </a:lnTo>
                  <a:lnTo>
                    <a:pt x="384356" y="14743"/>
                  </a:lnTo>
                  <a:lnTo>
                    <a:pt x="512475" y="0"/>
                  </a:lnTo>
                  <a:lnTo>
                    <a:pt x="640593" y="44229"/>
                  </a:lnTo>
                  <a:lnTo>
                    <a:pt x="768712" y="44229"/>
                  </a:lnTo>
                  <a:lnTo>
                    <a:pt x="896831" y="49144"/>
                  </a:lnTo>
                </a:path>
              </a:pathLst>
            </a:custGeom>
            <a:ln w="35231" cap="flat">
              <a:solidFill>
                <a:srgbClr val="BEBEBE">
                  <a:alpha val="69803"/>
                </a:srgbClr>
              </a:solidFill>
              <a:prstDash val="solid"/>
              <a:round/>
            </a:ln>
          </p:spPr>
          <p:txBody>
            <a:bodyPr/>
            <a:lstStyle/>
            <a:p/>
          </p:txBody>
        </p:sp>
        <p:sp>
          <p:nvSpPr>
            <p:cNvPr id="263" name="pl263"/>
            <p:cNvSpPr/>
            <p:nvPr/>
          </p:nvSpPr>
          <p:spPr>
            <a:xfrm>
              <a:off x="1796116" y="1206196"/>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264" name="pl264"/>
            <p:cNvSpPr/>
            <p:nvPr/>
          </p:nvSpPr>
          <p:spPr>
            <a:xfrm>
              <a:off x="1796116" y="1152138"/>
              <a:ext cx="896831" cy="49144"/>
            </a:xfrm>
            <a:custGeom>
              <a:avLst/>
              <a:pathLst>
                <a:path w="896831" h="49144">
                  <a:moveTo>
                    <a:pt x="0" y="49144"/>
                  </a:moveTo>
                  <a:lnTo>
                    <a:pt x="128118" y="39315"/>
                  </a:lnTo>
                  <a:lnTo>
                    <a:pt x="256237" y="19657"/>
                  </a:lnTo>
                  <a:lnTo>
                    <a:pt x="384356" y="14743"/>
                  </a:lnTo>
                  <a:lnTo>
                    <a:pt x="512475" y="0"/>
                  </a:lnTo>
                  <a:lnTo>
                    <a:pt x="640593" y="44229"/>
                  </a:lnTo>
                  <a:lnTo>
                    <a:pt x="768712" y="44229"/>
                  </a:lnTo>
                  <a:lnTo>
                    <a:pt x="896831" y="49144"/>
                  </a:lnTo>
                </a:path>
              </a:pathLst>
            </a:custGeom>
            <a:ln w="40651" cap="flat">
              <a:solidFill>
                <a:srgbClr val="000000">
                  <a:alpha val="100000"/>
                </a:srgbClr>
              </a:solidFill>
              <a:prstDash val="solid"/>
              <a:round/>
            </a:ln>
          </p:spPr>
          <p:txBody>
            <a:bodyPr/>
            <a:lstStyle/>
            <a:p/>
          </p:txBody>
        </p:sp>
        <p:sp>
          <p:nvSpPr>
            <p:cNvPr id="265" name="pl265"/>
            <p:cNvSpPr/>
            <p:nvPr/>
          </p:nvSpPr>
          <p:spPr>
            <a:xfrm>
              <a:off x="1796116" y="1152138"/>
              <a:ext cx="896831" cy="49144"/>
            </a:xfrm>
            <a:custGeom>
              <a:avLst/>
              <a:pathLst>
                <a:path w="896831" h="49144">
                  <a:moveTo>
                    <a:pt x="0" y="49144"/>
                  </a:moveTo>
                  <a:lnTo>
                    <a:pt x="128118" y="39315"/>
                  </a:lnTo>
                  <a:lnTo>
                    <a:pt x="256237" y="19657"/>
                  </a:lnTo>
                  <a:lnTo>
                    <a:pt x="384356" y="14743"/>
                  </a:lnTo>
                  <a:lnTo>
                    <a:pt x="512475" y="0"/>
                  </a:lnTo>
                  <a:lnTo>
                    <a:pt x="640593" y="44229"/>
                  </a:lnTo>
                  <a:lnTo>
                    <a:pt x="768712" y="44229"/>
                  </a:lnTo>
                  <a:lnTo>
                    <a:pt x="896831" y="49144"/>
                  </a:lnTo>
                </a:path>
              </a:pathLst>
            </a:custGeom>
            <a:ln w="35231" cap="flat">
              <a:solidFill>
                <a:srgbClr val="F26A21">
                  <a:alpha val="100000"/>
                </a:srgbClr>
              </a:solidFill>
              <a:prstDash val="solid"/>
              <a:round/>
            </a:ln>
          </p:spPr>
          <p:txBody>
            <a:bodyPr/>
            <a:lstStyle/>
            <a:p/>
          </p:txBody>
        </p:sp>
        <p:sp>
          <p:nvSpPr>
            <p:cNvPr id="266" name="pl266"/>
            <p:cNvSpPr/>
            <p:nvPr/>
          </p:nvSpPr>
          <p:spPr>
            <a:xfrm>
              <a:off x="1751274" y="1225854"/>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267" name="tx267"/>
            <p:cNvSpPr/>
            <p:nvPr/>
          </p:nvSpPr>
          <p:spPr>
            <a:xfrm>
              <a:off x="1765986" y="103825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68" name="tx268"/>
            <p:cNvSpPr/>
            <p:nvPr/>
          </p:nvSpPr>
          <p:spPr>
            <a:xfrm>
              <a:off x="1894105" y="10284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269" name="tx269"/>
            <p:cNvSpPr/>
            <p:nvPr/>
          </p:nvSpPr>
          <p:spPr>
            <a:xfrm>
              <a:off x="1996118" y="1008767"/>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270" name="tx270"/>
            <p:cNvSpPr/>
            <p:nvPr/>
          </p:nvSpPr>
          <p:spPr>
            <a:xfrm>
              <a:off x="2120213" y="100385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271" name="tx271"/>
            <p:cNvSpPr/>
            <p:nvPr/>
          </p:nvSpPr>
          <p:spPr>
            <a:xfrm>
              <a:off x="2248332" y="98910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272" name="tx272"/>
            <p:cNvSpPr/>
            <p:nvPr/>
          </p:nvSpPr>
          <p:spPr>
            <a:xfrm>
              <a:off x="2406580" y="103333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273" name="tx273"/>
            <p:cNvSpPr/>
            <p:nvPr/>
          </p:nvSpPr>
          <p:spPr>
            <a:xfrm>
              <a:off x="2534699" y="103333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274" name="tx274"/>
            <p:cNvSpPr/>
            <p:nvPr/>
          </p:nvSpPr>
          <p:spPr>
            <a:xfrm>
              <a:off x="2662818" y="103825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75" name="rc275"/>
            <p:cNvSpPr/>
            <p:nvPr/>
          </p:nvSpPr>
          <p:spPr>
            <a:xfrm>
              <a:off x="1751274" y="1527005"/>
              <a:ext cx="986514" cy="367599"/>
            </a:xfrm>
            <a:prstGeom prst="rect">
              <a:avLst/>
            </a:prstGeom>
            <a:solidFill>
              <a:srgbClr val="EBEBEB">
                <a:alpha val="100000"/>
              </a:srgbClr>
            </a:solidFill>
          </p:spPr>
          <p:txBody>
            <a:bodyPr/>
            <a:lstStyle/>
            <a:p/>
          </p:txBody>
        </p:sp>
        <p:sp>
          <p:nvSpPr>
            <p:cNvPr id="276" name="pl276"/>
            <p:cNvSpPr/>
            <p:nvPr/>
          </p:nvSpPr>
          <p:spPr>
            <a:xfrm>
              <a:off x="1751274" y="181646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277" name="pl277"/>
            <p:cNvSpPr/>
            <p:nvPr/>
          </p:nvSpPr>
          <p:spPr>
            <a:xfrm>
              <a:off x="1751274" y="169360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278" name="pl278"/>
            <p:cNvSpPr/>
            <p:nvPr/>
          </p:nvSpPr>
          <p:spPr>
            <a:xfrm>
              <a:off x="1751274" y="157074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279" name="pl279"/>
            <p:cNvSpPr/>
            <p:nvPr/>
          </p:nvSpPr>
          <p:spPr>
            <a:xfrm>
              <a:off x="1751274" y="187789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280" name="pl280"/>
            <p:cNvSpPr/>
            <p:nvPr/>
          </p:nvSpPr>
          <p:spPr>
            <a:xfrm>
              <a:off x="1751274" y="175503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281" name="pl281"/>
            <p:cNvSpPr/>
            <p:nvPr/>
          </p:nvSpPr>
          <p:spPr>
            <a:xfrm>
              <a:off x="1751274" y="163217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282" name="pl282"/>
            <p:cNvSpPr/>
            <p:nvPr/>
          </p:nvSpPr>
          <p:spPr>
            <a:xfrm>
              <a:off x="1796116"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83" name="pl283"/>
            <p:cNvSpPr/>
            <p:nvPr/>
          </p:nvSpPr>
          <p:spPr>
            <a:xfrm>
              <a:off x="1924235"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84" name="pl284"/>
            <p:cNvSpPr/>
            <p:nvPr/>
          </p:nvSpPr>
          <p:spPr>
            <a:xfrm>
              <a:off x="2052353"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85" name="pl285"/>
            <p:cNvSpPr/>
            <p:nvPr/>
          </p:nvSpPr>
          <p:spPr>
            <a:xfrm>
              <a:off x="2180472"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86" name="pl286"/>
            <p:cNvSpPr/>
            <p:nvPr/>
          </p:nvSpPr>
          <p:spPr>
            <a:xfrm>
              <a:off x="2308591"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87" name="pl287"/>
            <p:cNvSpPr/>
            <p:nvPr/>
          </p:nvSpPr>
          <p:spPr>
            <a:xfrm>
              <a:off x="2436710"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88" name="pl288"/>
            <p:cNvSpPr/>
            <p:nvPr/>
          </p:nvSpPr>
          <p:spPr>
            <a:xfrm>
              <a:off x="2564828"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89" name="pl289"/>
            <p:cNvSpPr/>
            <p:nvPr/>
          </p:nvSpPr>
          <p:spPr>
            <a:xfrm>
              <a:off x="2692947"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90" name="pl290"/>
            <p:cNvSpPr/>
            <p:nvPr/>
          </p:nvSpPr>
          <p:spPr>
            <a:xfrm>
              <a:off x="1796116" y="1858237"/>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291" name="pl291"/>
            <p:cNvSpPr/>
            <p:nvPr/>
          </p:nvSpPr>
          <p:spPr>
            <a:xfrm>
              <a:off x="1796116" y="1818922"/>
              <a:ext cx="896831" cy="58973"/>
            </a:xfrm>
            <a:custGeom>
              <a:avLst/>
              <a:pathLst>
                <a:path w="896831" h="58973">
                  <a:moveTo>
                    <a:pt x="0" y="58973"/>
                  </a:moveTo>
                  <a:lnTo>
                    <a:pt x="128118" y="4914"/>
                  </a:lnTo>
                  <a:lnTo>
                    <a:pt x="256237" y="0"/>
                  </a:lnTo>
                  <a:lnTo>
                    <a:pt x="384356" y="19657"/>
                  </a:lnTo>
                  <a:lnTo>
                    <a:pt x="512475" y="19657"/>
                  </a:lnTo>
                  <a:lnTo>
                    <a:pt x="640593" y="58973"/>
                  </a:lnTo>
                  <a:lnTo>
                    <a:pt x="768712" y="58973"/>
                  </a:lnTo>
                  <a:lnTo>
                    <a:pt x="896831" y="0"/>
                  </a:lnTo>
                </a:path>
              </a:pathLst>
            </a:custGeom>
            <a:ln w="40651" cap="flat">
              <a:solidFill>
                <a:srgbClr val="BEBEBE">
                  <a:alpha val="69803"/>
                </a:srgbClr>
              </a:solidFill>
              <a:prstDash val="solid"/>
              <a:round/>
            </a:ln>
          </p:spPr>
          <p:txBody>
            <a:bodyPr/>
            <a:lstStyle/>
            <a:p/>
          </p:txBody>
        </p:sp>
        <p:sp>
          <p:nvSpPr>
            <p:cNvPr id="292" name="pl292"/>
            <p:cNvSpPr/>
            <p:nvPr/>
          </p:nvSpPr>
          <p:spPr>
            <a:xfrm>
              <a:off x="1796116" y="1818922"/>
              <a:ext cx="896831" cy="58973"/>
            </a:xfrm>
            <a:custGeom>
              <a:avLst/>
              <a:pathLst>
                <a:path w="896831" h="58973">
                  <a:moveTo>
                    <a:pt x="0" y="58973"/>
                  </a:moveTo>
                  <a:lnTo>
                    <a:pt x="128118" y="4914"/>
                  </a:lnTo>
                  <a:lnTo>
                    <a:pt x="256237" y="0"/>
                  </a:lnTo>
                  <a:lnTo>
                    <a:pt x="384356" y="19657"/>
                  </a:lnTo>
                  <a:lnTo>
                    <a:pt x="512475" y="19657"/>
                  </a:lnTo>
                  <a:lnTo>
                    <a:pt x="640593" y="58973"/>
                  </a:lnTo>
                  <a:lnTo>
                    <a:pt x="768712" y="58973"/>
                  </a:lnTo>
                  <a:lnTo>
                    <a:pt x="896831" y="0"/>
                  </a:lnTo>
                </a:path>
              </a:pathLst>
            </a:custGeom>
            <a:ln w="35231" cap="flat">
              <a:solidFill>
                <a:srgbClr val="BEBEBE">
                  <a:alpha val="69803"/>
                </a:srgbClr>
              </a:solidFill>
              <a:prstDash val="solid"/>
              <a:round/>
            </a:ln>
          </p:spPr>
          <p:txBody>
            <a:bodyPr/>
            <a:lstStyle/>
            <a:p/>
          </p:txBody>
        </p:sp>
        <p:sp>
          <p:nvSpPr>
            <p:cNvPr id="293" name="pl293"/>
            <p:cNvSpPr/>
            <p:nvPr/>
          </p:nvSpPr>
          <p:spPr>
            <a:xfrm>
              <a:off x="1796116" y="1858237"/>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294" name="pl294"/>
            <p:cNvSpPr/>
            <p:nvPr/>
          </p:nvSpPr>
          <p:spPr>
            <a:xfrm>
              <a:off x="1796116" y="1818922"/>
              <a:ext cx="896831" cy="58973"/>
            </a:xfrm>
            <a:custGeom>
              <a:avLst/>
              <a:pathLst>
                <a:path w="896831" h="58973">
                  <a:moveTo>
                    <a:pt x="0" y="58973"/>
                  </a:moveTo>
                  <a:lnTo>
                    <a:pt x="128118" y="4914"/>
                  </a:lnTo>
                  <a:lnTo>
                    <a:pt x="256237" y="0"/>
                  </a:lnTo>
                  <a:lnTo>
                    <a:pt x="384356" y="19657"/>
                  </a:lnTo>
                  <a:lnTo>
                    <a:pt x="512475" y="19657"/>
                  </a:lnTo>
                  <a:lnTo>
                    <a:pt x="640593" y="58973"/>
                  </a:lnTo>
                  <a:lnTo>
                    <a:pt x="768712" y="58973"/>
                  </a:lnTo>
                  <a:lnTo>
                    <a:pt x="896831" y="0"/>
                  </a:lnTo>
                </a:path>
              </a:pathLst>
            </a:custGeom>
            <a:ln w="40651" cap="flat">
              <a:solidFill>
                <a:srgbClr val="000000">
                  <a:alpha val="100000"/>
                </a:srgbClr>
              </a:solidFill>
              <a:prstDash val="solid"/>
              <a:round/>
            </a:ln>
          </p:spPr>
          <p:txBody>
            <a:bodyPr/>
            <a:lstStyle/>
            <a:p/>
          </p:txBody>
        </p:sp>
        <p:sp>
          <p:nvSpPr>
            <p:cNvPr id="295" name="pl295"/>
            <p:cNvSpPr/>
            <p:nvPr/>
          </p:nvSpPr>
          <p:spPr>
            <a:xfrm>
              <a:off x="1796116" y="1818922"/>
              <a:ext cx="896831" cy="58973"/>
            </a:xfrm>
            <a:custGeom>
              <a:avLst/>
              <a:pathLst>
                <a:path w="896831" h="58973">
                  <a:moveTo>
                    <a:pt x="0" y="58973"/>
                  </a:moveTo>
                  <a:lnTo>
                    <a:pt x="128118" y="4914"/>
                  </a:lnTo>
                  <a:lnTo>
                    <a:pt x="256237" y="0"/>
                  </a:lnTo>
                  <a:lnTo>
                    <a:pt x="384356" y="19657"/>
                  </a:lnTo>
                  <a:lnTo>
                    <a:pt x="512475" y="19657"/>
                  </a:lnTo>
                  <a:lnTo>
                    <a:pt x="640593" y="58973"/>
                  </a:lnTo>
                  <a:lnTo>
                    <a:pt x="768712" y="58973"/>
                  </a:lnTo>
                  <a:lnTo>
                    <a:pt x="896831" y="0"/>
                  </a:lnTo>
                </a:path>
              </a:pathLst>
            </a:custGeom>
            <a:ln w="35231" cap="flat">
              <a:solidFill>
                <a:srgbClr val="F26A21">
                  <a:alpha val="100000"/>
                </a:srgbClr>
              </a:solidFill>
              <a:prstDash val="solid"/>
              <a:round/>
            </a:ln>
          </p:spPr>
          <p:txBody>
            <a:bodyPr/>
            <a:lstStyle/>
            <a:p/>
          </p:txBody>
        </p:sp>
        <p:sp>
          <p:nvSpPr>
            <p:cNvPr id="296" name="pl296"/>
            <p:cNvSpPr/>
            <p:nvPr/>
          </p:nvSpPr>
          <p:spPr>
            <a:xfrm>
              <a:off x="1751274" y="1877895"/>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297" name="tx297"/>
            <p:cNvSpPr/>
            <p:nvPr/>
          </p:nvSpPr>
          <p:spPr>
            <a:xfrm>
              <a:off x="1765986"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98" name="tx298"/>
            <p:cNvSpPr/>
            <p:nvPr/>
          </p:nvSpPr>
          <p:spPr>
            <a:xfrm>
              <a:off x="1867999" y="1660808"/>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299" name="tx299"/>
            <p:cNvSpPr/>
            <p:nvPr/>
          </p:nvSpPr>
          <p:spPr>
            <a:xfrm>
              <a:off x="1992094" y="16558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300" name="tx300"/>
            <p:cNvSpPr/>
            <p:nvPr/>
          </p:nvSpPr>
          <p:spPr>
            <a:xfrm>
              <a:off x="2150343" y="167555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301" name="tx301"/>
            <p:cNvSpPr/>
            <p:nvPr/>
          </p:nvSpPr>
          <p:spPr>
            <a:xfrm>
              <a:off x="2278461" y="167555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302" name="tx302"/>
            <p:cNvSpPr/>
            <p:nvPr/>
          </p:nvSpPr>
          <p:spPr>
            <a:xfrm>
              <a:off x="2406580"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03" name="tx303"/>
            <p:cNvSpPr/>
            <p:nvPr/>
          </p:nvSpPr>
          <p:spPr>
            <a:xfrm>
              <a:off x="2534699"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04" name="tx304"/>
            <p:cNvSpPr/>
            <p:nvPr/>
          </p:nvSpPr>
          <p:spPr>
            <a:xfrm>
              <a:off x="2632688" y="16558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305" name="rc305"/>
            <p:cNvSpPr/>
            <p:nvPr/>
          </p:nvSpPr>
          <p:spPr>
            <a:xfrm>
              <a:off x="1751274" y="2179046"/>
              <a:ext cx="986514" cy="367599"/>
            </a:xfrm>
            <a:prstGeom prst="rect">
              <a:avLst/>
            </a:prstGeom>
            <a:solidFill>
              <a:srgbClr val="EBEBEB">
                <a:alpha val="100000"/>
              </a:srgbClr>
            </a:solidFill>
          </p:spPr>
          <p:txBody>
            <a:bodyPr/>
            <a:lstStyle/>
            <a:p/>
          </p:txBody>
        </p:sp>
        <p:sp>
          <p:nvSpPr>
            <p:cNvPr id="306" name="pl306"/>
            <p:cNvSpPr/>
            <p:nvPr/>
          </p:nvSpPr>
          <p:spPr>
            <a:xfrm>
              <a:off x="1751274" y="246850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07" name="pl307"/>
            <p:cNvSpPr/>
            <p:nvPr/>
          </p:nvSpPr>
          <p:spPr>
            <a:xfrm>
              <a:off x="1751274" y="234564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08" name="pl308"/>
            <p:cNvSpPr/>
            <p:nvPr/>
          </p:nvSpPr>
          <p:spPr>
            <a:xfrm>
              <a:off x="1751274" y="222278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09" name="pl309"/>
            <p:cNvSpPr/>
            <p:nvPr/>
          </p:nvSpPr>
          <p:spPr>
            <a:xfrm>
              <a:off x="1751274" y="252993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10" name="pl310"/>
            <p:cNvSpPr/>
            <p:nvPr/>
          </p:nvSpPr>
          <p:spPr>
            <a:xfrm>
              <a:off x="1751274" y="240707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11" name="pl311"/>
            <p:cNvSpPr/>
            <p:nvPr/>
          </p:nvSpPr>
          <p:spPr>
            <a:xfrm>
              <a:off x="1751274" y="228421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12" name="pl312"/>
            <p:cNvSpPr/>
            <p:nvPr/>
          </p:nvSpPr>
          <p:spPr>
            <a:xfrm>
              <a:off x="1796116"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13" name="pl313"/>
            <p:cNvSpPr/>
            <p:nvPr/>
          </p:nvSpPr>
          <p:spPr>
            <a:xfrm>
              <a:off x="1924235"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14" name="pl314"/>
            <p:cNvSpPr/>
            <p:nvPr/>
          </p:nvSpPr>
          <p:spPr>
            <a:xfrm>
              <a:off x="2052353"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15" name="pl315"/>
            <p:cNvSpPr/>
            <p:nvPr/>
          </p:nvSpPr>
          <p:spPr>
            <a:xfrm>
              <a:off x="2180472"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16" name="pl316"/>
            <p:cNvSpPr/>
            <p:nvPr/>
          </p:nvSpPr>
          <p:spPr>
            <a:xfrm>
              <a:off x="2308591"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17" name="pl317"/>
            <p:cNvSpPr/>
            <p:nvPr/>
          </p:nvSpPr>
          <p:spPr>
            <a:xfrm>
              <a:off x="2436710"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18" name="pl318"/>
            <p:cNvSpPr/>
            <p:nvPr/>
          </p:nvSpPr>
          <p:spPr>
            <a:xfrm>
              <a:off x="2564828"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19" name="pl319"/>
            <p:cNvSpPr/>
            <p:nvPr/>
          </p:nvSpPr>
          <p:spPr>
            <a:xfrm>
              <a:off x="2692947"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20" name="pl320"/>
            <p:cNvSpPr/>
            <p:nvPr/>
          </p:nvSpPr>
          <p:spPr>
            <a:xfrm>
              <a:off x="1796116" y="2510278"/>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321" name="pl321"/>
            <p:cNvSpPr/>
            <p:nvPr/>
          </p:nvSpPr>
          <p:spPr>
            <a:xfrm>
              <a:off x="1796116" y="2485706"/>
              <a:ext cx="896831" cy="44229"/>
            </a:xfrm>
            <a:custGeom>
              <a:avLst/>
              <a:pathLst>
                <a:path w="896831" h="44229">
                  <a:moveTo>
                    <a:pt x="0" y="34401"/>
                  </a:moveTo>
                  <a:lnTo>
                    <a:pt x="128118" y="44229"/>
                  </a:lnTo>
                  <a:lnTo>
                    <a:pt x="256237" y="0"/>
                  </a:lnTo>
                  <a:lnTo>
                    <a:pt x="384356" y="44229"/>
                  </a:lnTo>
                  <a:lnTo>
                    <a:pt x="512475" y="39315"/>
                  </a:lnTo>
                  <a:lnTo>
                    <a:pt x="640593" y="44229"/>
                  </a:lnTo>
                  <a:lnTo>
                    <a:pt x="768712" y="29486"/>
                  </a:lnTo>
                  <a:lnTo>
                    <a:pt x="896831" y="44229"/>
                  </a:lnTo>
                </a:path>
              </a:pathLst>
            </a:custGeom>
            <a:ln w="40651" cap="flat">
              <a:solidFill>
                <a:srgbClr val="BEBEBE">
                  <a:alpha val="69803"/>
                </a:srgbClr>
              </a:solidFill>
              <a:prstDash val="solid"/>
              <a:round/>
            </a:ln>
          </p:spPr>
          <p:txBody>
            <a:bodyPr/>
            <a:lstStyle/>
            <a:p/>
          </p:txBody>
        </p:sp>
        <p:sp>
          <p:nvSpPr>
            <p:cNvPr id="322" name="pl322"/>
            <p:cNvSpPr/>
            <p:nvPr/>
          </p:nvSpPr>
          <p:spPr>
            <a:xfrm>
              <a:off x="1796116" y="2485706"/>
              <a:ext cx="896831" cy="44229"/>
            </a:xfrm>
            <a:custGeom>
              <a:avLst/>
              <a:pathLst>
                <a:path w="896831" h="44229">
                  <a:moveTo>
                    <a:pt x="0" y="34401"/>
                  </a:moveTo>
                  <a:lnTo>
                    <a:pt x="128118" y="44229"/>
                  </a:lnTo>
                  <a:lnTo>
                    <a:pt x="256237" y="0"/>
                  </a:lnTo>
                  <a:lnTo>
                    <a:pt x="384356" y="44229"/>
                  </a:lnTo>
                  <a:lnTo>
                    <a:pt x="512475" y="39315"/>
                  </a:lnTo>
                  <a:lnTo>
                    <a:pt x="640593" y="44229"/>
                  </a:lnTo>
                  <a:lnTo>
                    <a:pt x="768712" y="29486"/>
                  </a:lnTo>
                  <a:lnTo>
                    <a:pt x="896831" y="44229"/>
                  </a:lnTo>
                </a:path>
              </a:pathLst>
            </a:custGeom>
            <a:ln w="35231" cap="flat">
              <a:solidFill>
                <a:srgbClr val="BEBEBE">
                  <a:alpha val="69803"/>
                </a:srgbClr>
              </a:solidFill>
              <a:prstDash val="solid"/>
              <a:round/>
            </a:ln>
          </p:spPr>
          <p:txBody>
            <a:bodyPr/>
            <a:lstStyle/>
            <a:p/>
          </p:txBody>
        </p:sp>
        <p:sp>
          <p:nvSpPr>
            <p:cNvPr id="323" name="pl323"/>
            <p:cNvSpPr/>
            <p:nvPr/>
          </p:nvSpPr>
          <p:spPr>
            <a:xfrm>
              <a:off x="1796116" y="2510278"/>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324" name="pl324"/>
            <p:cNvSpPr/>
            <p:nvPr/>
          </p:nvSpPr>
          <p:spPr>
            <a:xfrm>
              <a:off x="1796116" y="2485706"/>
              <a:ext cx="896831" cy="44229"/>
            </a:xfrm>
            <a:custGeom>
              <a:avLst/>
              <a:pathLst>
                <a:path w="896831" h="44229">
                  <a:moveTo>
                    <a:pt x="0" y="34401"/>
                  </a:moveTo>
                  <a:lnTo>
                    <a:pt x="128118" y="44229"/>
                  </a:lnTo>
                  <a:lnTo>
                    <a:pt x="256237" y="0"/>
                  </a:lnTo>
                  <a:lnTo>
                    <a:pt x="384356" y="44229"/>
                  </a:lnTo>
                  <a:lnTo>
                    <a:pt x="512475" y="39315"/>
                  </a:lnTo>
                  <a:lnTo>
                    <a:pt x="640593" y="44229"/>
                  </a:lnTo>
                  <a:lnTo>
                    <a:pt x="768712" y="29486"/>
                  </a:lnTo>
                  <a:lnTo>
                    <a:pt x="896831" y="44229"/>
                  </a:lnTo>
                </a:path>
              </a:pathLst>
            </a:custGeom>
            <a:ln w="40651" cap="flat">
              <a:solidFill>
                <a:srgbClr val="000000">
                  <a:alpha val="100000"/>
                </a:srgbClr>
              </a:solidFill>
              <a:prstDash val="solid"/>
              <a:round/>
            </a:ln>
          </p:spPr>
          <p:txBody>
            <a:bodyPr/>
            <a:lstStyle/>
            <a:p/>
          </p:txBody>
        </p:sp>
        <p:sp>
          <p:nvSpPr>
            <p:cNvPr id="325" name="pl325"/>
            <p:cNvSpPr/>
            <p:nvPr/>
          </p:nvSpPr>
          <p:spPr>
            <a:xfrm>
              <a:off x="1796116" y="2485706"/>
              <a:ext cx="896831" cy="44229"/>
            </a:xfrm>
            <a:custGeom>
              <a:avLst/>
              <a:pathLst>
                <a:path w="896831" h="44229">
                  <a:moveTo>
                    <a:pt x="0" y="34401"/>
                  </a:moveTo>
                  <a:lnTo>
                    <a:pt x="128118" y="44229"/>
                  </a:lnTo>
                  <a:lnTo>
                    <a:pt x="256237" y="0"/>
                  </a:lnTo>
                  <a:lnTo>
                    <a:pt x="384356" y="44229"/>
                  </a:lnTo>
                  <a:lnTo>
                    <a:pt x="512475" y="39315"/>
                  </a:lnTo>
                  <a:lnTo>
                    <a:pt x="640593" y="44229"/>
                  </a:lnTo>
                  <a:lnTo>
                    <a:pt x="768712" y="29486"/>
                  </a:lnTo>
                  <a:lnTo>
                    <a:pt x="896831" y="44229"/>
                  </a:lnTo>
                </a:path>
              </a:pathLst>
            </a:custGeom>
            <a:ln w="35231" cap="flat">
              <a:solidFill>
                <a:srgbClr val="F26A21">
                  <a:alpha val="100000"/>
                </a:srgbClr>
              </a:solidFill>
              <a:prstDash val="solid"/>
              <a:round/>
            </a:ln>
          </p:spPr>
          <p:txBody>
            <a:bodyPr/>
            <a:lstStyle/>
            <a:p/>
          </p:txBody>
        </p:sp>
        <p:sp>
          <p:nvSpPr>
            <p:cNvPr id="326" name="pl326"/>
            <p:cNvSpPr/>
            <p:nvPr/>
          </p:nvSpPr>
          <p:spPr>
            <a:xfrm>
              <a:off x="1751274" y="2529936"/>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327" name="tx327"/>
            <p:cNvSpPr/>
            <p:nvPr/>
          </p:nvSpPr>
          <p:spPr>
            <a:xfrm>
              <a:off x="1765986" y="235707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28" name="tx328"/>
            <p:cNvSpPr/>
            <p:nvPr/>
          </p:nvSpPr>
          <p:spPr>
            <a:xfrm>
              <a:off x="1894105" y="23669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29" name="tx329"/>
            <p:cNvSpPr/>
            <p:nvPr/>
          </p:nvSpPr>
          <p:spPr>
            <a:xfrm>
              <a:off x="2022224" y="23226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30" name="tx330"/>
            <p:cNvSpPr/>
            <p:nvPr/>
          </p:nvSpPr>
          <p:spPr>
            <a:xfrm>
              <a:off x="2150343" y="23669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31" name="tx331"/>
            <p:cNvSpPr/>
            <p:nvPr/>
          </p:nvSpPr>
          <p:spPr>
            <a:xfrm>
              <a:off x="2278461" y="23619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32" name="tx332"/>
            <p:cNvSpPr/>
            <p:nvPr/>
          </p:nvSpPr>
          <p:spPr>
            <a:xfrm>
              <a:off x="2406580" y="23669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33" name="tx333"/>
            <p:cNvSpPr/>
            <p:nvPr/>
          </p:nvSpPr>
          <p:spPr>
            <a:xfrm>
              <a:off x="2534699" y="23521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34" name="tx334"/>
            <p:cNvSpPr/>
            <p:nvPr/>
          </p:nvSpPr>
          <p:spPr>
            <a:xfrm>
              <a:off x="2662818" y="23669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35" name="rc335"/>
            <p:cNvSpPr/>
            <p:nvPr/>
          </p:nvSpPr>
          <p:spPr>
            <a:xfrm>
              <a:off x="1751274" y="2831086"/>
              <a:ext cx="986514" cy="367599"/>
            </a:xfrm>
            <a:prstGeom prst="rect">
              <a:avLst/>
            </a:prstGeom>
            <a:solidFill>
              <a:srgbClr val="EBEBEB">
                <a:alpha val="100000"/>
              </a:srgbClr>
            </a:solidFill>
          </p:spPr>
          <p:txBody>
            <a:bodyPr/>
            <a:lstStyle/>
            <a:p/>
          </p:txBody>
        </p:sp>
        <p:sp>
          <p:nvSpPr>
            <p:cNvPr id="336" name="pl336"/>
            <p:cNvSpPr/>
            <p:nvPr/>
          </p:nvSpPr>
          <p:spPr>
            <a:xfrm>
              <a:off x="1751274" y="312054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37" name="pl337"/>
            <p:cNvSpPr/>
            <p:nvPr/>
          </p:nvSpPr>
          <p:spPr>
            <a:xfrm>
              <a:off x="1751274" y="299768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38" name="pl338"/>
            <p:cNvSpPr/>
            <p:nvPr/>
          </p:nvSpPr>
          <p:spPr>
            <a:xfrm>
              <a:off x="1751274" y="287482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39" name="pl339"/>
            <p:cNvSpPr/>
            <p:nvPr/>
          </p:nvSpPr>
          <p:spPr>
            <a:xfrm>
              <a:off x="1751274" y="318197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40" name="pl340"/>
            <p:cNvSpPr/>
            <p:nvPr/>
          </p:nvSpPr>
          <p:spPr>
            <a:xfrm>
              <a:off x="1751274" y="305911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41" name="pl341"/>
            <p:cNvSpPr/>
            <p:nvPr/>
          </p:nvSpPr>
          <p:spPr>
            <a:xfrm>
              <a:off x="1751274" y="293625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42" name="pl342"/>
            <p:cNvSpPr/>
            <p:nvPr/>
          </p:nvSpPr>
          <p:spPr>
            <a:xfrm>
              <a:off x="1796116"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43" name="pl343"/>
            <p:cNvSpPr/>
            <p:nvPr/>
          </p:nvSpPr>
          <p:spPr>
            <a:xfrm>
              <a:off x="1924235"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44" name="pl344"/>
            <p:cNvSpPr/>
            <p:nvPr/>
          </p:nvSpPr>
          <p:spPr>
            <a:xfrm>
              <a:off x="2052353"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45" name="pl345"/>
            <p:cNvSpPr/>
            <p:nvPr/>
          </p:nvSpPr>
          <p:spPr>
            <a:xfrm>
              <a:off x="2180472"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46" name="pl346"/>
            <p:cNvSpPr/>
            <p:nvPr/>
          </p:nvSpPr>
          <p:spPr>
            <a:xfrm>
              <a:off x="2308591"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47" name="pl347"/>
            <p:cNvSpPr/>
            <p:nvPr/>
          </p:nvSpPr>
          <p:spPr>
            <a:xfrm>
              <a:off x="2436710"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48" name="pl348"/>
            <p:cNvSpPr/>
            <p:nvPr/>
          </p:nvSpPr>
          <p:spPr>
            <a:xfrm>
              <a:off x="2564828"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49" name="pl349"/>
            <p:cNvSpPr/>
            <p:nvPr/>
          </p:nvSpPr>
          <p:spPr>
            <a:xfrm>
              <a:off x="2692947"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50" name="pl350"/>
            <p:cNvSpPr/>
            <p:nvPr/>
          </p:nvSpPr>
          <p:spPr>
            <a:xfrm>
              <a:off x="1796116" y="3162319"/>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351" name="pl351"/>
            <p:cNvSpPr/>
            <p:nvPr/>
          </p:nvSpPr>
          <p:spPr>
            <a:xfrm>
              <a:off x="1796116" y="3177062"/>
              <a:ext cx="896831" cy="4914"/>
            </a:xfrm>
            <a:custGeom>
              <a:avLst/>
              <a:pathLst>
                <a:path w="896831" h="4914">
                  <a:moveTo>
                    <a:pt x="0" y="4914"/>
                  </a:moveTo>
                  <a:lnTo>
                    <a:pt x="128118" y="4914"/>
                  </a:lnTo>
                  <a:lnTo>
                    <a:pt x="256237" y="4914"/>
                  </a:lnTo>
                  <a:lnTo>
                    <a:pt x="384356" y="4914"/>
                  </a:lnTo>
                  <a:lnTo>
                    <a:pt x="512475" y="4914"/>
                  </a:lnTo>
                  <a:lnTo>
                    <a:pt x="640593" y="4914"/>
                  </a:lnTo>
                  <a:lnTo>
                    <a:pt x="768712" y="4914"/>
                  </a:lnTo>
                  <a:lnTo>
                    <a:pt x="896831" y="0"/>
                  </a:lnTo>
                </a:path>
              </a:pathLst>
            </a:custGeom>
            <a:ln w="40651" cap="flat">
              <a:solidFill>
                <a:srgbClr val="BEBEBE">
                  <a:alpha val="69803"/>
                </a:srgbClr>
              </a:solidFill>
              <a:prstDash val="solid"/>
              <a:round/>
            </a:ln>
          </p:spPr>
          <p:txBody>
            <a:bodyPr/>
            <a:lstStyle/>
            <a:p/>
          </p:txBody>
        </p:sp>
        <p:sp>
          <p:nvSpPr>
            <p:cNvPr id="352" name="pl352"/>
            <p:cNvSpPr/>
            <p:nvPr/>
          </p:nvSpPr>
          <p:spPr>
            <a:xfrm>
              <a:off x="1796116" y="3177062"/>
              <a:ext cx="896831" cy="4914"/>
            </a:xfrm>
            <a:custGeom>
              <a:avLst/>
              <a:pathLst>
                <a:path w="896831" h="4914">
                  <a:moveTo>
                    <a:pt x="0" y="4914"/>
                  </a:moveTo>
                  <a:lnTo>
                    <a:pt x="128118" y="4914"/>
                  </a:lnTo>
                  <a:lnTo>
                    <a:pt x="256237" y="4914"/>
                  </a:lnTo>
                  <a:lnTo>
                    <a:pt x="384356" y="4914"/>
                  </a:lnTo>
                  <a:lnTo>
                    <a:pt x="512475" y="4914"/>
                  </a:lnTo>
                  <a:lnTo>
                    <a:pt x="640593" y="4914"/>
                  </a:lnTo>
                  <a:lnTo>
                    <a:pt x="768712" y="4914"/>
                  </a:lnTo>
                  <a:lnTo>
                    <a:pt x="896831" y="0"/>
                  </a:lnTo>
                </a:path>
              </a:pathLst>
            </a:custGeom>
            <a:ln w="35231" cap="flat">
              <a:solidFill>
                <a:srgbClr val="BEBEBE">
                  <a:alpha val="69803"/>
                </a:srgbClr>
              </a:solidFill>
              <a:prstDash val="solid"/>
              <a:round/>
            </a:ln>
          </p:spPr>
          <p:txBody>
            <a:bodyPr/>
            <a:lstStyle/>
            <a:p/>
          </p:txBody>
        </p:sp>
        <p:sp>
          <p:nvSpPr>
            <p:cNvPr id="353" name="pl353"/>
            <p:cNvSpPr/>
            <p:nvPr/>
          </p:nvSpPr>
          <p:spPr>
            <a:xfrm>
              <a:off x="1796116" y="3162319"/>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354" name="pl354"/>
            <p:cNvSpPr/>
            <p:nvPr/>
          </p:nvSpPr>
          <p:spPr>
            <a:xfrm>
              <a:off x="1796116" y="3177062"/>
              <a:ext cx="896831" cy="4914"/>
            </a:xfrm>
            <a:custGeom>
              <a:avLst/>
              <a:pathLst>
                <a:path w="896831" h="4914">
                  <a:moveTo>
                    <a:pt x="0" y="4914"/>
                  </a:moveTo>
                  <a:lnTo>
                    <a:pt x="128118" y="4914"/>
                  </a:lnTo>
                  <a:lnTo>
                    <a:pt x="256237" y="4914"/>
                  </a:lnTo>
                  <a:lnTo>
                    <a:pt x="384356" y="4914"/>
                  </a:lnTo>
                  <a:lnTo>
                    <a:pt x="512475" y="4914"/>
                  </a:lnTo>
                  <a:lnTo>
                    <a:pt x="640593" y="4914"/>
                  </a:lnTo>
                  <a:lnTo>
                    <a:pt x="768712" y="4914"/>
                  </a:lnTo>
                  <a:lnTo>
                    <a:pt x="896831" y="0"/>
                  </a:lnTo>
                </a:path>
              </a:pathLst>
            </a:custGeom>
            <a:ln w="40651" cap="flat">
              <a:solidFill>
                <a:srgbClr val="000000">
                  <a:alpha val="100000"/>
                </a:srgbClr>
              </a:solidFill>
              <a:prstDash val="solid"/>
              <a:round/>
            </a:ln>
          </p:spPr>
          <p:txBody>
            <a:bodyPr/>
            <a:lstStyle/>
            <a:p/>
          </p:txBody>
        </p:sp>
        <p:sp>
          <p:nvSpPr>
            <p:cNvPr id="355" name="pl355"/>
            <p:cNvSpPr/>
            <p:nvPr/>
          </p:nvSpPr>
          <p:spPr>
            <a:xfrm>
              <a:off x="1796116" y="3177062"/>
              <a:ext cx="896831" cy="4914"/>
            </a:xfrm>
            <a:custGeom>
              <a:avLst/>
              <a:pathLst>
                <a:path w="896831" h="4914">
                  <a:moveTo>
                    <a:pt x="0" y="4914"/>
                  </a:moveTo>
                  <a:lnTo>
                    <a:pt x="128118" y="4914"/>
                  </a:lnTo>
                  <a:lnTo>
                    <a:pt x="256237" y="4914"/>
                  </a:lnTo>
                  <a:lnTo>
                    <a:pt x="384356" y="4914"/>
                  </a:lnTo>
                  <a:lnTo>
                    <a:pt x="512475" y="4914"/>
                  </a:lnTo>
                  <a:lnTo>
                    <a:pt x="640593" y="4914"/>
                  </a:lnTo>
                  <a:lnTo>
                    <a:pt x="768712" y="4914"/>
                  </a:lnTo>
                  <a:lnTo>
                    <a:pt x="896831" y="0"/>
                  </a:lnTo>
                </a:path>
              </a:pathLst>
            </a:custGeom>
            <a:ln w="35231" cap="flat">
              <a:solidFill>
                <a:srgbClr val="F26A21">
                  <a:alpha val="100000"/>
                </a:srgbClr>
              </a:solidFill>
              <a:prstDash val="solid"/>
              <a:round/>
            </a:ln>
          </p:spPr>
          <p:txBody>
            <a:bodyPr/>
            <a:lstStyle/>
            <a:p/>
          </p:txBody>
        </p:sp>
        <p:sp>
          <p:nvSpPr>
            <p:cNvPr id="356" name="pl356"/>
            <p:cNvSpPr/>
            <p:nvPr/>
          </p:nvSpPr>
          <p:spPr>
            <a:xfrm>
              <a:off x="1751274" y="318197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357" name="tx357"/>
            <p:cNvSpPr/>
            <p:nvPr/>
          </p:nvSpPr>
          <p:spPr>
            <a:xfrm>
              <a:off x="1765986"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58" name="tx358"/>
            <p:cNvSpPr/>
            <p:nvPr/>
          </p:nvSpPr>
          <p:spPr>
            <a:xfrm>
              <a:off x="1894105"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59" name="tx359"/>
            <p:cNvSpPr/>
            <p:nvPr/>
          </p:nvSpPr>
          <p:spPr>
            <a:xfrm>
              <a:off x="2022224"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60" name="tx360"/>
            <p:cNvSpPr/>
            <p:nvPr/>
          </p:nvSpPr>
          <p:spPr>
            <a:xfrm>
              <a:off x="2150343"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61" name="tx361"/>
            <p:cNvSpPr/>
            <p:nvPr/>
          </p:nvSpPr>
          <p:spPr>
            <a:xfrm>
              <a:off x="2278461"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62" name="tx362"/>
            <p:cNvSpPr/>
            <p:nvPr/>
          </p:nvSpPr>
          <p:spPr>
            <a:xfrm>
              <a:off x="2406580"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63" name="tx363"/>
            <p:cNvSpPr/>
            <p:nvPr/>
          </p:nvSpPr>
          <p:spPr>
            <a:xfrm>
              <a:off x="2534699"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64" name="tx364"/>
            <p:cNvSpPr/>
            <p:nvPr/>
          </p:nvSpPr>
          <p:spPr>
            <a:xfrm>
              <a:off x="2662818" y="301403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65" name="rc365"/>
            <p:cNvSpPr/>
            <p:nvPr/>
          </p:nvSpPr>
          <p:spPr>
            <a:xfrm>
              <a:off x="1751274" y="3483127"/>
              <a:ext cx="986514" cy="367599"/>
            </a:xfrm>
            <a:prstGeom prst="rect">
              <a:avLst/>
            </a:prstGeom>
            <a:solidFill>
              <a:srgbClr val="EBEBEB">
                <a:alpha val="100000"/>
              </a:srgbClr>
            </a:solidFill>
          </p:spPr>
          <p:txBody>
            <a:bodyPr/>
            <a:lstStyle/>
            <a:p/>
          </p:txBody>
        </p:sp>
        <p:sp>
          <p:nvSpPr>
            <p:cNvPr id="366" name="pl366"/>
            <p:cNvSpPr/>
            <p:nvPr/>
          </p:nvSpPr>
          <p:spPr>
            <a:xfrm>
              <a:off x="1751274" y="377258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67" name="pl367"/>
            <p:cNvSpPr/>
            <p:nvPr/>
          </p:nvSpPr>
          <p:spPr>
            <a:xfrm>
              <a:off x="1751274" y="364972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68" name="pl368"/>
            <p:cNvSpPr/>
            <p:nvPr/>
          </p:nvSpPr>
          <p:spPr>
            <a:xfrm>
              <a:off x="1751274" y="352686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69" name="pl369"/>
            <p:cNvSpPr/>
            <p:nvPr/>
          </p:nvSpPr>
          <p:spPr>
            <a:xfrm>
              <a:off x="1751274" y="383401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70" name="pl370"/>
            <p:cNvSpPr/>
            <p:nvPr/>
          </p:nvSpPr>
          <p:spPr>
            <a:xfrm>
              <a:off x="1751274" y="371115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71" name="pl371"/>
            <p:cNvSpPr/>
            <p:nvPr/>
          </p:nvSpPr>
          <p:spPr>
            <a:xfrm>
              <a:off x="1751274" y="358829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72" name="pl372"/>
            <p:cNvSpPr/>
            <p:nvPr/>
          </p:nvSpPr>
          <p:spPr>
            <a:xfrm>
              <a:off x="1796116"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73" name="pl373"/>
            <p:cNvSpPr/>
            <p:nvPr/>
          </p:nvSpPr>
          <p:spPr>
            <a:xfrm>
              <a:off x="1924235"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74" name="pl374"/>
            <p:cNvSpPr/>
            <p:nvPr/>
          </p:nvSpPr>
          <p:spPr>
            <a:xfrm>
              <a:off x="2052353"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75" name="pl375"/>
            <p:cNvSpPr/>
            <p:nvPr/>
          </p:nvSpPr>
          <p:spPr>
            <a:xfrm>
              <a:off x="2180472"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76" name="pl376"/>
            <p:cNvSpPr/>
            <p:nvPr/>
          </p:nvSpPr>
          <p:spPr>
            <a:xfrm>
              <a:off x="2308591"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77" name="pl377"/>
            <p:cNvSpPr/>
            <p:nvPr/>
          </p:nvSpPr>
          <p:spPr>
            <a:xfrm>
              <a:off x="2436710"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78" name="pl378"/>
            <p:cNvSpPr/>
            <p:nvPr/>
          </p:nvSpPr>
          <p:spPr>
            <a:xfrm>
              <a:off x="2564828"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79" name="pl379"/>
            <p:cNvSpPr/>
            <p:nvPr/>
          </p:nvSpPr>
          <p:spPr>
            <a:xfrm>
              <a:off x="2692947"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80" name="pl380"/>
            <p:cNvSpPr/>
            <p:nvPr/>
          </p:nvSpPr>
          <p:spPr>
            <a:xfrm>
              <a:off x="1796116" y="3814360"/>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381" name="pl381"/>
            <p:cNvSpPr/>
            <p:nvPr/>
          </p:nvSpPr>
          <p:spPr>
            <a:xfrm>
              <a:off x="1796116" y="3745558"/>
              <a:ext cx="896831" cy="39315"/>
            </a:xfrm>
            <a:custGeom>
              <a:avLst/>
              <a:pathLst>
                <a:path w="896831" h="39315">
                  <a:moveTo>
                    <a:pt x="0" y="9828"/>
                  </a:moveTo>
                  <a:lnTo>
                    <a:pt x="128118" y="0"/>
                  </a:lnTo>
                  <a:lnTo>
                    <a:pt x="256237" y="14743"/>
                  </a:lnTo>
                  <a:lnTo>
                    <a:pt x="384356" y="34401"/>
                  </a:lnTo>
                  <a:lnTo>
                    <a:pt x="512475" y="39315"/>
                  </a:lnTo>
                  <a:lnTo>
                    <a:pt x="640593" y="24572"/>
                  </a:lnTo>
                  <a:lnTo>
                    <a:pt x="768712" y="24572"/>
                  </a:lnTo>
                  <a:lnTo>
                    <a:pt x="896831" y="24572"/>
                  </a:lnTo>
                </a:path>
              </a:pathLst>
            </a:custGeom>
            <a:ln w="40651" cap="flat">
              <a:solidFill>
                <a:srgbClr val="BEBEBE">
                  <a:alpha val="69803"/>
                </a:srgbClr>
              </a:solidFill>
              <a:prstDash val="solid"/>
              <a:round/>
            </a:ln>
          </p:spPr>
          <p:txBody>
            <a:bodyPr/>
            <a:lstStyle/>
            <a:p/>
          </p:txBody>
        </p:sp>
        <p:sp>
          <p:nvSpPr>
            <p:cNvPr id="382" name="pl382"/>
            <p:cNvSpPr/>
            <p:nvPr/>
          </p:nvSpPr>
          <p:spPr>
            <a:xfrm>
              <a:off x="1796116" y="3745558"/>
              <a:ext cx="896831" cy="39315"/>
            </a:xfrm>
            <a:custGeom>
              <a:avLst/>
              <a:pathLst>
                <a:path w="896831" h="39315">
                  <a:moveTo>
                    <a:pt x="0" y="9828"/>
                  </a:moveTo>
                  <a:lnTo>
                    <a:pt x="128118" y="0"/>
                  </a:lnTo>
                  <a:lnTo>
                    <a:pt x="256237" y="14743"/>
                  </a:lnTo>
                  <a:lnTo>
                    <a:pt x="384356" y="34401"/>
                  </a:lnTo>
                  <a:lnTo>
                    <a:pt x="512475" y="39315"/>
                  </a:lnTo>
                  <a:lnTo>
                    <a:pt x="640593" y="24572"/>
                  </a:lnTo>
                  <a:lnTo>
                    <a:pt x="768712" y="24572"/>
                  </a:lnTo>
                  <a:lnTo>
                    <a:pt x="896831" y="24572"/>
                  </a:lnTo>
                </a:path>
              </a:pathLst>
            </a:custGeom>
            <a:ln w="35231" cap="flat">
              <a:solidFill>
                <a:srgbClr val="BEBEBE">
                  <a:alpha val="69803"/>
                </a:srgbClr>
              </a:solidFill>
              <a:prstDash val="solid"/>
              <a:round/>
            </a:ln>
          </p:spPr>
          <p:txBody>
            <a:bodyPr/>
            <a:lstStyle/>
            <a:p/>
          </p:txBody>
        </p:sp>
        <p:sp>
          <p:nvSpPr>
            <p:cNvPr id="383" name="pl383"/>
            <p:cNvSpPr/>
            <p:nvPr/>
          </p:nvSpPr>
          <p:spPr>
            <a:xfrm>
              <a:off x="1796116" y="3814360"/>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384" name="pl384"/>
            <p:cNvSpPr/>
            <p:nvPr/>
          </p:nvSpPr>
          <p:spPr>
            <a:xfrm>
              <a:off x="1796116" y="3745558"/>
              <a:ext cx="896831" cy="39315"/>
            </a:xfrm>
            <a:custGeom>
              <a:avLst/>
              <a:pathLst>
                <a:path w="896831" h="39315">
                  <a:moveTo>
                    <a:pt x="0" y="9828"/>
                  </a:moveTo>
                  <a:lnTo>
                    <a:pt x="128118" y="0"/>
                  </a:lnTo>
                  <a:lnTo>
                    <a:pt x="256237" y="14743"/>
                  </a:lnTo>
                  <a:lnTo>
                    <a:pt x="384356" y="34401"/>
                  </a:lnTo>
                  <a:lnTo>
                    <a:pt x="512475" y="39315"/>
                  </a:lnTo>
                  <a:lnTo>
                    <a:pt x="640593" y="24572"/>
                  </a:lnTo>
                  <a:lnTo>
                    <a:pt x="768712" y="24572"/>
                  </a:lnTo>
                  <a:lnTo>
                    <a:pt x="896831" y="24572"/>
                  </a:lnTo>
                </a:path>
              </a:pathLst>
            </a:custGeom>
            <a:ln w="40651" cap="flat">
              <a:solidFill>
                <a:srgbClr val="000000">
                  <a:alpha val="100000"/>
                </a:srgbClr>
              </a:solidFill>
              <a:prstDash val="solid"/>
              <a:round/>
            </a:ln>
          </p:spPr>
          <p:txBody>
            <a:bodyPr/>
            <a:lstStyle/>
            <a:p/>
          </p:txBody>
        </p:sp>
        <p:sp>
          <p:nvSpPr>
            <p:cNvPr id="385" name="pl385"/>
            <p:cNvSpPr/>
            <p:nvPr/>
          </p:nvSpPr>
          <p:spPr>
            <a:xfrm>
              <a:off x="1796116" y="3745558"/>
              <a:ext cx="896831" cy="39315"/>
            </a:xfrm>
            <a:custGeom>
              <a:avLst/>
              <a:pathLst>
                <a:path w="896831" h="39315">
                  <a:moveTo>
                    <a:pt x="0" y="9828"/>
                  </a:moveTo>
                  <a:lnTo>
                    <a:pt x="128118" y="0"/>
                  </a:lnTo>
                  <a:lnTo>
                    <a:pt x="256237" y="14743"/>
                  </a:lnTo>
                  <a:lnTo>
                    <a:pt x="384356" y="34401"/>
                  </a:lnTo>
                  <a:lnTo>
                    <a:pt x="512475" y="39315"/>
                  </a:lnTo>
                  <a:lnTo>
                    <a:pt x="640593" y="24572"/>
                  </a:lnTo>
                  <a:lnTo>
                    <a:pt x="768712" y="24572"/>
                  </a:lnTo>
                  <a:lnTo>
                    <a:pt x="896831" y="24572"/>
                  </a:lnTo>
                </a:path>
              </a:pathLst>
            </a:custGeom>
            <a:ln w="35231" cap="flat">
              <a:solidFill>
                <a:srgbClr val="F26A21">
                  <a:alpha val="100000"/>
                </a:srgbClr>
              </a:solidFill>
              <a:prstDash val="solid"/>
              <a:round/>
            </a:ln>
          </p:spPr>
          <p:txBody>
            <a:bodyPr/>
            <a:lstStyle/>
            <a:p/>
          </p:txBody>
        </p:sp>
        <p:sp>
          <p:nvSpPr>
            <p:cNvPr id="386" name="pl386"/>
            <p:cNvSpPr/>
            <p:nvPr/>
          </p:nvSpPr>
          <p:spPr>
            <a:xfrm>
              <a:off x="1751274" y="383401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387" name="tx387"/>
            <p:cNvSpPr/>
            <p:nvPr/>
          </p:nvSpPr>
          <p:spPr>
            <a:xfrm>
              <a:off x="1735857" y="359235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388" name="tx388"/>
            <p:cNvSpPr/>
            <p:nvPr/>
          </p:nvSpPr>
          <p:spPr>
            <a:xfrm>
              <a:off x="1863976" y="358252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389" name="tx389"/>
            <p:cNvSpPr/>
            <p:nvPr/>
          </p:nvSpPr>
          <p:spPr>
            <a:xfrm>
              <a:off x="1992094" y="359727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390" name="tx390"/>
            <p:cNvSpPr/>
            <p:nvPr/>
          </p:nvSpPr>
          <p:spPr>
            <a:xfrm>
              <a:off x="2124237" y="3616930"/>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391" name="tx391"/>
            <p:cNvSpPr/>
            <p:nvPr/>
          </p:nvSpPr>
          <p:spPr>
            <a:xfrm>
              <a:off x="2248332" y="36218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392" name="tx392"/>
            <p:cNvSpPr/>
            <p:nvPr/>
          </p:nvSpPr>
          <p:spPr>
            <a:xfrm>
              <a:off x="2376451" y="36071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393" name="tx393"/>
            <p:cNvSpPr/>
            <p:nvPr/>
          </p:nvSpPr>
          <p:spPr>
            <a:xfrm>
              <a:off x="2504570" y="36071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394" name="tx394"/>
            <p:cNvSpPr/>
            <p:nvPr/>
          </p:nvSpPr>
          <p:spPr>
            <a:xfrm>
              <a:off x="2632688" y="36071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395" name="rc395"/>
            <p:cNvSpPr/>
            <p:nvPr/>
          </p:nvSpPr>
          <p:spPr>
            <a:xfrm>
              <a:off x="1751274" y="4135168"/>
              <a:ext cx="986514" cy="367599"/>
            </a:xfrm>
            <a:prstGeom prst="rect">
              <a:avLst/>
            </a:prstGeom>
            <a:solidFill>
              <a:srgbClr val="EBEBEB">
                <a:alpha val="100000"/>
              </a:srgbClr>
            </a:solidFill>
          </p:spPr>
          <p:txBody>
            <a:bodyPr/>
            <a:lstStyle/>
            <a:p/>
          </p:txBody>
        </p:sp>
        <p:sp>
          <p:nvSpPr>
            <p:cNvPr id="396" name="pl396"/>
            <p:cNvSpPr/>
            <p:nvPr/>
          </p:nvSpPr>
          <p:spPr>
            <a:xfrm>
              <a:off x="1751274" y="442462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97" name="pl397"/>
            <p:cNvSpPr/>
            <p:nvPr/>
          </p:nvSpPr>
          <p:spPr>
            <a:xfrm>
              <a:off x="1751274" y="430176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98" name="pl398"/>
            <p:cNvSpPr/>
            <p:nvPr/>
          </p:nvSpPr>
          <p:spPr>
            <a:xfrm>
              <a:off x="1751274" y="417890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99" name="pl399"/>
            <p:cNvSpPr/>
            <p:nvPr/>
          </p:nvSpPr>
          <p:spPr>
            <a:xfrm>
              <a:off x="1751274" y="448605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00" name="pl400"/>
            <p:cNvSpPr/>
            <p:nvPr/>
          </p:nvSpPr>
          <p:spPr>
            <a:xfrm>
              <a:off x="1751274" y="436319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01" name="pl401"/>
            <p:cNvSpPr/>
            <p:nvPr/>
          </p:nvSpPr>
          <p:spPr>
            <a:xfrm>
              <a:off x="1751274" y="424033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02" name="pl402"/>
            <p:cNvSpPr/>
            <p:nvPr/>
          </p:nvSpPr>
          <p:spPr>
            <a:xfrm>
              <a:off x="1796116"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03" name="pl403"/>
            <p:cNvSpPr/>
            <p:nvPr/>
          </p:nvSpPr>
          <p:spPr>
            <a:xfrm>
              <a:off x="1924235"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04" name="pl404"/>
            <p:cNvSpPr/>
            <p:nvPr/>
          </p:nvSpPr>
          <p:spPr>
            <a:xfrm>
              <a:off x="2052353"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05" name="pl405"/>
            <p:cNvSpPr/>
            <p:nvPr/>
          </p:nvSpPr>
          <p:spPr>
            <a:xfrm>
              <a:off x="2180472"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06" name="pl406"/>
            <p:cNvSpPr/>
            <p:nvPr/>
          </p:nvSpPr>
          <p:spPr>
            <a:xfrm>
              <a:off x="2308591"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07" name="pl407"/>
            <p:cNvSpPr/>
            <p:nvPr/>
          </p:nvSpPr>
          <p:spPr>
            <a:xfrm>
              <a:off x="2436710"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08" name="pl408"/>
            <p:cNvSpPr/>
            <p:nvPr/>
          </p:nvSpPr>
          <p:spPr>
            <a:xfrm>
              <a:off x="2564828"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09" name="pl409"/>
            <p:cNvSpPr/>
            <p:nvPr/>
          </p:nvSpPr>
          <p:spPr>
            <a:xfrm>
              <a:off x="2692947"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10" name="pl410"/>
            <p:cNvSpPr/>
            <p:nvPr/>
          </p:nvSpPr>
          <p:spPr>
            <a:xfrm>
              <a:off x="1796116" y="4466401"/>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411" name="pl411"/>
            <p:cNvSpPr/>
            <p:nvPr/>
          </p:nvSpPr>
          <p:spPr>
            <a:xfrm>
              <a:off x="1796116" y="4407428"/>
              <a:ext cx="896831" cy="68802"/>
            </a:xfrm>
            <a:custGeom>
              <a:avLst/>
              <a:pathLst>
                <a:path w="896831" h="68802">
                  <a:moveTo>
                    <a:pt x="0" y="63887"/>
                  </a:moveTo>
                  <a:lnTo>
                    <a:pt x="128118" y="68802"/>
                  </a:lnTo>
                  <a:lnTo>
                    <a:pt x="256237" y="49144"/>
                  </a:lnTo>
                  <a:lnTo>
                    <a:pt x="384356" y="24572"/>
                  </a:lnTo>
                  <a:lnTo>
                    <a:pt x="512475" y="0"/>
                  </a:lnTo>
                  <a:lnTo>
                    <a:pt x="640593" y="29486"/>
                  </a:lnTo>
                  <a:lnTo>
                    <a:pt x="768712" y="68802"/>
                  </a:lnTo>
                  <a:lnTo>
                    <a:pt x="896831" y="68802"/>
                  </a:lnTo>
                </a:path>
              </a:pathLst>
            </a:custGeom>
            <a:ln w="40651" cap="flat">
              <a:solidFill>
                <a:srgbClr val="BEBEBE">
                  <a:alpha val="69803"/>
                </a:srgbClr>
              </a:solidFill>
              <a:prstDash val="solid"/>
              <a:round/>
            </a:ln>
          </p:spPr>
          <p:txBody>
            <a:bodyPr/>
            <a:lstStyle/>
            <a:p/>
          </p:txBody>
        </p:sp>
        <p:sp>
          <p:nvSpPr>
            <p:cNvPr id="412" name="pl412"/>
            <p:cNvSpPr/>
            <p:nvPr/>
          </p:nvSpPr>
          <p:spPr>
            <a:xfrm>
              <a:off x="1796116" y="4407428"/>
              <a:ext cx="896831" cy="68802"/>
            </a:xfrm>
            <a:custGeom>
              <a:avLst/>
              <a:pathLst>
                <a:path w="896831" h="68802">
                  <a:moveTo>
                    <a:pt x="0" y="63887"/>
                  </a:moveTo>
                  <a:lnTo>
                    <a:pt x="128118" y="68802"/>
                  </a:lnTo>
                  <a:lnTo>
                    <a:pt x="256237" y="49144"/>
                  </a:lnTo>
                  <a:lnTo>
                    <a:pt x="384356" y="24572"/>
                  </a:lnTo>
                  <a:lnTo>
                    <a:pt x="512475" y="0"/>
                  </a:lnTo>
                  <a:lnTo>
                    <a:pt x="640593" y="29486"/>
                  </a:lnTo>
                  <a:lnTo>
                    <a:pt x="768712" y="68802"/>
                  </a:lnTo>
                  <a:lnTo>
                    <a:pt x="896831" y="68802"/>
                  </a:lnTo>
                </a:path>
              </a:pathLst>
            </a:custGeom>
            <a:ln w="35231" cap="flat">
              <a:solidFill>
                <a:srgbClr val="BEBEBE">
                  <a:alpha val="69803"/>
                </a:srgbClr>
              </a:solidFill>
              <a:prstDash val="solid"/>
              <a:round/>
            </a:ln>
          </p:spPr>
          <p:txBody>
            <a:bodyPr/>
            <a:lstStyle/>
            <a:p/>
          </p:txBody>
        </p:sp>
        <p:sp>
          <p:nvSpPr>
            <p:cNvPr id="413" name="pl413"/>
            <p:cNvSpPr/>
            <p:nvPr/>
          </p:nvSpPr>
          <p:spPr>
            <a:xfrm>
              <a:off x="1796116" y="4466401"/>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414" name="pl414"/>
            <p:cNvSpPr/>
            <p:nvPr/>
          </p:nvSpPr>
          <p:spPr>
            <a:xfrm>
              <a:off x="1796116" y="4407428"/>
              <a:ext cx="896831" cy="68802"/>
            </a:xfrm>
            <a:custGeom>
              <a:avLst/>
              <a:pathLst>
                <a:path w="896831" h="68802">
                  <a:moveTo>
                    <a:pt x="0" y="63887"/>
                  </a:moveTo>
                  <a:lnTo>
                    <a:pt x="128118" y="68802"/>
                  </a:lnTo>
                  <a:lnTo>
                    <a:pt x="256237" y="49144"/>
                  </a:lnTo>
                  <a:lnTo>
                    <a:pt x="384356" y="24572"/>
                  </a:lnTo>
                  <a:lnTo>
                    <a:pt x="512475" y="0"/>
                  </a:lnTo>
                  <a:lnTo>
                    <a:pt x="640593" y="29486"/>
                  </a:lnTo>
                  <a:lnTo>
                    <a:pt x="768712" y="68802"/>
                  </a:lnTo>
                  <a:lnTo>
                    <a:pt x="896831" y="68802"/>
                  </a:lnTo>
                </a:path>
              </a:pathLst>
            </a:custGeom>
            <a:ln w="40651" cap="flat">
              <a:solidFill>
                <a:srgbClr val="000000">
                  <a:alpha val="100000"/>
                </a:srgbClr>
              </a:solidFill>
              <a:prstDash val="solid"/>
              <a:round/>
            </a:ln>
          </p:spPr>
          <p:txBody>
            <a:bodyPr/>
            <a:lstStyle/>
            <a:p/>
          </p:txBody>
        </p:sp>
        <p:sp>
          <p:nvSpPr>
            <p:cNvPr id="415" name="pl415"/>
            <p:cNvSpPr/>
            <p:nvPr/>
          </p:nvSpPr>
          <p:spPr>
            <a:xfrm>
              <a:off x="1796116" y="4407428"/>
              <a:ext cx="896831" cy="68802"/>
            </a:xfrm>
            <a:custGeom>
              <a:avLst/>
              <a:pathLst>
                <a:path w="896831" h="68802">
                  <a:moveTo>
                    <a:pt x="0" y="63887"/>
                  </a:moveTo>
                  <a:lnTo>
                    <a:pt x="128118" y="68802"/>
                  </a:lnTo>
                  <a:lnTo>
                    <a:pt x="256237" y="49144"/>
                  </a:lnTo>
                  <a:lnTo>
                    <a:pt x="384356" y="24572"/>
                  </a:lnTo>
                  <a:lnTo>
                    <a:pt x="512475" y="0"/>
                  </a:lnTo>
                  <a:lnTo>
                    <a:pt x="640593" y="29486"/>
                  </a:lnTo>
                  <a:lnTo>
                    <a:pt x="768712" y="68802"/>
                  </a:lnTo>
                  <a:lnTo>
                    <a:pt x="896831" y="68802"/>
                  </a:lnTo>
                </a:path>
              </a:pathLst>
            </a:custGeom>
            <a:ln w="35231" cap="flat">
              <a:solidFill>
                <a:srgbClr val="F26A21">
                  <a:alpha val="100000"/>
                </a:srgbClr>
              </a:solidFill>
              <a:prstDash val="solid"/>
              <a:round/>
            </a:ln>
          </p:spPr>
          <p:txBody>
            <a:bodyPr/>
            <a:lstStyle/>
            <a:p/>
          </p:txBody>
        </p:sp>
        <p:sp>
          <p:nvSpPr>
            <p:cNvPr id="416" name="pl416"/>
            <p:cNvSpPr/>
            <p:nvPr/>
          </p:nvSpPr>
          <p:spPr>
            <a:xfrm>
              <a:off x="1751274" y="448605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417" name="tx417"/>
            <p:cNvSpPr/>
            <p:nvPr/>
          </p:nvSpPr>
          <p:spPr>
            <a:xfrm>
              <a:off x="1765986" y="430828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18" name="tx418"/>
            <p:cNvSpPr/>
            <p:nvPr/>
          </p:nvSpPr>
          <p:spPr>
            <a:xfrm>
              <a:off x="1894105" y="431320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19" name="tx419"/>
            <p:cNvSpPr/>
            <p:nvPr/>
          </p:nvSpPr>
          <p:spPr>
            <a:xfrm>
              <a:off x="2022224" y="42935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420" name="tx420"/>
            <p:cNvSpPr/>
            <p:nvPr/>
          </p:nvSpPr>
          <p:spPr>
            <a:xfrm>
              <a:off x="2124237" y="4268971"/>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421" name="tx421"/>
            <p:cNvSpPr/>
            <p:nvPr/>
          </p:nvSpPr>
          <p:spPr>
            <a:xfrm>
              <a:off x="2248332" y="424439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422" name="tx422"/>
            <p:cNvSpPr/>
            <p:nvPr/>
          </p:nvSpPr>
          <p:spPr>
            <a:xfrm>
              <a:off x="2376451" y="42738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423" name="tx423"/>
            <p:cNvSpPr/>
            <p:nvPr/>
          </p:nvSpPr>
          <p:spPr>
            <a:xfrm>
              <a:off x="2534699" y="431320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24" name="tx424"/>
            <p:cNvSpPr/>
            <p:nvPr/>
          </p:nvSpPr>
          <p:spPr>
            <a:xfrm>
              <a:off x="2662818" y="431320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25" name="rc425"/>
            <p:cNvSpPr/>
            <p:nvPr/>
          </p:nvSpPr>
          <p:spPr>
            <a:xfrm>
              <a:off x="1751274" y="4787209"/>
              <a:ext cx="986514" cy="367599"/>
            </a:xfrm>
            <a:prstGeom prst="rect">
              <a:avLst/>
            </a:prstGeom>
            <a:solidFill>
              <a:srgbClr val="EBEBEB">
                <a:alpha val="100000"/>
              </a:srgbClr>
            </a:solidFill>
          </p:spPr>
          <p:txBody>
            <a:bodyPr/>
            <a:lstStyle/>
            <a:p/>
          </p:txBody>
        </p:sp>
        <p:sp>
          <p:nvSpPr>
            <p:cNvPr id="426" name="pl426"/>
            <p:cNvSpPr/>
            <p:nvPr/>
          </p:nvSpPr>
          <p:spPr>
            <a:xfrm>
              <a:off x="1751274" y="507666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427" name="pl427"/>
            <p:cNvSpPr/>
            <p:nvPr/>
          </p:nvSpPr>
          <p:spPr>
            <a:xfrm>
              <a:off x="1751274" y="495380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428" name="pl428"/>
            <p:cNvSpPr/>
            <p:nvPr/>
          </p:nvSpPr>
          <p:spPr>
            <a:xfrm>
              <a:off x="1751274" y="483094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429" name="pl429"/>
            <p:cNvSpPr/>
            <p:nvPr/>
          </p:nvSpPr>
          <p:spPr>
            <a:xfrm>
              <a:off x="1751274" y="513809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30" name="pl430"/>
            <p:cNvSpPr/>
            <p:nvPr/>
          </p:nvSpPr>
          <p:spPr>
            <a:xfrm>
              <a:off x="1751274" y="501523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31" name="pl431"/>
            <p:cNvSpPr/>
            <p:nvPr/>
          </p:nvSpPr>
          <p:spPr>
            <a:xfrm>
              <a:off x="1751274" y="489237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32" name="pl432"/>
            <p:cNvSpPr/>
            <p:nvPr/>
          </p:nvSpPr>
          <p:spPr>
            <a:xfrm>
              <a:off x="1796116"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33" name="pl433"/>
            <p:cNvSpPr/>
            <p:nvPr/>
          </p:nvSpPr>
          <p:spPr>
            <a:xfrm>
              <a:off x="1924235"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34" name="pl434"/>
            <p:cNvSpPr/>
            <p:nvPr/>
          </p:nvSpPr>
          <p:spPr>
            <a:xfrm>
              <a:off x="2052353"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35" name="pl435"/>
            <p:cNvSpPr/>
            <p:nvPr/>
          </p:nvSpPr>
          <p:spPr>
            <a:xfrm>
              <a:off x="2180472"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36" name="pl436"/>
            <p:cNvSpPr/>
            <p:nvPr/>
          </p:nvSpPr>
          <p:spPr>
            <a:xfrm>
              <a:off x="2308591"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37" name="pl437"/>
            <p:cNvSpPr/>
            <p:nvPr/>
          </p:nvSpPr>
          <p:spPr>
            <a:xfrm>
              <a:off x="2436710"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38" name="pl438"/>
            <p:cNvSpPr/>
            <p:nvPr/>
          </p:nvSpPr>
          <p:spPr>
            <a:xfrm>
              <a:off x="2564828"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39" name="pl439"/>
            <p:cNvSpPr/>
            <p:nvPr/>
          </p:nvSpPr>
          <p:spPr>
            <a:xfrm>
              <a:off x="2692947"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40" name="pl440"/>
            <p:cNvSpPr/>
            <p:nvPr/>
          </p:nvSpPr>
          <p:spPr>
            <a:xfrm>
              <a:off x="1796116" y="5118442"/>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441" name="pl441"/>
            <p:cNvSpPr/>
            <p:nvPr/>
          </p:nvSpPr>
          <p:spPr>
            <a:xfrm>
              <a:off x="1796116" y="5128270"/>
              <a:ext cx="896831" cy="9828"/>
            </a:xfrm>
            <a:custGeom>
              <a:avLst/>
              <a:pathLst>
                <a:path w="896831" h="9828">
                  <a:moveTo>
                    <a:pt x="0" y="9828"/>
                  </a:moveTo>
                  <a:lnTo>
                    <a:pt x="128118" y="0"/>
                  </a:lnTo>
                  <a:lnTo>
                    <a:pt x="256237" y="0"/>
                  </a:lnTo>
                  <a:lnTo>
                    <a:pt x="384356" y="9828"/>
                  </a:lnTo>
                  <a:lnTo>
                    <a:pt x="512475" y="9828"/>
                  </a:lnTo>
                  <a:lnTo>
                    <a:pt x="640593" y="9828"/>
                  </a:lnTo>
                  <a:lnTo>
                    <a:pt x="768712" y="9828"/>
                  </a:lnTo>
                  <a:lnTo>
                    <a:pt x="896831" y="9828"/>
                  </a:lnTo>
                </a:path>
              </a:pathLst>
            </a:custGeom>
            <a:ln w="40651" cap="flat">
              <a:solidFill>
                <a:srgbClr val="BEBEBE">
                  <a:alpha val="69803"/>
                </a:srgbClr>
              </a:solidFill>
              <a:prstDash val="solid"/>
              <a:round/>
            </a:ln>
          </p:spPr>
          <p:txBody>
            <a:bodyPr/>
            <a:lstStyle/>
            <a:p/>
          </p:txBody>
        </p:sp>
        <p:sp>
          <p:nvSpPr>
            <p:cNvPr id="442" name="pl442"/>
            <p:cNvSpPr/>
            <p:nvPr/>
          </p:nvSpPr>
          <p:spPr>
            <a:xfrm>
              <a:off x="1796116" y="5128270"/>
              <a:ext cx="896831" cy="9828"/>
            </a:xfrm>
            <a:custGeom>
              <a:avLst/>
              <a:pathLst>
                <a:path w="896831" h="9828">
                  <a:moveTo>
                    <a:pt x="0" y="9828"/>
                  </a:moveTo>
                  <a:lnTo>
                    <a:pt x="128118" y="0"/>
                  </a:lnTo>
                  <a:lnTo>
                    <a:pt x="256237" y="0"/>
                  </a:lnTo>
                  <a:lnTo>
                    <a:pt x="384356" y="9828"/>
                  </a:lnTo>
                  <a:lnTo>
                    <a:pt x="512475" y="9828"/>
                  </a:lnTo>
                  <a:lnTo>
                    <a:pt x="640593" y="9828"/>
                  </a:lnTo>
                  <a:lnTo>
                    <a:pt x="768712" y="9828"/>
                  </a:lnTo>
                  <a:lnTo>
                    <a:pt x="896831" y="9828"/>
                  </a:lnTo>
                </a:path>
              </a:pathLst>
            </a:custGeom>
            <a:ln w="35231" cap="flat">
              <a:solidFill>
                <a:srgbClr val="BEBEBE">
                  <a:alpha val="69803"/>
                </a:srgbClr>
              </a:solidFill>
              <a:prstDash val="solid"/>
              <a:round/>
            </a:ln>
          </p:spPr>
          <p:txBody>
            <a:bodyPr/>
            <a:lstStyle/>
            <a:p/>
          </p:txBody>
        </p:sp>
        <p:sp>
          <p:nvSpPr>
            <p:cNvPr id="443" name="pl443"/>
            <p:cNvSpPr/>
            <p:nvPr/>
          </p:nvSpPr>
          <p:spPr>
            <a:xfrm>
              <a:off x="1796116" y="5118442"/>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444" name="pl444"/>
            <p:cNvSpPr/>
            <p:nvPr/>
          </p:nvSpPr>
          <p:spPr>
            <a:xfrm>
              <a:off x="1796116" y="5128270"/>
              <a:ext cx="896831" cy="9828"/>
            </a:xfrm>
            <a:custGeom>
              <a:avLst/>
              <a:pathLst>
                <a:path w="896831" h="9828">
                  <a:moveTo>
                    <a:pt x="0" y="9828"/>
                  </a:moveTo>
                  <a:lnTo>
                    <a:pt x="128118" y="0"/>
                  </a:lnTo>
                  <a:lnTo>
                    <a:pt x="256237" y="0"/>
                  </a:lnTo>
                  <a:lnTo>
                    <a:pt x="384356" y="9828"/>
                  </a:lnTo>
                  <a:lnTo>
                    <a:pt x="512475" y="9828"/>
                  </a:lnTo>
                  <a:lnTo>
                    <a:pt x="640593" y="9828"/>
                  </a:lnTo>
                  <a:lnTo>
                    <a:pt x="768712" y="9828"/>
                  </a:lnTo>
                  <a:lnTo>
                    <a:pt x="896831" y="9828"/>
                  </a:lnTo>
                </a:path>
              </a:pathLst>
            </a:custGeom>
            <a:ln w="40651" cap="flat">
              <a:solidFill>
                <a:srgbClr val="000000">
                  <a:alpha val="100000"/>
                </a:srgbClr>
              </a:solidFill>
              <a:prstDash val="solid"/>
              <a:round/>
            </a:ln>
          </p:spPr>
          <p:txBody>
            <a:bodyPr/>
            <a:lstStyle/>
            <a:p/>
          </p:txBody>
        </p:sp>
        <p:sp>
          <p:nvSpPr>
            <p:cNvPr id="445" name="pl445"/>
            <p:cNvSpPr/>
            <p:nvPr/>
          </p:nvSpPr>
          <p:spPr>
            <a:xfrm>
              <a:off x="1796116" y="5128270"/>
              <a:ext cx="896831" cy="9828"/>
            </a:xfrm>
            <a:custGeom>
              <a:avLst/>
              <a:pathLst>
                <a:path w="896831" h="9828">
                  <a:moveTo>
                    <a:pt x="0" y="9828"/>
                  </a:moveTo>
                  <a:lnTo>
                    <a:pt x="128118" y="0"/>
                  </a:lnTo>
                  <a:lnTo>
                    <a:pt x="256237" y="0"/>
                  </a:lnTo>
                  <a:lnTo>
                    <a:pt x="384356" y="9828"/>
                  </a:lnTo>
                  <a:lnTo>
                    <a:pt x="512475" y="9828"/>
                  </a:lnTo>
                  <a:lnTo>
                    <a:pt x="640593" y="9828"/>
                  </a:lnTo>
                  <a:lnTo>
                    <a:pt x="768712" y="9828"/>
                  </a:lnTo>
                  <a:lnTo>
                    <a:pt x="896831" y="9828"/>
                  </a:lnTo>
                </a:path>
              </a:pathLst>
            </a:custGeom>
            <a:ln w="35231" cap="flat">
              <a:solidFill>
                <a:srgbClr val="F26A21">
                  <a:alpha val="100000"/>
                </a:srgbClr>
              </a:solidFill>
              <a:prstDash val="solid"/>
              <a:round/>
            </a:ln>
          </p:spPr>
          <p:txBody>
            <a:bodyPr/>
            <a:lstStyle/>
            <a:p/>
          </p:txBody>
        </p:sp>
        <p:sp>
          <p:nvSpPr>
            <p:cNvPr id="446" name="pl446"/>
            <p:cNvSpPr/>
            <p:nvPr/>
          </p:nvSpPr>
          <p:spPr>
            <a:xfrm>
              <a:off x="1751274" y="5138099"/>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447" name="tx447"/>
            <p:cNvSpPr/>
            <p:nvPr/>
          </p:nvSpPr>
          <p:spPr>
            <a:xfrm>
              <a:off x="1765986"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48" name="tx448"/>
            <p:cNvSpPr/>
            <p:nvPr/>
          </p:nvSpPr>
          <p:spPr>
            <a:xfrm>
              <a:off x="1894105" y="496524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49" name="tx449"/>
            <p:cNvSpPr/>
            <p:nvPr/>
          </p:nvSpPr>
          <p:spPr>
            <a:xfrm>
              <a:off x="2022224" y="496524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50" name="tx450"/>
            <p:cNvSpPr/>
            <p:nvPr/>
          </p:nvSpPr>
          <p:spPr>
            <a:xfrm>
              <a:off x="2150343"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51" name="tx451"/>
            <p:cNvSpPr/>
            <p:nvPr/>
          </p:nvSpPr>
          <p:spPr>
            <a:xfrm>
              <a:off x="2278461"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52" name="tx452"/>
            <p:cNvSpPr/>
            <p:nvPr/>
          </p:nvSpPr>
          <p:spPr>
            <a:xfrm>
              <a:off x="2406580"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53" name="tx453"/>
            <p:cNvSpPr/>
            <p:nvPr/>
          </p:nvSpPr>
          <p:spPr>
            <a:xfrm>
              <a:off x="2534699"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54" name="tx454"/>
            <p:cNvSpPr/>
            <p:nvPr/>
          </p:nvSpPr>
          <p:spPr>
            <a:xfrm>
              <a:off x="2662818"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55" name="rc455"/>
            <p:cNvSpPr/>
            <p:nvPr/>
          </p:nvSpPr>
          <p:spPr>
            <a:xfrm>
              <a:off x="1751274" y="5439250"/>
              <a:ext cx="986514" cy="367599"/>
            </a:xfrm>
            <a:prstGeom prst="rect">
              <a:avLst/>
            </a:prstGeom>
            <a:solidFill>
              <a:srgbClr val="EBEBEB">
                <a:alpha val="100000"/>
              </a:srgbClr>
            </a:solidFill>
          </p:spPr>
          <p:txBody>
            <a:bodyPr/>
            <a:lstStyle/>
            <a:p/>
          </p:txBody>
        </p:sp>
        <p:sp>
          <p:nvSpPr>
            <p:cNvPr id="456" name="pl456"/>
            <p:cNvSpPr/>
            <p:nvPr/>
          </p:nvSpPr>
          <p:spPr>
            <a:xfrm>
              <a:off x="1751274" y="572871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457" name="pl457"/>
            <p:cNvSpPr/>
            <p:nvPr/>
          </p:nvSpPr>
          <p:spPr>
            <a:xfrm>
              <a:off x="1751274" y="560584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458" name="pl458"/>
            <p:cNvSpPr/>
            <p:nvPr/>
          </p:nvSpPr>
          <p:spPr>
            <a:xfrm>
              <a:off x="1751274" y="548298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459" name="pl459"/>
            <p:cNvSpPr/>
            <p:nvPr/>
          </p:nvSpPr>
          <p:spPr>
            <a:xfrm>
              <a:off x="1751274" y="579014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60" name="pl460"/>
            <p:cNvSpPr/>
            <p:nvPr/>
          </p:nvSpPr>
          <p:spPr>
            <a:xfrm>
              <a:off x="1751274" y="566727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61" name="pl461"/>
            <p:cNvSpPr/>
            <p:nvPr/>
          </p:nvSpPr>
          <p:spPr>
            <a:xfrm>
              <a:off x="1751274" y="554441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62" name="pl462"/>
            <p:cNvSpPr/>
            <p:nvPr/>
          </p:nvSpPr>
          <p:spPr>
            <a:xfrm>
              <a:off x="1796116"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63" name="pl463"/>
            <p:cNvSpPr/>
            <p:nvPr/>
          </p:nvSpPr>
          <p:spPr>
            <a:xfrm>
              <a:off x="1924235"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64" name="pl464"/>
            <p:cNvSpPr/>
            <p:nvPr/>
          </p:nvSpPr>
          <p:spPr>
            <a:xfrm>
              <a:off x="2052353"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65" name="pl465"/>
            <p:cNvSpPr/>
            <p:nvPr/>
          </p:nvSpPr>
          <p:spPr>
            <a:xfrm>
              <a:off x="2180472"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66" name="pl466"/>
            <p:cNvSpPr/>
            <p:nvPr/>
          </p:nvSpPr>
          <p:spPr>
            <a:xfrm>
              <a:off x="2308591"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67" name="pl467"/>
            <p:cNvSpPr/>
            <p:nvPr/>
          </p:nvSpPr>
          <p:spPr>
            <a:xfrm>
              <a:off x="2436710"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68" name="pl468"/>
            <p:cNvSpPr/>
            <p:nvPr/>
          </p:nvSpPr>
          <p:spPr>
            <a:xfrm>
              <a:off x="2564828"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69" name="pl469"/>
            <p:cNvSpPr/>
            <p:nvPr/>
          </p:nvSpPr>
          <p:spPr>
            <a:xfrm>
              <a:off x="2692947"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70" name="pl470"/>
            <p:cNvSpPr/>
            <p:nvPr/>
          </p:nvSpPr>
          <p:spPr>
            <a:xfrm>
              <a:off x="1796116" y="5770482"/>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471" name="pl471"/>
            <p:cNvSpPr/>
            <p:nvPr/>
          </p:nvSpPr>
          <p:spPr>
            <a:xfrm>
              <a:off x="1796116" y="5696766"/>
              <a:ext cx="896831" cy="88459"/>
            </a:xfrm>
            <a:custGeom>
              <a:avLst/>
              <a:pathLst>
                <a:path w="896831" h="88459">
                  <a:moveTo>
                    <a:pt x="0" y="73716"/>
                  </a:moveTo>
                  <a:lnTo>
                    <a:pt x="128118" y="58973"/>
                  </a:lnTo>
                  <a:lnTo>
                    <a:pt x="256237" y="83545"/>
                  </a:lnTo>
                  <a:lnTo>
                    <a:pt x="384356" y="68802"/>
                  </a:lnTo>
                  <a:lnTo>
                    <a:pt x="512475" y="88459"/>
                  </a:lnTo>
                  <a:lnTo>
                    <a:pt x="640593" y="0"/>
                  </a:lnTo>
                  <a:lnTo>
                    <a:pt x="768712" y="83545"/>
                  </a:lnTo>
                  <a:lnTo>
                    <a:pt x="896831" y="83545"/>
                  </a:lnTo>
                </a:path>
              </a:pathLst>
            </a:custGeom>
            <a:ln w="40651" cap="flat">
              <a:solidFill>
                <a:srgbClr val="BEBEBE">
                  <a:alpha val="69803"/>
                </a:srgbClr>
              </a:solidFill>
              <a:prstDash val="solid"/>
              <a:round/>
            </a:ln>
          </p:spPr>
          <p:txBody>
            <a:bodyPr/>
            <a:lstStyle/>
            <a:p/>
          </p:txBody>
        </p:sp>
        <p:sp>
          <p:nvSpPr>
            <p:cNvPr id="472" name="pl472"/>
            <p:cNvSpPr/>
            <p:nvPr/>
          </p:nvSpPr>
          <p:spPr>
            <a:xfrm>
              <a:off x="1796116" y="5696766"/>
              <a:ext cx="896831" cy="88459"/>
            </a:xfrm>
            <a:custGeom>
              <a:avLst/>
              <a:pathLst>
                <a:path w="896831" h="88459">
                  <a:moveTo>
                    <a:pt x="0" y="73716"/>
                  </a:moveTo>
                  <a:lnTo>
                    <a:pt x="128118" y="58973"/>
                  </a:lnTo>
                  <a:lnTo>
                    <a:pt x="256237" y="83545"/>
                  </a:lnTo>
                  <a:lnTo>
                    <a:pt x="384356" y="68802"/>
                  </a:lnTo>
                  <a:lnTo>
                    <a:pt x="512475" y="88459"/>
                  </a:lnTo>
                  <a:lnTo>
                    <a:pt x="640593" y="0"/>
                  </a:lnTo>
                  <a:lnTo>
                    <a:pt x="768712" y="83545"/>
                  </a:lnTo>
                  <a:lnTo>
                    <a:pt x="896831" y="83545"/>
                  </a:lnTo>
                </a:path>
              </a:pathLst>
            </a:custGeom>
            <a:ln w="35231" cap="flat">
              <a:solidFill>
                <a:srgbClr val="BEBEBE">
                  <a:alpha val="69803"/>
                </a:srgbClr>
              </a:solidFill>
              <a:prstDash val="solid"/>
              <a:round/>
            </a:ln>
          </p:spPr>
          <p:txBody>
            <a:bodyPr/>
            <a:lstStyle/>
            <a:p/>
          </p:txBody>
        </p:sp>
        <p:sp>
          <p:nvSpPr>
            <p:cNvPr id="473" name="pl473"/>
            <p:cNvSpPr/>
            <p:nvPr/>
          </p:nvSpPr>
          <p:spPr>
            <a:xfrm>
              <a:off x="1796116" y="5770482"/>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474" name="pl474"/>
            <p:cNvSpPr/>
            <p:nvPr/>
          </p:nvSpPr>
          <p:spPr>
            <a:xfrm>
              <a:off x="1796116" y="5696766"/>
              <a:ext cx="896831" cy="88459"/>
            </a:xfrm>
            <a:custGeom>
              <a:avLst/>
              <a:pathLst>
                <a:path w="896831" h="88459">
                  <a:moveTo>
                    <a:pt x="0" y="73716"/>
                  </a:moveTo>
                  <a:lnTo>
                    <a:pt x="128118" y="58973"/>
                  </a:lnTo>
                  <a:lnTo>
                    <a:pt x="256237" y="83545"/>
                  </a:lnTo>
                  <a:lnTo>
                    <a:pt x="384356" y="68802"/>
                  </a:lnTo>
                  <a:lnTo>
                    <a:pt x="512475" y="88459"/>
                  </a:lnTo>
                  <a:lnTo>
                    <a:pt x="640593" y="0"/>
                  </a:lnTo>
                  <a:lnTo>
                    <a:pt x="768712" y="83545"/>
                  </a:lnTo>
                  <a:lnTo>
                    <a:pt x="896831" y="83545"/>
                  </a:lnTo>
                </a:path>
              </a:pathLst>
            </a:custGeom>
            <a:ln w="40651" cap="flat">
              <a:solidFill>
                <a:srgbClr val="000000">
                  <a:alpha val="100000"/>
                </a:srgbClr>
              </a:solidFill>
              <a:prstDash val="solid"/>
              <a:round/>
            </a:ln>
          </p:spPr>
          <p:txBody>
            <a:bodyPr/>
            <a:lstStyle/>
            <a:p/>
          </p:txBody>
        </p:sp>
        <p:sp>
          <p:nvSpPr>
            <p:cNvPr id="475" name="pl475"/>
            <p:cNvSpPr/>
            <p:nvPr/>
          </p:nvSpPr>
          <p:spPr>
            <a:xfrm>
              <a:off x="1796116" y="5696766"/>
              <a:ext cx="896831" cy="88459"/>
            </a:xfrm>
            <a:custGeom>
              <a:avLst/>
              <a:pathLst>
                <a:path w="896831" h="88459">
                  <a:moveTo>
                    <a:pt x="0" y="73716"/>
                  </a:moveTo>
                  <a:lnTo>
                    <a:pt x="128118" y="58973"/>
                  </a:lnTo>
                  <a:lnTo>
                    <a:pt x="256237" y="83545"/>
                  </a:lnTo>
                  <a:lnTo>
                    <a:pt x="384356" y="68802"/>
                  </a:lnTo>
                  <a:lnTo>
                    <a:pt x="512475" y="88459"/>
                  </a:lnTo>
                  <a:lnTo>
                    <a:pt x="640593" y="0"/>
                  </a:lnTo>
                  <a:lnTo>
                    <a:pt x="768712" y="83545"/>
                  </a:lnTo>
                  <a:lnTo>
                    <a:pt x="896831" y="83545"/>
                  </a:lnTo>
                </a:path>
              </a:pathLst>
            </a:custGeom>
            <a:ln w="35231" cap="flat">
              <a:solidFill>
                <a:srgbClr val="F26A21">
                  <a:alpha val="100000"/>
                </a:srgbClr>
              </a:solidFill>
              <a:prstDash val="solid"/>
              <a:round/>
            </a:ln>
          </p:spPr>
          <p:txBody>
            <a:bodyPr/>
            <a:lstStyle/>
            <a:p/>
          </p:txBody>
        </p:sp>
        <p:sp>
          <p:nvSpPr>
            <p:cNvPr id="476" name="pl476"/>
            <p:cNvSpPr/>
            <p:nvPr/>
          </p:nvSpPr>
          <p:spPr>
            <a:xfrm>
              <a:off x="1751274" y="5790140"/>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477" name="tx477"/>
            <p:cNvSpPr/>
            <p:nvPr/>
          </p:nvSpPr>
          <p:spPr>
            <a:xfrm>
              <a:off x="1765986" y="560745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78" name="tx478"/>
            <p:cNvSpPr/>
            <p:nvPr/>
          </p:nvSpPr>
          <p:spPr>
            <a:xfrm>
              <a:off x="1894105" y="55927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479" name="tx479"/>
            <p:cNvSpPr/>
            <p:nvPr/>
          </p:nvSpPr>
          <p:spPr>
            <a:xfrm>
              <a:off x="2022224" y="56172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80" name="tx480"/>
            <p:cNvSpPr/>
            <p:nvPr/>
          </p:nvSpPr>
          <p:spPr>
            <a:xfrm>
              <a:off x="2150343" y="56025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481" name="tx481"/>
            <p:cNvSpPr/>
            <p:nvPr/>
          </p:nvSpPr>
          <p:spPr>
            <a:xfrm>
              <a:off x="2278461" y="562219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82" name="tx482"/>
            <p:cNvSpPr/>
            <p:nvPr/>
          </p:nvSpPr>
          <p:spPr>
            <a:xfrm>
              <a:off x="2376451" y="55337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483" name="tx483"/>
            <p:cNvSpPr/>
            <p:nvPr/>
          </p:nvSpPr>
          <p:spPr>
            <a:xfrm>
              <a:off x="2534699" y="56172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84" name="tx484"/>
            <p:cNvSpPr/>
            <p:nvPr/>
          </p:nvSpPr>
          <p:spPr>
            <a:xfrm>
              <a:off x="2662818" y="56172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85" name="rc485"/>
            <p:cNvSpPr/>
            <p:nvPr/>
          </p:nvSpPr>
          <p:spPr>
            <a:xfrm>
              <a:off x="2807378" y="874964"/>
              <a:ext cx="986514" cy="367599"/>
            </a:xfrm>
            <a:prstGeom prst="rect">
              <a:avLst/>
            </a:prstGeom>
            <a:solidFill>
              <a:srgbClr val="EBEBEB">
                <a:alpha val="100000"/>
              </a:srgbClr>
            </a:solidFill>
          </p:spPr>
          <p:txBody>
            <a:bodyPr/>
            <a:lstStyle/>
            <a:p/>
          </p:txBody>
        </p:sp>
        <p:sp>
          <p:nvSpPr>
            <p:cNvPr id="486" name="pl486"/>
            <p:cNvSpPr/>
            <p:nvPr/>
          </p:nvSpPr>
          <p:spPr>
            <a:xfrm>
              <a:off x="2807378" y="116442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487" name="pl487"/>
            <p:cNvSpPr/>
            <p:nvPr/>
          </p:nvSpPr>
          <p:spPr>
            <a:xfrm>
              <a:off x="2807378" y="104156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488" name="pl488"/>
            <p:cNvSpPr/>
            <p:nvPr/>
          </p:nvSpPr>
          <p:spPr>
            <a:xfrm>
              <a:off x="2807378" y="91870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489" name="pl489"/>
            <p:cNvSpPr/>
            <p:nvPr/>
          </p:nvSpPr>
          <p:spPr>
            <a:xfrm>
              <a:off x="2807378" y="122585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90" name="pl490"/>
            <p:cNvSpPr/>
            <p:nvPr/>
          </p:nvSpPr>
          <p:spPr>
            <a:xfrm>
              <a:off x="2807378" y="110299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91" name="pl491"/>
            <p:cNvSpPr/>
            <p:nvPr/>
          </p:nvSpPr>
          <p:spPr>
            <a:xfrm>
              <a:off x="2807378" y="98013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92" name="pl492"/>
            <p:cNvSpPr/>
            <p:nvPr/>
          </p:nvSpPr>
          <p:spPr>
            <a:xfrm>
              <a:off x="2852219"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93" name="pl493"/>
            <p:cNvSpPr/>
            <p:nvPr/>
          </p:nvSpPr>
          <p:spPr>
            <a:xfrm>
              <a:off x="2980338"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94" name="pl494"/>
            <p:cNvSpPr/>
            <p:nvPr/>
          </p:nvSpPr>
          <p:spPr>
            <a:xfrm>
              <a:off x="3108457"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95" name="pl495"/>
            <p:cNvSpPr/>
            <p:nvPr/>
          </p:nvSpPr>
          <p:spPr>
            <a:xfrm>
              <a:off x="3236576"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96" name="pl496"/>
            <p:cNvSpPr/>
            <p:nvPr/>
          </p:nvSpPr>
          <p:spPr>
            <a:xfrm>
              <a:off x="3364695"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97" name="pl497"/>
            <p:cNvSpPr/>
            <p:nvPr/>
          </p:nvSpPr>
          <p:spPr>
            <a:xfrm>
              <a:off x="3492813"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98" name="pl498"/>
            <p:cNvSpPr/>
            <p:nvPr/>
          </p:nvSpPr>
          <p:spPr>
            <a:xfrm>
              <a:off x="3620932"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99" name="pl499"/>
            <p:cNvSpPr/>
            <p:nvPr/>
          </p:nvSpPr>
          <p:spPr>
            <a:xfrm>
              <a:off x="3749051"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00" name="pl500"/>
            <p:cNvSpPr/>
            <p:nvPr/>
          </p:nvSpPr>
          <p:spPr>
            <a:xfrm>
              <a:off x="2852219" y="1206196"/>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501" name="pl501"/>
            <p:cNvSpPr/>
            <p:nvPr/>
          </p:nvSpPr>
          <p:spPr>
            <a:xfrm>
              <a:off x="2852219" y="1157052"/>
              <a:ext cx="896831" cy="44229"/>
            </a:xfrm>
            <a:custGeom>
              <a:avLst/>
              <a:pathLst>
                <a:path w="896831" h="44229">
                  <a:moveTo>
                    <a:pt x="0" y="44229"/>
                  </a:moveTo>
                  <a:lnTo>
                    <a:pt x="128118" y="44229"/>
                  </a:lnTo>
                  <a:lnTo>
                    <a:pt x="256237" y="39315"/>
                  </a:lnTo>
                  <a:lnTo>
                    <a:pt x="384356" y="29486"/>
                  </a:lnTo>
                  <a:lnTo>
                    <a:pt x="512475" y="34401"/>
                  </a:lnTo>
                  <a:lnTo>
                    <a:pt x="640593" y="0"/>
                  </a:lnTo>
                  <a:lnTo>
                    <a:pt x="768712" y="39315"/>
                  </a:lnTo>
                  <a:lnTo>
                    <a:pt x="896831" y="39315"/>
                  </a:lnTo>
                </a:path>
              </a:pathLst>
            </a:custGeom>
            <a:ln w="40651" cap="flat">
              <a:solidFill>
                <a:srgbClr val="BEBEBE">
                  <a:alpha val="69803"/>
                </a:srgbClr>
              </a:solidFill>
              <a:prstDash val="solid"/>
              <a:round/>
            </a:ln>
          </p:spPr>
          <p:txBody>
            <a:bodyPr/>
            <a:lstStyle/>
            <a:p/>
          </p:txBody>
        </p:sp>
        <p:sp>
          <p:nvSpPr>
            <p:cNvPr id="502" name="pl502"/>
            <p:cNvSpPr/>
            <p:nvPr/>
          </p:nvSpPr>
          <p:spPr>
            <a:xfrm>
              <a:off x="2852219" y="1157052"/>
              <a:ext cx="896831" cy="44229"/>
            </a:xfrm>
            <a:custGeom>
              <a:avLst/>
              <a:pathLst>
                <a:path w="896831" h="44229">
                  <a:moveTo>
                    <a:pt x="0" y="44229"/>
                  </a:moveTo>
                  <a:lnTo>
                    <a:pt x="128118" y="44229"/>
                  </a:lnTo>
                  <a:lnTo>
                    <a:pt x="256237" y="39315"/>
                  </a:lnTo>
                  <a:lnTo>
                    <a:pt x="384356" y="29486"/>
                  </a:lnTo>
                  <a:lnTo>
                    <a:pt x="512475" y="34401"/>
                  </a:lnTo>
                  <a:lnTo>
                    <a:pt x="640593" y="0"/>
                  </a:lnTo>
                  <a:lnTo>
                    <a:pt x="768712" y="39315"/>
                  </a:lnTo>
                  <a:lnTo>
                    <a:pt x="896831" y="39315"/>
                  </a:lnTo>
                </a:path>
              </a:pathLst>
            </a:custGeom>
            <a:ln w="35231" cap="flat">
              <a:solidFill>
                <a:srgbClr val="BEBEBE">
                  <a:alpha val="69803"/>
                </a:srgbClr>
              </a:solidFill>
              <a:prstDash val="solid"/>
              <a:round/>
            </a:ln>
          </p:spPr>
          <p:txBody>
            <a:bodyPr/>
            <a:lstStyle/>
            <a:p/>
          </p:txBody>
        </p:sp>
        <p:sp>
          <p:nvSpPr>
            <p:cNvPr id="503" name="pl503"/>
            <p:cNvSpPr/>
            <p:nvPr/>
          </p:nvSpPr>
          <p:spPr>
            <a:xfrm>
              <a:off x="2852219" y="1206196"/>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504" name="pl504"/>
            <p:cNvSpPr/>
            <p:nvPr/>
          </p:nvSpPr>
          <p:spPr>
            <a:xfrm>
              <a:off x="2852219" y="1157052"/>
              <a:ext cx="896831" cy="44229"/>
            </a:xfrm>
            <a:custGeom>
              <a:avLst/>
              <a:pathLst>
                <a:path w="896831" h="44229">
                  <a:moveTo>
                    <a:pt x="0" y="44229"/>
                  </a:moveTo>
                  <a:lnTo>
                    <a:pt x="128118" y="44229"/>
                  </a:lnTo>
                  <a:lnTo>
                    <a:pt x="256237" y="39315"/>
                  </a:lnTo>
                  <a:lnTo>
                    <a:pt x="384356" y="29486"/>
                  </a:lnTo>
                  <a:lnTo>
                    <a:pt x="512475" y="34401"/>
                  </a:lnTo>
                  <a:lnTo>
                    <a:pt x="640593" y="0"/>
                  </a:lnTo>
                  <a:lnTo>
                    <a:pt x="768712" y="39315"/>
                  </a:lnTo>
                  <a:lnTo>
                    <a:pt x="896831" y="39315"/>
                  </a:lnTo>
                </a:path>
              </a:pathLst>
            </a:custGeom>
            <a:ln w="40651" cap="flat">
              <a:solidFill>
                <a:srgbClr val="000000">
                  <a:alpha val="100000"/>
                </a:srgbClr>
              </a:solidFill>
              <a:prstDash val="solid"/>
              <a:round/>
            </a:ln>
          </p:spPr>
          <p:txBody>
            <a:bodyPr/>
            <a:lstStyle/>
            <a:p/>
          </p:txBody>
        </p:sp>
        <p:sp>
          <p:nvSpPr>
            <p:cNvPr id="505" name="pl505"/>
            <p:cNvSpPr/>
            <p:nvPr/>
          </p:nvSpPr>
          <p:spPr>
            <a:xfrm>
              <a:off x="2852219" y="1157052"/>
              <a:ext cx="896831" cy="44229"/>
            </a:xfrm>
            <a:custGeom>
              <a:avLst/>
              <a:pathLst>
                <a:path w="896831" h="44229">
                  <a:moveTo>
                    <a:pt x="0" y="44229"/>
                  </a:moveTo>
                  <a:lnTo>
                    <a:pt x="128118" y="44229"/>
                  </a:lnTo>
                  <a:lnTo>
                    <a:pt x="256237" y="39315"/>
                  </a:lnTo>
                  <a:lnTo>
                    <a:pt x="384356" y="29486"/>
                  </a:lnTo>
                  <a:lnTo>
                    <a:pt x="512475" y="34401"/>
                  </a:lnTo>
                  <a:lnTo>
                    <a:pt x="640593" y="0"/>
                  </a:lnTo>
                  <a:lnTo>
                    <a:pt x="768712" y="39315"/>
                  </a:lnTo>
                  <a:lnTo>
                    <a:pt x="896831" y="39315"/>
                  </a:lnTo>
                </a:path>
              </a:pathLst>
            </a:custGeom>
            <a:ln w="35231" cap="flat">
              <a:solidFill>
                <a:srgbClr val="F26A21">
                  <a:alpha val="100000"/>
                </a:srgbClr>
              </a:solidFill>
              <a:prstDash val="solid"/>
              <a:round/>
            </a:ln>
          </p:spPr>
          <p:txBody>
            <a:bodyPr/>
            <a:lstStyle/>
            <a:p/>
          </p:txBody>
        </p:sp>
        <p:sp>
          <p:nvSpPr>
            <p:cNvPr id="506" name="pl506"/>
            <p:cNvSpPr/>
            <p:nvPr/>
          </p:nvSpPr>
          <p:spPr>
            <a:xfrm>
              <a:off x="2807378" y="1225854"/>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507" name="tx507"/>
            <p:cNvSpPr/>
            <p:nvPr/>
          </p:nvSpPr>
          <p:spPr>
            <a:xfrm>
              <a:off x="2822090" y="103825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508" name="tx508"/>
            <p:cNvSpPr/>
            <p:nvPr/>
          </p:nvSpPr>
          <p:spPr>
            <a:xfrm>
              <a:off x="2950209" y="103825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509" name="tx509"/>
            <p:cNvSpPr/>
            <p:nvPr/>
          </p:nvSpPr>
          <p:spPr>
            <a:xfrm>
              <a:off x="3078327" y="103333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510" name="tx510"/>
            <p:cNvSpPr/>
            <p:nvPr/>
          </p:nvSpPr>
          <p:spPr>
            <a:xfrm>
              <a:off x="3206446" y="102351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511" name="tx511"/>
            <p:cNvSpPr/>
            <p:nvPr/>
          </p:nvSpPr>
          <p:spPr>
            <a:xfrm>
              <a:off x="3334565" y="10284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512" name="tx512"/>
            <p:cNvSpPr/>
            <p:nvPr/>
          </p:nvSpPr>
          <p:spPr>
            <a:xfrm>
              <a:off x="3432554" y="9940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513" name="tx513"/>
            <p:cNvSpPr/>
            <p:nvPr/>
          </p:nvSpPr>
          <p:spPr>
            <a:xfrm>
              <a:off x="3590803" y="103333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514" name="tx514"/>
            <p:cNvSpPr/>
            <p:nvPr/>
          </p:nvSpPr>
          <p:spPr>
            <a:xfrm>
              <a:off x="3718921" y="103333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515" name="rc515"/>
            <p:cNvSpPr/>
            <p:nvPr/>
          </p:nvSpPr>
          <p:spPr>
            <a:xfrm>
              <a:off x="2807378" y="1527005"/>
              <a:ext cx="986514" cy="367599"/>
            </a:xfrm>
            <a:prstGeom prst="rect">
              <a:avLst/>
            </a:prstGeom>
            <a:solidFill>
              <a:srgbClr val="EBEBEB">
                <a:alpha val="100000"/>
              </a:srgbClr>
            </a:solidFill>
          </p:spPr>
          <p:txBody>
            <a:bodyPr/>
            <a:lstStyle/>
            <a:p/>
          </p:txBody>
        </p:sp>
        <p:sp>
          <p:nvSpPr>
            <p:cNvPr id="516" name="pl516"/>
            <p:cNvSpPr/>
            <p:nvPr/>
          </p:nvSpPr>
          <p:spPr>
            <a:xfrm>
              <a:off x="2807378" y="181646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17" name="pl517"/>
            <p:cNvSpPr/>
            <p:nvPr/>
          </p:nvSpPr>
          <p:spPr>
            <a:xfrm>
              <a:off x="2807378" y="169360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18" name="pl518"/>
            <p:cNvSpPr/>
            <p:nvPr/>
          </p:nvSpPr>
          <p:spPr>
            <a:xfrm>
              <a:off x="2807378" y="157074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19" name="pl519"/>
            <p:cNvSpPr/>
            <p:nvPr/>
          </p:nvSpPr>
          <p:spPr>
            <a:xfrm>
              <a:off x="2807378" y="187789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520" name="pl520"/>
            <p:cNvSpPr/>
            <p:nvPr/>
          </p:nvSpPr>
          <p:spPr>
            <a:xfrm>
              <a:off x="2807378" y="175503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521" name="pl521"/>
            <p:cNvSpPr/>
            <p:nvPr/>
          </p:nvSpPr>
          <p:spPr>
            <a:xfrm>
              <a:off x="2807378" y="163217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522" name="pl522"/>
            <p:cNvSpPr/>
            <p:nvPr/>
          </p:nvSpPr>
          <p:spPr>
            <a:xfrm>
              <a:off x="2852219"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23" name="pl523"/>
            <p:cNvSpPr/>
            <p:nvPr/>
          </p:nvSpPr>
          <p:spPr>
            <a:xfrm>
              <a:off x="2980338"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24" name="pl524"/>
            <p:cNvSpPr/>
            <p:nvPr/>
          </p:nvSpPr>
          <p:spPr>
            <a:xfrm>
              <a:off x="3108457"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25" name="pl525"/>
            <p:cNvSpPr/>
            <p:nvPr/>
          </p:nvSpPr>
          <p:spPr>
            <a:xfrm>
              <a:off x="3236576"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26" name="pl526"/>
            <p:cNvSpPr/>
            <p:nvPr/>
          </p:nvSpPr>
          <p:spPr>
            <a:xfrm>
              <a:off x="3364695"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27" name="pl527"/>
            <p:cNvSpPr/>
            <p:nvPr/>
          </p:nvSpPr>
          <p:spPr>
            <a:xfrm>
              <a:off x="3492813"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28" name="pl528"/>
            <p:cNvSpPr/>
            <p:nvPr/>
          </p:nvSpPr>
          <p:spPr>
            <a:xfrm>
              <a:off x="3620932"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29" name="pl529"/>
            <p:cNvSpPr/>
            <p:nvPr/>
          </p:nvSpPr>
          <p:spPr>
            <a:xfrm>
              <a:off x="3749051"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30" name="pl530"/>
            <p:cNvSpPr/>
            <p:nvPr/>
          </p:nvSpPr>
          <p:spPr>
            <a:xfrm>
              <a:off x="2852219" y="1858237"/>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531" name="pl531"/>
            <p:cNvSpPr/>
            <p:nvPr/>
          </p:nvSpPr>
          <p:spPr>
            <a:xfrm>
              <a:off x="2852219" y="1872980"/>
              <a:ext cx="896831" cy="4914"/>
            </a:xfrm>
            <a:custGeom>
              <a:avLst/>
              <a:pathLst>
                <a:path w="896831" h="4914">
                  <a:moveTo>
                    <a:pt x="0" y="0"/>
                  </a:moveTo>
                  <a:lnTo>
                    <a:pt x="128118" y="4914"/>
                  </a:lnTo>
                  <a:lnTo>
                    <a:pt x="256237" y="4914"/>
                  </a:lnTo>
                  <a:lnTo>
                    <a:pt x="384356" y="4914"/>
                  </a:lnTo>
                  <a:lnTo>
                    <a:pt x="512475" y="4914"/>
                  </a:lnTo>
                  <a:lnTo>
                    <a:pt x="640593" y="4914"/>
                  </a:lnTo>
                  <a:lnTo>
                    <a:pt x="768712" y="4914"/>
                  </a:lnTo>
                  <a:lnTo>
                    <a:pt x="896831" y="4914"/>
                  </a:lnTo>
                </a:path>
              </a:pathLst>
            </a:custGeom>
            <a:ln w="40651" cap="flat">
              <a:solidFill>
                <a:srgbClr val="BEBEBE">
                  <a:alpha val="69803"/>
                </a:srgbClr>
              </a:solidFill>
              <a:prstDash val="solid"/>
              <a:round/>
            </a:ln>
          </p:spPr>
          <p:txBody>
            <a:bodyPr/>
            <a:lstStyle/>
            <a:p/>
          </p:txBody>
        </p:sp>
        <p:sp>
          <p:nvSpPr>
            <p:cNvPr id="532" name="pl532"/>
            <p:cNvSpPr/>
            <p:nvPr/>
          </p:nvSpPr>
          <p:spPr>
            <a:xfrm>
              <a:off x="2852219" y="1872980"/>
              <a:ext cx="896831" cy="4914"/>
            </a:xfrm>
            <a:custGeom>
              <a:avLst/>
              <a:pathLst>
                <a:path w="896831" h="4914">
                  <a:moveTo>
                    <a:pt x="0" y="0"/>
                  </a:moveTo>
                  <a:lnTo>
                    <a:pt x="128118" y="4914"/>
                  </a:lnTo>
                  <a:lnTo>
                    <a:pt x="256237" y="4914"/>
                  </a:lnTo>
                  <a:lnTo>
                    <a:pt x="384356" y="4914"/>
                  </a:lnTo>
                  <a:lnTo>
                    <a:pt x="512475" y="4914"/>
                  </a:lnTo>
                  <a:lnTo>
                    <a:pt x="640593" y="4914"/>
                  </a:lnTo>
                  <a:lnTo>
                    <a:pt x="768712" y="4914"/>
                  </a:lnTo>
                  <a:lnTo>
                    <a:pt x="896831" y="4914"/>
                  </a:lnTo>
                </a:path>
              </a:pathLst>
            </a:custGeom>
            <a:ln w="35231" cap="flat">
              <a:solidFill>
                <a:srgbClr val="BEBEBE">
                  <a:alpha val="69803"/>
                </a:srgbClr>
              </a:solidFill>
              <a:prstDash val="solid"/>
              <a:round/>
            </a:ln>
          </p:spPr>
          <p:txBody>
            <a:bodyPr/>
            <a:lstStyle/>
            <a:p/>
          </p:txBody>
        </p:sp>
        <p:sp>
          <p:nvSpPr>
            <p:cNvPr id="533" name="pl533"/>
            <p:cNvSpPr/>
            <p:nvPr/>
          </p:nvSpPr>
          <p:spPr>
            <a:xfrm>
              <a:off x="2852219" y="1858237"/>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534" name="pl534"/>
            <p:cNvSpPr/>
            <p:nvPr/>
          </p:nvSpPr>
          <p:spPr>
            <a:xfrm>
              <a:off x="2852219" y="1872980"/>
              <a:ext cx="896831" cy="4914"/>
            </a:xfrm>
            <a:custGeom>
              <a:avLst/>
              <a:pathLst>
                <a:path w="896831" h="4914">
                  <a:moveTo>
                    <a:pt x="0" y="0"/>
                  </a:moveTo>
                  <a:lnTo>
                    <a:pt x="128118" y="4914"/>
                  </a:lnTo>
                  <a:lnTo>
                    <a:pt x="256237" y="4914"/>
                  </a:lnTo>
                  <a:lnTo>
                    <a:pt x="384356" y="4914"/>
                  </a:lnTo>
                  <a:lnTo>
                    <a:pt x="512475" y="4914"/>
                  </a:lnTo>
                  <a:lnTo>
                    <a:pt x="640593" y="4914"/>
                  </a:lnTo>
                  <a:lnTo>
                    <a:pt x="768712" y="4914"/>
                  </a:lnTo>
                  <a:lnTo>
                    <a:pt x="896831" y="4914"/>
                  </a:lnTo>
                </a:path>
              </a:pathLst>
            </a:custGeom>
            <a:ln w="40651" cap="flat">
              <a:solidFill>
                <a:srgbClr val="000000">
                  <a:alpha val="100000"/>
                </a:srgbClr>
              </a:solidFill>
              <a:prstDash val="solid"/>
              <a:round/>
            </a:ln>
          </p:spPr>
          <p:txBody>
            <a:bodyPr/>
            <a:lstStyle/>
            <a:p/>
          </p:txBody>
        </p:sp>
        <p:sp>
          <p:nvSpPr>
            <p:cNvPr id="535" name="pl535"/>
            <p:cNvSpPr/>
            <p:nvPr/>
          </p:nvSpPr>
          <p:spPr>
            <a:xfrm>
              <a:off x="2852219" y="1872980"/>
              <a:ext cx="896831" cy="4914"/>
            </a:xfrm>
            <a:custGeom>
              <a:avLst/>
              <a:pathLst>
                <a:path w="896831" h="4914">
                  <a:moveTo>
                    <a:pt x="0" y="0"/>
                  </a:moveTo>
                  <a:lnTo>
                    <a:pt x="128118" y="4914"/>
                  </a:lnTo>
                  <a:lnTo>
                    <a:pt x="256237" y="4914"/>
                  </a:lnTo>
                  <a:lnTo>
                    <a:pt x="384356" y="4914"/>
                  </a:lnTo>
                  <a:lnTo>
                    <a:pt x="512475" y="4914"/>
                  </a:lnTo>
                  <a:lnTo>
                    <a:pt x="640593" y="4914"/>
                  </a:lnTo>
                  <a:lnTo>
                    <a:pt x="768712" y="4914"/>
                  </a:lnTo>
                  <a:lnTo>
                    <a:pt x="896831" y="4914"/>
                  </a:lnTo>
                </a:path>
              </a:pathLst>
            </a:custGeom>
            <a:ln w="35231" cap="flat">
              <a:solidFill>
                <a:srgbClr val="F26A21">
                  <a:alpha val="100000"/>
                </a:srgbClr>
              </a:solidFill>
              <a:prstDash val="solid"/>
              <a:round/>
            </a:ln>
          </p:spPr>
          <p:txBody>
            <a:bodyPr/>
            <a:lstStyle/>
            <a:p/>
          </p:txBody>
        </p:sp>
        <p:sp>
          <p:nvSpPr>
            <p:cNvPr id="536" name="pl536"/>
            <p:cNvSpPr/>
            <p:nvPr/>
          </p:nvSpPr>
          <p:spPr>
            <a:xfrm>
              <a:off x="2807378" y="1877895"/>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537" name="tx537"/>
            <p:cNvSpPr/>
            <p:nvPr/>
          </p:nvSpPr>
          <p:spPr>
            <a:xfrm>
              <a:off x="2822090" y="17099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38" name="tx538"/>
            <p:cNvSpPr/>
            <p:nvPr/>
          </p:nvSpPr>
          <p:spPr>
            <a:xfrm>
              <a:off x="2950209"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39" name="tx539"/>
            <p:cNvSpPr/>
            <p:nvPr/>
          </p:nvSpPr>
          <p:spPr>
            <a:xfrm>
              <a:off x="3078327"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40" name="tx540"/>
            <p:cNvSpPr/>
            <p:nvPr/>
          </p:nvSpPr>
          <p:spPr>
            <a:xfrm>
              <a:off x="3206446"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41" name="tx541"/>
            <p:cNvSpPr/>
            <p:nvPr/>
          </p:nvSpPr>
          <p:spPr>
            <a:xfrm>
              <a:off x="3334565"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42" name="tx542"/>
            <p:cNvSpPr/>
            <p:nvPr/>
          </p:nvSpPr>
          <p:spPr>
            <a:xfrm>
              <a:off x="3462684"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43" name="tx543"/>
            <p:cNvSpPr/>
            <p:nvPr/>
          </p:nvSpPr>
          <p:spPr>
            <a:xfrm>
              <a:off x="3590803"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44" name="tx544"/>
            <p:cNvSpPr/>
            <p:nvPr/>
          </p:nvSpPr>
          <p:spPr>
            <a:xfrm>
              <a:off x="3718921"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45" name="rc545"/>
            <p:cNvSpPr/>
            <p:nvPr/>
          </p:nvSpPr>
          <p:spPr>
            <a:xfrm>
              <a:off x="2807378" y="2179046"/>
              <a:ext cx="986514" cy="367599"/>
            </a:xfrm>
            <a:prstGeom prst="rect">
              <a:avLst/>
            </a:prstGeom>
            <a:solidFill>
              <a:srgbClr val="EBEBEB">
                <a:alpha val="100000"/>
              </a:srgbClr>
            </a:solidFill>
          </p:spPr>
          <p:txBody>
            <a:bodyPr/>
            <a:lstStyle/>
            <a:p/>
          </p:txBody>
        </p:sp>
        <p:sp>
          <p:nvSpPr>
            <p:cNvPr id="546" name="pl546"/>
            <p:cNvSpPr/>
            <p:nvPr/>
          </p:nvSpPr>
          <p:spPr>
            <a:xfrm>
              <a:off x="2807378" y="246850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47" name="pl547"/>
            <p:cNvSpPr/>
            <p:nvPr/>
          </p:nvSpPr>
          <p:spPr>
            <a:xfrm>
              <a:off x="2807378" y="234564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48" name="pl548"/>
            <p:cNvSpPr/>
            <p:nvPr/>
          </p:nvSpPr>
          <p:spPr>
            <a:xfrm>
              <a:off x="2807378" y="222278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49" name="pl549"/>
            <p:cNvSpPr/>
            <p:nvPr/>
          </p:nvSpPr>
          <p:spPr>
            <a:xfrm>
              <a:off x="2807378" y="252993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550" name="pl550"/>
            <p:cNvSpPr/>
            <p:nvPr/>
          </p:nvSpPr>
          <p:spPr>
            <a:xfrm>
              <a:off x="2807378" y="240707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551" name="pl551"/>
            <p:cNvSpPr/>
            <p:nvPr/>
          </p:nvSpPr>
          <p:spPr>
            <a:xfrm>
              <a:off x="2807378" y="228421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552" name="pl552"/>
            <p:cNvSpPr/>
            <p:nvPr/>
          </p:nvSpPr>
          <p:spPr>
            <a:xfrm>
              <a:off x="2852219"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53" name="pl553"/>
            <p:cNvSpPr/>
            <p:nvPr/>
          </p:nvSpPr>
          <p:spPr>
            <a:xfrm>
              <a:off x="2980338"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54" name="pl554"/>
            <p:cNvSpPr/>
            <p:nvPr/>
          </p:nvSpPr>
          <p:spPr>
            <a:xfrm>
              <a:off x="3108457"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55" name="pl555"/>
            <p:cNvSpPr/>
            <p:nvPr/>
          </p:nvSpPr>
          <p:spPr>
            <a:xfrm>
              <a:off x="3236576"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56" name="pl556"/>
            <p:cNvSpPr/>
            <p:nvPr/>
          </p:nvSpPr>
          <p:spPr>
            <a:xfrm>
              <a:off x="3364695"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57" name="pl557"/>
            <p:cNvSpPr/>
            <p:nvPr/>
          </p:nvSpPr>
          <p:spPr>
            <a:xfrm>
              <a:off x="3492813"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58" name="pl558"/>
            <p:cNvSpPr/>
            <p:nvPr/>
          </p:nvSpPr>
          <p:spPr>
            <a:xfrm>
              <a:off x="3620932"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59" name="pl559"/>
            <p:cNvSpPr/>
            <p:nvPr/>
          </p:nvSpPr>
          <p:spPr>
            <a:xfrm>
              <a:off x="3749051"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60" name="pl560"/>
            <p:cNvSpPr/>
            <p:nvPr/>
          </p:nvSpPr>
          <p:spPr>
            <a:xfrm>
              <a:off x="2852219" y="2510278"/>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561" name="pl561"/>
            <p:cNvSpPr/>
            <p:nvPr/>
          </p:nvSpPr>
          <p:spPr>
            <a:xfrm>
              <a:off x="2852219" y="2416904"/>
              <a:ext cx="896831" cy="78630"/>
            </a:xfrm>
            <a:custGeom>
              <a:avLst/>
              <a:pathLst>
                <a:path w="896831" h="78630">
                  <a:moveTo>
                    <a:pt x="0" y="0"/>
                  </a:moveTo>
                  <a:lnTo>
                    <a:pt x="128118" y="19657"/>
                  </a:lnTo>
                  <a:lnTo>
                    <a:pt x="256237" y="34401"/>
                  </a:lnTo>
                  <a:lnTo>
                    <a:pt x="384356" y="54058"/>
                  </a:lnTo>
                  <a:lnTo>
                    <a:pt x="512475" y="73716"/>
                  </a:lnTo>
                  <a:lnTo>
                    <a:pt x="640593" y="78630"/>
                  </a:lnTo>
                  <a:lnTo>
                    <a:pt x="768712" y="68802"/>
                  </a:lnTo>
                  <a:lnTo>
                    <a:pt x="896831" y="78630"/>
                  </a:lnTo>
                </a:path>
              </a:pathLst>
            </a:custGeom>
            <a:ln w="40651" cap="flat">
              <a:solidFill>
                <a:srgbClr val="BEBEBE">
                  <a:alpha val="69803"/>
                </a:srgbClr>
              </a:solidFill>
              <a:prstDash val="solid"/>
              <a:round/>
            </a:ln>
          </p:spPr>
          <p:txBody>
            <a:bodyPr/>
            <a:lstStyle/>
            <a:p/>
          </p:txBody>
        </p:sp>
        <p:sp>
          <p:nvSpPr>
            <p:cNvPr id="562" name="pl562"/>
            <p:cNvSpPr/>
            <p:nvPr/>
          </p:nvSpPr>
          <p:spPr>
            <a:xfrm>
              <a:off x="2852219" y="2416904"/>
              <a:ext cx="896831" cy="78630"/>
            </a:xfrm>
            <a:custGeom>
              <a:avLst/>
              <a:pathLst>
                <a:path w="896831" h="78630">
                  <a:moveTo>
                    <a:pt x="0" y="0"/>
                  </a:moveTo>
                  <a:lnTo>
                    <a:pt x="128118" y="19657"/>
                  </a:lnTo>
                  <a:lnTo>
                    <a:pt x="256237" y="34401"/>
                  </a:lnTo>
                  <a:lnTo>
                    <a:pt x="384356" y="54058"/>
                  </a:lnTo>
                  <a:lnTo>
                    <a:pt x="512475" y="73716"/>
                  </a:lnTo>
                  <a:lnTo>
                    <a:pt x="640593" y="78630"/>
                  </a:lnTo>
                  <a:lnTo>
                    <a:pt x="768712" y="68802"/>
                  </a:lnTo>
                  <a:lnTo>
                    <a:pt x="896831" y="78630"/>
                  </a:lnTo>
                </a:path>
              </a:pathLst>
            </a:custGeom>
            <a:ln w="35231" cap="flat">
              <a:solidFill>
                <a:srgbClr val="BEBEBE">
                  <a:alpha val="69803"/>
                </a:srgbClr>
              </a:solidFill>
              <a:prstDash val="solid"/>
              <a:round/>
            </a:ln>
          </p:spPr>
          <p:txBody>
            <a:bodyPr/>
            <a:lstStyle/>
            <a:p/>
          </p:txBody>
        </p:sp>
        <p:sp>
          <p:nvSpPr>
            <p:cNvPr id="563" name="pl563"/>
            <p:cNvSpPr/>
            <p:nvPr/>
          </p:nvSpPr>
          <p:spPr>
            <a:xfrm>
              <a:off x="2852219" y="2510278"/>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564" name="pl564"/>
            <p:cNvSpPr/>
            <p:nvPr/>
          </p:nvSpPr>
          <p:spPr>
            <a:xfrm>
              <a:off x="2852219" y="2416904"/>
              <a:ext cx="896831" cy="78630"/>
            </a:xfrm>
            <a:custGeom>
              <a:avLst/>
              <a:pathLst>
                <a:path w="896831" h="78630">
                  <a:moveTo>
                    <a:pt x="0" y="0"/>
                  </a:moveTo>
                  <a:lnTo>
                    <a:pt x="128118" y="19657"/>
                  </a:lnTo>
                  <a:lnTo>
                    <a:pt x="256237" y="34401"/>
                  </a:lnTo>
                  <a:lnTo>
                    <a:pt x="384356" y="54058"/>
                  </a:lnTo>
                  <a:lnTo>
                    <a:pt x="512475" y="73716"/>
                  </a:lnTo>
                  <a:lnTo>
                    <a:pt x="640593" y="78630"/>
                  </a:lnTo>
                  <a:lnTo>
                    <a:pt x="768712" y="68802"/>
                  </a:lnTo>
                  <a:lnTo>
                    <a:pt x="896831" y="78630"/>
                  </a:lnTo>
                </a:path>
              </a:pathLst>
            </a:custGeom>
            <a:ln w="40651" cap="flat">
              <a:solidFill>
                <a:srgbClr val="000000">
                  <a:alpha val="100000"/>
                </a:srgbClr>
              </a:solidFill>
              <a:prstDash val="solid"/>
              <a:round/>
            </a:ln>
          </p:spPr>
          <p:txBody>
            <a:bodyPr/>
            <a:lstStyle/>
            <a:p/>
          </p:txBody>
        </p:sp>
        <p:sp>
          <p:nvSpPr>
            <p:cNvPr id="565" name="pl565"/>
            <p:cNvSpPr/>
            <p:nvPr/>
          </p:nvSpPr>
          <p:spPr>
            <a:xfrm>
              <a:off x="2852219" y="2416904"/>
              <a:ext cx="896831" cy="78630"/>
            </a:xfrm>
            <a:custGeom>
              <a:avLst/>
              <a:pathLst>
                <a:path w="896831" h="78630">
                  <a:moveTo>
                    <a:pt x="0" y="0"/>
                  </a:moveTo>
                  <a:lnTo>
                    <a:pt x="128118" y="19657"/>
                  </a:lnTo>
                  <a:lnTo>
                    <a:pt x="256237" y="34401"/>
                  </a:lnTo>
                  <a:lnTo>
                    <a:pt x="384356" y="54058"/>
                  </a:lnTo>
                  <a:lnTo>
                    <a:pt x="512475" y="73716"/>
                  </a:lnTo>
                  <a:lnTo>
                    <a:pt x="640593" y="78630"/>
                  </a:lnTo>
                  <a:lnTo>
                    <a:pt x="768712" y="68802"/>
                  </a:lnTo>
                  <a:lnTo>
                    <a:pt x="896831" y="78630"/>
                  </a:lnTo>
                </a:path>
              </a:pathLst>
            </a:custGeom>
            <a:ln w="35231" cap="flat">
              <a:solidFill>
                <a:srgbClr val="F26A21">
                  <a:alpha val="100000"/>
                </a:srgbClr>
              </a:solidFill>
              <a:prstDash val="solid"/>
              <a:round/>
            </a:ln>
          </p:spPr>
          <p:txBody>
            <a:bodyPr/>
            <a:lstStyle/>
            <a:p/>
          </p:txBody>
        </p:sp>
        <p:sp>
          <p:nvSpPr>
            <p:cNvPr id="566" name="pl566"/>
            <p:cNvSpPr/>
            <p:nvPr/>
          </p:nvSpPr>
          <p:spPr>
            <a:xfrm>
              <a:off x="2807378" y="2529936"/>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567" name="tx567"/>
            <p:cNvSpPr/>
            <p:nvPr/>
          </p:nvSpPr>
          <p:spPr>
            <a:xfrm>
              <a:off x="2791960" y="22538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568" name="tx568"/>
            <p:cNvSpPr/>
            <p:nvPr/>
          </p:nvSpPr>
          <p:spPr>
            <a:xfrm>
              <a:off x="2920079" y="22735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569" name="tx569"/>
            <p:cNvSpPr/>
            <p:nvPr/>
          </p:nvSpPr>
          <p:spPr>
            <a:xfrm>
              <a:off x="3048198" y="228827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570" name="tx570"/>
            <p:cNvSpPr/>
            <p:nvPr/>
          </p:nvSpPr>
          <p:spPr>
            <a:xfrm>
              <a:off x="3176317" y="230793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571" name="tx571"/>
            <p:cNvSpPr/>
            <p:nvPr/>
          </p:nvSpPr>
          <p:spPr>
            <a:xfrm>
              <a:off x="3334565" y="23275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572" name="tx572"/>
            <p:cNvSpPr/>
            <p:nvPr/>
          </p:nvSpPr>
          <p:spPr>
            <a:xfrm>
              <a:off x="3462684" y="23325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573" name="tx573"/>
            <p:cNvSpPr/>
            <p:nvPr/>
          </p:nvSpPr>
          <p:spPr>
            <a:xfrm>
              <a:off x="3590803" y="23226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574" name="tx574"/>
            <p:cNvSpPr/>
            <p:nvPr/>
          </p:nvSpPr>
          <p:spPr>
            <a:xfrm>
              <a:off x="3718921" y="23325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575" name="rc575"/>
            <p:cNvSpPr/>
            <p:nvPr/>
          </p:nvSpPr>
          <p:spPr>
            <a:xfrm>
              <a:off x="2807378" y="2831086"/>
              <a:ext cx="986514" cy="367599"/>
            </a:xfrm>
            <a:prstGeom prst="rect">
              <a:avLst/>
            </a:prstGeom>
            <a:solidFill>
              <a:srgbClr val="EBEBEB">
                <a:alpha val="100000"/>
              </a:srgbClr>
            </a:solidFill>
          </p:spPr>
          <p:txBody>
            <a:bodyPr/>
            <a:lstStyle/>
            <a:p/>
          </p:txBody>
        </p:sp>
        <p:sp>
          <p:nvSpPr>
            <p:cNvPr id="576" name="pl576"/>
            <p:cNvSpPr/>
            <p:nvPr/>
          </p:nvSpPr>
          <p:spPr>
            <a:xfrm>
              <a:off x="2807378" y="312054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77" name="pl577"/>
            <p:cNvSpPr/>
            <p:nvPr/>
          </p:nvSpPr>
          <p:spPr>
            <a:xfrm>
              <a:off x="2807378" y="299768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78" name="pl578"/>
            <p:cNvSpPr/>
            <p:nvPr/>
          </p:nvSpPr>
          <p:spPr>
            <a:xfrm>
              <a:off x="2807378" y="287482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79" name="pl579"/>
            <p:cNvSpPr/>
            <p:nvPr/>
          </p:nvSpPr>
          <p:spPr>
            <a:xfrm>
              <a:off x="2807378" y="318197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580" name="pl580"/>
            <p:cNvSpPr/>
            <p:nvPr/>
          </p:nvSpPr>
          <p:spPr>
            <a:xfrm>
              <a:off x="2807378" y="305911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581" name="pl581"/>
            <p:cNvSpPr/>
            <p:nvPr/>
          </p:nvSpPr>
          <p:spPr>
            <a:xfrm>
              <a:off x="2807378" y="293625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582" name="pl582"/>
            <p:cNvSpPr/>
            <p:nvPr/>
          </p:nvSpPr>
          <p:spPr>
            <a:xfrm>
              <a:off x="2852219"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83" name="pl583"/>
            <p:cNvSpPr/>
            <p:nvPr/>
          </p:nvSpPr>
          <p:spPr>
            <a:xfrm>
              <a:off x="2980338"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84" name="pl584"/>
            <p:cNvSpPr/>
            <p:nvPr/>
          </p:nvSpPr>
          <p:spPr>
            <a:xfrm>
              <a:off x="3108457"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85" name="pl585"/>
            <p:cNvSpPr/>
            <p:nvPr/>
          </p:nvSpPr>
          <p:spPr>
            <a:xfrm>
              <a:off x="3236576"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86" name="pl586"/>
            <p:cNvSpPr/>
            <p:nvPr/>
          </p:nvSpPr>
          <p:spPr>
            <a:xfrm>
              <a:off x="3364695"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87" name="pl587"/>
            <p:cNvSpPr/>
            <p:nvPr/>
          </p:nvSpPr>
          <p:spPr>
            <a:xfrm>
              <a:off x="3492813"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88" name="pl588"/>
            <p:cNvSpPr/>
            <p:nvPr/>
          </p:nvSpPr>
          <p:spPr>
            <a:xfrm>
              <a:off x="3620932"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89" name="pl589"/>
            <p:cNvSpPr/>
            <p:nvPr/>
          </p:nvSpPr>
          <p:spPr>
            <a:xfrm>
              <a:off x="3749051"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90" name="pl590"/>
            <p:cNvSpPr/>
            <p:nvPr/>
          </p:nvSpPr>
          <p:spPr>
            <a:xfrm>
              <a:off x="2852219" y="3162319"/>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591" name="pl591"/>
            <p:cNvSpPr/>
            <p:nvPr/>
          </p:nvSpPr>
          <p:spPr>
            <a:xfrm>
              <a:off x="2852219" y="3093517"/>
              <a:ext cx="896831" cy="58973"/>
            </a:xfrm>
            <a:custGeom>
              <a:avLst/>
              <a:pathLst>
                <a:path w="896831" h="58973">
                  <a:moveTo>
                    <a:pt x="0" y="44229"/>
                  </a:moveTo>
                  <a:lnTo>
                    <a:pt x="128118" y="39315"/>
                  </a:lnTo>
                  <a:lnTo>
                    <a:pt x="256237" y="0"/>
                  </a:lnTo>
                  <a:lnTo>
                    <a:pt x="384356" y="29486"/>
                  </a:lnTo>
                  <a:lnTo>
                    <a:pt x="512475" y="58973"/>
                  </a:lnTo>
                  <a:lnTo>
                    <a:pt x="640593" y="58973"/>
                  </a:lnTo>
                  <a:lnTo>
                    <a:pt x="768712" y="54058"/>
                  </a:lnTo>
                  <a:lnTo>
                    <a:pt x="896831" y="29486"/>
                  </a:lnTo>
                </a:path>
              </a:pathLst>
            </a:custGeom>
            <a:ln w="40651" cap="flat">
              <a:solidFill>
                <a:srgbClr val="BEBEBE">
                  <a:alpha val="69803"/>
                </a:srgbClr>
              </a:solidFill>
              <a:prstDash val="solid"/>
              <a:round/>
            </a:ln>
          </p:spPr>
          <p:txBody>
            <a:bodyPr/>
            <a:lstStyle/>
            <a:p/>
          </p:txBody>
        </p:sp>
        <p:sp>
          <p:nvSpPr>
            <p:cNvPr id="592" name="pl592"/>
            <p:cNvSpPr/>
            <p:nvPr/>
          </p:nvSpPr>
          <p:spPr>
            <a:xfrm>
              <a:off x="2852219" y="3093517"/>
              <a:ext cx="896831" cy="58973"/>
            </a:xfrm>
            <a:custGeom>
              <a:avLst/>
              <a:pathLst>
                <a:path w="896831" h="58973">
                  <a:moveTo>
                    <a:pt x="0" y="44229"/>
                  </a:moveTo>
                  <a:lnTo>
                    <a:pt x="128118" y="39315"/>
                  </a:lnTo>
                  <a:lnTo>
                    <a:pt x="256237" y="0"/>
                  </a:lnTo>
                  <a:lnTo>
                    <a:pt x="384356" y="29486"/>
                  </a:lnTo>
                  <a:lnTo>
                    <a:pt x="512475" y="58973"/>
                  </a:lnTo>
                  <a:lnTo>
                    <a:pt x="640593" y="58973"/>
                  </a:lnTo>
                  <a:lnTo>
                    <a:pt x="768712" y="54058"/>
                  </a:lnTo>
                  <a:lnTo>
                    <a:pt x="896831" y="29486"/>
                  </a:lnTo>
                </a:path>
              </a:pathLst>
            </a:custGeom>
            <a:ln w="35231" cap="flat">
              <a:solidFill>
                <a:srgbClr val="BEBEBE">
                  <a:alpha val="69803"/>
                </a:srgbClr>
              </a:solidFill>
              <a:prstDash val="solid"/>
              <a:round/>
            </a:ln>
          </p:spPr>
          <p:txBody>
            <a:bodyPr/>
            <a:lstStyle/>
            <a:p/>
          </p:txBody>
        </p:sp>
        <p:sp>
          <p:nvSpPr>
            <p:cNvPr id="593" name="pl593"/>
            <p:cNvSpPr/>
            <p:nvPr/>
          </p:nvSpPr>
          <p:spPr>
            <a:xfrm>
              <a:off x="2852219" y="3162319"/>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594" name="pl594"/>
            <p:cNvSpPr/>
            <p:nvPr/>
          </p:nvSpPr>
          <p:spPr>
            <a:xfrm>
              <a:off x="2852219" y="3093517"/>
              <a:ext cx="896831" cy="58973"/>
            </a:xfrm>
            <a:custGeom>
              <a:avLst/>
              <a:pathLst>
                <a:path w="896831" h="58973">
                  <a:moveTo>
                    <a:pt x="0" y="44229"/>
                  </a:moveTo>
                  <a:lnTo>
                    <a:pt x="128118" y="39315"/>
                  </a:lnTo>
                  <a:lnTo>
                    <a:pt x="256237" y="0"/>
                  </a:lnTo>
                  <a:lnTo>
                    <a:pt x="384356" y="29486"/>
                  </a:lnTo>
                  <a:lnTo>
                    <a:pt x="512475" y="58973"/>
                  </a:lnTo>
                  <a:lnTo>
                    <a:pt x="640593" y="58973"/>
                  </a:lnTo>
                  <a:lnTo>
                    <a:pt x="768712" y="54058"/>
                  </a:lnTo>
                  <a:lnTo>
                    <a:pt x="896831" y="29486"/>
                  </a:lnTo>
                </a:path>
              </a:pathLst>
            </a:custGeom>
            <a:ln w="40651" cap="flat">
              <a:solidFill>
                <a:srgbClr val="000000">
                  <a:alpha val="100000"/>
                </a:srgbClr>
              </a:solidFill>
              <a:prstDash val="solid"/>
              <a:round/>
            </a:ln>
          </p:spPr>
          <p:txBody>
            <a:bodyPr/>
            <a:lstStyle/>
            <a:p/>
          </p:txBody>
        </p:sp>
        <p:sp>
          <p:nvSpPr>
            <p:cNvPr id="595" name="pl595"/>
            <p:cNvSpPr/>
            <p:nvPr/>
          </p:nvSpPr>
          <p:spPr>
            <a:xfrm>
              <a:off x="2852219" y="3093517"/>
              <a:ext cx="896831" cy="58973"/>
            </a:xfrm>
            <a:custGeom>
              <a:avLst/>
              <a:pathLst>
                <a:path w="896831" h="58973">
                  <a:moveTo>
                    <a:pt x="0" y="44229"/>
                  </a:moveTo>
                  <a:lnTo>
                    <a:pt x="128118" y="39315"/>
                  </a:lnTo>
                  <a:lnTo>
                    <a:pt x="256237" y="0"/>
                  </a:lnTo>
                  <a:lnTo>
                    <a:pt x="384356" y="29486"/>
                  </a:lnTo>
                  <a:lnTo>
                    <a:pt x="512475" y="58973"/>
                  </a:lnTo>
                  <a:lnTo>
                    <a:pt x="640593" y="58973"/>
                  </a:lnTo>
                  <a:lnTo>
                    <a:pt x="768712" y="54058"/>
                  </a:lnTo>
                  <a:lnTo>
                    <a:pt x="896831" y="29486"/>
                  </a:lnTo>
                </a:path>
              </a:pathLst>
            </a:custGeom>
            <a:ln w="35231" cap="flat">
              <a:solidFill>
                <a:srgbClr val="F26A21">
                  <a:alpha val="100000"/>
                </a:srgbClr>
              </a:solidFill>
              <a:prstDash val="solid"/>
              <a:round/>
            </a:ln>
          </p:spPr>
          <p:txBody>
            <a:bodyPr/>
            <a:lstStyle/>
            <a:p/>
          </p:txBody>
        </p:sp>
        <p:sp>
          <p:nvSpPr>
            <p:cNvPr id="596" name="pl596"/>
            <p:cNvSpPr/>
            <p:nvPr/>
          </p:nvSpPr>
          <p:spPr>
            <a:xfrm>
              <a:off x="2807378" y="318197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597" name="tx597"/>
            <p:cNvSpPr/>
            <p:nvPr/>
          </p:nvSpPr>
          <p:spPr>
            <a:xfrm>
              <a:off x="2822090" y="29747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598" name="tx598"/>
            <p:cNvSpPr/>
            <p:nvPr/>
          </p:nvSpPr>
          <p:spPr>
            <a:xfrm>
              <a:off x="2920079" y="29698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599" name="tx599"/>
            <p:cNvSpPr/>
            <p:nvPr/>
          </p:nvSpPr>
          <p:spPr>
            <a:xfrm>
              <a:off x="3048198" y="293048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600" name="tx600"/>
            <p:cNvSpPr/>
            <p:nvPr/>
          </p:nvSpPr>
          <p:spPr>
            <a:xfrm>
              <a:off x="3176317" y="29599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601" name="tx601"/>
            <p:cNvSpPr/>
            <p:nvPr/>
          </p:nvSpPr>
          <p:spPr>
            <a:xfrm>
              <a:off x="3334565" y="298946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602" name="tx602"/>
            <p:cNvSpPr/>
            <p:nvPr/>
          </p:nvSpPr>
          <p:spPr>
            <a:xfrm>
              <a:off x="3462684" y="298946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603" name="tx603"/>
            <p:cNvSpPr/>
            <p:nvPr/>
          </p:nvSpPr>
          <p:spPr>
            <a:xfrm>
              <a:off x="3590803" y="298454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604" name="tx604"/>
            <p:cNvSpPr/>
            <p:nvPr/>
          </p:nvSpPr>
          <p:spPr>
            <a:xfrm>
              <a:off x="3688792" y="29599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605" name="rc605"/>
            <p:cNvSpPr/>
            <p:nvPr/>
          </p:nvSpPr>
          <p:spPr>
            <a:xfrm>
              <a:off x="2807378" y="3483127"/>
              <a:ext cx="986514" cy="367599"/>
            </a:xfrm>
            <a:prstGeom prst="rect">
              <a:avLst/>
            </a:prstGeom>
            <a:solidFill>
              <a:srgbClr val="EBEBEB">
                <a:alpha val="100000"/>
              </a:srgbClr>
            </a:solidFill>
          </p:spPr>
          <p:txBody>
            <a:bodyPr/>
            <a:lstStyle/>
            <a:p/>
          </p:txBody>
        </p:sp>
        <p:sp>
          <p:nvSpPr>
            <p:cNvPr id="606" name="pl606"/>
            <p:cNvSpPr/>
            <p:nvPr/>
          </p:nvSpPr>
          <p:spPr>
            <a:xfrm>
              <a:off x="2807378" y="377258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07" name="pl607"/>
            <p:cNvSpPr/>
            <p:nvPr/>
          </p:nvSpPr>
          <p:spPr>
            <a:xfrm>
              <a:off x="2807378" y="364972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08" name="pl608"/>
            <p:cNvSpPr/>
            <p:nvPr/>
          </p:nvSpPr>
          <p:spPr>
            <a:xfrm>
              <a:off x="2807378" y="352686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09" name="pl609"/>
            <p:cNvSpPr/>
            <p:nvPr/>
          </p:nvSpPr>
          <p:spPr>
            <a:xfrm>
              <a:off x="2807378" y="383401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10" name="pl610"/>
            <p:cNvSpPr/>
            <p:nvPr/>
          </p:nvSpPr>
          <p:spPr>
            <a:xfrm>
              <a:off x="2807378" y="371115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11" name="pl611"/>
            <p:cNvSpPr/>
            <p:nvPr/>
          </p:nvSpPr>
          <p:spPr>
            <a:xfrm>
              <a:off x="2807378" y="358829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12" name="pl612"/>
            <p:cNvSpPr/>
            <p:nvPr/>
          </p:nvSpPr>
          <p:spPr>
            <a:xfrm>
              <a:off x="2852219"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13" name="pl613"/>
            <p:cNvSpPr/>
            <p:nvPr/>
          </p:nvSpPr>
          <p:spPr>
            <a:xfrm>
              <a:off x="2980338"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14" name="pl614"/>
            <p:cNvSpPr/>
            <p:nvPr/>
          </p:nvSpPr>
          <p:spPr>
            <a:xfrm>
              <a:off x="3108457"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15" name="pl615"/>
            <p:cNvSpPr/>
            <p:nvPr/>
          </p:nvSpPr>
          <p:spPr>
            <a:xfrm>
              <a:off x="3236576"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16" name="pl616"/>
            <p:cNvSpPr/>
            <p:nvPr/>
          </p:nvSpPr>
          <p:spPr>
            <a:xfrm>
              <a:off x="3364695"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17" name="pl617"/>
            <p:cNvSpPr/>
            <p:nvPr/>
          </p:nvSpPr>
          <p:spPr>
            <a:xfrm>
              <a:off x="3492813"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18" name="pl618"/>
            <p:cNvSpPr/>
            <p:nvPr/>
          </p:nvSpPr>
          <p:spPr>
            <a:xfrm>
              <a:off x="3620932"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19" name="pl619"/>
            <p:cNvSpPr/>
            <p:nvPr/>
          </p:nvSpPr>
          <p:spPr>
            <a:xfrm>
              <a:off x="3749051"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20" name="pl620"/>
            <p:cNvSpPr/>
            <p:nvPr/>
          </p:nvSpPr>
          <p:spPr>
            <a:xfrm>
              <a:off x="2852219" y="3814360"/>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621" name="pl621"/>
            <p:cNvSpPr/>
            <p:nvPr/>
          </p:nvSpPr>
          <p:spPr>
            <a:xfrm>
              <a:off x="2852219" y="3814360"/>
              <a:ext cx="896831" cy="19657"/>
            </a:xfrm>
            <a:custGeom>
              <a:avLst/>
              <a:pathLst>
                <a:path w="896831" h="19657">
                  <a:moveTo>
                    <a:pt x="0" y="14743"/>
                  </a:moveTo>
                  <a:lnTo>
                    <a:pt x="128118" y="14743"/>
                  </a:lnTo>
                  <a:lnTo>
                    <a:pt x="256237" y="14743"/>
                  </a:lnTo>
                  <a:lnTo>
                    <a:pt x="384356" y="19657"/>
                  </a:lnTo>
                  <a:lnTo>
                    <a:pt x="512475" y="14743"/>
                  </a:lnTo>
                  <a:lnTo>
                    <a:pt x="640593" y="14743"/>
                  </a:lnTo>
                  <a:lnTo>
                    <a:pt x="768712" y="0"/>
                  </a:lnTo>
                  <a:lnTo>
                    <a:pt x="896831" y="14743"/>
                  </a:lnTo>
                </a:path>
              </a:pathLst>
            </a:custGeom>
            <a:ln w="40651" cap="flat">
              <a:solidFill>
                <a:srgbClr val="BEBEBE">
                  <a:alpha val="69803"/>
                </a:srgbClr>
              </a:solidFill>
              <a:prstDash val="solid"/>
              <a:round/>
            </a:ln>
          </p:spPr>
          <p:txBody>
            <a:bodyPr/>
            <a:lstStyle/>
            <a:p/>
          </p:txBody>
        </p:sp>
        <p:sp>
          <p:nvSpPr>
            <p:cNvPr id="622" name="pl622"/>
            <p:cNvSpPr/>
            <p:nvPr/>
          </p:nvSpPr>
          <p:spPr>
            <a:xfrm>
              <a:off x="2852219" y="3814360"/>
              <a:ext cx="896831" cy="19657"/>
            </a:xfrm>
            <a:custGeom>
              <a:avLst/>
              <a:pathLst>
                <a:path w="896831" h="19657">
                  <a:moveTo>
                    <a:pt x="0" y="14743"/>
                  </a:moveTo>
                  <a:lnTo>
                    <a:pt x="128118" y="14743"/>
                  </a:lnTo>
                  <a:lnTo>
                    <a:pt x="256237" y="14743"/>
                  </a:lnTo>
                  <a:lnTo>
                    <a:pt x="384356" y="19657"/>
                  </a:lnTo>
                  <a:lnTo>
                    <a:pt x="512475" y="14743"/>
                  </a:lnTo>
                  <a:lnTo>
                    <a:pt x="640593" y="14743"/>
                  </a:lnTo>
                  <a:lnTo>
                    <a:pt x="768712" y="0"/>
                  </a:lnTo>
                  <a:lnTo>
                    <a:pt x="896831" y="14743"/>
                  </a:lnTo>
                </a:path>
              </a:pathLst>
            </a:custGeom>
            <a:ln w="35231" cap="flat">
              <a:solidFill>
                <a:srgbClr val="BEBEBE">
                  <a:alpha val="69803"/>
                </a:srgbClr>
              </a:solidFill>
              <a:prstDash val="solid"/>
              <a:round/>
            </a:ln>
          </p:spPr>
          <p:txBody>
            <a:bodyPr/>
            <a:lstStyle/>
            <a:p/>
          </p:txBody>
        </p:sp>
        <p:sp>
          <p:nvSpPr>
            <p:cNvPr id="623" name="pl623"/>
            <p:cNvSpPr/>
            <p:nvPr/>
          </p:nvSpPr>
          <p:spPr>
            <a:xfrm>
              <a:off x="2852219" y="3814360"/>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624" name="pl624"/>
            <p:cNvSpPr/>
            <p:nvPr/>
          </p:nvSpPr>
          <p:spPr>
            <a:xfrm>
              <a:off x="2852219" y="3814360"/>
              <a:ext cx="896831" cy="19657"/>
            </a:xfrm>
            <a:custGeom>
              <a:avLst/>
              <a:pathLst>
                <a:path w="896831" h="19657">
                  <a:moveTo>
                    <a:pt x="0" y="14743"/>
                  </a:moveTo>
                  <a:lnTo>
                    <a:pt x="128118" y="14743"/>
                  </a:lnTo>
                  <a:lnTo>
                    <a:pt x="256237" y="14743"/>
                  </a:lnTo>
                  <a:lnTo>
                    <a:pt x="384356" y="19657"/>
                  </a:lnTo>
                  <a:lnTo>
                    <a:pt x="512475" y="14743"/>
                  </a:lnTo>
                  <a:lnTo>
                    <a:pt x="640593" y="14743"/>
                  </a:lnTo>
                  <a:lnTo>
                    <a:pt x="768712" y="0"/>
                  </a:lnTo>
                  <a:lnTo>
                    <a:pt x="896831" y="14743"/>
                  </a:lnTo>
                </a:path>
              </a:pathLst>
            </a:custGeom>
            <a:ln w="40651" cap="flat">
              <a:solidFill>
                <a:srgbClr val="000000">
                  <a:alpha val="100000"/>
                </a:srgbClr>
              </a:solidFill>
              <a:prstDash val="solid"/>
              <a:round/>
            </a:ln>
          </p:spPr>
          <p:txBody>
            <a:bodyPr/>
            <a:lstStyle/>
            <a:p/>
          </p:txBody>
        </p:sp>
        <p:sp>
          <p:nvSpPr>
            <p:cNvPr id="625" name="pl625"/>
            <p:cNvSpPr/>
            <p:nvPr/>
          </p:nvSpPr>
          <p:spPr>
            <a:xfrm>
              <a:off x="2852219" y="3814360"/>
              <a:ext cx="896831" cy="19657"/>
            </a:xfrm>
            <a:custGeom>
              <a:avLst/>
              <a:pathLst>
                <a:path w="896831" h="19657">
                  <a:moveTo>
                    <a:pt x="0" y="14743"/>
                  </a:moveTo>
                  <a:lnTo>
                    <a:pt x="128118" y="14743"/>
                  </a:lnTo>
                  <a:lnTo>
                    <a:pt x="256237" y="14743"/>
                  </a:lnTo>
                  <a:lnTo>
                    <a:pt x="384356" y="19657"/>
                  </a:lnTo>
                  <a:lnTo>
                    <a:pt x="512475" y="14743"/>
                  </a:lnTo>
                  <a:lnTo>
                    <a:pt x="640593" y="14743"/>
                  </a:lnTo>
                  <a:lnTo>
                    <a:pt x="768712" y="0"/>
                  </a:lnTo>
                  <a:lnTo>
                    <a:pt x="896831" y="14743"/>
                  </a:lnTo>
                </a:path>
              </a:pathLst>
            </a:custGeom>
            <a:ln w="35231" cap="flat">
              <a:solidFill>
                <a:srgbClr val="F26A21">
                  <a:alpha val="100000"/>
                </a:srgbClr>
              </a:solidFill>
              <a:prstDash val="solid"/>
              <a:round/>
            </a:ln>
          </p:spPr>
          <p:txBody>
            <a:bodyPr/>
            <a:lstStyle/>
            <a:p/>
          </p:txBody>
        </p:sp>
        <p:sp>
          <p:nvSpPr>
            <p:cNvPr id="626" name="pl626"/>
            <p:cNvSpPr/>
            <p:nvPr/>
          </p:nvSpPr>
          <p:spPr>
            <a:xfrm>
              <a:off x="2807378" y="383401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627" name="tx627"/>
            <p:cNvSpPr/>
            <p:nvPr/>
          </p:nvSpPr>
          <p:spPr>
            <a:xfrm>
              <a:off x="2822090" y="366607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28" name="tx628"/>
            <p:cNvSpPr/>
            <p:nvPr/>
          </p:nvSpPr>
          <p:spPr>
            <a:xfrm>
              <a:off x="2950209" y="366607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29" name="tx629"/>
            <p:cNvSpPr/>
            <p:nvPr/>
          </p:nvSpPr>
          <p:spPr>
            <a:xfrm>
              <a:off x="3078327" y="366607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30" name="tx630"/>
            <p:cNvSpPr/>
            <p:nvPr/>
          </p:nvSpPr>
          <p:spPr>
            <a:xfrm>
              <a:off x="3206446" y="3670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31" name="tx631"/>
            <p:cNvSpPr/>
            <p:nvPr/>
          </p:nvSpPr>
          <p:spPr>
            <a:xfrm>
              <a:off x="3334565" y="366607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32" name="tx632"/>
            <p:cNvSpPr/>
            <p:nvPr/>
          </p:nvSpPr>
          <p:spPr>
            <a:xfrm>
              <a:off x="3462684" y="366607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33" name="tx633"/>
            <p:cNvSpPr/>
            <p:nvPr/>
          </p:nvSpPr>
          <p:spPr>
            <a:xfrm>
              <a:off x="3590803" y="365133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634" name="tx634"/>
            <p:cNvSpPr/>
            <p:nvPr/>
          </p:nvSpPr>
          <p:spPr>
            <a:xfrm>
              <a:off x="3718921" y="366607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35" name="rc635"/>
            <p:cNvSpPr/>
            <p:nvPr/>
          </p:nvSpPr>
          <p:spPr>
            <a:xfrm>
              <a:off x="2807378" y="4135168"/>
              <a:ext cx="986514" cy="367599"/>
            </a:xfrm>
            <a:prstGeom prst="rect">
              <a:avLst/>
            </a:prstGeom>
            <a:solidFill>
              <a:srgbClr val="EBEBEB">
                <a:alpha val="100000"/>
              </a:srgbClr>
            </a:solidFill>
          </p:spPr>
          <p:txBody>
            <a:bodyPr/>
            <a:lstStyle/>
            <a:p/>
          </p:txBody>
        </p:sp>
        <p:sp>
          <p:nvSpPr>
            <p:cNvPr id="636" name="pl636"/>
            <p:cNvSpPr/>
            <p:nvPr/>
          </p:nvSpPr>
          <p:spPr>
            <a:xfrm>
              <a:off x="2807378" y="442462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37" name="pl637"/>
            <p:cNvSpPr/>
            <p:nvPr/>
          </p:nvSpPr>
          <p:spPr>
            <a:xfrm>
              <a:off x="2807378" y="430176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38" name="pl638"/>
            <p:cNvSpPr/>
            <p:nvPr/>
          </p:nvSpPr>
          <p:spPr>
            <a:xfrm>
              <a:off x="2807378" y="417890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39" name="pl639"/>
            <p:cNvSpPr/>
            <p:nvPr/>
          </p:nvSpPr>
          <p:spPr>
            <a:xfrm>
              <a:off x="2807378" y="448605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40" name="pl640"/>
            <p:cNvSpPr/>
            <p:nvPr/>
          </p:nvSpPr>
          <p:spPr>
            <a:xfrm>
              <a:off x="2807378" y="436319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41" name="pl641"/>
            <p:cNvSpPr/>
            <p:nvPr/>
          </p:nvSpPr>
          <p:spPr>
            <a:xfrm>
              <a:off x="2807378" y="424033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42" name="pl642"/>
            <p:cNvSpPr/>
            <p:nvPr/>
          </p:nvSpPr>
          <p:spPr>
            <a:xfrm>
              <a:off x="2852219"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43" name="pl643"/>
            <p:cNvSpPr/>
            <p:nvPr/>
          </p:nvSpPr>
          <p:spPr>
            <a:xfrm>
              <a:off x="2980338"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44" name="pl644"/>
            <p:cNvSpPr/>
            <p:nvPr/>
          </p:nvSpPr>
          <p:spPr>
            <a:xfrm>
              <a:off x="3108457"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45" name="pl645"/>
            <p:cNvSpPr/>
            <p:nvPr/>
          </p:nvSpPr>
          <p:spPr>
            <a:xfrm>
              <a:off x="3236576"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46" name="pl646"/>
            <p:cNvSpPr/>
            <p:nvPr/>
          </p:nvSpPr>
          <p:spPr>
            <a:xfrm>
              <a:off x="3364695"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47" name="pl647"/>
            <p:cNvSpPr/>
            <p:nvPr/>
          </p:nvSpPr>
          <p:spPr>
            <a:xfrm>
              <a:off x="3492813"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48" name="pl648"/>
            <p:cNvSpPr/>
            <p:nvPr/>
          </p:nvSpPr>
          <p:spPr>
            <a:xfrm>
              <a:off x="3620932"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49" name="pl649"/>
            <p:cNvSpPr/>
            <p:nvPr/>
          </p:nvSpPr>
          <p:spPr>
            <a:xfrm>
              <a:off x="3749051"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50" name="pl650"/>
            <p:cNvSpPr/>
            <p:nvPr/>
          </p:nvSpPr>
          <p:spPr>
            <a:xfrm>
              <a:off x="2852219" y="4466401"/>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651" name="pl651"/>
            <p:cNvSpPr/>
            <p:nvPr/>
          </p:nvSpPr>
          <p:spPr>
            <a:xfrm>
              <a:off x="2852219" y="4373027"/>
              <a:ext cx="896831" cy="73716"/>
            </a:xfrm>
            <a:custGeom>
              <a:avLst/>
              <a:pathLst>
                <a:path w="896831" h="73716">
                  <a:moveTo>
                    <a:pt x="0" y="73716"/>
                  </a:moveTo>
                  <a:lnTo>
                    <a:pt x="128118" y="68802"/>
                  </a:lnTo>
                  <a:lnTo>
                    <a:pt x="256237" y="0"/>
                  </a:lnTo>
                  <a:lnTo>
                    <a:pt x="384356" y="68802"/>
                  </a:lnTo>
                  <a:lnTo>
                    <a:pt x="512475" y="54058"/>
                  </a:lnTo>
                  <a:lnTo>
                    <a:pt x="640593" y="68802"/>
                  </a:lnTo>
                  <a:lnTo>
                    <a:pt x="768712" y="68802"/>
                  </a:lnTo>
                  <a:lnTo>
                    <a:pt x="896831" y="68802"/>
                  </a:lnTo>
                </a:path>
              </a:pathLst>
            </a:custGeom>
            <a:ln w="40651" cap="flat">
              <a:solidFill>
                <a:srgbClr val="BEBEBE">
                  <a:alpha val="69803"/>
                </a:srgbClr>
              </a:solidFill>
              <a:prstDash val="solid"/>
              <a:round/>
            </a:ln>
          </p:spPr>
          <p:txBody>
            <a:bodyPr/>
            <a:lstStyle/>
            <a:p/>
          </p:txBody>
        </p:sp>
        <p:sp>
          <p:nvSpPr>
            <p:cNvPr id="652" name="pl652"/>
            <p:cNvSpPr/>
            <p:nvPr/>
          </p:nvSpPr>
          <p:spPr>
            <a:xfrm>
              <a:off x="2852219" y="4373027"/>
              <a:ext cx="896831" cy="73716"/>
            </a:xfrm>
            <a:custGeom>
              <a:avLst/>
              <a:pathLst>
                <a:path w="896831" h="73716">
                  <a:moveTo>
                    <a:pt x="0" y="73716"/>
                  </a:moveTo>
                  <a:lnTo>
                    <a:pt x="128118" y="68802"/>
                  </a:lnTo>
                  <a:lnTo>
                    <a:pt x="256237" y="0"/>
                  </a:lnTo>
                  <a:lnTo>
                    <a:pt x="384356" y="68802"/>
                  </a:lnTo>
                  <a:lnTo>
                    <a:pt x="512475" y="54058"/>
                  </a:lnTo>
                  <a:lnTo>
                    <a:pt x="640593" y="68802"/>
                  </a:lnTo>
                  <a:lnTo>
                    <a:pt x="768712" y="68802"/>
                  </a:lnTo>
                  <a:lnTo>
                    <a:pt x="896831" y="68802"/>
                  </a:lnTo>
                </a:path>
              </a:pathLst>
            </a:custGeom>
            <a:ln w="35231" cap="flat">
              <a:solidFill>
                <a:srgbClr val="BEBEBE">
                  <a:alpha val="69803"/>
                </a:srgbClr>
              </a:solidFill>
              <a:prstDash val="solid"/>
              <a:round/>
            </a:ln>
          </p:spPr>
          <p:txBody>
            <a:bodyPr/>
            <a:lstStyle/>
            <a:p/>
          </p:txBody>
        </p:sp>
        <p:sp>
          <p:nvSpPr>
            <p:cNvPr id="653" name="pl653"/>
            <p:cNvSpPr/>
            <p:nvPr/>
          </p:nvSpPr>
          <p:spPr>
            <a:xfrm>
              <a:off x="2852219" y="4466401"/>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654" name="pl654"/>
            <p:cNvSpPr/>
            <p:nvPr/>
          </p:nvSpPr>
          <p:spPr>
            <a:xfrm>
              <a:off x="2852219" y="4373027"/>
              <a:ext cx="896831" cy="73716"/>
            </a:xfrm>
            <a:custGeom>
              <a:avLst/>
              <a:pathLst>
                <a:path w="896831" h="73716">
                  <a:moveTo>
                    <a:pt x="0" y="73716"/>
                  </a:moveTo>
                  <a:lnTo>
                    <a:pt x="128118" y="68802"/>
                  </a:lnTo>
                  <a:lnTo>
                    <a:pt x="256237" y="0"/>
                  </a:lnTo>
                  <a:lnTo>
                    <a:pt x="384356" y="68802"/>
                  </a:lnTo>
                  <a:lnTo>
                    <a:pt x="512475" y="54058"/>
                  </a:lnTo>
                  <a:lnTo>
                    <a:pt x="640593" y="68802"/>
                  </a:lnTo>
                  <a:lnTo>
                    <a:pt x="768712" y="68802"/>
                  </a:lnTo>
                  <a:lnTo>
                    <a:pt x="896831" y="68802"/>
                  </a:lnTo>
                </a:path>
              </a:pathLst>
            </a:custGeom>
            <a:ln w="40651" cap="flat">
              <a:solidFill>
                <a:srgbClr val="000000">
                  <a:alpha val="100000"/>
                </a:srgbClr>
              </a:solidFill>
              <a:prstDash val="solid"/>
              <a:round/>
            </a:ln>
          </p:spPr>
          <p:txBody>
            <a:bodyPr/>
            <a:lstStyle/>
            <a:p/>
          </p:txBody>
        </p:sp>
        <p:sp>
          <p:nvSpPr>
            <p:cNvPr id="655" name="pl655"/>
            <p:cNvSpPr/>
            <p:nvPr/>
          </p:nvSpPr>
          <p:spPr>
            <a:xfrm>
              <a:off x="2852219" y="4373027"/>
              <a:ext cx="896831" cy="73716"/>
            </a:xfrm>
            <a:custGeom>
              <a:avLst/>
              <a:pathLst>
                <a:path w="896831" h="73716">
                  <a:moveTo>
                    <a:pt x="0" y="73716"/>
                  </a:moveTo>
                  <a:lnTo>
                    <a:pt x="128118" y="68802"/>
                  </a:lnTo>
                  <a:lnTo>
                    <a:pt x="256237" y="0"/>
                  </a:lnTo>
                  <a:lnTo>
                    <a:pt x="384356" y="68802"/>
                  </a:lnTo>
                  <a:lnTo>
                    <a:pt x="512475" y="54058"/>
                  </a:lnTo>
                  <a:lnTo>
                    <a:pt x="640593" y="68802"/>
                  </a:lnTo>
                  <a:lnTo>
                    <a:pt x="768712" y="68802"/>
                  </a:lnTo>
                  <a:lnTo>
                    <a:pt x="896831" y="68802"/>
                  </a:lnTo>
                </a:path>
              </a:pathLst>
            </a:custGeom>
            <a:ln w="35231" cap="flat">
              <a:solidFill>
                <a:srgbClr val="F26A21">
                  <a:alpha val="100000"/>
                </a:srgbClr>
              </a:solidFill>
              <a:prstDash val="solid"/>
              <a:round/>
            </a:ln>
          </p:spPr>
          <p:txBody>
            <a:bodyPr/>
            <a:lstStyle/>
            <a:p/>
          </p:txBody>
        </p:sp>
        <p:sp>
          <p:nvSpPr>
            <p:cNvPr id="656" name="pl656"/>
            <p:cNvSpPr/>
            <p:nvPr/>
          </p:nvSpPr>
          <p:spPr>
            <a:xfrm>
              <a:off x="2807378" y="448605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657" name="tx657"/>
            <p:cNvSpPr/>
            <p:nvPr/>
          </p:nvSpPr>
          <p:spPr>
            <a:xfrm>
              <a:off x="2822090" y="428371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658" name="tx658"/>
            <p:cNvSpPr/>
            <p:nvPr/>
          </p:nvSpPr>
          <p:spPr>
            <a:xfrm>
              <a:off x="2950209" y="42788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659" name="tx659"/>
            <p:cNvSpPr/>
            <p:nvPr/>
          </p:nvSpPr>
          <p:spPr>
            <a:xfrm>
              <a:off x="3048198" y="420999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660" name="tx660"/>
            <p:cNvSpPr/>
            <p:nvPr/>
          </p:nvSpPr>
          <p:spPr>
            <a:xfrm>
              <a:off x="3206446" y="42788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661" name="tx661"/>
            <p:cNvSpPr/>
            <p:nvPr/>
          </p:nvSpPr>
          <p:spPr>
            <a:xfrm>
              <a:off x="3304436" y="426405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662" name="tx662"/>
            <p:cNvSpPr/>
            <p:nvPr/>
          </p:nvSpPr>
          <p:spPr>
            <a:xfrm>
              <a:off x="3462684" y="42788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663" name="tx663"/>
            <p:cNvSpPr/>
            <p:nvPr/>
          </p:nvSpPr>
          <p:spPr>
            <a:xfrm>
              <a:off x="3590803" y="42788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664" name="tx664"/>
            <p:cNvSpPr/>
            <p:nvPr/>
          </p:nvSpPr>
          <p:spPr>
            <a:xfrm>
              <a:off x="3718921" y="42788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665" name="rc665"/>
            <p:cNvSpPr/>
            <p:nvPr/>
          </p:nvSpPr>
          <p:spPr>
            <a:xfrm>
              <a:off x="2807378" y="4787209"/>
              <a:ext cx="986514" cy="367599"/>
            </a:xfrm>
            <a:prstGeom prst="rect">
              <a:avLst/>
            </a:prstGeom>
            <a:solidFill>
              <a:srgbClr val="EBEBEB">
                <a:alpha val="100000"/>
              </a:srgbClr>
            </a:solidFill>
          </p:spPr>
          <p:txBody>
            <a:bodyPr/>
            <a:lstStyle/>
            <a:p/>
          </p:txBody>
        </p:sp>
        <p:sp>
          <p:nvSpPr>
            <p:cNvPr id="666" name="pl666"/>
            <p:cNvSpPr/>
            <p:nvPr/>
          </p:nvSpPr>
          <p:spPr>
            <a:xfrm>
              <a:off x="2807378" y="507666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67" name="pl667"/>
            <p:cNvSpPr/>
            <p:nvPr/>
          </p:nvSpPr>
          <p:spPr>
            <a:xfrm>
              <a:off x="2807378" y="495380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68" name="pl668"/>
            <p:cNvSpPr/>
            <p:nvPr/>
          </p:nvSpPr>
          <p:spPr>
            <a:xfrm>
              <a:off x="2807378" y="483094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69" name="pl669"/>
            <p:cNvSpPr/>
            <p:nvPr/>
          </p:nvSpPr>
          <p:spPr>
            <a:xfrm>
              <a:off x="2807378" y="513809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70" name="pl670"/>
            <p:cNvSpPr/>
            <p:nvPr/>
          </p:nvSpPr>
          <p:spPr>
            <a:xfrm>
              <a:off x="2807378" y="501523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71" name="pl671"/>
            <p:cNvSpPr/>
            <p:nvPr/>
          </p:nvSpPr>
          <p:spPr>
            <a:xfrm>
              <a:off x="2807378" y="489237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72" name="pl672"/>
            <p:cNvSpPr/>
            <p:nvPr/>
          </p:nvSpPr>
          <p:spPr>
            <a:xfrm>
              <a:off x="2852219"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73" name="pl673"/>
            <p:cNvSpPr/>
            <p:nvPr/>
          </p:nvSpPr>
          <p:spPr>
            <a:xfrm>
              <a:off x="2980338"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74" name="pl674"/>
            <p:cNvSpPr/>
            <p:nvPr/>
          </p:nvSpPr>
          <p:spPr>
            <a:xfrm>
              <a:off x="3108457"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75" name="pl675"/>
            <p:cNvSpPr/>
            <p:nvPr/>
          </p:nvSpPr>
          <p:spPr>
            <a:xfrm>
              <a:off x="3236576"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76" name="pl676"/>
            <p:cNvSpPr/>
            <p:nvPr/>
          </p:nvSpPr>
          <p:spPr>
            <a:xfrm>
              <a:off x="3364695"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77" name="pl677"/>
            <p:cNvSpPr/>
            <p:nvPr/>
          </p:nvSpPr>
          <p:spPr>
            <a:xfrm>
              <a:off x="3492813"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78" name="pl678"/>
            <p:cNvSpPr/>
            <p:nvPr/>
          </p:nvSpPr>
          <p:spPr>
            <a:xfrm>
              <a:off x="3620932"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79" name="pl679"/>
            <p:cNvSpPr/>
            <p:nvPr/>
          </p:nvSpPr>
          <p:spPr>
            <a:xfrm>
              <a:off x="3749051"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80" name="pl680"/>
            <p:cNvSpPr/>
            <p:nvPr/>
          </p:nvSpPr>
          <p:spPr>
            <a:xfrm>
              <a:off x="2852219" y="5118442"/>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681" name="pl681"/>
            <p:cNvSpPr/>
            <p:nvPr/>
          </p:nvSpPr>
          <p:spPr>
            <a:xfrm>
              <a:off x="2852219" y="5064383"/>
              <a:ext cx="896831" cy="73716"/>
            </a:xfrm>
            <a:custGeom>
              <a:avLst/>
              <a:pathLst>
                <a:path w="896831" h="73716">
                  <a:moveTo>
                    <a:pt x="0" y="63887"/>
                  </a:moveTo>
                  <a:lnTo>
                    <a:pt x="128118" y="49144"/>
                  </a:lnTo>
                  <a:lnTo>
                    <a:pt x="256237" y="0"/>
                  </a:lnTo>
                  <a:lnTo>
                    <a:pt x="384356" y="19657"/>
                  </a:lnTo>
                  <a:lnTo>
                    <a:pt x="512475" y="39315"/>
                  </a:lnTo>
                  <a:lnTo>
                    <a:pt x="640593" y="14743"/>
                  </a:lnTo>
                  <a:lnTo>
                    <a:pt x="768712" y="39315"/>
                  </a:lnTo>
                  <a:lnTo>
                    <a:pt x="896831" y="73716"/>
                  </a:lnTo>
                </a:path>
              </a:pathLst>
            </a:custGeom>
            <a:ln w="40651" cap="flat">
              <a:solidFill>
                <a:srgbClr val="BEBEBE">
                  <a:alpha val="69803"/>
                </a:srgbClr>
              </a:solidFill>
              <a:prstDash val="solid"/>
              <a:round/>
            </a:ln>
          </p:spPr>
          <p:txBody>
            <a:bodyPr/>
            <a:lstStyle/>
            <a:p/>
          </p:txBody>
        </p:sp>
        <p:sp>
          <p:nvSpPr>
            <p:cNvPr id="682" name="pl682"/>
            <p:cNvSpPr/>
            <p:nvPr/>
          </p:nvSpPr>
          <p:spPr>
            <a:xfrm>
              <a:off x="2852219" y="5064383"/>
              <a:ext cx="896831" cy="73716"/>
            </a:xfrm>
            <a:custGeom>
              <a:avLst/>
              <a:pathLst>
                <a:path w="896831" h="73716">
                  <a:moveTo>
                    <a:pt x="0" y="63887"/>
                  </a:moveTo>
                  <a:lnTo>
                    <a:pt x="128118" y="49144"/>
                  </a:lnTo>
                  <a:lnTo>
                    <a:pt x="256237" y="0"/>
                  </a:lnTo>
                  <a:lnTo>
                    <a:pt x="384356" y="19657"/>
                  </a:lnTo>
                  <a:lnTo>
                    <a:pt x="512475" y="39315"/>
                  </a:lnTo>
                  <a:lnTo>
                    <a:pt x="640593" y="14743"/>
                  </a:lnTo>
                  <a:lnTo>
                    <a:pt x="768712" y="39315"/>
                  </a:lnTo>
                  <a:lnTo>
                    <a:pt x="896831" y="73716"/>
                  </a:lnTo>
                </a:path>
              </a:pathLst>
            </a:custGeom>
            <a:ln w="35231" cap="flat">
              <a:solidFill>
                <a:srgbClr val="BEBEBE">
                  <a:alpha val="69803"/>
                </a:srgbClr>
              </a:solidFill>
              <a:prstDash val="solid"/>
              <a:round/>
            </a:ln>
          </p:spPr>
          <p:txBody>
            <a:bodyPr/>
            <a:lstStyle/>
            <a:p/>
          </p:txBody>
        </p:sp>
        <p:sp>
          <p:nvSpPr>
            <p:cNvPr id="683" name="pl683"/>
            <p:cNvSpPr/>
            <p:nvPr/>
          </p:nvSpPr>
          <p:spPr>
            <a:xfrm>
              <a:off x="2852219" y="5118442"/>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684" name="pl684"/>
            <p:cNvSpPr/>
            <p:nvPr/>
          </p:nvSpPr>
          <p:spPr>
            <a:xfrm>
              <a:off x="2852219" y="5064383"/>
              <a:ext cx="896831" cy="73716"/>
            </a:xfrm>
            <a:custGeom>
              <a:avLst/>
              <a:pathLst>
                <a:path w="896831" h="73716">
                  <a:moveTo>
                    <a:pt x="0" y="63887"/>
                  </a:moveTo>
                  <a:lnTo>
                    <a:pt x="128118" y="49144"/>
                  </a:lnTo>
                  <a:lnTo>
                    <a:pt x="256237" y="0"/>
                  </a:lnTo>
                  <a:lnTo>
                    <a:pt x="384356" y="19657"/>
                  </a:lnTo>
                  <a:lnTo>
                    <a:pt x="512475" y="39315"/>
                  </a:lnTo>
                  <a:lnTo>
                    <a:pt x="640593" y="14743"/>
                  </a:lnTo>
                  <a:lnTo>
                    <a:pt x="768712" y="39315"/>
                  </a:lnTo>
                  <a:lnTo>
                    <a:pt x="896831" y="73716"/>
                  </a:lnTo>
                </a:path>
              </a:pathLst>
            </a:custGeom>
            <a:ln w="40651" cap="flat">
              <a:solidFill>
                <a:srgbClr val="000000">
                  <a:alpha val="100000"/>
                </a:srgbClr>
              </a:solidFill>
              <a:prstDash val="solid"/>
              <a:round/>
            </a:ln>
          </p:spPr>
          <p:txBody>
            <a:bodyPr/>
            <a:lstStyle/>
            <a:p/>
          </p:txBody>
        </p:sp>
        <p:sp>
          <p:nvSpPr>
            <p:cNvPr id="685" name="pl685"/>
            <p:cNvSpPr/>
            <p:nvPr/>
          </p:nvSpPr>
          <p:spPr>
            <a:xfrm>
              <a:off x="2852219" y="5064383"/>
              <a:ext cx="896831" cy="73716"/>
            </a:xfrm>
            <a:custGeom>
              <a:avLst/>
              <a:pathLst>
                <a:path w="896831" h="73716">
                  <a:moveTo>
                    <a:pt x="0" y="63887"/>
                  </a:moveTo>
                  <a:lnTo>
                    <a:pt x="128118" y="49144"/>
                  </a:lnTo>
                  <a:lnTo>
                    <a:pt x="256237" y="0"/>
                  </a:lnTo>
                  <a:lnTo>
                    <a:pt x="384356" y="19657"/>
                  </a:lnTo>
                  <a:lnTo>
                    <a:pt x="512475" y="39315"/>
                  </a:lnTo>
                  <a:lnTo>
                    <a:pt x="640593" y="14743"/>
                  </a:lnTo>
                  <a:lnTo>
                    <a:pt x="768712" y="39315"/>
                  </a:lnTo>
                  <a:lnTo>
                    <a:pt x="896831" y="73716"/>
                  </a:lnTo>
                </a:path>
              </a:pathLst>
            </a:custGeom>
            <a:ln w="35231" cap="flat">
              <a:solidFill>
                <a:srgbClr val="F26A21">
                  <a:alpha val="100000"/>
                </a:srgbClr>
              </a:solidFill>
              <a:prstDash val="solid"/>
              <a:round/>
            </a:ln>
          </p:spPr>
          <p:txBody>
            <a:bodyPr/>
            <a:lstStyle/>
            <a:p/>
          </p:txBody>
        </p:sp>
        <p:sp>
          <p:nvSpPr>
            <p:cNvPr id="686" name="pl686"/>
            <p:cNvSpPr/>
            <p:nvPr/>
          </p:nvSpPr>
          <p:spPr>
            <a:xfrm>
              <a:off x="2807378" y="5138099"/>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687" name="tx687"/>
            <p:cNvSpPr/>
            <p:nvPr/>
          </p:nvSpPr>
          <p:spPr>
            <a:xfrm>
              <a:off x="2822090" y="496524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88" name="tx688"/>
            <p:cNvSpPr/>
            <p:nvPr/>
          </p:nvSpPr>
          <p:spPr>
            <a:xfrm>
              <a:off x="2950209" y="49504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689" name="tx689"/>
            <p:cNvSpPr/>
            <p:nvPr/>
          </p:nvSpPr>
          <p:spPr>
            <a:xfrm>
              <a:off x="3048198" y="490135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690" name="tx690"/>
            <p:cNvSpPr/>
            <p:nvPr/>
          </p:nvSpPr>
          <p:spPr>
            <a:xfrm>
              <a:off x="3180340" y="4921012"/>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691" name="tx691"/>
            <p:cNvSpPr/>
            <p:nvPr/>
          </p:nvSpPr>
          <p:spPr>
            <a:xfrm>
              <a:off x="3334565" y="494067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692" name="tx692"/>
            <p:cNvSpPr/>
            <p:nvPr/>
          </p:nvSpPr>
          <p:spPr>
            <a:xfrm>
              <a:off x="3432554" y="491609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693" name="tx693"/>
            <p:cNvSpPr/>
            <p:nvPr/>
          </p:nvSpPr>
          <p:spPr>
            <a:xfrm>
              <a:off x="3590803" y="494067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694" name="tx694"/>
            <p:cNvSpPr/>
            <p:nvPr/>
          </p:nvSpPr>
          <p:spPr>
            <a:xfrm>
              <a:off x="3718921"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95" name="rc695"/>
            <p:cNvSpPr/>
            <p:nvPr/>
          </p:nvSpPr>
          <p:spPr>
            <a:xfrm>
              <a:off x="3863481" y="874964"/>
              <a:ext cx="986514" cy="367599"/>
            </a:xfrm>
            <a:prstGeom prst="rect">
              <a:avLst/>
            </a:prstGeom>
            <a:solidFill>
              <a:srgbClr val="EBEBEB">
                <a:alpha val="100000"/>
              </a:srgbClr>
            </a:solidFill>
          </p:spPr>
          <p:txBody>
            <a:bodyPr/>
            <a:lstStyle/>
            <a:p/>
          </p:txBody>
        </p:sp>
        <p:sp>
          <p:nvSpPr>
            <p:cNvPr id="696" name="pl696"/>
            <p:cNvSpPr/>
            <p:nvPr/>
          </p:nvSpPr>
          <p:spPr>
            <a:xfrm>
              <a:off x="3863481" y="116442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97" name="pl697"/>
            <p:cNvSpPr/>
            <p:nvPr/>
          </p:nvSpPr>
          <p:spPr>
            <a:xfrm>
              <a:off x="3863481" y="104156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98" name="pl698"/>
            <p:cNvSpPr/>
            <p:nvPr/>
          </p:nvSpPr>
          <p:spPr>
            <a:xfrm>
              <a:off x="3863481" y="91870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99" name="pl699"/>
            <p:cNvSpPr/>
            <p:nvPr/>
          </p:nvSpPr>
          <p:spPr>
            <a:xfrm>
              <a:off x="3863481" y="122585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00" name="pl700"/>
            <p:cNvSpPr/>
            <p:nvPr/>
          </p:nvSpPr>
          <p:spPr>
            <a:xfrm>
              <a:off x="3863481" y="110299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01" name="pl701"/>
            <p:cNvSpPr/>
            <p:nvPr/>
          </p:nvSpPr>
          <p:spPr>
            <a:xfrm>
              <a:off x="3863481" y="98013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02" name="pl702"/>
            <p:cNvSpPr/>
            <p:nvPr/>
          </p:nvSpPr>
          <p:spPr>
            <a:xfrm>
              <a:off x="3908323"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03" name="pl703"/>
            <p:cNvSpPr/>
            <p:nvPr/>
          </p:nvSpPr>
          <p:spPr>
            <a:xfrm>
              <a:off x="4036442"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04" name="pl704"/>
            <p:cNvSpPr/>
            <p:nvPr/>
          </p:nvSpPr>
          <p:spPr>
            <a:xfrm>
              <a:off x="4164561"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05" name="pl705"/>
            <p:cNvSpPr/>
            <p:nvPr/>
          </p:nvSpPr>
          <p:spPr>
            <a:xfrm>
              <a:off x="4292679"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06" name="pl706"/>
            <p:cNvSpPr/>
            <p:nvPr/>
          </p:nvSpPr>
          <p:spPr>
            <a:xfrm>
              <a:off x="4420798"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07" name="pl707"/>
            <p:cNvSpPr/>
            <p:nvPr/>
          </p:nvSpPr>
          <p:spPr>
            <a:xfrm>
              <a:off x="4548917"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08" name="pl708"/>
            <p:cNvSpPr/>
            <p:nvPr/>
          </p:nvSpPr>
          <p:spPr>
            <a:xfrm>
              <a:off x="4677036"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09" name="pl709"/>
            <p:cNvSpPr/>
            <p:nvPr/>
          </p:nvSpPr>
          <p:spPr>
            <a:xfrm>
              <a:off x="4805154"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10" name="pl710"/>
            <p:cNvSpPr/>
            <p:nvPr/>
          </p:nvSpPr>
          <p:spPr>
            <a:xfrm>
              <a:off x="3908323" y="1206196"/>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711" name="pl711"/>
            <p:cNvSpPr/>
            <p:nvPr/>
          </p:nvSpPr>
          <p:spPr>
            <a:xfrm>
              <a:off x="3908323" y="1206196"/>
              <a:ext cx="896831" cy="9828"/>
            </a:xfrm>
            <a:custGeom>
              <a:avLst/>
              <a:pathLst>
                <a:path w="896831" h="9828">
                  <a:moveTo>
                    <a:pt x="0" y="0"/>
                  </a:moveTo>
                  <a:lnTo>
                    <a:pt x="128118" y="0"/>
                  </a:lnTo>
                  <a:lnTo>
                    <a:pt x="256237" y="0"/>
                  </a:lnTo>
                  <a:lnTo>
                    <a:pt x="384356" y="4914"/>
                  </a:lnTo>
                  <a:lnTo>
                    <a:pt x="512475" y="4914"/>
                  </a:lnTo>
                  <a:lnTo>
                    <a:pt x="640593" y="9828"/>
                  </a:lnTo>
                  <a:lnTo>
                    <a:pt x="768712" y="4914"/>
                  </a:lnTo>
                  <a:lnTo>
                    <a:pt x="896831" y="9828"/>
                  </a:lnTo>
                </a:path>
              </a:pathLst>
            </a:custGeom>
            <a:ln w="40651" cap="flat">
              <a:solidFill>
                <a:srgbClr val="BEBEBE">
                  <a:alpha val="69803"/>
                </a:srgbClr>
              </a:solidFill>
              <a:prstDash val="solid"/>
              <a:round/>
            </a:ln>
          </p:spPr>
          <p:txBody>
            <a:bodyPr/>
            <a:lstStyle/>
            <a:p/>
          </p:txBody>
        </p:sp>
        <p:sp>
          <p:nvSpPr>
            <p:cNvPr id="712" name="pl712"/>
            <p:cNvSpPr/>
            <p:nvPr/>
          </p:nvSpPr>
          <p:spPr>
            <a:xfrm>
              <a:off x="3908323" y="1206196"/>
              <a:ext cx="896831" cy="9828"/>
            </a:xfrm>
            <a:custGeom>
              <a:avLst/>
              <a:pathLst>
                <a:path w="896831" h="9828">
                  <a:moveTo>
                    <a:pt x="0" y="0"/>
                  </a:moveTo>
                  <a:lnTo>
                    <a:pt x="128118" y="0"/>
                  </a:lnTo>
                  <a:lnTo>
                    <a:pt x="256237" y="0"/>
                  </a:lnTo>
                  <a:lnTo>
                    <a:pt x="384356" y="4914"/>
                  </a:lnTo>
                  <a:lnTo>
                    <a:pt x="512475" y="4914"/>
                  </a:lnTo>
                  <a:lnTo>
                    <a:pt x="640593" y="9828"/>
                  </a:lnTo>
                  <a:lnTo>
                    <a:pt x="768712" y="4914"/>
                  </a:lnTo>
                  <a:lnTo>
                    <a:pt x="896831" y="9828"/>
                  </a:lnTo>
                </a:path>
              </a:pathLst>
            </a:custGeom>
            <a:ln w="35231" cap="flat">
              <a:solidFill>
                <a:srgbClr val="BEBEBE">
                  <a:alpha val="69803"/>
                </a:srgbClr>
              </a:solidFill>
              <a:prstDash val="solid"/>
              <a:round/>
            </a:ln>
          </p:spPr>
          <p:txBody>
            <a:bodyPr/>
            <a:lstStyle/>
            <a:p/>
          </p:txBody>
        </p:sp>
        <p:sp>
          <p:nvSpPr>
            <p:cNvPr id="713" name="pl713"/>
            <p:cNvSpPr/>
            <p:nvPr/>
          </p:nvSpPr>
          <p:spPr>
            <a:xfrm>
              <a:off x="3908323" y="1206196"/>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714" name="pl714"/>
            <p:cNvSpPr/>
            <p:nvPr/>
          </p:nvSpPr>
          <p:spPr>
            <a:xfrm>
              <a:off x="3908323" y="1206196"/>
              <a:ext cx="896831" cy="9828"/>
            </a:xfrm>
            <a:custGeom>
              <a:avLst/>
              <a:pathLst>
                <a:path w="896831" h="9828">
                  <a:moveTo>
                    <a:pt x="0" y="0"/>
                  </a:moveTo>
                  <a:lnTo>
                    <a:pt x="128118" y="0"/>
                  </a:lnTo>
                  <a:lnTo>
                    <a:pt x="256237" y="0"/>
                  </a:lnTo>
                  <a:lnTo>
                    <a:pt x="384356" y="4914"/>
                  </a:lnTo>
                  <a:lnTo>
                    <a:pt x="512475" y="4914"/>
                  </a:lnTo>
                  <a:lnTo>
                    <a:pt x="640593" y="9828"/>
                  </a:lnTo>
                  <a:lnTo>
                    <a:pt x="768712" y="4914"/>
                  </a:lnTo>
                  <a:lnTo>
                    <a:pt x="896831" y="9828"/>
                  </a:lnTo>
                </a:path>
              </a:pathLst>
            </a:custGeom>
            <a:ln w="40651" cap="flat">
              <a:solidFill>
                <a:srgbClr val="000000">
                  <a:alpha val="100000"/>
                </a:srgbClr>
              </a:solidFill>
              <a:prstDash val="solid"/>
              <a:round/>
            </a:ln>
          </p:spPr>
          <p:txBody>
            <a:bodyPr/>
            <a:lstStyle/>
            <a:p/>
          </p:txBody>
        </p:sp>
        <p:sp>
          <p:nvSpPr>
            <p:cNvPr id="715" name="pl715"/>
            <p:cNvSpPr/>
            <p:nvPr/>
          </p:nvSpPr>
          <p:spPr>
            <a:xfrm>
              <a:off x="3908323" y="1206196"/>
              <a:ext cx="896831" cy="9828"/>
            </a:xfrm>
            <a:custGeom>
              <a:avLst/>
              <a:pathLst>
                <a:path w="896831" h="9828">
                  <a:moveTo>
                    <a:pt x="0" y="0"/>
                  </a:moveTo>
                  <a:lnTo>
                    <a:pt x="128118" y="0"/>
                  </a:lnTo>
                  <a:lnTo>
                    <a:pt x="256237" y="0"/>
                  </a:lnTo>
                  <a:lnTo>
                    <a:pt x="384356" y="4914"/>
                  </a:lnTo>
                  <a:lnTo>
                    <a:pt x="512475" y="4914"/>
                  </a:lnTo>
                  <a:lnTo>
                    <a:pt x="640593" y="9828"/>
                  </a:lnTo>
                  <a:lnTo>
                    <a:pt x="768712" y="4914"/>
                  </a:lnTo>
                  <a:lnTo>
                    <a:pt x="896831" y="9828"/>
                  </a:lnTo>
                </a:path>
              </a:pathLst>
            </a:custGeom>
            <a:ln w="35231" cap="flat">
              <a:solidFill>
                <a:srgbClr val="F26A21">
                  <a:alpha val="100000"/>
                </a:srgbClr>
              </a:solidFill>
              <a:prstDash val="solid"/>
              <a:round/>
            </a:ln>
          </p:spPr>
          <p:txBody>
            <a:bodyPr/>
            <a:lstStyle/>
            <a:p/>
          </p:txBody>
        </p:sp>
        <p:sp>
          <p:nvSpPr>
            <p:cNvPr id="716" name="pl716"/>
            <p:cNvSpPr/>
            <p:nvPr/>
          </p:nvSpPr>
          <p:spPr>
            <a:xfrm>
              <a:off x="3863481" y="1225854"/>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717" name="tx717"/>
            <p:cNvSpPr/>
            <p:nvPr/>
          </p:nvSpPr>
          <p:spPr>
            <a:xfrm>
              <a:off x="3878194" y="104316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718" name="tx718"/>
            <p:cNvSpPr/>
            <p:nvPr/>
          </p:nvSpPr>
          <p:spPr>
            <a:xfrm>
              <a:off x="4006312" y="104316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719" name="tx719"/>
            <p:cNvSpPr/>
            <p:nvPr/>
          </p:nvSpPr>
          <p:spPr>
            <a:xfrm>
              <a:off x="4134431" y="104316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720" name="tx720"/>
            <p:cNvSpPr/>
            <p:nvPr/>
          </p:nvSpPr>
          <p:spPr>
            <a:xfrm>
              <a:off x="4262550" y="10480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21" name="tx721"/>
            <p:cNvSpPr/>
            <p:nvPr/>
          </p:nvSpPr>
          <p:spPr>
            <a:xfrm>
              <a:off x="4390669" y="10480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22" name="tx722"/>
            <p:cNvSpPr/>
            <p:nvPr/>
          </p:nvSpPr>
          <p:spPr>
            <a:xfrm>
              <a:off x="4518787" y="105299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23" name="tx723"/>
            <p:cNvSpPr/>
            <p:nvPr/>
          </p:nvSpPr>
          <p:spPr>
            <a:xfrm>
              <a:off x="4646906" y="10480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24" name="tx724"/>
            <p:cNvSpPr/>
            <p:nvPr/>
          </p:nvSpPr>
          <p:spPr>
            <a:xfrm>
              <a:off x="4775025" y="105299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25" name="rc725"/>
            <p:cNvSpPr/>
            <p:nvPr/>
          </p:nvSpPr>
          <p:spPr>
            <a:xfrm>
              <a:off x="3863481" y="1527005"/>
              <a:ext cx="986514" cy="367599"/>
            </a:xfrm>
            <a:prstGeom prst="rect">
              <a:avLst/>
            </a:prstGeom>
            <a:solidFill>
              <a:srgbClr val="EBEBEB">
                <a:alpha val="100000"/>
              </a:srgbClr>
            </a:solidFill>
          </p:spPr>
          <p:txBody>
            <a:bodyPr/>
            <a:lstStyle/>
            <a:p/>
          </p:txBody>
        </p:sp>
        <p:sp>
          <p:nvSpPr>
            <p:cNvPr id="726" name="pl726"/>
            <p:cNvSpPr/>
            <p:nvPr/>
          </p:nvSpPr>
          <p:spPr>
            <a:xfrm>
              <a:off x="3863481" y="181646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27" name="pl727"/>
            <p:cNvSpPr/>
            <p:nvPr/>
          </p:nvSpPr>
          <p:spPr>
            <a:xfrm>
              <a:off x="3863481" y="169360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28" name="pl728"/>
            <p:cNvSpPr/>
            <p:nvPr/>
          </p:nvSpPr>
          <p:spPr>
            <a:xfrm>
              <a:off x="3863481" y="157074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29" name="pl729"/>
            <p:cNvSpPr/>
            <p:nvPr/>
          </p:nvSpPr>
          <p:spPr>
            <a:xfrm>
              <a:off x="3863481" y="187789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30" name="pl730"/>
            <p:cNvSpPr/>
            <p:nvPr/>
          </p:nvSpPr>
          <p:spPr>
            <a:xfrm>
              <a:off x="3863481" y="175503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31" name="pl731"/>
            <p:cNvSpPr/>
            <p:nvPr/>
          </p:nvSpPr>
          <p:spPr>
            <a:xfrm>
              <a:off x="3863481" y="163217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32" name="pl732"/>
            <p:cNvSpPr/>
            <p:nvPr/>
          </p:nvSpPr>
          <p:spPr>
            <a:xfrm>
              <a:off x="3908323"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33" name="pl733"/>
            <p:cNvSpPr/>
            <p:nvPr/>
          </p:nvSpPr>
          <p:spPr>
            <a:xfrm>
              <a:off x="4036442"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34" name="pl734"/>
            <p:cNvSpPr/>
            <p:nvPr/>
          </p:nvSpPr>
          <p:spPr>
            <a:xfrm>
              <a:off x="4164561"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35" name="pl735"/>
            <p:cNvSpPr/>
            <p:nvPr/>
          </p:nvSpPr>
          <p:spPr>
            <a:xfrm>
              <a:off x="4292679"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36" name="pl736"/>
            <p:cNvSpPr/>
            <p:nvPr/>
          </p:nvSpPr>
          <p:spPr>
            <a:xfrm>
              <a:off x="4420798"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37" name="pl737"/>
            <p:cNvSpPr/>
            <p:nvPr/>
          </p:nvSpPr>
          <p:spPr>
            <a:xfrm>
              <a:off x="4548917"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38" name="pl738"/>
            <p:cNvSpPr/>
            <p:nvPr/>
          </p:nvSpPr>
          <p:spPr>
            <a:xfrm>
              <a:off x="4677036"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39" name="pl739"/>
            <p:cNvSpPr/>
            <p:nvPr/>
          </p:nvSpPr>
          <p:spPr>
            <a:xfrm>
              <a:off x="4805154"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40" name="pl740"/>
            <p:cNvSpPr/>
            <p:nvPr/>
          </p:nvSpPr>
          <p:spPr>
            <a:xfrm>
              <a:off x="3908323" y="1858237"/>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741" name="pl741"/>
            <p:cNvSpPr/>
            <p:nvPr/>
          </p:nvSpPr>
          <p:spPr>
            <a:xfrm>
              <a:off x="3908323" y="1872980"/>
              <a:ext cx="896831" cy="4914"/>
            </a:xfrm>
            <a:custGeom>
              <a:avLst/>
              <a:pathLst>
                <a:path w="896831" h="4914">
                  <a:moveTo>
                    <a:pt x="0" y="4914"/>
                  </a:moveTo>
                  <a:lnTo>
                    <a:pt x="128118" y="4914"/>
                  </a:lnTo>
                  <a:lnTo>
                    <a:pt x="256237" y="4914"/>
                  </a:lnTo>
                  <a:lnTo>
                    <a:pt x="384356" y="4914"/>
                  </a:lnTo>
                  <a:lnTo>
                    <a:pt x="512475" y="4914"/>
                  </a:lnTo>
                  <a:lnTo>
                    <a:pt x="640593" y="0"/>
                  </a:lnTo>
                  <a:lnTo>
                    <a:pt x="768712" y="4914"/>
                  </a:lnTo>
                  <a:lnTo>
                    <a:pt x="896831" y="4914"/>
                  </a:lnTo>
                </a:path>
              </a:pathLst>
            </a:custGeom>
            <a:ln w="40651" cap="flat">
              <a:solidFill>
                <a:srgbClr val="BEBEBE">
                  <a:alpha val="69803"/>
                </a:srgbClr>
              </a:solidFill>
              <a:prstDash val="solid"/>
              <a:round/>
            </a:ln>
          </p:spPr>
          <p:txBody>
            <a:bodyPr/>
            <a:lstStyle/>
            <a:p/>
          </p:txBody>
        </p:sp>
        <p:sp>
          <p:nvSpPr>
            <p:cNvPr id="742" name="pl742"/>
            <p:cNvSpPr/>
            <p:nvPr/>
          </p:nvSpPr>
          <p:spPr>
            <a:xfrm>
              <a:off x="3908323" y="1872980"/>
              <a:ext cx="896831" cy="4914"/>
            </a:xfrm>
            <a:custGeom>
              <a:avLst/>
              <a:pathLst>
                <a:path w="896831" h="4914">
                  <a:moveTo>
                    <a:pt x="0" y="4914"/>
                  </a:moveTo>
                  <a:lnTo>
                    <a:pt x="128118" y="4914"/>
                  </a:lnTo>
                  <a:lnTo>
                    <a:pt x="256237" y="4914"/>
                  </a:lnTo>
                  <a:lnTo>
                    <a:pt x="384356" y="4914"/>
                  </a:lnTo>
                  <a:lnTo>
                    <a:pt x="512475" y="4914"/>
                  </a:lnTo>
                  <a:lnTo>
                    <a:pt x="640593" y="0"/>
                  </a:lnTo>
                  <a:lnTo>
                    <a:pt x="768712" y="4914"/>
                  </a:lnTo>
                  <a:lnTo>
                    <a:pt x="896831" y="4914"/>
                  </a:lnTo>
                </a:path>
              </a:pathLst>
            </a:custGeom>
            <a:ln w="35231" cap="flat">
              <a:solidFill>
                <a:srgbClr val="BEBEBE">
                  <a:alpha val="69803"/>
                </a:srgbClr>
              </a:solidFill>
              <a:prstDash val="solid"/>
              <a:round/>
            </a:ln>
          </p:spPr>
          <p:txBody>
            <a:bodyPr/>
            <a:lstStyle/>
            <a:p/>
          </p:txBody>
        </p:sp>
        <p:sp>
          <p:nvSpPr>
            <p:cNvPr id="743" name="pl743"/>
            <p:cNvSpPr/>
            <p:nvPr/>
          </p:nvSpPr>
          <p:spPr>
            <a:xfrm>
              <a:off x="3908323" y="1858237"/>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744" name="pl744"/>
            <p:cNvSpPr/>
            <p:nvPr/>
          </p:nvSpPr>
          <p:spPr>
            <a:xfrm>
              <a:off x="3908323" y="1872980"/>
              <a:ext cx="896831" cy="4914"/>
            </a:xfrm>
            <a:custGeom>
              <a:avLst/>
              <a:pathLst>
                <a:path w="896831" h="4914">
                  <a:moveTo>
                    <a:pt x="0" y="4914"/>
                  </a:moveTo>
                  <a:lnTo>
                    <a:pt x="128118" y="4914"/>
                  </a:lnTo>
                  <a:lnTo>
                    <a:pt x="256237" y="4914"/>
                  </a:lnTo>
                  <a:lnTo>
                    <a:pt x="384356" y="4914"/>
                  </a:lnTo>
                  <a:lnTo>
                    <a:pt x="512475" y="4914"/>
                  </a:lnTo>
                  <a:lnTo>
                    <a:pt x="640593" y="0"/>
                  </a:lnTo>
                  <a:lnTo>
                    <a:pt x="768712" y="4914"/>
                  </a:lnTo>
                  <a:lnTo>
                    <a:pt x="896831" y="4914"/>
                  </a:lnTo>
                </a:path>
              </a:pathLst>
            </a:custGeom>
            <a:ln w="40651" cap="flat">
              <a:solidFill>
                <a:srgbClr val="000000">
                  <a:alpha val="100000"/>
                </a:srgbClr>
              </a:solidFill>
              <a:prstDash val="solid"/>
              <a:round/>
            </a:ln>
          </p:spPr>
          <p:txBody>
            <a:bodyPr/>
            <a:lstStyle/>
            <a:p/>
          </p:txBody>
        </p:sp>
        <p:sp>
          <p:nvSpPr>
            <p:cNvPr id="745" name="pl745"/>
            <p:cNvSpPr/>
            <p:nvPr/>
          </p:nvSpPr>
          <p:spPr>
            <a:xfrm>
              <a:off x="3908323" y="1872980"/>
              <a:ext cx="896831" cy="4914"/>
            </a:xfrm>
            <a:custGeom>
              <a:avLst/>
              <a:pathLst>
                <a:path w="896831" h="4914">
                  <a:moveTo>
                    <a:pt x="0" y="4914"/>
                  </a:moveTo>
                  <a:lnTo>
                    <a:pt x="128118" y="4914"/>
                  </a:lnTo>
                  <a:lnTo>
                    <a:pt x="256237" y="4914"/>
                  </a:lnTo>
                  <a:lnTo>
                    <a:pt x="384356" y="4914"/>
                  </a:lnTo>
                  <a:lnTo>
                    <a:pt x="512475" y="4914"/>
                  </a:lnTo>
                  <a:lnTo>
                    <a:pt x="640593" y="0"/>
                  </a:lnTo>
                  <a:lnTo>
                    <a:pt x="768712" y="4914"/>
                  </a:lnTo>
                  <a:lnTo>
                    <a:pt x="896831" y="4914"/>
                  </a:lnTo>
                </a:path>
              </a:pathLst>
            </a:custGeom>
            <a:ln w="35231" cap="flat">
              <a:solidFill>
                <a:srgbClr val="F26A21">
                  <a:alpha val="100000"/>
                </a:srgbClr>
              </a:solidFill>
              <a:prstDash val="solid"/>
              <a:round/>
            </a:ln>
          </p:spPr>
          <p:txBody>
            <a:bodyPr/>
            <a:lstStyle/>
            <a:p/>
          </p:txBody>
        </p:sp>
        <p:sp>
          <p:nvSpPr>
            <p:cNvPr id="746" name="pl746"/>
            <p:cNvSpPr/>
            <p:nvPr/>
          </p:nvSpPr>
          <p:spPr>
            <a:xfrm>
              <a:off x="3863481" y="1877895"/>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747" name="tx747"/>
            <p:cNvSpPr/>
            <p:nvPr/>
          </p:nvSpPr>
          <p:spPr>
            <a:xfrm>
              <a:off x="3878194"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48" name="tx748"/>
            <p:cNvSpPr/>
            <p:nvPr/>
          </p:nvSpPr>
          <p:spPr>
            <a:xfrm>
              <a:off x="4006312"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49" name="tx749"/>
            <p:cNvSpPr/>
            <p:nvPr/>
          </p:nvSpPr>
          <p:spPr>
            <a:xfrm>
              <a:off x="4134431"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50" name="tx750"/>
            <p:cNvSpPr/>
            <p:nvPr/>
          </p:nvSpPr>
          <p:spPr>
            <a:xfrm>
              <a:off x="4262550"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51" name="tx751"/>
            <p:cNvSpPr/>
            <p:nvPr/>
          </p:nvSpPr>
          <p:spPr>
            <a:xfrm>
              <a:off x="4390669"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52" name="tx752"/>
            <p:cNvSpPr/>
            <p:nvPr/>
          </p:nvSpPr>
          <p:spPr>
            <a:xfrm>
              <a:off x="4518787" y="17099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53" name="tx753"/>
            <p:cNvSpPr/>
            <p:nvPr/>
          </p:nvSpPr>
          <p:spPr>
            <a:xfrm>
              <a:off x="4646906"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54" name="tx754"/>
            <p:cNvSpPr/>
            <p:nvPr/>
          </p:nvSpPr>
          <p:spPr>
            <a:xfrm>
              <a:off x="4775025"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55" name="rc755"/>
            <p:cNvSpPr/>
            <p:nvPr/>
          </p:nvSpPr>
          <p:spPr>
            <a:xfrm>
              <a:off x="3863481" y="2179046"/>
              <a:ext cx="986514" cy="367599"/>
            </a:xfrm>
            <a:prstGeom prst="rect">
              <a:avLst/>
            </a:prstGeom>
            <a:solidFill>
              <a:srgbClr val="EBEBEB">
                <a:alpha val="100000"/>
              </a:srgbClr>
            </a:solidFill>
          </p:spPr>
          <p:txBody>
            <a:bodyPr/>
            <a:lstStyle/>
            <a:p/>
          </p:txBody>
        </p:sp>
        <p:sp>
          <p:nvSpPr>
            <p:cNvPr id="756" name="pl756"/>
            <p:cNvSpPr/>
            <p:nvPr/>
          </p:nvSpPr>
          <p:spPr>
            <a:xfrm>
              <a:off x="3863481" y="246850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57" name="pl757"/>
            <p:cNvSpPr/>
            <p:nvPr/>
          </p:nvSpPr>
          <p:spPr>
            <a:xfrm>
              <a:off x="3863481" y="234564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58" name="pl758"/>
            <p:cNvSpPr/>
            <p:nvPr/>
          </p:nvSpPr>
          <p:spPr>
            <a:xfrm>
              <a:off x="3863481" y="222278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59" name="pl759"/>
            <p:cNvSpPr/>
            <p:nvPr/>
          </p:nvSpPr>
          <p:spPr>
            <a:xfrm>
              <a:off x="3863481" y="252993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60" name="pl760"/>
            <p:cNvSpPr/>
            <p:nvPr/>
          </p:nvSpPr>
          <p:spPr>
            <a:xfrm>
              <a:off x="3863481" y="240707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61" name="pl761"/>
            <p:cNvSpPr/>
            <p:nvPr/>
          </p:nvSpPr>
          <p:spPr>
            <a:xfrm>
              <a:off x="3863481" y="228421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62" name="pl762"/>
            <p:cNvSpPr/>
            <p:nvPr/>
          </p:nvSpPr>
          <p:spPr>
            <a:xfrm>
              <a:off x="3908323"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63" name="pl763"/>
            <p:cNvSpPr/>
            <p:nvPr/>
          </p:nvSpPr>
          <p:spPr>
            <a:xfrm>
              <a:off x="4036442"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64" name="pl764"/>
            <p:cNvSpPr/>
            <p:nvPr/>
          </p:nvSpPr>
          <p:spPr>
            <a:xfrm>
              <a:off x="4164561"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65" name="pl765"/>
            <p:cNvSpPr/>
            <p:nvPr/>
          </p:nvSpPr>
          <p:spPr>
            <a:xfrm>
              <a:off x="4292679"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66" name="pl766"/>
            <p:cNvSpPr/>
            <p:nvPr/>
          </p:nvSpPr>
          <p:spPr>
            <a:xfrm>
              <a:off x="4420798"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67" name="pl767"/>
            <p:cNvSpPr/>
            <p:nvPr/>
          </p:nvSpPr>
          <p:spPr>
            <a:xfrm>
              <a:off x="4548917"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68" name="pl768"/>
            <p:cNvSpPr/>
            <p:nvPr/>
          </p:nvSpPr>
          <p:spPr>
            <a:xfrm>
              <a:off x="4677036"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69" name="pl769"/>
            <p:cNvSpPr/>
            <p:nvPr/>
          </p:nvSpPr>
          <p:spPr>
            <a:xfrm>
              <a:off x="4805154"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70" name="pl770"/>
            <p:cNvSpPr/>
            <p:nvPr/>
          </p:nvSpPr>
          <p:spPr>
            <a:xfrm>
              <a:off x="3908323" y="2510278"/>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771" name="pl771"/>
            <p:cNvSpPr/>
            <p:nvPr/>
          </p:nvSpPr>
          <p:spPr>
            <a:xfrm>
              <a:off x="3908323" y="2520107"/>
              <a:ext cx="896831" cy="9828"/>
            </a:xfrm>
            <a:custGeom>
              <a:avLst/>
              <a:pathLst>
                <a:path w="896831" h="9828">
                  <a:moveTo>
                    <a:pt x="0" y="4914"/>
                  </a:moveTo>
                  <a:lnTo>
                    <a:pt x="128118" y="9828"/>
                  </a:lnTo>
                  <a:lnTo>
                    <a:pt x="256237" y="0"/>
                  </a:lnTo>
                  <a:lnTo>
                    <a:pt x="384356" y="4914"/>
                  </a:lnTo>
                  <a:lnTo>
                    <a:pt x="512475" y="4914"/>
                  </a:lnTo>
                  <a:lnTo>
                    <a:pt x="640593" y="0"/>
                  </a:lnTo>
                  <a:lnTo>
                    <a:pt x="768712" y="4914"/>
                  </a:lnTo>
                  <a:lnTo>
                    <a:pt x="896831" y="4914"/>
                  </a:lnTo>
                </a:path>
              </a:pathLst>
            </a:custGeom>
            <a:ln w="40651" cap="flat">
              <a:solidFill>
                <a:srgbClr val="BEBEBE">
                  <a:alpha val="69803"/>
                </a:srgbClr>
              </a:solidFill>
              <a:prstDash val="solid"/>
              <a:round/>
            </a:ln>
          </p:spPr>
          <p:txBody>
            <a:bodyPr/>
            <a:lstStyle/>
            <a:p/>
          </p:txBody>
        </p:sp>
        <p:sp>
          <p:nvSpPr>
            <p:cNvPr id="772" name="pl772"/>
            <p:cNvSpPr/>
            <p:nvPr/>
          </p:nvSpPr>
          <p:spPr>
            <a:xfrm>
              <a:off x="3908323" y="2520107"/>
              <a:ext cx="896831" cy="9828"/>
            </a:xfrm>
            <a:custGeom>
              <a:avLst/>
              <a:pathLst>
                <a:path w="896831" h="9828">
                  <a:moveTo>
                    <a:pt x="0" y="4914"/>
                  </a:moveTo>
                  <a:lnTo>
                    <a:pt x="128118" y="9828"/>
                  </a:lnTo>
                  <a:lnTo>
                    <a:pt x="256237" y="0"/>
                  </a:lnTo>
                  <a:lnTo>
                    <a:pt x="384356" y="4914"/>
                  </a:lnTo>
                  <a:lnTo>
                    <a:pt x="512475" y="4914"/>
                  </a:lnTo>
                  <a:lnTo>
                    <a:pt x="640593" y="0"/>
                  </a:lnTo>
                  <a:lnTo>
                    <a:pt x="768712" y="4914"/>
                  </a:lnTo>
                  <a:lnTo>
                    <a:pt x="896831" y="4914"/>
                  </a:lnTo>
                </a:path>
              </a:pathLst>
            </a:custGeom>
            <a:ln w="35231" cap="flat">
              <a:solidFill>
                <a:srgbClr val="BEBEBE">
                  <a:alpha val="69803"/>
                </a:srgbClr>
              </a:solidFill>
              <a:prstDash val="solid"/>
              <a:round/>
            </a:ln>
          </p:spPr>
          <p:txBody>
            <a:bodyPr/>
            <a:lstStyle/>
            <a:p/>
          </p:txBody>
        </p:sp>
        <p:sp>
          <p:nvSpPr>
            <p:cNvPr id="773" name="pl773"/>
            <p:cNvSpPr/>
            <p:nvPr/>
          </p:nvSpPr>
          <p:spPr>
            <a:xfrm>
              <a:off x="3908323" y="2510278"/>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774" name="pl774"/>
            <p:cNvSpPr/>
            <p:nvPr/>
          </p:nvSpPr>
          <p:spPr>
            <a:xfrm>
              <a:off x="3908323" y="2520107"/>
              <a:ext cx="896831" cy="9828"/>
            </a:xfrm>
            <a:custGeom>
              <a:avLst/>
              <a:pathLst>
                <a:path w="896831" h="9828">
                  <a:moveTo>
                    <a:pt x="0" y="4914"/>
                  </a:moveTo>
                  <a:lnTo>
                    <a:pt x="128118" y="9828"/>
                  </a:lnTo>
                  <a:lnTo>
                    <a:pt x="256237" y="0"/>
                  </a:lnTo>
                  <a:lnTo>
                    <a:pt x="384356" y="4914"/>
                  </a:lnTo>
                  <a:lnTo>
                    <a:pt x="512475" y="4914"/>
                  </a:lnTo>
                  <a:lnTo>
                    <a:pt x="640593" y="0"/>
                  </a:lnTo>
                  <a:lnTo>
                    <a:pt x="768712" y="4914"/>
                  </a:lnTo>
                  <a:lnTo>
                    <a:pt x="896831" y="4914"/>
                  </a:lnTo>
                </a:path>
              </a:pathLst>
            </a:custGeom>
            <a:ln w="40651" cap="flat">
              <a:solidFill>
                <a:srgbClr val="000000">
                  <a:alpha val="100000"/>
                </a:srgbClr>
              </a:solidFill>
              <a:prstDash val="solid"/>
              <a:round/>
            </a:ln>
          </p:spPr>
          <p:txBody>
            <a:bodyPr/>
            <a:lstStyle/>
            <a:p/>
          </p:txBody>
        </p:sp>
        <p:sp>
          <p:nvSpPr>
            <p:cNvPr id="775" name="pl775"/>
            <p:cNvSpPr/>
            <p:nvPr/>
          </p:nvSpPr>
          <p:spPr>
            <a:xfrm>
              <a:off x="3908323" y="2520107"/>
              <a:ext cx="896831" cy="9828"/>
            </a:xfrm>
            <a:custGeom>
              <a:avLst/>
              <a:pathLst>
                <a:path w="896831" h="9828">
                  <a:moveTo>
                    <a:pt x="0" y="4914"/>
                  </a:moveTo>
                  <a:lnTo>
                    <a:pt x="128118" y="9828"/>
                  </a:lnTo>
                  <a:lnTo>
                    <a:pt x="256237" y="0"/>
                  </a:lnTo>
                  <a:lnTo>
                    <a:pt x="384356" y="4914"/>
                  </a:lnTo>
                  <a:lnTo>
                    <a:pt x="512475" y="4914"/>
                  </a:lnTo>
                  <a:lnTo>
                    <a:pt x="640593" y="0"/>
                  </a:lnTo>
                  <a:lnTo>
                    <a:pt x="768712" y="4914"/>
                  </a:lnTo>
                  <a:lnTo>
                    <a:pt x="896831" y="4914"/>
                  </a:lnTo>
                </a:path>
              </a:pathLst>
            </a:custGeom>
            <a:ln w="35231" cap="flat">
              <a:solidFill>
                <a:srgbClr val="F26A21">
                  <a:alpha val="100000"/>
                </a:srgbClr>
              </a:solidFill>
              <a:prstDash val="solid"/>
              <a:round/>
            </a:ln>
          </p:spPr>
          <p:txBody>
            <a:bodyPr/>
            <a:lstStyle/>
            <a:p/>
          </p:txBody>
        </p:sp>
        <p:sp>
          <p:nvSpPr>
            <p:cNvPr id="776" name="pl776"/>
            <p:cNvSpPr/>
            <p:nvPr/>
          </p:nvSpPr>
          <p:spPr>
            <a:xfrm>
              <a:off x="3863481" y="2529936"/>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777" name="tx777"/>
            <p:cNvSpPr/>
            <p:nvPr/>
          </p:nvSpPr>
          <p:spPr>
            <a:xfrm>
              <a:off x="3878194" y="23619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78" name="tx778"/>
            <p:cNvSpPr/>
            <p:nvPr/>
          </p:nvSpPr>
          <p:spPr>
            <a:xfrm>
              <a:off x="4006312" y="23669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79" name="tx779"/>
            <p:cNvSpPr/>
            <p:nvPr/>
          </p:nvSpPr>
          <p:spPr>
            <a:xfrm>
              <a:off x="4134431" y="235707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80" name="tx780"/>
            <p:cNvSpPr/>
            <p:nvPr/>
          </p:nvSpPr>
          <p:spPr>
            <a:xfrm>
              <a:off x="4262550" y="23619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81" name="tx781"/>
            <p:cNvSpPr/>
            <p:nvPr/>
          </p:nvSpPr>
          <p:spPr>
            <a:xfrm>
              <a:off x="4390669" y="23619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82" name="tx782"/>
            <p:cNvSpPr/>
            <p:nvPr/>
          </p:nvSpPr>
          <p:spPr>
            <a:xfrm>
              <a:off x="4518787" y="235707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83" name="tx783"/>
            <p:cNvSpPr/>
            <p:nvPr/>
          </p:nvSpPr>
          <p:spPr>
            <a:xfrm>
              <a:off x="4646906" y="23619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84" name="tx784"/>
            <p:cNvSpPr/>
            <p:nvPr/>
          </p:nvSpPr>
          <p:spPr>
            <a:xfrm>
              <a:off x="4775025" y="23619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85" name="rc785"/>
            <p:cNvSpPr/>
            <p:nvPr/>
          </p:nvSpPr>
          <p:spPr>
            <a:xfrm>
              <a:off x="3863481" y="2831086"/>
              <a:ext cx="986514" cy="367599"/>
            </a:xfrm>
            <a:prstGeom prst="rect">
              <a:avLst/>
            </a:prstGeom>
            <a:solidFill>
              <a:srgbClr val="EBEBEB">
                <a:alpha val="100000"/>
              </a:srgbClr>
            </a:solidFill>
          </p:spPr>
          <p:txBody>
            <a:bodyPr/>
            <a:lstStyle/>
            <a:p/>
          </p:txBody>
        </p:sp>
        <p:sp>
          <p:nvSpPr>
            <p:cNvPr id="786" name="pl786"/>
            <p:cNvSpPr/>
            <p:nvPr/>
          </p:nvSpPr>
          <p:spPr>
            <a:xfrm>
              <a:off x="3863481" y="312054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87" name="pl787"/>
            <p:cNvSpPr/>
            <p:nvPr/>
          </p:nvSpPr>
          <p:spPr>
            <a:xfrm>
              <a:off x="3863481" y="299768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88" name="pl788"/>
            <p:cNvSpPr/>
            <p:nvPr/>
          </p:nvSpPr>
          <p:spPr>
            <a:xfrm>
              <a:off x="3863481" y="287482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89" name="pl789"/>
            <p:cNvSpPr/>
            <p:nvPr/>
          </p:nvSpPr>
          <p:spPr>
            <a:xfrm>
              <a:off x="3863481" y="318197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90" name="pl790"/>
            <p:cNvSpPr/>
            <p:nvPr/>
          </p:nvSpPr>
          <p:spPr>
            <a:xfrm>
              <a:off x="3863481" y="305911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91" name="pl791"/>
            <p:cNvSpPr/>
            <p:nvPr/>
          </p:nvSpPr>
          <p:spPr>
            <a:xfrm>
              <a:off x="3863481" y="293625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92" name="pl792"/>
            <p:cNvSpPr/>
            <p:nvPr/>
          </p:nvSpPr>
          <p:spPr>
            <a:xfrm>
              <a:off x="3908323"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93" name="pl793"/>
            <p:cNvSpPr/>
            <p:nvPr/>
          </p:nvSpPr>
          <p:spPr>
            <a:xfrm>
              <a:off x="4036442"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94" name="pl794"/>
            <p:cNvSpPr/>
            <p:nvPr/>
          </p:nvSpPr>
          <p:spPr>
            <a:xfrm>
              <a:off x="4164561"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95" name="pl795"/>
            <p:cNvSpPr/>
            <p:nvPr/>
          </p:nvSpPr>
          <p:spPr>
            <a:xfrm>
              <a:off x="4292679"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96" name="pl796"/>
            <p:cNvSpPr/>
            <p:nvPr/>
          </p:nvSpPr>
          <p:spPr>
            <a:xfrm>
              <a:off x="4420798"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97" name="pl797"/>
            <p:cNvSpPr/>
            <p:nvPr/>
          </p:nvSpPr>
          <p:spPr>
            <a:xfrm>
              <a:off x="4548917"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98" name="pl798"/>
            <p:cNvSpPr/>
            <p:nvPr/>
          </p:nvSpPr>
          <p:spPr>
            <a:xfrm>
              <a:off x="4677036"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99" name="pl799"/>
            <p:cNvSpPr/>
            <p:nvPr/>
          </p:nvSpPr>
          <p:spPr>
            <a:xfrm>
              <a:off x="4805154"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00" name="pl800"/>
            <p:cNvSpPr/>
            <p:nvPr/>
          </p:nvSpPr>
          <p:spPr>
            <a:xfrm>
              <a:off x="3908323" y="3162319"/>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801" name="pl801"/>
            <p:cNvSpPr/>
            <p:nvPr/>
          </p:nvSpPr>
          <p:spPr>
            <a:xfrm>
              <a:off x="3908323" y="3167233"/>
              <a:ext cx="896831" cy="14743"/>
            </a:xfrm>
            <a:custGeom>
              <a:avLst/>
              <a:pathLst>
                <a:path w="896831" h="14743">
                  <a:moveTo>
                    <a:pt x="0" y="4914"/>
                  </a:moveTo>
                  <a:lnTo>
                    <a:pt x="128118" y="9828"/>
                  </a:lnTo>
                  <a:lnTo>
                    <a:pt x="256237" y="14743"/>
                  </a:lnTo>
                  <a:lnTo>
                    <a:pt x="384356" y="0"/>
                  </a:lnTo>
                  <a:lnTo>
                    <a:pt x="512475" y="14743"/>
                  </a:lnTo>
                  <a:lnTo>
                    <a:pt x="640593" y="14743"/>
                  </a:lnTo>
                  <a:lnTo>
                    <a:pt x="768712" y="14743"/>
                  </a:lnTo>
                  <a:lnTo>
                    <a:pt x="896831" y="14743"/>
                  </a:lnTo>
                </a:path>
              </a:pathLst>
            </a:custGeom>
            <a:ln w="40651" cap="flat">
              <a:solidFill>
                <a:srgbClr val="BEBEBE">
                  <a:alpha val="69803"/>
                </a:srgbClr>
              </a:solidFill>
              <a:prstDash val="solid"/>
              <a:round/>
            </a:ln>
          </p:spPr>
          <p:txBody>
            <a:bodyPr/>
            <a:lstStyle/>
            <a:p/>
          </p:txBody>
        </p:sp>
        <p:sp>
          <p:nvSpPr>
            <p:cNvPr id="802" name="pl802"/>
            <p:cNvSpPr/>
            <p:nvPr/>
          </p:nvSpPr>
          <p:spPr>
            <a:xfrm>
              <a:off x="3908323" y="3167233"/>
              <a:ext cx="896831" cy="14743"/>
            </a:xfrm>
            <a:custGeom>
              <a:avLst/>
              <a:pathLst>
                <a:path w="896831" h="14743">
                  <a:moveTo>
                    <a:pt x="0" y="4914"/>
                  </a:moveTo>
                  <a:lnTo>
                    <a:pt x="128118" y="9828"/>
                  </a:lnTo>
                  <a:lnTo>
                    <a:pt x="256237" y="14743"/>
                  </a:lnTo>
                  <a:lnTo>
                    <a:pt x="384356" y="0"/>
                  </a:lnTo>
                  <a:lnTo>
                    <a:pt x="512475" y="14743"/>
                  </a:lnTo>
                  <a:lnTo>
                    <a:pt x="640593" y="14743"/>
                  </a:lnTo>
                  <a:lnTo>
                    <a:pt x="768712" y="14743"/>
                  </a:lnTo>
                  <a:lnTo>
                    <a:pt x="896831" y="14743"/>
                  </a:lnTo>
                </a:path>
              </a:pathLst>
            </a:custGeom>
            <a:ln w="35231" cap="flat">
              <a:solidFill>
                <a:srgbClr val="BEBEBE">
                  <a:alpha val="69803"/>
                </a:srgbClr>
              </a:solidFill>
              <a:prstDash val="solid"/>
              <a:round/>
            </a:ln>
          </p:spPr>
          <p:txBody>
            <a:bodyPr/>
            <a:lstStyle/>
            <a:p/>
          </p:txBody>
        </p:sp>
        <p:sp>
          <p:nvSpPr>
            <p:cNvPr id="803" name="pl803"/>
            <p:cNvSpPr/>
            <p:nvPr/>
          </p:nvSpPr>
          <p:spPr>
            <a:xfrm>
              <a:off x="3908323" y="3162319"/>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804" name="pl804"/>
            <p:cNvSpPr/>
            <p:nvPr/>
          </p:nvSpPr>
          <p:spPr>
            <a:xfrm>
              <a:off x="3908323" y="3167233"/>
              <a:ext cx="896831" cy="14743"/>
            </a:xfrm>
            <a:custGeom>
              <a:avLst/>
              <a:pathLst>
                <a:path w="896831" h="14743">
                  <a:moveTo>
                    <a:pt x="0" y="4914"/>
                  </a:moveTo>
                  <a:lnTo>
                    <a:pt x="128118" y="9828"/>
                  </a:lnTo>
                  <a:lnTo>
                    <a:pt x="256237" y="14743"/>
                  </a:lnTo>
                  <a:lnTo>
                    <a:pt x="384356" y="0"/>
                  </a:lnTo>
                  <a:lnTo>
                    <a:pt x="512475" y="14743"/>
                  </a:lnTo>
                  <a:lnTo>
                    <a:pt x="640593" y="14743"/>
                  </a:lnTo>
                  <a:lnTo>
                    <a:pt x="768712" y="14743"/>
                  </a:lnTo>
                  <a:lnTo>
                    <a:pt x="896831" y="14743"/>
                  </a:lnTo>
                </a:path>
              </a:pathLst>
            </a:custGeom>
            <a:ln w="40651" cap="flat">
              <a:solidFill>
                <a:srgbClr val="000000">
                  <a:alpha val="100000"/>
                </a:srgbClr>
              </a:solidFill>
              <a:prstDash val="solid"/>
              <a:round/>
            </a:ln>
          </p:spPr>
          <p:txBody>
            <a:bodyPr/>
            <a:lstStyle/>
            <a:p/>
          </p:txBody>
        </p:sp>
        <p:sp>
          <p:nvSpPr>
            <p:cNvPr id="805" name="pl805"/>
            <p:cNvSpPr/>
            <p:nvPr/>
          </p:nvSpPr>
          <p:spPr>
            <a:xfrm>
              <a:off x="3908323" y="3167233"/>
              <a:ext cx="896831" cy="14743"/>
            </a:xfrm>
            <a:custGeom>
              <a:avLst/>
              <a:pathLst>
                <a:path w="896831" h="14743">
                  <a:moveTo>
                    <a:pt x="0" y="4914"/>
                  </a:moveTo>
                  <a:lnTo>
                    <a:pt x="128118" y="9828"/>
                  </a:lnTo>
                  <a:lnTo>
                    <a:pt x="256237" y="14743"/>
                  </a:lnTo>
                  <a:lnTo>
                    <a:pt x="384356" y="0"/>
                  </a:lnTo>
                  <a:lnTo>
                    <a:pt x="512475" y="14743"/>
                  </a:lnTo>
                  <a:lnTo>
                    <a:pt x="640593" y="14743"/>
                  </a:lnTo>
                  <a:lnTo>
                    <a:pt x="768712" y="14743"/>
                  </a:lnTo>
                  <a:lnTo>
                    <a:pt x="896831" y="14743"/>
                  </a:lnTo>
                </a:path>
              </a:pathLst>
            </a:custGeom>
            <a:ln w="35231" cap="flat">
              <a:solidFill>
                <a:srgbClr val="F26A21">
                  <a:alpha val="100000"/>
                </a:srgbClr>
              </a:solidFill>
              <a:prstDash val="solid"/>
              <a:round/>
            </a:ln>
          </p:spPr>
          <p:txBody>
            <a:bodyPr/>
            <a:lstStyle/>
            <a:p/>
          </p:txBody>
        </p:sp>
        <p:sp>
          <p:nvSpPr>
            <p:cNvPr id="806" name="pl806"/>
            <p:cNvSpPr/>
            <p:nvPr/>
          </p:nvSpPr>
          <p:spPr>
            <a:xfrm>
              <a:off x="3863481" y="318197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807" name="tx807"/>
            <p:cNvSpPr/>
            <p:nvPr/>
          </p:nvSpPr>
          <p:spPr>
            <a:xfrm>
              <a:off x="3878194" y="30091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08" name="tx808"/>
            <p:cNvSpPr/>
            <p:nvPr/>
          </p:nvSpPr>
          <p:spPr>
            <a:xfrm>
              <a:off x="4006312" y="301403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09" name="tx809"/>
            <p:cNvSpPr/>
            <p:nvPr/>
          </p:nvSpPr>
          <p:spPr>
            <a:xfrm>
              <a:off x="4134431"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10" name="tx810"/>
            <p:cNvSpPr/>
            <p:nvPr/>
          </p:nvSpPr>
          <p:spPr>
            <a:xfrm>
              <a:off x="4262550" y="300420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11" name="tx811"/>
            <p:cNvSpPr/>
            <p:nvPr/>
          </p:nvSpPr>
          <p:spPr>
            <a:xfrm>
              <a:off x="4390669"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12" name="tx812"/>
            <p:cNvSpPr/>
            <p:nvPr/>
          </p:nvSpPr>
          <p:spPr>
            <a:xfrm>
              <a:off x="4518787"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13" name="tx813"/>
            <p:cNvSpPr/>
            <p:nvPr/>
          </p:nvSpPr>
          <p:spPr>
            <a:xfrm>
              <a:off x="4646906"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14" name="tx814"/>
            <p:cNvSpPr/>
            <p:nvPr/>
          </p:nvSpPr>
          <p:spPr>
            <a:xfrm>
              <a:off x="4775025"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15" name="rc815"/>
            <p:cNvSpPr/>
            <p:nvPr/>
          </p:nvSpPr>
          <p:spPr>
            <a:xfrm>
              <a:off x="3863481" y="3483127"/>
              <a:ext cx="986514" cy="367599"/>
            </a:xfrm>
            <a:prstGeom prst="rect">
              <a:avLst/>
            </a:prstGeom>
            <a:solidFill>
              <a:srgbClr val="EBEBEB">
                <a:alpha val="100000"/>
              </a:srgbClr>
            </a:solidFill>
          </p:spPr>
          <p:txBody>
            <a:bodyPr/>
            <a:lstStyle/>
            <a:p/>
          </p:txBody>
        </p:sp>
        <p:sp>
          <p:nvSpPr>
            <p:cNvPr id="816" name="pl816"/>
            <p:cNvSpPr/>
            <p:nvPr/>
          </p:nvSpPr>
          <p:spPr>
            <a:xfrm>
              <a:off x="3863481" y="377258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17" name="pl817"/>
            <p:cNvSpPr/>
            <p:nvPr/>
          </p:nvSpPr>
          <p:spPr>
            <a:xfrm>
              <a:off x="3863481" y="364972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18" name="pl818"/>
            <p:cNvSpPr/>
            <p:nvPr/>
          </p:nvSpPr>
          <p:spPr>
            <a:xfrm>
              <a:off x="3863481" y="352686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19" name="pl819"/>
            <p:cNvSpPr/>
            <p:nvPr/>
          </p:nvSpPr>
          <p:spPr>
            <a:xfrm>
              <a:off x="3863481" y="383401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820" name="pl820"/>
            <p:cNvSpPr/>
            <p:nvPr/>
          </p:nvSpPr>
          <p:spPr>
            <a:xfrm>
              <a:off x="3863481" y="371115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821" name="pl821"/>
            <p:cNvSpPr/>
            <p:nvPr/>
          </p:nvSpPr>
          <p:spPr>
            <a:xfrm>
              <a:off x="3863481" y="358829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822" name="pl822"/>
            <p:cNvSpPr/>
            <p:nvPr/>
          </p:nvSpPr>
          <p:spPr>
            <a:xfrm>
              <a:off x="3908323"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23" name="pl823"/>
            <p:cNvSpPr/>
            <p:nvPr/>
          </p:nvSpPr>
          <p:spPr>
            <a:xfrm>
              <a:off x="4036442"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24" name="pl824"/>
            <p:cNvSpPr/>
            <p:nvPr/>
          </p:nvSpPr>
          <p:spPr>
            <a:xfrm>
              <a:off x="4164561"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25" name="pl825"/>
            <p:cNvSpPr/>
            <p:nvPr/>
          </p:nvSpPr>
          <p:spPr>
            <a:xfrm>
              <a:off x="4292679"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26" name="pl826"/>
            <p:cNvSpPr/>
            <p:nvPr/>
          </p:nvSpPr>
          <p:spPr>
            <a:xfrm>
              <a:off x="4420798"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27" name="pl827"/>
            <p:cNvSpPr/>
            <p:nvPr/>
          </p:nvSpPr>
          <p:spPr>
            <a:xfrm>
              <a:off x="4548917"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28" name="pl828"/>
            <p:cNvSpPr/>
            <p:nvPr/>
          </p:nvSpPr>
          <p:spPr>
            <a:xfrm>
              <a:off x="4677036"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29" name="pl829"/>
            <p:cNvSpPr/>
            <p:nvPr/>
          </p:nvSpPr>
          <p:spPr>
            <a:xfrm>
              <a:off x="4805154"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30" name="pl830"/>
            <p:cNvSpPr/>
            <p:nvPr/>
          </p:nvSpPr>
          <p:spPr>
            <a:xfrm>
              <a:off x="3908323" y="3814360"/>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831" name="pl831"/>
            <p:cNvSpPr/>
            <p:nvPr/>
          </p:nvSpPr>
          <p:spPr>
            <a:xfrm>
              <a:off x="3908323" y="3779959"/>
              <a:ext cx="896831" cy="54058"/>
            </a:xfrm>
            <a:custGeom>
              <a:avLst/>
              <a:pathLst>
                <a:path w="896831" h="54058">
                  <a:moveTo>
                    <a:pt x="0" y="44229"/>
                  </a:moveTo>
                  <a:lnTo>
                    <a:pt x="128118" y="44229"/>
                  </a:lnTo>
                  <a:lnTo>
                    <a:pt x="256237" y="24572"/>
                  </a:lnTo>
                  <a:lnTo>
                    <a:pt x="384356" y="24572"/>
                  </a:lnTo>
                  <a:lnTo>
                    <a:pt x="512475" y="0"/>
                  </a:lnTo>
                  <a:lnTo>
                    <a:pt x="640593" y="34401"/>
                  </a:lnTo>
                  <a:lnTo>
                    <a:pt x="768712" y="24572"/>
                  </a:lnTo>
                  <a:lnTo>
                    <a:pt x="896831" y="54058"/>
                  </a:lnTo>
                </a:path>
              </a:pathLst>
            </a:custGeom>
            <a:ln w="40651" cap="flat">
              <a:solidFill>
                <a:srgbClr val="BEBEBE">
                  <a:alpha val="69803"/>
                </a:srgbClr>
              </a:solidFill>
              <a:prstDash val="solid"/>
              <a:round/>
            </a:ln>
          </p:spPr>
          <p:txBody>
            <a:bodyPr/>
            <a:lstStyle/>
            <a:p/>
          </p:txBody>
        </p:sp>
        <p:sp>
          <p:nvSpPr>
            <p:cNvPr id="832" name="pl832"/>
            <p:cNvSpPr/>
            <p:nvPr/>
          </p:nvSpPr>
          <p:spPr>
            <a:xfrm>
              <a:off x="3908323" y="3779959"/>
              <a:ext cx="896831" cy="54058"/>
            </a:xfrm>
            <a:custGeom>
              <a:avLst/>
              <a:pathLst>
                <a:path w="896831" h="54058">
                  <a:moveTo>
                    <a:pt x="0" y="44229"/>
                  </a:moveTo>
                  <a:lnTo>
                    <a:pt x="128118" y="44229"/>
                  </a:lnTo>
                  <a:lnTo>
                    <a:pt x="256237" y="24572"/>
                  </a:lnTo>
                  <a:lnTo>
                    <a:pt x="384356" y="24572"/>
                  </a:lnTo>
                  <a:lnTo>
                    <a:pt x="512475" y="0"/>
                  </a:lnTo>
                  <a:lnTo>
                    <a:pt x="640593" y="34401"/>
                  </a:lnTo>
                  <a:lnTo>
                    <a:pt x="768712" y="24572"/>
                  </a:lnTo>
                  <a:lnTo>
                    <a:pt x="896831" y="54058"/>
                  </a:lnTo>
                </a:path>
              </a:pathLst>
            </a:custGeom>
            <a:ln w="35231" cap="flat">
              <a:solidFill>
                <a:srgbClr val="BEBEBE">
                  <a:alpha val="69803"/>
                </a:srgbClr>
              </a:solidFill>
              <a:prstDash val="solid"/>
              <a:round/>
            </a:ln>
          </p:spPr>
          <p:txBody>
            <a:bodyPr/>
            <a:lstStyle/>
            <a:p/>
          </p:txBody>
        </p:sp>
        <p:sp>
          <p:nvSpPr>
            <p:cNvPr id="833" name="pl833"/>
            <p:cNvSpPr/>
            <p:nvPr/>
          </p:nvSpPr>
          <p:spPr>
            <a:xfrm>
              <a:off x="3908323" y="3814360"/>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834" name="pl834"/>
            <p:cNvSpPr/>
            <p:nvPr/>
          </p:nvSpPr>
          <p:spPr>
            <a:xfrm>
              <a:off x="3908323" y="3779959"/>
              <a:ext cx="896831" cy="54058"/>
            </a:xfrm>
            <a:custGeom>
              <a:avLst/>
              <a:pathLst>
                <a:path w="896831" h="54058">
                  <a:moveTo>
                    <a:pt x="0" y="44229"/>
                  </a:moveTo>
                  <a:lnTo>
                    <a:pt x="128118" y="44229"/>
                  </a:lnTo>
                  <a:lnTo>
                    <a:pt x="256237" y="24572"/>
                  </a:lnTo>
                  <a:lnTo>
                    <a:pt x="384356" y="24572"/>
                  </a:lnTo>
                  <a:lnTo>
                    <a:pt x="512475" y="0"/>
                  </a:lnTo>
                  <a:lnTo>
                    <a:pt x="640593" y="34401"/>
                  </a:lnTo>
                  <a:lnTo>
                    <a:pt x="768712" y="24572"/>
                  </a:lnTo>
                  <a:lnTo>
                    <a:pt x="896831" y="54058"/>
                  </a:lnTo>
                </a:path>
              </a:pathLst>
            </a:custGeom>
            <a:ln w="40651" cap="flat">
              <a:solidFill>
                <a:srgbClr val="000000">
                  <a:alpha val="100000"/>
                </a:srgbClr>
              </a:solidFill>
              <a:prstDash val="solid"/>
              <a:round/>
            </a:ln>
          </p:spPr>
          <p:txBody>
            <a:bodyPr/>
            <a:lstStyle/>
            <a:p/>
          </p:txBody>
        </p:sp>
        <p:sp>
          <p:nvSpPr>
            <p:cNvPr id="835" name="pl835"/>
            <p:cNvSpPr/>
            <p:nvPr/>
          </p:nvSpPr>
          <p:spPr>
            <a:xfrm>
              <a:off x="3908323" y="3779959"/>
              <a:ext cx="896831" cy="54058"/>
            </a:xfrm>
            <a:custGeom>
              <a:avLst/>
              <a:pathLst>
                <a:path w="896831" h="54058">
                  <a:moveTo>
                    <a:pt x="0" y="44229"/>
                  </a:moveTo>
                  <a:lnTo>
                    <a:pt x="128118" y="44229"/>
                  </a:lnTo>
                  <a:lnTo>
                    <a:pt x="256237" y="24572"/>
                  </a:lnTo>
                  <a:lnTo>
                    <a:pt x="384356" y="24572"/>
                  </a:lnTo>
                  <a:lnTo>
                    <a:pt x="512475" y="0"/>
                  </a:lnTo>
                  <a:lnTo>
                    <a:pt x="640593" y="34401"/>
                  </a:lnTo>
                  <a:lnTo>
                    <a:pt x="768712" y="24572"/>
                  </a:lnTo>
                  <a:lnTo>
                    <a:pt x="896831" y="54058"/>
                  </a:lnTo>
                </a:path>
              </a:pathLst>
            </a:custGeom>
            <a:ln w="35231" cap="flat">
              <a:solidFill>
                <a:srgbClr val="F26A21">
                  <a:alpha val="100000"/>
                </a:srgbClr>
              </a:solidFill>
              <a:prstDash val="solid"/>
              <a:round/>
            </a:ln>
          </p:spPr>
          <p:txBody>
            <a:bodyPr/>
            <a:lstStyle/>
            <a:p/>
          </p:txBody>
        </p:sp>
        <p:sp>
          <p:nvSpPr>
            <p:cNvPr id="836" name="pl836"/>
            <p:cNvSpPr/>
            <p:nvPr/>
          </p:nvSpPr>
          <p:spPr>
            <a:xfrm>
              <a:off x="3863481" y="383401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837" name="tx837"/>
            <p:cNvSpPr/>
            <p:nvPr/>
          </p:nvSpPr>
          <p:spPr>
            <a:xfrm>
              <a:off x="3878194" y="36611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38" name="tx838"/>
            <p:cNvSpPr/>
            <p:nvPr/>
          </p:nvSpPr>
          <p:spPr>
            <a:xfrm>
              <a:off x="4006312" y="36611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39" name="tx839"/>
            <p:cNvSpPr/>
            <p:nvPr/>
          </p:nvSpPr>
          <p:spPr>
            <a:xfrm>
              <a:off x="4134431" y="36415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840" name="tx840"/>
            <p:cNvSpPr/>
            <p:nvPr/>
          </p:nvSpPr>
          <p:spPr>
            <a:xfrm>
              <a:off x="4262550" y="36415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841" name="tx841"/>
            <p:cNvSpPr/>
            <p:nvPr/>
          </p:nvSpPr>
          <p:spPr>
            <a:xfrm>
              <a:off x="4364563" y="3616930"/>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842" name="tx842"/>
            <p:cNvSpPr/>
            <p:nvPr/>
          </p:nvSpPr>
          <p:spPr>
            <a:xfrm>
              <a:off x="4518787" y="365133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843" name="tx843"/>
            <p:cNvSpPr/>
            <p:nvPr/>
          </p:nvSpPr>
          <p:spPr>
            <a:xfrm>
              <a:off x="4646906" y="36415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844" name="tx844"/>
            <p:cNvSpPr/>
            <p:nvPr/>
          </p:nvSpPr>
          <p:spPr>
            <a:xfrm>
              <a:off x="4775025" y="3670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45" name="rc845"/>
            <p:cNvSpPr/>
            <p:nvPr/>
          </p:nvSpPr>
          <p:spPr>
            <a:xfrm>
              <a:off x="3863481" y="4135168"/>
              <a:ext cx="986514" cy="367599"/>
            </a:xfrm>
            <a:prstGeom prst="rect">
              <a:avLst/>
            </a:prstGeom>
            <a:solidFill>
              <a:srgbClr val="EBEBEB">
                <a:alpha val="100000"/>
              </a:srgbClr>
            </a:solidFill>
          </p:spPr>
          <p:txBody>
            <a:bodyPr/>
            <a:lstStyle/>
            <a:p/>
          </p:txBody>
        </p:sp>
        <p:sp>
          <p:nvSpPr>
            <p:cNvPr id="846" name="pl846"/>
            <p:cNvSpPr/>
            <p:nvPr/>
          </p:nvSpPr>
          <p:spPr>
            <a:xfrm>
              <a:off x="3863481" y="442462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47" name="pl847"/>
            <p:cNvSpPr/>
            <p:nvPr/>
          </p:nvSpPr>
          <p:spPr>
            <a:xfrm>
              <a:off x="3863481" y="430176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48" name="pl848"/>
            <p:cNvSpPr/>
            <p:nvPr/>
          </p:nvSpPr>
          <p:spPr>
            <a:xfrm>
              <a:off x="3863481" y="417890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49" name="pl849"/>
            <p:cNvSpPr/>
            <p:nvPr/>
          </p:nvSpPr>
          <p:spPr>
            <a:xfrm>
              <a:off x="3863481" y="448605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850" name="pl850"/>
            <p:cNvSpPr/>
            <p:nvPr/>
          </p:nvSpPr>
          <p:spPr>
            <a:xfrm>
              <a:off x="3863481" y="436319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851" name="pl851"/>
            <p:cNvSpPr/>
            <p:nvPr/>
          </p:nvSpPr>
          <p:spPr>
            <a:xfrm>
              <a:off x="3863481" y="424033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852" name="pl852"/>
            <p:cNvSpPr/>
            <p:nvPr/>
          </p:nvSpPr>
          <p:spPr>
            <a:xfrm>
              <a:off x="3908323"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53" name="pl853"/>
            <p:cNvSpPr/>
            <p:nvPr/>
          </p:nvSpPr>
          <p:spPr>
            <a:xfrm>
              <a:off x="4036442"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54" name="pl854"/>
            <p:cNvSpPr/>
            <p:nvPr/>
          </p:nvSpPr>
          <p:spPr>
            <a:xfrm>
              <a:off x="4164561"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55" name="pl855"/>
            <p:cNvSpPr/>
            <p:nvPr/>
          </p:nvSpPr>
          <p:spPr>
            <a:xfrm>
              <a:off x="4292679"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56" name="pl856"/>
            <p:cNvSpPr/>
            <p:nvPr/>
          </p:nvSpPr>
          <p:spPr>
            <a:xfrm>
              <a:off x="4420798"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57" name="pl857"/>
            <p:cNvSpPr/>
            <p:nvPr/>
          </p:nvSpPr>
          <p:spPr>
            <a:xfrm>
              <a:off x="4548917"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58" name="pl858"/>
            <p:cNvSpPr/>
            <p:nvPr/>
          </p:nvSpPr>
          <p:spPr>
            <a:xfrm>
              <a:off x="4677036"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59" name="pl859"/>
            <p:cNvSpPr/>
            <p:nvPr/>
          </p:nvSpPr>
          <p:spPr>
            <a:xfrm>
              <a:off x="4805154"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60" name="pl860"/>
            <p:cNvSpPr/>
            <p:nvPr/>
          </p:nvSpPr>
          <p:spPr>
            <a:xfrm>
              <a:off x="3908323" y="4466401"/>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861" name="pl861"/>
            <p:cNvSpPr/>
            <p:nvPr/>
          </p:nvSpPr>
          <p:spPr>
            <a:xfrm>
              <a:off x="3908323" y="4422171"/>
              <a:ext cx="896831" cy="58973"/>
            </a:xfrm>
            <a:custGeom>
              <a:avLst/>
              <a:pathLst>
                <a:path w="896831" h="58973">
                  <a:moveTo>
                    <a:pt x="0" y="49144"/>
                  </a:moveTo>
                  <a:lnTo>
                    <a:pt x="128118" y="49144"/>
                  </a:lnTo>
                  <a:lnTo>
                    <a:pt x="256237" y="39315"/>
                  </a:lnTo>
                  <a:lnTo>
                    <a:pt x="384356" y="58973"/>
                  </a:lnTo>
                  <a:lnTo>
                    <a:pt x="512475" y="49144"/>
                  </a:lnTo>
                  <a:lnTo>
                    <a:pt x="640593" y="54058"/>
                  </a:lnTo>
                  <a:lnTo>
                    <a:pt x="768712" y="0"/>
                  </a:lnTo>
                  <a:lnTo>
                    <a:pt x="896831" y="14743"/>
                  </a:lnTo>
                </a:path>
              </a:pathLst>
            </a:custGeom>
            <a:ln w="40651" cap="flat">
              <a:solidFill>
                <a:srgbClr val="BEBEBE">
                  <a:alpha val="69803"/>
                </a:srgbClr>
              </a:solidFill>
              <a:prstDash val="solid"/>
              <a:round/>
            </a:ln>
          </p:spPr>
          <p:txBody>
            <a:bodyPr/>
            <a:lstStyle/>
            <a:p/>
          </p:txBody>
        </p:sp>
        <p:sp>
          <p:nvSpPr>
            <p:cNvPr id="862" name="pl862"/>
            <p:cNvSpPr/>
            <p:nvPr/>
          </p:nvSpPr>
          <p:spPr>
            <a:xfrm>
              <a:off x="3908323" y="4422171"/>
              <a:ext cx="896831" cy="58973"/>
            </a:xfrm>
            <a:custGeom>
              <a:avLst/>
              <a:pathLst>
                <a:path w="896831" h="58973">
                  <a:moveTo>
                    <a:pt x="0" y="49144"/>
                  </a:moveTo>
                  <a:lnTo>
                    <a:pt x="128118" y="49144"/>
                  </a:lnTo>
                  <a:lnTo>
                    <a:pt x="256237" y="39315"/>
                  </a:lnTo>
                  <a:lnTo>
                    <a:pt x="384356" y="58973"/>
                  </a:lnTo>
                  <a:lnTo>
                    <a:pt x="512475" y="49144"/>
                  </a:lnTo>
                  <a:lnTo>
                    <a:pt x="640593" y="54058"/>
                  </a:lnTo>
                  <a:lnTo>
                    <a:pt x="768712" y="0"/>
                  </a:lnTo>
                  <a:lnTo>
                    <a:pt x="896831" y="14743"/>
                  </a:lnTo>
                </a:path>
              </a:pathLst>
            </a:custGeom>
            <a:ln w="35231" cap="flat">
              <a:solidFill>
                <a:srgbClr val="BEBEBE">
                  <a:alpha val="69803"/>
                </a:srgbClr>
              </a:solidFill>
              <a:prstDash val="solid"/>
              <a:round/>
            </a:ln>
          </p:spPr>
          <p:txBody>
            <a:bodyPr/>
            <a:lstStyle/>
            <a:p/>
          </p:txBody>
        </p:sp>
        <p:sp>
          <p:nvSpPr>
            <p:cNvPr id="863" name="pl863"/>
            <p:cNvSpPr/>
            <p:nvPr/>
          </p:nvSpPr>
          <p:spPr>
            <a:xfrm>
              <a:off x="3908323" y="4466401"/>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864" name="pl864"/>
            <p:cNvSpPr/>
            <p:nvPr/>
          </p:nvSpPr>
          <p:spPr>
            <a:xfrm>
              <a:off x="3908323" y="4422171"/>
              <a:ext cx="896831" cy="58973"/>
            </a:xfrm>
            <a:custGeom>
              <a:avLst/>
              <a:pathLst>
                <a:path w="896831" h="58973">
                  <a:moveTo>
                    <a:pt x="0" y="49144"/>
                  </a:moveTo>
                  <a:lnTo>
                    <a:pt x="128118" y="49144"/>
                  </a:lnTo>
                  <a:lnTo>
                    <a:pt x="256237" y="39315"/>
                  </a:lnTo>
                  <a:lnTo>
                    <a:pt x="384356" y="58973"/>
                  </a:lnTo>
                  <a:lnTo>
                    <a:pt x="512475" y="49144"/>
                  </a:lnTo>
                  <a:lnTo>
                    <a:pt x="640593" y="54058"/>
                  </a:lnTo>
                  <a:lnTo>
                    <a:pt x="768712" y="0"/>
                  </a:lnTo>
                  <a:lnTo>
                    <a:pt x="896831" y="14743"/>
                  </a:lnTo>
                </a:path>
              </a:pathLst>
            </a:custGeom>
            <a:ln w="40651" cap="flat">
              <a:solidFill>
                <a:srgbClr val="000000">
                  <a:alpha val="100000"/>
                </a:srgbClr>
              </a:solidFill>
              <a:prstDash val="solid"/>
              <a:round/>
            </a:ln>
          </p:spPr>
          <p:txBody>
            <a:bodyPr/>
            <a:lstStyle/>
            <a:p/>
          </p:txBody>
        </p:sp>
        <p:sp>
          <p:nvSpPr>
            <p:cNvPr id="865" name="pl865"/>
            <p:cNvSpPr/>
            <p:nvPr/>
          </p:nvSpPr>
          <p:spPr>
            <a:xfrm>
              <a:off x="3908323" y="4422171"/>
              <a:ext cx="896831" cy="58973"/>
            </a:xfrm>
            <a:custGeom>
              <a:avLst/>
              <a:pathLst>
                <a:path w="896831" h="58973">
                  <a:moveTo>
                    <a:pt x="0" y="49144"/>
                  </a:moveTo>
                  <a:lnTo>
                    <a:pt x="128118" y="49144"/>
                  </a:lnTo>
                  <a:lnTo>
                    <a:pt x="256237" y="39315"/>
                  </a:lnTo>
                  <a:lnTo>
                    <a:pt x="384356" y="58973"/>
                  </a:lnTo>
                  <a:lnTo>
                    <a:pt x="512475" y="49144"/>
                  </a:lnTo>
                  <a:lnTo>
                    <a:pt x="640593" y="54058"/>
                  </a:lnTo>
                  <a:lnTo>
                    <a:pt x="768712" y="0"/>
                  </a:lnTo>
                  <a:lnTo>
                    <a:pt x="896831" y="14743"/>
                  </a:lnTo>
                </a:path>
              </a:pathLst>
            </a:custGeom>
            <a:ln w="35231" cap="flat">
              <a:solidFill>
                <a:srgbClr val="F26A21">
                  <a:alpha val="100000"/>
                </a:srgbClr>
              </a:solidFill>
              <a:prstDash val="solid"/>
              <a:round/>
            </a:ln>
          </p:spPr>
          <p:txBody>
            <a:bodyPr/>
            <a:lstStyle/>
            <a:p/>
          </p:txBody>
        </p:sp>
        <p:sp>
          <p:nvSpPr>
            <p:cNvPr id="866" name="pl866"/>
            <p:cNvSpPr/>
            <p:nvPr/>
          </p:nvSpPr>
          <p:spPr>
            <a:xfrm>
              <a:off x="3863481" y="448605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867" name="tx867"/>
            <p:cNvSpPr/>
            <p:nvPr/>
          </p:nvSpPr>
          <p:spPr>
            <a:xfrm>
              <a:off x="3878194" y="430828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68" name="tx868"/>
            <p:cNvSpPr/>
            <p:nvPr/>
          </p:nvSpPr>
          <p:spPr>
            <a:xfrm>
              <a:off x="4006312" y="430828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69" name="tx869"/>
            <p:cNvSpPr/>
            <p:nvPr/>
          </p:nvSpPr>
          <p:spPr>
            <a:xfrm>
              <a:off x="4134431" y="42984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870" name="tx870"/>
            <p:cNvSpPr/>
            <p:nvPr/>
          </p:nvSpPr>
          <p:spPr>
            <a:xfrm>
              <a:off x="4262550" y="431811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71" name="tx871"/>
            <p:cNvSpPr/>
            <p:nvPr/>
          </p:nvSpPr>
          <p:spPr>
            <a:xfrm>
              <a:off x="4390669" y="430828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72" name="tx872"/>
            <p:cNvSpPr/>
            <p:nvPr/>
          </p:nvSpPr>
          <p:spPr>
            <a:xfrm>
              <a:off x="4518787" y="431320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73" name="tx873"/>
            <p:cNvSpPr/>
            <p:nvPr/>
          </p:nvSpPr>
          <p:spPr>
            <a:xfrm>
              <a:off x="4616777" y="42591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874" name="tx874"/>
            <p:cNvSpPr/>
            <p:nvPr/>
          </p:nvSpPr>
          <p:spPr>
            <a:xfrm>
              <a:off x="4744895" y="42738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875" name="rc875"/>
            <p:cNvSpPr/>
            <p:nvPr/>
          </p:nvSpPr>
          <p:spPr>
            <a:xfrm>
              <a:off x="3863481" y="4787209"/>
              <a:ext cx="986514" cy="367599"/>
            </a:xfrm>
            <a:prstGeom prst="rect">
              <a:avLst/>
            </a:prstGeom>
            <a:solidFill>
              <a:srgbClr val="EBEBEB">
                <a:alpha val="100000"/>
              </a:srgbClr>
            </a:solidFill>
          </p:spPr>
          <p:txBody>
            <a:bodyPr/>
            <a:lstStyle/>
            <a:p/>
          </p:txBody>
        </p:sp>
        <p:sp>
          <p:nvSpPr>
            <p:cNvPr id="876" name="pl876"/>
            <p:cNvSpPr/>
            <p:nvPr/>
          </p:nvSpPr>
          <p:spPr>
            <a:xfrm>
              <a:off x="3863481" y="507666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77" name="pl877"/>
            <p:cNvSpPr/>
            <p:nvPr/>
          </p:nvSpPr>
          <p:spPr>
            <a:xfrm>
              <a:off x="3863481" y="495380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78" name="pl878"/>
            <p:cNvSpPr/>
            <p:nvPr/>
          </p:nvSpPr>
          <p:spPr>
            <a:xfrm>
              <a:off x="3863481" y="483094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79" name="pl879"/>
            <p:cNvSpPr/>
            <p:nvPr/>
          </p:nvSpPr>
          <p:spPr>
            <a:xfrm>
              <a:off x="3863481" y="513809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880" name="pl880"/>
            <p:cNvSpPr/>
            <p:nvPr/>
          </p:nvSpPr>
          <p:spPr>
            <a:xfrm>
              <a:off x="3863481" y="501523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881" name="pl881"/>
            <p:cNvSpPr/>
            <p:nvPr/>
          </p:nvSpPr>
          <p:spPr>
            <a:xfrm>
              <a:off x="3863481" y="489237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882" name="pl882"/>
            <p:cNvSpPr/>
            <p:nvPr/>
          </p:nvSpPr>
          <p:spPr>
            <a:xfrm>
              <a:off x="3908323"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83" name="pl883"/>
            <p:cNvSpPr/>
            <p:nvPr/>
          </p:nvSpPr>
          <p:spPr>
            <a:xfrm>
              <a:off x="4036442"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84" name="pl884"/>
            <p:cNvSpPr/>
            <p:nvPr/>
          </p:nvSpPr>
          <p:spPr>
            <a:xfrm>
              <a:off x="4164561"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85" name="pl885"/>
            <p:cNvSpPr/>
            <p:nvPr/>
          </p:nvSpPr>
          <p:spPr>
            <a:xfrm>
              <a:off x="4292679"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86" name="pl886"/>
            <p:cNvSpPr/>
            <p:nvPr/>
          </p:nvSpPr>
          <p:spPr>
            <a:xfrm>
              <a:off x="4420798"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87" name="pl887"/>
            <p:cNvSpPr/>
            <p:nvPr/>
          </p:nvSpPr>
          <p:spPr>
            <a:xfrm>
              <a:off x="4548917"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88" name="pl888"/>
            <p:cNvSpPr/>
            <p:nvPr/>
          </p:nvSpPr>
          <p:spPr>
            <a:xfrm>
              <a:off x="4677036"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89" name="pl889"/>
            <p:cNvSpPr/>
            <p:nvPr/>
          </p:nvSpPr>
          <p:spPr>
            <a:xfrm>
              <a:off x="4805154"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90" name="pl890"/>
            <p:cNvSpPr/>
            <p:nvPr/>
          </p:nvSpPr>
          <p:spPr>
            <a:xfrm>
              <a:off x="3908323" y="5118442"/>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891" name="pl891"/>
            <p:cNvSpPr/>
            <p:nvPr/>
          </p:nvSpPr>
          <p:spPr>
            <a:xfrm>
              <a:off x="3908323" y="5118442"/>
              <a:ext cx="896831" cy="19657"/>
            </a:xfrm>
            <a:custGeom>
              <a:avLst/>
              <a:pathLst>
                <a:path w="896831" h="19657">
                  <a:moveTo>
                    <a:pt x="0" y="9828"/>
                  </a:moveTo>
                  <a:lnTo>
                    <a:pt x="128118" y="9828"/>
                  </a:lnTo>
                  <a:lnTo>
                    <a:pt x="256237" y="19657"/>
                  </a:lnTo>
                  <a:lnTo>
                    <a:pt x="384356" y="0"/>
                  </a:lnTo>
                  <a:lnTo>
                    <a:pt x="512475" y="0"/>
                  </a:lnTo>
                  <a:lnTo>
                    <a:pt x="640593" y="0"/>
                  </a:lnTo>
                  <a:lnTo>
                    <a:pt x="768712" y="0"/>
                  </a:lnTo>
                  <a:lnTo>
                    <a:pt x="896831" y="0"/>
                  </a:lnTo>
                </a:path>
              </a:pathLst>
            </a:custGeom>
            <a:ln w="40651" cap="flat">
              <a:solidFill>
                <a:srgbClr val="BEBEBE">
                  <a:alpha val="69803"/>
                </a:srgbClr>
              </a:solidFill>
              <a:prstDash val="solid"/>
              <a:round/>
            </a:ln>
          </p:spPr>
          <p:txBody>
            <a:bodyPr/>
            <a:lstStyle/>
            <a:p/>
          </p:txBody>
        </p:sp>
        <p:sp>
          <p:nvSpPr>
            <p:cNvPr id="892" name="pl892"/>
            <p:cNvSpPr/>
            <p:nvPr/>
          </p:nvSpPr>
          <p:spPr>
            <a:xfrm>
              <a:off x="3908323" y="5118442"/>
              <a:ext cx="896831" cy="19657"/>
            </a:xfrm>
            <a:custGeom>
              <a:avLst/>
              <a:pathLst>
                <a:path w="896831" h="19657">
                  <a:moveTo>
                    <a:pt x="0" y="9828"/>
                  </a:moveTo>
                  <a:lnTo>
                    <a:pt x="128118" y="9828"/>
                  </a:lnTo>
                  <a:lnTo>
                    <a:pt x="256237" y="19657"/>
                  </a:lnTo>
                  <a:lnTo>
                    <a:pt x="384356" y="0"/>
                  </a:lnTo>
                  <a:lnTo>
                    <a:pt x="512475" y="0"/>
                  </a:lnTo>
                  <a:lnTo>
                    <a:pt x="640593" y="0"/>
                  </a:lnTo>
                  <a:lnTo>
                    <a:pt x="768712" y="0"/>
                  </a:lnTo>
                  <a:lnTo>
                    <a:pt x="896831" y="0"/>
                  </a:lnTo>
                </a:path>
              </a:pathLst>
            </a:custGeom>
            <a:ln w="35231" cap="flat">
              <a:solidFill>
                <a:srgbClr val="BEBEBE">
                  <a:alpha val="69803"/>
                </a:srgbClr>
              </a:solidFill>
              <a:prstDash val="solid"/>
              <a:round/>
            </a:ln>
          </p:spPr>
          <p:txBody>
            <a:bodyPr/>
            <a:lstStyle/>
            <a:p/>
          </p:txBody>
        </p:sp>
        <p:sp>
          <p:nvSpPr>
            <p:cNvPr id="893" name="pl893"/>
            <p:cNvSpPr/>
            <p:nvPr/>
          </p:nvSpPr>
          <p:spPr>
            <a:xfrm>
              <a:off x="3908323" y="5118442"/>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894" name="pl894"/>
            <p:cNvSpPr/>
            <p:nvPr/>
          </p:nvSpPr>
          <p:spPr>
            <a:xfrm>
              <a:off x="3908323" y="5118442"/>
              <a:ext cx="896831" cy="19657"/>
            </a:xfrm>
            <a:custGeom>
              <a:avLst/>
              <a:pathLst>
                <a:path w="896831" h="19657">
                  <a:moveTo>
                    <a:pt x="0" y="9828"/>
                  </a:moveTo>
                  <a:lnTo>
                    <a:pt x="128118" y="9828"/>
                  </a:lnTo>
                  <a:lnTo>
                    <a:pt x="256237" y="19657"/>
                  </a:lnTo>
                  <a:lnTo>
                    <a:pt x="384356" y="0"/>
                  </a:lnTo>
                  <a:lnTo>
                    <a:pt x="512475" y="0"/>
                  </a:lnTo>
                  <a:lnTo>
                    <a:pt x="640593" y="0"/>
                  </a:lnTo>
                  <a:lnTo>
                    <a:pt x="768712" y="0"/>
                  </a:lnTo>
                  <a:lnTo>
                    <a:pt x="896831" y="0"/>
                  </a:lnTo>
                </a:path>
              </a:pathLst>
            </a:custGeom>
            <a:ln w="40651" cap="flat">
              <a:solidFill>
                <a:srgbClr val="000000">
                  <a:alpha val="100000"/>
                </a:srgbClr>
              </a:solidFill>
              <a:prstDash val="solid"/>
              <a:round/>
            </a:ln>
          </p:spPr>
          <p:txBody>
            <a:bodyPr/>
            <a:lstStyle/>
            <a:p/>
          </p:txBody>
        </p:sp>
        <p:sp>
          <p:nvSpPr>
            <p:cNvPr id="895" name="pl895"/>
            <p:cNvSpPr/>
            <p:nvPr/>
          </p:nvSpPr>
          <p:spPr>
            <a:xfrm>
              <a:off x="3908323" y="5118442"/>
              <a:ext cx="896831" cy="19657"/>
            </a:xfrm>
            <a:custGeom>
              <a:avLst/>
              <a:pathLst>
                <a:path w="896831" h="19657">
                  <a:moveTo>
                    <a:pt x="0" y="9828"/>
                  </a:moveTo>
                  <a:lnTo>
                    <a:pt x="128118" y="9828"/>
                  </a:lnTo>
                  <a:lnTo>
                    <a:pt x="256237" y="19657"/>
                  </a:lnTo>
                  <a:lnTo>
                    <a:pt x="384356" y="0"/>
                  </a:lnTo>
                  <a:lnTo>
                    <a:pt x="512475" y="0"/>
                  </a:lnTo>
                  <a:lnTo>
                    <a:pt x="640593" y="0"/>
                  </a:lnTo>
                  <a:lnTo>
                    <a:pt x="768712" y="0"/>
                  </a:lnTo>
                  <a:lnTo>
                    <a:pt x="896831" y="0"/>
                  </a:lnTo>
                </a:path>
              </a:pathLst>
            </a:custGeom>
            <a:ln w="35231" cap="flat">
              <a:solidFill>
                <a:srgbClr val="F26A21">
                  <a:alpha val="100000"/>
                </a:srgbClr>
              </a:solidFill>
              <a:prstDash val="solid"/>
              <a:round/>
            </a:ln>
          </p:spPr>
          <p:txBody>
            <a:bodyPr/>
            <a:lstStyle/>
            <a:p/>
          </p:txBody>
        </p:sp>
        <p:sp>
          <p:nvSpPr>
            <p:cNvPr id="896" name="pl896"/>
            <p:cNvSpPr/>
            <p:nvPr/>
          </p:nvSpPr>
          <p:spPr>
            <a:xfrm>
              <a:off x="3863481" y="5138099"/>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897" name="tx897"/>
            <p:cNvSpPr/>
            <p:nvPr/>
          </p:nvSpPr>
          <p:spPr>
            <a:xfrm>
              <a:off x="3878194" y="496524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98" name="tx898"/>
            <p:cNvSpPr/>
            <p:nvPr/>
          </p:nvSpPr>
          <p:spPr>
            <a:xfrm>
              <a:off x="4006312" y="496524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99" name="tx899"/>
            <p:cNvSpPr/>
            <p:nvPr/>
          </p:nvSpPr>
          <p:spPr>
            <a:xfrm>
              <a:off x="4134431"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00" name="tx900"/>
            <p:cNvSpPr/>
            <p:nvPr/>
          </p:nvSpPr>
          <p:spPr>
            <a:xfrm>
              <a:off x="4262550" y="495541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901" name="tx901"/>
            <p:cNvSpPr/>
            <p:nvPr/>
          </p:nvSpPr>
          <p:spPr>
            <a:xfrm>
              <a:off x="4390669" y="495541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902" name="tx902"/>
            <p:cNvSpPr/>
            <p:nvPr/>
          </p:nvSpPr>
          <p:spPr>
            <a:xfrm>
              <a:off x="4518787" y="495541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903" name="tx903"/>
            <p:cNvSpPr/>
            <p:nvPr/>
          </p:nvSpPr>
          <p:spPr>
            <a:xfrm>
              <a:off x="4646906" y="495541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904" name="tx904"/>
            <p:cNvSpPr/>
            <p:nvPr/>
          </p:nvSpPr>
          <p:spPr>
            <a:xfrm>
              <a:off x="4775025" y="495541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905" name="rc905"/>
            <p:cNvSpPr/>
            <p:nvPr/>
          </p:nvSpPr>
          <p:spPr>
            <a:xfrm>
              <a:off x="4919585" y="874964"/>
              <a:ext cx="986514" cy="367599"/>
            </a:xfrm>
            <a:prstGeom prst="rect">
              <a:avLst/>
            </a:prstGeom>
            <a:solidFill>
              <a:srgbClr val="EBEBEB">
                <a:alpha val="100000"/>
              </a:srgbClr>
            </a:solidFill>
          </p:spPr>
          <p:txBody>
            <a:bodyPr/>
            <a:lstStyle/>
            <a:p/>
          </p:txBody>
        </p:sp>
        <p:sp>
          <p:nvSpPr>
            <p:cNvPr id="906" name="pl906"/>
            <p:cNvSpPr/>
            <p:nvPr/>
          </p:nvSpPr>
          <p:spPr>
            <a:xfrm>
              <a:off x="4919585" y="116442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07" name="pl907"/>
            <p:cNvSpPr/>
            <p:nvPr/>
          </p:nvSpPr>
          <p:spPr>
            <a:xfrm>
              <a:off x="4919585" y="104156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08" name="pl908"/>
            <p:cNvSpPr/>
            <p:nvPr/>
          </p:nvSpPr>
          <p:spPr>
            <a:xfrm>
              <a:off x="4919585" y="91870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09" name="pl909"/>
            <p:cNvSpPr/>
            <p:nvPr/>
          </p:nvSpPr>
          <p:spPr>
            <a:xfrm>
              <a:off x="4919585" y="122585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10" name="pl910"/>
            <p:cNvSpPr/>
            <p:nvPr/>
          </p:nvSpPr>
          <p:spPr>
            <a:xfrm>
              <a:off x="4919585" y="110299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11" name="pl911"/>
            <p:cNvSpPr/>
            <p:nvPr/>
          </p:nvSpPr>
          <p:spPr>
            <a:xfrm>
              <a:off x="4919585" y="98013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12" name="pl912"/>
            <p:cNvSpPr/>
            <p:nvPr/>
          </p:nvSpPr>
          <p:spPr>
            <a:xfrm>
              <a:off x="4964427"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13" name="pl913"/>
            <p:cNvSpPr/>
            <p:nvPr/>
          </p:nvSpPr>
          <p:spPr>
            <a:xfrm>
              <a:off x="5092545"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14" name="pl914"/>
            <p:cNvSpPr/>
            <p:nvPr/>
          </p:nvSpPr>
          <p:spPr>
            <a:xfrm>
              <a:off x="5220664"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15" name="pl915"/>
            <p:cNvSpPr/>
            <p:nvPr/>
          </p:nvSpPr>
          <p:spPr>
            <a:xfrm>
              <a:off x="5348783"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16" name="pl916"/>
            <p:cNvSpPr/>
            <p:nvPr/>
          </p:nvSpPr>
          <p:spPr>
            <a:xfrm>
              <a:off x="5476902"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17" name="pl917"/>
            <p:cNvSpPr/>
            <p:nvPr/>
          </p:nvSpPr>
          <p:spPr>
            <a:xfrm>
              <a:off x="5605021"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18" name="pl918"/>
            <p:cNvSpPr/>
            <p:nvPr/>
          </p:nvSpPr>
          <p:spPr>
            <a:xfrm>
              <a:off x="5733139"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19" name="pl919"/>
            <p:cNvSpPr/>
            <p:nvPr/>
          </p:nvSpPr>
          <p:spPr>
            <a:xfrm>
              <a:off x="5861258"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20" name="pl920"/>
            <p:cNvSpPr/>
            <p:nvPr/>
          </p:nvSpPr>
          <p:spPr>
            <a:xfrm>
              <a:off x="4964427" y="1206196"/>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921" name="pl921"/>
            <p:cNvSpPr/>
            <p:nvPr/>
          </p:nvSpPr>
          <p:spPr>
            <a:xfrm>
              <a:off x="4964427" y="1117737"/>
              <a:ext cx="896831" cy="83545"/>
            </a:xfrm>
            <a:custGeom>
              <a:avLst/>
              <a:pathLst>
                <a:path w="896831" h="83545">
                  <a:moveTo>
                    <a:pt x="0" y="78630"/>
                  </a:moveTo>
                  <a:lnTo>
                    <a:pt x="128118" y="83545"/>
                  </a:lnTo>
                  <a:lnTo>
                    <a:pt x="256237" y="44229"/>
                  </a:lnTo>
                  <a:lnTo>
                    <a:pt x="384356" y="0"/>
                  </a:lnTo>
                  <a:lnTo>
                    <a:pt x="512475" y="0"/>
                  </a:lnTo>
                  <a:lnTo>
                    <a:pt x="640593" y="0"/>
                  </a:lnTo>
                  <a:lnTo>
                    <a:pt x="768712" y="0"/>
                  </a:lnTo>
                  <a:lnTo>
                    <a:pt x="896831" y="0"/>
                  </a:lnTo>
                </a:path>
              </a:pathLst>
            </a:custGeom>
            <a:ln w="40651" cap="flat">
              <a:solidFill>
                <a:srgbClr val="BEBEBE">
                  <a:alpha val="69803"/>
                </a:srgbClr>
              </a:solidFill>
              <a:prstDash val="solid"/>
              <a:round/>
            </a:ln>
          </p:spPr>
          <p:txBody>
            <a:bodyPr/>
            <a:lstStyle/>
            <a:p/>
          </p:txBody>
        </p:sp>
        <p:sp>
          <p:nvSpPr>
            <p:cNvPr id="922" name="pl922"/>
            <p:cNvSpPr/>
            <p:nvPr/>
          </p:nvSpPr>
          <p:spPr>
            <a:xfrm>
              <a:off x="4964427" y="1117737"/>
              <a:ext cx="896831" cy="83545"/>
            </a:xfrm>
            <a:custGeom>
              <a:avLst/>
              <a:pathLst>
                <a:path w="896831" h="83545">
                  <a:moveTo>
                    <a:pt x="0" y="78630"/>
                  </a:moveTo>
                  <a:lnTo>
                    <a:pt x="128118" y="83545"/>
                  </a:lnTo>
                  <a:lnTo>
                    <a:pt x="256237" y="44229"/>
                  </a:lnTo>
                  <a:lnTo>
                    <a:pt x="384356" y="0"/>
                  </a:lnTo>
                  <a:lnTo>
                    <a:pt x="512475" y="0"/>
                  </a:lnTo>
                  <a:lnTo>
                    <a:pt x="640593" y="0"/>
                  </a:lnTo>
                  <a:lnTo>
                    <a:pt x="768712" y="0"/>
                  </a:lnTo>
                  <a:lnTo>
                    <a:pt x="896831" y="0"/>
                  </a:lnTo>
                </a:path>
              </a:pathLst>
            </a:custGeom>
            <a:ln w="35231" cap="flat">
              <a:solidFill>
                <a:srgbClr val="BEBEBE">
                  <a:alpha val="69803"/>
                </a:srgbClr>
              </a:solidFill>
              <a:prstDash val="solid"/>
              <a:round/>
            </a:ln>
          </p:spPr>
          <p:txBody>
            <a:bodyPr/>
            <a:lstStyle/>
            <a:p/>
          </p:txBody>
        </p:sp>
        <p:sp>
          <p:nvSpPr>
            <p:cNvPr id="923" name="pl923"/>
            <p:cNvSpPr/>
            <p:nvPr/>
          </p:nvSpPr>
          <p:spPr>
            <a:xfrm>
              <a:off x="4964427" y="1206196"/>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924" name="pl924"/>
            <p:cNvSpPr/>
            <p:nvPr/>
          </p:nvSpPr>
          <p:spPr>
            <a:xfrm>
              <a:off x="4964427" y="1117737"/>
              <a:ext cx="896831" cy="83545"/>
            </a:xfrm>
            <a:custGeom>
              <a:avLst/>
              <a:pathLst>
                <a:path w="896831" h="83545">
                  <a:moveTo>
                    <a:pt x="0" y="78630"/>
                  </a:moveTo>
                  <a:lnTo>
                    <a:pt x="128118" y="83545"/>
                  </a:lnTo>
                  <a:lnTo>
                    <a:pt x="256237" y="44229"/>
                  </a:lnTo>
                  <a:lnTo>
                    <a:pt x="384356" y="0"/>
                  </a:lnTo>
                  <a:lnTo>
                    <a:pt x="512475" y="0"/>
                  </a:lnTo>
                  <a:lnTo>
                    <a:pt x="640593" y="0"/>
                  </a:lnTo>
                  <a:lnTo>
                    <a:pt x="768712" y="0"/>
                  </a:lnTo>
                  <a:lnTo>
                    <a:pt x="896831" y="0"/>
                  </a:lnTo>
                </a:path>
              </a:pathLst>
            </a:custGeom>
            <a:ln w="40651" cap="flat">
              <a:solidFill>
                <a:srgbClr val="000000">
                  <a:alpha val="100000"/>
                </a:srgbClr>
              </a:solidFill>
              <a:prstDash val="solid"/>
              <a:round/>
            </a:ln>
          </p:spPr>
          <p:txBody>
            <a:bodyPr/>
            <a:lstStyle/>
            <a:p/>
          </p:txBody>
        </p:sp>
        <p:sp>
          <p:nvSpPr>
            <p:cNvPr id="925" name="pl925"/>
            <p:cNvSpPr/>
            <p:nvPr/>
          </p:nvSpPr>
          <p:spPr>
            <a:xfrm>
              <a:off x="4964427" y="1117737"/>
              <a:ext cx="896831" cy="83545"/>
            </a:xfrm>
            <a:custGeom>
              <a:avLst/>
              <a:pathLst>
                <a:path w="896831" h="83545">
                  <a:moveTo>
                    <a:pt x="0" y="78630"/>
                  </a:moveTo>
                  <a:lnTo>
                    <a:pt x="128118" y="83545"/>
                  </a:lnTo>
                  <a:lnTo>
                    <a:pt x="256237" y="44229"/>
                  </a:lnTo>
                  <a:lnTo>
                    <a:pt x="384356" y="0"/>
                  </a:lnTo>
                  <a:lnTo>
                    <a:pt x="512475" y="0"/>
                  </a:lnTo>
                  <a:lnTo>
                    <a:pt x="640593" y="0"/>
                  </a:lnTo>
                  <a:lnTo>
                    <a:pt x="768712" y="0"/>
                  </a:lnTo>
                  <a:lnTo>
                    <a:pt x="896831" y="0"/>
                  </a:lnTo>
                </a:path>
              </a:pathLst>
            </a:custGeom>
            <a:ln w="35231" cap="flat">
              <a:solidFill>
                <a:srgbClr val="F26A21">
                  <a:alpha val="100000"/>
                </a:srgbClr>
              </a:solidFill>
              <a:prstDash val="solid"/>
              <a:round/>
            </a:ln>
          </p:spPr>
          <p:txBody>
            <a:bodyPr/>
            <a:lstStyle/>
            <a:p/>
          </p:txBody>
        </p:sp>
        <p:sp>
          <p:nvSpPr>
            <p:cNvPr id="926" name="pl926"/>
            <p:cNvSpPr/>
            <p:nvPr/>
          </p:nvSpPr>
          <p:spPr>
            <a:xfrm>
              <a:off x="4919585" y="1225854"/>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927" name="tx927"/>
            <p:cNvSpPr/>
            <p:nvPr/>
          </p:nvSpPr>
          <p:spPr>
            <a:xfrm>
              <a:off x="4934297" y="103333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928" name="tx928"/>
            <p:cNvSpPr/>
            <p:nvPr/>
          </p:nvSpPr>
          <p:spPr>
            <a:xfrm>
              <a:off x="5062416" y="103825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929" name="tx929"/>
            <p:cNvSpPr/>
            <p:nvPr/>
          </p:nvSpPr>
          <p:spPr>
            <a:xfrm>
              <a:off x="5160405" y="9989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930" name="tx930"/>
            <p:cNvSpPr/>
            <p:nvPr/>
          </p:nvSpPr>
          <p:spPr>
            <a:xfrm>
              <a:off x="5288524" y="9547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931" name="tx931"/>
            <p:cNvSpPr/>
            <p:nvPr/>
          </p:nvSpPr>
          <p:spPr>
            <a:xfrm>
              <a:off x="5416643" y="9547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932" name="tx932"/>
            <p:cNvSpPr/>
            <p:nvPr/>
          </p:nvSpPr>
          <p:spPr>
            <a:xfrm>
              <a:off x="5544762" y="9547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933" name="tx933"/>
            <p:cNvSpPr/>
            <p:nvPr/>
          </p:nvSpPr>
          <p:spPr>
            <a:xfrm>
              <a:off x="5672880" y="9547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934" name="tx934"/>
            <p:cNvSpPr/>
            <p:nvPr/>
          </p:nvSpPr>
          <p:spPr>
            <a:xfrm>
              <a:off x="5800999" y="9547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935" name="rc935"/>
            <p:cNvSpPr/>
            <p:nvPr/>
          </p:nvSpPr>
          <p:spPr>
            <a:xfrm>
              <a:off x="4919585" y="1527005"/>
              <a:ext cx="986514" cy="367599"/>
            </a:xfrm>
            <a:prstGeom prst="rect">
              <a:avLst/>
            </a:prstGeom>
            <a:solidFill>
              <a:srgbClr val="EBEBEB">
                <a:alpha val="100000"/>
              </a:srgbClr>
            </a:solidFill>
          </p:spPr>
          <p:txBody>
            <a:bodyPr/>
            <a:lstStyle/>
            <a:p/>
          </p:txBody>
        </p:sp>
        <p:sp>
          <p:nvSpPr>
            <p:cNvPr id="936" name="pl936"/>
            <p:cNvSpPr/>
            <p:nvPr/>
          </p:nvSpPr>
          <p:spPr>
            <a:xfrm>
              <a:off x="4919585" y="181646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37" name="pl937"/>
            <p:cNvSpPr/>
            <p:nvPr/>
          </p:nvSpPr>
          <p:spPr>
            <a:xfrm>
              <a:off x="4919585" y="169360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38" name="pl938"/>
            <p:cNvSpPr/>
            <p:nvPr/>
          </p:nvSpPr>
          <p:spPr>
            <a:xfrm>
              <a:off x="4919585" y="157074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39" name="pl939"/>
            <p:cNvSpPr/>
            <p:nvPr/>
          </p:nvSpPr>
          <p:spPr>
            <a:xfrm>
              <a:off x="4919585" y="187789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40" name="pl940"/>
            <p:cNvSpPr/>
            <p:nvPr/>
          </p:nvSpPr>
          <p:spPr>
            <a:xfrm>
              <a:off x="4919585" y="175503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41" name="pl941"/>
            <p:cNvSpPr/>
            <p:nvPr/>
          </p:nvSpPr>
          <p:spPr>
            <a:xfrm>
              <a:off x="4919585" y="163217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42" name="pl942"/>
            <p:cNvSpPr/>
            <p:nvPr/>
          </p:nvSpPr>
          <p:spPr>
            <a:xfrm>
              <a:off x="4964427"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43" name="pl943"/>
            <p:cNvSpPr/>
            <p:nvPr/>
          </p:nvSpPr>
          <p:spPr>
            <a:xfrm>
              <a:off x="5092545"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44" name="pl944"/>
            <p:cNvSpPr/>
            <p:nvPr/>
          </p:nvSpPr>
          <p:spPr>
            <a:xfrm>
              <a:off x="5220664"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45" name="pl945"/>
            <p:cNvSpPr/>
            <p:nvPr/>
          </p:nvSpPr>
          <p:spPr>
            <a:xfrm>
              <a:off x="5348783"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46" name="pl946"/>
            <p:cNvSpPr/>
            <p:nvPr/>
          </p:nvSpPr>
          <p:spPr>
            <a:xfrm>
              <a:off x="5476902"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47" name="pl947"/>
            <p:cNvSpPr/>
            <p:nvPr/>
          </p:nvSpPr>
          <p:spPr>
            <a:xfrm>
              <a:off x="5605021"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48" name="pl948"/>
            <p:cNvSpPr/>
            <p:nvPr/>
          </p:nvSpPr>
          <p:spPr>
            <a:xfrm>
              <a:off x="5733139"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49" name="pl949"/>
            <p:cNvSpPr/>
            <p:nvPr/>
          </p:nvSpPr>
          <p:spPr>
            <a:xfrm>
              <a:off x="5861258"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50" name="pl950"/>
            <p:cNvSpPr/>
            <p:nvPr/>
          </p:nvSpPr>
          <p:spPr>
            <a:xfrm>
              <a:off x="4964427" y="1858237"/>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951" name="pl951"/>
            <p:cNvSpPr/>
            <p:nvPr/>
          </p:nvSpPr>
          <p:spPr>
            <a:xfrm>
              <a:off x="4964427" y="1858237"/>
              <a:ext cx="896831" cy="19657"/>
            </a:xfrm>
            <a:custGeom>
              <a:avLst/>
              <a:pathLst>
                <a:path w="896831" h="19657">
                  <a:moveTo>
                    <a:pt x="0" y="19657"/>
                  </a:moveTo>
                  <a:lnTo>
                    <a:pt x="128118" y="14743"/>
                  </a:lnTo>
                  <a:lnTo>
                    <a:pt x="256237" y="0"/>
                  </a:lnTo>
                  <a:lnTo>
                    <a:pt x="384356" y="0"/>
                  </a:lnTo>
                  <a:lnTo>
                    <a:pt x="512475" y="0"/>
                  </a:lnTo>
                  <a:lnTo>
                    <a:pt x="640593" y="19657"/>
                  </a:lnTo>
                  <a:lnTo>
                    <a:pt x="768712" y="19657"/>
                  </a:lnTo>
                  <a:lnTo>
                    <a:pt x="896831" y="9828"/>
                  </a:lnTo>
                </a:path>
              </a:pathLst>
            </a:custGeom>
            <a:ln w="40651" cap="flat">
              <a:solidFill>
                <a:srgbClr val="BEBEBE">
                  <a:alpha val="69803"/>
                </a:srgbClr>
              </a:solidFill>
              <a:prstDash val="solid"/>
              <a:round/>
            </a:ln>
          </p:spPr>
          <p:txBody>
            <a:bodyPr/>
            <a:lstStyle/>
            <a:p/>
          </p:txBody>
        </p:sp>
        <p:sp>
          <p:nvSpPr>
            <p:cNvPr id="952" name="pl952"/>
            <p:cNvSpPr/>
            <p:nvPr/>
          </p:nvSpPr>
          <p:spPr>
            <a:xfrm>
              <a:off x="4964427" y="1858237"/>
              <a:ext cx="896831" cy="19657"/>
            </a:xfrm>
            <a:custGeom>
              <a:avLst/>
              <a:pathLst>
                <a:path w="896831" h="19657">
                  <a:moveTo>
                    <a:pt x="0" y="19657"/>
                  </a:moveTo>
                  <a:lnTo>
                    <a:pt x="128118" y="14743"/>
                  </a:lnTo>
                  <a:lnTo>
                    <a:pt x="256237" y="0"/>
                  </a:lnTo>
                  <a:lnTo>
                    <a:pt x="384356" y="0"/>
                  </a:lnTo>
                  <a:lnTo>
                    <a:pt x="512475" y="0"/>
                  </a:lnTo>
                  <a:lnTo>
                    <a:pt x="640593" y="19657"/>
                  </a:lnTo>
                  <a:lnTo>
                    <a:pt x="768712" y="19657"/>
                  </a:lnTo>
                  <a:lnTo>
                    <a:pt x="896831" y="9828"/>
                  </a:lnTo>
                </a:path>
              </a:pathLst>
            </a:custGeom>
            <a:ln w="35231" cap="flat">
              <a:solidFill>
                <a:srgbClr val="BEBEBE">
                  <a:alpha val="69803"/>
                </a:srgbClr>
              </a:solidFill>
              <a:prstDash val="solid"/>
              <a:round/>
            </a:ln>
          </p:spPr>
          <p:txBody>
            <a:bodyPr/>
            <a:lstStyle/>
            <a:p/>
          </p:txBody>
        </p:sp>
        <p:sp>
          <p:nvSpPr>
            <p:cNvPr id="953" name="pl953"/>
            <p:cNvSpPr/>
            <p:nvPr/>
          </p:nvSpPr>
          <p:spPr>
            <a:xfrm>
              <a:off x="4964427" y="1858237"/>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954" name="pl954"/>
            <p:cNvSpPr/>
            <p:nvPr/>
          </p:nvSpPr>
          <p:spPr>
            <a:xfrm>
              <a:off x="4964427" y="1858237"/>
              <a:ext cx="896831" cy="19657"/>
            </a:xfrm>
            <a:custGeom>
              <a:avLst/>
              <a:pathLst>
                <a:path w="896831" h="19657">
                  <a:moveTo>
                    <a:pt x="0" y="19657"/>
                  </a:moveTo>
                  <a:lnTo>
                    <a:pt x="128118" y="14743"/>
                  </a:lnTo>
                  <a:lnTo>
                    <a:pt x="256237" y="0"/>
                  </a:lnTo>
                  <a:lnTo>
                    <a:pt x="384356" y="0"/>
                  </a:lnTo>
                  <a:lnTo>
                    <a:pt x="512475" y="0"/>
                  </a:lnTo>
                  <a:lnTo>
                    <a:pt x="640593" y="19657"/>
                  </a:lnTo>
                  <a:lnTo>
                    <a:pt x="768712" y="19657"/>
                  </a:lnTo>
                  <a:lnTo>
                    <a:pt x="896831" y="9828"/>
                  </a:lnTo>
                </a:path>
              </a:pathLst>
            </a:custGeom>
            <a:ln w="40651" cap="flat">
              <a:solidFill>
                <a:srgbClr val="000000">
                  <a:alpha val="100000"/>
                </a:srgbClr>
              </a:solidFill>
              <a:prstDash val="solid"/>
              <a:round/>
            </a:ln>
          </p:spPr>
          <p:txBody>
            <a:bodyPr/>
            <a:lstStyle/>
            <a:p/>
          </p:txBody>
        </p:sp>
        <p:sp>
          <p:nvSpPr>
            <p:cNvPr id="955" name="pl955"/>
            <p:cNvSpPr/>
            <p:nvPr/>
          </p:nvSpPr>
          <p:spPr>
            <a:xfrm>
              <a:off x="4964427" y="1858237"/>
              <a:ext cx="896831" cy="19657"/>
            </a:xfrm>
            <a:custGeom>
              <a:avLst/>
              <a:pathLst>
                <a:path w="896831" h="19657">
                  <a:moveTo>
                    <a:pt x="0" y="19657"/>
                  </a:moveTo>
                  <a:lnTo>
                    <a:pt x="128118" y="14743"/>
                  </a:lnTo>
                  <a:lnTo>
                    <a:pt x="256237" y="0"/>
                  </a:lnTo>
                  <a:lnTo>
                    <a:pt x="384356" y="0"/>
                  </a:lnTo>
                  <a:lnTo>
                    <a:pt x="512475" y="0"/>
                  </a:lnTo>
                  <a:lnTo>
                    <a:pt x="640593" y="19657"/>
                  </a:lnTo>
                  <a:lnTo>
                    <a:pt x="768712" y="19657"/>
                  </a:lnTo>
                  <a:lnTo>
                    <a:pt x="896831" y="9828"/>
                  </a:lnTo>
                </a:path>
              </a:pathLst>
            </a:custGeom>
            <a:ln w="35231" cap="flat">
              <a:solidFill>
                <a:srgbClr val="F26A21">
                  <a:alpha val="100000"/>
                </a:srgbClr>
              </a:solidFill>
              <a:prstDash val="solid"/>
              <a:round/>
            </a:ln>
          </p:spPr>
          <p:txBody>
            <a:bodyPr/>
            <a:lstStyle/>
            <a:p/>
          </p:txBody>
        </p:sp>
        <p:sp>
          <p:nvSpPr>
            <p:cNvPr id="956" name="pl956"/>
            <p:cNvSpPr/>
            <p:nvPr/>
          </p:nvSpPr>
          <p:spPr>
            <a:xfrm>
              <a:off x="4919585" y="1877895"/>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957" name="tx957"/>
            <p:cNvSpPr/>
            <p:nvPr/>
          </p:nvSpPr>
          <p:spPr>
            <a:xfrm>
              <a:off x="4934297"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58" name="tx958"/>
            <p:cNvSpPr/>
            <p:nvPr/>
          </p:nvSpPr>
          <p:spPr>
            <a:xfrm>
              <a:off x="5062416" y="17099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59" name="tx959"/>
            <p:cNvSpPr/>
            <p:nvPr/>
          </p:nvSpPr>
          <p:spPr>
            <a:xfrm>
              <a:off x="5190535" y="16952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960" name="tx960"/>
            <p:cNvSpPr/>
            <p:nvPr/>
          </p:nvSpPr>
          <p:spPr>
            <a:xfrm>
              <a:off x="5318653" y="16952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961" name="tx961"/>
            <p:cNvSpPr/>
            <p:nvPr/>
          </p:nvSpPr>
          <p:spPr>
            <a:xfrm>
              <a:off x="5446772" y="16952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962" name="tx962"/>
            <p:cNvSpPr/>
            <p:nvPr/>
          </p:nvSpPr>
          <p:spPr>
            <a:xfrm>
              <a:off x="5574891"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63" name="tx963"/>
            <p:cNvSpPr/>
            <p:nvPr/>
          </p:nvSpPr>
          <p:spPr>
            <a:xfrm>
              <a:off x="5703010"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64" name="tx964"/>
            <p:cNvSpPr/>
            <p:nvPr/>
          </p:nvSpPr>
          <p:spPr>
            <a:xfrm>
              <a:off x="5831129" y="17050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65" name="rc965"/>
            <p:cNvSpPr/>
            <p:nvPr/>
          </p:nvSpPr>
          <p:spPr>
            <a:xfrm>
              <a:off x="4919585" y="2179046"/>
              <a:ext cx="986514" cy="367599"/>
            </a:xfrm>
            <a:prstGeom prst="rect">
              <a:avLst/>
            </a:prstGeom>
            <a:solidFill>
              <a:srgbClr val="EBEBEB">
                <a:alpha val="100000"/>
              </a:srgbClr>
            </a:solidFill>
          </p:spPr>
          <p:txBody>
            <a:bodyPr/>
            <a:lstStyle/>
            <a:p/>
          </p:txBody>
        </p:sp>
        <p:sp>
          <p:nvSpPr>
            <p:cNvPr id="966" name="pl966"/>
            <p:cNvSpPr/>
            <p:nvPr/>
          </p:nvSpPr>
          <p:spPr>
            <a:xfrm>
              <a:off x="4919585" y="246850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67" name="pl967"/>
            <p:cNvSpPr/>
            <p:nvPr/>
          </p:nvSpPr>
          <p:spPr>
            <a:xfrm>
              <a:off x="4919585" y="234564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68" name="pl968"/>
            <p:cNvSpPr/>
            <p:nvPr/>
          </p:nvSpPr>
          <p:spPr>
            <a:xfrm>
              <a:off x="4919585" y="222278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69" name="pl969"/>
            <p:cNvSpPr/>
            <p:nvPr/>
          </p:nvSpPr>
          <p:spPr>
            <a:xfrm>
              <a:off x="4919585" y="252993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70" name="pl970"/>
            <p:cNvSpPr/>
            <p:nvPr/>
          </p:nvSpPr>
          <p:spPr>
            <a:xfrm>
              <a:off x="4919585" y="240707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71" name="pl971"/>
            <p:cNvSpPr/>
            <p:nvPr/>
          </p:nvSpPr>
          <p:spPr>
            <a:xfrm>
              <a:off x="4919585" y="228421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72" name="pl972"/>
            <p:cNvSpPr/>
            <p:nvPr/>
          </p:nvSpPr>
          <p:spPr>
            <a:xfrm>
              <a:off x="4964427"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73" name="pl973"/>
            <p:cNvSpPr/>
            <p:nvPr/>
          </p:nvSpPr>
          <p:spPr>
            <a:xfrm>
              <a:off x="5092545"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74" name="pl974"/>
            <p:cNvSpPr/>
            <p:nvPr/>
          </p:nvSpPr>
          <p:spPr>
            <a:xfrm>
              <a:off x="5220664"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75" name="pl975"/>
            <p:cNvSpPr/>
            <p:nvPr/>
          </p:nvSpPr>
          <p:spPr>
            <a:xfrm>
              <a:off x="5348783"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76" name="pl976"/>
            <p:cNvSpPr/>
            <p:nvPr/>
          </p:nvSpPr>
          <p:spPr>
            <a:xfrm>
              <a:off x="5476902"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77" name="pl977"/>
            <p:cNvSpPr/>
            <p:nvPr/>
          </p:nvSpPr>
          <p:spPr>
            <a:xfrm>
              <a:off x="5605021"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78" name="pl978"/>
            <p:cNvSpPr/>
            <p:nvPr/>
          </p:nvSpPr>
          <p:spPr>
            <a:xfrm>
              <a:off x="5733139"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79" name="pl979"/>
            <p:cNvSpPr/>
            <p:nvPr/>
          </p:nvSpPr>
          <p:spPr>
            <a:xfrm>
              <a:off x="5861258"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80" name="pl980"/>
            <p:cNvSpPr/>
            <p:nvPr/>
          </p:nvSpPr>
          <p:spPr>
            <a:xfrm>
              <a:off x="4964427" y="2510278"/>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981" name="pl981"/>
            <p:cNvSpPr/>
            <p:nvPr/>
          </p:nvSpPr>
          <p:spPr>
            <a:xfrm>
              <a:off x="4964427" y="2480792"/>
              <a:ext cx="896831" cy="44229"/>
            </a:xfrm>
            <a:custGeom>
              <a:avLst/>
              <a:pathLst>
                <a:path w="896831" h="44229">
                  <a:moveTo>
                    <a:pt x="0" y="0"/>
                  </a:moveTo>
                  <a:lnTo>
                    <a:pt x="128118" y="4914"/>
                  </a:lnTo>
                  <a:lnTo>
                    <a:pt x="256237" y="4914"/>
                  </a:lnTo>
                  <a:lnTo>
                    <a:pt x="384356" y="44229"/>
                  </a:lnTo>
                  <a:lnTo>
                    <a:pt x="512475" y="9828"/>
                  </a:lnTo>
                  <a:lnTo>
                    <a:pt x="640593" y="29486"/>
                  </a:lnTo>
                  <a:lnTo>
                    <a:pt x="768712" y="39315"/>
                  </a:lnTo>
                  <a:lnTo>
                    <a:pt x="896831" y="24572"/>
                  </a:lnTo>
                </a:path>
              </a:pathLst>
            </a:custGeom>
            <a:ln w="40651" cap="flat">
              <a:solidFill>
                <a:srgbClr val="BEBEBE">
                  <a:alpha val="69803"/>
                </a:srgbClr>
              </a:solidFill>
              <a:prstDash val="solid"/>
              <a:round/>
            </a:ln>
          </p:spPr>
          <p:txBody>
            <a:bodyPr/>
            <a:lstStyle/>
            <a:p/>
          </p:txBody>
        </p:sp>
        <p:sp>
          <p:nvSpPr>
            <p:cNvPr id="982" name="pl982"/>
            <p:cNvSpPr/>
            <p:nvPr/>
          </p:nvSpPr>
          <p:spPr>
            <a:xfrm>
              <a:off x="4964427" y="2480792"/>
              <a:ext cx="896831" cy="44229"/>
            </a:xfrm>
            <a:custGeom>
              <a:avLst/>
              <a:pathLst>
                <a:path w="896831" h="44229">
                  <a:moveTo>
                    <a:pt x="0" y="0"/>
                  </a:moveTo>
                  <a:lnTo>
                    <a:pt x="128118" y="4914"/>
                  </a:lnTo>
                  <a:lnTo>
                    <a:pt x="256237" y="4914"/>
                  </a:lnTo>
                  <a:lnTo>
                    <a:pt x="384356" y="44229"/>
                  </a:lnTo>
                  <a:lnTo>
                    <a:pt x="512475" y="9828"/>
                  </a:lnTo>
                  <a:lnTo>
                    <a:pt x="640593" y="29486"/>
                  </a:lnTo>
                  <a:lnTo>
                    <a:pt x="768712" y="39315"/>
                  </a:lnTo>
                  <a:lnTo>
                    <a:pt x="896831" y="24572"/>
                  </a:lnTo>
                </a:path>
              </a:pathLst>
            </a:custGeom>
            <a:ln w="35231" cap="flat">
              <a:solidFill>
                <a:srgbClr val="BEBEBE">
                  <a:alpha val="69803"/>
                </a:srgbClr>
              </a:solidFill>
              <a:prstDash val="solid"/>
              <a:round/>
            </a:ln>
          </p:spPr>
          <p:txBody>
            <a:bodyPr/>
            <a:lstStyle/>
            <a:p/>
          </p:txBody>
        </p:sp>
        <p:sp>
          <p:nvSpPr>
            <p:cNvPr id="983" name="pl983"/>
            <p:cNvSpPr/>
            <p:nvPr/>
          </p:nvSpPr>
          <p:spPr>
            <a:xfrm>
              <a:off x="4964427" y="2510278"/>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984" name="pl984"/>
            <p:cNvSpPr/>
            <p:nvPr/>
          </p:nvSpPr>
          <p:spPr>
            <a:xfrm>
              <a:off x="4964427" y="2480792"/>
              <a:ext cx="896831" cy="44229"/>
            </a:xfrm>
            <a:custGeom>
              <a:avLst/>
              <a:pathLst>
                <a:path w="896831" h="44229">
                  <a:moveTo>
                    <a:pt x="0" y="0"/>
                  </a:moveTo>
                  <a:lnTo>
                    <a:pt x="128118" y="4914"/>
                  </a:lnTo>
                  <a:lnTo>
                    <a:pt x="256237" y="4914"/>
                  </a:lnTo>
                  <a:lnTo>
                    <a:pt x="384356" y="44229"/>
                  </a:lnTo>
                  <a:lnTo>
                    <a:pt x="512475" y="9828"/>
                  </a:lnTo>
                  <a:lnTo>
                    <a:pt x="640593" y="29486"/>
                  </a:lnTo>
                  <a:lnTo>
                    <a:pt x="768712" y="39315"/>
                  </a:lnTo>
                  <a:lnTo>
                    <a:pt x="896831" y="24572"/>
                  </a:lnTo>
                </a:path>
              </a:pathLst>
            </a:custGeom>
            <a:ln w="40651" cap="flat">
              <a:solidFill>
                <a:srgbClr val="000000">
                  <a:alpha val="100000"/>
                </a:srgbClr>
              </a:solidFill>
              <a:prstDash val="solid"/>
              <a:round/>
            </a:ln>
          </p:spPr>
          <p:txBody>
            <a:bodyPr/>
            <a:lstStyle/>
            <a:p/>
          </p:txBody>
        </p:sp>
        <p:sp>
          <p:nvSpPr>
            <p:cNvPr id="985" name="pl985"/>
            <p:cNvSpPr/>
            <p:nvPr/>
          </p:nvSpPr>
          <p:spPr>
            <a:xfrm>
              <a:off x="4964427" y="2480792"/>
              <a:ext cx="896831" cy="44229"/>
            </a:xfrm>
            <a:custGeom>
              <a:avLst/>
              <a:pathLst>
                <a:path w="896831" h="44229">
                  <a:moveTo>
                    <a:pt x="0" y="0"/>
                  </a:moveTo>
                  <a:lnTo>
                    <a:pt x="128118" y="4914"/>
                  </a:lnTo>
                  <a:lnTo>
                    <a:pt x="256237" y="4914"/>
                  </a:lnTo>
                  <a:lnTo>
                    <a:pt x="384356" y="44229"/>
                  </a:lnTo>
                  <a:lnTo>
                    <a:pt x="512475" y="9828"/>
                  </a:lnTo>
                  <a:lnTo>
                    <a:pt x="640593" y="29486"/>
                  </a:lnTo>
                  <a:lnTo>
                    <a:pt x="768712" y="39315"/>
                  </a:lnTo>
                  <a:lnTo>
                    <a:pt x="896831" y="24572"/>
                  </a:lnTo>
                </a:path>
              </a:pathLst>
            </a:custGeom>
            <a:ln w="35231" cap="flat">
              <a:solidFill>
                <a:srgbClr val="F26A21">
                  <a:alpha val="100000"/>
                </a:srgbClr>
              </a:solidFill>
              <a:prstDash val="solid"/>
              <a:round/>
            </a:ln>
          </p:spPr>
          <p:txBody>
            <a:bodyPr/>
            <a:lstStyle/>
            <a:p/>
          </p:txBody>
        </p:sp>
        <p:sp>
          <p:nvSpPr>
            <p:cNvPr id="986" name="pl986"/>
            <p:cNvSpPr/>
            <p:nvPr/>
          </p:nvSpPr>
          <p:spPr>
            <a:xfrm>
              <a:off x="4919585" y="2529936"/>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987" name="tx987"/>
            <p:cNvSpPr/>
            <p:nvPr/>
          </p:nvSpPr>
          <p:spPr>
            <a:xfrm>
              <a:off x="4904168" y="231776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988" name="tx988"/>
            <p:cNvSpPr/>
            <p:nvPr/>
          </p:nvSpPr>
          <p:spPr>
            <a:xfrm>
              <a:off x="5062416" y="23226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989" name="tx989"/>
            <p:cNvSpPr/>
            <p:nvPr/>
          </p:nvSpPr>
          <p:spPr>
            <a:xfrm>
              <a:off x="5190535" y="23226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990" name="tx990"/>
            <p:cNvSpPr/>
            <p:nvPr/>
          </p:nvSpPr>
          <p:spPr>
            <a:xfrm>
              <a:off x="5318653" y="23619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91" name="tx991"/>
            <p:cNvSpPr/>
            <p:nvPr/>
          </p:nvSpPr>
          <p:spPr>
            <a:xfrm>
              <a:off x="5446772" y="23275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992" name="tx992"/>
            <p:cNvSpPr/>
            <p:nvPr/>
          </p:nvSpPr>
          <p:spPr>
            <a:xfrm>
              <a:off x="5574891" y="23472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993" name="tx993"/>
            <p:cNvSpPr/>
            <p:nvPr/>
          </p:nvSpPr>
          <p:spPr>
            <a:xfrm>
              <a:off x="5703010" y="235707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94" name="tx994"/>
            <p:cNvSpPr/>
            <p:nvPr/>
          </p:nvSpPr>
          <p:spPr>
            <a:xfrm>
              <a:off x="5831129" y="23423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995" name="rc995"/>
            <p:cNvSpPr/>
            <p:nvPr/>
          </p:nvSpPr>
          <p:spPr>
            <a:xfrm>
              <a:off x="4919585" y="2831086"/>
              <a:ext cx="986514" cy="367599"/>
            </a:xfrm>
            <a:prstGeom prst="rect">
              <a:avLst/>
            </a:prstGeom>
            <a:solidFill>
              <a:srgbClr val="EBEBEB">
                <a:alpha val="100000"/>
              </a:srgbClr>
            </a:solidFill>
          </p:spPr>
          <p:txBody>
            <a:bodyPr/>
            <a:lstStyle/>
            <a:p/>
          </p:txBody>
        </p:sp>
        <p:sp>
          <p:nvSpPr>
            <p:cNvPr id="996" name="pl996"/>
            <p:cNvSpPr/>
            <p:nvPr/>
          </p:nvSpPr>
          <p:spPr>
            <a:xfrm>
              <a:off x="4919585" y="312054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97" name="pl997"/>
            <p:cNvSpPr/>
            <p:nvPr/>
          </p:nvSpPr>
          <p:spPr>
            <a:xfrm>
              <a:off x="4919585" y="299768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98" name="pl998"/>
            <p:cNvSpPr/>
            <p:nvPr/>
          </p:nvSpPr>
          <p:spPr>
            <a:xfrm>
              <a:off x="4919585" y="287482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99" name="pl999"/>
            <p:cNvSpPr/>
            <p:nvPr/>
          </p:nvSpPr>
          <p:spPr>
            <a:xfrm>
              <a:off x="4919585" y="318197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00" name="pl1000"/>
            <p:cNvSpPr/>
            <p:nvPr/>
          </p:nvSpPr>
          <p:spPr>
            <a:xfrm>
              <a:off x="4919585" y="305911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01" name="pl1001"/>
            <p:cNvSpPr/>
            <p:nvPr/>
          </p:nvSpPr>
          <p:spPr>
            <a:xfrm>
              <a:off x="4919585" y="293625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02" name="pl1002"/>
            <p:cNvSpPr/>
            <p:nvPr/>
          </p:nvSpPr>
          <p:spPr>
            <a:xfrm>
              <a:off x="4964427"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03" name="pl1003"/>
            <p:cNvSpPr/>
            <p:nvPr/>
          </p:nvSpPr>
          <p:spPr>
            <a:xfrm>
              <a:off x="5092545"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04" name="pl1004"/>
            <p:cNvSpPr/>
            <p:nvPr/>
          </p:nvSpPr>
          <p:spPr>
            <a:xfrm>
              <a:off x="5220664"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05" name="pl1005"/>
            <p:cNvSpPr/>
            <p:nvPr/>
          </p:nvSpPr>
          <p:spPr>
            <a:xfrm>
              <a:off x="5348783"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06" name="pl1006"/>
            <p:cNvSpPr/>
            <p:nvPr/>
          </p:nvSpPr>
          <p:spPr>
            <a:xfrm>
              <a:off x="5476902"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07" name="pl1007"/>
            <p:cNvSpPr/>
            <p:nvPr/>
          </p:nvSpPr>
          <p:spPr>
            <a:xfrm>
              <a:off x="5605021"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08" name="pl1008"/>
            <p:cNvSpPr/>
            <p:nvPr/>
          </p:nvSpPr>
          <p:spPr>
            <a:xfrm>
              <a:off x="5733139"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09" name="pl1009"/>
            <p:cNvSpPr/>
            <p:nvPr/>
          </p:nvSpPr>
          <p:spPr>
            <a:xfrm>
              <a:off x="5861258"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10" name="pl1010"/>
            <p:cNvSpPr/>
            <p:nvPr/>
          </p:nvSpPr>
          <p:spPr>
            <a:xfrm>
              <a:off x="4964427" y="3162319"/>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1011" name="pl1011"/>
            <p:cNvSpPr/>
            <p:nvPr/>
          </p:nvSpPr>
          <p:spPr>
            <a:xfrm>
              <a:off x="4964427" y="3167233"/>
              <a:ext cx="896831" cy="14743"/>
            </a:xfrm>
            <a:custGeom>
              <a:avLst/>
              <a:pathLst>
                <a:path w="896831" h="14743">
                  <a:moveTo>
                    <a:pt x="0" y="4914"/>
                  </a:moveTo>
                  <a:lnTo>
                    <a:pt x="128118" y="9828"/>
                  </a:lnTo>
                  <a:lnTo>
                    <a:pt x="256237" y="9828"/>
                  </a:lnTo>
                  <a:lnTo>
                    <a:pt x="384356" y="14743"/>
                  </a:lnTo>
                  <a:lnTo>
                    <a:pt x="512475" y="14743"/>
                  </a:lnTo>
                  <a:lnTo>
                    <a:pt x="640593" y="9828"/>
                  </a:lnTo>
                  <a:lnTo>
                    <a:pt x="768712" y="9828"/>
                  </a:lnTo>
                  <a:lnTo>
                    <a:pt x="896831" y="0"/>
                  </a:lnTo>
                </a:path>
              </a:pathLst>
            </a:custGeom>
            <a:ln w="40651" cap="flat">
              <a:solidFill>
                <a:srgbClr val="BEBEBE">
                  <a:alpha val="69803"/>
                </a:srgbClr>
              </a:solidFill>
              <a:prstDash val="solid"/>
              <a:round/>
            </a:ln>
          </p:spPr>
          <p:txBody>
            <a:bodyPr/>
            <a:lstStyle/>
            <a:p/>
          </p:txBody>
        </p:sp>
        <p:sp>
          <p:nvSpPr>
            <p:cNvPr id="1012" name="pl1012"/>
            <p:cNvSpPr/>
            <p:nvPr/>
          </p:nvSpPr>
          <p:spPr>
            <a:xfrm>
              <a:off x="4964427" y="3167233"/>
              <a:ext cx="896831" cy="14743"/>
            </a:xfrm>
            <a:custGeom>
              <a:avLst/>
              <a:pathLst>
                <a:path w="896831" h="14743">
                  <a:moveTo>
                    <a:pt x="0" y="4914"/>
                  </a:moveTo>
                  <a:lnTo>
                    <a:pt x="128118" y="9828"/>
                  </a:lnTo>
                  <a:lnTo>
                    <a:pt x="256237" y="9828"/>
                  </a:lnTo>
                  <a:lnTo>
                    <a:pt x="384356" y="14743"/>
                  </a:lnTo>
                  <a:lnTo>
                    <a:pt x="512475" y="14743"/>
                  </a:lnTo>
                  <a:lnTo>
                    <a:pt x="640593" y="9828"/>
                  </a:lnTo>
                  <a:lnTo>
                    <a:pt x="768712" y="9828"/>
                  </a:lnTo>
                  <a:lnTo>
                    <a:pt x="896831" y="0"/>
                  </a:lnTo>
                </a:path>
              </a:pathLst>
            </a:custGeom>
            <a:ln w="35231" cap="flat">
              <a:solidFill>
                <a:srgbClr val="BEBEBE">
                  <a:alpha val="69803"/>
                </a:srgbClr>
              </a:solidFill>
              <a:prstDash val="solid"/>
              <a:round/>
            </a:ln>
          </p:spPr>
          <p:txBody>
            <a:bodyPr/>
            <a:lstStyle/>
            <a:p/>
          </p:txBody>
        </p:sp>
        <p:sp>
          <p:nvSpPr>
            <p:cNvPr id="1013" name="pl1013"/>
            <p:cNvSpPr/>
            <p:nvPr/>
          </p:nvSpPr>
          <p:spPr>
            <a:xfrm>
              <a:off x="4964427" y="3162319"/>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1014" name="pl1014"/>
            <p:cNvSpPr/>
            <p:nvPr/>
          </p:nvSpPr>
          <p:spPr>
            <a:xfrm>
              <a:off x="4964427" y="3167233"/>
              <a:ext cx="896831" cy="14743"/>
            </a:xfrm>
            <a:custGeom>
              <a:avLst/>
              <a:pathLst>
                <a:path w="896831" h="14743">
                  <a:moveTo>
                    <a:pt x="0" y="4914"/>
                  </a:moveTo>
                  <a:lnTo>
                    <a:pt x="128118" y="9828"/>
                  </a:lnTo>
                  <a:lnTo>
                    <a:pt x="256237" y="9828"/>
                  </a:lnTo>
                  <a:lnTo>
                    <a:pt x="384356" y="14743"/>
                  </a:lnTo>
                  <a:lnTo>
                    <a:pt x="512475" y="14743"/>
                  </a:lnTo>
                  <a:lnTo>
                    <a:pt x="640593" y="9828"/>
                  </a:lnTo>
                  <a:lnTo>
                    <a:pt x="768712" y="9828"/>
                  </a:lnTo>
                  <a:lnTo>
                    <a:pt x="896831" y="0"/>
                  </a:lnTo>
                </a:path>
              </a:pathLst>
            </a:custGeom>
            <a:ln w="40651" cap="flat">
              <a:solidFill>
                <a:srgbClr val="000000">
                  <a:alpha val="100000"/>
                </a:srgbClr>
              </a:solidFill>
              <a:prstDash val="solid"/>
              <a:round/>
            </a:ln>
          </p:spPr>
          <p:txBody>
            <a:bodyPr/>
            <a:lstStyle/>
            <a:p/>
          </p:txBody>
        </p:sp>
        <p:sp>
          <p:nvSpPr>
            <p:cNvPr id="1015" name="pl1015"/>
            <p:cNvSpPr/>
            <p:nvPr/>
          </p:nvSpPr>
          <p:spPr>
            <a:xfrm>
              <a:off x="4964427" y="3167233"/>
              <a:ext cx="896831" cy="14743"/>
            </a:xfrm>
            <a:custGeom>
              <a:avLst/>
              <a:pathLst>
                <a:path w="896831" h="14743">
                  <a:moveTo>
                    <a:pt x="0" y="4914"/>
                  </a:moveTo>
                  <a:lnTo>
                    <a:pt x="128118" y="9828"/>
                  </a:lnTo>
                  <a:lnTo>
                    <a:pt x="256237" y="9828"/>
                  </a:lnTo>
                  <a:lnTo>
                    <a:pt x="384356" y="14743"/>
                  </a:lnTo>
                  <a:lnTo>
                    <a:pt x="512475" y="14743"/>
                  </a:lnTo>
                  <a:lnTo>
                    <a:pt x="640593" y="9828"/>
                  </a:lnTo>
                  <a:lnTo>
                    <a:pt x="768712" y="9828"/>
                  </a:lnTo>
                  <a:lnTo>
                    <a:pt x="896831" y="0"/>
                  </a:lnTo>
                </a:path>
              </a:pathLst>
            </a:custGeom>
            <a:ln w="35231" cap="flat">
              <a:solidFill>
                <a:srgbClr val="F26A21">
                  <a:alpha val="100000"/>
                </a:srgbClr>
              </a:solidFill>
              <a:prstDash val="solid"/>
              <a:round/>
            </a:ln>
          </p:spPr>
          <p:txBody>
            <a:bodyPr/>
            <a:lstStyle/>
            <a:p/>
          </p:txBody>
        </p:sp>
        <p:sp>
          <p:nvSpPr>
            <p:cNvPr id="1016" name="pl1016"/>
            <p:cNvSpPr/>
            <p:nvPr/>
          </p:nvSpPr>
          <p:spPr>
            <a:xfrm>
              <a:off x="4919585" y="318197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017" name="tx1017"/>
            <p:cNvSpPr/>
            <p:nvPr/>
          </p:nvSpPr>
          <p:spPr>
            <a:xfrm>
              <a:off x="4934297" y="30091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018" name="tx1018"/>
            <p:cNvSpPr/>
            <p:nvPr/>
          </p:nvSpPr>
          <p:spPr>
            <a:xfrm>
              <a:off x="5062416" y="301403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019" name="tx1019"/>
            <p:cNvSpPr/>
            <p:nvPr/>
          </p:nvSpPr>
          <p:spPr>
            <a:xfrm>
              <a:off x="5190535" y="301403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020" name="tx1020"/>
            <p:cNvSpPr/>
            <p:nvPr/>
          </p:nvSpPr>
          <p:spPr>
            <a:xfrm>
              <a:off x="5318653"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021" name="tx1021"/>
            <p:cNvSpPr/>
            <p:nvPr/>
          </p:nvSpPr>
          <p:spPr>
            <a:xfrm>
              <a:off x="5446772"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022" name="tx1022"/>
            <p:cNvSpPr/>
            <p:nvPr/>
          </p:nvSpPr>
          <p:spPr>
            <a:xfrm>
              <a:off x="5574891" y="301403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023" name="tx1023"/>
            <p:cNvSpPr/>
            <p:nvPr/>
          </p:nvSpPr>
          <p:spPr>
            <a:xfrm>
              <a:off x="5703010" y="301403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024" name="tx1024"/>
            <p:cNvSpPr/>
            <p:nvPr/>
          </p:nvSpPr>
          <p:spPr>
            <a:xfrm>
              <a:off x="5831129" y="300420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025" name="rc1025"/>
            <p:cNvSpPr/>
            <p:nvPr/>
          </p:nvSpPr>
          <p:spPr>
            <a:xfrm>
              <a:off x="4919585" y="3483127"/>
              <a:ext cx="986514" cy="367599"/>
            </a:xfrm>
            <a:prstGeom prst="rect">
              <a:avLst/>
            </a:prstGeom>
            <a:solidFill>
              <a:srgbClr val="EBEBEB">
                <a:alpha val="100000"/>
              </a:srgbClr>
            </a:solidFill>
          </p:spPr>
          <p:txBody>
            <a:bodyPr/>
            <a:lstStyle/>
            <a:p/>
          </p:txBody>
        </p:sp>
        <p:sp>
          <p:nvSpPr>
            <p:cNvPr id="1026" name="pl1026"/>
            <p:cNvSpPr/>
            <p:nvPr/>
          </p:nvSpPr>
          <p:spPr>
            <a:xfrm>
              <a:off x="4919585" y="377258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27" name="pl1027"/>
            <p:cNvSpPr/>
            <p:nvPr/>
          </p:nvSpPr>
          <p:spPr>
            <a:xfrm>
              <a:off x="4919585" y="364972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28" name="pl1028"/>
            <p:cNvSpPr/>
            <p:nvPr/>
          </p:nvSpPr>
          <p:spPr>
            <a:xfrm>
              <a:off x="4919585" y="352686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29" name="pl1029"/>
            <p:cNvSpPr/>
            <p:nvPr/>
          </p:nvSpPr>
          <p:spPr>
            <a:xfrm>
              <a:off x="4919585" y="383401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30" name="pl1030"/>
            <p:cNvSpPr/>
            <p:nvPr/>
          </p:nvSpPr>
          <p:spPr>
            <a:xfrm>
              <a:off x="4919585" y="371115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31" name="pl1031"/>
            <p:cNvSpPr/>
            <p:nvPr/>
          </p:nvSpPr>
          <p:spPr>
            <a:xfrm>
              <a:off x="4919585" y="358829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32" name="pl1032"/>
            <p:cNvSpPr/>
            <p:nvPr/>
          </p:nvSpPr>
          <p:spPr>
            <a:xfrm>
              <a:off x="4964427"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33" name="pl1033"/>
            <p:cNvSpPr/>
            <p:nvPr/>
          </p:nvSpPr>
          <p:spPr>
            <a:xfrm>
              <a:off x="5092545"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34" name="pl1034"/>
            <p:cNvSpPr/>
            <p:nvPr/>
          </p:nvSpPr>
          <p:spPr>
            <a:xfrm>
              <a:off x="5220664"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35" name="pl1035"/>
            <p:cNvSpPr/>
            <p:nvPr/>
          </p:nvSpPr>
          <p:spPr>
            <a:xfrm>
              <a:off x="5348783"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36" name="pl1036"/>
            <p:cNvSpPr/>
            <p:nvPr/>
          </p:nvSpPr>
          <p:spPr>
            <a:xfrm>
              <a:off x="5476902"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37" name="pl1037"/>
            <p:cNvSpPr/>
            <p:nvPr/>
          </p:nvSpPr>
          <p:spPr>
            <a:xfrm>
              <a:off x="5605021"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38" name="pl1038"/>
            <p:cNvSpPr/>
            <p:nvPr/>
          </p:nvSpPr>
          <p:spPr>
            <a:xfrm>
              <a:off x="5733139"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39" name="pl1039"/>
            <p:cNvSpPr/>
            <p:nvPr/>
          </p:nvSpPr>
          <p:spPr>
            <a:xfrm>
              <a:off x="5861258"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40" name="pl1040"/>
            <p:cNvSpPr/>
            <p:nvPr/>
          </p:nvSpPr>
          <p:spPr>
            <a:xfrm>
              <a:off x="4964427" y="3814360"/>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1041" name="pl1041"/>
            <p:cNvSpPr/>
            <p:nvPr/>
          </p:nvSpPr>
          <p:spPr>
            <a:xfrm>
              <a:off x="4964427" y="3711157"/>
              <a:ext cx="896831" cy="49144"/>
            </a:xfrm>
            <a:custGeom>
              <a:avLst/>
              <a:pathLst>
                <a:path w="896831" h="49144">
                  <a:moveTo>
                    <a:pt x="0" y="9828"/>
                  </a:moveTo>
                  <a:lnTo>
                    <a:pt x="128118" y="24572"/>
                  </a:lnTo>
                  <a:lnTo>
                    <a:pt x="256237" y="49144"/>
                  </a:lnTo>
                  <a:lnTo>
                    <a:pt x="384356" y="4914"/>
                  </a:lnTo>
                  <a:lnTo>
                    <a:pt x="512475" y="0"/>
                  </a:lnTo>
                  <a:lnTo>
                    <a:pt x="640593" y="29486"/>
                  </a:lnTo>
                  <a:lnTo>
                    <a:pt x="768712" y="19657"/>
                  </a:lnTo>
                  <a:lnTo>
                    <a:pt x="896831" y="9828"/>
                  </a:lnTo>
                </a:path>
              </a:pathLst>
            </a:custGeom>
            <a:ln w="40651" cap="flat">
              <a:solidFill>
                <a:srgbClr val="BEBEBE">
                  <a:alpha val="69803"/>
                </a:srgbClr>
              </a:solidFill>
              <a:prstDash val="solid"/>
              <a:round/>
            </a:ln>
          </p:spPr>
          <p:txBody>
            <a:bodyPr/>
            <a:lstStyle/>
            <a:p/>
          </p:txBody>
        </p:sp>
        <p:sp>
          <p:nvSpPr>
            <p:cNvPr id="1042" name="pl1042"/>
            <p:cNvSpPr/>
            <p:nvPr/>
          </p:nvSpPr>
          <p:spPr>
            <a:xfrm>
              <a:off x="4964427" y="3711157"/>
              <a:ext cx="896831" cy="49144"/>
            </a:xfrm>
            <a:custGeom>
              <a:avLst/>
              <a:pathLst>
                <a:path w="896831" h="49144">
                  <a:moveTo>
                    <a:pt x="0" y="9828"/>
                  </a:moveTo>
                  <a:lnTo>
                    <a:pt x="128118" y="24572"/>
                  </a:lnTo>
                  <a:lnTo>
                    <a:pt x="256237" y="49144"/>
                  </a:lnTo>
                  <a:lnTo>
                    <a:pt x="384356" y="4914"/>
                  </a:lnTo>
                  <a:lnTo>
                    <a:pt x="512475" y="0"/>
                  </a:lnTo>
                  <a:lnTo>
                    <a:pt x="640593" y="29486"/>
                  </a:lnTo>
                  <a:lnTo>
                    <a:pt x="768712" y="19657"/>
                  </a:lnTo>
                  <a:lnTo>
                    <a:pt x="896831" y="9828"/>
                  </a:lnTo>
                </a:path>
              </a:pathLst>
            </a:custGeom>
            <a:ln w="35231" cap="flat">
              <a:solidFill>
                <a:srgbClr val="BEBEBE">
                  <a:alpha val="69803"/>
                </a:srgbClr>
              </a:solidFill>
              <a:prstDash val="solid"/>
              <a:round/>
            </a:ln>
          </p:spPr>
          <p:txBody>
            <a:bodyPr/>
            <a:lstStyle/>
            <a:p/>
          </p:txBody>
        </p:sp>
        <p:sp>
          <p:nvSpPr>
            <p:cNvPr id="1043" name="pl1043"/>
            <p:cNvSpPr/>
            <p:nvPr/>
          </p:nvSpPr>
          <p:spPr>
            <a:xfrm>
              <a:off x="4964427" y="3814360"/>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1044" name="pl1044"/>
            <p:cNvSpPr/>
            <p:nvPr/>
          </p:nvSpPr>
          <p:spPr>
            <a:xfrm>
              <a:off x="4964427" y="3711157"/>
              <a:ext cx="896831" cy="49144"/>
            </a:xfrm>
            <a:custGeom>
              <a:avLst/>
              <a:pathLst>
                <a:path w="896831" h="49144">
                  <a:moveTo>
                    <a:pt x="0" y="9828"/>
                  </a:moveTo>
                  <a:lnTo>
                    <a:pt x="128118" y="24572"/>
                  </a:lnTo>
                  <a:lnTo>
                    <a:pt x="256237" y="49144"/>
                  </a:lnTo>
                  <a:lnTo>
                    <a:pt x="384356" y="4914"/>
                  </a:lnTo>
                  <a:lnTo>
                    <a:pt x="512475" y="0"/>
                  </a:lnTo>
                  <a:lnTo>
                    <a:pt x="640593" y="29486"/>
                  </a:lnTo>
                  <a:lnTo>
                    <a:pt x="768712" y="19657"/>
                  </a:lnTo>
                  <a:lnTo>
                    <a:pt x="896831" y="9828"/>
                  </a:lnTo>
                </a:path>
              </a:pathLst>
            </a:custGeom>
            <a:ln w="40651" cap="flat">
              <a:solidFill>
                <a:srgbClr val="000000">
                  <a:alpha val="100000"/>
                </a:srgbClr>
              </a:solidFill>
              <a:prstDash val="solid"/>
              <a:round/>
            </a:ln>
          </p:spPr>
          <p:txBody>
            <a:bodyPr/>
            <a:lstStyle/>
            <a:p/>
          </p:txBody>
        </p:sp>
        <p:sp>
          <p:nvSpPr>
            <p:cNvPr id="1045" name="pl1045"/>
            <p:cNvSpPr/>
            <p:nvPr/>
          </p:nvSpPr>
          <p:spPr>
            <a:xfrm>
              <a:off x="4964427" y="3711157"/>
              <a:ext cx="896831" cy="49144"/>
            </a:xfrm>
            <a:custGeom>
              <a:avLst/>
              <a:pathLst>
                <a:path w="896831" h="49144">
                  <a:moveTo>
                    <a:pt x="0" y="9828"/>
                  </a:moveTo>
                  <a:lnTo>
                    <a:pt x="128118" y="24572"/>
                  </a:lnTo>
                  <a:lnTo>
                    <a:pt x="256237" y="49144"/>
                  </a:lnTo>
                  <a:lnTo>
                    <a:pt x="384356" y="4914"/>
                  </a:lnTo>
                  <a:lnTo>
                    <a:pt x="512475" y="0"/>
                  </a:lnTo>
                  <a:lnTo>
                    <a:pt x="640593" y="29486"/>
                  </a:lnTo>
                  <a:lnTo>
                    <a:pt x="768712" y="19657"/>
                  </a:lnTo>
                  <a:lnTo>
                    <a:pt x="896831" y="9828"/>
                  </a:lnTo>
                </a:path>
              </a:pathLst>
            </a:custGeom>
            <a:ln w="35231" cap="flat">
              <a:solidFill>
                <a:srgbClr val="F26A21">
                  <a:alpha val="100000"/>
                </a:srgbClr>
              </a:solidFill>
              <a:prstDash val="solid"/>
              <a:round/>
            </a:ln>
          </p:spPr>
          <p:txBody>
            <a:bodyPr/>
            <a:lstStyle/>
            <a:p/>
          </p:txBody>
        </p:sp>
        <p:sp>
          <p:nvSpPr>
            <p:cNvPr id="1046" name="pl1046"/>
            <p:cNvSpPr/>
            <p:nvPr/>
          </p:nvSpPr>
          <p:spPr>
            <a:xfrm>
              <a:off x="4919585" y="383401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047" name="tx1047"/>
            <p:cNvSpPr/>
            <p:nvPr/>
          </p:nvSpPr>
          <p:spPr>
            <a:xfrm>
              <a:off x="4904168" y="355795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1048" name="tx1048"/>
            <p:cNvSpPr/>
            <p:nvPr/>
          </p:nvSpPr>
          <p:spPr>
            <a:xfrm>
              <a:off x="5032286" y="35727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1049" name="tx1049"/>
            <p:cNvSpPr/>
            <p:nvPr/>
          </p:nvSpPr>
          <p:spPr>
            <a:xfrm>
              <a:off x="5160405" y="359727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050" name="tx1050"/>
            <p:cNvSpPr/>
            <p:nvPr/>
          </p:nvSpPr>
          <p:spPr>
            <a:xfrm>
              <a:off x="5288524" y="355304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24</a:t>
              </a:r>
            </a:p>
          </p:txBody>
        </p:sp>
        <p:sp>
          <p:nvSpPr>
            <p:cNvPr id="1051" name="tx1051"/>
            <p:cNvSpPr/>
            <p:nvPr/>
          </p:nvSpPr>
          <p:spPr>
            <a:xfrm>
              <a:off x="5416643" y="354812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25</a:t>
              </a:r>
            </a:p>
          </p:txBody>
        </p:sp>
        <p:sp>
          <p:nvSpPr>
            <p:cNvPr id="1052" name="tx1052"/>
            <p:cNvSpPr/>
            <p:nvPr/>
          </p:nvSpPr>
          <p:spPr>
            <a:xfrm>
              <a:off x="5544762" y="357761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1053" name="tx1053"/>
            <p:cNvSpPr/>
            <p:nvPr/>
          </p:nvSpPr>
          <p:spPr>
            <a:xfrm>
              <a:off x="5672880" y="35677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1054" name="tx1054"/>
            <p:cNvSpPr/>
            <p:nvPr/>
          </p:nvSpPr>
          <p:spPr>
            <a:xfrm>
              <a:off x="5800999" y="355795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1055" name="rc1055"/>
            <p:cNvSpPr/>
            <p:nvPr/>
          </p:nvSpPr>
          <p:spPr>
            <a:xfrm>
              <a:off x="4919585" y="4135168"/>
              <a:ext cx="986514" cy="367599"/>
            </a:xfrm>
            <a:prstGeom prst="rect">
              <a:avLst/>
            </a:prstGeom>
            <a:solidFill>
              <a:srgbClr val="EBEBEB">
                <a:alpha val="100000"/>
              </a:srgbClr>
            </a:solidFill>
          </p:spPr>
          <p:txBody>
            <a:bodyPr/>
            <a:lstStyle/>
            <a:p/>
          </p:txBody>
        </p:sp>
        <p:sp>
          <p:nvSpPr>
            <p:cNvPr id="1056" name="pl1056"/>
            <p:cNvSpPr/>
            <p:nvPr/>
          </p:nvSpPr>
          <p:spPr>
            <a:xfrm>
              <a:off x="4919585" y="442462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57" name="pl1057"/>
            <p:cNvSpPr/>
            <p:nvPr/>
          </p:nvSpPr>
          <p:spPr>
            <a:xfrm>
              <a:off x="4919585" y="430176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58" name="pl1058"/>
            <p:cNvSpPr/>
            <p:nvPr/>
          </p:nvSpPr>
          <p:spPr>
            <a:xfrm>
              <a:off x="4919585" y="417890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59" name="pl1059"/>
            <p:cNvSpPr/>
            <p:nvPr/>
          </p:nvSpPr>
          <p:spPr>
            <a:xfrm>
              <a:off x="4919585" y="448605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60" name="pl1060"/>
            <p:cNvSpPr/>
            <p:nvPr/>
          </p:nvSpPr>
          <p:spPr>
            <a:xfrm>
              <a:off x="4919585" y="436319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61" name="pl1061"/>
            <p:cNvSpPr/>
            <p:nvPr/>
          </p:nvSpPr>
          <p:spPr>
            <a:xfrm>
              <a:off x="4919585" y="424033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62" name="pl1062"/>
            <p:cNvSpPr/>
            <p:nvPr/>
          </p:nvSpPr>
          <p:spPr>
            <a:xfrm>
              <a:off x="4964427"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63" name="pl1063"/>
            <p:cNvSpPr/>
            <p:nvPr/>
          </p:nvSpPr>
          <p:spPr>
            <a:xfrm>
              <a:off x="5092545"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64" name="pl1064"/>
            <p:cNvSpPr/>
            <p:nvPr/>
          </p:nvSpPr>
          <p:spPr>
            <a:xfrm>
              <a:off x="5220664"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65" name="pl1065"/>
            <p:cNvSpPr/>
            <p:nvPr/>
          </p:nvSpPr>
          <p:spPr>
            <a:xfrm>
              <a:off x="5348783"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66" name="pl1066"/>
            <p:cNvSpPr/>
            <p:nvPr/>
          </p:nvSpPr>
          <p:spPr>
            <a:xfrm>
              <a:off x="5476902"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67" name="pl1067"/>
            <p:cNvSpPr/>
            <p:nvPr/>
          </p:nvSpPr>
          <p:spPr>
            <a:xfrm>
              <a:off x="5605021"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68" name="pl1068"/>
            <p:cNvSpPr/>
            <p:nvPr/>
          </p:nvSpPr>
          <p:spPr>
            <a:xfrm>
              <a:off x="5733139"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69" name="pl1069"/>
            <p:cNvSpPr/>
            <p:nvPr/>
          </p:nvSpPr>
          <p:spPr>
            <a:xfrm>
              <a:off x="5861258"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70" name="pl1070"/>
            <p:cNvSpPr/>
            <p:nvPr/>
          </p:nvSpPr>
          <p:spPr>
            <a:xfrm>
              <a:off x="4964427" y="4466401"/>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1071" name="pl1071"/>
            <p:cNvSpPr/>
            <p:nvPr/>
          </p:nvSpPr>
          <p:spPr>
            <a:xfrm>
              <a:off x="4964427" y="4304225"/>
              <a:ext cx="896831" cy="132689"/>
            </a:xfrm>
            <a:custGeom>
              <a:avLst/>
              <a:pathLst>
                <a:path w="896831" h="132689">
                  <a:moveTo>
                    <a:pt x="0" y="0"/>
                  </a:moveTo>
                  <a:lnTo>
                    <a:pt x="128118" y="34401"/>
                  </a:lnTo>
                  <a:lnTo>
                    <a:pt x="256237" y="132689"/>
                  </a:lnTo>
                  <a:lnTo>
                    <a:pt x="384356" y="127775"/>
                  </a:lnTo>
                  <a:lnTo>
                    <a:pt x="512475" y="73716"/>
                  </a:lnTo>
                  <a:lnTo>
                    <a:pt x="640593" y="103203"/>
                  </a:lnTo>
                  <a:lnTo>
                    <a:pt x="768712" y="113031"/>
                  </a:lnTo>
                  <a:lnTo>
                    <a:pt x="896831" y="108117"/>
                  </a:lnTo>
                </a:path>
              </a:pathLst>
            </a:custGeom>
            <a:ln w="40651" cap="flat">
              <a:solidFill>
                <a:srgbClr val="BEBEBE">
                  <a:alpha val="69803"/>
                </a:srgbClr>
              </a:solidFill>
              <a:prstDash val="solid"/>
              <a:round/>
            </a:ln>
          </p:spPr>
          <p:txBody>
            <a:bodyPr/>
            <a:lstStyle/>
            <a:p/>
          </p:txBody>
        </p:sp>
        <p:sp>
          <p:nvSpPr>
            <p:cNvPr id="1072" name="pl1072"/>
            <p:cNvSpPr/>
            <p:nvPr/>
          </p:nvSpPr>
          <p:spPr>
            <a:xfrm>
              <a:off x="4964427" y="4304225"/>
              <a:ext cx="896831" cy="132689"/>
            </a:xfrm>
            <a:custGeom>
              <a:avLst/>
              <a:pathLst>
                <a:path w="896831" h="132689">
                  <a:moveTo>
                    <a:pt x="0" y="0"/>
                  </a:moveTo>
                  <a:lnTo>
                    <a:pt x="128118" y="34401"/>
                  </a:lnTo>
                  <a:lnTo>
                    <a:pt x="256237" y="132689"/>
                  </a:lnTo>
                  <a:lnTo>
                    <a:pt x="384356" y="127775"/>
                  </a:lnTo>
                  <a:lnTo>
                    <a:pt x="512475" y="73716"/>
                  </a:lnTo>
                  <a:lnTo>
                    <a:pt x="640593" y="103203"/>
                  </a:lnTo>
                  <a:lnTo>
                    <a:pt x="768712" y="113031"/>
                  </a:lnTo>
                  <a:lnTo>
                    <a:pt x="896831" y="108117"/>
                  </a:lnTo>
                </a:path>
              </a:pathLst>
            </a:custGeom>
            <a:ln w="35231" cap="flat">
              <a:solidFill>
                <a:srgbClr val="BEBEBE">
                  <a:alpha val="69803"/>
                </a:srgbClr>
              </a:solidFill>
              <a:prstDash val="solid"/>
              <a:round/>
            </a:ln>
          </p:spPr>
          <p:txBody>
            <a:bodyPr/>
            <a:lstStyle/>
            <a:p/>
          </p:txBody>
        </p:sp>
        <p:sp>
          <p:nvSpPr>
            <p:cNvPr id="1073" name="pl1073"/>
            <p:cNvSpPr/>
            <p:nvPr/>
          </p:nvSpPr>
          <p:spPr>
            <a:xfrm>
              <a:off x="4964427" y="4466401"/>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1074" name="pl1074"/>
            <p:cNvSpPr/>
            <p:nvPr/>
          </p:nvSpPr>
          <p:spPr>
            <a:xfrm>
              <a:off x="4964427" y="4304225"/>
              <a:ext cx="896831" cy="132689"/>
            </a:xfrm>
            <a:custGeom>
              <a:avLst/>
              <a:pathLst>
                <a:path w="896831" h="132689">
                  <a:moveTo>
                    <a:pt x="0" y="0"/>
                  </a:moveTo>
                  <a:lnTo>
                    <a:pt x="128118" y="34401"/>
                  </a:lnTo>
                  <a:lnTo>
                    <a:pt x="256237" y="132689"/>
                  </a:lnTo>
                  <a:lnTo>
                    <a:pt x="384356" y="127775"/>
                  </a:lnTo>
                  <a:lnTo>
                    <a:pt x="512475" y="73716"/>
                  </a:lnTo>
                  <a:lnTo>
                    <a:pt x="640593" y="103203"/>
                  </a:lnTo>
                  <a:lnTo>
                    <a:pt x="768712" y="113031"/>
                  </a:lnTo>
                  <a:lnTo>
                    <a:pt x="896831" y="108117"/>
                  </a:lnTo>
                </a:path>
              </a:pathLst>
            </a:custGeom>
            <a:ln w="40651" cap="flat">
              <a:solidFill>
                <a:srgbClr val="000000">
                  <a:alpha val="100000"/>
                </a:srgbClr>
              </a:solidFill>
              <a:prstDash val="solid"/>
              <a:round/>
            </a:ln>
          </p:spPr>
          <p:txBody>
            <a:bodyPr/>
            <a:lstStyle/>
            <a:p/>
          </p:txBody>
        </p:sp>
        <p:sp>
          <p:nvSpPr>
            <p:cNvPr id="1075" name="pl1075"/>
            <p:cNvSpPr/>
            <p:nvPr/>
          </p:nvSpPr>
          <p:spPr>
            <a:xfrm>
              <a:off x="4964427" y="4304225"/>
              <a:ext cx="896831" cy="132689"/>
            </a:xfrm>
            <a:custGeom>
              <a:avLst/>
              <a:pathLst>
                <a:path w="896831" h="132689">
                  <a:moveTo>
                    <a:pt x="0" y="0"/>
                  </a:moveTo>
                  <a:lnTo>
                    <a:pt x="128118" y="34401"/>
                  </a:lnTo>
                  <a:lnTo>
                    <a:pt x="256237" y="132689"/>
                  </a:lnTo>
                  <a:lnTo>
                    <a:pt x="384356" y="127775"/>
                  </a:lnTo>
                  <a:lnTo>
                    <a:pt x="512475" y="73716"/>
                  </a:lnTo>
                  <a:lnTo>
                    <a:pt x="640593" y="103203"/>
                  </a:lnTo>
                  <a:lnTo>
                    <a:pt x="768712" y="113031"/>
                  </a:lnTo>
                  <a:lnTo>
                    <a:pt x="896831" y="108117"/>
                  </a:lnTo>
                </a:path>
              </a:pathLst>
            </a:custGeom>
            <a:ln w="35231" cap="flat">
              <a:solidFill>
                <a:srgbClr val="F26A21">
                  <a:alpha val="100000"/>
                </a:srgbClr>
              </a:solidFill>
              <a:prstDash val="solid"/>
              <a:round/>
            </a:ln>
          </p:spPr>
          <p:txBody>
            <a:bodyPr/>
            <a:lstStyle/>
            <a:p/>
          </p:txBody>
        </p:sp>
        <p:sp>
          <p:nvSpPr>
            <p:cNvPr id="1076" name="pl1076"/>
            <p:cNvSpPr/>
            <p:nvPr/>
          </p:nvSpPr>
          <p:spPr>
            <a:xfrm>
              <a:off x="4919585" y="448605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077" name="tx1077"/>
            <p:cNvSpPr/>
            <p:nvPr/>
          </p:nvSpPr>
          <p:spPr>
            <a:xfrm>
              <a:off x="4904168" y="414119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37</a:t>
              </a:r>
            </a:p>
          </p:txBody>
        </p:sp>
        <p:sp>
          <p:nvSpPr>
            <p:cNvPr id="1078" name="tx1078"/>
            <p:cNvSpPr/>
            <p:nvPr/>
          </p:nvSpPr>
          <p:spPr>
            <a:xfrm>
              <a:off x="5032286" y="417559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30</a:t>
              </a:r>
            </a:p>
          </p:txBody>
        </p:sp>
        <p:sp>
          <p:nvSpPr>
            <p:cNvPr id="1079" name="tx1079"/>
            <p:cNvSpPr/>
            <p:nvPr/>
          </p:nvSpPr>
          <p:spPr>
            <a:xfrm>
              <a:off x="5160405" y="42738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080" name="tx1080"/>
            <p:cNvSpPr/>
            <p:nvPr/>
          </p:nvSpPr>
          <p:spPr>
            <a:xfrm>
              <a:off x="5292547" y="4268971"/>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081" name="tx1081"/>
            <p:cNvSpPr/>
            <p:nvPr/>
          </p:nvSpPr>
          <p:spPr>
            <a:xfrm>
              <a:off x="5416643" y="421491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1082" name="tx1082"/>
            <p:cNvSpPr/>
            <p:nvPr/>
          </p:nvSpPr>
          <p:spPr>
            <a:xfrm>
              <a:off x="5544762" y="424439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1083" name="tx1083"/>
            <p:cNvSpPr/>
            <p:nvPr/>
          </p:nvSpPr>
          <p:spPr>
            <a:xfrm>
              <a:off x="5672880" y="425422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1084" name="tx1084"/>
            <p:cNvSpPr/>
            <p:nvPr/>
          </p:nvSpPr>
          <p:spPr>
            <a:xfrm>
              <a:off x="5800999" y="42493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085" name="rc1085"/>
            <p:cNvSpPr/>
            <p:nvPr/>
          </p:nvSpPr>
          <p:spPr>
            <a:xfrm>
              <a:off x="4919585" y="4787209"/>
              <a:ext cx="986514" cy="367599"/>
            </a:xfrm>
            <a:prstGeom prst="rect">
              <a:avLst/>
            </a:prstGeom>
            <a:solidFill>
              <a:srgbClr val="EBEBEB">
                <a:alpha val="100000"/>
              </a:srgbClr>
            </a:solidFill>
          </p:spPr>
          <p:txBody>
            <a:bodyPr/>
            <a:lstStyle/>
            <a:p/>
          </p:txBody>
        </p:sp>
        <p:sp>
          <p:nvSpPr>
            <p:cNvPr id="1086" name="pl1086"/>
            <p:cNvSpPr/>
            <p:nvPr/>
          </p:nvSpPr>
          <p:spPr>
            <a:xfrm>
              <a:off x="4919585" y="507666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87" name="pl1087"/>
            <p:cNvSpPr/>
            <p:nvPr/>
          </p:nvSpPr>
          <p:spPr>
            <a:xfrm>
              <a:off x="4919585" y="495380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88" name="pl1088"/>
            <p:cNvSpPr/>
            <p:nvPr/>
          </p:nvSpPr>
          <p:spPr>
            <a:xfrm>
              <a:off x="4919585" y="483094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89" name="pl1089"/>
            <p:cNvSpPr/>
            <p:nvPr/>
          </p:nvSpPr>
          <p:spPr>
            <a:xfrm>
              <a:off x="4919585" y="513809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90" name="pl1090"/>
            <p:cNvSpPr/>
            <p:nvPr/>
          </p:nvSpPr>
          <p:spPr>
            <a:xfrm>
              <a:off x="4919585" y="501523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91" name="pl1091"/>
            <p:cNvSpPr/>
            <p:nvPr/>
          </p:nvSpPr>
          <p:spPr>
            <a:xfrm>
              <a:off x="4919585" y="489237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92" name="pl1092"/>
            <p:cNvSpPr/>
            <p:nvPr/>
          </p:nvSpPr>
          <p:spPr>
            <a:xfrm>
              <a:off x="4964427"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93" name="pl1093"/>
            <p:cNvSpPr/>
            <p:nvPr/>
          </p:nvSpPr>
          <p:spPr>
            <a:xfrm>
              <a:off x="5092545"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94" name="pl1094"/>
            <p:cNvSpPr/>
            <p:nvPr/>
          </p:nvSpPr>
          <p:spPr>
            <a:xfrm>
              <a:off x="5220664"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95" name="pl1095"/>
            <p:cNvSpPr/>
            <p:nvPr/>
          </p:nvSpPr>
          <p:spPr>
            <a:xfrm>
              <a:off x="5348783"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96" name="pl1096"/>
            <p:cNvSpPr/>
            <p:nvPr/>
          </p:nvSpPr>
          <p:spPr>
            <a:xfrm>
              <a:off x="5476902"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97" name="pl1097"/>
            <p:cNvSpPr/>
            <p:nvPr/>
          </p:nvSpPr>
          <p:spPr>
            <a:xfrm>
              <a:off x="5605021"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98" name="pl1098"/>
            <p:cNvSpPr/>
            <p:nvPr/>
          </p:nvSpPr>
          <p:spPr>
            <a:xfrm>
              <a:off x="5733139"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99" name="pl1099"/>
            <p:cNvSpPr/>
            <p:nvPr/>
          </p:nvSpPr>
          <p:spPr>
            <a:xfrm>
              <a:off x="5861258"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00" name="pl1100"/>
            <p:cNvSpPr/>
            <p:nvPr/>
          </p:nvSpPr>
          <p:spPr>
            <a:xfrm>
              <a:off x="4964427" y="5118442"/>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1101" name="pl1101"/>
            <p:cNvSpPr/>
            <p:nvPr/>
          </p:nvSpPr>
          <p:spPr>
            <a:xfrm>
              <a:off x="4964427" y="5123356"/>
              <a:ext cx="896831" cy="14743"/>
            </a:xfrm>
            <a:custGeom>
              <a:avLst/>
              <a:pathLst>
                <a:path w="896831" h="14743">
                  <a:moveTo>
                    <a:pt x="0" y="14743"/>
                  </a:moveTo>
                  <a:lnTo>
                    <a:pt x="128118" y="14743"/>
                  </a:lnTo>
                  <a:lnTo>
                    <a:pt x="256237" y="14743"/>
                  </a:lnTo>
                  <a:lnTo>
                    <a:pt x="384356" y="14743"/>
                  </a:lnTo>
                  <a:lnTo>
                    <a:pt x="512475" y="14743"/>
                  </a:lnTo>
                  <a:lnTo>
                    <a:pt x="640593" y="14743"/>
                  </a:lnTo>
                  <a:lnTo>
                    <a:pt x="768712" y="14743"/>
                  </a:lnTo>
                  <a:lnTo>
                    <a:pt x="896831" y="0"/>
                  </a:lnTo>
                </a:path>
              </a:pathLst>
            </a:custGeom>
            <a:ln w="40651" cap="flat">
              <a:solidFill>
                <a:srgbClr val="BEBEBE">
                  <a:alpha val="69803"/>
                </a:srgbClr>
              </a:solidFill>
              <a:prstDash val="solid"/>
              <a:round/>
            </a:ln>
          </p:spPr>
          <p:txBody>
            <a:bodyPr/>
            <a:lstStyle/>
            <a:p/>
          </p:txBody>
        </p:sp>
        <p:sp>
          <p:nvSpPr>
            <p:cNvPr id="1102" name="pl1102"/>
            <p:cNvSpPr/>
            <p:nvPr/>
          </p:nvSpPr>
          <p:spPr>
            <a:xfrm>
              <a:off x="4964427" y="5123356"/>
              <a:ext cx="896831" cy="14743"/>
            </a:xfrm>
            <a:custGeom>
              <a:avLst/>
              <a:pathLst>
                <a:path w="896831" h="14743">
                  <a:moveTo>
                    <a:pt x="0" y="14743"/>
                  </a:moveTo>
                  <a:lnTo>
                    <a:pt x="128118" y="14743"/>
                  </a:lnTo>
                  <a:lnTo>
                    <a:pt x="256237" y="14743"/>
                  </a:lnTo>
                  <a:lnTo>
                    <a:pt x="384356" y="14743"/>
                  </a:lnTo>
                  <a:lnTo>
                    <a:pt x="512475" y="14743"/>
                  </a:lnTo>
                  <a:lnTo>
                    <a:pt x="640593" y="14743"/>
                  </a:lnTo>
                  <a:lnTo>
                    <a:pt x="768712" y="14743"/>
                  </a:lnTo>
                  <a:lnTo>
                    <a:pt x="896831" y="0"/>
                  </a:lnTo>
                </a:path>
              </a:pathLst>
            </a:custGeom>
            <a:ln w="35231" cap="flat">
              <a:solidFill>
                <a:srgbClr val="BEBEBE">
                  <a:alpha val="69803"/>
                </a:srgbClr>
              </a:solidFill>
              <a:prstDash val="solid"/>
              <a:round/>
            </a:ln>
          </p:spPr>
          <p:txBody>
            <a:bodyPr/>
            <a:lstStyle/>
            <a:p/>
          </p:txBody>
        </p:sp>
        <p:sp>
          <p:nvSpPr>
            <p:cNvPr id="1103" name="pl1103"/>
            <p:cNvSpPr/>
            <p:nvPr/>
          </p:nvSpPr>
          <p:spPr>
            <a:xfrm>
              <a:off x="4964427" y="5118442"/>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1104" name="pl1104"/>
            <p:cNvSpPr/>
            <p:nvPr/>
          </p:nvSpPr>
          <p:spPr>
            <a:xfrm>
              <a:off x="4964427" y="5123356"/>
              <a:ext cx="896831" cy="14743"/>
            </a:xfrm>
            <a:custGeom>
              <a:avLst/>
              <a:pathLst>
                <a:path w="896831" h="14743">
                  <a:moveTo>
                    <a:pt x="0" y="14743"/>
                  </a:moveTo>
                  <a:lnTo>
                    <a:pt x="128118" y="14743"/>
                  </a:lnTo>
                  <a:lnTo>
                    <a:pt x="256237" y="14743"/>
                  </a:lnTo>
                  <a:lnTo>
                    <a:pt x="384356" y="14743"/>
                  </a:lnTo>
                  <a:lnTo>
                    <a:pt x="512475" y="14743"/>
                  </a:lnTo>
                  <a:lnTo>
                    <a:pt x="640593" y="14743"/>
                  </a:lnTo>
                  <a:lnTo>
                    <a:pt x="768712" y="14743"/>
                  </a:lnTo>
                  <a:lnTo>
                    <a:pt x="896831" y="0"/>
                  </a:lnTo>
                </a:path>
              </a:pathLst>
            </a:custGeom>
            <a:ln w="40651" cap="flat">
              <a:solidFill>
                <a:srgbClr val="000000">
                  <a:alpha val="100000"/>
                </a:srgbClr>
              </a:solidFill>
              <a:prstDash val="solid"/>
              <a:round/>
            </a:ln>
          </p:spPr>
          <p:txBody>
            <a:bodyPr/>
            <a:lstStyle/>
            <a:p/>
          </p:txBody>
        </p:sp>
        <p:sp>
          <p:nvSpPr>
            <p:cNvPr id="1105" name="pl1105"/>
            <p:cNvSpPr/>
            <p:nvPr/>
          </p:nvSpPr>
          <p:spPr>
            <a:xfrm>
              <a:off x="4964427" y="5123356"/>
              <a:ext cx="896831" cy="14743"/>
            </a:xfrm>
            <a:custGeom>
              <a:avLst/>
              <a:pathLst>
                <a:path w="896831" h="14743">
                  <a:moveTo>
                    <a:pt x="0" y="14743"/>
                  </a:moveTo>
                  <a:lnTo>
                    <a:pt x="128118" y="14743"/>
                  </a:lnTo>
                  <a:lnTo>
                    <a:pt x="256237" y="14743"/>
                  </a:lnTo>
                  <a:lnTo>
                    <a:pt x="384356" y="14743"/>
                  </a:lnTo>
                  <a:lnTo>
                    <a:pt x="512475" y="14743"/>
                  </a:lnTo>
                  <a:lnTo>
                    <a:pt x="640593" y="14743"/>
                  </a:lnTo>
                  <a:lnTo>
                    <a:pt x="768712" y="14743"/>
                  </a:lnTo>
                  <a:lnTo>
                    <a:pt x="896831" y="0"/>
                  </a:lnTo>
                </a:path>
              </a:pathLst>
            </a:custGeom>
            <a:ln w="35231" cap="flat">
              <a:solidFill>
                <a:srgbClr val="F26A21">
                  <a:alpha val="100000"/>
                </a:srgbClr>
              </a:solidFill>
              <a:prstDash val="solid"/>
              <a:round/>
            </a:ln>
          </p:spPr>
          <p:txBody>
            <a:bodyPr/>
            <a:lstStyle/>
            <a:p/>
          </p:txBody>
        </p:sp>
        <p:sp>
          <p:nvSpPr>
            <p:cNvPr id="1106" name="pl1106"/>
            <p:cNvSpPr/>
            <p:nvPr/>
          </p:nvSpPr>
          <p:spPr>
            <a:xfrm>
              <a:off x="4919585" y="5138099"/>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107" name="tx1107"/>
            <p:cNvSpPr/>
            <p:nvPr/>
          </p:nvSpPr>
          <p:spPr>
            <a:xfrm>
              <a:off x="4934297"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08" name="tx1108"/>
            <p:cNvSpPr/>
            <p:nvPr/>
          </p:nvSpPr>
          <p:spPr>
            <a:xfrm>
              <a:off x="5062416"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09" name="tx1109"/>
            <p:cNvSpPr/>
            <p:nvPr/>
          </p:nvSpPr>
          <p:spPr>
            <a:xfrm>
              <a:off x="5190535"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10" name="tx1110"/>
            <p:cNvSpPr/>
            <p:nvPr/>
          </p:nvSpPr>
          <p:spPr>
            <a:xfrm>
              <a:off x="5318653"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11" name="tx1111"/>
            <p:cNvSpPr/>
            <p:nvPr/>
          </p:nvSpPr>
          <p:spPr>
            <a:xfrm>
              <a:off x="5446772"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12" name="tx1112"/>
            <p:cNvSpPr/>
            <p:nvPr/>
          </p:nvSpPr>
          <p:spPr>
            <a:xfrm>
              <a:off x="5574891"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13" name="tx1113"/>
            <p:cNvSpPr/>
            <p:nvPr/>
          </p:nvSpPr>
          <p:spPr>
            <a:xfrm>
              <a:off x="5703010"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14" name="tx1114"/>
            <p:cNvSpPr/>
            <p:nvPr/>
          </p:nvSpPr>
          <p:spPr>
            <a:xfrm>
              <a:off x="5831129" y="496032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115" name="rc1115"/>
            <p:cNvSpPr/>
            <p:nvPr/>
          </p:nvSpPr>
          <p:spPr>
            <a:xfrm>
              <a:off x="5975689" y="874964"/>
              <a:ext cx="986514" cy="367599"/>
            </a:xfrm>
            <a:prstGeom prst="rect">
              <a:avLst/>
            </a:prstGeom>
            <a:solidFill>
              <a:srgbClr val="EBEBEB">
                <a:alpha val="100000"/>
              </a:srgbClr>
            </a:solidFill>
          </p:spPr>
          <p:txBody>
            <a:bodyPr/>
            <a:lstStyle/>
            <a:p/>
          </p:txBody>
        </p:sp>
        <p:sp>
          <p:nvSpPr>
            <p:cNvPr id="1116" name="pl1116"/>
            <p:cNvSpPr/>
            <p:nvPr/>
          </p:nvSpPr>
          <p:spPr>
            <a:xfrm>
              <a:off x="5975689" y="116442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117" name="pl1117"/>
            <p:cNvSpPr/>
            <p:nvPr/>
          </p:nvSpPr>
          <p:spPr>
            <a:xfrm>
              <a:off x="5975689" y="104156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118" name="pl1118"/>
            <p:cNvSpPr/>
            <p:nvPr/>
          </p:nvSpPr>
          <p:spPr>
            <a:xfrm>
              <a:off x="5975689" y="91870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119" name="pl1119"/>
            <p:cNvSpPr/>
            <p:nvPr/>
          </p:nvSpPr>
          <p:spPr>
            <a:xfrm>
              <a:off x="5975689" y="122585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20" name="pl1120"/>
            <p:cNvSpPr/>
            <p:nvPr/>
          </p:nvSpPr>
          <p:spPr>
            <a:xfrm>
              <a:off x="5975689" y="110299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21" name="pl1121"/>
            <p:cNvSpPr/>
            <p:nvPr/>
          </p:nvSpPr>
          <p:spPr>
            <a:xfrm>
              <a:off x="5975689" y="98013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22" name="pl1122"/>
            <p:cNvSpPr/>
            <p:nvPr/>
          </p:nvSpPr>
          <p:spPr>
            <a:xfrm>
              <a:off x="6020530"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23" name="pl1123"/>
            <p:cNvSpPr/>
            <p:nvPr/>
          </p:nvSpPr>
          <p:spPr>
            <a:xfrm>
              <a:off x="6148649"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24" name="pl1124"/>
            <p:cNvSpPr/>
            <p:nvPr/>
          </p:nvSpPr>
          <p:spPr>
            <a:xfrm>
              <a:off x="6276768"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25" name="pl1125"/>
            <p:cNvSpPr/>
            <p:nvPr/>
          </p:nvSpPr>
          <p:spPr>
            <a:xfrm>
              <a:off x="6404887"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26" name="pl1126"/>
            <p:cNvSpPr/>
            <p:nvPr/>
          </p:nvSpPr>
          <p:spPr>
            <a:xfrm>
              <a:off x="6533005"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27" name="pl1127"/>
            <p:cNvSpPr/>
            <p:nvPr/>
          </p:nvSpPr>
          <p:spPr>
            <a:xfrm>
              <a:off x="6661124"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28" name="pl1128"/>
            <p:cNvSpPr/>
            <p:nvPr/>
          </p:nvSpPr>
          <p:spPr>
            <a:xfrm>
              <a:off x="6789243"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29" name="pl1129"/>
            <p:cNvSpPr/>
            <p:nvPr/>
          </p:nvSpPr>
          <p:spPr>
            <a:xfrm>
              <a:off x="6917362"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30" name="pl1130"/>
            <p:cNvSpPr/>
            <p:nvPr/>
          </p:nvSpPr>
          <p:spPr>
            <a:xfrm>
              <a:off x="6020530" y="1206196"/>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1131" name="pl1131"/>
            <p:cNvSpPr/>
            <p:nvPr/>
          </p:nvSpPr>
          <p:spPr>
            <a:xfrm>
              <a:off x="6020530" y="1220940"/>
              <a:ext cx="896831" cy="4914"/>
            </a:xfrm>
            <a:custGeom>
              <a:avLst/>
              <a:pathLst>
                <a:path w="896831" h="4914">
                  <a:moveTo>
                    <a:pt x="0" y="0"/>
                  </a:moveTo>
                  <a:lnTo>
                    <a:pt x="128118" y="4914"/>
                  </a:lnTo>
                  <a:lnTo>
                    <a:pt x="256237" y="4914"/>
                  </a:lnTo>
                  <a:lnTo>
                    <a:pt x="384356" y="4914"/>
                  </a:lnTo>
                  <a:lnTo>
                    <a:pt x="512475" y="4914"/>
                  </a:lnTo>
                  <a:lnTo>
                    <a:pt x="640593" y="4914"/>
                  </a:lnTo>
                  <a:lnTo>
                    <a:pt x="768712" y="4914"/>
                  </a:lnTo>
                  <a:lnTo>
                    <a:pt x="896831" y="4914"/>
                  </a:lnTo>
                </a:path>
              </a:pathLst>
            </a:custGeom>
            <a:ln w="40651" cap="flat">
              <a:solidFill>
                <a:srgbClr val="BEBEBE">
                  <a:alpha val="69803"/>
                </a:srgbClr>
              </a:solidFill>
              <a:prstDash val="solid"/>
              <a:round/>
            </a:ln>
          </p:spPr>
          <p:txBody>
            <a:bodyPr/>
            <a:lstStyle/>
            <a:p/>
          </p:txBody>
        </p:sp>
        <p:sp>
          <p:nvSpPr>
            <p:cNvPr id="1132" name="pl1132"/>
            <p:cNvSpPr/>
            <p:nvPr/>
          </p:nvSpPr>
          <p:spPr>
            <a:xfrm>
              <a:off x="6020530" y="1220940"/>
              <a:ext cx="896831" cy="4914"/>
            </a:xfrm>
            <a:custGeom>
              <a:avLst/>
              <a:pathLst>
                <a:path w="896831" h="4914">
                  <a:moveTo>
                    <a:pt x="0" y="0"/>
                  </a:moveTo>
                  <a:lnTo>
                    <a:pt x="128118" y="4914"/>
                  </a:lnTo>
                  <a:lnTo>
                    <a:pt x="256237" y="4914"/>
                  </a:lnTo>
                  <a:lnTo>
                    <a:pt x="384356" y="4914"/>
                  </a:lnTo>
                  <a:lnTo>
                    <a:pt x="512475" y="4914"/>
                  </a:lnTo>
                  <a:lnTo>
                    <a:pt x="640593" y="4914"/>
                  </a:lnTo>
                  <a:lnTo>
                    <a:pt x="768712" y="4914"/>
                  </a:lnTo>
                  <a:lnTo>
                    <a:pt x="896831" y="4914"/>
                  </a:lnTo>
                </a:path>
              </a:pathLst>
            </a:custGeom>
            <a:ln w="35231" cap="flat">
              <a:solidFill>
                <a:srgbClr val="BEBEBE">
                  <a:alpha val="69803"/>
                </a:srgbClr>
              </a:solidFill>
              <a:prstDash val="solid"/>
              <a:round/>
            </a:ln>
          </p:spPr>
          <p:txBody>
            <a:bodyPr/>
            <a:lstStyle/>
            <a:p/>
          </p:txBody>
        </p:sp>
        <p:sp>
          <p:nvSpPr>
            <p:cNvPr id="1133" name="pl1133"/>
            <p:cNvSpPr/>
            <p:nvPr/>
          </p:nvSpPr>
          <p:spPr>
            <a:xfrm>
              <a:off x="6020530" y="1206196"/>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1134" name="pl1134"/>
            <p:cNvSpPr/>
            <p:nvPr/>
          </p:nvSpPr>
          <p:spPr>
            <a:xfrm>
              <a:off x="6020530" y="1220940"/>
              <a:ext cx="896831" cy="4914"/>
            </a:xfrm>
            <a:custGeom>
              <a:avLst/>
              <a:pathLst>
                <a:path w="896831" h="4914">
                  <a:moveTo>
                    <a:pt x="0" y="0"/>
                  </a:moveTo>
                  <a:lnTo>
                    <a:pt x="128118" y="4914"/>
                  </a:lnTo>
                  <a:lnTo>
                    <a:pt x="256237" y="4914"/>
                  </a:lnTo>
                  <a:lnTo>
                    <a:pt x="384356" y="4914"/>
                  </a:lnTo>
                  <a:lnTo>
                    <a:pt x="512475" y="4914"/>
                  </a:lnTo>
                  <a:lnTo>
                    <a:pt x="640593" y="4914"/>
                  </a:lnTo>
                  <a:lnTo>
                    <a:pt x="768712" y="4914"/>
                  </a:lnTo>
                  <a:lnTo>
                    <a:pt x="896831" y="4914"/>
                  </a:lnTo>
                </a:path>
              </a:pathLst>
            </a:custGeom>
            <a:ln w="40651" cap="flat">
              <a:solidFill>
                <a:srgbClr val="000000">
                  <a:alpha val="100000"/>
                </a:srgbClr>
              </a:solidFill>
              <a:prstDash val="solid"/>
              <a:round/>
            </a:ln>
          </p:spPr>
          <p:txBody>
            <a:bodyPr/>
            <a:lstStyle/>
            <a:p/>
          </p:txBody>
        </p:sp>
        <p:sp>
          <p:nvSpPr>
            <p:cNvPr id="1135" name="pl1135"/>
            <p:cNvSpPr/>
            <p:nvPr/>
          </p:nvSpPr>
          <p:spPr>
            <a:xfrm>
              <a:off x="6020530" y="1220940"/>
              <a:ext cx="896831" cy="4914"/>
            </a:xfrm>
            <a:custGeom>
              <a:avLst/>
              <a:pathLst>
                <a:path w="896831" h="4914">
                  <a:moveTo>
                    <a:pt x="0" y="0"/>
                  </a:moveTo>
                  <a:lnTo>
                    <a:pt x="128118" y="4914"/>
                  </a:lnTo>
                  <a:lnTo>
                    <a:pt x="256237" y="4914"/>
                  </a:lnTo>
                  <a:lnTo>
                    <a:pt x="384356" y="4914"/>
                  </a:lnTo>
                  <a:lnTo>
                    <a:pt x="512475" y="4914"/>
                  </a:lnTo>
                  <a:lnTo>
                    <a:pt x="640593" y="4914"/>
                  </a:lnTo>
                  <a:lnTo>
                    <a:pt x="768712" y="4914"/>
                  </a:lnTo>
                  <a:lnTo>
                    <a:pt x="896831" y="4914"/>
                  </a:lnTo>
                </a:path>
              </a:pathLst>
            </a:custGeom>
            <a:ln w="35231" cap="flat">
              <a:solidFill>
                <a:srgbClr val="F26A21">
                  <a:alpha val="100000"/>
                </a:srgbClr>
              </a:solidFill>
              <a:prstDash val="solid"/>
              <a:round/>
            </a:ln>
          </p:spPr>
          <p:txBody>
            <a:bodyPr/>
            <a:lstStyle/>
            <a:p/>
          </p:txBody>
        </p:sp>
        <p:sp>
          <p:nvSpPr>
            <p:cNvPr id="1136" name="pl1136"/>
            <p:cNvSpPr/>
            <p:nvPr/>
          </p:nvSpPr>
          <p:spPr>
            <a:xfrm>
              <a:off x="5975689" y="1225854"/>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137" name="tx1137"/>
            <p:cNvSpPr/>
            <p:nvPr/>
          </p:nvSpPr>
          <p:spPr>
            <a:xfrm>
              <a:off x="5990401" y="10579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138" name="tx1138"/>
            <p:cNvSpPr/>
            <p:nvPr/>
          </p:nvSpPr>
          <p:spPr>
            <a:xfrm>
              <a:off x="6118520" y="10628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39" name="tx1139"/>
            <p:cNvSpPr/>
            <p:nvPr/>
          </p:nvSpPr>
          <p:spPr>
            <a:xfrm>
              <a:off x="6246638" y="10628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40" name="tx1140"/>
            <p:cNvSpPr/>
            <p:nvPr/>
          </p:nvSpPr>
          <p:spPr>
            <a:xfrm>
              <a:off x="6374757" y="10628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41" name="tx1141"/>
            <p:cNvSpPr/>
            <p:nvPr/>
          </p:nvSpPr>
          <p:spPr>
            <a:xfrm>
              <a:off x="6502876" y="10628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42" name="tx1142"/>
            <p:cNvSpPr/>
            <p:nvPr/>
          </p:nvSpPr>
          <p:spPr>
            <a:xfrm>
              <a:off x="6630995" y="10628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43" name="tx1143"/>
            <p:cNvSpPr/>
            <p:nvPr/>
          </p:nvSpPr>
          <p:spPr>
            <a:xfrm>
              <a:off x="6759113" y="10628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44" name="tx1144"/>
            <p:cNvSpPr/>
            <p:nvPr/>
          </p:nvSpPr>
          <p:spPr>
            <a:xfrm>
              <a:off x="6887232" y="10628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45" name="rc1145"/>
            <p:cNvSpPr/>
            <p:nvPr/>
          </p:nvSpPr>
          <p:spPr>
            <a:xfrm>
              <a:off x="5975689" y="1527005"/>
              <a:ext cx="986514" cy="367599"/>
            </a:xfrm>
            <a:prstGeom prst="rect">
              <a:avLst/>
            </a:prstGeom>
            <a:solidFill>
              <a:srgbClr val="EBEBEB">
                <a:alpha val="100000"/>
              </a:srgbClr>
            </a:solidFill>
          </p:spPr>
          <p:txBody>
            <a:bodyPr/>
            <a:lstStyle/>
            <a:p/>
          </p:txBody>
        </p:sp>
        <p:sp>
          <p:nvSpPr>
            <p:cNvPr id="1146" name="pl1146"/>
            <p:cNvSpPr/>
            <p:nvPr/>
          </p:nvSpPr>
          <p:spPr>
            <a:xfrm>
              <a:off x="5975689" y="181646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147" name="pl1147"/>
            <p:cNvSpPr/>
            <p:nvPr/>
          </p:nvSpPr>
          <p:spPr>
            <a:xfrm>
              <a:off x="5975689" y="169360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148" name="pl1148"/>
            <p:cNvSpPr/>
            <p:nvPr/>
          </p:nvSpPr>
          <p:spPr>
            <a:xfrm>
              <a:off x="5975689" y="157074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149" name="pl1149"/>
            <p:cNvSpPr/>
            <p:nvPr/>
          </p:nvSpPr>
          <p:spPr>
            <a:xfrm>
              <a:off x="5975689" y="187789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50" name="pl1150"/>
            <p:cNvSpPr/>
            <p:nvPr/>
          </p:nvSpPr>
          <p:spPr>
            <a:xfrm>
              <a:off x="5975689" y="175503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51" name="pl1151"/>
            <p:cNvSpPr/>
            <p:nvPr/>
          </p:nvSpPr>
          <p:spPr>
            <a:xfrm>
              <a:off x="5975689" y="163217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52" name="pl1152"/>
            <p:cNvSpPr/>
            <p:nvPr/>
          </p:nvSpPr>
          <p:spPr>
            <a:xfrm>
              <a:off x="6020530"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53" name="pl1153"/>
            <p:cNvSpPr/>
            <p:nvPr/>
          </p:nvSpPr>
          <p:spPr>
            <a:xfrm>
              <a:off x="6148649"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54" name="pl1154"/>
            <p:cNvSpPr/>
            <p:nvPr/>
          </p:nvSpPr>
          <p:spPr>
            <a:xfrm>
              <a:off x="6276768"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55" name="pl1155"/>
            <p:cNvSpPr/>
            <p:nvPr/>
          </p:nvSpPr>
          <p:spPr>
            <a:xfrm>
              <a:off x="6404887"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56" name="pl1156"/>
            <p:cNvSpPr/>
            <p:nvPr/>
          </p:nvSpPr>
          <p:spPr>
            <a:xfrm>
              <a:off x="6533005"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57" name="pl1157"/>
            <p:cNvSpPr/>
            <p:nvPr/>
          </p:nvSpPr>
          <p:spPr>
            <a:xfrm>
              <a:off x="6661124"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58" name="pl1158"/>
            <p:cNvSpPr/>
            <p:nvPr/>
          </p:nvSpPr>
          <p:spPr>
            <a:xfrm>
              <a:off x="6789243"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59" name="pl1159"/>
            <p:cNvSpPr/>
            <p:nvPr/>
          </p:nvSpPr>
          <p:spPr>
            <a:xfrm>
              <a:off x="6917362"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60" name="pl1160"/>
            <p:cNvSpPr/>
            <p:nvPr/>
          </p:nvSpPr>
          <p:spPr>
            <a:xfrm>
              <a:off x="6020530" y="1858237"/>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1161" name="pl1161"/>
            <p:cNvSpPr/>
            <p:nvPr/>
          </p:nvSpPr>
          <p:spPr>
            <a:xfrm>
              <a:off x="6020530" y="1877895"/>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BEBEBE">
                  <a:alpha val="69803"/>
                </a:srgbClr>
              </a:solidFill>
              <a:prstDash val="solid"/>
              <a:round/>
            </a:ln>
          </p:spPr>
          <p:txBody>
            <a:bodyPr/>
            <a:lstStyle/>
            <a:p/>
          </p:txBody>
        </p:sp>
        <p:sp>
          <p:nvSpPr>
            <p:cNvPr id="1162" name="pl1162"/>
            <p:cNvSpPr/>
            <p:nvPr/>
          </p:nvSpPr>
          <p:spPr>
            <a:xfrm>
              <a:off x="6020530" y="1877895"/>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BEBEBE">
                  <a:alpha val="69803"/>
                </a:srgbClr>
              </a:solidFill>
              <a:prstDash val="solid"/>
              <a:round/>
            </a:ln>
          </p:spPr>
          <p:txBody>
            <a:bodyPr/>
            <a:lstStyle/>
            <a:p/>
          </p:txBody>
        </p:sp>
        <p:sp>
          <p:nvSpPr>
            <p:cNvPr id="1163" name="pl1163"/>
            <p:cNvSpPr/>
            <p:nvPr/>
          </p:nvSpPr>
          <p:spPr>
            <a:xfrm>
              <a:off x="6020530" y="1858237"/>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1164" name="pl1164"/>
            <p:cNvSpPr/>
            <p:nvPr/>
          </p:nvSpPr>
          <p:spPr>
            <a:xfrm>
              <a:off x="6020530" y="1877895"/>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000000">
                  <a:alpha val="100000"/>
                </a:srgbClr>
              </a:solidFill>
              <a:prstDash val="solid"/>
              <a:round/>
            </a:ln>
          </p:spPr>
          <p:txBody>
            <a:bodyPr/>
            <a:lstStyle/>
            <a:p/>
          </p:txBody>
        </p:sp>
        <p:sp>
          <p:nvSpPr>
            <p:cNvPr id="1165" name="pl1165"/>
            <p:cNvSpPr/>
            <p:nvPr/>
          </p:nvSpPr>
          <p:spPr>
            <a:xfrm>
              <a:off x="6020530" y="1877895"/>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F26A21">
                  <a:alpha val="100000"/>
                </a:srgbClr>
              </a:solidFill>
              <a:prstDash val="solid"/>
              <a:round/>
            </a:ln>
          </p:spPr>
          <p:txBody>
            <a:bodyPr/>
            <a:lstStyle/>
            <a:p/>
          </p:txBody>
        </p:sp>
        <p:sp>
          <p:nvSpPr>
            <p:cNvPr id="1166" name="pl1166"/>
            <p:cNvSpPr/>
            <p:nvPr/>
          </p:nvSpPr>
          <p:spPr>
            <a:xfrm>
              <a:off x="5975689" y="1877895"/>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167" name="tx1167"/>
            <p:cNvSpPr/>
            <p:nvPr/>
          </p:nvSpPr>
          <p:spPr>
            <a:xfrm>
              <a:off x="5990401"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68" name="tx1168"/>
            <p:cNvSpPr/>
            <p:nvPr/>
          </p:nvSpPr>
          <p:spPr>
            <a:xfrm>
              <a:off x="6118520"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69" name="tx1169"/>
            <p:cNvSpPr/>
            <p:nvPr/>
          </p:nvSpPr>
          <p:spPr>
            <a:xfrm>
              <a:off x="6246638"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70" name="tx1170"/>
            <p:cNvSpPr/>
            <p:nvPr/>
          </p:nvSpPr>
          <p:spPr>
            <a:xfrm>
              <a:off x="6374757"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71" name="tx1171"/>
            <p:cNvSpPr/>
            <p:nvPr/>
          </p:nvSpPr>
          <p:spPr>
            <a:xfrm>
              <a:off x="6502876"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72" name="tx1172"/>
            <p:cNvSpPr/>
            <p:nvPr/>
          </p:nvSpPr>
          <p:spPr>
            <a:xfrm>
              <a:off x="6630995"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73" name="tx1173"/>
            <p:cNvSpPr/>
            <p:nvPr/>
          </p:nvSpPr>
          <p:spPr>
            <a:xfrm>
              <a:off x="6759113"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74" name="tx1174"/>
            <p:cNvSpPr/>
            <p:nvPr/>
          </p:nvSpPr>
          <p:spPr>
            <a:xfrm>
              <a:off x="6887232"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75" name="rc1175"/>
            <p:cNvSpPr/>
            <p:nvPr/>
          </p:nvSpPr>
          <p:spPr>
            <a:xfrm>
              <a:off x="5975689" y="2179046"/>
              <a:ext cx="986514" cy="367599"/>
            </a:xfrm>
            <a:prstGeom prst="rect">
              <a:avLst/>
            </a:prstGeom>
            <a:solidFill>
              <a:srgbClr val="EBEBEB">
                <a:alpha val="100000"/>
              </a:srgbClr>
            </a:solidFill>
          </p:spPr>
          <p:txBody>
            <a:bodyPr/>
            <a:lstStyle/>
            <a:p/>
          </p:txBody>
        </p:sp>
        <p:sp>
          <p:nvSpPr>
            <p:cNvPr id="1176" name="pl1176"/>
            <p:cNvSpPr/>
            <p:nvPr/>
          </p:nvSpPr>
          <p:spPr>
            <a:xfrm>
              <a:off x="5975689" y="246850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177" name="pl1177"/>
            <p:cNvSpPr/>
            <p:nvPr/>
          </p:nvSpPr>
          <p:spPr>
            <a:xfrm>
              <a:off x="5975689" y="234564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178" name="pl1178"/>
            <p:cNvSpPr/>
            <p:nvPr/>
          </p:nvSpPr>
          <p:spPr>
            <a:xfrm>
              <a:off x="5975689" y="222278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179" name="pl1179"/>
            <p:cNvSpPr/>
            <p:nvPr/>
          </p:nvSpPr>
          <p:spPr>
            <a:xfrm>
              <a:off x="5975689" y="252993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80" name="pl1180"/>
            <p:cNvSpPr/>
            <p:nvPr/>
          </p:nvSpPr>
          <p:spPr>
            <a:xfrm>
              <a:off x="5975689" y="240707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81" name="pl1181"/>
            <p:cNvSpPr/>
            <p:nvPr/>
          </p:nvSpPr>
          <p:spPr>
            <a:xfrm>
              <a:off x="5975689" y="228421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82" name="pl1182"/>
            <p:cNvSpPr/>
            <p:nvPr/>
          </p:nvSpPr>
          <p:spPr>
            <a:xfrm>
              <a:off x="6020530"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83" name="pl1183"/>
            <p:cNvSpPr/>
            <p:nvPr/>
          </p:nvSpPr>
          <p:spPr>
            <a:xfrm>
              <a:off x="6148649"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84" name="pl1184"/>
            <p:cNvSpPr/>
            <p:nvPr/>
          </p:nvSpPr>
          <p:spPr>
            <a:xfrm>
              <a:off x="6276768"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85" name="pl1185"/>
            <p:cNvSpPr/>
            <p:nvPr/>
          </p:nvSpPr>
          <p:spPr>
            <a:xfrm>
              <a:off x="6404887"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86" name="pl1186"/>
            <p:cNvSpPr/>
            <p:nvPr/>
          </p:nvSpPr>
          <p:spPr>
            <a:xfrm>
              <a:off x="6533005"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87" name="pl1187"/>
            <p:cNvSpPr/>
            <p:nvPr/>
          </p:nvSpPr>
          <p:spPr>
            <a:xfrm>
              <a:off x="6661124"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88" name="pl1188"/>
            <p:cNvSpPr/>
            <p:nvPr/>
          </p:nvSpPr>
          <p:spPr>
            <a:xfrm>
              <a:off x="6789243"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89" name="pl1189"/>
            <p:cNvSpPr/>
            <p:nvPr/>
          </p:nvSpPr>
          <p:spPr>
            <a:xfrm>
              <a:off x="6917362"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90" name="pl1190"/>
            <p:cNvSpPr/>
            <p:nvPr/>
          </p:nvSpPr>
          <p:spPr>
            <a:xfrm>
              <a:off x="6020530" y="2510278"/>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1191" name="pl1191"/>
            <p:cNvSpPr/>
            <p:nvPr/>
          </p:nvSpPr>
          <p:spPr>
            <a:xfrm>
              <a:off x="6020530" y="2470963"/>
              <a:ext cx="896831" cy="34401"/>
            </a:xfrm>
            <a:custGeom>
              <a:avLst/>
              <a:pathLst>
                <a:path w="896831" h="34401">
                  <a:moveTo>
                    <a:pt x="0" y="29486"/>
                  </a:moveTo>
                  <a:lnTo>
                    <a:pt x="128118" y="34401"/>
                  </a:lnTo>
                  <a:lnTo>
                    <a:pt x="256237" y="24572"/>
                  </a:lnTo>
                  <a:lnTo>
                    <a:pt x="384356" y="0"/>
                  </a:lnTo>
                  <a:lnTo>
                    <a:pt x="512475" y="4914"/>
                  </a:lnTo>
                  <a:lnTo>
                    <a:pt x="640593" y="19657"/>
                  </a:lnTo>
                  <a:lnTo>
                    <a:pt x="768712" y="14743"/>
                  </a:lnTo>
                  <a:lnTo>
                    <a:pt x="896831" y="0"/>
                  </a:lnTo>
                </a:path>
              </a:pathLst>
            </a:custGeom>
            <a:ln w="40651" cap="flat">
              <a:solidFill>
                <a:srgbClr val="BEBEBE">
                  <a:alpha val="69803"/>
                </a:srgbClr>
              </a:solidFill>
              <a:prstDash val="solid"/>
              <a:round/>
            </a:ln>
          </p:spPr>
          <p:txBody>
            <a:bodyPr/>
            <a:lstStyle/>
            <a:p/>
          </p:txBody>
        </p:sp>
        <p:sp>
          <p:nvSpPr>
            <p:cNvPr id="1192" name="pl1192"/>
            <p:cNvSpPr/>
            <p:nvPr/>
          </p:nvSpPr>
          <p:spPr>
            <a:xfrm>
              <a:off x="6020530" y="2470963"/>
              <a:ext cx="896831" cy="34401"/>
            </a:xfrm>
            <a:custGeom>
              <a:avLst/>
              <a:pathLst>
                <a:path w="896831" h="34401">
                  <a:moveTo>
                    <a:pt x="0" y="29486"/>
                  </a:moveTo>
                  <a:lnTo>
                    <a:pt x="128118" y="34401"/>
                  </a:lnTo>
                  <a:lnTo>
                    <a:pt x="256237" y="24572"/>
                  </a:lnTo>
                  <a:lnTo>
                    <a:pt x="384356" y="0"/>
                  </a:lnTo>
                  <a:lnTo>
                    <a:pt x="512475" y="4914"/>
                  </a:lnTo>
                  <a:lnTo>
                    <a:pt x="640593" y="19657"/>
                  </a:lnTo>
                  <a:lnTo>
                    <a:pt x="768712" y="14743"/>
                  </a:lnTo>
                  <a:lnTo>
                    <a:pt x="896831" y="0"/>
                  </a:lnTo>
                </a:path>
              </a:pathLst>
            </a:custGeom>
            <a:ln w="35231" cap="flat">
              <a:solidFill>
                <a:srgbClr val="BEBEBE">
                  <a:alpha val="69803"/>
                </a:srgbClr>
              </a:solidFill>
              <a:prstDash val="solid"/>
              <a:round/>
            </a:ln>
          </p:spPr>
          <p:txBody>
            <a:bodyPr/>
            <a:lstStyle/>
            <a:p/>
          </p:txBody>
        </p:sp>
        <p:sp>
          <p:nvSpPr>
            <p:cNvPr id="1193" name="pl1193"/>
            <p:cNvSpPr/>
            <p:nvPr/>
          </p:nvSpPr>
          <p:spPr>
            <a:xfrm>
              <a:off x="6020530" y="2510278"/>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1194" name="pl1194"/>
            <p:cNvSpPr/>
            <p:nvPr/>
          </p:nvSpPr>
          <p:spPr>
            <a:xfrm>
              <a:off x="6020530" y="2470963"/>
              <a:ext cx="896831" cy="34401"/>
            </a:xfrm>
            <a:custGeom>
              <a:avLst/>
              <a:pathLst>
                <a:path w="896831" h="34401">
                  <a:moveTo>
                    <a:pt x="0" y="29486"/>
                  </a:moveTo>
                  <a:lnTo>
                    <a:pt x="128118" y="34401"/>
                  </a:lnTo>
                  <a:lnTo>
                    <a:pt x="256237" y="24572"/>
                  </a:lnTo>
                  <a:lnTo>
                    <a:pt x="384356" y="0"/>
                  </a:lnTo>
                  <a:lnTo>
                    <a:pt x="512475" y="4914"/>
                  </a:lnTo>
                  <a:lnTo>
                    <a:pt x="640593" y="19657"/>
                  </a:lnTo>
                  <a:lnTo>
                    <a:pt x="768712" y="14743"/>
                  </a:lnTo>
                  <a:lnTo>
                    <a:pt x="896831" y="0"/>
                  </a:lnTo>
                </a:path>
              </a:pathLst>
            </a:custGeom>
            <a:ln w="40651" cap="flat">
              <a:solidFill>
                <a:srgbClr val="000000">
                  <a:alpha val="100000"/>
                </a:srgbClr>
              </a:solidFill>
              <a:prstDash val="solid"/>
              <a:round/>
            </a:ln>
          </p:spPr>
          <p:txBody>
            <a:bodyPr/>
            <a:lstStyle/>
            <a:p/>
          </p:txBody>
        </p:sp>
        <p:sp>
          <p:nvSpPr>
            <p:cNvPr id="1195" name="pl1195"/>
            <p:cNvSpPr/>
            <p:nvPr/>
          </p:nvSpPr>
          <p:spPr>
            <a:xfrm>
              <a:off x="6020530" y="2470963"/>
              <a:ext cx="896831" cy="34401"/>
            </a:xfrm>
            <a:custGeom>
              <a:avLst/>
              <a:pathLst>
                <a:path w="896831" h="34401">
                  <a:moveTo>
                    <a:pt x="0" y="29486"/>
                  </a:moveTo>
                  <a:lnTo>
                    <a:pt x="128118" y="34401"/>
                  </a:lnTo>
                  <a:lnTo>
                    <a:pt x="256237" y="24572"/>
                  </a:lnTo>
                  <a:lnTo>
                    <a:pt x="384356" y="0"/>
                  </a:lnTo>
                  <a:lnTo>
                    <a:pt x="512475" y="4914"/>
                  </a:lnTo>
                  <a:lnTo>
                    <a:pt x="640593" y="19657"/>
                  </a:lnTo>
                  <a:lnTo>
                    <a:pt x="768712" y="14743"/>
                  </a:lnTo>
                  <a:lnTo>
                    <a:pt x="896831" y="0"/>
                  </a:lnTo>
                </a:path>
              </a:pathLst>
            </a:custGeom>
            <a:ln w="35231" cap="flat">
              <a:solidFill>
                <a:srgbClr val="F26A21">
                  <a:alpha val="100000"/>
                </a:srgbClr>
              </a:solidFill>
              <a:prstDash val="solid"/>
              <a:round/>
            </a:ln>
          </p:spPr>
          <p:txBody>
            <a:bodyPr/>
            <a:lstStyle/>
            <a:p/>
          </p:txBody>
        </p:sp>
        <p:sp>
          <p:nvSpPr>
            <p:cNvPr id="1196" name="pl1196"/>
            <p:cNvSpPr/>
            <p:nvPr/>
          </p:nvSpPr>
          <p:spPr>
            <a:xfrm>
              <a:off x="5975689" y="2529936"/>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197" name="tx1197"/>
            <p:cNvSpPr/>
            <p:nvPr/>
          </p:nvSpPr>
          <p:spPr>
            <a:xfrm>
              <a:off x="5990401" y="23374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198" name="tx1198"/>
            <p:cNvSpPr/>
            <p:nvPr/>
          </p:nvSpPr>
          <p:spPr>
            <a:xfrm>
              <a:off x="6118520" y="23423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199" name="tx1199"/>
            <p:cNvSpPr/>
            <p:nvPr/>
          </p:nvSpPr>
          <p:spPr>
            <a:xfrm>
              <a:off x="6246638" y="23325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200" name="tx1200"/>
            <p:cNvSpPr/>
            <p:nvPr/>
          </p:nvSpPr>
          <p:spPr>
            <a:xfrm>
              <a:off x="6344628" y="230793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201" name="tx1201"/>
            <p:cNvSpPr/>
            <p:nvPr/>
          </p:nvSpPr>
          <p:spPr>
            <a:xfrm>
              <a:off x="6476770" y="2312849"/>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202" name="tx1202"/>
            <p:cNvSpPr/>
            <p:nvPr/>
          </p:nvSpPr>
          <p:spPr>
            <a:xfrm>
              <a:off x="6630995" y="23275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203" name="tx1203"/>
            <p:cNvSpPr/>
            <p:nvPr/>
          </p:nvSpPr>
          <p:spPr>
            <a:xfrm>
              <a:off x="6759113" y="23226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204" name="tx1204"/>
            <p:cNvSpPr/>
            <p:nvPr/>
          </p:nvSpPr>
          <p:spPr>
            <a:xfrm>
              <a:off x="6857103" y="230793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205" name="rc1205"/>
            <p:cNvSpPr/>
            <p:nvPr/>
          </p:nvSpPr>
          <p:spPr>
            <a:xfrm>
              <a:off x="5975689" y="2831086"/>
              <a:ext cx="986514" cy="367599"/>
            </a:xfrm>
            <a:prstGeom prst="rect">
              <a:avLst/>
            </a:prstGeom>
            <a:solidFill>
              <a:srgbClr val="EBEBEB">
                <a:alpha val="100000"/>
              </a:srgbClr>
            </a:solidFill>
          </p:spPr>
          <p:txBody>
            <a:bodyPr/>
            <a:lstStyle/>
            <a:p/>
          </p:txBody>
        </p:sp>
        <p:sp>
          <p:nvSpPr>
            <p:cNvPr id="1206" name="pl1206"/>
            <p:cNvSpPr/>
            <p:nvPr/>
          </p:nvSpPr>
          <p:spPr>
            <a:xfrm>
              <a:off x="5975689" y="312054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07" name="pl1207"/>
            <p:cNvSpPr/>
            <p:nvPr/>
          </p:nvSpPr>
          <p:spPr>
            <a:xfrm>
              <a:off x="5975689" y="299768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08" name="pl1208"/>
            <p:cNvSpPr/>
            <p:nvPr/>
          </p:nvSpPr>
          <p:spPr>
            <a:xfrm>
              <a:off x="5975689" y="287482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09" name="pl1209"/>
            <p:cNvSpPr/>
            <p:nvPr/>
          </p:nvSpPr>
          <p:spPr>
            <a:xfrm>
              <a:off x="5975689" y="318197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10" name="pl1210"/>
            <p:cNvSpPr/>
            <p:nvPr/>
          </p:nvSpPr>
          <p:spPr>
            <a:xfrm>
              <a:off x="5975689" y="305911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11" name="pl1211"/>
            <p:cNvSpPr/>
            <p:nvPr/>
          </p:nvSpPr>
          <p:spPr>
            <a:xfrm>
              <a:off x="5975689" y="293625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12" name="pl1212"/>
            <p:cNvSpPr/>
            <p:nvPr/>
          </p:nvSpPr>
          <p:spPr>
            <a:xfrm>
              <a:off x="6020530"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13" name="pl1213"/>
            <p:cNvSpPr/>
            <p:nvPr/>
          </p:nvSpPr>
          <p:spPr>
            <a:xfrm>
              <a:off x="6148649"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14" name="pl1214"/>
            <p:cNvSpPr/>
            <p:nvPr/>
          </p:nvSpPr>
          <p:spPr>
            <a:xfrm>
              <a:off x="6276768"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15" name="pl1215"/>
            <p:cNvSpPr/>
            <p:nvPr/>
          </p:nvSpPr>
          <p:spPr>
            <a:xfrm>
              <a:off x="6404887"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16" name="pl1216"/>
            <p:cNvSpPr/>
            <p:nvPr/>
          </p:nvSpPr>
          <p:spPr>
            <a:xfrm>
              <a:off x="6533005"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17" name="pl1217"/>
            <p:cNvSpPr/>
            <p:nvPr/>
          </p:nvSpPr>
          <p:spPr>
            <a:xfrm>
              <a:off x="6661124"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18" name="pl1218"/>
            <p:cNvSpPr/>
            <p:nvPr/>
          </p:nvSpPr>
          <p:spPr>
            <a:xfrm>
              <a:off x="6789243"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19" name="pl1219"/>
            <p:cNvSpPr/>
            <p:nvPr/>
          </p:nvSpPr>
          <p:spPr>
            <a:xfrm>
              <a:off x="6917362"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20" name="pl1220"/>
            <p:cNvSpPr/>
            <p:nvPr/>
          </p:nvSpPr>
          <p:spPr>
            <a:xfrm>
              <a:off x="6020530" y="3162319"/>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1221" name="pl1221"/>
            <p:cNvSpPr/>
            <p:nvPr/>
          </p:nvSpPr>
          <p:spPr>
            <a:xfrm>
              <a:off x="6020530" y="3078774"/>
              <a:ext cx="896831" cy="68802"/>
            </a:xfrm>
            <a:custGeom>
              <a:avLst/>
              <a:pathLst>
                <a:path w="896831" h="68802">
                  <a:moveTo>
                    <a:pt x="0" y="68802"/>
                  </a:moveTo>
                  <a:lnTo>
                    <a:pt x="128118" y="54058"/>
                  </a:lnTo>
                  <a:lnTo>
                    <a:pt x="256237" y="9828"/>
                  </a:lnTo>
                  <a:lnTo>
                    <a:pt x="384356" y="24572"/>
                  </a:lnTo>
                  <a:lnTo>
                    <a:pt x="512475" y="34401"/>
                  </a:lnTo>
                  <a:lnTo>
                    <a:pt x="640593" y="14743"/>
                  </a:lnTo>
                  <a:lnTo>
                    <a:pt x="768712" y="0"/>
                  </a:lnTo>
                  <a:lnTo>
                    <a:pt x="896831" y="14743"/>
                  </a:lnTo>
                </a:path>
              </a:pathLst>
            </a:custGeom>
            <a:ln w="40651" cap="flat">
              <a:solidFill>
                <a:srgbClr val="BEBEBE">
                  <a:alpha val="69803"/>
                </a:srgbClr>
              </a:solidFill>
              <a:prstDash val="solid"/>
              <a:round/>
            </a:ln>
          </p:spPr>
          <p:txBody>
            <a:bodyPr/>
            <a:lstStyle/>
            <a:p/>
          </p:txBody>
        </p:sp>
        <p:sp>
          <p:nvSpPr>
            <p:cNvPr id="1222" name="pl1222"/>
            <p:cNvSpPr/>
            <p:nvPr/>
          </p:nvSpPr>
          <p:spPr>
            <a:xfrm>
              <a:off x="6020530" y="3078774"/>
              <a:ext cx="896831" cy="68802"/>
            </a:xfrm>
            <a:custGeom>
              <a:avLst/>
              <a:pathLst>
                <a:path w="896831" h="68802">
                  <a:moveTo>
                    <a:pt x="0" y="68802"/>
                  </a:moveTo>
                  <a:lnTo>
                    <a:pt x="128118" y="54058"/>
                  </a:lnTo>
                  <a:lnTo>
                    <a:pt x="256237" y="9828"/>
                  </a:lnTo>
                  <a:lnTo>
                    <a:pt x="384356" y="24572"/>
                  </a:lnTo>
                  <a:lnTo>
                    <a:pt x="512475" y="34401"/>
                  </a:lnTo>
                  <a:lnTo>
                    <a:pt x="640593" y="14743"/>
                  </a:lnTo>
                  <a:lnTo>
                    <a:pt x="768712" y="0"/>
                  </a:lnTo>
                  <a:lnTo>
                    <a:pt x="896831" y="14743"/>
                  </a:lnTo>
                </a:path>
              </a:pathLst>
            </a:custGeom>
            <a:ln w="35231" cap="flat">
              <a:solidFill>
                <a:srgbClr val="BEBEBE">
                  <a:alpha val="69803"/>
                </a:srgbClr>
              </a:solidFill>
              <a:prstDash val="solid"/>
              <a:round/>
            </a:ln>
          </p:spPr>
          <p:txBody>
            <a:bodyPr/>
            <a:lstStyle/>
            <a:p/>
          </p:txBody>
        </p:sp>
        <p:sp>
          <p:nvSpPr>
            <p:cNvPr id="1223" name="pl1223"/>
            <p:cNvSpPr/>
            <p:nvPr/>
          </p:nvSpPr>
          <p:spPr>
            <a:xfrm>
              <a:off x="6020530" y="3162319"/>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1224" name="pl1224"/>
            <p:cNvSpPr/>
            <p:nvPr/>
          </p:nvSpPr>
          <p:spPr>
            <a:xfrm>
              <a:off x="6020530" y="3078774"/>
              <a:ext cx="896831" cy="68802"/>
            </a:xfrm>
            <a:custGeom>
              <a:avLst/>
              <a:pathLst>
                <a:path w="896831" h="68802">
                  <a:moveTo>
                    <a:pt x="0" y="68802"/>
                  </a:moveTo>
                  <a:lnTo>
                    <a:pt x="128118" y="54058"/>
                  </a:lnTo>
                  <a:lnTo>
                    <a:pt x="256237" y="9828"/>
                  </a:lnTo>
                  <a:lnTo>
                    <a:pt x="384356" y="24572"/>
                  </a:lnTo>
                  <a:lnTo>
                    <a:pt x="512475" y="34401"/>
                  </a:lnTo>
                  <a:lnTo>
                    <a:pt x="640593" y="14743"/>
                  </a:lnTo>
                  <a:lnTo>
                    <a:pt x="768712" y="0"/>
                  </a:lnTo>
                  <a:lnTo>
                    <a:pt x="896831" y="14743"/>
                  </a:lnTo>
                </a:path>
              </a:pathLst>
            </a:custGeom>
            <a:ln w="40651" cap="flat">
              <a:solidFill>
                <a:srgbClr val="000000">
                  <a:alpha val="100000"/>
                </a:srgbClr>
              </a:solidFill>
              <a:prstDash val="solid"/>
              <a:round/>
            </a:ln>
          </p:spPr>
          <p:txBody>
            <a:bodyPr/>
            <a:lstStyle/>
            <a:p/>
          </p:txBody>
        </p:sp>
        <p:sp>
          <p:nvSpPr>
            <p:cNvPr id="1225" name="pl1225"/>
            <p:cNvSpPr/>
            <p:nvPr/>
          </p:nvSpPr>
          <p:spPr>
            <a:xfrm>
              <a:off x="6020530" y="3078774"/>
              <a:ext cx="896831" cy="68802"/>
            </a:xfrm>
            <a:custGeom>
              <a:avLst/>
              <a:pathLst>
                <a:path w="896831" h="68802">
                  <a:moveTo>
                    <a:pt x="0" y="68802"/>
                  </a:moveTo>
                  <a:lnTo>
                    <a:pt x="128118" y="54058"/>
                  </a:lnTo>
                  <a:lnTo>
                    <a:pt x="256237" y="9828"/>
                  </a:lnTo>
                  <a:lnTo>
                    <a:pt x="384356" y="24572"/>
                  </a:lnTo>
                  <a:lnTo>
                    <a:pt x="512475" y="34401"/>
                  </a:lnTo>
                  <a:lnTo>
                    <a:pt x="640593" y="14743"/>
                  </a:lnTo>
                  <a:lnTo>
                    <a:pt x="768712" y="0"/>
                  </a:lnTo>
                  <a:lnTo>
                    <a:pt x="896831" y="14743"/>
                  </a:lnTo>
                </a:path>
              </a:pathLst>
            </a:custGeom>
            <a:ln w="35231" cap="flat">
              <a:solidFill>
                <a:srgbClr val="F26A21">
                  <a:alpha val="100000"/>
                </a:srgbClr>
              </a:solidFill>
              <a:prstDash val="solid"/>
              <a:round/>
            </a:ln>
          </p:spPr>
          <p:txBody>
            <a:bodyPr/>
            <a:lstStyle/>
            <a:p/>
          </p:txBody>
        </p:sp>
        <p:sp>
          <p:nvSpPr>
            <p:cNvPr id="1226" name="pl1226"/>
            <p:cNvSpPr/>
            <p:nvPr/>
          </p:nvSpPr>
          <p:spPr>
            <a:xfrm>
              <a:off x="5975689" y="318197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227" name="tx1227"/>
            <p:cNvSpPr/>
            <p:nvPr/>
          </p:nvSpPr>
          <p:spPr>
            <a:xfrm>
              <a:off x="5990401" y="298454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228" name="tx1228"/>
            <p:cNvSpPr/>
            <p:nvPr/>
          </p:nvSpPr>
          <p:spPr>
            <a:xfrm>
              <a:off x="6088390" y="29698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229" name="tx1229"/>
            <p:cNvSpPr/>
            <p:nvPr/>
          </p:nvSpPr>
          <p:spPr>
            <a:xfrm>
              <a:off x="6216509" y="292557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1230" name="tx1230"/>
            <p:cNvSpPr/>
            <p:nvPr/>
          </p:nvSpPr>
          <p:spPr>
            <a:xfrm>
              <a:off x="6344628" y="294031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1231" name="tx1231"/>
            <p:cNvSpPr/>
            <p:nvPr/>
          </p:nvSpPr>
          <p:spPr>
            <a:xfrm>
              <a:off x="6472746" y="295014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1232" name="tx1232"/>
            <p:cNvSpPr/>
            <p:nvPr/>
          </p:nvSpPr>
          <p:spPr>
            <a:xfrm>
              <a:off x="6600865" y="293048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1233" name="tx1233"/>
            <p:cNvSpPr/>
            <p:nvPr/>
          </p:nvSpPr>
          <p:spPr>
            <a:xfrm>
              <a:off x="6728984" y="29157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1234" name="tx1234"/>
            <p:cNvSpPr/>
            <p:nvPr/>
          </p:nvSpPr>
          <p:spPr>
            <a:xfrm>
              <a:off x="6857103" y="293048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1235" name="rc1235"/>
            <p:cNvSpPr/>
            <p:nvPr/>
          </p:nvSpPr>
          <p:spPr>
            <a:xfrm>
              <a:off x="5975689" y="3483127"/>
              <a:ext cx="986514" cy="367599"/>
            </a:xfrm>
            <a:prstGeom prst="rect">
              <a:avLst/>
            </a:prstGeom>
            <a:solidFill>
              <a:srgbClr val="EBEBEB">
                <a:alpha val="100000"/>
              </a:srgbClr>
            </a:solidFill>
          </p:spPr>
          <p:txBody>
            <a:bodyPr/>
            <a:lstStyle/>
            <a:p/>
          </p:txBody>
        </p:sp>
        <p:sp>
          <p:nvSpPr>
            <p:cNvPr id="1236" name="pl1236"/>
            <p:cNvSpPr/>
            <p:nvPr/>
          </p:nvSpPr>
          <p:spPr>
            <a:xfrm>
              <a:off x="5975689" y="377258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37" name="pl1237"/>
            <p:cNvSpPr/>
            <p:nvPr/>
          </p:nvSpPr>
          <p:spPr>
            <a:xfrm>
              <a:off x="5975689" y="364972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38" name="pl1238"/>
            <p:cNvSpPr/>
            <p:nvPr/>
          </p:nvSpPr>
          <p:spPr>
            <a:xfrm>
              <a:off x="5975689" y="352686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39" name="pl1239"/>
            <p:cNvSpPr/>
            <p:nvPr/>
          </p:nvSpPr>
          <p:spPr>
            <a:xfrm>
              <a:off x="5975689" y="383401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40" name="pl1240"/>
            <p:cNvSpPr/>
            <p:nvPr/>
          </p:nvSpPr>
          <p:spPr>
            <a:xfrm>
              <a:off x="5975689" y="371115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41" name="pl1241"/>
            <p:cNvSpPr/>
            <p:nvPr/>
          </p:nvSpPr>
          <p:spPr>
            <a:xfrm>
              <a:off x="5975689" y="358829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42" name="pl1242"/>
            <p:cNvSpPr/>
            <p:nvPr/>
          </p:nvSpPr>
          <p:spPr>
            <a:xfrm>
              <a:off x="6020530"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43" name="pl1243"/>
            <p:cNvSpPr/>
            <p:nvPr/>
          </p:nvSpPr>
          <p:spPr>
            <a:xfrm>
              <a:off x="6148649"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44" name="pl1244"/>
            <p:cNvSpPr/>
            <p:nvPr/>
          </p:nvSpPr>
          <p:spPr>
            <a:xfrm>
              <a:off x="6276768"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45" name="pl1245"/>
            <p:cNvSpPr/>
            <p:nvPr/>
          </p:nvSpPr>
          <p:spPr>
            <a:xfrm>
              <a:off x="6404887"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46" name="pl1246"/>
            <p:cNvSpPr/>
            <p:nvPr/>
          </p:nvSpPr>
          <p:spPr>
            <a:xfrm>
              <a:off x="6533005"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47" name="pl1247"/>
            <p:cNvSpPr/>
            <p:nvPr/>
          </p:nvSpPr>
          <p:spPr>
            <a:xfrm>
              <a:off x="6661124"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48" name="pl1248"/>
            <p:cNvSpPr/>
            <p:nvPr/>
          </p:nvSpPr>
          <p:spPr>
            <a:xfrm>
              <a:off x="6789243"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49" name="pl1249"/>
            <p:cNvSpPr/>
            <p:nvPr/>
          </p:nvSpPr>
          <p:spPr>
            <a:xfrm>
              <a:off x="6917362"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50" name="pl1250"/>
            <p:cNvSpPr/>
            <p:nvPr/>
          </p:nvSpPr>
          <p:spPr>
            <a:xfrm>
              <a:off x="6020530" y="3814360"/>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1251" name="pl1251"/>
            <p:cNvSpPr/>
            <p:nvPr/>
          </p:nvSpPr>
          <p:spPr>
            <a:xfrm>
              <a:off x="6020530" y="3819274"/>
              <a:ext cx="896831" cy="14743"/>
            </a:xfrm>
            <a:custGeom>
              <a:avLst/>
              <a:pathLst>
                <a:path w="896831" h="14743">
                  <a:moveTo>
                    <a:pt x="0" y="0"/>
                  </a:moveTo>
                  <a:lnTo>
                    <a:pt x="128118" y="14743"/>
                  </a:lnTo>
                  <a:lnTo>
                    <a:pt x="256237" y="14743"/>
                  </a:lnTo>
                  <a:lnTo>
                    <a:pt x="384356" y="14743"/>
                  </a:lnTo>
                  <a:lnTo>
                    <a:pt x="512475" y="9828"/>
                  </a:lnTo>
                  <a:lnTo>
                    <a:pt x="640593" y="14743"/>
                  </a:lnTo>
                  <a:lnTo>
                    <a:pt x="768712" y="9828"/>
                  </a:lnTo>
                  <a:lnTo>
                    <a:pt x="896831" y="14743"/>
                  </a:lnTo>
                </a:path>
              </a:pathLst>
            </a:custGeom>
            <a:ln w="40651" cap="flat">
              <a:solidFill>
                <a:srgbClr val="BEBEBE">
                  <a:alpha val="69803"/>
                </a:srgbClr>
              </a:solidFill>
              <a:prstDash val="solid"/>
              <a:round/>
            </a:ln>
          </p:spPr>
          <p:txBody>
            <a:bodyPr/>
            <a:lstStyle/>
            <a:p/>
          </p:txBody>
        </p:sp>
        <p:sp>
          <p:nvSpPr>
            <p:cNvPr id="1252" name="pl1252"/>
            <p:cNvSpPr/>
            <p:nvPr/>
          </p:nvSpPr>
          <p:spPr>
            <a:xfrm>
              <a:off x="6020530" y="3819274"/>
              <a:ext cx="896831" cy="14743"/>
            </a:xfrm>
            <a:custGeom>
              <a:avLst/>
              <a:pathLst>
                <a:path w="896831" h="14743">
                  <a:moveTo>
                    <a:pt x="0" y="0"/>
                  </a:moveTo>
                  <a:lnTo>
                    <a:pt x="128118" y="14743"/>
                  </a:lnTo>
                  <a:lnTo>
                    <a:pt x="256237" y="14743"/>
                  </a:lnTo>
                  <a:lnTo>
                    <a:pt x="384356" y="14743"/>
                  </a:lnTo>
                  <a:lnTo>
                    <a:pt x="512475" y="9828"/>
                  </a:lnTo>
                  <a:lnTo>
                    <a:pt x="640593" y="14743"/>
                  </a:lnTo>
                  <a:lnTo>
                    <a:pt x="768712" y="9828"/>
                  </a:lnTo>
                  <a:lnTo>
                    <a:pt x="896831" y="14743"/>
                  </a:lnTo>
                </a:path>
              </a:pathLst>
            </a:custGeom>
            <a:ln w="35231" cap="flat">
              <a:solidFill>
                <a:srgbClr val="BEBEBE">
                  <a:alpha val="69803"/>
                </a:srgbClr>
              </a:solidFill>
              <a:prstDash val="solid"/>
              <a:round/>
            </a:ln>
          </p:spPr>
          <p:txBody>
            <a:bodyPr/>
            <a:lstStyle/>
            <a:p/>
          </p:txBody>
        </p:sp>
        <p:sp>
          <p:nvSpPr>
            <p:cNvPr id="1253" name="pl1253"/>
            <p:cNvSpPr/>
            <p:nvPr/>
          </p:nvSpPr>
          <p:spPr>
            <a:xfrm>
              <a:off x="6020530" y="3814360"/>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1254" name="pl1254"/>
            <p:cNvSpPr/>
            <p:nvPr/>
          </p:nvSpPr>
          <p:spPr>
            <a:xfrm>
              <a:off x="6020530" y="3819274"/>
              <a:ext cx="896831" cy="14743"/>
            </a:xfrm>
            <a:custGeom>
              <a:avLst/>
              <a:pathLst>
                <a:path w="896831" h="14743">
                  <a:moveTo>
                    <a:pt x="0" y="0"/>
                  </a:moveTo>
                  <a:lnTo>
                    <a:pt x="128118" y="14743"/>
                  </a:lnTo>
                  <a:lnTo>
                    <a:pt x="256237" y="14743"/>
                  </a:lnTo>
                  <a:lnTo>
                    <a:pt x="384356" y="14743"/>
                  </a:lnTo>
                  <a:lnTo>
                    <a:pt x="512475" y="9828"/>
                  </a:lnTo>
                  <a:lnTo>
                    <a:pt x="640593" y="14743"/>
                  </a:lnTo>
                  <a:lnTo>
                    <a:pt x="768712" y="9828"/>
                  </a:lnTo>
                  <a:lnTo>
                    <a:pt x="896831" y="14743"/>
                  </a:lnTo>
                </a:path>
              </a:pathLst>
            </a:custGeom>
            <a:ln w="40651" cap="flat">
              <a:solidFill>
                <a:srgbClr val="000000">
                  <a:alpha val="100000"/>
                </a:srgbClr>
              </a:solidFill>
              <a:prstDash val="solid"/>
              <a:round/>
            </a:ln>
          </p:spPr>
          <p:txBody>
            <a:bodyPr/>
            <a:lstStyle/>
            <a:p/>
          </p:txBody>
        </p:sp>
        <p:sp>
          <p:nvSpPr>
            <p:cNvPr id="1255" name="pl1255"/>
            <p:cNvSpPr/>
            <p:nvPr/>
          </p:nvSpPr>
          <p:spPr>
            <a:xfrm>
              <a:off x="6020530" y="3819274"/>
              <a:ext cx="896831" cy="14743"/>
            </a:xfrm>
            <a:custGeom>
              <a:avLst/>
              <a:pathLst>
                <a:path w="896831" h="14743">
                  <a:moveTo>
                    <a:pt x="0" y="0"/>
                  </a:moveTo>
                  <a:lnTo>
                    <a:pt x="128118" y="14743"/>
                  </a:lnTo>
                  <a:lnTo>
                    <a:pt x="256237" y="14743"/>
                  </a:lnTo>
                  <a:lnTo>
                    <a:pt x="384356" y="14743"/>
                  </a:lnTo>
                  <a:lnTo>
                    <a:pt x="512475" y="9828"/>
                  </a:lnTo>
                  <a:lnTo>
                    <a:pt x="640593" y="14743"/>
                  </a:lnTo>
                  <a:lnTo>
                    <a:pt x="768712" y="9828"/>
                  </a:lnTo>
                  <a:lnTo>
                    <a:pt x="896831" y="14743"/>
                  </a:lnTo>
                </a:path>
              </a:pathLst>
            </a:custGeom>
            <a:ln w="35231" cap="flat">
              <a:solidFill>
                <a:srgbClr val="F26A21">
                  <a:alpha val="100000"/>
                </a:srgbClr>
              </a:solidFill>
              <a:prstDash val="solid"/>
              <a:round/>
            </a:ln>
          </p:spPr>
          <p:txBody>
            <a:bodyPr/>
            <a:lstStyle/>
            <a:p/>
          </p:txBody>
        </p:sp>
        <p:sp>
          <p:nvSpPr>
            <p:cNvPr id="1256" name="pl1256"/>
            <p:cNvSpPr/>
            <p:nvPr/>
          </p:nvSpPr>
          <p:spPr>
            <a:xfrm>
              <a:off x="5975689" y="383401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257" name="tx1257"/>
            <p:cNvSpPr/>
            <p:nvPr/>
          </p:nvSpPr>
          <p:spPr>
            <a:xfrm>
              <a:off x="5990401" y="365624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258" name="tx1258"/>
            <p:cNvSpPr/>
            <p:nvPr/>
          </p:nvSpPr>
          <p:spPr>
            <a:xfrm>
              <a:off x="6118520" y="3670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59" name="tx1259"/>
            <p:cNvSpPr/>
            <p:nvPr/>
          </p:nvSpPr>
          <p:spPr>
            <a:xfrm>
              <a:off x="6246638" y="3670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60" name="tx1260"/>
            <p:cNvSpPr/>
            <p:nvPr/>
          </p:nvSpPr>
          <p:spPr>
            <a:xfrm>
              <a:off x="6374757" y="3670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61" name="tx1261"/>
            <p:cNvSpPr/>
            <p:nvPr/>
          </p:nvSpPr>
          <p:spPr>
            <a:xfrm>
              <a:off x="6502876" y="366607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262" name="tx1262"/>
            <p:cNvSpPr/>
            <p:nvPr/>
          </p:nvSpPr>
          <p:spPr>
            <a:xfrm>
              <a:off x="6630995" y="3670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63" name="tx1263"/>
            <p:cNvSpPr/>
            <p:nvPr/>
          </p:nvSpPr>
          <p:spPr>
            <a:xfrm>
              <a:off x="6759113" y="366607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264" name="tx1264"/>
            <p:cNvSpPr/>
            <p:nvPr/>
          </p:nvSpPr>
          <p:spPr>
            <a:xfrm>
              <a:off x="6887232" y="3670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65" name="rc1265"/>
            <p:cNvSpPr/>
            <p:nvPr/>
          </p:nvSpPr>
          <p:spPr>
            <a:xfrm>
              <a:off x="5975689" y="4135168"/>
              <a:ext cx="986514" cy="367599"/>
            </a:xfrm>
            <a:prstGeom prst="rect">
              <a:avLst/>
            </a:prstGeom>
            <a:solidFill>
              <a:srgbClr val="EBEBEB">
                <a:alpha val="100000"/>
              </a:srgbClr>
            </a:solidFill>
          </p:spPr>
          <p:txBody>
            <a:bodyPr/>
            <a:lstStyle/>
            <a:p/>
          </p:txBody>
        </p:sp>
        <p:sp>
          <p:nvSpPr>
            <p:cNvPr id="1266" name="pl1266"/>
            <p:cNvSpPr/>
            <p:nvPr/>
          </p:nvSpPr>
          <p:spPr>
            <a:xfrm>
              <a:off x="5975689" y="442462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67" name="pl1267"/>
            <p:cNvSpPr/>
            <p:nvPr/>
          </p:nvSpPr>
          <p:spPr>
            <a:xfrm>
              <a:off x="5975689" y="430176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68" name="pl1268"/>
            <p:cNvSpPr/>
            <p:nvPr/>
          </p:nvSpPr>
          <p:spPr>
            <a:xfrm>
              <a:off x="5975689" y="417890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69" name="pl1269"/>
            <p:cNvSpPr/>
            <p:nvPr/>
          </p:nvSpPr>
          <p:spPr>
            <a:xfrm>
              <a:off x="5975689" y="448605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70" name="pl1270"/>
            <p:cNvSpPr/>
            <p:nvPr/>
          </p:nvSpPr>
          <p:spPr>
            <a:xfrm>
              <a:off x="5975689" y="436319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71" name="pl1271"/>
            <p:cNvSpPr/>
            <p:nvPr/>
          </p:nvSpPr>
          <p:spPr>
            <a:xfrm>
              <a:off x="5975689" y="424033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72" name="pl1272"/>
            <p:cNvSpPr/>
            <p:nvPr/>
          </p:nvSpPr>
          <p:spPr>
            <a:xfrm>
              <a:off x="6020530"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73" name="pl1273"/>
            <p:cNvSpPr/>
            <p:nvPr/>
          </p:nvSpPr>
          <p:spPr>
            <a:xfrm>
              <a:off x="6148649"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74" name="pl1274"/>
            <p:cNvSpPr/>
            <p:nvPr/>
          </p:nvSpPr>
          <p:spPr>
            <a:xfrm>
              <a:off x="6276768"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75" name="pl1275"/>
            <p:cNvSpPr/>
            <p:nvPr/>
          </p:nvSpPr>
          <p:spPr>
            <a:xfrm>
              <a:off x="6404887"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76" name="pl1276"/>
            <p:cNvSpPr/>
            <p:nvPr/>
          </p:nvSpPr>
          <p:spPr>
            <a:xfrm>
              <a:off x="6533005"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77" name="pl1277"/>
            <p:cNvSpPr/>
            <p:nvPr/>
          </p:nvSpPr>
          <p:spPr>
            <a:xfrm>
              <a:off x="6661124"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78" name="pl1278"/>
            <p:cNvSpPr/>
            <p:nvPr/>
          </p:nvSpPr>
          <p:spPr>
            <a:xfrm>
              <a:off x="6789243"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79" name="pl1279"/>
            <p:cNvSpPr/>
            <p:nvPr/>
          </p:nvSpPr>
          <p:spPr>
            <a:xfrm>
              <a:off x="6917362"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80" name="pl1280"/>
            <p:cNvSpPr/>
            <p:nvPr/>
          </p:nvSpPr>
          <p:spPr>
            <a:xfrm>
              <a:off x="6020530" y="4466401"/>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1281" name="pl1281"/>
            <p:cNvSpPr/>
            <p:nvPr/>
          </p:nvSpPr>
          <p:spPr>
            <a:xfrm>
              <a:off x="6020530" y="4481144"/>
              <a:ext cx="896831" cy="4914"/>
            </a:xfrm>
            <a:custGeom>
              <a:avLst/>
              <a:pathLst>
                <a:path w="896831" h="4914">
                  <a:moveTo>
                    <a:pt x="0" y="0"/>
                  </a:moveTo>
                  <a:lnTo>
                    <a:pt x="128118" y="4914"/>
                  </a:lnTo>
                  <a:lnTo>
                    <a:pt x="256237" y="4914"/>
                  </a:lnTo>
                  <a:lnTo>
                    <a:pt x="384356" y="4914"/>
                  </a:lnTo>
                  <a:lnTo>
                    <a:pt x="512475" y="4914"/>
                  </a:lnTo>
                  <a:lnTo>
                    <a:pt x="640593" y="4914"/>
                  </a:lnTo>
                  <a:lnTo>
                    <a:pt x="768712" y="4914"/>
                  </a:lnTo>
                  <a:lnTo>
                    <a:pt x="896831" y="4914"/>
                  </a:lnTo>
                </a:path>
              </a:pathLst>
            </a:custGeom>
            <a:ln w="40651" cap="flat">
              <a:solidFill>
                <a:srgbClr val="BEBEBE">
                  <a:alpha val="69803"/>
                </a:srgbClr>
              </a:solidFill>
              <a:prstDash val="solid"/>
              <a:round/>
            </a:ln>
          </p:spPr>
          <p:txBody>
            <a:bodyPr/>
            <a:lstStyle/>
            <a:p/>
          </p:txBody>
        </p:sp>
        <p:sp>
          <p:nvSpPr>
            <p:cNvPr id="1282" name="pl1282"/>
            <p:cNvSpPr/>
            <p:nvPr/>
          </p:nvSpPr>
          <p:spPr>
            <a:xfrm>
              <a:off x="6020530" y="4481144"/>
              <a:ext cx="896831" cy="4914"/>
            </a:xfrm>
            <a:custGeom>
              <a:avLst/>
              <a:pathLst>
                <a:path w="896831" h="4914">
                  <a:moveTo>
                    <a:pt x="0" y="0"/>
                  </a:moveTo>
                  <a:lnTo>
                    <a:pt x="128118" y="4914"/>
                  </a:lnTo>
                  <a:lnTo>
                    <a:pt x="256237" y="4914"/>
                  </a:lnTo>
                  <a:lnTo>
                    <a:pt x="384356" y="4914"/>
                  </a:lnTo>
                  <a:lnTo>
                    <a:pt x="512475" y="4914"/>
                  </a:lnTo>
                  <a:lnTo>
                    <a:pt x="640593" y="4914"/>
                  </a:lnTo>
                  <a:lnTo>
                    <a:pt x="768712" y="4914"/>
                  </a:lnTo>
                  <a:lnTo>
                    <a:pt x="896831" y="4914"/>
                  </a:lnTo>
                </a:path>
              </a:pathLst>
            </a:custGeom>
            <a:ln w="35231" cap="flat">
              <a:solidFill>
                <a:srgbClr val="BEBEBE">
                  <a:alpha val="69803"/>
                </a:srgbClr>
              </a:solidFill>
              <a:prstDash val="solid"/>
              <a:round/>
            </a:ln>
          </p:spPr>
          <p:txBody>
            <a:bodyPr/>
            <a:lstStyle/>
            <a:p/>
          </p:txBody>
        </p:sp>
        <p:sp>
          <p:nvSpPr>
            <p:cNvPr id="1283" name="pl1283"/>
            <p:cNvSpPr/>
            <p:nvPr/>
          </p:nvSpPr>
          <p:spPr>
            <a:xfrm>
              <a:off x="6020530" y="4466401"/>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1284" name="pl1284"/>
            <p:cNvSpPr/>
            <p:nvPr/>
          </p:nvSpPr>
          <p:spPr>
            <a:xfrm>
              <a:off x="6020530" y="4481144"/>
              <a:ext cx="896831" cy="4914"/>
            </a:xfrm>
            <a:custGeom>
              <a:avLst/>
              <a:pathLst>
                <a:path w="896831" h="4914">
                  <a:moveTo>
                    <a:pt x="0" y="0"/>
                  </a:moveTo>
                  <a:lnTo>
                    <a:pt x="128118" y="4914"/>
                  </a:lnTo>
                  <a:lnTo>
                    <a:pt x="256237" y="4914"/>
                  </a:lnTo>
                  <a:lnTo>
                    <a:pt x="384356" y="4914"/>
                  </a:lnTo>
                  <a:lnTo>
                    <a:pt x="512475" y="4914"/>
                  </a:lnTo>
                  <a:lnTo>
                    <a:pt x="640593" y="4914"/>
                  </a:lnTo>
                  <a:lnTo>
                    <a:pt x="768712" y="4914"/>
                  </a:lnTo>
                  <a:lnTo>
                    <a:pt x="896831" y="4914"/>
                  </a:lnTo>
                </a:path>
              </a:pathLst>
            </a:custGeom>
            <a:ln w="40651" cap="flat">
              <a:solidFill>
                <a:srgbClr val="000000">
                  <a:alpha val="100000"/>
                </a:srgbClr>
              </a:solidFill>
              <a:prstDash val="solid"/>
              <a:round/>
            </a:ln>
          </p:spPr>
          <p:txBody>
            <a:bodyPr/>
            <a:lstStyle/>
            <a:p/>
          </p:txBody>
        </p:sp>
        <p:sp>
          <p:nvSpPr>
            <p:cNvPr id="1285" name="pl1285"/>
            <p:cNvSpPr/>
            <p:nvPr/>
          </p:nvSpPr>
          <p:spPr>
            <a:xfrm>
              <a:off x="6020530" y="4481144"/>
              <a:ext cx="896831" cy="4914"/>
            </a:xfrm>
            <a:custGeom>
              <a:avLst/>
              <a:pathLst>
                <a:path w="896831" h="4914">
                  <a:moveTo>
                    <a:pt x="0" y="0"/>
                  </a:moveTo>
                  <a:lnTo>
                    <a:pt x="128118" y="4914"/>
                  </a:lnTo>
                  <a:lnTo>
                    <a:pt x="256237" y="4914"/>
                  </a:lnTo>
                  <a:lnTo>
                    <a:pt x="384356" y="4914"/>
                  </a:lnTo>
                  <a:lnTo>
                    <a:pt x="512475" y="4914"/>
                  </a:lnTo>
                  <a:lnTo>
                    <a:pt x="640593" y="4914"/>
                  </a:lnTo>
                  <a:lnTo>
                    <a:pt x="768712" y="4914"/>
                  </a:lnTo>
                  <a:lnTo>
                    <a:pt x="896831" y="4914"/>
                  </a:lnTo>
                </a:path>
              </a:pathLst>
            </a:custGeom>
            <a:ln w="35231" cap="flat">
              <a:solidFill>
                <a:srgbClr val="F26A21">
                  <a:alpha val="100000"/>
                </a:srgbClr>
              </a:solidFill>
              <a:prstDash val="solid"/>
              <a:round/>
            </a:ln>
          </p:spPr>
          <p:txBody>
            <a:bodyPr/>
            <a:lstStyle/>
            <a:p/>
          </p:txBody>
        </p:sp>
        <p:sp>
          <p:nvSpPr>
            <p:cNvPr id="1286" name="pl1286"/>
            <p:cNvSpPr/>
            <p:nvPr/>
          </p:nvSpPr>
          <p:spPr>
            <a:xfrm>
              <a:off x="5975689" y="448605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287" name="tx1287"/>
            <p:cNvSpPr/>
            <p:nvPr/>
          </p:nvSpPr>
          <p:spPr>
            <a:xfrm>
              <a:off x="5990401" y="431811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288" name="tx1288"/>
            <p:cNvSpPr/>
            <p:nvPr/>
          </p:nvSpPr>
          <p:spPr>
            <a:xfrm>
              <a:off x="6118520" y="4323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89" name="tx1289"/>
            <p:cNvSpPr/>
            <p:nvPr/>
          </p:nvSpPr>
          <p:spPr>
            <a:xfrm>
              <a:off x="6246638" y="4323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90" name="tx1290"/>
            <p:cNvSpPr/>
            <p:nvPr/>
          </p:nvSpPr>
          <p:spPr>
            <a:xfrm>
              <a:off x="6374757" y="4323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91" name="tx1291"/>
            <p:cNvSpPr/>
            <p:nvPr/>
          </p:nvSpPr>
          <p:spPr>
            <a:xfrm>
              <a:off x="6502876" y="4323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92" name="tx1292"/>
            <p:cNvSpPr/>
            <p:nvPr/>
          </p:nvSpPr>
          <p:spPr>
            <a:xfrm>
              <a:off x="6630995" y="4323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93" name="tx1293"/>
            <p:cNvSpPr/>
            <p:nvPr/>
          </p:nvSpPr>
          <p:spPr>
            <a:xfrm>
              <a:off x="6759113" y="4323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94" name="tx1294"/>
            <p:cNvSpPr/>
            <p:nvPr/>
          </p:nvSpPr>
          <p:spPr>
            <a:xfrm>
              <a:off x="6887232" y="4323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95" name="rc1295"/>
            <p:cNvSpPr/>
            <p:nvPr/>
          </p:nvSpPr>
          <p:spPr>
            <a:xfrm>
              <a:off x="5975689" y="4787209"/>
              <a:ext cx="986514" cy="367599"/>
            </a:xfrm>
            <a:prstGeom prst="rect">
              <a:avLst/>
            </a:prstGeom>
            <a:solidFill>
              <a:srgbClr val="EBEBEB">
                <a:alpha val="100000"/>
              </a:srgbClr>
            </a:solidFill>
          </p:spPr>
          <p:txBody>
            <a:bodyPr/>
            <a:lstStyle/>
            <a:p/>
          </p:txBody>
        </p:sp>
        <p:sp>
          <p:nvSpPr>
            <p:cNvPr id="1296" name="pl1296"/>
            <p:cNvSpPr/>
            <p:nvPr/>
          </p:nvSpPr>
          <p:spPr>
            <a:xfrm>
              <a:off x="5975689" y="507666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97" name="pl1297"/>
            <p:cNvSpPr/>
            <p:nvPr/>
          </p:nvSpPr>
          <p:spPr>
            <a:xfrm>
              <a:off x="5975689" y="495380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98" name="pl1298"/>
            <p:cNvSpPr/>
            <p:nvPr/>
          </p:nvSpPr>
          <p:spPr>
            <a:xfrm>
              <a:off x="5975689" y="483094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99" name="pl1299"/>
            <p:cNvSpPr/>
            <p:nvPr/>
          </p:nvSpPr>
          <p:spPr>
            <a:xfrm>
              <a:off x="5975689" y="513809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00" name="pl1300"/>
            <p:cNvSpPr/>
            <p:nvPr/>
          </p:nvSpPr>
          <p:spPr>
            <a:xfrm>
              <a:off x="5975689" y="501523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01" name="pl1301"/>
            <p:cNvSpPr/>
            <p:nvPr/>
          </p:nvSpPr>
          <p:spPr>
            <a:xfrm>
              <a:off x="5975689" y="489237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02" name="pl1302"/>
            <p:cNvSpPr/>
            <p:nvPr/>
          </p:nvSpPr>
          <p:spPr>
            <a:xfrm>
              <a:off x="6020530"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03" name="pl1303"/>
            <p:cNvSpPr/>
            <p:nvPr/>
          </p:nvSpPr>
          <p:spPr>
            <a:xfrm>
              <a:off x="6148649"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04" name="pl1304"/>
            <p:cNvSpPr/>
            <p:nvPr/>
          </p:nvSpPr>
          <p:spPr>
            <a:xfrm>
              <a:off x="6276768"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05" name="pl1305"/>
            <p:cNvSpPr/>
            <p:nvPr/>
          </p:nvSpPr>
          <p:spPr>
            <a:xfrm>
              <a:off x="6404887"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06" name="pl1306"/>
            <p:cNvSpPr/>
            <p:nvPr/>
          </p:nvSpPr>
          <p:spPr>
            <a:xfrm>
              <a:off x="6533005"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07" name="pl1307"/>
            <p:cNvSpPr/>
            <p:nvPr/>
          </p:nvSpPr>
          <p:spPr>
            <a:xfrm>
              <a:off x="6661124"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08" name="pl1308"/>
            <p:cNvSpPr/>
            <p:nvPr/>
          </p:nvSpPr>
          <p:spPr>
            <a:xfrm>
              <a:off x="6789243"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09" name="pl1309"/>
            <p:cNvSpPr/>
            <p:nvPr/>
          </p:nvSpPr>
          <p:spPr>
            <a:xfrm>
              <a:off x="6917362"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10" name="pl1310"/>
            <p:cNvSpPr/>
            <p:nvPr/>
          </p:nvSpPr>
          <p:spPr>
            <a:xfrm>
              <a:off x="6020530" y="5118442"/>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1311" name="pl1311"/>
            <p:cNvSpPr/>
            <p:nvPr/>
          </p:nvSpPr>
          <p:spPr>
            <a:xfrm>
              <a:off x="6020530" y="5133185"/>
              <a:ext cx="896831" cy="4914"/>
            </a:xfrm>
            <a:custGeom>
              <a:avLst/>
              <a:pathLst>
                <a:path w="896831" h="4914">
                  <a:moveTo>
                    <a:pt x="0" y="0"/>
                  </a:moveTo>
                  <a:lnTo>
                    <a:pt x="128118" y="4914"/>
                  </a:lnTo>
                  <a:lnTo>
                    <a:pt x="256237" y="4914"/>
                  </a:lnTo>
                  <a:lnTo>
                    <a:pt x="384356" y="4914"/>
                  </a:lnTo>
                  <a:lnTo>
                    <a:pt x="512475" y="4914"/>
                  </a:lnTo>
                  <a:lnTo>
                    <a:pt x="640593" y="4914"/>
                  </a:lnTo>
                  <a:lnTo>
                    <a:pt x="768712" y="4914"/>
                  </a:lnTo>
                  <a:lnTo>
                    <a:pt x="896831" y="4914"/>
                  </a:lnTo>
                </a:path>
              </a:pathLst>
            </a:custGeom>
            <a:ln w="40651" cap="flat">
              <a:solidFill>
                <a:srgbClr val="BEBEBE">
                  <a:alpha val="69803"/>
                </a:srgbClr>
              </a:solidFill>
              <a:prstDash val="solid"/>
              <a:round/>
            </a:ln>
          </p:spPr>
          <p:txBody>
            <a:bodyPr/>
            <a:lstStyle/>
            <a:p/>
          </p:txBody>
        </p:sp>
        <p:sp>
          <p:nvSpPr>
            <p:cNvPr id="1312" name="pl1312"/>
            <p:cNvSpPr/>
            <p:nvPr/>
          </p:nvSpPr>
          <p:spPr>
            <a:xfrm>
              <a:off x="6020530" y="5133185"/>
              <a:ext cx="896831" cy="4914"/>
            </a:xfrm>
            <a:custGeom>
              <a:avLst/>
              <a:pathLst>
                <a:path w="896831" h="4914">
                  <a:moveTo>
                    <a:pt x="0" y="0"/>
                  </a:moveTo>
                  <a:lnTo>
                    <a:pt x="128118" y="4914"/>
                  </a:lnTo>
                  <a:lnTo>
                    <a:pt x="256237" y="4914"/>
                  </a:lnTo>
                  <a:lnTo>
                    <a:pt x="384356" y="4914"/>
                  </a:lnTo>
                  <a:lnTo>
                    <a:pt x="512475" y="4914"/>
                  </a:lnTo>
                  <a:lnTo>
                    <a:pt x="640593" y="4914"/>
                  </a:lnTo>
                  <a:lnTo>
                    <a:pt x="768712" y="4914"/>
                  </a:lnTo>
                  <a:lnTo>
                    <a:pt x="896831" y="4914"/>
                  </a:lnTo>
                </a:path>
              </a:pathLst>
            </a:custGeom>
            <a:ln w="35231" cap="flat">
              <a:solidFill>
                <a:srgbClr val="BEBEBE">
                  <a:alpha val="69803"/>
                </a:srgbClr>
              </a:solidFill>
              <a:prstDash val="solid"/>
              <a:round/>
            </a:ln>
          </p:spPr>
          <p:txBody>
            <a:bodyPr/>
            <a:lstStyle/>
            <a:p/>
          </p:txBody>
        </p:sp>
        <p:sp>
          <p:nvSpPr>
            <p:cNvPr id="1313" name="pl1313"/>
            <p:cNvSpPr/>
            <p:nvPr/>
          </p:nvSpPr>
          <p:spPr>
            <a:xfrm>
              <a:off x="6020530" y="5118442"/>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1314" name="pl1314"/>
            <p:cNvSpPr/>
            <p:nvPr/>
          </p:nvSpPr>
          <p:spPr>
            <a:xfrm>
              <a:off x="6020530" y="5133185"/>
              <a:ext cx="896831" cy="4914"/>
            </a:xfrm>
            <a:custGeom>
              <a:avLst/>
              <a:pathLst>
                <a:path w="896831" h="4914">
                  <a:moveTo>
                    <a:pt x="0" y="0"/>
                  </a:moveTo>
                  <a:lnTo>
                    <a:pt x="128118" y="4914"/>
                  </a:lnTo>
                  <a:lnTo>
                    <a:pt x="256237" y="4914"/>
                  </a:lnTo>
                  <a:lnTo>
                    <a:pt x="384356" y="4914"/>
                  </a:lnTo>
                  <a:lnTo>
                    <a:pt x="512475" y="4914"/>
                  </a:lnTo>
                  <a:lnTo>
                    <a:pt x="640593" y="4914"/>
                  </a:lnTo>
                  <a:lnTo>
                    <a:pt x="768712" y="4914"/>
                  </a:lnTo>
                  <a:lnTo>
                    <a:pt x="896831" y="4914"/>
                  </a:lnTo>
                </a:path>
              </a:pathLst>
            </a:custGeom>
            <a:ln w="40651" cap="flat">
              <a:solidFill>
                <a:srgbClr val="000000">
                  <a:alpha val="100000"/>
                </a:srgbClr>
              </a:solidFill>
              <a:prstDash val="solid"/>
              <a:round/>
            </a:ln>
          </p:spPr>
          <p:txBody>
            <a:bodyPr/>
            <a:lstStyle/>
            <a:p/>
          </p:txBody>
        </p:sp>
        <p:sp>
          <p:nvSpPr>
            <p:cNvPr id="1315" name="pl1315"/>
            <p:cNvSpPr/>
            <p:nvPr/>
          </p:nvSpPr>
          <p:spPr>
            <a:xfrm>
              <a:off x="6020530" y="5133185"/>
              <a:ext cx="896831" cy="4914"/>
            </a:xfrm>
            <a:custGeom>
              <a:avLst/>
              <a:pathLst>
                <a:path w="896831" h="4914">
                  <a:moveTo>
                    <a:pt x="0" y="0"/>
                  </a:moveTo>
                  <a:lnTo>
                    <a:pt x="128118" y="4914"/>
                  </a:lnTo>
                  <a:lnTo>
                    <a:pt x="256237" y="4914"/>
                  </a:lnTo>
                  <a:lnTo>
                    <a:pt x="384356" y="4914"/>
                  </a:lnTo>
                  <a:lnTo>
                    <a:pt x="512475" y="4914"/>
                  </a:lnTo>
                  <a:lnTo>
                    <a:pt x="640593" y="4914"/>
                  </a:lnTo>
                  <a:lnTo>
                    <a:pt x="768712" y="4914"/>
                  </a:lnTo>
                  <a:lnTo>
                    <a:pt x="896831" y="4914"/>
                  </a:lnTo>
                </a:path>
              </a:pathLst>
            </a:custGeom>
            <a:ln w="35231" cap="flat">
              <a:solidFill>
                <a:srgbClr val="F26A21">
                  <a:alpha val="100000"/>
                </a:srgbClr>
              </a:solidFill>
              <a:prstDash val="solid"/>
              <a:round/>
            </a:ln>
          </p:spPr>
          <p:txBody>
            <a:bodyPr/>
            <a:lstStyle/>
            <a:p/>
          </p:txBody>
        </p:sp>
        <p:sp>
          <p:nvSpPr>
            <p:cNvPr id="1316" name="pl1316"/>
            <p:cNvSpPr/>
            <p:nvPr/>
          </p:nvSpPr>
          <p:spPr>
            <a:xfrm>
              <a:off x="5975689" y="5138099"/>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317" name="tx1317"/>
            <p:cNvSpPr/>
            <p:nvPr/>
          </p:nvSpPr>
          <p:spPr>
            <a:xfrm>
              <a:off x="5990401" y="497015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318" name="tx1318"/>
            <p:cNvSpPr/>
            <p:nvPr/>
          </p:nvSpPr>
          <p:spPr>
            <a:xfrm>
              <a:off x="6118520"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19" name="tx1319"/>
            <p:cNvSpPr/>
            <p:nvPr/>
          </p:nvSpPr>
          <p:spPr>
            <a:xfrm>
              <a:off x="6246638"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20" name="tx1320"/>
            <p:cNvSpPr/>
            <p:nvPr/>
          </p:nvSpPr>
          <p:spPr>
            <a:xfrm>
              <a:off x="6374757"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21" name="tx1321"/>
            <p:cNvSpPr/>
            <p:nvPr/>
          </p:nvSpPr>
          <p:spPr>
            <a:xfrm>
              <a:off x="6502876"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22" name="tx1322"/>
            <p:cNvSpPr/>
            <p:nvPr/>
          </p:nvSpPr>
          <p:spPr>
            <a:xfrm>
              <a:off x="6630995"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23" name="tx1323"/>
            <p:cNvSpPr/>
            <p:nvPr/>
          </p:nvSpPr>
          <p:spPr>
            <a:xfrm>
              <a:off x="6759113"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24" name="tx1324"/>
            <p:cNvSpPr/>
            <p:nvPr/>
          </p:nvSpPr>
          <p:spPr>
            <a:xfrm>
              <a:off x="6887232"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25" name="rc1325"/>
            <p:cNvSpPr/>
            <p:nvPr/>
          </p:nvSpPr>
          <p:spPr>
            <a:xfrm>
              <a:off x="7031792" y="874964"/>
              <a:ext cx="986514" cy="367599"/>
            </a:xfrm>
            <a:prstGeom prst="rect">
              <a:avLst/>
            </a:prstGeom>
            <a:solidFill>
              <a:srgbClr val="EBEBEB">
                <a:alpha val="100000"/>
              </a:srgbClr>
            </a:solidFill>
          </p:spPr>
          <p:txBody>
            <a:bodyPr/>
            <a:lstStyle/>
            <a:p/>
          </p:txBody>
        </p:sp>
        <p:sp>
          <p:nvSpPr>
            <p:cNvPr id="1326" name="pl1326"/>
            <p:cNvSpPr/>
            <p:nvPr/>
          </p:nvSpPr>
          <p:spPr>
            <a:xfrm>
              <a:off x="7031792" y="116442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327" name="pl1327"/>
            <p:cNvSpPr/>
            <p:nvPr/>
          </p:nvSpPr>
          <p:spPr>
            <a:xfrm>
              <a:off x="7031792" y="104156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328" name="pl1328"/>
            <p:cNvSpPr/>
            <p:nvPr/>
          </p:nvSpPr>
          <p:spPr>
            <a:xfrm>
              <a:off x="7031792" y="91870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329" name="pl1329"/>
            <p:cNvSpPr/>
            <p:nvPr/>
          </p:nvSpPr>
          <p:spPr>
            <a:xfrm>
              <a:off x="7031792" y="122585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30" name="pl1330"/>
            <p:cNvSpPr/>
            <p:nvPr/>
          </p:nvSpPr>
          <p:spPr>
            <a:xfrm>
              <a:off x="7031792" y="110299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31" name="pl1331"/>
            <p:cNvSpPr/>
            <p:nvPr/>
          </p:nvSpPr>
          <p:spPr>
            <a:xfrm>
              <a:off x="7031792" y="98013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32" name="pl1332"/>
            <p:cNvSpPr/>
            <p:nvPr/>
          </p:nvSpPr>
          <p:spPr>
            <a:xfrm>
              <a:off x="7076634"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33" name="pl1333"/>
            <p:cNvSpPr/>
            <p:nvPr/>
          </p:nvSpPr>
          <p:spPr>
            <a:xfrm>
              <a:off x="7204753"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34" name="pl1334"/>
            <p:cNvSpPr/>
            <p:nvPr/>
          </p:nvSpPr>
          <p:spPr>
            <a:xfrm>
              <a:off x="7332871"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35" name="pl1335"/>
            <p:cNvSpPr/>
            <p:nvPr/>
          </p:nvSpPr>
          <p:spPr>
            <a:xfrm>
              <a:off x="7460990"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36" name="pl1336"/>
            <p:cNvSpPr/>
            <p:nvPr/>
          </p:nvSpPr>
          <p:spPr>
            <a:xfrm>
              <a:off x="7589109"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37" name="pl1337"/>
            <p:cNvSpPr/>
            <p:nvPr/>
          </p:nvSpPr>
          <p:spPr>
            <a:xfrm>
              <a:off x="7717228"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38" name="pl1338"/>
            <p:cNvSpPr/>
            <p:nvPr/>
          </p:nvSpPr>
          <p:spPr>
            <a:xfrm>
              <a:off x="7845347"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39" name="pl1339"/>
            <p:cNvSpPr/>
            <p:nvPr/>
          </p:nvSpPr>
          <p:spPr>
            <a:xfrm>
              <a:off x="7973465"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40" name="pl1340"/>
            <p:cNvSpPr/>
            <p:nvPr/>
          </p:nvSpPr>
          <p:spPr>
            <a:xfrm>
              <a:off x="7076634" y="1206196"/>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1341" name="pl1341"/>
            <p:cNvSpPr/>
            <p:nvPr/>
          </p:nvSpPr>
          <p:spPr>
            <a:xfrm>
              <a:off x="7076634" y="1186539"/>
              <a:ext cx="896831" cy="39315"/>
            </a:xfrm>
            <a:custGeom>
              <a:avLst/>
              <a:pathLst>
                <a:path w="896831" h="39315">
                  <a:moveTo>
                    <a:pt x="0" y="34401"/>
                  </a:moveTo>
                  <a:lnTo>
                    <a:pt x="128118" y="34401"/>
                  </a:lnTo>
                  <a:lnTo>
                    <a:pt x="256237" y="39315"/>
                  </a:lnTo>
                  <a:lnTo>
                    <a:pt x="384356" y="39315"/>
                  </a:lnTo>
                  <a:lnTo>
                    <a:pt x="512475" y="0"/>
                  </a:lnTo>
                  <a:lnTo>
                    <a:pt x="640593" y="39315"/>
                  </a:lnTo>
                  <a:lnTo>
                    <a:pt x="768712" y="34401"/>
                  </a:lnTo>
                  <a:lnTo>
                    <a:pt x="896831" y="4914"/>
                  </a:lnTo>
                </a:path>
              </a:pathLst>
            </a:custGeom>
            <a:ln w="40651" cap="flat">
              <a:solidFill>
                <a:srgbClr val="BEBEBE">
                  <a:alpha val="69803"/>
                </a:srgbClr>
              </a:solidFill>
              <a:prstDash val="solid"/>
              <a:round/>
            </a:ln>
          </p:spPr>
          <p:txBody>
            <a:bodyPr/>
            <a:lstStyle/>
            <a:p/>
          </p:txBody>
        </p:sp>
        <p:sp>
          <p:nvSpPr>
            <p:cNvPr id="1342" name="pl1342"/>
            <p:cNvSpPr/>
            <p:nvPr/>
          </p:nvSpPr>
          <p:spPr>
            <a:xfrm>
              <a:off x="7076634" y="1186539"/>
              <a:ext cx="896831" cy="39315"/>
            </a:xfrm>
            <a:custGeom>
              <a:avLst/>
              <a:pathLst>
                <a:path w="896831" h="39315">
                  <a:moveTo>
                    <a:pt x="0" y="34401"/>
                  </a:moveTo>
                  <a:lnTo>
                    <a:pt x="128118" y="34401"/>
                  </a:lnTo>
                  <a:lnTo>
                    <a:pt x="256237" y="39315"/>
                  </a:lnTo>
                  <a:lnTo>
                    <a:pt x="384356" y="39315"/>
                  </a:lnTo>
                  <a:lnTo>
                    <a:pt x="512475" y="0"/>
                  </a:lnTo>
                  <a:lnTo>
                    <a:pt x="640593" y="39315"/>
                  </a:lnTo>
                  <a:lnTo>
                    <a:pt x="768712" y="34401"/>
                  </a:lnTo>
                  <a:lnTo>
                    <a:pt x="896831" y="4914"/>
                  </a:lnTo>
                </a:path>
              </a:pathLst>
            </a:custGeom>
            <a:ln w="35231" cap="flat">
              <a:solidFill>
                <a:srgbClr val="BEBEBE">
                  <a:alpha val="69803"/>
                </a:srgbClr>
              </a:solidFill>
              <a:prstDash val="solid"/>
              <a:round/>
            </a:ln>
          </p:spPr>
          <p:txBody>
            <a:bodyPr/>
            <a:lstStyle/>
            <a:p/>
          </p:txBody>
        </p:sp>
        <p:sp>
          <p:nvSpPr>
            <p:cNvPr id="1343" name="pl1343"/>
            <p:cNvSpPr/>
            <p:nvPr/>
          </p:nvSpPr>
          <p:spPr>
            <a:xfrm>
              <a:off x="7076634" y="1206196"/>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1344" name="pl1344"/>
            <p:cNvSpPr/>
            <p:nvPr/>
          </p:nvSpPr>
          <p:spPr>
            <a:xfrm>
              <a:off x="7076634" y="1186539"/>
              <a:ext cx="896831" cy="39315"/>
            </a:xfrm>
            <a:custGeom>
              <a:avLst/>
              <a:pathLst>
                <a:path w="896831" h="39315">
                  <a:moveTo>
                    <a:pt x="0" y="34401"/>
                  </a:moveTo>
                  <a:lnTo>
                    <a:pt x="128118" y="34401"/>
                  </a:lnTo>
                  <a:lnTo>
                    <a:pt x="256237" y="39315"/>
                  </a:lnTo>
                  <a:lnTo>
                    <a:pt x="384356" y="39315"/>
                  </a:lnTo>
                  <a:lnTo>
                    <a:pt x="512475" y="0"/>
                  </a:lnTo>
                  <a:lnTo>
                    <a:pt x="640593" y="39315"/>
                  </a:lnTo>
                  <a:lnTo>
                    <a:pt x="768712" y="34401"/>
                  </a:lnTo>
                  <a:lnTo>
                    <a:pt x="896831" y="4914"/>
                  </a:lnTo>
                </a:path>
              </a:pathLst>
            </a:custGeom>
            <a:ln w="40651" cap="flat">
              <a:solidFill>
                <a:srgbClr val="000000">
                  <a:alpha val="100000"/>
                </a:srgbClr>
              </a:solidFill>
              <a:prstDash val="solid"/>
              <a:round/>
            </a:ln>
          </p:spPr>
          <p:txBody>
            <a:bodyPr/>
            <a:lstStyle/>
            <a:p/>
          </p:txBody>
        </p:sp>
        <p:sp>
          <p:nvSpPr>
            <p:cNvPr id="1345" name="pl1345"/>
            <p:cNvSpPr/>
            <p:nvPr/>
          </p:nvSpPr>
          <p:spPr>
            <a:xfrm>
              <a:off x="7076634" y="1186539"/>
              <a:ext cx="896831" cy="39315"/>
            </a:xfrm>
            <a:custGeom>
              <a:avLst/>
              <a:pathLst>
                <a:path w="896831" h="39315">
                  <a:moveTo>
                    <a:pt x="0" y="34401"/>
                  </a:moveTo>
                  <a:lnTo>
                    <a:pt x="128118" y="34401"/>
                  </a:lnTo>
                  <a:lnTo>
                    <a:pt x="256237" y="39315"/>
                  </a:lnTo>
                  <a:lnTo>
                    <a:pt x="384356" y="39315"/>
                  </a:lnTo>
                  <a:lnTo>
                    <a:pt x="512475" y="0"/>
                  </a:lnTo>
                  <a:lnTo>
                    <a:pt x="640593" y="39315"/>
                  </a:lnTo>
                  <a:lnTo>
                    <a:pt x="768712" y="34401"/>
                  </a:lnTo>
                  <a:lnTo>
                    <a:pt x="896831" y="4914"/>
                  </a:lnTo>
                </a:path>
              </a:pathLst>
            </a:custGeom>
            <a:ln w="35231" cap="flat">
              <a:solidFill>
                <a:srgbClr val="F26A21">
                  <a:alpha val="100000"/>
                </a:srgbClr>
              </a:solidFill>
              <a:prstDash val="solid"/>
              <a:round/>
            </a:ln>
          </p:spPr>
          <p:txBody>
            <a:bodyPr/>
            <a:lstStyle/>
            <a:p/>
          </p:txBody>
        </p:sp>
        <p:sp>
          <p:nvSpPr>
            <p:cNvPr id="1346" name="pl1346"/>
            <p:cNvSpPr/>
            <p:nvPr/>
          </p:nvSpPr>
          <p:spPr>
            <a:xfrm>
              <a:off x="7031792" y="1225854"/>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347" name="tx1347"/>
            <p:cNvSpPr/>
            <p:nvPr/>
          </p:nvSpPr>
          <p:spPr>
            <a:xfrm>
              <a:off x="7046504" y="10579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348" name="tx1348"/>
            <p:cNvSpPr/>
            <p:nvPr/>
          </p:nvSpPr>
          <p:spPr>
            <a:xfrm>
              <a:off x="7174623" y="10579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349" name="tx1349"/>
            <p:cNvSpPr/>
            <p:nvPr/>
          </p:nvSpPr>
          <p:spPr>
            <a:xfrm>
              <a:off x="7302742" y="10628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50" name="tx1350"/>
            <p:cNvSpPr/>
            <p:nvPr/>
          </p:nvSpPr>
          <p:spPr>
            <a:xfrm>
              <a:off x="7430861" y="10628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51" name="tx1351"/>
            <p:cNvSpPr/>
            <p:nvPr/>
          </p:nvSpPr>
          <p:spPr>
            <a:xfrm>
              <a:off x="7558979" y="102351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352" name="tx1352"/>
            <p:cNvSpPr/>
            <p:nvPr/>
          </p:nvSpPr>
          <p:spPr>
            <a:xfrm>
              <a:off x="7687098" y="10628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53" name="tx1353"/>
            <p:cNvSpPr/>
            <p:nvPr/>
          </p:nvSpPr>
          <p:spPr>
            <a:xfrm>
              <a:off x="7815217" y="10579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354" name="tx1354"/>
            <p:cNvSpPr/>
            <p:nvPr/>
          </p:nvSpPr>
          <p:spPr>
            <a:xfrm>
              <a:off x="7943336" y="10284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355" name="rc1355"/>
            <p:cNvSpPr/>
            <p:nvPr/>
          </p:nvSpPr>
          <p:spPr>
            <a:xfrm>
              <a:off x="7031792" y="1527005"/>
              <a:ext cx="986514" cy="367599"/>
            </a:xfrm>
            <a:prstGeom prst="rect">
              <a:avLst/>
            </a:prstGeom>
            <a:solidFill>
              <a:srgbClr val="EBEBEB">
                <a:alpha val="100000"/>
              </a:srgbClr>
            </a:solidFill>
          </p:spPr>
          <p:txBody>
            <a:bodyPr/>
            <a:lstStyle/>
            <a:p/>
          </p:txBody>
        </p:sp>
        <p:sp>
          <p:nvSpPr>
            <p:cNvPr id="1356" name="pl1356"/>
            <p:cNvSpPr/>
            <p:nvPr/>
          </p:nvSpPr>
          <p:spPr>
            <a:xfrm>
              <a:off x="7031792" y="181646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357" name="pl1357"/>
            <p:cNvSpPr/>
            <p:nvPr/>
          </p:nvSpPr>
          <p:spPr>
            <a:xfrm>
              <a:off x="7031792" y="169360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358" name="pl1358"/>
            <p:cNvSpPr/>
            <p:nvPr/>
          </p:nvSpPr>
          <p:spPr>
            <a:xfrm>
              <a:off x="7031792" y="157074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359" name="pl1359"/>
            <p:cNvSpPr/>
            <p:nvPr/>
          </p:nvSpPr>
          <p:spPr>
            <a:xfrm>
              <a:off x="7031792" y="187789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60" name="pl1360"/>
            <p:cNvSpPr/>
            <p:nvPr/>
          </p:nvSpPr>
          <p:spPr>
            <a:xfrm>
              <a:off x="7031792" y="175503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61" name="pl1361"/>
            <p:cNvSpPr/>
            <p:nvPr/>
          </p:nvSpPr>
          <p:spPr>
            <a:xfrm>
              <a:off x="7031792" y="163217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62" name="pl1362"/>
            <p:cNvSpPr/>
            <p:nvPr/>
          </p:nvSpPr>
          <p:spPr>
            <a:xfrm>
              <a:off x="7076634"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63" name="pl1363"/>
            <p:cNvSpPr/>
            <p:nvPr/>
          </p:nvSpPr>
          <p:spPr>
            <a:xfrm>
              <a:off x="7204753"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64" name="pl1364"/>
            <p:cNvSpPr/>
            <p:nvPr/>
          </p:nvSpPr>
          <p:spPr>
            <a:xfrm>
              <a:off x="7332871"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65" name="pl1365"/>
            <p:cNvSpPr/>
            <p:nvPr/>
          </p:nvSpPr>
          <p:spPr>
            <a:xfrm>
              <a:off x="7460990"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66" name="pl1366"/>
            <p:cNvSpPr/>
            <p:nvPr/>
          </p:nvSpPr>
          <p:spPr>
            <a:xfrm>
              <a:off x="7589109"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67" name="pl1367"/>
            <p:cNvSpPr/>
            <p:nvPr/>
          </p:nvSpPr>
          <p:spPr>
            <a:xfrm>
              <a:off x="7717228"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68" name="pl1368"/>
            <p:cNvSpPr/>
            <p:nvPr/>
          </p:nvSpPr>
          <p:spPr>
            <a:xfrm>
              <a:off x="7845347"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69" name="pl1369"/>
            <p:cNvSpPr/>
            <p:nvPr/>
          </p:nvSpPr>
          <p:spPr>
            <a:xfrm>
              <a:off x="7973465"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70" name="pl1370"/>
            <p:cNvSpPr/>
            <p:nvPr/>
          </p:nvSpPr>
          <p:spPr>
            <a:xfrm>
              <a:off x="7076634" y="1858237"/>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1371" name="pl1371"/>
            <p:cNvSpPr/>
            <p:nvPr/>
          </p:nvSpPr>
          <p:spPr>
            <a:xfrm>
              <a:off x="7076634" y="1666574"/>
              <a:ext cx="896831" cy="211320"/>
            </a:xfrm>
            <a:custGeom>
              <a:avLst/>
              <a:pathLst>
                <a:path w="896831" h="211320">
                  <a:moveTo>
                    <a:pt x="0" y="186748"/>
                  </a:moveTo>
                  <a:lnTo>
                    <a:pt x="128118" y="211320"/>
                  </a:lnTo>
                  <a:lnTo>
                    <a:pt x="256237" y="196577"/>
                  </a:lnTo>
                  <a:lnTo>
                    <a:pt x="384356" y="196577"/>
                  </a:lnTo>
                  <a:lnTo>
                    <a:pt x="512475" y="137604"/>
                  </a:lnTo>
                  <a:lnTo>
                    <a:pt x="640593" y="0"/>
                  </a:lnTo>
                  <a:lnTo>
                    <a:pt x="768712" y="181833"/>
                  </a:lnTo>
                  <a:lnTo>
                    <a:pt x="896831" y="186748"/>
                  </a:lnTo>
                </a:path>
              </a:pathLst>
            </a:custGeom>
            <a:ln w="40651" cap="flat">
              <a:solidFill>
                <a:srgbClr val="BEBEBE">
                  <a:alpha val="69803"/>
                </a:srgbClr>
              </a:solidFill>
              <a:prstDash val="solid"/>
              <a:round/>
            </a:ln>
          </p:spPr>
          <p:txBody>
            <a:bodyPr/>
            <a:lstStyle/>
            <a:p/>
          </p:txBody>
        </p:sp>
        <p:sp>
          <p:nvSpPr>
            <p:cNvPr id="1372" name="pl1372"/>
            <p:cNvSpPr/>
            <p:nvPr/>
          </p:nvSpPr>
          <p:spPr>
            <a:xfrm>
              <a:off x="7076634" y="1666574"/>
              <a:ext cx="896831" cy="211320"/>
            </a:xfrm>
            <a:custGeom>
              <a:avLst/>
              <a:pathLst>
                <a:path w="896831" h="211320">
                  <a:moveTo>
                    <a:pt x="0" y="186748"/>
                  </a:moveTo>
                  <a:lnTo>
                    <a:pt x="128118" y="211320"/>
                  </a:lnTo>
                  <a:lnTo>
                    <a:pt x="256237" y="196577"/>
                  </a:lnTo>
                  <a:lnTo>
                    <a:pt x="384356" y="196577"/>
                  </a:lnTo>
                  <a:lnTo>
                    <a:pt x="512475" y="137604"/>
                  </a:lnTo>
                  <a:lnTo>
                    <a:pt x="640593" y="0"/>
                  </a:lnTo>
                  <a:lnTo>
                    <a:pt x="768712" y="181833"/>
                  </a:lnTo>
                  <a:lnTo>
                    <a:pt x="896831" y="186748"/>
                  </a:lnTo>
                </a:path>
              </a:pathLst>
            </a:custGeom>
            <a:ln w="35231" cap="flat">
              <a:solidFill>
                <a:srgbClr val="BEBEBE">
                  <a:alpha val="69803"/>
                </a:srgbClr>
              </a:solidFill>
              <a:prstDash val="solid"/>
              <a:round/>
            </a:ln>
          </p:spPr>
          <p:txBody>
            <a:bodyPr/>
            <a:lstStyle/>
            <a:p/>
          </p:txBody>
        </p:sp>
        <p:sp>
          <p:nvSpPr>
            <p:cNvPr id="1373" name="pl1373"/>
            <p:cNvSpPr/>
            <p:nvPr/>
          </p:nvSpPr>
          <p:spPr>
            <a:xfrm>
              <a:off x="7076634" y="1858237"/>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1374" name="pl1374"/>
            <p:cNvSpPr/>
            <p:nvPr/>
          </p:nvSpPr>
          <p:spPr>
            <a:xfrm>
              <a:off x="7076634" y="1666574"/>
              <a:ext cx="896831" cy="211320"/>
            </a:xfrm>
            <a:custGeom>
              <a:avLst/>
              <a:pathLst>
                <a:path w="896831" h="211320">
                  <a:moveTo>
                    <a:pt x="0" y="186748"/>
                  </a:moveTo>
                  <a:lnTo>
                    <a:pt x="128118" y="211320"/>
                  </a:lnTo>
                  <a:lnTo>
                    <a:pt x="256237" y="196577"/>
                  </a:lnTo>
                  <a:lnTo>
                    <a:pt x="384356" y="196577"/>
                  </a:lnTo>
                  <a:lnTo>
                    <a:pt x="512475" y="137604"/>
                  </a:lnTo>
                  <a:lnTo>
                    <a:pt x="640593" y="0"/>
                  </a:lnTo>
                  <a:lnTo>
                    <a:pt x="768712" y="181833"/>
                  </a:lnTo>
                  <a:lnTo>
                    <a:pt x="896831" y="186748"/>
                  </a:lnTo>
                </a:path>
              </a:pathLst>
            </a:custGeom>
            <a:ln w="40651" cap="flat">
              <a:solidFill>
                <a:srgbClr val="000000">
                  <a:alpha val="100000"/>
                </a:srgbClr>
              </a:solidFill>
              <a:prstDash val="solid"/>
              <a:round/>
            </a:ln>
          </p:spPr>
          <p:txBody>
            <a:bodyPr/>
            <a:lstStyle/>
            <a:p/>
          </p:txBody>
        </p:sp>
        <p:sp>
          <p:nvSpPr>
            <p:cNvPr id="1375" name="pl1375"/>
            <p:cNvSpPr/>
            <p:nvPr/>
          </p:nvSpPr>
          <p:spPr>
            <a:xfrm>
              <a:off x="7076634" y="1666574"/>
              <a:ext cx="896831" cy="211320"/>
            </a:xfrm>
            <a:custGeom>
              <a:avLst/>
              <a:pathLst>
                <a:path w="896831" h="211320">
                  <a:moveTo>
                    <a:pt x="0" y="186748"/>
                  </a:moveTo>
                  <a:lnTo>
                    <a:pt x="128118" y="211320"/>
                  </a:lnTo>
                  <a:lnTo>
                    <a:pt x="256237" y="196577"/>
                  </a:lnTo>
                  <a:lnTo>
                    <a:pt x="384356" y="196577"/>
                  </a:lnTo>
                  <a:lnTo>
                    <a:pt x="512475" y="137604"/>
                  </a:lnTo>
                  <a:lnTo>
                    <a:pt x="640593" y="0"/>
                  </a:lnTo>
                  <a:lnTo>
                    <a:pt x="768712" y="181833"/>
                  </a:lnTo>
                  <a:lnTo>
                    <a:pt x="896831" y="186748"/>
                  </a:lnTo>
                </a:path>
              </a:pathLst>
            </a:custGeom>
            <a:ln w="35231" cap="flat">
              <a:solidFill>
                <a:srgbClr val="F26A21">
                  <a:alpha val="100000"/>
                </a:srgbClr>
              </a:solidFill>
              <a:prstDash val="solid"/>
              <a:round/>
            </a:ln>
          </p:spPr>
          <p:txBody>
            <a:bodyPr/>
            <a:lstStyle/>
            <a:p/>
          </p:txBody>
        </p:sp>
        <p:sp>
          <p:nvSpPr>
            <p:cNvPr id="1376" name="pl1376"/>
            <p:cNvSpPr/>
            <p:nvPr/>
          </p:nvSpPr>
          <p:spPr>
            <a:xfrm>
              <a:off x="7031792" y="1877895"/>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377" name="tx1377"/>
            <p:cNvSpPr/>
            <p:nvPr/>
          </p:nvSpPr>
          <p:spPr>
            <a:xfrm>
              <a:off x="7046504" y="16902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378" name="tx1378"/>
            <p:cNvSpPr/>
            <p:nvPr/>
          </p:nvSpPr>
          <p:spPr>
            <a:xfrm>
              <a:off x="7174623"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79" name="tx1379"/>
            <p:cNvSpPr/>
            <p:nvPr/>
          </p:nvSpPr>
          <p:spPr>
            <a:xfrm>
              <a:off x="7302742" y="17001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380" name="tx1380"/>
            <p:cNvSpPr/>
            <p:nvPr/>
          </p:nvSpPr>
          <p:spPr>
            <a:xfrm>
              <a:off x="7430861" y="17001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381" name="tx1381"/>
            <p:cNvSpPr/>
            <p:nvPr/>
          </p:nvSpPr>
          <p:spPr>
            <a:xfrm>
              <a:off x="7528850" y="164115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382" name="tx1382"/>
            <p:cNvSpPr/>
            <p:nvPr/>
          </p:nvSpPr>
          <p:spPr>
            <a:xfrm>
              <a:off x="7656969" y="150354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43</a:t>
              </a:r>
            </a:p>
          </p:txBody>
        </p:sp>
        <p:sp>
          <p:nvSpPr>
            <p:cNvPr id="1383" name="tx1383"/>
            <p:cNvSpPr/>
            <p:nvPr/>
          </p:nvSpPr>
          <p:spPr>
            <a:xfrm>
              <a:off x="7815217" y="168538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384" name="tx1384"/>
            <p:cNvSpPr/>
            <p:nvPr/>
          </p:nvSpPr>
          <p:spPr>
            <a:xfrm>
              <a:off x="7943336" y="16902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385" name="rc1385"/>
            <p:cNvSpPr/>
            <p:nvPr/>
          </p:nvSpPr>
          <p:spPr>
            <a:xfrm>
              <a:off x="7031792" y="2179046"/>
              <a:ext cx="986514" cy="367599"/>
            </a:xfrm>
            <a:prstGeom prst="rect">
              <a:avLst/>
            </a:prstGeom>
            <a:solidFill>
              <a:srgbClr val="EBEBEB">
                <a:alpha val="100000"/>
              </a:srgbClr>
            </a:solidFill>
          </p:spPr>
          <p:txBody>
            <a:bodyPr/>
            <a:lstStyle/>
            <a:p/>
          </p:txBody>
        </p:sp>
        <p:sp>
          <p:nvSpPr>
            <p:cNvPr id="1386" name="pl1386"/>
            <p:cNvSpPr/>
            <p:nvPr/>
          </p:nvSpPr>
          <p:spPr>
            <a:xfrm>
              <a:off x="7031792" y="246850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387" name="pl1387"/>
            <p:cNvSpPr/>
            <p:nvPr/>
          </p:nvSpPr>
          <p:spPr>
            <a:xfrm>
              <a:off x="7031792" y="234564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388" name="pl1388"/>
            <p:cNvSpPr/>
            <p:nvPr/>
          </p:nvSpPr>
          <p:spPr>
            <a:xfrm>
              <a:off x="7031792" y="222278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389" name="pl1389"/>
            <p:cNvSpPr/>
            <p:nvPr/>
          </p:nvSpPr>
          <p:spPr>
            <a:xfrm>
              <a:off x="7031792" y="252993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90" name="pl1390"/>
            <p:cNvSpPr/>
            <p:nvPr/>
          </p:nvSpPr>
          <p:spPr>
            <a:xfrm>
              <a:off x="7031792" y="240707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91" name="pl1391"/>
            <p:cNvSpPr/>
            <p:nvPr/>
          </p:nvSpPr>
          <p:spPr>
            <a:xfrm>
              <a:off x="7031792" y="228421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92" name="pl1392"/>
            <p:cNvSpPr/>
            <p:nvPr/>
          </p:nvSpPr>
          <p:spPr>
            <a:xfrm>
              <a:off x="7076634"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93" name="pl1393"/>
            <p:cNvSpPr/>
            <p:nvPr/>
          </p:nvSpPr>
          <p:spPr>
            <a:xfrm>
              <a:off x="7204753"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94" name="pl1394"/>
            <p:cNvSpPr/>
            <p:nvPr/>
          </p:nvSpPr>
          <p:spPr>
            <a:xfrm>
              <a:off x="7332871"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95" name="pl1395"/>
            <p:cNvSpPr/>
            <p:nvPr/>
          </p:nvSpPr>
          <p:spPr>
            <a:xfrm>
              <a:off x="7460990"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96" name="pl1396"/>
            <p:cNvSpPr/>
            <p:nvPr/>
          </p:nvSpPr>
          <p:spPr>
            <a:xfrm>
              <a:off x="7589109"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97" name="pl1397"/>
            <p:cNvSpPr/>
            <p:nvPr/>
          </p:nvSpPr>
          <p:spPr>
            <a:xfrm>
              <a:off x="7717228"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98" name="pl1398"/>
            <p:cNvSpPr/>
            <p:nvPr/>
          </p:nvSpPr>
          <p:spPr>
            <a:xfrm>
              <a:off x="7845347"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99" name="pl1399"/>
            <p:cNvSpPr/>
            <p:nvPr/>
          </p:nvSpPr>
          <p:spPr>
            <a:xfrm>
              <a:off x="7973465"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00" name="pl1400"/>
            <p:cNvSpPr/>
            <p:nvPr/>
          </p:nvSpPr>
          <p:spPr>
            <a:xfrm>
              <a:off x="7076634" y="2510278"/>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1401" name="pl1401"/>
            <p:cNvSpPr/>
            <p:nvPr/>
          </p:nvSpPr>
          <p:spPr>
            <a:xfrm>
              <a:off x="7076634" y="2485706"/>
              <a:ext cx="896831" cy="44229"/>
            </a:xfrm>
            <a:custGeom>
              <a:avLst/>
              <a:pathLst>
                <a:path w="896831" h="44229">
                  <a:moveTo>
                    <a:pt x="0" y="39315"/>
                  </a:moveTo>
                  <a:lnTo>
                    <a:pt x="128118" y="44229"/>
                  </a:lnTo>
                  <a:lnTo>
                    <a:pt x="256237" y="0"/>
                  </a:lnTo>
                  <a:lnTo>
                    <a:pt x="384356" y="4914"/>
                  </a:lnTo>
                  <a:lnTo>
                    <a:pt x="512475" y="34401"/>
                  </a:lnTo>
                  <a:lnTo>
                    <a:pt x="640593" y="9828"/>
                  </a:lnTo>
                  <a:lnTo>
                    <a:pt x="768712" y="44229"/>
                  </a:lnTo>
                  <a:lnTo>
                    <a:pt x="896831" y="44229"/>
                  </a:lnTo>
                </a:path>
              </a:pathLst>
            </a:custGeom>
            <a:ln w="40651" cap="flat">
              <a:solidFill>
                <a:srgbClr val="BEBEBE">
                  <a:alpha val="69803"/>
                </a:srgbClr>
              </a:solidFill>
              <a:prstDash val="solid"/>
              <a:round/>
            </a:ln>
          </p:spPr>
          <p:txBody>
            <a:bodyPr/>
            <a:lstStyle/>
            <a:p/>
          </p:txBody>
        </p:sp>
        <p:sp>
          <p:nvSpPr>
            <p:cNvPr id="1402" name="pl1402"/>
            <p:cNvSpPr/>
            <p:nvPr/>
          </p:nvSpPr>
          <p:spPr>
            <a:xfrm>
              <a:off x="7076634" y="2485706"/>
              <a:ext cx="896831" cy="44229"/>
            </a:xfrm>
            <a:custGeom>
              <a:avLst/>
              <a:pathLst>
                <a:path w="896831" h="44229">
                  <a:moveTo>
                    <a:pt x="0" y="39315"/>
                  </a:moveTo>
                  <a:lnTo>
                    <a:pt x="128118" y="44229"/>
                  </a:lnTo>
                  <a:lnTo>
                    <a:pt x="256237" y="0"/>
                  </a:lnTo>
                  <a:lnTo>
                    <a:pt x="384356" y="4914"/>
                  </a:lnTo>
                  <a:lnTo>
                    <a:pt x="512475" y="34401"/>
                  </a:lnTo>
                  <a:lnTo>
                    <a:pt x="640593" y="9828"/>
                  </a:lnTo>
                  <a:lnTo>
                    <a:pt x="768712" y="44229"/>
                  </a:lnTo>
                  <a:lnTo>
                    <a:pt x="896831" y="44229"/>
                  </a:lnTo>
                </a:path>
              </a:pathLst>
            </a:custGeom>
            <a:ln w="35231" cap="flat">
              <a:solidFill>
                <a:srgbClr val="BEBEBE">
                  <a:alpha val="69803"/>
                </a:srgbClr>
              </a:solidFill>
              <a:prstDash val="solid"/>
              <a:round/>
            </a:ln>
          </p:spPr>
          <p:txBody>
            <a:bodyPr/>
            <a:lstStyle/>
            <a:p/>
          </p:txBody>
        </p:sp>
        <p:sp>
          <p:nvSpPr>
            <p:cNvPr id="1403" name="pl1403"/>
            <p:cNvSpPr/>
            <p:nvPr/>
          </p:nvSpPr>
          <p:spPr>
            <a:xfrm>
              <a:off x="7076634" y="2510278"/>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1404" name="pl1404"/>
            <p:cNvSpPr/>
            <p:nvPr/>
          </p:nvSpPr>
          <p:spPr>
            <a:xfrm>
              <a:off x="7076634" y="2485706"/>
              <a:ext cx="896831" cy="44229"/>
            </a:xfrm>
            <a:custGeom>
              <a:avLst/>
              <a:pathLst>
                <a:path w="896831" h="44229">
                  <a:moveTo>
                    <a:pt x="0" y="39315"/>
                  </a:moveTo>
                  <a:lnTo>
                    <a:pt x="128118" y="44229"/>
                  </a:lnTo>
                  <a:lnTo>
                    <a:pt x="256237" y="0"/>
                  </a:lnTo>
                  <a:lnTo>
                    <a:pt x="384356" y="4914"/>
                  </a:lnTo>
                  <a:lnTo>
                    <a:pt x="512475" y="34401"/>
                  </a:lnTo>
                  <a:lnTo>
                    <a:pt x="640593" y="9828"/>
                  </a:lnTo>
                  <a:lnTo>
                    <a:pt x="768712" y="44229"/>
                  </a:lnTo>
                  <a:lnTo>
                    <a:pt x="896831" y="44229"/>
                  </a:lnTo>
                </a:path>
              </a:pathLst>
            </a:custGeom>
            <a:ln w="40651" cap="flat">
              <a:solidFill>
                <a:srgbClr val="000000">
                  <a:alpha val="100000"/>
                </a:srgbClr>
              </a:solidFill>
              <a:prstDash val="solid"/>
              <a:round/>
            </a:ln>
          </p:spPr>
          <p:txBody>
            <a:bodyPr/>
            <a:lstStyle/>
            <a:p/>
          </p:txBody>
        </p:sp>
        <p:sp>
          <p:nvSpPr>
            <p:cNvPr id="1405" name="pl1405"/>
            <p:cNvSpPr/>
            <p:nvPr/>
          </p:nvSpPr>
          <p:spPr>
            <a:xfrm>
              <a:off x="7076634" y="2485706"/>
              <a:ext cx="896831" cy="44229"/>
            </a:xfrm>
            <a:custGeom>
              <a:avLst/>
              <a:pathLst>
                <a:path w="896831" h="44229">
                  <a:moveTo>
                    <a:pt x="0" y="39315"/>
                  </a:moveTo>
                  <a:lnTo>
                    <a:pt x="128118" y="44229"/>
                  </a:lnTo>
                  <a:lnTo>
                    <a:pt x="256237" y="0"/>
                  </a:lnTo>
                  <a:lnTo>
                    <a:pt x="384356" y="4914"/>
                  </a:lnTo>
                  <a:lnTo>
                    <a:pt x="512475" y="34401"/>
                  </a:lnTo>
                  <a:lnTo>
                    <a:pt x="640593" y="9828"/>
                  </a:lnTo>
                  <a:lnTo>
                    <a:pt x="768712" y="44229"/>
                  </a:lnTo>
                  <a:lnTo>
                    <a:pt x="896831" y="44229"/>
                  </a:lnTo>
                </a:path>
              </a:pathLst>
            </a:custGeom>
            <a:ln w="35231" cap="flat">
              <a:solidFill>
                <a:srgbClr val="F26A21">
                  <a:alpha val="100000"/>
                </a:srgbClr>
              </a:solidFill>
              <a:prstDash val="solid"/>
              <a:round/>
            </a:ln>
          </p:spPr>
          <p:txBody>
            <a:bodyPr/>
            <a:lstStyle/>
            <a:p/>
          </p:txBody>
        </p:sp>
        <p:sp>
          <p:nvSpPr>
            <p:cNvPr id="1406" name="pl1406"/>
            <p:cNvSpPr/>
            <p:nvPr/>
          </p:nvSpPr>
          <p:spPr>
            <a:xfrm>
              <a:off x="7031792" y="2529936"/>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407" name="tx1407"/>
            <p:cNvSpPr/>
            <p:nvPr/>
          </p:nvSpPr>
          <p:spPr>
            <a:xfrm>
              <a:off x="7046504" y="23619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408" name="tx1408"/>
            <p:cNvSpPr/>
            <p:nvPr/>
          </p:nvSpPr>
          <p:spPr>
            <a:xfrm>
              <a:off x="7174623" y="23669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09" name="tx1409"/>
            <p:cNvSpPr/>
            <p:nvPr/>
          </p:nvSpPr>
          <p:spPr>
            <a:xfrm>
              <a:off x="7302742" y="23226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410" name="tx1410"/>
            <p:cNvSpPr/>
            <p:nvPr/>
          </p:nvSpPr>
          <p:spPr>
            <a:xfrm>
              <a:off x="7430861" y="23275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411" name="tx1411"/>
            <p:cNvSpPr/>
            <p:nvPr/>
          </p:nvSpPr>
          <p:spPr>
            <a:xfrm>
              <a:off x="7558979" y="235707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412" name="tx1412"/>
            <p:cNvSpPr/>
            <p:nvPr/>
          </p:nvSpPr>
          <p:spPr>
            <a:xfrm>
              <a:off x="7687098" y="23325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413" name="tx1413"/>
            <p:cNvSpPr/>
            <p:nvPr/>
          </p:nvSpPr>
          <p:spPr>
            <a:xfrm>
              <a:off x="7815217" y="23669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14" name="tx1414"/>
            <p:cNvSpPr/>
            <p:nvPr/>
          </p:nvSpPr>
          <p:spPr>
            <a:xfrm>
              <a:off x="7943336" y="23669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15" name="rc1415"/>
            <p:cNvSpPr/>
            <p:nvPr/>
          </p:nvSpPr>
          <p:spPr>
            <a:xfrm>
              <a:off x="7031792" y="2831086"/>
              <a:ext cx="986514" cy="367599"/>
            </a:xfrm>
            <a:prstGeom prst="rect">
              <a:avLst/>
            </a:prstGeom>
            <a:solidFill>
              <a:srgbClr val="EBEBEB">
                <a:alpha val="100000"/>
              </a:srgbClr>
            </a:solidFill>
          </p:spPr>
          <p:txBody>
            <a:bodyPr/>
            <a:lstStyle/>
            <a:p/>
          </p:txBody>
        </p:sp>
        <p:sp>
          <p:nvSpPr>
            <p:cNvPr id="1416" name="pl1416"/>
            <p:cNvSpPr/>
            <p:nvPr/>
          </p:nvSpPr>
          <p:spPr>
            <a:xfrm>
              <a:off x="7031792" y="312054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17" name="pl1417"/>
            <p:cNvSpPr/>
            <p:nvPr/>
          </p:nvSpPr>
          <p:spPr>
            <a:xfrm>
              <a:off x="7031792" y="299768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18" name="pl1418"/>
            <p:cNvSpPr/>
            <p:nvPr/>
          </p:nvSpPr>
          <p:spPr>
            <a:xfrm>
              <a:off x="7031792" y="287482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19" name="pl1419"/>
            <p:cNvSpPr/>
            <p:nvPr/>
          </p:nvSpPr>
          <p:spPr>
            <a:xfrm>
              <a:off x="7031792" y="318197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420" name="pl1420"/>
            <p:cNvSpPr/>
            <p:nvPr/>
          </p:nvSpPr>
          <p:spPr>
            <a:xfrm>
              <a:off x="7031792" y="305911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421" name="pl1421"/>
            <p:cNvSpPr/>
            <p:nvPr/>
          </p:nvSpPr>
          <p:spPr>
            <a:xfrm>
              <a:off x="7031792" y="293625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422" name="pl1422"/>
            <p:cNvSpPr/>
            <p:nvPr/>
          </p:nvSpPr>
          <p:spPr>
            <a:xfrm>
              <a:off x="7076634"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23" name="pl1423"/>
            <p:cNvSpPr/>
            <p:nvPr/>
          </p:nvSpPr>
          <p:spPr>
            <a:xfrm>
              <a:off x="7204753"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24" name="pl1424"/>
            <p:cNvSpPr/>
            <p:nvPr/>
          </p:nvSpPr>
          <p:spPr>
            <a:xfrm>
              <a:off x="7332871"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25" name="pl1425"/>
            <p:cNvSpPr/>
            <p:nvPr/>
          </p:nvSpPr>
          <p:spPr>
            <a:xfrm>
              <a:off x="7460990"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26" name="pl1426"/>
            <p:cNvSpPr/>
            <p:nvPr/>
          </p:nvSpPr>
          <p:spPr>
            <a:xfrm>
              <a:off x="7589109"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27" name="pl1427"/>
            <p:cNvSpPr/>
            <p:nvPr/>
          </p:nvSpPr>
          <p:spPr>
            <a:xfrm>
              <a:off x="7717228"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28" name="pl1428"/>
            <p:cNvSpPr/>
            <p:nvPr/>
          </p:nvSpPr>
          <p:spPr>
            <a:xfrm>
              <a:off x="7845347"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29" name="pl1429"/>
            <p:cNvSpPr/>
            <p:nvPr/>
          </p:nvSpPr>
          <p:spPr>
            <a:xfrm>
              <a:off x="7973465"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30" name="pl1430"/>
            <p:cNvSpPr/>
            <p:nvPr/>
          </p:nvSpPr>
          <p:spPr>
            <a:xfrm>
              <a:off x="7076634" y="3162319"/>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1431" name="pl1431"/>
            <p:cNvSpPr/>
            <p:nvPr/>
          </p:nvSpPr>
          <p:spPr>
            <a:xfrm>
              <a:off x="7076634" y="3147576"/>
              <a:ext cx="896831" cy="29486"/>
            </a:xfrm>
            <a:custGeom>
              <a:avLst/>
              <a:pathLst>
                <a:path w="896831" h="29486">
                  <a:moveTo>
                    <a:pt x="0" y="29486"/>
                  </a:moveTo>
                  <a:lnTo>
                    <a:pt x="128118" y="29486"/>
                  </a:lnTo>
                  <a:lnTo>
                    <a:pt x="256237" y="29486"/>
                  </a:lnTo>
                  <a:lnTo>
                    <a:pt x="384356" y="29486"/>
                  </a:lnTo>
                  <a:lnTo>
                    <a:pt x="512475" y="29486"/>
                  </a:lnTo>
                  <a:lnTo>
                    <a:pt x="640593" y="29486"/>
                  </a:lnTo>
                  <a:lnTo>
                    <a:pt x="768712" y="14743"/>
                  </a:lnTo>
                  <a:lnTo>
                    <a:pt x="896831" y="0"/>
                  </a:lnTo>
                </a:path>
              </a:pathLst>
            </a:custGeom>
            <a:ln w="40651" cap="flat">
              <a:solidFill>
                <a:srgbClr val="BEBEBE">
                  <a:alpha val="69803"/>
                </a:srgbClr>
              </a:solidFill>
              <a:prstDash val="solid"/>
              <a:round/>
            </a:ln>
          </p:spPr>
          <p:txBody>
            <a:bodyPr/>
            <a:lstStyle/>
            <a:p/>
          </p:txBody>
        </p:sp>
        <p:sp>
          <p:nvSpPr>
            <p:cNvPr id="1432" name="pl1432"/>
            <p:cNvSpPr/>
            <p:nvPr/>
          </p:nvSpPr>
          <p:spPr>
            <a:xfrm>
              <a:off x="7076634" y="3147576"/>
              <a:ext cx="896831" cy="29486"/>
            </a:xfrm>
            <a:custGeom>
              <a:avLst/>
              <a:pathLst>
                <a:path w="896831" h="29486">
                  <a:moveTo>
                    <a:pt x="0" y="29486"/>
                  </a:moveTo>
                  <a:lnTo>
                    <a:pt x="128118" y="29486"/>
                  </a:lnTo>
                  <a:lnTo>
                    <a:pt x="256237" y="29486"/>
                  </a:lnTo>
                  <a:lnTo>
                    <a:pt x="384356" y="29486"/>
                  </a:lnTo>
                  <a:lnTo>
                    <a:pt x="512475" y="29486"/>
                  </a:lnTo>
                  <a:lnTo>
                    <a:pt x="640593" y="29486"/>
                  </a:lnTo>
                  <a:lnTo>
                    <a:pt x="768712" y="14743"/>
                  </a:lnTo>
                  <a:lnTo>
                    <a:pt x="896831" y="0"/>
                  </a:lnTo>
                </a:path>
              </a:pathLst>
            </a:custGeom>
            <a:ln w="35231" cap="flat">
              <a:solidFill>
                <a:srgbClr val="BEBEBE">
                  <a:alpha val="69803"/>
                </a:srgbClr>
              </a:solidFill>
              <a:prstDash val="solid"/>
              <a:round/>
            </a:ln>
          </p:spPr>
          <p:txBody>
            <a:bodyPr/>
            <a:lstStyle/>
            <a:p/>
          </p:txBody>
        </p:sp>
        <p:sp>
          <p:nvSpPr>
            <p:cNvPr id="1433" name="pl1433"/>
            <p:cNvSpPr/>
            <p:nvPr/>
          </p:nvSpPr>
          <p:spPr>
            <a:xfrm>
              <a:off x="7076634" y="3162319"/>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1434" name="pl1434"/>
            <p:cNvSpPr/>
            <p:nvPr/>
          </p:nvSpPr>
          <p:spPr>
            <a:xfrm>
              <a:off x="7076634" y="3147576"/>
              <a:ext cx="896831" cy="29486"/>
            </a:xfrm>
            <a:custGeom>
              <a:avLst/>
              <a:pathLst>
                <a:path w="896831" h="29486">
                  <a:moveTo>
                    <a:pt x="0" y="29486"/>
                  </a:moveTo>
                  <a:lnTo>
                    <a:pt x="128118" y="29486"/>
                  </a:lnTo>
                  <a:lnTo>
                    <a:pt x="256237" y="29486"/>
                  </a:lnTo>
                  <a:lnTo>
                    <a:pt x="384356" y="29486"/>
                  </a:lnTo>
                  <a:lnTo>
                    <a:pt x="512475" y="29486"/>
                  </a:lnTo>
                  <a:lnTo>
                    <a:pt x="640593" y="29486"/>
                  </a:lnTo>
                  <a:lnTo>
                    <a:pt x="768712" y="14743"/>
                  </a:lnTo>
                  <a:lnTo>
                    <a:pt x="896831" y="0"/>
                  </a:lnTo>
                </a:path>
              </a:pathLst>
            </a:custGeom>
            <a:ln w="40651" cap="flat">
              <a:solidFill>
                <a:srgbClr val="000000">
                  <a:alpha val="100000"/>
                </a:srgbClr>
              </a:solidFill>
              <a:prstDash val="solid"/>
              <a:round/>
            </a:ln>
          </p:spPr>
          <p:txBody>
            <a:bodyPr/>
            <a:lstStyle/>
            <a:p/>
          </p:txBody>
        </p:sp>
        <p:sp>
          <p:nvSpPr>
            <p:cNvPr id="1435" name="pl1435"/>
            <p:cNvSpPr/>
            <p:nvPr/>
          </p:nvSpPr>
          <p:spPr>
            <a:xfrm>
              <a:off x="7076634" y="3147576"/>
              <a:ext cx="896831" cy="29486"/>
            </a:xfrm>
            <a:custGeom>
              <a:avLst/>
              <a:pathLst>
                <a:path w="896831" h="29486">
                  <a:moveTo>
                    <a:pt x="0" y="29486"/>
                  </a:moveTo>
                  <a:lnTo>
                    <a:pt x="128118" y="29486"/>
                  </a:lnTo>
                  <a:lnTo>
                    <a:pt x="256237" y="29486"/>
                  </a:lnTo>
                  <a:lnTo>
                    <a:pt x="384356" y="29486"/>
                  </a:lnTo>
                  <a:lnTo>
                    <a:pt x="512475" y="29486"/>
                  </a:lnTo>
                  <a:lnTo>
                    <a:pt x="640593" y="29486"/>
                  </a:lnTo>
                  <a:lnTo>
                    <a:pt x="768712" y="14743"/>
                  </a:lnTo>
                  <a:lnTo>
                    <a:pt x="896831" y="0"/>
                  </a:lnTo>
                </a:path>
              </a:pathLst>
            </a:custGeom>
            <a:ln w="35231" cap="flat">
              <a:solidFill>
                <a:srgbClr val="F26A21">
                  <a:alpha val="100000"/>
                </a:srgbClr>
              </a:solidFill>
              <a:prstDash val="solid"/>
              <a:round/>
            </a:ln>
          </p:spPr>
          <p:txBody>
            <a:bodyPr/>
            <a:lstStyle/>
            <a:p/>
          </p:txBody>
        </p:sp>
        <p:sp>
          <p:nvSpPr>
            <p:cNvPr id="1436" name="pl1436"/>
            <p:cNvSpPr/>
            <p:nvPr/>
          </p:nvSpPr>
          <p:spPr>
            <a:xfrm>
              <a:off x="7031792" y="318197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437" name="tx1437"/>
            <p:cNvSpPr/>
            <p:nvPr/>
          </p:nvSpPr>
          <p:spPr>
            <a:xfrm>
              <a:off x="7046504" y="301403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438" name="tx1438"/>
            <p:cNvSpPr/>
            <p:nvPr/>
          </p:nvSpPr>
          <p:spPr>
            <a:xfrm>
              <a:off x="7174623" y="301403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439" name="tx1439"/>
            <p:cNvSpPr/>
            <p:nvPr/>
          </p:nvSpPr>
          <p:spPr>
            <a:xfrm>
              <a:off x="7302742" y="301403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440" name="tx1440"/>
            <p:cNvSpPr/>
            <p:nvPr/>
          </p:nvSpPr>
          <p:spPr>
            <a:xfrm>
              <a:off x="7430861" y="301403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441" name="tx1441"/>
            <p:cNvSpPr/>
            <p:nvPr/>
          </p:nvSpPr>
          <p:spPr>
            <a:xfrm>
              <a:off x="7558979" y="301403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442" name="tx1442"/>
            <p:cNvSpPr/>
            <p:nvPr/>
          </p:nvSpPr>
          <p:spPr>
            <a:xfrm>
              <a:off x="7687098" y="301403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443" name="tx1443"/>
            <p:cNvSpPr/>
            <p:nvPr/>
          </p:nvSpPr>
          <p:spPr>
            <a:xfrm>
              <a:off x="7815217" y="299929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444" name="tx1444"/>
            <p:cNvSpPr/>
            <p:nvPr/>
          </p:nvSpPr>
          <p:spPr>
            <a:xfrm>
              <a:off x="7943336" y="298454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445" name="rc1445"/>
            <p:cNvSpPr/>
            <p:nvPr/>
          </p:nvSpPr>
          <p:spPr>
            <a:xfrm>
              <a:off x="7031792" y="3483127"/>
              <a:ext cx="986514" cy="367599"/>
            </a:xfrm>
            <a:prstGeom prst="rect">
              <a:avLst/>
            </a:prstGeom>
            <a:solidFill>
              <a:srgbClr val="EBEBEB">
                <a:alpha val="100000"/>
              </a:srgbClr>
            </a:solidFill>
          </p:spPr>
          <p:txBody>
            <a:bodyPr/>
            <a:lstStyle/>
            <a:p/>
          </p:txBody>
        </p:sp>
        <p:sp>
          <p:nvSpPr>
            <p:cNvPr id="1446" name="pl1446"/>
            <p:cNvSpPr/>
            <p:nvPr/>
          </p:nvSpPr>
          <p:spPr>
            <a:xfrm>
              <a:off x="7031792" y="377258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47" name="pl1447"/>
            <p:cNvSpPr/>
            <p:nvPr/>
          </p:nvSpPr>
          <p:spPr>
            <a:xfrm>
              <a:off x="7031792" y="364972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48" name="pl1448"/>
            <p:cNvSpPr/>
            <p:nvPr/>
          </p:nvSpPr>
          <p:spPr>
            <a:xfrm>
              <a:off x="7031792" y="352686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49" name="pl1449"/>
            <p:cNvSpPr/>
            <p:nvPr/>
          </p:nvSpPr>
          <p:spPr>
            <a:xfrm>
              <a:off x="7031792" y="383401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450" name="pl1450"/>
            <p:cNvSpPr/>
            <p:nvPr/>
          </p:nvSpPr>
          <p:spPr>
            <a:xfrm>
              <a:off x="7031792" y="371115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451" name="pl1451"/>
            <p:cNvSpPr/>
            <p:nvPr/>
          </p:nvSpPr>
          <p:spPr>
            <a:xfrm>
              <a:off x="7031792" y="358829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452" name="pl1452"/>
            <p:cNvSpPr/>
            <p:nvPr/>
          </p:nvSpPr>
          <p:spPr>
            <a:xfrm>
              <a:off x="7076634"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53" name="pl1453"/>
            <p:cNvSpPr/>
            <p:nvPr/>
          </p:nvSpPr>
          <p:spPr>
            <a:xfrm>
              <a:off x="7204753"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54" name="pl1454"/>
            <p:cNvSpPr/>
            <p:nvPr/>
          </p:nvSpPr>
          <p:spPr>
            <a:xfrm>
              <a:off x="7332871"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55" name="pl1455"/>
            <p:cNvSpPr/>
            <p:nvPr/>
          </p:nvSpPr>
          <p:spPr>
            <a:xfrm>
              <a:off x="7460990"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56" name="pl1456"/>
            <p:cNvSpPr/>
            <p:nvPr/>
          </p:nvSpPr>
          <p:spPr>
            <a:xfrm>
              <a:off x="7589109"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57" name="pl1457"/>
            <p:cNvSpPr/>
            <p:nvPr/>
          </p:nvSpPr>
          <p:spPr>
            <a:xfrm>
              <a:off x="7717228"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58" name="pl1458"/>
            <p:cNvSpPr/>
            <p:nvPr/>
          </p:nvSpPr>
          <p:spPr>
            <a:xfrm>
              <a:off x="7845347"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59" name="pl1459"/>
            <p:cNvSpPr/>
            <p:nvPr/>
          </p:nvSpPr>
          <p:spPr>
            <a:xfrm>
              <a:off x="7973465"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60" name="pl1460"/>
            <p:cNvSpPr/>
            <p:nvPr/>
          </p:nvSpPr>
          <p:spPr>
            <a:xfrm>
              <a:off x="7076634" y="3814360"/>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1461" name="pl1461"/>
            <p:cNvSpPr/>
            <p:nvPr/>
          </p:nvSpPr>
          <p:spPr>
            <a:xfrm>
              <a:off x="7076634" y="3824189"/>
              <a:ext cx="896831" cy="9828"/>
            </a:xfrm>
            <a:custGeom>
              <a:avLst/>
              <a:pathLst>
                <a:path w="896831" h="9828">
                  <a:moveTo>
                    <a:pt x="0" y="9828"/>
                  </a:moveTo>
                  <a:lnTo>
                    <a:pt x="128118" y="4914"/>
                  </a:lnTo>
                  <a:lnTo>
                    <a:pt x="256237" y="0"/>
                  </a:lnTo>
                  <a:lnTo>
                    <a:pt x="384356" y="0"/>
                  </a:lnTo>
                  <a:lnTo>
                    <a:pt x="512475" y="0"/>
                  </a:lnTo>
                  <a:lnTo>
                    <a:pt x="640593" y="0"/>
                  </a:lnTo>
                  <a:lnTo>
                    <a:pt x="768712" y="4914"/>
                  </a:lnTo>
                  <a:lnTo>
                    <a:pt x="896831" y="4914"/>
                  </a:lnTo>
                </a:path>
              </a:pathLst>
            </a:custGeom>
            <a:ln w="40651" cap="flat">
              <a:solidFill>
                <a:srgbClr val="BEBEBE">
                  <a:alpha val="69803"/>
                </a:srgbClr>
              </a:solidFill>
              <a:prstDash val="solid"/>
              <a:round/>
            </a:ln>
          </p:spPr>
          <p:txBody>
            <a:bodyPr/>
            <a:lstStyle/>
            <a:p/>
          </p:txBody>
        </p:sp>
        <p:sp>
          <p:nvSpPr>
            <p:cNvPr id="1462" name="pl1462"/>
            <p:cNvSpPr/>
            <p:nvPr/>
          </p:nvSpPr>
          <p:spPr>
            <a:xfrm>
              <a:off x="7076634" y="3824189"/>
              <a:ext cx="896831" cy="9828"/>
            </a:xfrm>
            <a:custGeom>
              <a:avLst/>
              <a:pathLst>
                <a:path w="896831" h="9828">
                  <a:moveTo>
                    <a:pt x="0" y="9828"/>
                  </a:moveTo>
                  <a:lnTo>
                    <a:pt x="128118" y="4914"/>
                  </a:lnTo>
                  <a:lnTo>
                    <a:pt x="256237" y="0"/>
                  </a:lnTo>
                  <a:lnTo>
                    <a:pt x="384356" y="0"/>
                  </a:lnTo>
                  <a:lnTo>
                    <a:pt x="512475" y="0"/>
                  </a:lnTo>
                  <a:lnTo>
                    <a:pt x="640593" y="0"/>
                  </a:lnTo>
                  <a:lnTo>
                    <a:pt x="768712" y="4914"/>
                  </a:lnTo>
                  <a:lnTo>
                    <a:pt x="896831" y="4914"/>
                  </a:lnTo>
                </a:path>
              </a:pathLst>
            </a:custGeom>
            <a:ln w="35231" cap="flat">
              <a:solidFill>
                <a:srgbClr val="BEBEBE">
                  <a:alpha val="69803"/>
                </a:srgbClr>
              </a:solidFill>
              <a:prstDash val="solid"/>
              <a:round/>
            </a:ln>
          </p:spPr>
          <p:txBody>
            <a:bodyPr/>
            <a:lstStyle/>
            <a:p/>
          </p:txBody>
        </p:sp>
        <p:sp>
          <p:nvSpPr>
            <p:cNvPr id="1463" name="pl1463"/>
            <p:cNvSpPr/>
            <p:nvPr/>
          </p:nvSpPr>
          <p:spPr>
            <a:xfrm>
              <a:off x="7076634" y="3814360"/>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1464" name="pl1464"/>
            <p:cNvSpPr/>
            <p:nvPr/>
          </p:nvSpPr>
          <p:spPr>
            <a:xfrm>
              <a:off x="7076634" y="3824189"/>
              <a:ext cx="896831" cy="9828"/>
            </a:xfrm>
            <a:custGeom>
              <a:avLst/>
              <a:pathLst>
                <a:path w="896831" h="9828">
                  <a:moveTo>
                    <a:pt x="0" y="9828"/>
                  </a:moveTo>
                  <a:lnTo>
                    <a:pt x="128118" y="4914"/>
                  </a:lnTo>
                  <a:lnTo>
                    <a:pt x="256237" y="0"/>
                  </a:lnTo>
                  <a:lnTo>
                    <a:pt x="384356" y="0"/>
                  </a:lnTo>
                  <a:lnTo>
                    <a:pt x="512475" y="0"/>
                  </a:lnTo>
                  <a:lnTo>
                    <a:pt x="640593" y="0"/>
                  </a:lnTo>
                  <a:lnTo>
                    <a:pt x="768712" y="4914"/>
                  </a:lnTo>
                  <a:lnTo>
                    <a:pt x="896831" y="4914"/>
                  </a:lnTo>
                </a:path>
              </a:pathLst>
            </a:custGeom>
            <a:ln w="40651" cap="flat">
              <a:solidFill>
                <a:srgbClr val="000000">
                  <a:alpha val="100000"/>
                </a:srgbClr>
              </a:solidFill>
              <a:prstDash val="solid"/>
              <a:round/>
            </a:ln>
          </p:spPr>
          <p:txBody>
            <a:bodyPr/>
            <a:lstStyle/>
            <a:p/>
          </p:txBody>
        </p:sp>
        <p:sp>
          <p:nvSpPr>
            <p:cNvPr id="1465" name="pl1465"/>
            <p:cNvSpPr/>
            <p:nvPr/>
          </p:nvSpPr>
          <p:spPr>
            <a:xfrm>
              <a:off x="7076634" y="3824189"/>
              <a:ext cx="896831" cy="9828"/>
            </a:xfrm>
            <a:custGeom>
              <a:avLst/>
              <a:pathLst>
                <a:path w="896831" h="9828">
                  <a:moveTo>
                    <a:pt x="0" y="9828"/>
                  </a:moveTo>
                  <a:lnTo>
                    <a:pt x="128118" y="4914"/>
                  </a:lnTo>
                  <a:lnTo>
                    <a:pt x="256237" y="0"/>
                  </a:lnTo>
                  <a:lnTo>
                    <a:pt x="384356" y="0"/>
                  </a:lnTo>
                  <a:lnTo>
                    <a:pt x="512475" y="0"/>
                  </a:lnTo>
                  <a:lnTo>
                    <a:pt x="640593" y="0"/>
                  </a:lnTo>
                  <a:lnTo>
                    <a:pt x="768712" y="4914"/>
                  </a:lnTo>
                  <a:lnTo>
                    <a:pt x="896831" y="4914"/>
                  </a:lnTo>
                </a:path>
              </a:pathLst>
            </a:custGeom>
            <a:ln w="35231" cap="flat">
              <a:solidFill>
                <a:srgbClr val="F26A21">
                  <a:alpha val="100000"/>
                </a:srgbClr>
              </a:solidFill>
              <a:prstDash val="solid"/>
              <a:round/>
            </a:ln>
          </p:spPr>
          <p:txBody>
            <a:bodyPr/>
            <a:lstStyle/>
            <a:p/>
          </p:txBody>
        </p:sp>
        <p:sp>
          <p:nvSpPr>
            <p:cNvPr id="1466" name="pl1466"/>
            <p:cNvSpPr/>
            <p:nvPr/>
          </p:nvSpPr>
          <p:spPr>
            <a:xfrm>
              <a:off x="7031792" y="383401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467" name="tx1467"/>
            <p:cNvSpPr/>
            <p:nvPr/>
          </p:nvSpPr>
          <p:spPr>
            <a:xfrm>
              <a:off x="7046504" y="3670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68" name="tx1468"/>
            <p:cNvSpPr/>
            <p:nvPr/>
          </p:nvSpPr>
          <p:spPr>
            <a:xfrm>
              <a:off x="7174623" y="366607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469" name="tx1469"/>
            <p:cNvSpPr/>
            <p:nvPr/>
          </p:nvSpPr>
          <p:spPr>
            <a:xfrm>
              <a:off x="7302742" y="36611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470" name="tx1470"/>
            <p:cNvSpPr/>
            <p:nvPr/>
          </p:nvSpPr>
          <p:spPr>
            <a:xfrm>
              <a:off x="7430861" y="36611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471" name="tx1471"/>
            <p:cNvSpPr/>
            <p:nvPr/>
          </p:nvSpPr>
          <p:spPr>
            <a:xfrm>
              <a:off x="7558979" y="36611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472" name="tx1472"/>
            <p:cNvSpPr/>
            <p:nvPr/>
          </p:nvSpPr>
          <p:spPr>
            <a:xfrm>
              <a:off x="7687098" y="36611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473" name="tx1473"/>
            <p:cNvSpPr/>
            <p:nvPr/>
          </p:nvSpPr>
          <p:spPr>
            <a:xfrm>
              <a:off x="7815217" y="366607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474" name="tx1474"/>
            <p:cNvSpPr/>
            <p:nvPr/>
          </p:nvSpPr>
          <p:spPr>
            <a:xfrm>
              <a:off x="7943336" y="366607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475" name="rc1475"/>
            <p:cNvSpPr/>
            <p:nvPr/>
          </p:nvSpPr>
          <p:spPr>
            <a:xfrm>
              <a:off x="7031792" y="4135168"/>
              <a:ext cx="986514" cy="367599"/>
            </a:xfrm>
            <a:prstGeom prst="rect">
              <a:avLst/>
            </a:prstGeom>
            <a:solidFill>
              <a:srgbClr val="EBEBEB">
                <a:alpha val="100000"/>
              </a:srgbClr>
            </a:solidFill>
          </p:spPr>
          <p:txBody>
            <a:bodyPr/>
            <a:lstStyle/>
            <a:p/>
          </p:txBody>
        </p:sp>
        <p:sp>
          <p:nvSpPr>
            <p:cNvPr id="1476" name="pl1476"/>
            <p:cNvSpPr/>
            <p:nvPr/>
          </p:nvSpPr>
          <p:spPr>
            <a:xfrm>
              <a:off x="7031792" y="442462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77" name="pl1477"/>
            <p:cNvSpPr/>
            <p:nvPr/>
          </p:nvSpPr>
          <p:spPr>
            <a:xfrm>
              <a:off x="7031792" y="430176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78" name="pl1478"/>
            <p:cNvSpPr/>
            <p:nvPr/>
          </p:nvSpPr>
          <p:spPr>
            <a:xfrm>
              <a:off x="7031792" y="417890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79" name="pl1479"/>
            <p:cNvSpPr/>
            <p:nvPr/>
          </p:nvSpPr>
          <p:spPr>
            <a:xfrm>
              <a:off x="7031792" y="448605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480" name="pl1480"/>
            <p:cNvSpPr/>
            <p:nvPr/>
          </p:nvSpPr>
          <p:spPr>
            <a:xfrm>
              <a:off x="7031792" y="436319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481" name="pl1481"/>
            <p:cNvSpPr/>
            <p:nvPr/>
          </p:nvSpPr>
          <p:spPr>
            <a:xfrm>
              <a:off x="7031792" y="424033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482" name="pl1482"/>
            <p:cNvSpPr/>
            <p:nvPr/>
          </p:nvSpPr>
          <p:spPr>
            <a:xfrm>
              <a:off x="7076634"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83" name="pl1483"/>
            <p:cNvSpPr/>
            <p:nvPr/>
          </p:nvSpPr>
          <p:spPr>
            <a:xfrm>
              <a:off x="7204753"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84" name="pl1484"/>
            <p:cNvSpPr/>
            <p:nvPr/>
          </p:nvSpPr>
          <p:spPr>
            <a:xfrm>
              <a:off x="7332871"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85" name="pl1485"/>
            <p:cNvSpPr/>
            <p:nvPr/>
          </p:nvSpPr>
          <p:spPr>
            <a:xfrm>
              <a:off x="7460990"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86" name="pl1486"/>
            <p:cNvSpPr/>
            <p:nvPr/>
          </p:nvSpPr>
          <p:spPr>
            <a:xfrm>
              <a:off x="7589109"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87" name="pl1487"/>
            <p:cNvSpPr/>
            <p:nvPr/>
          </p:nvSpPr>
          <p:spPr>
            <a:xfrm>
              <a:off x="7717228"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88" name="pl1488"/>
            <p:cNvSpPr/>
            <p:nvPr/>
          </p:nvSpPr>
          <p:spPr>
            <a:xfrm>
              <a:off x="7845347"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89" name="pl1489"/>
            <p:cNvSpPr/>
            <p:nvPr/>
          </p:nvSpPr>
          <p:spPr>
            <a:xfrm>
              <a:off x="7973465"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90" name="pl1490"/>
            <p:cNvSpPr/>
            <p:nvPr/>
          </p:nvSpPr>
          <p:spPr>
            <a:xfrm>
              <a:off x="7076634" y="4466401"/>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1491" name="pl1491"/>
            <p:cNvSpPr/>
            <p:nvPr/>
          </p:nvSpPr>
          <p:spPr>
            <a:xfrm>
              <a:off x="7076634" y="4461486"/>
              <a:ext cx="896831" cy="14743"/>
            </a:xfrm>
            <a:custGeom>
              <a:avLst/>
              <a:pathLst>
                <a:path w="896831" h="14743">
                  <a:moveTo>
                    <a:pt x="0" y="14743"/>
                  </a:moveTo>
                  <a:lnTo>
                    <a:pt x="128118" y="14743"/>
                  </a:lnTo>
                  <a:lnTo>
                    <a:pt x="256237" y="0"/>
                  </a:lnTo>
                  <a:lnTo>
                    <a:pt x="384356" y="0"/>
                  </a:lnTo>
                  <a:lnTo>
                    <a:pt x="512475" y="14743"/>
                  </a:lnTo>
                  <a:lnTo>
                    <a:pt x="640593" y="14743"/>
                  </a:lnTo>
                  <a:lnTo>
                    <a:pt x="768712" y="9828"/>
                  </a:lnTo>
                  <a:lnTo>
                    <a:pt x="896831" y="9828"/>
                  </a:lnTo>
                </a:path>
              </a:pathLst>
            </a:custGeom>
            <a:ln w="40651" cap="flat">
              <a:solidFill>
                <a:srgbClr val="BEBEBE">
                  <a:alpha val="69803"/>
                </a:srgbClr>
              </a:solidFill>
              <a:prstDash val="solid"/>
              <a:round/>
            </a:ln>
          </p:spPr>
          <p:txBody>
            <a:bodyPr/>
            <a:lstStyle/>
            <a:p/>
          </p:txBody>
        </p:sp>
        <p:sp>
          <p:nvSpPr>
            <p:cNvPr id="1492" name="pl1492"/>
            <p:cNvSpPr/>
            <p:nvPr/>
          </p:nvSpPr>
          <p:spPr>
            <a:xfrm>
              <a:off x="7076634" y="4461486"/>
              <a:ext cx="896831" cy="14743"/>
            </a:xfrm>
            <a:custGeom>
              <a:avLst/>
              <a:pathLst>
                <a:path w="896831" h="14743">
                  <a:moveTo>
                    <a:pt x="0" y="14743"/>
                  </a:moveTo>
                  <a:lnTo>
                    <a:pt x="128118" y="14743"/>
                  </a:lnTo>
                  <a:lnTo>
                    <a:pt x="256237" y="0"/>
                  </a:lnTo>
                  <a:lnTo>
                    <a:pt x="384356" y="0"/>
                  </a:lnTo>
                  <a:lnTo>
                    <a:pt x="512475" y="14743"/>
                  </a:lnTo>
                  <a:lnTo>
                    <a:pt x="640593" y="14743"/>
                  </a:lnTo>
                  <a:lnTo>
                    <a:pt x="768712" y="9828"/>
                  </a:lnTo>
                  <a:lnTo>
                    <a:pt x="896831" y="9828"/>
                  </a:lnTo>
                </a:path>
              </a:pathLst>
            </a:custGeom>
            <a:ln w="35231" cap="flat">
              <a:solidFill>
                <a:srgbClr val="BEBEBE">
                  <a:alpha val="69803"/>
                </a:srgbClr>
              </a:solidFill>
              <a:prstDash val="solid"/>
              <a:round/>
            </a:ln>
          </p:spPr>
          <p:txBody>
            <a:bodyPr/>
            <a:lstStyle/>
            <a:p/>
          </p:txBody>
        </p:sp>
        <p:sp>
          <p:nvSpPr>
            <p:cNvPr id="1493" name="pl1493"/>
            <p:cNvSpPr/>
            <p:nvPr/>
          </p:nvSpPr>
          <p:spPr>
            <a:xfrm>
              <a:off x="7076634" y="4466401"/>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1494" name="pl1494"/>
            <p:cNvSpPr/>
            <p:nvPr/>
          </p:nvSpPr>
          <p:spPr>
            <a:xfrm>
              <a:off x="7076634" y="4461486"/>
              <a:ext cx="896831" cy="14743"/>
            </a:xfrm>
            <a:custGeom>
              <a:avLst/>
              <a:pathLst>
                <a:path w="896831" h="14743">
                  <a:moveTo>
                    <a:pt x="0" y="14743"/>
                  </a:moveTo>
                  <a:lnTo>
                    <a:pt x="128118" y="14743"/>
                  </a:lnTo>
                  <a:lnTo>
                    <a:pt x="256237" y="0"/>
                  </a:lnTo>
                  <a:lnTo>
                    <a:pt x="384356" y="0"/>
                  </a:lnTo>
                  <a:lnTo>
                    <a:pt x="512475" y="14743"/>
                  </a:lnTo>
                  <a:lnTo>
                    <a:pt x="640593" y="14743"/>
                  </a:lnTo>
                  <a:lnTo>
                    <a:pt x="768712" y="9828"/>
                  </a:lnTo>
                  <a:lnTo>
                    <a:pt x="896831" y="9828"/>
                  </a:lnTo>
                </a:path>
              </a:pathLst>
            </a:custGeom>
            <a:ln w="40651" cap="flat">
              <a:solidFill>
                <a:srgbClr val="000000">
                  <a:alpha val="100000"/>
                </a:srgbClr>
              </a:solidFill>
              <a:prstDash val="solid"/>
              <a:round/>
            </a:ln>
          </p:spPr>
          <p:txBody>
            <a:bodyPr/>
            <a:lstStyle/>
            <a:p/>
          </p:txBody>
        </p:sp>
        <p:sp>
          <p:nvSpPr>
            <p:cNvPr id="1495" name="pl1495"/>
            <p:cNvSpPr/>
            <p:nvPr/>
          </p:nvSpPr>
          <p:spPr>
            <a:xfrm>
              <a:off x="7076634" y="4461486"/>
              <a:ext cx="896831" cy="14743"/>
            </a:xfrm>
            <a:custGeom>
              <a:avLst/>
              <a:pathLst>
                <a:path w="896831" h="14743">
                  <a:moveTo>
                    <a:pt x="0" y="14743"/>
                  </a:moveTo>
                  <a:lnTo>
                    <a:pt x="128118" y="14743"/>
                  </a:lnTo>
                  <a:lnTo>
                    <a:pt x="256237" y="0"/>
                  </a:lnTo>
                  <a:lnTo>
                    <a:pt x="384356" y="0"/>
                  </a:lnTo>
                  <a:lnTo>
                    <a:pt x="512475" y="14743"/>
                  </a:lnTo>
                  <a:lnTo>
                    <a:pt x="640593" y="14743"/>
                  </a:lnTo>
                  <a:lnTo>
                    <a:pt x="768712" y="9828"/>
                  </a:lnTo>
                  <a:lnTo>
                    <a:pt x="896831" y="9828"/>
                  </a:lnTo>
                </a:path>
              </a:pathLst>
            </a:custGeom>
            <a:ln w="35231" cap="flat">
              <a:solidFill>
                <a:srgbClr val="F26A21">
                  <a:alpha val="100000"/>
                </a:srgbClr>
              </a:solidFill>
              <a:prstDash val="solid"/>
              <a:round/>
            </a:ln>
          </p:spPr>
          <p:txBody>
            <a:bodyPr/>
            <a:lstStyle/>
            <a:p/>
          </p:txBody>
        </p:sp>
        <p:sp>
          <p:nvSpPr>
            <p:cNvPr id="1496" name="pl1496"/>
            <p:cNvSpPr/>
            <p:nvPr/>
          </p:nvSpPr>
          <p:spPr>
            <a:xfrm>
              <a:off x="7031792" y="448605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497" name="tx1497"/>
            <p:cNvSpPr/>
            <p:nvPr/>
          </p:nvSpPr>
          <p:spPr>
            <a:xfrm>
              <a:off x="7046504" y="431320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498" name="tx1498"/>
            <p:cNvSpPr/>
            <p:nvPr/>
          </p:nvSpPr>
          <p:spPr>
            <a:xfrm>
              <a:off x="7174623" y="431320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499" name="tx1499"/>
            <p:cNvSpPr/>
            <p:nvPr/>
          </p:nvSpPr>
          <p:spPr>
            <a:xfrm>
              <a:off x="7302742" y="42984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500" name="tx1500"/>
            <p:cNvSpPr/>
            <p:nvPr/>
          </p:nvSpPr>
          <p:spPr>
            <a:xfrm>
              <a:off x="7430861" y="42984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501" name="tx1501"/>
            <p:cNvSpPr/>
            <p:nvPr/>
          </p:nvSpPr>
          <p:spPr>
            <a:xfrm>
              <a:off x="7558979" y="431320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502" name="tx1502"/>
            <p:cNvSpPr/>
            <p:nvPr/>
          </p:nvSpPr>
          <p:spPr>
            <a:xfrm>
              <a:off x="7687098" y="431320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503" name="tx1503"/>
            <p:cNvSpPr/>
            <p:nvPr/>
          </p:nvSpPr>
          <p:spPr>
            <a:xfrm>
              <a:off x="7815217" y="430828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504" name="tx1504"/>
            <p:cNvSpPr/>
            <p:nvPr/>
          </p:nvSpPr>
          <p:spPr>
            <a:xfrm>
              <a:off x="7943336" y="430828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505" name="rc1505"/>
            <p:cNvSpPr/>
            <p:nvPr/>
          </p:nvSpPr>
          <p:spPr>
            <a:xfrm>
              <a:off x="7031792" y="4787209"/>
              <a:ext cx="986514" cy="367599"/>
            </a:xfrm>
            <a:prstGeom prst="rect">
              <a:avLst/>
            </a:prstGeom>
            <a:solidFill>
              <a:srgbClr val="EBEBEB">
                <a:alpha val="100000"/>
              </a:srgbClr>
            </a:solidFill>
          </p:spPr>
          <p:txBody>
            <a:bodyPr/>
            <a:lstStyle/>
            <a:p/>
          </p:txBody>
        </p:sp>
        <p:sp>
          <p:nvSpPr>
            <p:cNvPr id="1506" name="pl1506"/>
            <p:cNvSpPr/>
            <p:nvPr/>
          </p:nvSpPr>
          <p:spPr>
            <a:xfrm>
              <a:off x="7031792" y="507666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07" name="pl1507"/>
            <p:cNvSpPr/>
            <p:nvPr/>
          </p:nvSpPr>
          <p:spPr>
            <a:xfrm>
              <a:off x="7031792" y="495380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08" name="pl1508"/>
            <p:cNvSpPr/>
            <p:nvPr/>
          </p:nvSpPr>
          <p:spPr>
            <a:xfrm>
              <a:off x="7031792" y="483094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09" name="pl1509"/>
            <p:cNvSpPr/>
            <p:nvPr/>
          </p:nvSpPr>
          <p:spPr>
            <a:xfrm>
              <a:off x="7031792" y="513809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510" name="pl1510"/>
            <p:cNvSpPr/>
            <p:nvPr/>
          </p:nvSpPr>
          <p:spPr>
            <a:xfrm>
              <a:off x="7031792" y="501523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511" name="pl1511"/>
            <p:cNvSpPr/>
            <p:nvPr/>
          </p:nvSpPr>
          <p:spPr>
            <a:xfrm>
              <a:off x="7031792" y="489237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512" name="pl1512"/>
            <p:cNvSpPr/>
            <p:nvPr/>
          </p:nvSpPr>
          <p:spPr>
            <a:xfrm>
              <a:off x="7076634"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13" name="pl1513"/>
            <p:cNvSpPr/>
            <p:nvPr/>
          </p:nvSpPr>
          <p:spPr>
            <a:xfrm>
              <a:off x="7204753"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14" name="pl1514"/>
            <p:cNvSpPr/>
            <p:nvPr/>
          </p:nvSpPr>
          <p:spPr>
            <a:xfrm>
              <a:off x="7332871"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15" name="pl1515"/>
            <p:cNvSpPr/>
            <p:nvPr/>
          </p:nvSpPr>
          <p:spPr>
            <a:xfrm>
              <a:off x="7460990"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16" name="pl1516"/>
            <p:cNvSpPr/>
            <p:nvPr/>
          </p:nvSpPr>
          <p:spPr>
            <a:xfrm>
              <a:off x="7589109"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17" name="pl1517"/>
            <p:cNvSpPr/>
            <p:nvPr/>
          </p:nvSpPr>
          <p:spPr>
            <a:xfrm>
              <a:off x="7717228"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18" name="pl1518"/>
            <p:cNvSpPr/>
            <p:nvPr/>
          </p:nvSpPr>
          <p:spPr>
            <a:xfrm>
              <a:off x="7845347"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19" name="pl1519"/>
            <p:cNvSpPr/>
            <p:nvPr/>
          </p:nvSpPr>
          <p:spPr>
            <a:xfrm>
              <a:off x="7973465"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20" name="pl1520"/>
            <p:cNvSpPr/>
            <p:nvPr/>
          </p:nvSpPr>
          <p:spPr>
            <a:xfrm>
              <a:off x="7076634" y="5118442"/>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1521" name="pl1521"/>
            <p:cNvSpPr/>
            <p:nvPr/>
          </p:nvSpPr>
          <p:spPr>
            <a:xfrm>
              <a:off x="7076634" y="5128270"/>
              <a:ext cx="896831" cy="9828"/>
            </a:xfrm>
            <a:custGeom>
              <a:avLst/>
              <a:pathLst>
                <a:path w="896831" h="9828">
                  <a:moveTo>
                    <a:pt x="0" y="9828"/>
                  </a:moveTo>
                  <a:lnTo>
                    <a:pt x="128118" y="9828"/>
                  </a:lnTo>
                  <a:lnTo>
                    <a:pt x="256237" y="4914"/>
                  </a:lnTo>
                  <a:lnTo>
                    <a:pt x="384356" y="0"/>
                  </a:lnTo>
                  <a:lnTo>
                    <a:pt x="512475" y="4914"/>
                  </a:lnTo>
                  <a:lnTo>
                    <a:pt x="640593" y="4914"/>
                  </a:lnTo>
                  <a:lnTo>
                    <a:pt x="768712" y="4914"/>
                  </a:lnTo>
                  <a:lnTo>
                    <a:pt x="896831" y="4914"/>
                  </a:lnTo>
                </a:path>
              </a:pathLst>
            </a:custGeom>
            <a:ln w="40651" cap="flat">
              <a:solidFill>
                <a:srgbClr val="BEBEBE">
                  <a:alpha val="69803"/>
                </a:srgbClr>
              </a:solidFill>
              <a:prstDash val="solid"/>
              <a:round/>
            </a:ln>
          </p:spPr>
          <p:txBody>
            <a:bodyPr/>
            <a:lstStyle/>
            <a:p/>
          </p:txBody>
        </p:sp>
        <p:sp>
          <p:nvSpPr>
            <p:cNvPr id="1522" name="pl1522"/>
            <p:cNvSpPr/>
            <p:nvPr/>
          </p:nvSpPr>
          <p:spPr>
            <a:xfrm>
              <a:off x="7076634" y="5128270"/>
              <a:ext cx="896831" cy="9828"/>
            </a:xfrm>
            <a:custGeom>
              <a:avLst/>
              <a:pathLst>
                <a:path w="896831" h="9828">
                  <a:moveTo>
                    <a:pt x="0" y="9828"/>
                  </a:moveTo>
                  <a:lnTo>
                    <a:pt x="128118" y="9828"/>
                  </a:lnTo>
                  <a:lnTo>
                    <a:pt x="256237" y="4914"/>
                  </a:lnTo>
                  <a:lnTo>
                    <a:pt x="384356" y="0"/>
                  </a:lnTo>
                  <a:lnTo>
                    <a:pt x="512475" y="4914"/>
                  </a:lnTo>
                  <a:lnTo>
                    <a:pt x="640593" y="4914"/>
                  </a:lnTo>
                  <a:lnTo>
                    <a:pt x="768712" y="4914"/>
                  </a:lnTo>
                  <a:lnTo>
                    <a:pt x="896831" y="4914"/>
                  </a:lnTo>
                </a:path>
              </a:pathLst>
            </a:custGeom>
            <a:ln w="35231" cap="flat">
              <a:solidFill>
                <a:srgbClr val="BEBEBE">
                  <a:alpha val="69803"/>
                </a:srgbClr>
              </a:solidFill>
              <a:prstDash val="solid"/>
              <a:round/>
            </a:ln>
          </p:spPr>
          <p:txBody>
            <a:bodyPr/>
            <a:lstStyle/>
            <a:p/>
          </p:txBody>
        </p:sp>
        <p:sp>
          <p:nvSpPr>
            <p:cNvPr id="1523" name="pl1523"/>
            <p:cNvSpPr/>
            <p:nvPr/>
          </p:nvSpPr>
          <p:spPr>
            <a:xfrm>
              <a:off x="7076634" y="5118442"/>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1524" name="pl1524"/>
            <p:cNvSpPr/>
            <p:nvPr/>
          </p:nvSpPr>
          <p:spPr>
            <a:xfrm>
              <a:off x="7076634" y="5128270"/>
              <a:ext cx="896831" cy="9828"/>
            </a:xfrm>
            <a:custGeom>
              <a:avLst/>
              <a:pathLst>
                <a:path w="896831" h="9828">
                  <a:moveTo>
                    <a:pt x="0" y="9828"/>
                  </a:moveTo>
                  <a:lnTo>
                    <a:pt x="128118" y="9828"/>
                  </a:lnTo>
                  <a:lnTo>
                    <a:pt x="256237" y="4914"/>
                  </a:lnTo>
                  <a:lnTo>
                    <a:pt x="384356" y="0"/>
                  </a:lnTo>
                  <a:lnTo>
                    <a:pt x="512475" y="4914"/>
                  </a:lnTo>
                  <a:lnTo>
                    <a:pt x="640593" y="4914"/>
                  </a:lnTo>
                  <a:lnTo>
                    <a:pt x="768712" y="4914"/>
                  </a:lnTo>
                  <a:lnTo>
                    <a:pt x="896831" y="4914"/>
                  </a:lnTo>
                </a:path>
              </a:pathLst>
            </a:custGeom>
            <a:ln w="40651" cap="flat">
              <a:solidFill>
                <a:srgbClr val="000000">
                  <a:alpha val="100000"/>
                </a:srgbClr>
              </a:solidFill>
              <a:prstDash val="solid"/>
              <a:round/>
            </a:ln>
          </p:spPr>
          <p:txBody>
            <a:bodyPr/>
            <a:lstStyle/>
            <a:p/>
          </p:txBody>
        </p:sp>
        <p:sp>
          <p:nvSpPr>
            <p:cNvPr id="1525" name="pl1525"/>
            <p:cNvSpPr/>
            <p:nvPr/>
          </p:nvSpPr>
          <p:spPr>
            <a:xfrm>
              <a:off x="7076634" y="5128270"/>
              <a:ext cx="896831" cy="9828"/>
            </a:xfrm>
            <a:custGeom>
              <a:avLst/>
              <a:pathLst>
                <a:path w="896831" h="9828">
                  <a:moveTo>
                    <a:pt x="0" y="9828"/>
                  </a:moveTo>
                  <a:lnTo>
                    <a:pt x="128118" y="9828"/>
                  </a:lnTo>
                  <a:lnTo>
                    <a:pt x="256237" y="4914"/>
                  </a:lnTo>
                  <a:lnTo>
                    <a:pt x="384356" y="0"/>
                  </a:lnTo>
                  <a:lnTo>
                    <a:pt x="512475" y="4914"/>
                  </a:lnTo>
                  <a:lnTo>
                    <a:pt x="640593" y="4914"/>
                  </a:lnTo>
                  <a:lnTo>
                    <a:pt x="768712" y="4914"/>
                  </a:lnTo>
                  <a:lnTo>
                    <a:pt x="896831" y="4914"/>
                  </a:lnTo>
                </a:path>
              </a:pathLst>
            </a:custGeom>
            <a:ln w="35231" cap="flat">
              <a:solidFill>
                <a:srgbClr val="F26A21">
                  <a:alpha val="100000"/>
                </a:srgbClr>
              </a:solidFill>
              <a:prstDash val="solid"/>
              <a:round/>
            </a:ln>
          </p:spPr>
          <p:txBody>
            <a:bodyPr/>
            <a:lstStyle/>
            <a:p/>
          </p:txBody>
        </p:sp>
        <p:sp>
          <p:nvSpPr>
            <p:cNvPr id="1526" name="pl1526"/>
            <p:cNvSpPr/>
            <p:nvPr/>
          </p:nvSpPr>
          <p:spPr>
            <a:xfrm>
              <a:off x="7031792" y="5138099"/>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527" name="tx1527"/>
            <p:cNvSpPr/>
            <p:nvPr/>
          </p:nvSpPr>
          <p:spPr>
            <a:xfrm>
              <a:off x="7046504"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28" name="tx1528"/>
            <p:cNvSpPr/>
            <p:nvPr/>
          </p:nvSpPr>
          <p:spPr>
            <a:xfrm>
              <a:off x="7174623"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29" name="tx1529"/>
            <p:cNvSpPr/>
            <p:nvPr/>
          </p:nvSpPr>
          <p:spPr>
            <a:xfrm>
              <a:off x="7302742" y="497015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530" name="tx1530"/>
            <p:cNvSpPr/>
            <p:nvPr/>
          </p:nvSpPr>
          <p:spPr>
            <a:xfrm>
              <a:off x="7430861" y="496524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531" name="tx1531"/>
            <p:cNvSpPr/>
            <p:nvPr/>
          </p:nvSpPr>
          <p:spPr>
            <a:xfrm>
              <a:off x="7558979" y="497015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532" name="tx1532"/>
            <p:cNvSpPr/>
            <p:nvPr/>
          </p:nvSpPr>
          <p:spPr>
            <a:xfrm>
              <a:off x="7687098" y="497015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533" name="tx1533"/>
            <p:cNvSpPr/>
            <p:nvPr/>
          </p:nvSpPr>
          <p:spPr>
            <a:xfrm>
              <a:off x="7815217" y="497015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534" name="tx1534"/>
            <p:cNvSpPr/>
            <p:nvPr/>
          </p:nvSpPr>
          <p:spPr>
            <a:xfrm>
              <a:off x="7943336" y="497015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535" name="rc1535"/>
            <p:cNvSpPr/>
            <p:nvPr/>
          </p:nvSpPr>
          <p:spPr>
            <a:xfrm>
              <a:off x="8087896" y="874964"/>
              <a:ext cx="986514" cy="367599"/>
            </a:xfrm>
            <a:prstGeom prst="rect">
              <a:avLst/>
            </a:prstGeom>
            <a:solidFill>
              <a:srgbClr val="EBEBEB">
                <a:alpha val="100000"/>
              </a:srgbClr>
            </a:solidFill>
          </p:spPr>
          <p:txBody>
            <a:bodyPr/>
            <a:lstStyle/>
            <a:p/>
          </p:txBody>
        </p:sp>
        <p:sp>
          <p:nvSpPr>
            <p:cNvPr id="1536" name="pl1536"/>
            <p:cNvSpPr/>
            <p:nvPr/>
          </p:nvSpPr>
          <p:spPr>
            <a:xfrm>
              <a:off x="8087896" y="116442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37" name="pl1537"/>
            <p:cNvSpPr/>
            <p:nvPr/>
          </p:nvSpPr>
          <p:spPr>
            <a:xfrm>
              <a:off x="8087896" y="104156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38" name="pl1538"/>
            <p:cNvSpPr/>
            <p:nvPr/>
          </p:nvSpPr>
          <p:spPr>
            <a:xfrm>
              <a:off x="8087896" y="91870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39" name="pl1539"/>
            <p:cNvSpPr/>
            <p:nvPr/>
          </p:nvSpPr>
          <p:spPr>
            <a:xfrm>
              <a:off x="8087896" y="122585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540" name="pl1540"/>
            <p:cNvSpPr/>
            <p:nvPr/>
          </p:nvSpPr>
          <p:spPr>
            <a:xfrm>
              <a:off x="8087896" y="110299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541" name="pl1541"/>
            <p:cNvSpPr/>
            <p:nvPr/>
          </p:nvSpPr>
          <p:spPr>
            <a:xfrm>
              <a:off x="8087896" y="98013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542" name="pl1542"/>
            <p:cNvSpPr/>
            <p:nvPr/>
          </p:nvSpPr>
          <p:spPr>
            <a:xfrm>
              <a:off x="8132737"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43" name="pl1543"/>
            <p:cNvSpPr/>
            <p:nvPr/>
          </p:nvSpPr>
          <p:spPr>
            <a:xfrm>
              <a:off x="8260856"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44" name="pl1544"/>
            <p:cNvSpPr/>
            <p:nvPr/>
          </p:nvSpPr>
          <p:spPr>
            <a:xfrm>
              <a:off x="8388975"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45" name="pl1545"/>
            <p:cNvSpPr/>
            <p:nvPr/>
          </p:nvSpPr>
          <p:spPr>
            <a:xfrm>
              <a:off x="8517094"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46" name="pl1546"/>
            <p:cNvSpPr/>
            <p:nvPr/>
          </p:nvSpPr>
          <p:spPr>
            <a:xfrm>
              <a:off x="8645213"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47" name="pl1547"/>
            <p:cNvSpPr/>
            <p:nvPr/>
          </p:nvSpPr>
          <p:spPr>
            <a:xfrm>
              <a:off x="8773331"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48" name="pl1548"/>
            <p:cNvSpPr/>
            <p:nvPr/>
          </p:nvSpPr>
          <p:spPr>
            <a:xfrm>
              <a:off x="8901450"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49" name="pl1549"/>
            <p:cNvSpPr/>
            <p:nvPr/>
          </p:nvSpPr>
          <p:spPr>
            <a:xfrm>
              <a:off x="9029569"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50" name="pl1550"/>
            <p:cNvSpPr/>
            <p:nvPr/>
          </p:nvSpPr>
          <p:spPr>
            <a:xfrm>
              <a:off x="8132737" y="1206196"/>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1551" name="pl1551"/>
            <p:cNvSpPr/>
            <p:nvPr/>
          </p:nvSpPr>
          <p:spPr>
            <a:xfrm>
              <a:off x="8132737" y="1137394"/>
              <a:ext cx="896831" cy="39315"/>
            </a:xfrm>
            <a:custGeom>
              <a:avLst/>
              <a:pathLst>
                <a:path w="896831" h="39315">
                  <a:moveTo>
                    <a:pt x="0" y="0"/>
                  </a:moveTo>
                  <a:lnTo>
                    <a:pt x="128118" y="39315"/>
                  </a:lnTo>
                  <a:lnTo>
                    <a:pt x="256237" y="39315"/>
                  </a:lnTo>
                  <a:lnTo>
                    <a:pt x="384356" y="34401"/>
                  </a:lnTo>
                  <a:lnTo>
                    <a:pt x="512475" y="29486"/>
                  </a:lnTo>
                  <a:lnTo>
                    <a:pt x="640593" y="19657"/>
                  </a:lnTo>
                  <a:lnTo>
                    <a:pt x="768712" y="24572"/>
                  </a:lnTo>
                  <a:lnTo>
                    <a:pt x="896831" y="9828"/>
                  </a:lnTo>
                </a:path>
              </a:pathLst>
            </a:custGeom>
            <a:ln w="40651" cap="flat">
              <a:solidFill>
                <a:srgbClr val="BEBEBE">
                  <a:alpha val="69803"/>
                </a:srgbClr>
              </a:solidFill>
              <a:prstDash val="solid"/>
              <a:round/>
            </a:ln>
          </p:spPr>
          <p:txBody>
            <a:bodyPr/>
            <a:lstStyle/>
            <a:p/>
          </p:txBody>
        </p:sp>
        <p:sp>
          <p:nvSpPr>
            <p:cNvPr id="1552" name="pl1552"/>
            <p:cNvSpPr/>
            <p:nvPr/>
          </p:nvSpPr>
          <p:spPr>
            <a:xfrm>
              <a:off x="8132737" y="1137394"/>
              <a:ext cx="896831" cy="39315"/>
            </a:xfrm>
            <a:custGeom>
              <a:avLst/>
              <a:pathLst>
                <a:path w="896831" h="39315">
                  <a:moveTo>
                    <a:pt x="0" y="0"/>
                  </a:moveTo>
                  <a:lnTo>
                    <a:pt x="128118" y="39315"/>
                  </a:lnTo>
                  <a:lnTo>
                    <a:pt x="256237" y="39315"/>
                  </a:lnTo>
                  <a:lnTo>
                    <a:pt x="384356" y="34401"/>
                  </a:lnTo>
                  <a:lnTo>
                    <a:pt x="512475" y="29486"/>
                  </a:lnTo>
                  <a:lnTo>
                    <a:pt x="640593" y="19657"/>
                  </a:lnTo>
                  <a:lnTo>
                    <a:pt x="768712" y="24572"/>
                  </a:lnTo>
                  <a:lnTo>
                    <a:pt x="896831" y="9828"/>
                  </a:lnTo>
                </a:path>
              </a:pathLst>
            </a:custGeom>
            <a:ln w="35231" cap="flat">
              <a:solidFill>
                <a:srgbClr val="BEBEBE">
                  <a:alpha val="69803"/>
                </a:srgbClr>
              </a:solidFill>
              <a:prstDash val="solid"/>
              <a:round/>
            </a:ln>
          </p:spPr>
          <p:txBody>
            <a:bodyPr/>
            <a:lstStyle/>
            <a:p/>
          </p:txBody>
        </p:sp>
        <p:sp>
          <p:nvSpPr>
            <p:cNvPr id="1553" name="pl1553"/>
            <p:cNvSpPr/>
            <p:nvPr/>
          </p:nvSpPr>
          <p:spPr>
            <a:xfrm>
              <a:off x="8132737" y="1206196"/>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1554" name="pl1554"/>
            <p:cNvSpPr/>
            <p:nvPr/>
          </p:nvSpPr>
          <p:spPr>
            <a:xfrm>
              <a:off x="8132737" y="1137394"/>
              <a:ext cx="896831" cy="39315"/>
            </a:xfrm>
            <a:custGeom>
              <a:avLst/>
              <a:pathLst>
                <a:path w="896831" h="39315">
                  <a:moveTo>
                    <a:pt x="0" y="0"/>
                  </a:moveTo>
                  <a:lnTo>
                    <a:pt x="128118" y="39315"/>
                  </a:lnTo>
                  <a:lnTo>
                    <a:pt x="256237" y="39315"/>
                  </a:lnTo>
                  <a:lnTo>
                    <a:pt x="384356" y="34401"/>
                  </a:lnTo>
                  <a:lnTo>
                    <a:pt x="512475" y="29486"/>
                  </a:lnTo>
                  <a:lnTo>
                    <a:pt x="640593" y="19657"/>
                  </a:lnTo>
                  <a:lnTo>
                    <a:pt x="768712" y="24572"/>
                  </a:lnTo>
                  <a:lnTo>
                    <a:pt x="896831" y="9828"/>
                  </a:lnTo>
                </a:path>
              </a:pathLst>
            </a:custGeom>
            <a:ln w="40651" cap="flat">
              <a:solidFill>
                <a:srgbClr val="000000">
                  <a:alpha val="100000"/>
                </a:srgbClr>
              </a:solidFill>
              <a:prstDash val="solid"/>
              <a:round/>
            </a:ln>
          </p:spPr>
          <p:txBody>
            <a:bodyPr/>
            <a:lstStyle/>
            <a:p/>
          </p:txBody>
        </p:sp>
        <p:sp>
          <p:nvSpPr>
            <p:cNvPr id="1555" name="pl1555"/>
            <p:cNvSpPr/>
            <p:nvPr/>
          </p:nvSpPr>
          <p:spPr>
            <a:xfrm>
              <a:off x="8132737" y="1137394"/>
              <a:ext cx="896831" cy="39315"/>
            </a:xfrm>
            <a:custGeom>
              <a:avLst/>
              <a:pathLst>
                <a:path w="896831" h="39315">
                  <a:moveTo>
                    <a:pt x="0" y="0"/>
                  </a:moveTo>
                  <a:lnTo>
                    <a:pt x="128118" y="39315"/>
                  </a:lnTo>
                  <a:lnTo>
                    <a:pt x="256237" y="39315"/>
                  </a:lnTo>
                  <a:lnTo>
                    <a:pt x="384356" y="34401"/>
                  </a:lnTo>
                  <a:lnTo>
                    <a:pt x="512475" y="29486"/>
                  </a:lnTo>
                  <a:lnTo>
                    <a:pt x="640593" y="19657"/>
                  </a:lnTo>
                  <a:lnTo>
                    <a:pt x="768712" y="24572"/>
                  </a:lnTo>
                  <a:lnTo>
                    <a:pt x="896831" y="9828"/>
                  </a:lnTo>
                </a:path>
              </a:pathLst>
            </a:custGeom>
            <a:ln w="35231" cap="flat">
              <a:solidFill>
                <a:srgbClr val="F26A21">
                  <a:alpha val="100000"/>
                </a:srgbClr>
              </a:solidFill>
              <a:prstDash val="solid"/>
              <a:round/>
            </a:ln>
          </p:spPr>
          <p:txBody>
            <a:bodyPr/>
            <a:lstStyle/>
            <a:p/>
          </p:txBody>
        </p:sp>
        <p:sp>
          <p:nvSpPr>
            <p:cNvPr id="1556" name="pl1556"/>
            <p:cNvSpPr/>
            <p:nvPr/>
          </p:nvSpPr>
          <p:spPr>
            <a:xfrm>
              <a:off x="8087896" y="1225854"/>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557" name="tx1557"/>
            <p:cNvSpPr/>
            <p:nvPr/>
          </p:nvSpPr>
          <p:spPr>
            <a:xfrm>
              <a:off x="8072479" y="97436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1558" name="tx1558"/>
            <p:cNvSpPr/>
            <p:nvPr/>
          </p:nvSpPr>
          <p:spPr>
            <a:xfrm>
              <a:off x="8200597" y="10136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559" name="tx1559"/>
            <p:cNvSpPr/>
            <p:nvPr/>
          </p:nvSpPr>
          <p:spPr>
            <a:xfrm>
              <a:off x="8328716" y="10136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560" name="tx1560"/>
            <p:cNvSpPr/>
            <p:nvPr/>
          </p:nvSpPr>
          <p:spPr>
            <a:xfrm>
              <a:off x="8460858" y="1008767"/>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561" name="tx1561"/>
            <p:cNvSpPr/>
            <p:nvPr/>
          </p:nvSpPr>
          <p:spPr>
            <a:xfrm>
              <a:off x="8584954" y="100385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562" name="tx1562"/>
            <p:cNvSpPr/>
            <p:nvPr/>
          </p:nvSpPr>
          <p:spPr>
            <a:xfrm>
              <a:off x="8713072" y="9940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1563" name="tx1563"/>
            <p:cNvSpPr/>
            <p:nvPr/>
          </p:nvSpPr>
          <p:spPr>
            <a:xfrm>
              <a:off x="8841191" y="9989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564" name="tx1564"/>
            <p:cNvSpPr/>
            <p:nvPr/>
          </p:nvSpPr>
          <p:spPr>
            <a:xfrm>
              <a:off x="8969310" y="9841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1565" name="rc1565"/>
            <p:cNvSpPr/>
            <p:nvPr/>
          </p:nvSpPr>
          <p:spPr>
            <a:xfrm>
              <a:off x="8087896" y="1527005"/>
              <a:ext cx="986514" cy="367599"/>
            </a:xfrm>
            <a:prstGeom prst="rect">
              <a:avLst/>
            </a:prstGeom>
            <a:solidFill>
              <a:srgbClr val="EBEBEB">
                <a:alpha val="100000"/>
              </a:srgbClr>
            </a:solidFill>
          </p:spPr>
          <p:txBody>
            <a:bodyPr/>
            <a:lstStyle/>
            <a:p/>
          </p:txBody>
        </p:sp>
        <p:sp>
          <p:nvSpPr>
            <p:cNvPr id="1566" name="pl1566"/>
            <p:cNvSpPr/>
            <p:nvPr/>
          </p:nvSpPr>
          <p:spPr>
            <a:xfrm>
              <a:off x="8087896" y="181646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67" name="pl1567"/>
            <p:cNvSpPr/>
            <p:nvPr/>
          </p:nvSpPr>
          <p:spPr>
            <a:xfrm>
              <a:off x="8087896" y="169360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68" name="pl1568"/>
            <p:cNvSpPr/>
            <p:nvPr/>
          </p:nvSpPr>
          <p:spPr>
            <a:xfrm>
              <a:off x="8087896" y="157074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69" name="pl1569"/>
            <p:cNvSpPr/>
            <p:nvPr/>
          </p:nvSpPr>
          <p:spPr>
            <a:xfrm>
              <a:off x="8087896" y="187789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570" name="pl1570"/>
            <p:cNvSpPr/>
            <p:nvPr/>
          </p:nvSpPr>
          <p:spPr>
            <a:xfrm>
              <a:off x="8087896" y="175503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571" name="pl1571"/>
            <p:cNvSpPr/>
            <p:nvPr/>
          </p:nvSpPr>
          <p:spPr>
            <a:xfrm>
              <a:off x="8087896" y="163217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572" name="pl1572"/>
            <p:cNvSpPr/>
            <p:nvPr/>
          </p:nvSpPr>
          <p:spPr>
            <a:xfrm>
              <a:off x="8132737"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73" name="pl1573"/>
            <p:cNvSpPr/>
            <p:nvPr/>
          </p:nvSpPr>
          <p:spPr>
            <a:xfrm>
              <a:off x="8260856"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74" name="pl1574"/>
            <p:cNvSpPr/>
            <p:nvPr/>
          </p:nvSpPr>
          <p:spPr>
            <a:xfrm>
              <a:off x="8388975"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75" name="pl1575"/>
            <p:cNvSpPr/>
            <p:nvPr/>
          </p:nvSpPr>
          <p:spPr>
            <a:xfrm>
              <a:off x="8517094"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76" name="pl1576"/>
            <p:cNvSpPr/>
            <p:nvPr/>
          </p:nvSpPr>
          <p:spPr>
            <a:xfrm>
              <a:off x="8645213"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77" name="pl1577"/>
            <p:cNvSpPr/>
            <p:nvPr/>
          </p:nvSpPr>
          <p:spPr>
            <a:xfrm>
              <a:off x="8773331"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78" name="pl1578"/>
            <p:cNvSpPr/>
            <p:nvPr/>
          </p:nvSpPr>
          <p:spPr>
            <a:xfrm>
              <a:off x="8901450"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79" name="pl1579"/>
            <p:cNvSpPr/>
            <p:nvPr/>
          </p:nvSpPr>
          <p:spPr>
            <a:xfrm>
              <a:off x="9029569"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80" name="pl1580"/>
            <p:cNvSpPr/>
            <p:nvPr/>
          </p:nvSpPr>
          <p:spPr>
            <a:xfrm>
              <a:off x="8132737" y="1858237"/>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1581" name="pl1581"/>
            <p:cNvSpPr/>
            <p:nvPr/>
          </p:nvSpPr>
          <p:spPr>
            <a:xfrm>
              <a:off x="8132737" y="1804178"/>
              <a:ext cx="896831" cy="49144"/>
            </a:xfrm>
            <a:custGeom>
              <a:avLst/>
              <a:pathLst>
                <a:path w="896831" h="49144">
                  <a:moveTo>
                    <a:pt x="0" y="19657"/>
                  </a:moveTo>
                  <a:lnTo>
                    <a:pt x="128118" y="39315"/>
                  </a:lnTo>
                  <a:lnTo>
                    <a:pt x="256237" y="49144"/>
                  </a:lnTo>
                  <a:lnTo>
                    <a:pt x="384356" y="0"/>
                  </a:lnTo>
                  <a:lnTo>
                    <a:pt x="512475" y="24572"/>
                  </a:lnTo>
                  <a:lnTo>
                    <a:pt x="640593" y="34401"/>
                  </a:lnTo>
                  <a:lnTo>
                    <a:pt x="768712" y="24572"/>
                  </a:lnTo>
                  <a:lnTo>
                    <a:pt x="896831" y="24572"/>
                  </a:lnTo>
                </a:path>
              </a:pathLst>
            </a:custGeom>
            <a:ln w="40651" cap="flat">
              <a:solidFill>
                <a:srgbClr val="BEBEBE">
                  <a:alpha val="69803"/>
                </a:srgbClr>
              </a:solidFill>
              <a:prstDash val="solid"/>
              <a:round/>
            </a:ln>
          </p:spPr>
          <p:txBody>
            <a:bodyPr/>
            <a:lstStyle/>
            <a:p/>
          </p:txBody>
        </p:sp>
        <p:sp>
          <p:nvSpPr>
            <p:cNvPr id="1582" name="pl1582"/>
            <p:cNvSpPr/>
            <p:nvPr/>
          </p:nvSpPr>
          <p:spPr>
            <a:xfrm>
              <a:off x="8132737" y="1804178"/>
              <a:ext cx="896831" cy="49144"/>
            </a:xfrm>
            <a:custGeom>
              <a:avLst/>
              <a:pathLst>
                <a:path w="896831" h="49144">
                  <a:moveTo>
                    <a:pt x="0" y="19657"/>
                  </a:moveTo>
                  <a:lnTo>
                    <a:pt x="128118" y="39315"/>
                  </a:lnTo>
                  <a:lnTo>
                    <a:pt x="256237" y="49144"/>
                  </a:lnTo>
                  <a:lnTo>
                    <a:pt x="384356" y="0"/>
                  </a:lnTo>
                  <a:lnTo>
                    <a:pt x="512475" y="24572"/>
                  </a:lnTo>
                  <a:lnTo>
                    <a:pt x="640593" y="34401"/>
                  </a:lnTo>
                  <a:lnTo>
                    <a:pt x="768712" y="24572"/>
                  </a:lnTo>
                  <a:lnTo>
                    <a:pt x="896831" y="24572"/>
                  </a:lnTo>
                </a:path>
              </a:pathLst>
            </a:custGeom>
            <a:ln w="35231" cap="flat">
              <a:solidFill>
                <a:srgbClr val="BEBEBE">
                  <a:alpha val="69803"/>
                </a:srgbClr>
              </a:solidFill>
              <a:prstDash val="solid"/>
              <a:round/>
            </a:ln>
          </p:spPr>
          <p:txBody>
            <a:bodyPr/>
            <a:lstStyle/>
            <a:p/>
          </p:txBody>
        </p:sp>
        <p:sp>
          <p:nvSpPr>
            <p:cNvPr id="1583" name="pl1583"/>
            <p:cNvSpPr/>
            <p:nvPr/>
          </p:nvSpPr>
          <p:spPr>
            <a:xfrm>
              <a:off x="8132737" y="1858237"/>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1584" name="pl1584"/>
            <p:cNvSpPr/>
            <p:nvPr/>
          </p:nvSpPr>
          <p:spPr>
            <a:xfrm>
              <a:off x="8132737" y="1804178"/>
              <a:ext cx="896831" cy="49144"/>
            </a:xfrm>
            <a:custGeom>
              <a:avLst/>
              <a:pathLst>
                <a:path w="896831" h="49144">
                  <a:moveTo>
                    <a:pt x="0" y="19657"/>
                  </a:moveTo>
                  <a:lnTo>
                    <a:pt x="128118" y="39315"/>
                  </a:lnTo>
                  <a:lnTo>
                    <a:pt x="256237" y="49144"/>
                  </a:lnTo>
                  <a:lnTo>
                    <a:pt x="384356" y="0"/>
                  </a:lnTo>
                  <a:lnTo>
                    <a:pt x="512475" y="24572"/>
                  </a:lnTo>
                  <a:lnTo>
                    <a:pt x="640593" y="34401"/>
                  </a:lnTo>
                  <a:lnTo>
                    <a:pt x="768712" y="24572"/>
                  </a:lnTo>
                  <a:lnTo>
                    <a:pt x="896831" y="24572"/>
                  </a:lnTo>
                </a:path>
              </a:pathLst>
            </a:custGeom>
            <a:ln w="40651" cap="flat">
              <a:solidFill>
                <a:srgbClr val="000000">
                  <a:alpha val="100000"/>
                </a:srgbClr>
              </a:solidFill>
              <a:prstDash val="solid"/>
              <a:round/>
            </a:ln>
          </p:spPr>
          <p:txBody>
            <a:bodyPr/>
            <a:lstStyle/>
            <a:p/>
          </p:txBody>
        </p:sp>
        <p:sp>
          <p:nvSpPr>
            <p:cNvPr id="1585" name="pl1585"/>
            <p:cNvSpPr/>
            <p:nvPr/>
          </p:nvSpPr>
          <p:spPr>
            <a:xfrm>
              <a:off x="8132737" y="1804178"/>
              <a:ext cx="896831" cy="49144"/>
            </a:xfrm>
            <a:custGeom>
              <a:avLst/>
              <a:pathLst>
                <a:path w="896831" h="49144">
                  <a:moveTo>
                    <a:pt x="0" y="19657"/>
                  </a:moveTo>
                  <a:lnTo>
                    <a:pt x="128118" y="39315"/>
                  </a:lnTo>
                  <a:lnTo>
                    <a:pt x="256237" y="49144"/>
                  </a:lnTo>
                  <a:lnTo>
                    <a:pt x="384356" y="0"/>
                  </a:lnTo>
                  <a:lnTo>
                    <a:pt x="512475" y="24572"/>
                  </a:lnTo>
                  <a:lnTo>
                    <a:pt x="640593" y="34401"/>
                  </a:lnTo>
                  <a:lnTo>
                    <a:pt x="768712" y="24572"/>
                  </a:lnTo>
                  <a:lnTo>
                    <a:pt x="896831" y="24572"/>
                  </a:lnTo>
                </a:path>
              </a:pathLst>
            </a:custGeom>
            <a:ln w="35231" cap="flat">
              <a:solidFill>
                <a:srgbClr val="F26A21">
                  <a:alpha val="100000"/>
                </a:srgbClr>
              </a:solidFill>
              <a:prstDash val="solid"/>
              <a:round/>
            </a:ln>
          </p:spPr>
          <p:txBody>
            <a:bodyPr/>
            <a:lstStyle/>
            <a:p/>
          </p:txBody>
        </p:sp>
        <p:sp>
          <p:nvSpPr>
            <p:cNvPr id="1586" name="pl1586"/>
            <p:cNvSpPr/>
            <p:nvPr/>
          </p:nvSpPr>
          <p:spPr>
            <a:xfrm>
              <a:off x="8087896" y="1877895"/>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587" name="tx1587"/>
            <p:cNvSpPr/>
            <p:nvPr/>
          </p:nvSpPr>
          <p:spPr>
            <a:xfrm>
              <a:off x="8076502" y="1660808"/>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588" name="tx1588"/>
            <p:cNvSpPr/>
            <p:nvPr/>
          </p:nvSpPr>
          <p:spPr>
            <a:xfrm>
              <a:off x="8230727" y="168046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589" name="tx1589"/>
            <p:cNvSpPr/>
            <p:nvPr/>
          </p:nvSpPr>
          <p:spPr>
            <a:xfrm>
              <a:off x="8358846" y="16902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590" name="tx1590"/>
            <p:cNvSpPr/>
            <p:nvPr/>
          </p:nvSpPr>
          <p:spPr>
            <a:xfrm>
              <a:off x="8456835" y="164115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591" name="tx1591"/>
            <p:cNvSpPr/>
            <p:nvPr/>
          </p:nvSpPr>
          <p:spPr>
            <a:xfrm>
              <a:off x="8584954" y="166572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592" name="tx1592"/>
            <p:cNvSpPr/>
            <p:nvPr/>
          </p:nvSpPr>
          <p:spPr>
            <a:xfrm>
              <a:off x="8743202" y="167555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593" name="tx1593"/>
            <p:cNvSpPr/>
            <p:nvPr/>
          </p:nvSpPr>
          <p:spPr>
            <a:xfrm>
              <a:off x="8841191" y="166572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594" name="tx1594"/>
            <p:cNvSpPr/>
            <p:nvPr/>
          </p:nvSpPr>
          <p:spPr>
            <a:xfrm>
              <a:off x="8969310" y="166572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595" name="rc1595"/>
            <p:cNvSpPr/>
            <p:nvPr/>
          </p:nvSpPr>
          <p:spPr>
            <a:xfrm>
              <a:off x="8087896" y="2179046"/>
              <a:ext cx="986514" cy="367599"/>
            </a:xfrm>
            <a:prstGeom prst="rect">
              <a:avLst/>
            </a:prstGeom>
            <a:solidFill>
              <a:srgbClr val="EBEBEB">
                <a:alpha val="100000"/>
              </a:srgbClr>
            </a:solidFill>
          </p:spPr>
          <p:txBody>
            <a:bodyPr/>
            <a:lstStyle/>
            <a:p/>
          </p:txBody>
        </p:sp>
        <p:sp>
          <p:nvSpPr>
            <p:cNvPr id="1596" name="pl1596"/>
            <p:cNvSpPr/>
            <p:nvPr/>
          </p:nvSpPr>
          <p:spPr>
            <a:xfrm>
              <a:off x="8087896" y="246850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97" name="pl1597"/>
            <p:cNvSpPr/>
            <p:nvPr/>
          </p:nvSpPr>
          <p:spPr>
            <a:xfrm>
              <a:off x="8087896" y="234564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98" name="pl1598"/>
            <p:cNvSpPr/>
            <p:nvPr/>
          </p:nvSpPr>
          <p:spPr>
            <a:xfrm>
              <a:off x="8087896" y="222278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99" name="pl1599"/>
            <p:cNvSpPr/>
            <p:nvPr/>
          </p:nvSpPr>
          <p:spPr>
            <a:xfrm>
              <a:off x="8087896" y="252993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00" name="pl1600"/>
            <p:cNvSpPr/>
            <p:nvPr/>
          </p:nvSpPr>
          <p:spPr>
            <a:xfrm>
              <a:off x="8087896" y="240707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01" name="pl1601"/>
            <p:cNvSpPr/>
            <p:nvPr/>
          </p:nvSpPr>
          <p:spPr>
            <a:xfrm>
              <a:off x="8087896" y="228421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02" name="pl1602"/>
            <p:cNvSpPr/>
            <p:nvPr/>
          </p:nvSpPr>
          <p:spPr>
            <a:xfrm>
              <a:off x="8132737"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03" name="pl1603"/>
            <p:cNvSpPr/>
            <p:nvPr/>
          </p:nvSpPr>
          <p:spPr>
            <a:xfrm>
              <a:off x="8260856"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04" name="pl1604"/>
            <p:cNvSpPr/>
            <p:nvPr/>
          </p:nvSpPr>
          <p:spPr>
            <a:xfrm>
              <a:off x="8388975"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05" name="pl1605"/>
            <p:cNvSpPr/>
            <p:nvPr/>
          </p:nvSpPr>
          <p:spPr>
            <a:xfrm>
              <a:off x="8517094"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06" name="pl1606"/>
            <p:cNvSpPr/>
            <p:nvPr/>
          </p:nvSpPr>
          <p:spPr>
            <a:xfrm>
              <a:off x="8645213"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07" name="pl1607"/>
            <p:cNvSpPr/>
            <p:nvPr/>
          </p:nvSpPr>
          <p:spPr>
            <a:xfrm>
              <a:off x="8773331"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08" name="pl1608"/>
            <p:cNvSpPr/>
            <p:nvPr/>
          </p:nvSpPr>
          <p:spPr>
            <a:xfrm>
              <a:off x="8901450"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09" name="pl1609"/>
            <p:cNvSpPr/>
            <p:nvPr/>
          </p:nvSpPr>
          <p:spPr>
            <a:xfrm>
              <a:off x="9029569"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10" name="pl1610"/>
            <p:cNvSpPr/>
            <p:nvPr/>
          </p:nvSpPr>
          <p:spPr>
            <a:xfrm>
              <a:off x="8132737" y="2510278"/>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1611" name="pl1611"/>
            <p:cNvSpPr/>
            <p:nvPr/>
          </p:nvSpPr>
          <p:spPr>
            <a:xfrm>
              <a:off x="8132737" y="2461134"/>
              <a:ext cx="896831" cy="39315"/>
            </a:xfrm>
            <a:custGeom>
              <a:avLst/>
              <a:pathLst>
                <a:path w="896831" h="39315">
                  <a:moveTo>
                    <a:pt x="0" y="19657"/>
                  </a:moveTo>
                  <a:lnTo>
                    <a:pt x="128118" y="29486"/>
                  </a:lnTo>
                  <a:lnTo>
                    <a:pt x="256237" y="24572"/>
                  </a:lnTo>
                  <a:lnTo>
                    <a:pt x="384356" y="9828"/>
                  </a:lnTo>
                  <a:lnTo>
                    <a:pt x="512475" y="0"/>
                  </a:lnTo>
                  <a:lnTo>
                    <a:pt x="640593" y="14743"/>
                  </a:lnTo>
                  <a:lnTo>
                    <a:pt x="768712" y="39315"/>
                  </a:lnTo>
                  <a:lnTo>
                    <a:pt x="896831" y="19657"/>
                  </a:lnTo>
                </a:path>
              </a:pathLst>
            </a:custGeom>
            <a:ln w="40651" cap="flat">
              <a:solidFill>
                <a:srgbClr val="BEBEBE">
                  <a:alpha val="69803"/>
                </a:srgbClr>
              </a:solidFill>
              <a:prstDash val="solid"/>
              <a:round/>
            </a:ln>
          </p:spPr>
          <p:txBody>
            <a:bodyPr/>
            <a:lstStyle/>
            <a:p/>
          </p:txBody>
        </p:sp>
        <p:sp>
          <p:nvSpPr>
            <p:cNvPr id="1612" name="pl1612"/>
            <p:cNvSpPr/>
            <p:nvPr/>
          </p:nvSpPr>
          <p:spPr>
            <a:xfrm>
              <a:off x="8132737" y="2461134"/>
              <a:ext cx="896831" cy="39315"/>
            </a:xfrm>
            <a:custGeom>
              <a:avLst/>
              <a:pathLst>
                <a:path w="896831" h="39315">
                  <a:moveTo>
                    <a:pt x="0" y="19657"/>
                  </a:moveTo>
                  <a:lnTo>
                    <a:pt x="128118" y="29486"/>
                  </a:lnTo>
                  <a:lnTo>
                    <a:pt x="256237" y="24572"/>
                  </a:lnTo>
                  <a:lnTo>
                    <a:pt x="384356" y="9828"/>
                  </a:lnTo>
                  <a:lnTo>
                    <a:pt x="512475" y="0"/>
                  </a:lnTo>
                  <a:lnTo>
                    <a:pt x="640593" y="14743"/>
                  </a:lnTo>
                  <a:lnTo>
                    <a:pt x="768712" y="39315"/>
                  </a:lnTo>
                  <a:lnTo>
                    <a:pt x="896831" y="19657"/>
                  </a:lnTo>
                </a:path>
              </a:pathLst>
            </a:custGeom>
            <a:ln w="35231" cap="flat">
              <a:solidFill>
                <a:srgbClr val="BEBEBE">
                  <a:alpha val="69803"/>
                </a:srgbClr>
              </a:solidFill>
              <a:prstDash val="solid"/>
              <a:round/>
            </a:ln>
          </p:spPr>
          <p:txBody>
            <a:bodyPr/>
            <a:lstStyle/>
            <a:p/>
          </p:txBody>
        </p:sp>
        <p:sp>
          <p:nvSpPr>
            <p:cNvPr id="1613" name="pl1613"/>
            <p:cNvSpPr/>
            <p:nvPr/>
          </p:nvSpPr>
          <p:spPr>
            <a:xfrm>
              <a:off x="8132737" y="2510278"/>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1614" name="pl1614"/>
            <p:cNvSpPr/>
            <p:nvPr/>
          </p:nvSpPr>
          <p:spPr>
            <a:xfrm>
              <a:off x="8132737" y="2461134"/>
              <a:ext cx="896831" cy="39315"/>
            </a:xfrm>
            <a:custGeom>
              <a:avLst/>
              <a:pathLst>
                <a:path w="896831" h="39315">
                  <a:moveTo>
                    <a:pt x="0" y="19657"/>
                  </a:moveTo>
                  <a:lnTo>
                    <a:pt x="128118" y="29486"/>
                  </a:lnTo>
                  <a:lnTo>
                    <a:pt x="256237" y="24572"/>
                  </a:lnTo>
                  <a:lnTo>
                    <a:pt x="384356" y="9828"/>
                  </a:lnTo>
                  <a:lnTo>
                    <a:pt x="512475" y="0"/>
                  </a:lnTo>
                  <a:lnTo>
                    <a:pt x="640593" y="14743"/>
                  </a:lnTo>
                  <a:lnTo>
                    <a:pt x="768712" y="39315"/>
                  </a:lnTo>
                  <a:lnTo>
                    <a:pt x="896831" y="19657"/>
                  </a:lnTo>
                </a:path>
              </a:pathLst>
            </a:custGeom>
            <a:ln w="40651" cap="flat">
              <a:solidFill>
                <a:srgbClr val="000000">
                  <a:alpha val="100000"/>
                </a:srgbClr>
              </a:solidFill>
              <a:prstDash val="solid"/>
              <a:round/>
            </a:ln>
          </p:spPr>
          <p:txBody>
            <a:bodyPr/>
            <a:lstStyle/>
            <a:p/>
          </p:txBody>
        </p:sp>
        <p:sp>
          <p:nvSpPr>
            <p:cNvPr id="1615" name="pl1615"/>
            <p:cNvSpPr/>
            <p:nvPr/>
          </p:nvSpPr>
          <p:spPr>
            <a:xfrm>
              <a:off x="8132737" y="2461134"/>
              <a:ext cx="896831" cy="39315"/>
            </a:xfrm>
            <a:custGeom>
              <a:avLst/>
              <a:pathLst>
                <a:path w="896831" h="39315">
                  <a:moveTo>
                    <a:pt x="0" y="19657"/>
                  </a:moveTo>
                  <a:lnTo>
                    <a:pt x="128118" y="29486"/>
                  </a:lnTo>
                  <a:lnTo>
                    <a:pt x="256237" y="24572"/>
                  </a:lnTo>
                  <a:lnTo>
                    <a:pt x="384356" y="9828"/>
                  </a:lnTo>
                  <a:lnTo>
                    <a:pt x="512475" y="0"/>
                  </a:lnTo>
                  <a:lnTo>
                    <a:pt x="640593" y="14743"/>
                  </a:lnTo>
                  <a:lnTo>
                    <a:pt x="768712" y="39315"/>
                  </a:lnTo>
                  <a:lnTo>
                    <a:pt x="896831" y="19657"/>
                  </a:lnTo>
                </a:path>
              </a:pathLst>
            </a:custGeom>
            <a:ln w="35231" cap="flat">
              <a:solidFill>
                <a:srgbClr val="F26A21">
                  <a:alpha val="100000"/>
                </a:srgbClr>
              </a:solidFill>
              <a:prstDash val="solid"/>
              <a:round/>
            </a:ln>
          </p:spPr>
          <p:txBody>
            <a:bodyPr/>
            <a:lstStyle/>
            <a:p/>
          </p:txBody>
        </p:sp>
        <p:sp>
          <p:nvSpPr>
            <p:cNvPr id="1616" name="pl1616"/>
            <p:cNvSpPr/>
            <p:nvPr/>
          </p:nvSpPr>
          <p:spPr>
            <a:xfrm>
              <a:off x="8087896" y="2529936"/>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617" name="tx1617"/>
            <p:cNvSpPr/>
            <p:nvPr/>
          </p:nvSpPr>
          <p:spPr>
            <a:xfrm>
              <a:off x="8072479" y="231776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618" name="tx1618"/>
            <p:cNvSpPr/>
            <p:nvPr/>
          </p:nvSpPr>
          <p:spPr>
            <a:xfrm>
              <a:off x="8230727" y="23275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619" name="tx1619"/>
            <p:cNvSpPr/>
            <p:nvPr/>
          </p:nvSpPr>
          <p:spPr>
            <a:xfrm>
              <a:off x="8358846" y="23226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620" name="tx1620"/>
            <p:cNvSpPr/>
            <p:nvPr/>
          </p:nvSpPr>
          <p:spPr>
            <a:xfrm>
              <a:off x="8456835" y="230793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621" name="tx1621"/>
            <p:cNvSpPr/>
            <p:nvPr/>
          </p:nvSpPr>
          <p:spPr>
            <a:xfrm>
              <a:off x="8584954" y="229810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1622" name="tx1622"/>
            <p:cNvSpPr/>
            <p:nvPr/>
          </p:nvSpPr>
          <p:spPr>
            <a:xfrm>
              <a:off x="8717096" y="2312849"/>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623" name="tx1623"/>
            <p:cNvSpPr/>
            <p:nvPr/>
          </p:nvSpPr>
          <p:spPr>
            <a:xfrm>
              <a:off x="8871321" y="23374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624" name="tx1624"/>
            <p:cNvSpPr/>
            <p:nvPr/>
          </p:nvSpPr>
          <p:spPr>
            <a:xfrm>
              <a:off x="8969310" y="231776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625" name="rc1625"/>
            <p:cNvSpPr/>
            <p:nvPr/>
          </p:nvSpPr>
          <p:spPr>
            <a:xfrm>
              <a:off x="8087896" y="2831086"/>
              <a:ext cx="986514" cy="367599"/>
            </a:xfrm>
            <a:prstGeom prst="rect">
              <a:avLst/>
            </a:prstGeom>
            <a:solidFill>
              <a:srgbClr val="EBEBEB">
                <a:alpha val="100000"/>
              </a:srgbClr>
            </a:solidFill>
          </p:spPr>
          <p:txBody>
            <a:bodyPr/>
            <a:lstStyle/>
            <a:p/>
          </p:txBody>
        </p:sp>
        <p:sp>
          <p:nvSpPr>
            <p:cNvPr id="1626" name="pl1626"/>
            <p:cNvSpPr/>
            <p:nvPr/>
          </p:nvSpPr>
          <p:spPr>
            <a:xfrm>
              <a:off x="8087896" y="312054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627" name="pl1627"/>
            <p:cNvSpPr/>
            <p:nvPr/>
          </p:nvSpPr>
          <p:spPr>
            <a:xfrm>
              <a:off x="8087896" y="299768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628" name="pl1628"/>
            <p:cNvSpPr/>
            <p:nvPr/>
          </p:nvSpPr>
          <p:spPr>
            <a:xfrm>
              <a:off x="8087896" y="287482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629" name="pl1629"/>
            <p:cNvSpPr/>
            <p:nvPr/>
          </p:nvSpPr>
          <p:spPr>
            <a:xfrm>
              <a:off x="8087896" y="318197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30" name="pl1630"/>
            <p:cNvSpPr/>
            <p:nvPr/>
          </p:nvSpPr>
          <p:spPr>
            <a:xfrm>
              <a:off x="8087896" y="305911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31" name="pl1631"/>
            <p:cNvSpPr/>
            <p:nvPr/>
          </p:nvSpPr>
          <p:spPr>
            <a:xfrm>
              <a:off x="8087896" y="293625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32" name="pl1632"/>
            <p:cNvSpPr/>
            <p:nvPr/>
          </p:nvSpPr>
          <p:spPr>
            <a:xfrm>
              <a:off x="8132737"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33" name="pl1633"/>
            <p:cNvSpPr/>
            <p:nvPr/>
          </p:nvSpPr>
          <p:spPr>
            <a:xfrm>
              <a:off x="8260856"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34" name="pl1634"/>
            <p:cNvSpPr/>
            <p:nvPr/>
          </p:nvSpPr>
          <p:spPr>
            <a:xfrm>
              <a:off x="8388975"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35" name="pl1635"/>
            <p:cNvSpPr/>
            <p:nvPr/>
          </p:nvSpPr>
          <p:spPr>
            <a:xfrm>
              <a:off x="8517094"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36" name="pl1636"/>
            <p:cNvSpPr/>
            <p:nvPr/>
          </p:nvSpPr>
          <p:spPr>
            <a:xfrm>
              <a:off x="8645213"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37" name="pl1637"/>
            <p:cNvSpPr/>
            <p:nvPr/>
          </p:nvSpPr>
          <p:spPr>
            <a:xfrm>
              <a:off x="8773331"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38" name="pl1638"/>
            <p:cNvSpPr/>
            <p:nvPr/>
          </p:nvSpPr>
          <p:spPr>
            <a:xfrm>
              <a:off x="8901450"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39" name="pl1639"/>
            <p:cNvSpPr/>
            <p:nvPr/>
          </p:nvSpPr>
          <p:spPr>
            <a:xfrm>
              <a:off x="9029569"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40" name="pl1640"/>
            <p:cNvSpPr/>
            <p:nvPr/>
          </p:nvSpPr>
          <p:spPr>
            <a:xfrm>
              <a:off x="8132737" y="3162319"/>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1641" name="pl1641"/>
            <p:cNvSpPr/>
            <p:nvPr/>
          </p:nvSpPr>
          <p:spPr>
            <a:xfrm>
              <a:off x="8132737" y="3177062"/>
              <a:ext cx="896831" cy="4914"/>
            </a:xfrm>
            <a:custGeom>
              <a:avLst/>
              <a:pathLst>
                <a:path w="896831" h="4914">
                  <a:moveTo>
                    <a:pt x="0" y="4914"/>
                  </a:moveTo>
                  <a:lnTo>
                    <a:pt x="128118" y="0"/>
                  </a:lnTo>
                  <a:lnTo>
                    <a:pt x="256237" y="4914"/>
                  </a:lnTo>
                  <a:lnTo>
                    <a:pt x="384356" y="4914"/>
                  </a:lnTo>
                  <a:lnTo>
                    <a:pt x="512475" y="4914"/>
                  </a:lnTo>
                  <a:lnTo>
                    <a:pt x="640593" y="4914"/>
                  </a:lnTo>
                  <a:lnTo>
                    <a:pt x="768712" y="4914"/>
                  </a:lnTo>
                  <a:lnTo>
                    <a:pt x="896831" y="4914"/>
                  </a:lnTo>
                </a:path>
              </a:pathLst>
            </a:custGeom>
            <a:ln w="40651" cap="flat">
              <a:solidFill>
                <a:srgbClr val="BEBEBE">
                  <a:alpha val="69803"/>
                </a:srgbClr>
              </a:solidFill>
              <a:prstDash val="solid"/>
              <a:round/>
            </a:ln>
          </p:spPr>
          <p:txBody>
            <a:bodyPr/>
            <a:lstStyle/>
            <a:p/>
          </p:txBody>
        </p:sp>
        <p:sp>
          <p:nvSpPr>
            <p:cNvPr id="1642" name="pl1642"/>
            <p:cNvSpPr/>
            <p:nvPr/>
          </p:nvSpPr>
          <p:spPr>
            <a:xfrm>
              <a:off x="8132737" y="3177062"/>
              <a:ext cx="896831" cy="4914"/>
            </a:xfrm>
            <a:custGeom>
              <a:avLst/>
              <a:pathLst>
                <a:path w="896831" h="4914">
                  <a:moveTo>
                    <a:pt x="0" y="4914"/>
                  </a:moveTo>
                  <a:lnTo>
                    <a:pt x="128118" y="0"/>
                  </a:lnTo>
                  <a:lnTo>
                    <a:pt x="256237" y="4914"/>
                  </a:lnTo>
                  <a:lnTo>
                    <a:pt x="384356" y="4914"/>
                  </a:lnTo>
                  <a:lnTo>
                    <a:pt x="512475" y="4914"/>
                  </a:lnTo>
                  <a:lnTo>
                    <a:pt x="640593" y="4914"/>
                  </a:lnTo>
                  <a:lnTo>
                    <a:pt x="768712" y="4914"/>
                  </a:lnTo>
                  <a:lnTo>
                    <a:pt x="896831" y="4914"/>
                  </a:lnTo>
                </a:path>
              </a:pathLst>
            </a:custGeom>
            <a:ln w="35231" cap="flat">
              <a:solidFill>
                <a:srgbClr val="BEBEBE">
                  <a:alpha val="69803"/>
                </a:srgbClr>
              </a:solidFill>
              <a:prstDash val="solid"/>
              <a:round/>
            </a:ln>
          </p:spPr>
          <p:txBody>
            <a:bodyPr/>
            <a:lstStyle/>
            <a:p/>
          </p:txBody>
        </p:sp>
        <p:sp>
          <p:nvSpPr>
            <p:cNvPr id="1643" name="pl1643"/>
            <p:cNvSpPr/>
            <p:nvPr/>
          </p:nvSpPr>
          <p:spPr>
            <a:xfrm>
              <a:off x="8132737" y="3162319"/>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1644" name="pl1644"/>
            <p:cNvSpPr/>
            <p:nvPr/>
          </p:nvSpPr>
          <p:spPr>
            <a:xfrm>
              <a:off x="8132737" y="3177062"/>
              <a:ext cx="896831" cy="4914"/>
            </a:xfrm>
            <a:custGeom>
              <a:avLst/>
              <a:pathLst>
                <a:path w="896831" h="4914">
                  <a:moveTo>
                    <a:pt x="0" y="4914"/>
                  </a:moveTo>
                  <a:lnTo>
                    <a:pt x="128118" y="0"/>
                  </a:lnTo>
                  <a:lnTo>
                    <a:pt x="256237" y="4914"/>
                  </a:lnTo>
                  <a:lnTo>
                    <a:pt x="384356" y="4914"/>
                  </a:lnTo>
                  <a:lnTo>
                    <a:pt x="512475" y="4914"/>
                  </a:lnTo>
                  <a:lnTo>
                    <a:pt x="640593" y="4914"/>
                  </a:lnTo>
                  <a:lnTo>
                    <a:pt x="768712" y="4914"/>
                  </a:lnTo>
                  <a:lnTo>
                    <a:pt x="896831" y="4914"/>
                  </a:lnTo>
                </a:path>
              </a:pathLst>
            </a:custGeom>
            <a:ln w="40651" cap="flat">
              <a:solidFill>
                <a:srgbClr val="000000">
                  <a:alpha val="100000"/>
                </a:srgbClr>
              </a:solidFill>
              <a:prstDash val="solid"/>
              <a:round/>
            </a:ln>
          </p:spPr>
          <p:txBody>
            <a:bodyPr/>
            <a:lstStyle/>
            <a:p/>
          </p:txBody>
        </p:sp>
        <p:sp>
          <p:nvSpPr>
            <p:cNvPr id="1645" name="pl1645"/>
            <p:cNvSpPr/>
            <p:nvPr/>
          </p:nvSpPr>
          <p:spPr>
            <a:xfrm>
              <a:off x="8132737" y="3177062"/>
              <a:ext cx="896831" cy="4914"/>
            </a:xfrm>
            <a:custGeom>
              <a:avLst/>
              <a:pathLst>
                <a:path w="896831" h="4914">
                  <a:moveTo>
                    <a:pt x="0" y="4914"/>
                  </a:moveTo>
                  <a:lnTo>
                    <a:pt x="128118" y="0"/>
                  </a:lnTo>
                  <a:lnTo>
                    <a:pt x="256237" y="4914"/>
                  </a:lnTo>
                  <a:lnTo>
                    <a:pt x="384356" y="4914"/>
                  </a:lnTo>
                  <a:lnTo>
                    <a:pt x="512475" y="4914"/>
                  </a:lnTo>
                  <a:lnTo>
                    <a:pt x="640593" y="4914"/>
                  </a:lnTo>
                  <a:lnTo>
                    <a:pt x="768712" y="4914"/>
                  </a:lnTo>
                  <a:lnTo>
                    <a:pt x="896831" y="4914"/>
                  </a:lnTo>
                </a:path>
              </a:pathLst>
            </a:custGeom>
            <a:ln w="35231" cap="flat">
              <a:solidFill>
                <a:srgbClr val="F26A21">
                  <a:alpha val="100000"/>
                </a:srgbClr>
              </a:solidFill>
              <a:prstDash val="solid"/>
              <a:round/>
            </a:ln>
          </p:spPr>
          <p:txBody>
            <a:bodyPr/>
            <a:lstStyle/>
            <a:p/>
          </p:txBody>
        </p:sp>
        <p:sp>
          <p:nvSpPr>
            <p:cNvPr id="1646" name="pl1646"/>
            <p:cNvSpPr/>
            <p:nvPr/>
          </p:nvSpPr>
          <p:spPr>
            <a:xfrm>
              <a:off x="8087896" y="318197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647" name="tx1647"/>
            <p:cNvSpPr/>
            <p:nvPr/>
          </p:nvSpPr>
          <p:spPr>
            <a:xfrm>
              <a:off x="8102608"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648" name="tx1648"/>
            <p:cNvSpPr/>
            <p:nvPr/>
          </p:nvSpPr>
          <p:spPr>
            <a:xfrm>
              <a:off x="8230727" y="301403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649" name="tx1649"/>
            <p:cNvSpPr/>
            <p:nvPr/>
          </p:nvSpPr>
          <p:spPr>
            <a:xfrm>
              <a:off x="8358846"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650" name="tx1650"/>
            <p:cNvSpPr/>
            <p:nvPr/>
          </p:nvSpPr>
          <p:spPr>
            <a:xfrm>
              <a:off x="8486964"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651" name="tx1651"/>
            <p:cNvSpPr/>
            <p:nvPr/>
          </p:nvSpPr>
          <p:spPr>
            <a:xfrm>
              <a:off x="8615083"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652" name="tx1652"/>
            <p:cNvSpPr/>
            <p:nvPr/>
          </p:nvSpPr>
          <p:spPr>
            <a:xfrm>
              <a:off x="8743202"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653" name="tx1653"/>
            <p:cNvSpPr/>
            <p:nvPr/>
          </p:nvSpPr>
          <p:spPr>
            <a:xfrm>
              <a:off x="8871321"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654" name="tx1654"/>
            <p:cNvSpPr/>
            <p:nvPr/>
          </p:nvSpPr>
          <p:spPr>
            <a:xfrm>
              <a:off x="8999439"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655" name="rc1655"/>
            <p:cNvSpPr/>
            <p:nvPr/>
          </p:nvSpPr>
          <p:spPr>
            <a:xfrm>
              <a:off x="8087896" y="3483127"/>
              <a:ext cx="986514" cy="367599"/>
            </a:xfrm>
            <a:prstGeom prst="rect">
              <a:avLst/>
            </a:prstGeom>
            <a:solidFill>
              <a:srgbClr val="EBEBEB">
                <a:alpha val="100000"/>
              </a:srgbClr>
            </a:solidFill>
          </p:spPr>
          <p:txBody>
            <a:bodyPr/>
            <a:lstStyle/>
            <a:p/>
          </p:txBody>
        </p:sp>
        <p:sp>
          <p:nvSpPr>
            <p:cNvPr id="1656" name="pl1656"/>
            <p:cNvSpPr/>
            <p:nvPr/>
          </p:nvSpPr>
          <p:spPr>
            <a:xfrm>
              <a:off x="8087896" y="377258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657" name="pl1657"/>
            <p:cNvSpPr/>
            <p:nvPr/>
          </p:nvSpPr>
          <p:spPr>
            <a:xfrm>
              <a:off x="8087896" y="364972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658" name="pl1658"/>
            <p:cNvSpPr/>
            <p:nvPr/>
          </p:nvSpPr>
          <p:spPr>
            <a:xfrm>
              <a:off x="8087896" y="352686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659" name="pl1659"/>
            <p:cNvSpPr/>
            <p:nvPr/>
          </p:nvSpPr>
          <p:spPr>
            <a:xfrm>
              <a:off x="8087896" y="383401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60" name="pl1660"/>
            <p:cNvSpPr/>
            <p:nvPr/>
          </p:nvSpPr>
          <p:spPr>
            <a:xfrm>
              <a:off x="8087896" y="371115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61" name="pl1661"/>
            <p:cNvSpPr/>
            <p:nvPr/>
          </p:nvSpPr>
          <p:spPr>
            <a:xfrm>
              <a:off x="8087896" y="358829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62" name="pl1662"/>
            <p:cNvSpPr/>
            <p:nvPr/>
          </p:nvSpPr>
          <p:spPr>
            <a:xfrm>
              <a:off x="8132737"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63" name="pl1663"/>
            <p:cNvSpPr/>
            <p:nvPr/>
          </p:nvSpPr>
          <p:spPr>
            <a:xfrm>
              <a:off x="8260856"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64" name="pl1664"/>
            <p:cNvSpPr/>
            <p:nvPr/>
          </p:nvSpPr>
          <p:spPr>
            <a:xfrm>
              <a:off x="8388975"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65" name="pl1665"/>
            <p:cNvSpPr/>
            <p:nvPr/>
          </p:nvSpPr>
          <p:spPr>
            <a:xfrm>
              <a:off x="8517094"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66" name="pl1666"/>
            <p:cNvSpPr/>
            <p:nvPr/>
          </p:nvSpPr>
          <p:spPr>
            <a:xfrm>
              <a:off x="8645213"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67" name="pl1667"/>
            <p:cNvSpPr/>
            <p:nvPr/>
          </p:nvSpPr>
          <p:spPr>
            <a:xfrm>
              <a:off x="8773331"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68" name="pl1668"/>
            <p:cNvSpPr/>
            <p:nvPr/>
          </p:nvSpPr>
          <p:spPr>
            <a:xfrm>
              <a:off x="8901450"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69" name="pl1669"/>
            <p:cNvSpPr/>
            <p:nvPr/>
          </p:nvSpPr>
          <p:spPr>
            <a:xfrm>
              <a:off x="9029569"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70" name="pl1670"/>
            <p:cNvSpPr/>
            <p:nvPr/>
          </p:nvSpPr>
          <p:spPr>
            <a:xfrm>
              <a:off x="8132737" y="3814360"/>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1671" name="pl1671"/>
            <p:cNvSpPr/>
            <p:nvPr/>
          </p:nvSpPr>
          <p:spPr>
            <a:xfrm>
              <a:off x="8132737" y="3745558"/>
              <a:ext cx="896831" cy="54058"/>
            </a:xfrm>
            <a:custGeom>
              <a:avLst/>
              <a:pathLst>
                <a:path w="896831" h="54058">
                  <a:moveTo>
                    <a:pt x="0" y="44229"/>
                  </a:moveTo>
                  <a:lnTo>
                    <a:pt x="128118" y="54058"/>
                  </a:lnTo>
                  <a:lnTo>
                    <a:pt x="256237" y="34401"/>
                  </a:lnTo>
                  <a:lnTo>
                    <a:pt x="384356" y="29486"/>
                  </a:lnTo>
                  <a:lnTo>
                    <a:pt x="512475" y="19657"/>
                  </a:lnTo>
                  <a:lnTo>
                    <a:pt x="640593" y="24572"/>
                  </a:lnTo>
                  <a:lnTo>
                    <a:pt x="768712" y="29486"/>
                  </a:lnTo>
                  <a:lnTo>
                    <a:pt x="896831" y="0"/>
                  </a:lnTo>
                </a:path>
              </a:pathLst>
            </a:custGeom>
            <a:ln w="40651" cap="flat">
              <a:solidFill>
                <a:srgbClr val="BEBEBE">
                  <a:alpha val="69803"/>
                </a:srgbClr>
              </a:solidFill>
              <a:prstDash val="solid"/>
              <a:round/>
            </a:ln>
          </p:spPr>
          <p:txBody>
            <a:bodyPr/>
            <a:lstStyle/>
            <a:p/>
          </p:txBody>
        </p:sp>
        <p:sp>
          <p:nvSpPr>
            <p:cNvPr id="1672" name="pl1672"/>
            <p:cNvSpPr/>
            <p:nvPr/>
          </p:nvSpPr>
          <p:spPr>
            <a:xfrm>
              <a:off x="8132737" y="3745558"/>
              <a:ext cx="896831" cy="54058"/>
            </a:xfrm>
            <a:custGeom>
              <a:avLst/>
              <a:pathLst>
                <a:path w="896831" h="54058">
                  <a:moveTo>
                    <a:pt x="0" y="44229"/>
                  </a:moveTo>
                  <a:lnTo>
                    <a:pt x="128118" y="54058"/>
                  </a:lnTo>
                  <a:lnTo>
                    <a:pt x="256237" y="34401"/>
                  </a:lnTo>
                  <a:lnTo>
                    <a:pt x="384356" y="29486"/>
                  </a:lnTo>
                  <a:lnTo>
                    <a:pt x="512475" y="19657"/>
                  </a:lnTo>
                  <a:lnTo>
                    <a:pt x="640593" y="24572"/>
                  </a:lnTo>
                  <a:lnTo>
                    <a:pt x="768712" y="29486"/>
                  </a:lnTo>
                  <a:lnTo>
                    <a:pt x="896831" y="0"/>
                  </a:lnTo>
                </a:path>
              </a:pathLst>
            </a:custGeom>
            <a:ln w="35231" cap="flat">
              <a:solidFill>
                <a:srgbClr val="BEBEBE">
                  <a:alpha val="69803"/>
                </a:srgbClr>
              </a:solidFill>
              <a:prstDash val="solid"/>
              <a:round/>
            </a:ln>
          </p:spPr>
          <p:txBody>
            <a:bodyPr/>
            <a:lstStyle/>
            <a:p/>
          </p:txBody>
        </p:sp>
        <p:sp>
          <p:nvSpPr>
            <p:cNvPr id="1673" name="pl1673"/>
            <p:cNvSpPr/>
            <p:nvPr/>
          </p:nvSpPr>
          <p:spPr>
            <a:xfrm>
              <a:off x="8132737" y="3814360"/>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1674" name="pl1674"/>
            <p:cNvSpPr/>
            <p:nvPr/>
          </p:nvSpPr>
          <p:spPr>
            <a:xfrm>
              <a:off x="8132737" y="3745558"/>
              <a:ext cx="896831" cy="54058"/>
            </a:xfrm>
            <a:custGeom>
              <a:avLst/>
              <a:pathLst>
                <a:path w="896831" h="54058">
                  <a:moveTo>
                    <a:pt x="0" y="44229"/>
                  </a:moveTo>
                  <a:lnTo>
                    <a:pt x="128118" y="54058"/>
                  </a:lnTo>
                  <a:lnTo>
                    <a:pt x="256237" y="34401"/>
                  </a:lnTo>
                  <a:lnTo>
                    <a:pt x="384356" y="29486"/>
                  </a:lnTo>
                  <a:lnTo>
                    <a:pt x="512475" y="19657"/>
                  </a:lnTo>
                  <a:lnTo>
                    <a:pt x="640593" y="24572"/>
                  </a:lnTo>
                  <a:lnTo>
                    <a:pt x="768712" y="29486"/>
                  </a:lnTo>
                  <a:lnTo>
                    <a:pt x="896831" y="0"/>
                  </a:lnTo>
                </a:path>
              </a:pathLst>
            </a:custGeom>
            <a:ln w="40651" cap="flat">
              <a:solidFill>
                <a:srgbClr val="000000">
                  <a:alpha val="100000"/>
                </a:srgbClr>
              </a:solidFill>
              <a:prstDash val="solid"/>
              <a:round/>
            </a:ln>
          </p:spPr>
          <p:txBody>
            <a:bodyPr/>
            <a:lstStyle/>
            <a:p/>
          </p:txBody>
        </p:sp>
        <p:sp>
          <p:nvSpPr>
            <p:cNvPr id="1675" name="pl1675"/>
            <p:cNvSpPr/>
            <p:nvPr/>
          </p:nvSpPr>
          <p:spPr>
            <a:xfrm>
              <a:off x="8132737" y="3745558"/>
              <a:ext cx="896831" cy="54058"/>
            </a:xfrm>
            <a:custGeom>
              <a:avLst/>
              <a:pathLst>
                <a:path w="896831" h="54058">
                  <a:moveTo>
                    <a:pt x="0" y="44229"/>
                  </a:moveTo>
                  <a:lnTo>
                    <a:pt x="128118" y="54058"/>
                  </a:lnTo>
                  <a:lnTo>
                    <a:pt x="256237" y="34401"/>
                  </a:lnTo>
                  <a:lnTo>
                    <a:pt x="384356" y="29486"/>
                  </a:lnTo>
                  <a:lnTo>
                    <a:pt x="512475" y="19657"/>
                  </a:lnTo>
                  <a:lnTo>
                    <a:pt x="640593" y="24572"/>
                  </a:lnTo>
                  <a:lnTo>
                    <a:pt x="768712" y="29486"/>
                  </a:lnTo>
                  <a:lnTo>
                    <a:pt x="896831" y="0"/>
                  </a:lnTo>
                </a:path>
              </a:pathLst>
            </a:custGeom>
            <a:ln w="35231" cap="flat">
              <a:solidFill>
                <a:srgbClr val="F26A21">
                  <a:alpha val="100000"/>
                </a:srgbClr>
              </a:solidFill>
              <a:prstDash val="solid"/>
              <a:round/>
            </a:ln>
          </p:spPr>
          <p:txBody>
            <a:bodyPr/>
            <a:lstStyle/>
            <a:p/>
          </p:txBody>
        </p:sp>
        <p:sp>
          <p:nvSpPr>
            <p:cNvPr id="1676" name="pl1676"/>
            <p:cNvSpPr/>
            <p:nvPr/>
          </p:nvSpPr>
          <p:spPr>
            <a:xfrm>
              <a:off x="8087896" y="383401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677" name="tx1677"/>
            <p:cNvSpPr/>
            <p:nvPr/>
          </p:nvSpPr>
          <p:spPr>
            <a:xfrm>
              <a:off x="8102608" y="36267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678" name="tx1678"/>
            <p:cNvSpPr/>
            <p:nvPr/>
          </p:nvSpPr>
          <p:spPr>
            <a:xfrm>
              <a:off x="8230727" y="36365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679" name="tx1679"/>
            <p:cNvSpPr/>
            <p:nvPr/>
          </p:nvSpPr>
          <p:spPr>
            <a:xfrm>
              <a:off x="8332739" y="3616930"/>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680" name="tx1680"/>
            <p:cNvSpPr/>
            <p:nvPr/>
          </p:nvSpPr>
          <p:spPr>
            <a:xfrm>
              <a:off x="8456835" y="361201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681" name="tx1681"/>
            <p:cNvSpPr/>
            <p:nvPr/>
          </p:nvSpPr>
          <p:spPr>
            <a:xfrm>
              <a:off x="8584954" y="360218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1682" name="tx1682"/>
            <p:cNvSpPr/>
            <p:nvPr/>
          </p:nvSpPr>
          <p:spPr>
            <a:xfrm>
              <a:off x="8713072" y="36071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683" name="tx1683"/>
            <p:cNvSpPr/>
            <p:nvPr/>
          </p:nvSpPr>
          <p:spPr>
            <a:xfrm>
              <a:off x="8841191" y="361201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684" name="tx1684"/>
            <p:cNvSpPr/>
            <p:nvPr/>
          </p:nvSpPr>
          <p:spPr>
            <a:xfrm>
              <a:off x="8969310" y="358252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1685" name="rc1685"/>
            <p:cNvSpPr/>
            <p:nvPr/>
          </p:nvSpPr>
          <p:spPr>
            <a:xfrm>
              <a:off x="8087896" y="4135168"/>
              <a:ext cx="986514" cy="367599"/>
            </a:xfrm>
            <a:prstGeom prst="rect">
              <a:avLst/>
            </a:prstGeom>
            <a:solidFill>
              <a:srgbClr val="EBEBEB">
                <a:alpha val="100000"/>
              </a:srgbClr>
            </a:solidFill>
          </p:spPr>
          <p:txBody>
            <a:bodyPr/>
            <a:lstStyle/>
            <a:p/>
          </p:txBody>
        </p:sp>
        <p:sp>
          <p:nvSpPr>
            <p:cNvPr id="1686" name="pl1686"/>
            <p:cNvSpPr/>
            <p:nvPr/>
          </p:nvSpPr>
          <p:spPr>
            <a:xfrm>
              <a:off x="8087896" y="442462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687" name="pl1687"/>
            <p:cNvSpPr/>
            <p:nvPr/>
          </p:nvSpPr>
          <p:spPr>
            <a:xfrm>
              <a:off x="8087896" y="430176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688" name="pl1688"/>
            <p:cNvSpPr/>
            <p:nvPr/>
          </p:nvSpPr>
          <p:spPr>
            <a:xfrm>
              <a:off x="8087896" y="417890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689" name="pl1689"/>
            <p:cNvSpPr/>
            <p:nvPr/>
          </p:nvSpPr>
          <p:spPr>
            <a:xfrm>
              <a:off x="8087896" y="448605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90" name="pl1690"/>
            <p:cNvSpPr/>
            <p:nvPr/>
          </p:nvSpPr>
          <p:spPr>
            <a:xfrm>
              <a:off x="8087896" y="436319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91" name="pl1691"/>
            <p:cNvSpPr/>
            <p:nvPr/>
          </p:nvSpPr>
          <p:spPr>
            <a:xfrm>
              <a:off x="8087896" y="424033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92" name="pl1692"/>
            <p:cNvSpPr/>
            <p:nvPr/>
          </p:nvSpPr>
          <p:spPr>
            <a:xfrm>
              <a:off x="8132737"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93" name="pl1693"/>
            <p:cNvSpPr/>
            <p:nvPr/>
          </p:nvSpPr>
          <p:spPr>
            <a:xfrm>
              <a:off x="8260856"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94" name="pl1694"/>
            <p:cNvSpPr/>
            <p:nvPr/>
          </p:nvSpPr>
          <p:spPr>
            <a:xfrm>
              <a:off x="8388975"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95" name="pl1695"/>
            <p:cNvSpPr/>
            <p:nvPr/>
          </p:nvSpPr>
          <p:spPr>
            <a:xfrm>
              <a:off x="8517094"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96" name="pl1696"/>
            <p:cNvSpPr/>
            <p:nvPr/>
          </p:nvSpPr>
          <p:spPr>
            <a:xfrm>
              <a:off x="8645213"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97" name="pl1697"/>
            <p:cNvSpPr/>
            <p:nvPr/>
          </p:nvSpPr>
          <p:spPr>
            <a:xfrm>
              <a:off x="8773331"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98" name="pl1698"/>
            <p:cNvSpPr/>
            <p:nvPr/>
          </p:nvSpPr>
          <p:spPr>
            <a:xfrm>
              <a:off x="8901450"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99" name="pl1699"/>
            <p:cNvSpPr/>
            <p:nvPr/>
          </p:nvSpPr>
          <p:spPr>
            <a:xfrm>
              <a:off x="9029569"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00" name="pl1700"/>
            <p:cNvSpPr/>
            <p:nvPr/>
          </p:nvSpPr>
          <p:spPr>
            <a:xfrm>
              <a:off x="8132737" y="4466401"/>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1701" name="pl1701"/>
            <p:cNvSpPr/>
            <p:nvPr/>
          </p:nvSpPr>
          <p:spPr>
            <a:xfrm>
              <a:off x="8132737" y="4481144"/>
              <a:ext cx="896831" cy="4914"/>
            </a:xfrm>
            <a:custGeom>
              <a:avLst/>
              <a:pathLst>
                <a:path w="896831" h="4914">
                  <a:moveTo>
                    <a:pt x="0" y="4914"/>
                  </a:moveTo>
                  <a:lnTo>
                    <a:pt x="128118" y="4914"/>
                  </a:lnTo>
                  <a:lnTo>
                    <a:pt x="256237" y="4914"/>
                  </a:lnTo>
                  <a:lnTo>
                    <a:pt x="384356" y="4914"/>
                  </a:lnTo>
                  <a:lnTo>
                    <a:pt x="512475" y="4914"/>
                  </a:lnTo>
                  <a:lnTo>
                    <a:pt x="640593" y="4914"/>
                  </a:lnTo>
                  <a:lnTo>
                    <a:pt x="768712" y="0"/>
                  </a:lnTo>
                  <a:lnTo>
                    <a:pt x="896831" y="4914"/>
                  </a:lnTo>
                </a:path>
              </a:pathLst>
            </a:custGeom>
            <a:ln w="40651" cap="flat">
              <a:solidFill>
                <a:srgbClr val="BEBEBE">
                  <a:alpha val="69803"/>
                </a:srgbClr>
              </a:solidFill>
              <a:prstDash val="solid"/>
              <a:round/>
            </a:ln>
          </p:spPr>
          <p:txBody>
            <a:bodyPr/>
            <a:lstStyle/>
            <a:p/>
          </p:txBody>
        </p:sp>
        <p:sp>
          <p:nvSpPr>
            <p:cNvPr id="1702" name="pl1702"/>
            <p:cNvSpPr/>
            <p:nvPr/>
          </p:nvSpPr>
          <p:spPr>
            <a:xfrm>
              <a:off x="8132737" y="4481144"/>
              <a:ext cx="896831" cy="4914"/>
            </a:xfrm>
            <a:custGeom>
              <a:avLst/>
              <a:pathLst>
                <a:path w="896831" h="4914">
                  <a:moveTo>
                    <a:pt x="0" y="4914"/>
                  </a:moveTo>
                  <a:lnTo>
                    <a:pt x="128118" y="4914"/>
                  </a:lnTo>
                  <a:lnTo>
                    <a:pt x="256237" y="4914"/>
                  </a:lnTo>
                  <a:lnTo>
                    <a:pt x="384356" y="4914"/>
                  </a:lnTo>
                  <a:lnTo>
                    <a:pt x="512475" y="4914"/>
                  </a:lnTo>
                  <a:lnTo>
                    <a:pt x="640593" y="4914"/>
                  </a:lnTo>
                  <a:lnTo>
                    <a:pt x="768712" y="0"/>
                  </a:lnTo>
                  <a:lnTo>
                    <a:pt x="896831" y="4914"/>
                  </a:lnTo>
                </a:path>
              </a:pathLst>
            </a:custGeom>
            <a:ln w="35231" cap="flat">
              <a:solidFill>
                <a:srgbClr val="BEBEBE">
                  <a:alpha val="69803"/>
                </a:srgbClr>
              </a:solidFill>
              <a:prstDash val="solid"/>
              <a:round/>
            </a:ln>
          </p:spPr>
          <p:txBody>
            <a:bodyPr/>
            <a:lstStyle/>
            <a:p/>
          </p:txBody>
        </p:sp>
        <p:sp>
          <p:nvSpPr>
            <p:cNvPr id="1703" name="pl1703"/>
            <p:cNvSpPr/>
            <p:nvPr/>
          </p:nvSpPr>
          <p:spPr>
            <a:xfrm>
              <a:off x="8132737" y="4466401"/>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1704" name="pl1704"/>
            <p:cNvSpPr/>
            <p:nvPr/>
          </p:nvSpPr>
          <p:spPr>
            <a:xfrm>
              <a:off x="8132737" y="4481144"/>
              <a:ext cx="896831" cy="4914"/>
            </a:xfrm>
            <a:custGeom>
              <a:avLst/>
              <a:pathLst>
                <a:path w="896831" h="4914">
                  <a:moveTo>
                    <a:pt x="0" y="4914"/>
                  </a:moveTo>
                  <a:lnTo>
                    <a:pt x="128118" y="4914"/>
                  </a:lnTo>
                  <a:lnTo>
                    <a:pt x="256237" y="4914"/>
                  </a:lnTo>
                  <a:lnTo>
                    <a:pt x="384356" y="4914"/>
                  </a:lnTo>
                  <a:lnTo>
                    <a:pt x="512475" y="4914"/>
                  </a:lnTo>
                  <a:lnTo>
                    <a:pt x="640593" y="4914"/>
                  </a:lnTo>
                  <a:lnTo>
                    <a:pt x="768712" y="0"/>
                  </a:lnTo>
                  <a:lnTo>
                    <a:pt x="896831" y="4914"/>
                  </a:lnTo>
                </a:path>
              </a:pathLst>
            </a:custGeom>
            <a:ln w="40651" cap="flat">
              <a:solidFill>
                <a:srgbClr val="000000">
                  <a:alpha val="100000"/>
                </a:srgbClr>
              </a:solidFill>
              <a:prstDash val="solid"/>
              <a:round/>
            </a:ln>
          </p:spPr>
          <p:txBody>
            <a:bodyPr/>
            <a:lstStyle/>
            <a:p/>
          </p:txBody>
        </p:sp>
        <p:sp>
          <p:nvSpPr>
            <p:cNvPr id="1705" name="pl1705"/>
            <p:cNvSpPr/>
            <p:nvPr/>
          </p:nvSpPr>
          <p:spPr>
            <a:xfrm>
              <a:off x="8132737" y="4481144"/>
              <a:ext cx="896831" cy="4914"/>
            </a:xfrm>
            <a:custGeom>
              <a:avLst/>
              <a:pathLst>
                <a:path w="896831" h="4914">
                  <a:moveTo>
                    <a:pt x="0" y="4914"/>
                  </a:moveTo>
                  <a:lnTo>
                    <a:pt x="128118" y="4914"/>
                  </a:lnTo>
                  <a:lnTo>
                    <a:pt x="256237" y="4914"/>
                  </a:lnTo>
                  <a:lnTo>
                    <a:pt x="384356" y="4914"/>
                  </a:lnTo>
                  <a:lnTo>
                    <a:pt x="512475" y="4914"/>
                  </a:lnTo>
                  <a:lnTo>
                    <a:pt x="640593" y="4914"/>
                  </a:lnTo>
                  <a:lnTo>
                    <a:pt x="768712" y="0"/>
                  </a:lnTo>
                  <a:lnTo>
                    <a:pt x="896831" y="4914"/>
                  </a:lnTo>
                </a:path>
              </a:pathLst>
            </a:custGeom>
            <a:ln w="35231" cap="flat">
              <a:solidFill>
                <a:srgbClr val="F26A21">
                  <a:alpha val="100000"/>
                </a:srgbClr>
              </a:solidFill>
              <a:prstDash val="solid"/>
              <a:round/>
            </a:ln>
          </p:spPr>
          <p:txBody>
            <a:bodyPr/>
            <a:lstStyle/>
            <a:p/>
          </p:txBody>
        </p:sp>
        <p:sp>
          <p:nvSpPr>
            <p:cNvPr id="1706" name="pl1706"/>
            <p:cNvSpPr/>
            <p:nvPr/>
          </p:nvSpPr>
          <p:spPr>
            <a:xfrm>
              <a:off x="8087896" y="448605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707" name="tx1707"/>
            <p:cNvSpPr/>
            <p:nvPr/>
          </p:nvSpPr>
          <p:spPr>
            <a:xfrm>
              <a:off x="8102608" y="4323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08" name="tx1708"/>
            <p:cNvSpPr/>
            <p:nvPr/>
          </p:nvSpPr>
          <p:spPr>
            <a:xfrm>
              <a:off x="8230727" y="4323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09" name="tx1709"/>
            <p:cNvSpPr/>
            <p:nvPr/>
          </p:nvSpPr>
          <p:spPr>
            <a:xfrm>
              <a:off x="8358846" y="4323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10" name="tx1710"/>
            <p:cNvSpPr/>
            <p:nvPr/>
          </p:nvSpPr>
          <p:spPr>
            <a:xfrm>
              <a:off x="8486964" y="4323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11" name="tx1711"/>
            <p:cNvSpPr/>
            <p:nvPr/>
          </p:nvSpPr>
          <p:spPr>
            <a:xfrm>
              <a:off x="8615083" y="4323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12" name="tx1712"/>
            <p:cNvSpPr/>
            <p:nvPr/>
          </p:nvSpPr>
          <p:spPr>
            <a:xfrm>
              <a:off x="8743202" y="4323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13" name="tx1713"/>
            <p:cNvSpPr/>
            <p:nvPr/>
          </p:nvSpPr>
          <p:spPr>
            <a:xfrm>
              <a:off x="8871321" y="431811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714" name="tx1714"/>
            <p:cNvSpPr/>
            <p:nvPr/>
          </p:nvSpPr>
          <p:spPr>
            <a:xfrm>
              <a:off x="8999439" y="4323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15" name="rc1715"/>
            <p:cNvSpPr/>
            <p:nvPr/>
          </p:nvSpPr>
          <p:spPr>
            <a:xfrm>
              <a:off x="8087896" y="4787209"/>
              <a:ext cx="986514" cy="367599"/>
            </a:xfrm>
            <a:prstGeom prst="rect">
              <a:avLst/>
            </a:prstGeom>
            <a:solidFill>
              <a:srgbClr val="EBEBEB">
                <a:alpha val="100000"/>
              </a:srgbClr>
            </a:solidFill>
          </p:spPr>
          <p:txBody>
            <a:bodyPr/>
            <a:lstStyle/>
            <a:p/>
          </p:txBody>
        </p:sp>
        <p:sp>
          <p:nvSpPr>
            <p:cNvPr id="1716" name="pl1716"/>
            <p:cNvSpPr/>
            <p:nvPr/>
          </p:nvSpPr>
          <p:spPr>
            <a:xfrm>
              <a:off x="8087896" y="507666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717" name="pl1717"/>
            <p:cNvSpPr/>
            <p:nvPr/>
          </p:nvSpPr>
          <p:spPr>
            <a:xfrm>
              <a:off x="8087896" y="495380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718" name="pl1718"/>
            <p:cNvSpPr/>
            <p:nvPr/>
          </p:nvSpPr>
          <p:spPr>
            <a:xfrm>
              <a:off x="8087896" y="483094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719" name="pl1719"/>
            <p:cNvSpPr/>
            <p:nvPr/>
          </p:nvSpPr>
          <p:spPr>
            <a:xfrm>
              <a:off x="8087896" y="513809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720" name="pl1720"/>
            <p:cNvSpPr/>
            <p:nvPr/>
          </p:nvSpPr>
          <p:spPr>
            <a:xfrm>
              <a:off x="8087896" y="501523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721" name="pl1721"/>
            <p:cNvSpPr/>
            <p:nvPr/>
          </p:nvSpPr>
          <p:spPr>
            <a:xfrm>
              <a:off x="8087896" y="489237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722" name="pl1722"/>
            <p:cNvSpPr/>
            <p:nvPr/>
          </p:nvSpPr>
          <p:spPr>
            <a:xfrm>
              <a:off x="8132737"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23" name="pl1723"/>
            <p:cNvSpPr/>
            <p:nvPr/>
          </p:nvSpPr>
          <p:spPr>
            <a:xfrm>
              <a:off x="8260856"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24" name="pl1724"/>
            <p:cNvSpPr/>
            <p:nvPr/>
          </p:nvSpPr>
          <p:spPr>
            <a:xfrm>
              <a:off x="8388975"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25" name="pl1725"/>
            <p:cNvSpPr/>
            <p:nvPr/>
          </p:nvSpPr>
          <p:spPr>
            <a:xfrm>
              <a:off x="8517094"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26" name="pl1726"/>
            <p:cNvSpPr/>
            <p:nvPr/>
          </p:nvSpPr>
          <p:spPr>
            <a:xfrm>
              <a:off x="8645213"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27" name="pl1727"/>
            <p:cNvSpPr/>
            <p:nvPr/>
          </p:nvSpPr>
          <p:spPr>
            <a:xfrm>
              <a:off x="8773331"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28" name="pl1728"/>
            <p:cNvSpPr/>
            <p:nvPr/>
          </p:nvSpPr>
          <p:spPr>
            <a:xfrm>
              <a:off x="8901450"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29" name="pl1729"/>
            <p:cNvSpPr/>
            <p:nvPr/>
          </p:nvSpPr>
          <p:spPr>
            <a:xfrm>
              <a:off x="9029569"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30" name="pl1730"/>
            <p:cNvSpPr/>
            <p:nvPr/>
          </p:nvSpPr>
          <p:spPr>
            <a:xfrm>
              <a:off x="8132737" y="5118442"/>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BEBEBE">
                  <a:alpha val="69803"/>
                </a:srgbClr>
              </a:solidFill>
              <a:prstDash val="solid"/>
              <a:round/>
            </a:ln>
          </p:spPr>
          <p:txBody>
            <a:bodyPr/>
            <a:lstStyle/>
            <a:p/>
          </p:txBody>
        </p:sp>
        <p:sp>
          <p:nvSpPr>
            <p:cNvPr id="1731" name="pl1731"/>
            <p:cNvSpPr/>
            <p:nvPr/>
          </p:nvSpPr>
          <p:spPr>
            <a:xfrm>
              <a:off x="8132737" y="5088955"/>
              <a:ext cx="896831" cy="49144"/>
            </a:xfrm>
            <a:custGeom>
              <a:avLst/>
              <a:pathLst>
                <a:path w="896831" h="49144">
                  <a:moveTo>
                    <a:pt x="0" y="0"/>
                  </a:moveTo>
                  <a:lnTo>
                    <a:pt x="128118" y="14743"/>
                  </a:lnTo>
                  <a:lnTo>
                    <a:pt x="256237" y="29486"/>
                  </a:lnTo>
                  <a:lnTo>
                    <a:pt x="384356" y="24572"/>
                  </a:lnTo>
                  <a:lnTo>
                    <a:pt x="512475" y="9828"/>
                  </a:lnTo>
                  <a:lnTo>
                    <a:pt x="640593" y="24572"/>
                  </a:lnTo>
                  <a:lnTo>
                    <a:pt x="768712" y="24572"/>
                  </a:lnTo>
                  <a:lnTo>
                    <a:pt x="896831" y="49144"/>
                  </a:lnTo>
                </a:path>
              </a:pathLst>
            </a:custGeom>
            <a:ln w="40651" cap="flat">
              <a:solidFill>
                <a:srgbClr val="BEBEBE">
                  <a:alpha val="69803"/>
                </a:srgbClr>
              </a:solidFill>
              <a:prstDash val="solid"/>
              <a:round/>
            </a:ln>
          </p:spPr>
          <p:txBody>
            <a:bodyPr/>
            <a:lstStyle/>
            <a:p/>
          </p:txBody>
        </p:sp>
        <p:sp>
          <p:nvSpPr>
            <p:cNvPr id="1732" name="pl1732"/>
            <p:cNvSpPr/>
            <p:nvPr/>
          </p:nvSpPr>
          <p:spPr>
            <a:xfrm>
              <a:off x="8132737" y="5088955"/>
              <a:ext cx="896831" cy="49144"/>
            </a:xfrm>
            <a:custGeom>
              <a:avLst/>
              <a:pathLst>
                <a:path w="896831" h="49144">
                  <a:moveTo>
                    <a:pt x="0" y="0"/>
                  </a:moveTo>
                  <a:lnTo>
                    <a:pt x="128118" y="14743"/>
                  </a:lnTo>
                  <a:lnTo>
                    <a:pt x="256237" y="29486"/>
                  </a:lnTo>
                  <a:lnTo>
                    <a:pt x="384356" y="24572"/>
                  </a:lnTo>
                  <a:lnTo>
                    <a:pt x="512475" y="9828"/>
                  </a:lnTo>
                  <a:lnTo>
                    <a:pt x="640593" y="24572"/>
                  </a:lnTo>
                  <a:lnTo>
                    <a:pt x="768712" y="24572"/>
                  </a:lnTo>
                  <a:lnTo>
                    <a:pt x="896831" y="49144"/>
                  </a:lnTo>
                </a:path>
              </a:pathLst>
            </a:custGeom>
            <a:ln w="35231" cap="flat">
              <a:solidFill>
                <a:srgbClr val="BEBEBE">
                  <a:alpha val="69803"/>
                </a:srgbClr>
              </a:solidFill>
              <a:prstDash val="solid"/>
              <a:round/>
            </a:ln>
          </p:spPr>
          <p:txBody>
            <a:bodyPr/>
            <a:lstStyle/>
            <a:p/>
          </p:txBody>
        </p:sp>
        <p:sp>
          <p:nvSpPr>
            <p:cNvPr id="1733" name="pl1733"/>
            <p:cNvSpPr/>
            <p:nvPr/>
          </p:nvSpPr>
          <p:spPr>
            <a:xfrm>
              <a:off x="8132737" y="5118442"/>
              <a:ext cx="896831" cy="9828"/>
            </a:xfrm>
            <a:custGeom>
              <a:avLst/>
              <a:pathLst>
                <a:path w="896831" h="9828">
                  <a:moveTo>
                    <a:pt x="0" y="9828"/>
                  </a:moveTo>
                  <a:lnTo>
                    <a:pt x="128118" y="4914"/>
                  </a:lnTo>
                  <a:lnTo>
                    <a:pt x="256237" y="0"/>
                  </a:lnTo>
                  <a:lnTo>
                    <a:pt x="384356" y="0"/>
                  </a:lnTo>
                  <a:lnTo>
                    <a:pt x="512475" y="4914"/>
                  </a:lnTo>
                  <a:lnTo>
                    <a:pt x="640593" y="4914"/>
                  </a:lnTo>
                  <a:lnTo>
                    <a:pt x="768712" y="4914"/>
                  </a:lnTo>
                  <a:lnTo>
                    <a:pt x="896831" y="0"/>
                  </a:lnTo>
                </a:path>
              </a:pathLst>
            </a:custGeom>
            <a:ln w="20325" cap="flat">
              <a:solidFill>
                <a:srgbClr val="6B6B6B">
                  <a:alpha val="100000"/>
                </a:srgbClr>
              </a:solidFill>
              <a:prstDash val="solid"/>
              <a:round/>
            </a:ln>
          </p:spPr>
          <p:txBody>
            <a:bodyPr/>
            <a:lstStyle/>
            <a:p/>
          </p:txBody>
        </p:sp>
        <p:sp>
          <p:nvSpPr>
            <p:cNvPr id="1734" name="pl1734"/>
            <p:cNvSpPr/>
            <p:nvPr/>
          </p:nvSpPr>
          <p:spPr>
            <a:xfrm>
              <a:off x="8132737" y="5088955"/>
              <a:ext cx="896831" cy="49144"/>
            </a:xfrm>
            <a:custGeom>
              <a:avLst/>
              <a:pathLst>
                <a:path w="896831" h="49144">
                  <a:moveTo>
                    <a:pt x="0" y="0"/>
                  </a:moveTo>
                  <a:lnTo>
                    <a:pt x="128118" y="14743"/>
                  </a:lnTo>
                  <a:lnTo>
                    <a:pt x="256237" y="29486"/>
                  </a:lnTo>
                  <a:lnTo>
                    <a:pt x="384356" y="24572"/>
                  </a:lnTo>
                  <a:lnTo>
                    <a:pt x="512475" y="9828"/>
                  </a:lnTo>
                  <a:lnTo>
                    <a:pt x="640593" y="24572"/>
                  </a:lnTo>
                  <a:lnTo>
                    <a:pt x="768712" y="24572"/>
                  </a:lnTo>
                  <a:lnTo>
                    <a:pt x="896831" y="49144"/>
                  </a:lnTo>
                </a:path>
              </a:pathLst>
            </a:custGeom>
            <a:ln w="40651" cap="flat">
              <a:solidFill>
                <a:srgbClr val="000000">
                  <a:alpha val="100000"/>
                </a:srgbClr>
              </a:solidFill>
              <a:prstDash val="solid"/>
              <a:round/>
            </a:ln>
          </p:spPr>
          <p:txBody>
            <a:bodyPr/>
            <a:lstStyle/>
            <a:p/>
          </p:txBody>
        </p:sp>
        <p:sp>
          <p:nvSpPr>
            <p:cNvPr id="1735" name="pl1735"/>
            <p:cNvSpPr/>
            <p:nvPr/>
          </p:nvSpPr>
          <p:spPr>
            <a:xfrm>
              <a:off x="8132737" y="5088955"/>
              <a:ext cx="896831" cy="49144"/>
            </a:xfrm>
            <a:custGeom>
              <a:avLst/>
              <a:pathLst>
                <a:path w="896831" h="49144">
                  <a:moveTo>
                    <a:pt x="0" y="0"/>
                  </a:moveTo>
                  <a:lnTo>
                    <a:pt x="128118" y="14743"/>
                  </a:lnTo>
                  <a:lnTo>
                    <a:pt x="256237" y="29486"/>
                  </a:lnTo>
                  <a:lnTo>
                    <a:pt x="384356" y="24572"/>
                  </a:lnTo>
                  <a:lnTo>
                    <a:pt x="512475" y="9828"/>
                  </a:lnTo>
                  <a:lnTo>
                    <a:pt x="640593" y="24572"/>
                  </a:lnTo>
                  <a:lnTo>
                    <a:pt x="768712" y="24572"/>
                  </a:lnTo>
                  <a:lnTo>
                    <a:pt x="896831" y="49144"/>
                  </a:lnTo>
                </a:path>
              </a:pathLst>
            </a:custGeom>
            <a:ln w="35231" cap="flat">
              <a:solidFill>
                <a:srgbClr val="F26A21">
                  <a:alpha val="100000"/>
                </a:srgbClr>
              </a:solidFill>
              <a:prstDash val="solid"/>
              <a:round/>
            </a:ln>
          </p:spPr>
          <p:txBody>
            <a:bodyPr/>
            <a:lstStyle/>
            <a:p/>
          </p:txBody>
        </p:sp>
        <p:sp>
          <p:nvSpPr>
            <p:cNvPr id="1736" name="pl1736"/>
            <p:cNvSpPr/>
            <p:nvPr/>
          </p:nvSpPr>
          <p:spPr>
            <a:xfrm>
              <a:off x="8087896" y="5138099"/>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737" name="tx1737"/>
            <p:cNvSpPr/>
            <p:nvPr/>
          </p:nvSpPr>
          <p:spPr>
            <a:xfrm>
              <a:off x="8072479" y="492592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738" name="tx1738"/>
            <p:cNvSpPr/>
            <p:nvPr/>
          </p:nvSpPr>
          <p:spPr>
            <a:xfrm>
              <a:off x="8230727" y="494067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739" name="tx1739"/>
            <p:cNvSpPr/>
            <p:nvPr/>
          </p:nvSpPr>
          <p:spPr>
            <a:xfrm>
              <a:off x="8358846" y="495541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740" name="tx1740"/>
            <p:cNvSpPr/>
            <p:nvPr/>
          </p:nvSpPr>
          <p:spPr>
            <a:xfrm>
              <a:off x="8486964" y="49504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741" name="tx1741"/>
            <p:cNvSpPr/>
            <p:nvPr/>
          </p:nvSpPr>
          <p:spPr>
            <a:xfrm>
              <a:off x="8615083" y="493575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742" name="tx1742"/>
            <p:cNvSpPr/>
            <p:nvPr/>
          </p:nvSpPr>
          <p:spPr>
            <a:xfrm>
              <a:off x="8743202" y="49504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743" name="tx1743"/>
            <p:cNvSpPr/>
            <p:nvPr/>
          </p:nvSpPr>
          <p:spPr>
            <a:xfrm>
              <a:off x="8871321" y="49504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744" name="tx1744"/>
            <p:cNvSpPr/>
            <p:nvPr/>
          </p:nvSpPr>
          <p:spPr>
            <a:xfrm>
              <a:off x="8999439"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45" name="tx1745"/>
            <p:cNvSpPr/>
            <p:nvPr/>
          </p:nvSpPr>
          <p:spPr>
            <a:xfrm>
              <a:off x="995901" y="5291819"/>
              <a:ext cx="38505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Ukraine</a:t>
              </a:r>
            </a:p>
          </p:txBody>
        </p:sp>
        <p:sp>
          <p:nvSpPr>
            <p:cNvPr id="1746" name="tx1746"/>
            <p:cNvSpPr/>
            <p:nvPr/>
          </p:nvSpPr>
          <p:spPr>
            <a:xfrm>
              <a:off x="2015749" y="5291819"/>
              <a:ext cx="45756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Viet Nam</a:t>
              </a:r>
            </a:p>
          </p:txBody>
        </p:sp>
        <p:sp>
          <p:nvSpPr>
            <p:cNvPr id="1747" name="tx1747"/>
            <p:cNvSpPr/>
            <p:nvPr/>
          </p:nvSpPr>
          <p:spPr>
            <a:xfrm>
              <a:off x="986483" y="4639778"/>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St Lucia</a:t>
              </a:r>
            </a:p>
          </p:txBody>
        </p:sp>
        <p:sp>
          <p:nvSpPr>
            <p:cNvPr id="1748" name="tx1748"/>
            <p:cNvSpPr/>
            <p:nvPr/>
          </p:nvSpPr>
          <p:spPr>
            <a:xfrm>
              <a:off x="1990786" y="4639778"/>
              <a:ext cx="5074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St Vincent</a:t>
              </a:r>
            </a:p>
          </p:txBody>
        </p:sp>
        <p:sp>
          <p:nvSpPr>
            <p:cNvPr id="1749" name="tx1749"/>
            <p:cNvSpPr/>
            <p:nvPr/>
          </p:nvSpPr>
          <p:spPr>
            <a:xfrm>
              <a:off x="3061474" y="4639778"/>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Suriname</a:t>
              </a:r>
            </a:p>
          </p:txBody>
        </p:sp>
        <p:sp>
          <p:nvSpPr>
            <p:cNvPr id="1750" name="tx1750"/>
            <p:cNvSpPr/>
            <p:nvPr/>
          </p:nvSpPr>
          <p:spPr>
            <a:xfrm>
              <a:off x="4142403" y="4639778"/>
              <a:ext cx="4286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Thailand</a:t>
              </a:r>
            </a:p>
          </p:txBody>
        </p:sp>
        <p:sp>
          <p:nvSpPr>
            <p:cNvPr id="1751" name="tx1751"/>
            <p:cNvSpPr/>
            <p:nvPr/>
          </p:nvSpPr>
          <p:spPr>
            <a:xfrm>
              <a:off x="5260549" y="4639778"/>
              <a:ext cx="3045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Tonga</a:t>
              </a:r>
            </a:p>
          </p:txBody>
        </p:sp>
        <p:sp>
          <p:nvSpPr>
            <p:cNvPr id="1752" name="tx1752"/>
            <p:cNvSpPr/>
            <p:nvPr/>
          </p:nvSpPr>
          <p:spPr>
            <a:xfrm>
              <a:off x="6287849" y="4639778"/>
              <a:ext cx="36219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Turkiye</a:t>
              </a:r>
            </a:p>
          </p:txBody>
        </p:sp>
        <p:sp>
          <p:nvSpPr>
            <p:cNvPr id="1753" name="tx1753"/>
            <p:cNvSpPr/>
            <p:nvPr/>
          </p:nvSpPr>
          <p:spPr>
            <a:xfrm>
              <a:off x="7188596" y="4639778"/>
              <a:ext cx="67290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Turkmenistan</a:t>
              </a:r>
            </a:p>
          </p:txBody>
        </p:sp>
        <p:sp>
          <p:nvSpPr>
            <p:cNvPr id="1754" name="tx1754"/>
            <p:cNvSpPr/>
            <p:nvPr/>
          </p:nvSpPr>
          <p:spPr>
            <a:xfrm>
              <a:off x="8415510" y="4639778"/>
              <a:ext cx="3312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Tuvalu</a:t>
              </a:r>
            </a:p>
          </p:txBody>
        </p:sp>
        <p:sp>
          <p:nvSpPr>
            <p:cNvPr id="1755" name="tx1755"/>
            <p:cNvSpPr/>
            <p:nvPr/>
          </p:nvSpPr>
          <p:spPr>
            <a:xfrm>
              <a:off x="762820" y="3987737"/>
              <a:ext cx="8512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North Macedonia</a:t>
              </a:r>
            </a:p>
          </p:txBody>
        </p:sp>
        <p:sp>
          <p:nvSpPr>
            <p:cNvPr id="1756" name="tx1756"/>
            <p:cNvSpPr/>
            <p:nvPr/>
          </p:nvSpPr>
          <p:spPr>
            <a:xfrm>
              <a:off x="2005279" y="3987737"/>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Paraguay</a:t>
              </a:r>
            </a:p>
          </p:txBody>
        </p:sp>
        <p:sp>
          <p:nvSpPr>
            <p:cNvPr id="1757" name="tx1757"/>
            <p:cNvSpPr/>
            <p:nvPr/>
          </p:nvSpPr>
          <p:spPr>
            <a:xfrm>
              <a:off x="3182586" y="3987737"/>
              <a:ext cx="236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Peru</a:t>
              </a:r>
            </a:p>
          </p:txBody>
        </p:sp>
        <p:sp>
          <p:nvSpPr>
            <p:cNvPr id="1758" name="tx1758"/>
            <p:cNvSpPr/>
            <p:nvPr/>
          </p:nvSpPr>
          <p:spPr>
            <a:xfrm>
              <a:off x="4086534" y="3987737"/>
              <a:ext cx="54041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Philippines</a:t>
              </a:r>
            </a:p>
          </p:txBody>
        </p:sp>
        <p:sp>
          <p:nvSpPr>
            <p:cNvPr id="1759" name="tx1759"/>
            <p:cNvSpPr/>
            <p:nvPr/>
          </p:nvSpPr>
          <p:spPr>
            <a:xfrm>
              <a:off x="5235769" y="3987737"/>
              <a:ext cx="3541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Samoa</a:t>
              </a:r>
            </a:p>
          </p:txBody>
        </p:sp>
        <p:sp>
          <p:nvSpPr>
            <p:cNvPr id="1760" name="tx1760"/>
            <p:cNvSpPr/>
            <p:nvPr/>
          </p:nvSpPr>
          <p:spPr>
            <a:xfrm>
              <a:off x="6307417" y="3987737"/>
              <a:ext cx="32305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Serbia</a:t>
              </a:r>
            </a:p>
          </p:txBody>
        </p:sp>
        <p:sp>
          <p:nvSpPr>
            <p:cNvPr id="1761" name="tx1761"/>
            <p:cNvSpPr/>
            <p:nvPr/>
          </p:nvSpPr>
          <p:spPr>
            <a:xfrm>
              <a:off x="7223663" y="3987737"/>
              <a:ext cx="6027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South Africa</a:t>
              </a:r>
            </a:p>
          </p:txBody>
        </p:sp>
        <p:sp>
          <p:nvSpPr>
            <p:cNvPr id="1762" name="tx1762"/>
            <p:cNvSpPr/>
            <p:nvPr/>
          </p:nvSpPr>
          <p:spPr>
            <a:xfrm>
              <a:off x="8345055" y="3987737"/>
              <a:ext cx="4721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Sri Lanka</a:t>
              </a:r>
            </a:p>
          </p:txBody>
        </p:sp>
        <p:sp>
          <p:nvSpPr>
            <p:cNvPr id="1763" name="tx1763"/>
            <p:cNvSpPr/>
            <p:nvPr/>
          </p:nvSpPr>
          <p:spPr>
            <a:xfrm>
              <a:off x="967966" y="3335696"/>
              <a:ext cx="4409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Maldives</a:t>
              </a:r>
            </a:p>
          </p:txBody>
        </p:sp>
        <p:sp>
          <p:nvSpPr>
            <p:cNvPr id="1764" name="tx1764"/>
            <p:cNvSpPr/>
            <p:nvPr/>
          </p:nvSpPr>
          <p:spPr>
            <a:xfrm>
              <a:off x="1840778" y="3335696"/>
              <a:ext cx="80750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Marshall Islands</a:t>
              </a:r>
            </a:p>
          </p:txBody>
        </p:sp>
        <p:sp>
          <p:nvSpPr>
            <p:cNvPr id="1765" name="tx1765"/>
            <p:cNvSpPr/>
            <p:nvPr/>
          </p:nvSpPr>
          <p:spPr>
            <a:xfrm>
              <a:off x="3073955" y="3335696"/>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Mauritius</a:t>
              </a:r>
            </a:p>
          </p:txBody>
        </p:sp>
        <p:sp>
          <p:nvSpPr>
            <p:cNvPr id="1766" name="tx1766"/>
            <p:cNvSpPr/>
            <p:nvPr/>
          </p:nvSpPr>
          <p:spPr>
            <a:xfrm>
              <a:off x="4179757" y="3335696"/>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Mexico</a:t>
              </a:r>
            </a:p>
          </p:txBody>
        </p:sp>
        <p:sp>
          <p:nvSpPr>
            <p:cNvPr id="1767" name="tx1767"/>
            <p:cNvSpPr/>
            <p:nvPr/>
          </p:nvSpPr>
          <p:spPr>
            <a:xfrm>
              <a:off x="5142683" y="3335696"/>
              <a:ext cx="5403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Micronesia</a:t>
              </a:r>
            </a:p>
          </p:txBody>
        </p:sp>
        <p:sp>
          <p:nvSpPr>
            <p:cNvPr id="1768" name="tx1768"/>
            <p:cNvSpPr/>
            <p:nvPr/>
          </p:nvSpPr>
          <p:spPr>
            <a:xfrm>
              <a:off x="6257720" y="3335696"/>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Moldova</a:t>
              </a:r>
            </a:p>
          </p:txBody>
        </p:sp>
        <p:sp>
          <p:nvSpPr>
            <p:cNvPr id="1769" name="tx1769"/>
            <p:cNvSpPr/>
            <p:nvPr/>
          </p:nvSpPr>
          <p:spPr>
            <a:xfrm>
              <a:off x="7298278" y="3335696"/>
              <a:ext cx="4535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Mongolia</a:t>
              </a:r>
            </a:p>
          </p:txBody>
        </p:sp>
        <p:sp>
          <p:nvSpPr>
            <p:cNvPr id="1770" name="tx1770"/>
            <p:cNvSpPr/>
            <p:nvPr/>
          </p:nvSpPr>
          <p:spPr>
            <a:xfrm>
              <a:off x="8282830" y="3335696"/>
              <a:ext cx="5966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Montenegro</a:t>
              </a:r>
            </a:p>
          </p:txBody>
        </p:sp>
        <p:sp>
          <p:nvSpPr>
            <p:cNvPr id="1771" name="tx1771"/>
            <p:cNvSpPr/>
            <p:nvPr/>
          </p:nvSpPr>
          <p:spPr>
            <a:xfrm>
              <a:off x="946020" y="2683655"/>
              <a:ext cx="4848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Indonesia</a:t>
              </a:r>
            </a:p>
          </p:txBody>
        </p:sp>
        <p:sp>
          <p:nvSpPr>
            <p:cNvPr id="1772" name="tx1772"/>
            <p:cNvSpPr/>
            <p:nvPr/>
          </p:nvSpPr>
          <p:spPr>
            <a:xfrm>
              <a:off x="2148199" y="2683655"/>
              <a:ext cx="1926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Iran</a:t>
              </a:r>
            </a:p>
          </p:txBody>
        </p:sp>
        <p:sp>
          <p:nvSpPr>
            <p:cNvPr id="1773" name="tx1773"/>
            <p:cNvSpPr/>
            <p:nvPr/>
          </p:nvSpPr>
          <p:spPr>
            <a:xfrm>
              <a:off x="3204303" y="2683655"/>
              <a:ext cx="1926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Iraq</a:t>
              </a:r>
            </a:p>
          </p:txBody>
        </p:sp>
        <p:sp>
          <p:nvSpPr>
            <p:cNvPr id="1774" name="tx1774"/>
            <p:cNvSpPr/>
            <p:nvPr/>
          </p:nvSpPr>
          <p:spPr>
            <a:xfrm>
              <a:off x="4148667" y="2683655"/>
              <a:ext cx="4161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Jamaica</a:t>
              </a:r>
            </a:p>
          </p:txBody>
        </p:sp>
        <p:sp>
          <p:nvSpPr>
            <p:cNvPr id="1775" name="tx1775"/>
            <p:cNvSpPr/>
            <p:nvPr/>
          </p:nvSpPr>
          <p:spPr>
            <a:xfrm>
              <a:off x="5241941" y="2683655"/>
              <a:ext cx="341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Jordan</a:t>
              </a:r>
            </a:p>
          </p:txBody>
        </p:sp>
        <p:sp>
          <p:nvSpPr>
            <p:cNvPr id="1776" name="tx1776"/>
            <p:cNvSpPr/>
            <p:nvPr/>
          </p:nvSpPr>
          <p:spPr>
            <a:xfrm>
              <a:off x="6176887" y="2683655"/>
              <a:ext cx="5841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Kazakhstan</a:t>
              </a:r>
            </a:p>
          </p:txBody>
        </p:sp>
        <p:sp>
          <p:nvSpPr>
            <p:cNvPr id="1777" name="tx1777"/>
            <p:cNvSpPr/>
            <p:nvPr/>
          </p:nvSpPr>
          <p:spPr>
            <a:xfrm>
              <a:off x="7391456" y="2683655"/>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Libya</a:t>
              </a:r>
            </a:p>
          </p:txBody>
        </p:sp>
        <p:sp>
          <p:nvSpPr>
            <p:cNvPr id="1778" name="tx1778"/>
            <p:cNvSpPr/>
            <p:nvPr/>
          </p:nvSpPr>
          <p:spPr>
            <a:xfrm>
              <a:off x="8360691" y="2683655"/>
              <a:ext cx="4409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Malaysia</a:t>
              </a:r>
            </a:p>
          </p:txBody>
        </p:sp>
        <p:sp>
          <p:nvSpPr>
            <p:cNvPr id="1779" name="tx1779"/>
            <p:cNvSpPr/>
            <p:nvPr/>
          </p:nvSpPr>
          <p:spPr>
            <a:xfrm>
              <a:off x="980265" y="2031614"/>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Ecuador</a:t>
              </a:r>
            </a:p>
          </p:txBody>
        </p:sp>
        <p:sp>
          <p:nvSpPr>
            <p:cNvPr id="1780" name="tx1780"/>
            <p:cNvSpPr/>
            <p:nvPr/>
          </p:nvSpPr>
          <p:spPr>
            <a:xfrm>
              <a:off x="1958782" y="2031614"/>
              <a:ext cx="5715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El Salvador</a:t>
              </a:r>
            </a:p>
          </p:txBody>
        </p:sp>
        <p:sp>
          <p:nvSpPr>
            <p:cNvPr id="1781" name="tx1781"/>
            <p:cNvSpPr/>
            <p:nvPr/>
          </p:nvSpPr>
          <p:spPr>
            <a:xfrm>
              <a:off x="2853219" y="2031614"/>
              <a:ext cx="894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Equatorial Guinea</a:t>
              </a:r>
            </a:p>
          </p:txBody>
        </p:sp>
        <p:sp>
          <p:nvSpPr>
            <p:cNvPr id="1782" name="tx1782"/>
            <p:cNvSpPr/>
            <p:nvPr/>
          </p:nvSpPr>
          <p:spPr>
            <a:xfrm>
              <a:off x="4285461" y="2031614"/>
              <a:ext cx="14255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Fiji</a:t>
              </a:r>
            </a:p>
          </p:txBody>
        </p:sp>
        <p:sp>
          <p:nvSpPr>
            <p:cNvPr id="1783" name="tx1783"/>
            <p:cNvSpPr/>
            <p:nvPr/>
          </p:nvSpPr>
          <p:spPr>
            <a:xfrm>
              <a:off x="5245004" y="2031614"/>
              <a:ext cx="335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Gabon</a:t>
              </a:r>
            </a:p>
          </p:txBody>
        </p:sp>
        <p:sp>
          <p:nvSpPr>
            <p:cNvPr id="1784" name="tx1784"/>
            <p:cNvSpPr/>
            <p:nvPr/>
          </p:nvSpPr>
          <p:spPr>
            <a:xfrm>
              <a:off x="6270110" y="2031614"/>
              <a:ext cx="3976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Georgia</a:t>
              </a:r>
            </a:p>
          </p:txBody>
        </p:sp>
        <p:sp>
          <p:nvSpPr>
            <p:cNvPr id="1785" name="tx1785"/>
            <p:cNvSpPr/>
            <p:nvPr/>
          </p:nvSpPr>
          <p:spPr>
            <a:xfrm>
              <a:off x="7307514" y="2031614"/>
              <a:ext cx="43507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Grenada</a:t>
              </a:r>
            </a:p>
          </p:txBody>
        </p:sp>
        <p:sp>
          <p:nvSpPr>
            <p:cNvPr id="1786" name="tx1786"/>
            <p:cNvSpPr/>
            <p:nvPr/>
          </p:nvSpPr>
          <p:spPr>
            <a:xfrm>
              <a:off x="8307748" y="2031614"/>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Guatemala</a:t>
              </a:r>
            </a:p>
          </p:txBody>
        </p:sp>
        <p:sp>
          <p:nvSpPr>
            <p:cNvPr id="1787" name="tx1787"/>
            <p:cNvSpPr/>
            <p:nvPr/>
          </p:nvSpPr>
          <p:spPr>
            <a:xfrm>
              <a:off x="943003" y="1379573"/>
              <a:ext cx="4908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Botswana</a:t>
              </a:r>
            </a:p>
          </p:txBody>
        </p:sp>
        <p:sp>
          <p:nvSpPr>
            <p:cNvPr id="1788" name="tx1788"/>
            <p:cNvSpPr/>
            <p:nvPr/>
          </p:nvSpPr>
          <p:spPr>
            <a:xfrm>
              <a:off x="2104857" y="1379573"/>
              <a:ext cx="2793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Brazil</a:t>
              </a:r>
            </a:p>
          </p:txBody>
        </p:sp>
        <p:sp>
          <p:nvSpPr>
            <p:cNvPr id="1789" name="tx1789"/>
            <p:cNvSpPr/>
            <p:nvPr/>
          </p:nvSpPr>
          <p:spPr>
            <a:xfrm>
              <a:off x="3005421" y="1379573"/>
              <a:ext cx="5904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Cabo Verde</a:t>
              </a:r>
            </a:p>
          </p:txBody>
        </p:sp>
        <p:sp>
          <p:nvSpPr>
            <p:cNvPr id="1790" name="tx1790"/>
            <p:cNvSpPr/>
            <p:nvPr/>
          </p:nvSpPr>
          <p:spPr>
            <a:xfrm>
              <a:off x="4210755" y="1379573"/>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China</a:t>
              </a:r>
            </a:p>
          </p:txBody>
        </p:sp>
        <p:sp>
          <p:nvSpPr>
            <p:cNvPr id="1791" name="tx1791"/>
            <p:cNvSpPr/>
            <p:nvPr/>
          </p:nvSpPr>
          <p:spPr>
            <a:xfrm>
              <a:off x="5176836" y="1379573"/>
              <a:ext cx="4720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Colombia</a:t>
              </a:r>
            </a:p>
          </p:txBody>
        </p:sp>
        <p:sp>
          <p:nvSpPr>
            <p:cNvPr id="1792" name="tx1792"/>
            <p:cNvSpPr/>
            <p:nvPr/>
          </p:nvSpPr>
          <p:spPr>
            <a:xfrm>
              <a:off x="6335352" y="1379573"/>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Cuba</a:t>
              </a:r>
            </a:p>
          </p:txBody>
        </p:sp>
        <p:sp>
          <p:nvSpPr>
            <p:cNvPr id="1793" name="tx1793"/>
            <p:cNvSpPr/>
            <p:nvPr/>
          </p:nvSpPr>
          <p:spPr>
            <a:xfrm>
              <a:off x="7292198" y="1379573"/>
              <a:ext cx="4657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Dominica</a:t>
              </a:r>
            </a:p>
          </p:txBody>
        </p:sp>
        <p:sp>
          <p:nvSpPr>
            <p:cNvPr id="1794" name="tx1794"/>
            <p:cNvSpPr/>
            <p:nvPr/>
          </p:nvSpPr>
          <p:spPr>
            <a:xfrm>
              <a:off x="8084268" y="1379573"/>
              <a:ext cx="9937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Dominican Republic</a:t>
              </a:r>
            </a:p>
          </p:txBody>
        </p:sp>
        <p:sp>
          <p:nvSpPr>
            <p:cNvPr id="1795" name="tx1795"/>
            <p:cNvSpPr/>
            <p:nvPr/>
          </p:nvSpPr>
          <p:spPr>
            <a:xfrm>
              <a:off x="1002027" y="727533"/>
              <a:ext cx="3728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Albania</a:t>
              </a:r>
            </a:p>
          </p:txBody>
        </p:sp>
        <p:sp>
          <p:nvSpPr>
            <p:cNvPr id="1796" name="tx1796"/>
            <p:cNvSpPr/>
            <p:nvPr/>
          </p:nvSpPr>
          <p:spPr>
            <a:xfrm>
              <a:off x="2070613" y="727533"/>
              <a:ext cx="3478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Algeria</a:t>
              </a:r>
            </a:p>
          </p:txBody>
        </p:sp>
        <p:sp>
          <p:nvSpPr>
            <p:cNvPr id="1797" name="tx1797"/>
            <p:cNvSpPr/>
            <p:nvPr/>
          </p:nvSpPr>
          <p:spPr>
            <a:xfrm>
              <a:off x="3061382" y="727533"/>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Argentina</a:t>
              </a:r>
            </a:p>
          </p:txBody>
        </p:sp>
        <p:sp>
          <p:nvSpPr>
            <p:cNvPr id="1798" name="tx1798"/>
            <p:cNvSpPr/>
            <p:nvPr/>
          </p:nvSpPr>
          <p:spPr>
            <a:xfrm>
              <a:off x="4148667" y="727533"/>
              <a:ext cx="4161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Armenia</a:t>
              </a:r>
            </a:p>
          </p:txBody>
        </p:sp>
        <p:sp>
          <p:nvSpPr>
            <p:cNvPr id="1799" name="tx1799"/>
            <p:cNvSpPr/>
            <p:nvPr/>
          </p:nvSpPr>
          <p:spPr>
            <a:xfrm>
              <a:off x="5148809" y="727533"/>
              <a:ext cx="52806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Azerbaijan</a:t>
              </a:r>
            </a:p>
          </p:txBody>
        </p:sp>
        <p:sp>
          <p:nvSpPr>
            <p:cNvPr id="1800" name="tx1800"/>
            <p:cNvSpPr/>
            <p:nvPr/>
          </p:nvSpPr>
          <p:spPr>
            <a:xfrm>
              <a:off x="6279482" y="727533"/>
              <a:ext cx="37892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Belarus</a:t>
              </a:r>
            </a:p>
          </p:txBody>
        </p:sp>
        <p:sp>
          <p:nvSpPr>
            <p:cNvPr id="1801" name="tx1801"/>
            <p:cNvSpPr/>
            <p:nvPr/>
          </p:nvSpPr>
          <p:spPr>
            <a:xfrm>
              <a:off x="7372893" y="727533"/>
              <a:ext cx="3043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Belize</a:t>
              </a:r>
            </a:p>
          </p:txBody>
        </p:sp>
        <p:sp>
          <p:nvSpPr>
            <p:cNvPr id="1802" name="tx1802"/>
            <p:cNvSpPr/>
            <p:nvPr/>
          </p:nvSpPr>
          <p:spPr>
            <a:xfrm>
              <a:off x="7972208" y="727533"/>
              <a:ext cx="121788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Bosnia and Herzegovina</a:t>
              </a:r>
            </a:p>
          </p:txBody>
        </p:sp>
        <p:sp>
          <p:nvSpPr>
            <p:cNvPr id="1803" name="pl1803"/>
            <p:cNvSpPr/>
            <p:nvPr/>
          </p:nvSpPr>
          <p:spPr>
            <a:xfrm>
              <a:off x="74001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04" name="pl1804"/>
            <p:cNvSpPr/>
            <p:nvPr/>
          </p:nvSpPr>
          <p:spPr>
            <a:xfrm>
              <a:off x="86813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05" name="pl1805"/>
            <p:cNvSpPr/>
            <p:nvPr/>
          </p:nvSpPr>
          <p:spPr>
            <a:xfrm>
              <a:off x="99625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06" name="pl1806"/>
            <p:cNvSpPr/>
            <p:nvPr/>
          </p:nvSpPr>
          <p:spPr>
            <a:xfrm>
              <a:off x="112436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07" name="pl1807"/>
            <p:cNvSpPr/>
            <p:nvPr/>
          </p:nvSpPr>
          <p:spPr>
            <a:xfrm>
              <a:off x="125248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08" name="pl1808"/>
            <p:cNvSpPr/>
            <p:nvPr/>
          </p:nvSpPr>
          <p:spPr>
            <a:xfrm>
              <a:off x="138060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09" name="pl1809"/>
            <p:cNvSpPr/>
            <p:nvPr/>
          </p:nvSpPr>
          <p:spPr>
            <a:xfrm>
              <a:off x="150872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10" name="pl1810"/>
            <p:cNvSpPr/>
            <p:nvPr/>
          </p:nvSpPr>
          <p:spPr>
            <a:xfrm>
              <a:off x="163684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11" name="tx1811"/>
            <p:cNvSpPr/>
            <p:nvPr/>
          </p:nvSpPr>
          <p:spPr>
            <a:xfrm rot="-5400000">
              <a:off x="61565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812" name="tx1812"/>
            <p:cNvSpPr/>
            <p:nvPr/>
          </p:nvSpPr>
          <p:spPr>
            <a:xfrm rot="-5400000">
              <a:off x="74377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813" name="tx1813"/>
            <p:cNvSpPr/>
            <p:nvPr/>
          </p:nvSpPr>
          <p:spPr>
            <a:xfrm rot="-5400000">
              <a:off x="87189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814" name="tx1814"/>
            <p:cNvSpPr/>
            <p:nvPr/>
          </p:nvSpPr>
          <p:spPr>
            <a:xfrm rot="-5400000">
              <a:off x="100001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815" name="tx1815"/>
            <p:cNvSpPr/>
            <p:nvPr/>
          </p:nvSpPr>
          <p:spPr>
            <a:xfrm rot="-5400000">
              <a:off x="112812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816" name="tx1816"/>
            <p:cNvSpPr/>
            <p:nvPr/>
          </p:nvSpPr>
          <p:spPr>
            <a:xfrm rot="-5400000">
              <a:off x="125624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817" name="tx1817"/>
            <p:cNvSpPr/>
            <p:nvPr/>
          </p:nvSpPr>
          <p:spPr>
            <a:xfrm rot="-5400000">
              <a:off x="138436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818" name="tx1818"/>
            <p:cNvSpPr/>
            <p:nvPr/>
          </p:nvSpPr>
          <p:spPr>
            <a:xfrm rot="-5400000">
              <a:off x="151248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819" name="pl1819"/>
            <p:cNvSpPr/>
            <p:nvPr/>
          </p:nvSpPr>
          <p:spPr>
            <a:xfrm>
              <a:off x="179611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20" name="pl1820"/>
            <p:cNvSpPr/>
            <p:nvPr/>
          </p:nvSpPr>
          <p:spPr>
            <a:xfrm>
              <a:off x="192423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21" name="pl1821"/>
            <p:cNvSpPr/>
            <p:nvPr/>
          </p:nvSpPr>
          <p:spPr>
            <a:xfrm>
              <a:off x="205235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22" name="pl1822"/>
            <p:cNvSpPr/>
            <p:nvPr/>
          </p:nvSpPr>
          <p:spPr>
            <a:xfrm>
              <a:off x="218047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23" name="pl1823"/>
            <p:cNvSpPr/>
            <p:nvPr/>
          </p:nvSpPr>
          <p:spPr>
            <a:xfrm>
              <a:off x="230859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24" name="pl1824"/>
            <p:cNvSpPr/>
            <p:nvPr/>
          </p:nvSpPr>
          <p:spPr>
            <a:xfrm>
              <a:off x="243671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25" name="pl1825"/>
            <p:cNvSpPr/>
            <p:nvPr/>
          </p:nvSpPr>
          <p:spPr>
            <a:xfrm>
              <a:off x="256482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26" name="pl1826"/>
            <p:cNvSpPr/>
            <p:nvPr/>
          </p:nvSpPr>
          <p:spPr>
            <a:xfrm>
              <a:off x="269294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27" name="tx1827"/>
            <p:cNvSpPr/>
            <p:nvPr/>
          </p:nvSpPr>
          <p:spPr>
            <a:xfrm rot="-5400000">
              <a:off x="167175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828" name="tx1828"/>
            <p:cNvSpPr/>
            <p:nvPr/>
          </p:nvSpPr>
          <p:spPr>
            <a:xfrm rot="-5400000">
              <a:off x="179987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829" name="tx1829"/>
            <p:cNvSpPr/>
            <p:nvPr/>
          </p:nvSpPr>
          <p:spPr>
            <a:xfrm rot="-5400000">
              <a:off x="192799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830" name="tx1830"/>
            <p:cNvSpPr/>
            <p:nvPr/>
          </p:nvSpPr>
          <p:spPr>
            <a:xfrm rot="-5400000">
              <a:off x="205611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831" name="tx1831"/>
            <p:cNvSpPr/>
            <p:nvPr/>
          </p:nvSpPr>
          <p:spPr>
            <a:xfrm rot="-5400000">
              <a:off x="218423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832" name="tx1832"/>
            <p:cNvSpPr/>
            <p:nvPr/>
          </p:nvSpPr>
          <p:spPr>
            <a:xfrm rot="-5400000">
              <a:off x="231235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833" name="tx1833"/>
            <p:cNvSpPr/>
            <p:nvPr/>
          </p:nvSpPr>
          <p:spPr>
            <a:xfrm rot="-5400000">
              <a:off x="244047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834" name="tx1834"/>
            <p:cNvSpPr/>
            <p:nvPr/>
          </p:nvSpPr>
          <p:spPr>
            <a:xfrm rot="-5400000">
              <a:off x="256858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835" name="pl1835"/>
            <p:cNvSpPr/>
            <p:nvPr/>
          </p:nvSpPr>
          <p:spPr>
            <a:xfrm>
              <a:off x="2852219"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36" name="pl1836"/>
            <p:cNvSpPr/>
            <p:nvPr/>
          </p:nvSpPr>
          <p:spPr>
            <a:xfrm>
              <a:off x="2980338"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37" name="pl1837"/>
            <p:cNvSpPr/>
            <p:nvPr/>
          </p:nvSpPr>
          <p:spPr>
            <a:xfrm>
              <a:off x="3108457"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38" name="pl1838"/>
            <p:cNvSpPr/>
            <p:nvPr/>
          </p:nvSpPr>
          <p:spPr>
            <a:xfrm>
              <a:off x="3236576"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39" name="pl1839"/>
            <p:cNvSpPr/>
            <p:nvPr/>
          </p:nvSpPr>
          <p:spPr>
            <a:xfrm>
              <a:off x="3364695"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40" name="pl1840"/>
            <p:cNvSpPr/>
            <p:nvPr/>
          </p:nvSpPr>
          <p:spPr>
            <a:xfrm>
              <a:off x="3492813"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41" name="pl1841"/>
            <p:cNvSpPr/>
            <p:nvPr/>
          </p:nvSpPr>
          <p:spPr>
            <a:xfrm>
              <a:off x="3620932"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42" name="pl1842"/>
            <p:cNvSpPr/>
            <p:nvPr/>
          </p:nvSpPr>
          <p:spPr>
            <a:xfrm>
              <a:off x="3749051"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43" name="tx1843"/>
            <p:cNvSpPr/>
            <p:nvPr/>
          </p:nvSpPr>
          <p:spPr>
            <a:xfrm rot="-5400000">
              <a:off x="2727861"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844" name="tx1844"/>
            <p:cNvSpPr/>
            <p:nvPr/>
          </p:nvSpPr>
          <p:spPr>
            <a:xfrm rot="-5400000">
              <a:off x="2855980"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845" name="tx1845"/>
            <p:cNvSpPr/>
            <p:nvPr/>
          </p:nvSpPr>
          <p:spPr>
            <a:xfrm rot="-5400000">
              <a:off x="2984099"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846" name="tx1846"/>
            <p:cNvSpPr/>
            <p:nvPr/>
          </p:nvSpPr>
          <p:spPr>
            <a:xfrm rot="-5400000">
              <a:off x="3112217"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847" name="tx1847"/>
            <p:cNvSpPr/>
            <p:nvPr/>
          </p:nvSpPr>
          <p:spPr>
            <a:xfrm rot="-5400000">
              <a:off x="3240336"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848" name="tx1848"/>
            <p:cNvSpPr/>
            <p:nvPr/>
          </p:nvSpPr>
          <p:spPr>
            <a:xfrm rot="-5400000">
              <a:off x="3368455"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849" name="tx1849"/>
            <p:cNvSpPr/>
            <p:nvPr/>
          </p:nvSpPr>
          <p:spPr>
            <a:xfrm rot="-5400000">
              <a:off x="3496574"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850" name="tx1850"/>
            <p:cNvSpPr/>
            <p:nvPr/>
          </p:nvSpPr>
          <p:spPr>
            <a:xfrm rot="-5400000">
              <a:off x="3624692"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851" name="pl1851"/>
            <p:cNvSpPr/>
            <p:nvPr/>
          </p:nvSpPr>
          <p:spPr>
            <a:xfrm>
              <a:off x="3908323"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52" name="pl1852"/>
            <p:cNvSpPr/>
            <p:nvPr/>
          </p:nvSpPr>
          <p:spPr>
            <a:xfrm>
              <a:off x="4036442"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53" name="pl1853"/>
            <p:cNvSpPr/>
            <p:nvPr/>
          </p:nvSpPr>
          <p:spPr>
            <a:xfrm>
              <a:off x="4164561"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54" name="pl1854"/>
            <p:cNvSpPr/>
            <p:nvPr/>
          </p:nvSpPr>
          <p:spPr>
            <a:xfrm>
              <a:off x="4292679"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55" name="pl1855"/>
            <p:cNvSpPr/>
            <p:nvPr/>
          </p:nvSpPr>
          <p:spPr>
            <a:xfrm>
              <a:off x="4420798"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56" name="pl1856"/>
            <p:cNvSpPr/>
            <p:nvPr/>
          </p:nvSpPr>
          <p:spPr>
            <a:xfrm>
              <a:off x="4548917"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57" name="pl1857"/>
            <p:cNvSpPr/>
            <p:nvPr/>
          </p:nvSpPr>
          <p:spPr>
            <a:xfrm>
              <a:off x="4677036"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58" name="pl1858"/>
            <p:cNvSpPr/>
            <p:nvPr/>
          </p:nvSpPr>
          <p:spPr>
            <a:xfrm>
              <a:off x="4805154"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59" name="tx1859"/>
            <p:cNvSpPr/>
            <p:nvPr/>
          </p:nvSpPr>
          <p:spPr>
            <a:xfrm rot="-5400000">
              <a:off x="3783965"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860" name="tx1860"/>
            <p:cNvSpPr/>
            <p:nvPr/>
          </p:nvSpPr>
          <p:spPr>
            <a:xfrm rot="-5400000">
              <a:off x="3912083"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861" name="tx1861"/>
            <p:cNvSpPr/>
            <p:nvPr/>
          </p:nvSpPr>
          <p:spPr>
            <a:xfrm rot="-5400000">
              <a:off x="4040202"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862" name="tx1862"/>
            <p:cNvSpPr/>
            <p:nvPr/>
          </p:nvSpPr>
          <p:spPr>
            <a:xfrm rot="-5400000">
              <a:off x="4168321"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863" name="tx1863"/>
            <p:cNvSpPr/>
            <p:nvPr/>
          </p:nvSpPr>
          <p:spPr>
            <a:xfrm rot="-5400000">
              <a:off x="4296440"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864" name="tx1864"/>
            <p:cNvSpPr/>
            <p:nvPr/>
          </p:nvSpPr>
          <p:spPr>
            <a:xfrm rot="-5400000">
              <a:off x="4424559"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865" name="tx1865"/>
            <p:cNvSpPr/>
            <p:nvPr/>
          </p:nvSpPr>
          <p:spPr>
            <a:xfrm rot="-5400000">
              <a:off x="4552677"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866" name="tx1866"/>
            <p:cNvSpPr/>
            <p:nvPr/>
          </p:nvSpPr>
          <p:spPr>
            <a:xfrm rot="-5400000">
              <a:off x="4680796"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867" name="pl1867"/>
            <p:cNvSpPr/>
            <p:nvPr/>
          </p:nvSpPr>
          <p:spPr>
            <a:xfrm>
              <a:off x="4964427"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68" name="pl1868"/>
            <p:cNvSpPr/>
            <p:nvPr/>
          </p:nvSpPr>
          <p:spPr>
            <a:xfrm>
              <a:off x="5092545"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69" name="pl1869"/>
            <p:cNvSpPr/>
            <p:nvPr/>
          </p:nvSpPr>
          <p:spPr>
            <a:xfrm>
              <a:off x="5220664"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70" name="pl1870"/>
            <p:cNvSpPr/>
            <p:nvPr/>
          </p:nvSpPr>
          <p:spPr>
            <a:xfrm>
              <a:off x="5348783"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71" name="pl1871"/>
            <p:cNvSpPr/>
            <p:nvPr/>
          </p:nvSpPr>
          <p:spPr>
            <a:xfrm>
              <a:off x="5476902"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72" name="pl1872"/>
            <p:cNvSpPr/>
            <p:nvPr/>
          </p:nvSpPr>
          <p:spPr>
            <a:xfrm>
              <a:off x="5605021"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73" name="pl1873"/>
            <p:cNvSpPr/>
            <p:nvPr/>
          </p:nvSpPr>
          <p:spPr>
            <a:xfrm>
              <a:off x="5733139"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74" name="pl1874"/>
            <p:cNvSpPr/>
            <p:nvPr/>
          </p:nvSpPr>
          <p:spPr>
            <a:xfrm>
              <a:off x="5861258"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75" name="tx1875"/>
            <p:cNvSpPr/>
            <p:nvPr/>
          </p:nvSpPr>
          <p:spPr>
            <a:xfrm rot="-5400000">
              <a:off x="4840068"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876" name="tx1876"/>
            <p:cNvSpPr/>
            <p:nvPr/>
          </p:nvSpPr>
          <p:spPr>
            <a:xfrm rot="-5400000">
              <a:off x="4968187"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877" name="tx1877"/>
            <p:cNvSpPr/>
            <p:nvPr/>
          </p:nvSpPr>
          <p:spPr>
            <a:xfrm rot="-5400000">
              <a:off x="5096306"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878" name="tx1878"/>
            <p:cNvSpPr/>
            <p:nvPr/>
          </p:nvSpPr>
          <p:spPr>
            <a:xfrm rot="-5400000">
              <a:off x="5224425"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879" name="tx1879"/>
            <p:cNvSpPr/>
            <p:nvPr/>
          </p:nvSpPr>
          <p:spPr>
            <a:xfrm rot="-5400000">
              <a:off x="5352543"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880" name="tx1880"/>
            <p:cNvSpPr/>
            <p:nvPr/>
          </p:nvSpPr>
          <p:spPr>
            <a:xfrm rot="-5400000">
              <a:off x="5480662"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881" name="tx1881"/>
            <p:cNvSpPr/>
            <p:nvPr/>
          </p:nvSpPr>
          <p:spPr>
            <a:xfrm rot="-5400000">
              <a:off x="5608781"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882" name="tx1882"/>
            <p:cNvSpPr/>
            <p:nvPr/>
          </p:nvSpPr>
          <p:spPr>
            <a:xfrm rot="-5400000">
              <a:off x="5736900"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883" name="pl1883"/>
            <p:cNvSpPr/>
            <p:nvPr/>
          </p:nvSpPr>
          <p:spPr>
            <a:xfrm>
              <a:off x="6020530"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84" name="pl1884"/>
            <p:cNvSpPr/>
            <p:nvPr/>
          </p:nvSpPr>
          <p:spPr>
            <a:xfrm>
              <a:off x="6148649"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85" name="pl1885"/>
            <p:cNvSpPr/>
            <p:nvPr/>
          </p:nvSpPr>
          <p:spPr>
            <a:xfrm>
              <a:off x="6276768"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86" name="pl1886"/>
            <p:cNvSpPr/>
            <p:nvPr/>
          </p:nvSpPr>
          <p:spPr>
            <a:xfrm>
              <a:off x="6404887"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87" name="pl1887"/>
            <p:cNvSpPr/>
            <p:nvPr/>
          </p:nvSpPr>
          <p:spPr>
            <a:xfrm>
              <a:off x="6533005"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88" name="pl1888"/>
            <p:cNvSpPr/>
            <p:nvPr/>
          </p:nvSpPr>
          <p:spPr>
            <a:xfrm>
              <a:off x="6661124"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89" name="pl1889"/>
            <p:cNvSpPr/>
            <p:nvPr/>
          </p:nvSpPr>
          <p:spPr>
            <a:xfrm>
              <a:off x="6789243"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90" name="pl1890"/>
            <p:cNvSpPr/>
            <p:nvPr/>
          </p:nvSpPr>
          <p:spPr>
            <a:xfrm>
              <a:off x="6917362"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91" name="tx1891"/>
            <p:cNvSpPr/>
            <p:nvPr/>
          </p:nvSpPr>
          <p:spPr>
            <a:xfrm rot="-5400000">
              <a:off x="5896172"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892" name="tx1892"/>
            <p:cNvSpPr/>
            <p:nvPr/>
          </p:nvSpPr>
          <p:spPr>
            <a:xfrm rot="-5400000">
              <a:off x="6024291"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893" name="tx1893"/>
            <p:cNvSpPr/>
            <p:nvPr/>
          </p:nvSpPr>
          <p:spPr>
            <a:xfrm rot="-5400000">
              <a:off x="6152409"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894" name="tx1894"/>
            <p:cNvSpPr/>
            <p:nvPr/>
          </p:nvSpPr>
          <p:spPr>
            <a:xfrm rot="-5400000">
              <a:off x="6280528"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895" name="tx1895"/>
            <p:cNvSpPr/>
            <p:nvPr/>
          </p:nvSpPr>
          <p:spPr>
            <a:xfrm rot="-5400000">
              <a:off x="6408647"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896" name="tx1896"/>
            <p:cNvSpPr/>
            <p:nvPr/>
          </p:nvSpPr>
          <p:spPr>
            <a:xfrm rot="-5400000">
              <a:off x="6536766"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897" name="tx1897"/>
            <p:cNvSpPr/>
            <p:nvPr/>
          </p:nvSpPr>
          <p:spPr>
            <a:xfrm rot="-5400000">
              <a:off x="6664884"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898" name="tx1898"/>
            <p:cNvSpPr/>
            <p:nvPr/>
          </p:nvSpPr>
          <p:spPr>
            <a:xfrm rot="-5400000">
              <a:off x="6793003"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899" name="pl1899"/>
            <p:cNvSpPr/>
            <p:nvPr/>
          </p:nvSpPr>
          <p:spPr>
            <a:xfrm>
              <a:off x="7076634"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00" name="pl1900"/>
            <p:cNvSpPr/>
            <p:nvPr/>
          </p:nvSpPr>
          <p:spPr>
            <a:xfrm>
              <a:off x="7204753"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01" name="pl1901"/>
            <p:cNvSpPr/>
            <p:nvPr/>
          </p:nvSpPr>
          <p:spPr>
            <a:xfrm>
              <a:off x="7332871"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02" name="pl1902"/>
            <p:cNvSpPr/>
            <p:nvPr/>
          </p:nvSpPr>
          <p:spPr>
            <a:xfrm>
              <a:off x="7460990"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03" name="pl1903"/>
            <p:cNvSpPr/>
            <p:nvPr/>
          </p:nvSpPr>
          <p:spPr>
            <a:xfrm>
              <a:off x="7589109"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04" name="pl1904"/>
            <p:cNvSpPr/>
            <p:nvPr/>
          </p:nvSpPr>
          <p:spPr>
            <a:xfrm>
              <a:off x="7717228"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05" name="pl1905"/>
            <p:cNvSpPr/>
            <p:nvPr/>
          </p:nvSpPr>
          <p:spPr>
            <a:xfrm>
              <a:off x="7845347"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06" name="pl1906"/>
            <p:cNvSpPr/>
            <p:nvPr/>
          </p:nvSpPr>
          <p:spPr>
            <a:xfrm>
              <a:off x="7973465"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07" name="tx1907"/>
            <p:cNvSpPr/>
            <p:nvPr/>
          </p:nvSpPr>
          <p:spPr>
            <a:xfrm rot="-5400000">
              <a:off x="6952275"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908" name="tx1908"/>
            <p:cNvSpPr/>
            <p:nvPr/>
          </p:nvSpPr>
          <p:spPr>
            <a:xfrm rot="-5400000">
              <a:off x="7080394"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909" name="tx1909"/>
            <p:cNvSpPr/>
            <p:nvPr/>
          </p:nvSpPr>
          <p:spPr>
            <a:xfrm rot="-5400000">
              <a:off x="7208513"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910" name="tx1910"/>
            <p:cNvSpPr/>
            <p:nvPr/>
          </p:nvSpPr>
          <p:spPr>
            <a:xfrm rot="-5400000">
              <a:off x="7336632"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911" name="tx1911"/>
            <p:cNvSpPr/>
            <p:nvPr/>
          </p:nvSpPr>
          <p:spPr>
            <a:xfrm rot="-5400000">
              <a:off x="7464751"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912" name="tx1912"/>
            <p:cNvSpPr/>
            <p:nvPr/>
          </p:nvSpPr>
          <p:spPr>
            <a:xfrm rot="-5400000">
              <a:off x="7592869"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913" name="tx1913"/>
            <p:cNvSpPr/>
            <p:nvPr/>
          </p:nvSpPr>
          <p:spPr>
            <a:xfrm rot="-5400000">
              <a:off x="7720988"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914" name="tx1914"/>
            <p:cNvSpPr/>
            <p:nvPr/>
          </p:nvSpPr>
          <p:spPr>
            <a:xfrm rot="-5400000">
              <a:off x="7849107"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915" name="pl1915"/>
            <p:cNvSpPr/>
            <p:nvPr/>
          </p:nvSpPr>
          <p:spPr>
            <a:xfrm>
              <a:off x="8132737"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16" name="pl1916"/>
            <p:cNvSpPr/>
            <p:nvPr/>
          </p:nvSpPr>
          <p:spPr>
            <a:xfrm>
              <a:off x="8260856"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17" name="pl1917"/>
            <p:cNvSpPr/>
            <p:nvPr/>
          </p:nvSpPr>
          <p:spPr>
            <a:xfrm>
              <a:off x="8388975"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18" name="pl1918"/>
            <p:cNvSpPr/>
            <p:nvPr/>
          </p:nvSpPr>
          <p:spPr>
            <a:xfrm>
              <a:off x="8517094"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19" name="pl1919"/>
            <p:cNvSpPr/>
            <p:nvPr/>
          </p:nvSpPr>
          <p:spPr>
            <a:xfrm>
              <a:off x="8645213"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20" name="pl1920"/>
            <p:cNvSpPr/>
            <p:nvPr/>
          </p:nvSpPr>
          <p:spPr>
            <a:xfrm>
              <a:off x="8773331"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21" name="pl1921"/>
            <p:cNvSpPr/>
            <p:nvPr/>
          </p:nvSpPr>
          <p:spPr>
            <a:xfrm>
              <a:off x="8901450"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22" name="pl1922"/>
            <p:cNvSpPr/>
            <p:nvPr/>
          </p:nvSpPr>
          <p:spPr>
            <a:xfrm>
              <a:off x="9029569"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23" name="tx1923"/>
            <p:cNvSpPr/>
            <p:nvPr/>
          </p:nvSpPr>
          <p:spPr>
            <a:xfrm rot="-5400000">
              <a:off x="8008379"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924" name="tx1924"/>
            <p:cNvSpPr/>
            <p:nvPr/>
          </p:nvSpPr>
          <p:spPr>
            <a:xfrm rot="-5400000">
              <a:off x="8136498"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925" name="tx1925"/>
            <p:cNvSpPr/>
            <p:nvPr/>
          </p:nvSpPr>
          <p:spPr>
            <a:xfrm rot="-5400000">
              <a:off x="8264617"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926" name="tx1926"/>
            <p:cNvSpPr/>
            <p:nvPr/>
          </p:nvSpPr>
          <p:spPr>
            <a:xfrm rot="-5400000">
              <a:off x="8392735"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927" name="tx1927"/>
            <p:cNvSpPr/>
            <p:nvPr/>
          </p:nvSpPr>
          <p:spPr>
            <a:xfrm rot="-5400000">
              <a:off x="8520854"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928" name="tx1928"/>
            <p:cNvSpPr/>
            <p:nvPr/>
          </p:nvSpPr>
          <p:spPr>
            <a:xfrm rot="-5400000">
              <a:off x="8648973"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929" name="tx1929"/>
            <p:cNvSpPr/>
            <p:nvPr/>
          </p:nvSpPr>
          <p:spPr>
            <a:xfrm rot="-5400000">
              <a:off x="8777092"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930" name="tx1930"/>
            <p:cNvSpPr/>
            <p:nvPr/>
          </p:nvSpPr>
          <p:spPr>
            <a:xfrm rot="-5400000">
              <a:off x="8905210"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931" name="tx1931"/>
            <p:cNvSpPr/>
            <p:nvPr/>
          </p:nvSpPr>
          <p:spPr>
            <a:xfrm>
              <a:off x="570361" y="118584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932" name="tx1932"/>
            <p:cNvSpPr/>
            <p:nvPr/>
          </p:nvSpPr>
          <p:spPr>
            <a:xfrm>
              <a:off x="508182" y="106298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933" name="tx1933"/>
            <p:cNvSpPr/>
            <p:nvPr/>
          </p:nvSpPr>
          <p:spPr>
            <a:xfrm>
              <a:off x="508182" y="94012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934" name="pl1934"/>
            <p:cNvSpPr/>
            <p:nvPr/>
          </p:nvSpPr>
          <p:spPr>
            <a:xfrm>
              <a:off x="660376" y="122585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35" name="pl1935"/>
            <p:cNvSpPr/>
            <p:nvPr/>
          </p:nvSpPr>
          <p:spPr>
            <a:xfrm>
              <a:off x="660376" y="110299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36" name="pl1936"/>
            <p:cNvSpPr/>
            <p:nvPr/>
          </p:nvSpPr>
          <p:spPr>
            <a:xfrm>
              <a:off x="660376" y="98013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37" name="tx1937"/>
            <p:cNvSpPr/>
            <p:nvPr/>
          </p:nvSpPr>
          <p:spPr>
            <a:xfrm>
              <a:off x="570361" y="1837890"/>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938" name="tx1938"/>
            <p:cNvSpPr/>
            <p:nvPr/>
          </p:nvSpPr>
          <p:spPr>
            <a:xfrm>
              <a:off x="508182" y="171502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939" name="tx1939"/>
            <p:cNvSpPr/>
            <p:nvPr/>
          </p:nvSpPr>
          <p:spPr>
            <a:xfrm>
              <a:off x="508182" y="159216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940" name="pl1940"/>
            <p:cNvSpPr/>
            <p:nvPr/>
          </p:nvSpPr>
          <p:spPr>
            <a:xfrm>
              <a:off x="660376" y="187789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41" name="pl1941"/>
            <p:cNvSpPr/>
            <p:nvPr/>
          </p:nvSpPr>
          <p:spPr>
            <a:xfrm>
              <a:off x="660376" y="175503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42" name="pl1942"/>
            <p:cNvSpPr/>
            <p:nvPr/>
          </p:nvSpPr>
          <p:spPr>
            <a:xfrm>
              <a:off x="660376" y="163217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43" name="tx1943"/>
            <p:cNvSpPr/>
            <p:nvPr/>
          </p:nvSpPr>
          <p:spPr>
            <a:xfrm>
              <a:off x="570361" y="248993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944" name="tx1944"/>
            <p:cNvSpPr/>
            <p:nvPr/>
          </p:nvSpPr>
          <p:spPr>
            <a:xfrm>
              <a:off x="508182" y="236707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945" name="tx1945"/>
            <p:cNvSpPr/>
            <p:nvPr/>
          </p:nvSpPr>
          <p:spPr>
            <a:xfrm>
              <a:off x="508182" y="224420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946" name="pl1946"/>
            <p:cNvSpPr/>
            <p:nvPr/>
          </p:nvSpPr>
          <p:spPr>
            <a:xfrm>
              <a:off x="660376" y="252993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47" name="pl1947"/>
            <p:cNvSpPr/>
            <p:nvPr/>
          </p:nvSpPr>
          <p:spPr>
            <a:xfrm>
              <a:off x="660376" y="240707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48" name="pl1948"/>
            <p:cNvSpPr/>
            <p:nvPr/>
          </p:nvSpPr>
          <p:spPr>
            <a:xfrm>
              <a:off x="660376" y="228421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49" name="tx1949"/>
            <p:cNvSpPr/>
            <p:nvPr/>
          </p:nvSpPr>
          <p:spPr>
            <a:xfrm>
              <a:off x="570361" y="3141972"/>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950" name="tx1950"/>
            <p:cNvSpPr/>
            <p:nvPr/>
          </p:nvSpPr>
          <p:spPr>
            <a:xfrm>
              <a:off x="508182" y="301911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951" name="tx1951"/>
            <p:cNvSpPr/>
            <p:nvPr/>
          </p:nvSpPr>
          <p:spPr>
            <a:xfrm>
              <a:off x="508182" y="289625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952" name="pl1952"/>
            <p:cNvSpPr/>
            <p:nvPr/>
          </p:nvSpPr>
          <p:spPr>
            <a:xfrm>
              <a:off x="660376" y="318197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53" name="pl1953"/>
            <p:cNvSpPr/>
            <p:nvPr/>
          </p:nvSpPr>
          <p:spPr>
            <a:xfrm>
              <a:off x="660376" y="305911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54" name="pl1954"/>
            <p:cNvSpPr/>
            <p:nvPr/>
          </p:nvSpPr>
          <p:spPr>
            <a:xfrm>
              <a:off x="660376" y="293625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55" name="tx1955"/>
            <p:cNvSpPr/>
            <p:nvPr/>
          </p:nvSpPr>
          <p:spPr>
            <a:xfrm>
              <a:off x="570361" y="379401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956" name="tx1956"/>
            <p:cNvSpPr/>
            <p:nvPr/>
          </p:nvSpPr>
          <p:spPr>
            <a:xfrm>
              <a:off x="508182" y="367115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957" name="tx1957"/>
            <p:cNvSpPr/>
            <p:nvPr/>
          </p:nvSpPr>
          <p:spPr>
            <a:xfrm>
              <a:off x="508182" y="354829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958" name="pl1958"/>
            <p:cNvSpPr/>
            <p:nvPr/>
          </p:nvSpPr>
          <p:spPr>
            <a:xfrm>
              <a:off x="660376" y="383401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59" name="pl1959"/>
            <p:cNvSpPr/>
            <p:nvPr/>
          </p:nvSpPr>
          <p:spPr>
            <a:xfrm>
              <a:off x="660376" y="371115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60" name="pl1960"/>
            <p:cNvSpPr/>
            <p:nvPr/>
          </p:nvSpPr>
          <p:spPr>
            <a:xfrm>
              <a:off x="660376" y="358829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61" name="tx1961"/>
            <p:cNvSpPr/>
            <p:nvPr/>
          </p:nvSpPr>
          <p:spPr>
            <a:xfrm>
              <a:off x="570361" y="444605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962" name="tx1962"/>
            <p:cNvSpPr/>
            <p:nvPr/>
          </p:nvSpPr>
          <p:spPr>
            <a:xfrm>
              <a:off x="508182" y="432319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963" name="tx1963"/>
            <p:cNvSpPr/>
            <p:nvPr/>
          </p:nvSpPr>
          <p:spPr>
            <a:xfrm>
              <a:off x="508182" y="420033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964" name="pl1964"/>
            <p:cNvSpPr/>
            <p:nvPr/>
          </p:nvSpPr>
          <p:spPr>
            <a:xfrm>
              <a:off x="660376" y="448605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65" name="pl1965"/>
            <p:cNvSpPr/>
            <p:nvPr/>
          </p:nvSpPr>
          <p:spPr>
            <a:xfrm>
              <a:off x="660376" y="436319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66" name="pl1966"/>
            <p:cNvSpPr/>
            <p:nvPr/>
          </p:nvSpPr>
          <p:spPr>
            <a:xfrm>
              <a:off x="660376" y="424033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67" name="tx1967"/>
            <p:cNvSpPr/>
            <p:nvPr/>
          </p:nvSpPr>
          <p:spPr>
            <a:xfrm>
              <a:off x="570361" y="5098094"/>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968" name="tx1968"/>
            <p:cNvSpPr/>
            <p:nvPr/>
          </p:nvSpPr>
          <p:spPr>
            <a:xfrm>
              <a:off x="508182" y="497523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969" name="tx1969"/>
            <p:cNvSpPr/>
            <p:nvPr/>
          </p:nvSpPr>
          <p:spPr>
            <a:xfrm>
              <a:off x="508182" y="485237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970" name="pl1970"/>
            <p:cNvSpPr/>
            <p:nvPr/>
          </p:nvSpPr>
          <p:spPr>
            <a:xfrm>
              <a:off x="660376" y="513809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71" name="pl1971"/>
            <p:cNvSpPr/>
            <p:nvPr/>
          </p:nvSpPr>
          <p:spPr>
            <a:xfrm>
              <a:off x="660376" y="501523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72" name="pl1972"/>
            <p:cNvSpPr/>
            <p:nvPr/>
          </p:nvSpPr>
          <p:spPr>
            <a:xfrm>
              <a:off x="660376" y="489237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73" name="tx1973"/>
            <p:cNvSpPr/>
            <p:nvPr/>
          </p:nvSpPr>
          <p:spPr>
            <a:xfrm>
              <a:off x="570361" y="5750135"/>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974" name="tx1974"/>
            <p:cNvSpPr/>
            <p:nvPr/>
          </p:nvSpPr>
          <p:spPr>
            <a:xfrm>
              <a:off x="508182" y="562727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975" name="tx1975"/>
            <p:cNvSpPr/>
            <p:nvPr/>
          </p:nvSpPr>
          <p:spPr>
            <a:xfrm>
              <a:off x="508182" y="550441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976" name="pl1976"/>
            <p:cNvSpPr/>
            <p:nvPr/>
          </p:nvSpPr>
          <p:spPr>
            <a:xfrm>
              <a:off x="660376" y="579014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77" name="pl1977"/>
            <p:cNvSpPr/>
            <p:nvPr/>
          </p:nvSpPr>
          <p:spPr>
            <a:xfrm>
              <a:off x="660376" y="566727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78" name="pl1978"/>
            <p:cNvSpPr/>
            <p:nvPr/>
          </p:nvSpPr>
          <p:spPr>
            <a:xfrm>
              <a:off x="660376" y="554441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79" name="tx1979"/>
            <p:cNvSpPr/>
            <p:nvPr/>
          </p:nvSpPr>
          <p:spPr>
            <a:xfrm rot="-5400000">
              <a:off x="-6031" y="3290889"/>
              <a:ext cx="79991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Drop-out (%)</a:t>
              </a:r>
            </a:p>
          </p:txBody>
        </p:sp>
        <p:sp>
          <p:nvSpPr>
            <p:cNvPr id="1980" name="tx1980"/>
            <p:cNvSpPr/>
            <p:nvPr/>
          </p:nvSpPr>
          <p:spPr>
            <a:xfrm>
              <a:off x="695171" y="435349"/>
              <a:ext cx="5267035"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Drop-out between DTP1 and DTP3 (%), by country, UMICs, 2018-2025</a:t>
              </a:r>
            </a:p>
          </p:txBody>
        </p:sp>
        <p:sp>
          <p:nvSpPr>
            <p:cNvPr id="1981" name="tx1981"/>
            <p:cNvSpPr/>
            <p:nvPr/>
          </p:nvSpPr>
          <p:spPr>
            <a:xfrm>
              <a:off x="4912427" y="63520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982" name="tx1982"/>
            <p:cNvSpPr/>
            <p:nvPr/>
          </p:nvSpPr>
          <p:spPr>
            <a:xfrm>
              <a:off x="6147873" y="6472760"/>
              <a:ext cx="292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Dark grey line displays regional dropout for reference</a:t>
              </a:r>
            </a:p>
          </p:txBody>
        </p:sp>
        <p:sp>
          <p:nvSpPr>
            <p:cNvPr id="1983" name="tx1983"/>
            <p:cNvSpPr/>
            <p:nvPr/>
          </p:nvSpPr>
          <p:spPr>
            <a:xfrm>
              <a:off x="5796652" y="6593460"/>
              <a:ext cx="32777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Drop-out classification: &lt;5% = low, 5-10% = medium, &gt;10% = high</a:t>
              </a:r>
            </a:p>
          </p:txBody>
        </p:sp>
      </p:grpSp>
      <p:sp>
        <p:nvSpPr>
          <p:cNvPr id="198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trends in drop-out rates between DTP1 and DTP3 by country.
In 2025, Micronesia had the highest drop-out with 23% of children who received DTP1 not receiving DTP3.
Belarus, Cabo Verde, China, Cuba, El Salvador, Grenada, Jamaica, Malaysia, Maldives, Mexico, Moldova, St Vincent, Serbia, Sri Lanka, Suriname, Tuvalu, and Turkiye had the lowest DTP drop-out (0%). Zero drop-out indicates that near enough all children that received DTP1 also received DTP3.
11 countries had DTP drop-out of more than 10%.</a:t>
            </a: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79"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757350" y="874964"/>
              <a:ext cx="978742" cy="367599"/>
            </a:xfrm>
            <a:prstGeom prst="rect">
              <a:avLst/>
            </a:prstGeom>
            <a:solidFill>
              <a:srgbClr val="EBEBEB">
                <a:alpha val="100000"/>
              </a:srgbClr>
            </a:solidFill>
          </p:spPr>
          <p:txBody>
            <a:bodyPr/>
            <a:lstStyle/>
            <a:p/>
          </p:txBody>
        </p:sp>
        <p:sp>
          <p:nvSpPr>
            <p:cNvPr id="6" name="pl6"/>
            <p:cNvSpPr/>
            <p:nvPr/>
          </p:nvSpPr>
          <p:spPr>
            <a:xfrm>
              <a:off x="757350" y="119738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7" name="pl7"/>
            <p:cNvSpPr/>
            <p:nvPr/>
          </p:nvSpPr>
          <p:spPr>
            <a:xfrm>
              <a:off x="757350" y="113550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 name="pl8"/>
            <p:cNvSpPr/>
            <p:nvPr/>
          </p:nvSpPr>
          <p:spPr>
            <a:xfrm>
              <a:off x="757350" y="107361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9" name="pl9"/>
            <p:cNvSpPr/>
            <p:nvPr/>
          </p:nvSpPr>
          <p:spPr>
            <a:xfrm>
              <a:off x="757350" y="101173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0" name="pl10"/>
            <p:cNvSpPr/>
            <p:nvPr/>
          </p:nvSpPr>
          <p:spPr>
            <a:xfrm>
              <a:off x="757350" y="94984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 name="pl11"/>
            <p:cNvSpPr/>
            <p:nvPr/>
          </p:nvSpPr>
          <p:spPr>
            <a:xfrm>
              <a:off x="757350" y="88796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2" name="pl12"/>
            <p:cNvSpPr/>
            <p:nvPr/>
          </p:nvSpPr>
          <p:spPr>
            <a:xfrm>
              <a:off x="757350" y="122832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3" name="pl13"/>
            <p:cNvSpPr/>
            <p:nvPr/>
          </p:nvSpPr>
          <p:spPr>
            <a:xfrm>
              <a:off x="757350" y="116644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4" name="pl14"/>
            <p:cNvSpPr/>
            <p:nvPr/>
          </p:nvSpPr>
          <p:spPr>
            <a:xfrm>
              <a:off x="757350" y="110455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5" name="pl15"/>
            <p:cNvSpPr/>
            <p:nvPr/>
          </p:nvSpPr>
          <p:spPr>
            <a:xfrm>
              <a:off x="757350" y="104267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6" name="pl16"/>
            <p:cNvSpPr/>
            <p:nvPr/>
          </p:nvSpPr>
          <p:spPr>
            <a:xfrm>
              <a:off x="757350" y="98078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7" name="pl17"/>
            <p:cNvSpPr/>
            <p:nvPr/>
          </p:nvSpPr>
          <p:spPr>
            <a:xfrm>
              <a:off x="757350" y="91890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8" name="pl18"/>
            <p:cNvSpPr/>
            <p:nvPr/>
          </p:nvSpPr>
          <p:spPr>
            <a:xfrm>
              <a:off x="801838"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 name="pl19"/>
            <p:cNvSpPr/>
            <p:nvPr/>
          </p:nvSpPr>
          <p:spPr>
            <a:xfrm>
              <a:off x="928947"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 name="pl20"/>
            <p:cNvSpPr/>
            <p:nvPr/>
          </p:nvSpPr>
          <p:spPr>
            <a:xfrm>
              <a:off x="1056057"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1" name="pl21"/>
            <p:cNvSpPr/>
            <p:nvPr/>
          </p:nvSpPr>
          <p:spPr>
            <a:xfrm>
              <a:off x="1183166"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2" name="pl22"/>
            <p:cNvSpPr/>
            <p:nvPr/>
          </p:nvSpPr>
          <p:spPr>
            <a:xfrm>
              <a:off x="1310276"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3" name="pl23"/>
            <p:cNvSpPr/>
            <p:nvPr/>
          </p:nvSpPr>
          <p:spPr>
            <a:xfrm>
              <a:off x="1437385"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4" name="pl24"/>
            <p:cNvSpPr/>
            <p:nvPr/>
          </p:nvSpPr>
          <p:spPr>
            <a:xfrm>
              <a:off x="1564494"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5" name="pl25"/>
            <p:cNvSpPr/>
            <p:nvPr/>
          </p:nvSpPr>
          <p:spPr>
            <a:xfrm>
              <a:off x="1691604"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6" name="pl26"/>
            <p:cNvSpPr/>
            <p:nvPr/>
          </p:nvSpPr>
          <p:spPr>
            <a:xfrm>
              <a:off x="801838" y="1159018"/>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BEBEBE">
                  <a:alpha val="69803"/>
                </a:srgbClr>
              </a:solidFill>
              <a:prstDash val="solid"/>
              <a:round/>
            </a:ln>
          </p:spPr>
          <p:txBody>
            <a:bodyPr/>
            <a:lstStyle/>
            <a:p/>
          </p:txBody>
        </p:sp>
        <p:sp>
          <p:nvSpPr>
            <p:cNvPr id="27" name="pl27"/>
            <p:cNvSpPr/>
            <p:nvPr/>
          </p:nvSpPr>
          <p:spPr>
            <a:xfrm>
              <a:off x="801838" y="1121887"/>
              <a:ext cx="889765" cy="34655"/>
            </a:xfrm>
            <a:custGeom>
              <a:avLst/>
              <a:pathLst>
                <a:path w="889765" h="34655">
                  <a:moveTo>
                    <a:pt x="0" y="32180"/>
                  </a:moveTo>
                  <a:lnTo>
                    <a:pt x="127109" y="34655"/>
                  </a:lnTo>
                  <a:lnTo>
                    <a:pt x="254218" y="24754"/>
                  </a:lnTo>
                  <a:lnTo>
                    <a:pt x="381328" y="17327"/>
                  </a:lnTo>
                  <a:lnTo>
                    <a:pt x="508437" y="14852"/>
                  </a:lnTo>
                  <a:lnTo>
                    <a:pt x="635546" y="7426"/>
                  </a:lnTo>
                  <a:lnTo>
                    <a:pt x="762656" y="0"/>
                  </a:lnTo>
                  <a:lnTo>
                    <a:pt x="889765" y="2475"/>
                  </a:lnTo>
                </a:path>
              </a:pathLst>
            </a:custGeom>
            <a:ln w="40651" cap="flat">
              <a:solidFill>
                <a:srgbClr val="BEBEBE">
                  <a:alpha val="69803"/>
                </a:srgbClr>
              </a:solidFill>
              <a:prstDash val="solid"/>
              <a:round/>
            </a:ln>
          </p:spPr>
          <p:txBody>
            <a:bodyPr/>
            <a:lstStyle/>
            <a:p/>
          </p:txBody>
        </p:sp>
        <p:sp>
          <p:nvSpPr>
            <p:cNvPr id="28" name="pl28"/>
            <p:cNvSpPr/>
            <p:nvPr/>
          </p:nvSpPr>
          <p:spPr>
            <a:xfrm>
              <a:off x="801838" y="1121887"/>
              <a:ext cx="889765" cy="34655"/>
            </a:xfrm>
            <a:custGeom>
              <a:avLst/>
              <a:pathLst>
                <a:path w="889765" h="34655">
                  <a:moveTo>
                    <a:pt x="0" y="32180"/>
                  </a:moveTo>
                  <a:lnTo>
                    <a:pt x="127109" y="34655"/>
                  </a:lnTo>
                  <a:lnTo>
                    <a:pt x="254218" y="24754"/>
                  </a:lnTo>
                  <a:lnTo>
                    <a:pt x="381328" y="17327"/>
                  </a:lnTo>
                  <a:lnTo>
                    <a:pt x="508437" y="14852"/>
                  </a:lnTo>
                  <a:lnTo>
                    <a:pt x="635546" y="7426"/>
                  </a:lnTo>
                  <a:lnTo>
                    <a:pt x="762656" y="0"/>
                  </a:lnTo>
                  <a:lnTo>
                    <a:pt x="889765" y="2475"/>
                  </a:lnTo>
                </a:path>
              </a:pathLst>
            </a:custGeom>
            <a:ln w="35231" cap="flat">
              <a:solidFill>
                <a:srgbClr val="BEBEBE">
                  <a:alpha val="69803"/>
                </a:srgbClr>
              </a:solidFill>
              <a:prstDash val="solid"/>
              <a:round/>
            </a:ln>
          </p:spPr>
          <p:txBody>
            <a:bodyPr/>
            <a:lstStyle/>
            <a:p/>
          </p:txBody>
        </p:sp>
        <p:sp>
          <p:nvSpPr>
            <p:cNvPr id="29" name="pl29"/>
            <p:cNvSpPr/>
            <p:nvPr/>
          </p:nvSpPr>
          <p:spPr>
            <a:xfrm>
              <a:off x="801838" y="1159018"/>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6B6B6B">
                  <a:alpha val="100000"/>
                </a:srgbClr>
              </a:solidFill>
              <a:prstDash val="solid"/>
              <a:round/>
            </a:ln>
          </p:spPr>
          <p:txBody>
            <a:bodyPr/>
            <a:lstStyle/>
            <a:p/>
          </p:txBody>
        </p:sp>
        <p:sp>
          <p:nvSpPr>
            <p:cNvPr id="30" name="pl30"/>
            <p:cNvSpPr/>
            <p:nvPr/>
          </p:nvSpPr>
          <p:spPr>
            <a:xfrm>
              <a:off x="801838" y="1121887"/>
              <a:ext cx="889765" cy="34655"/>
            </a:xfrm>
            <a:custGeom>
              <a:avLst/>
              <a:pathLst>
                <a:path w="889765" h="34655">
                  <a:moveTo>
                    <a:pt x="0" y="32180"/>
                  </a:moveTo>
                  <a:lnTo>
                    <a:pt x="127109" y="34655"/>
                  </a:lnTo>
                  <a:lnTo>
                    <a:pt x="254218" y="24754"/>
                  </a:lnTo>
                  <a:lnTo>
                    <a:pt x="381328" y="17327"/>
                  </a:lnTo>
                  <a:lnTo>
                    <a:pt x="508437" y="14852"/>
                  </a:lnTo>
                  <a:lnTo>
                    <a:pt x="635546" y="7426"/>
                  </a:lnTo>
                  <a:lnTo>
                    <a:pt x="762656" y="0"/>
                  </a:lnTo>
                  <a:lnTo>
                    <a:pt x="889765" y="2475"/>
                  </a:lnTo>
                </a:path>
              </a:pathLst>
            </a:custGeom>
            <a:ln w="40651" cap="flat">
              <a:solidFill>
                <a:srgbClr val="000000">
                  <a:alpha val="100000"/>
                </a:srgbClr>
              </a:solidFill>
              <a:prstDash val="solid"/>
              <a:round/>
            </a:ln>
          </p:spPr>
          <p:txBody>
            <a:bodyPr/>
            <a:lstStyle/>
            <a:p/>
          </p:txBody>
        </p:sp>
        <p:sp>
          <p:nvSpPr>
            <p:cNvPr id="31" name="pl31"/>
            <p:cNvSpPr/>
            <p:nvPr/>
          </p:nvSpPr>
          <p:spPr>
            <a:xfrm>
              <a:off x="801838" y="1121887"/>
              <a:ext cx="889765" cy="34655"/>
            </a:xfrm>
            <a:custGeom>
              <a:avLst/>
              <a:pathLst>
                <a:path w="889765" h="34655">
                  <a:moveTo>
                    <a:pt x="0" y="32180"/>
                  </a:moveTo>
                  <a:lnTo>
                    <a:pt x="127109" y="34655"/>
                  </a:lnTo>
                  <a:lnTo>
                    <a:pt x="254218" y="24754"/>
                  </a:lnTo>
                  <a:lnTo>
                    <a:pt x="381328" y="17327"/>
                  </a:lnTo>
                  <a:lnTo>
                    <a:pt x="508437" y="14852"/>
                  </a:lnTo>
                  <a:lnTo>
                    <a:pt x="635546" y="7426"/>
                  </a:lnTo>
                  <a:lnTo>
                    <a:pt x="762656" y="0"/>
                  </a:lnTo>
                  <a:lnTo>
                    <a:pt x="889765" y="2475"/>
                  </a:lnTo>
                </a:path>
              </a:pathLst>
            </a:custGeom>
            <a:ln w="35231" cap="flat">
              <a:solidFill>
                <a:srgbClr val="F26A21">
                  <a:alpha val="100000"/>
                </a:srgbClr>
              </a:solidFill>
              <a:prstDash val="solid"/>
              <a:round/>
            </a:ln>
          </p:spPr>
          <p:txBody>
            <a:bodyPr/>
            <a:lstStyle/>
            <a:p/>
          </p:txBody>
        </p:sp>
        <p:sp>
          <p:nvSpPr>
            <p:cNvPr id="32" name="pl32"/>
            <p:cNvSpPr/>
            <p:nvPr/>
          </p:nvSpPr>
          <p:spPr>
            <a:xfrm>
              <a:off x="757350" y="1166444"/>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33" name="tx33"/>
            <p:cNvSpPr/>
            <p:nvPr/>
          </p:nvSpPr>
          <p:spPr>
            <a:xfrm>
              <a:off x="771709" y="99103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34" name="tx34"/>
            <p:cNvSpPr/>
            <p:nvPr/>
          </p:nvSpPr>
          <p:spPr>
            <a:xfrm>
              <a:off x="898818" y="99351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5" name="tx35"/>
            <p:cNvSpPr/>
            <p:nvPr/>
          </p:nvSpPr>
          <p:spPr>
            <a:xfrm>
              <a:off x="1025927" y="9836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36" name="tx36"/>
            <p:cNvSpPr/>
            <p:nvPr/>
          </p:nvSpPr>
          <p:spPr>
            <a:xfrm>
              <a:off x="1126931" y="976186"/>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37" name="tx37"/>
            <p:cNvSpPr/>
            <p:nvPr/>
          </p:nvSpPr>
          <p:spPr>
            <a:xfrm>
              <a:off x="1250017" y="97371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38" name="tx38"/>
            <p:cNvSpPr/>
            <p:nvPr/>
          </p:nvSpPr>
          <p:spPr>
            <a:xfrm>
              <a:off x="1377126" y="9662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39" name="tx39"/>
            <p:cNvSpPr/>
            <p:nvPr/>
          </p:nvSpPr>
          <p:spPr>
            <a:xfrm>
              <a:off x="1504235" y="95885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40" name="tx40"/>
            <p:cNvSpPr/>
            <p:nvPr/>
          </p:nvSpPr>
          <p:spPr>
            <a:xfrm>
              <a:off x="1631345" y="96133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41" name="rc41"/>
            <p:cNvSpPr/>
            <p:nvPr/>
          </p:nvSpPr>
          <p:spPr>
            <a:xfrm>
              <a:off x="757350" y="1527005"/>
              <a:ext cx="978742" cy="367599"/>
            </a:xfrm>
            <a:prstGeom prst="rect">
              <a:avLst/>
            </a:prstGeom>
            <a:solidFill>
              <a:srgbClr val="EBEBEB">
                <a:alpha val="100000"/>
              </a:srgbClr>
            </a:solidFill>
          </p:spPr>
          <p:txBody>
            <a:bodyPr/>
            <a:lstStyle/>
            <a:p/>
          </p:txBody>
        </p:sp>
        <p:sp>
          <p:nvSpPr>
            <p:cNvPr id="42" name="pl42"/>
            <p:cNvSpPr/>
            <p:nvPr/>
          </p:nvSpPr>
          <p:spPr>
            <a:xfrm>
              <a:off x="757350" y="184942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3" name="pl43"/>
            <p:cNvSpPr/>
            <p:nvPr/>
          </p:nvSpPr>
          <p:spPr>
            <a:xfrm>
              <a:off x="757350" y="178754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4" name="pl44"/>
            <p:cNvSpPr/>
            <p:nvPr/>
          </p:nvSpPr>
          <p:spPr>
            <a:xfrm>
              <a:off x="757350" y="172565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5" name="pl45"/>
            <p:cNvSpPr/>
            <p:nvPr/>
          </p:nvSpPr>
          <p:spPr>
            <a:xfrm>
              <a:off x="757350" y="166377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6" name="pl46"/>
            <p:cNvSpPr/>
            <p:nvPr/>
          </p:nvSpPr>
          <p:spPr>
            <a:xfrm>
              <a:off x="757350" y="160188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7" name="pl47"/>
            <p:cNvSpPr/>
            <p:nvPr/>
          </p:nvSpPr>
          <p:spPr>
            <a:xfrm>
              <a:off x="757350" y="154000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8" name="pl48"/>
            <p:cNvSpPr/>
            <p:nvPr/>
          </p:nvSpPr>
          <p:spPr>
            <a:xfrm>
              <a:off x="757350" y="188037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49" name="pl49"/>
            <p:cNvSpPr/>
            <p:nvPr/>
          </p:nvSpPr>
          <p:spPr>
            <a:xfrm>
              <a:off x="757350" y="181848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50" name="pl50"/>
            <p:cNvSpPr/>
            <p:nvPr/>
          </p:nvSpPr>
          <p:spPr>
            <a:xfrm>
              <a:off x="757350" y="175660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51" name="pl51"/>
            <p:cNvSpPr/>
            <p:nvPr/>
          </p:nvSpPr>
          <p:spPr>
            <a:xfrm>
              <a:off x="757350" y="169471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52" name="pl52"/>
            <p:cNvSpPr/>
            <p:nvPr/>
          </p:nvSpPr>
          <p:spPr>
            <a:xfrm>
              <a:off x="757350" y="163282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53" name="pl53"/>
            <p:cNvSpPr/>
            <p:nvPr/>
          </p:nvSpPr>
          <p:spPr>
            <a:xfrm>
              <a:off x="757350" y="157094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54" name="pl54"/>
            <p:cNvSpPr/>
            <p:nvPr/>
          </p:nvSpPr>
          <p:spPr>
            <a:xfrm>
              <a:off x="801838"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5" name="pl55"/>
            <p:cNvSpPr/>
            <p:nvPr/>
          </p:nvSpPr>
          <p:spPr>
            <a:xfrm>
              <a:off x="928947"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6" name="pl56"/>
            <p:cNvSpPr/>
            <p:nvPr/>
          </p:nvSpPr>
          <p:spPr>
            <a:xfrm>
              <a:off x="1056057"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7" name="pl57"/>
            <p:cNvSpPr/>
            <p:nvPr/>
          </p:nvSpPr>
          <p:spPr>
            <a:xfrm>
              <a:off x="1183166"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8" name="pl58"/>
            <p:cNvSpPr/>
            <p:nvPr/>
          </p:nvSpPr>
          <p:spPr>
            <a:xfrm>
              <a:off x="1310276"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9" name="pl59"/>
            <p:cNvSpPr/>
            <p:nvPr/>
          </p:nvSpPr>
          <p:spPr>
            <a:xfrm>
              <a:off x="1437385"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0" name="pl60"/>
            <p:cNvSpPr/>
            <p:nvPr/>
          </p:nvSpPr>
          <p:spPr>
            <a:xfrm>
              <a:off x="1564494"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1" name="pl61"/>
            <p:cNvSpPr/>
            <p:nvPr/>
          </p:nvSpPr>
          <p:spPr>
            <a:xfrm>
              <a:off x="1691604"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2" name="pl62"/>
            <p:cNvSpPr/>
            <p:nvPr/>
          </p:nvSpPr>
          <p:spPr>
            <a:xfrm>
              <a:off x="801838" y="1811059"/>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BEBEBE">
                  <a:alpha val="69803"/>
                </a:srgbClr>
              </a:solidFill>
              <a:prstDash val="solid"/>
              <a:round/>
            </a:ln>
          </p:spPr>
          <p:txBody>
            <a:bodyPr/>
            <a:lstStyle/>
            <a:p/>
          </p:txBody>
        </p:sp>
        <p:sp>
          <p:nvSpPr>
            <p:cNvPr id="63" name="pl63"/>
            <p:cNvSpPr/>
            <p:nvPr/>
          </p:nvSpPr>
          <p:spPr>
            <a:xfrm>
              <a:off x="801838" y="1781354"/>
              <a:ext cx="889765" cy="34655"/>
            </a:xfrm>
            <a:custGeom>
              <a:avLst/>
              <a:pathLst>
                <a:path w="889765" h="34655">
                  <a:moveTo>
                    <a:pt x="0" y="34655"/>
                  </a:moveTo>
                  <a:lnTo>
                    <a:pt x="127109" y="34655"/>
                  </a:lnTo>
                  <a:lnTo>
                    <a:pt x="254218" y="9901"/>
                  </a:lnTo>
                  <a:lnTo>
                    <a:pt x="381328" y="34655"/>
                  </a:lnTo>
                  <a:lnTo>
                    <a:pt x="508437" y="17327"/>
                  </a:lnTo>
                  <a:lnTo>
                    <a:pt x="635546" y="34655"/>
                  </a:lnTo>
                  <a:lnTo>
                    <a:pt x="762656" y="34655"/>
                  </a:lnTo>
                  <a:lnTo>
                    <a:pt x="889765" y="0"/>
                  </a:lnTo>
                </a:path>
              </a:pathLst>
            </a:custGeom>
            <a:ln w="40651" cap="flat">
              <a:solidFill>
                <a:srgbClr val="BEBEBE">
                  <a:alpha val="69803"/>
                </a:srgbClr>
              </a:solidFill>
              <a:prstDash val="solid"/>
              <a:round/>
            </a:ln>
          </p:spPr>
          <p:txBody>
            <a:bodyPr/>
            <a:lstStyle/>
            <a:p/>
          </p:txBody>
        </p:sp>
        <p:sp>
          <p:nvSpPr>
            <p:cNvPr id="64" name="pl64"/>
            <p:cNvSpPr/>
            <p:nvPr/>
          </p:nvSpPr>
          <p:spPr>
            <a:xfrm>
              <a:off x="801838" y="1781354"/>
              <a:ext cx="889765" cy="34655"/>
            </a:xfrm>
            <a:custGeom>
              <a:avLst/>
              <a:pathLst>
                <a:path w="889765" h="34655">
                  <a:moveTo>
                    <a:pt x="0" y="34655"/>
                  </a:moveTo>
                  <a:lnTo>
                    <a:pt x="127109" y="34655"/>
                  </a:lnTo>
                  <a:lnTo>
                    <a:pt x="254218" y="9901"/>
                  </a:lnTo>
                  <a:lnTo>
                    <a:pt x="381328" y="34655"/>
                  </a:lnTo>
                  <a:lnTo>
                    <a:pt x="508437" y="17327"/>
                  </a:lnTo>
                  <a:lnTo>
                    <a:pt x="635546" y="34655"/>
                  </a:lnTo>
                  <a:lnTo>
                    <a:pt x="762656" y="34655"/>
                  </a:lnTo>
                  <a:lnTo>
                    <a:pt x="889765" y="0"/>
                  </a:lnTo>
                </a:path>
              </a:pathLst>
            </a:custGeom>
            <a:ln w="35231" cap="flat">
              <a:solidFill>
                <a:srgbClr val="BEBEBE">
                  <a:alpha val="69803"/>
                </a:srgbClr>
              </a:solidFill>
              <a:prstDash val="solid"/>
              <a:round/>
            </a:ln>
          </p:spPr>
          <p:txBody>
            <a:bodyPr/>
            <a:lstStyle/>
            <a:p/>
          </p:txBody>
        </p:sp>
        <p:sp>
          <p:nvSpPr>
            <p:cNvPr id="65" name="pl65"/>
            <p:cNvSpPr/>
            <p:nvPr/>
          </p:nvSpPr>
          <p:spPr>
            <a:xfrm>
              <a:off x="801838" y="1811059"/>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6B6B6B">
                  <a:alpha val="100000"/>
                </a:srgbClr>
              </a:solidFill>
              <a:prstDash val="solid"/>
              <a:round/>
            </a:ln>
          </p:spPr>
          <p:txBody>
            <a:bodyPr/>
            <a:lstStyle/>
            <a:p/>
          </p:txBody>
        </p:sp>
        <p:sp>
          <p:nvSpPr>
            <p:cNvPr id="66" name="pl66"/>
            <p:cNvSpPr/>
            <p:nvPr/>
          </p:nvSpPr>
          <p:spPr>
            <a:xfrm>
              <a:off x="801838" y="1781354"/>
              <a:ext cx="889765" cy="34655"/>
            </a:xfrm>
            <a:custGeom>
              <a:avLst/>
              <a:pathLst>
                <a:path w="889765" h="34655">
                  <a:moveTo>
                    <a:pt x="0" y="34655"/>
                  </a:moveTo>
                  <a:lnTo>
                    <a:pt x="127109" y="34655"/>
                  </a:lnTo>
                  <a:lnTo>
                    <a:pt x="254218" y="9901"/>
                  </a:lnTo>
                  <a:lnTo>
                    <a:pt x="381328" y="34655"/>
                  </a:lnTo>
                  <a:lnTo>
                    <a:pt x="508437" y="17327"/>
                  </a:lnTo>
                  <a:lnTo>
                    <a:pt x="635546" y="34655"/>
                  </a:lnTo>
                  <a:lnTo>
                    <a:pt x="762656" y="34655"/>
                  </a:lnTo>
                  <a:lnTo>
                    <a:pt x="889765" y="0"/>
                  </a:lnTo>
                </a:path>
              </a:pathLst>
            </a:custGeom>
            <a:ln w="40651" cap="flat">
              <a:solidFill>
                <a:srgbClr val="000000">
                  <a:alpha val="100000"/>
                </a:srgbClr>
              </a:solidFill>
              <a:prstDash val="solid"/>
              <a:round/>
            </a:ln>
          </p:spPr>
          <p:txBody>
            <a:bodyPr/>
            <a:lstStyle/>
            <a:p/>
          </p:txBody>
        </p:sp>
        <p:sp>
          <p:nvSpPr>
            <p:cNvPr id="67" name="pl67"/>
            <p:cNvSpPr/>
            <p:nvPr/>
          </p:nvSpPr>
          <p:spPr>
            <a:xfrm>
              <a:off x="801838" y="1781354"/>
              <a:ext cx="889765" cy="34655"/>
            </a:xfrm>
            <a:custGeom>
              <a:avLst/>
              <a:pathLst>
                <a:path w="889765" h="34655">
                  <a:moveTo>
                    <a:pt x="0" y="34655"/>
                  </a:moveTo>
                  <a:lnTo>
                    <a:pt x="127109" y="34655"/>
                  </a:lnTo>
                  <a:lnTo>
                    <a:pt x="254218" y="9901"/>
                  </a:lnTo>
                  <a:lnTo>
                    <a:pt x="381328" y="34655"/>
                  </a:lnTo>
                  <a:lnTo>
                    <a:pt x="508437" y="17327"/>
                  </a:lnTo>
                  <a:lnTo>
                    <a:pt x="635546" y="34655"/>
                  </a:lnTo>
                  <a:lnTo>
                    <a:pt x="762656" y="34655"/>
                  </a:lnTo>
                  <a:lnTo>
                    <a:pt x="889765" y="0"/>
                  </a:lnTo>
                </a:path>
              </a:pathLst>
            </a:custGeom>
            <a:ln w="35231" cap="flat">
              <a:solidFill>
                <a:srgbClr val="F26A21">
                  <a:alpha val="100000"/>
                </a:srgbClr>
              </a:solidFill>
              <a:prstDash val="solid"/>
              <a:round/>
            </a:ln>
          </p:spPr>
          <p:txBody>
            <a:bodyPr/>
            <a:lstStyle/>
            <a:p/>
          </p:txBody>
        </p:sp>
        <p:sp>
          <p:nvSpPr>
            <p:cNvPr id="68" name="pl68"/>
            <p:cNvSpPr/>
            <p:nvPr/>
          </p:nvSpPr>
          <p:spPr>
            <a:xfrm>
              <a:off x="757350" y="1818485"/>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69" name="tx69"/>
            <p:cNvSpPr/>
            <p:nvPr/>
          </p:nvSpPr>
          <p:spPr>
            <a:xfrm>
              <a:off x="771709" y="16529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0" name="tx70"/>
            <p:cNvSpPr/>
            <p:nvPr/>
          </p:nvSpPr>
          <p:spPr>
            <a:xfrm>
              <a:off x="898818" y="16529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1" name="tx71"/>
            <p:cNvSpPr/>
            <p:nvPr/>
          </p:nvSpPr>
          <p:spPr>
            <a:xfrm>
              <a:off x="999821" y="1628227"/>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72" name="tx72"/>
            <p:cNvSpPr/>
            <p:nvPr/>
          </p:nvSpPr>
          <p:spPr>
            <a:xfrm>
              <a:off x="1153037" y="16529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3" name="tx73"/>
            <p:cNvSpPr/>
            <p:nvPr/>
          </p:nvSpPr>
          <p:spPr>
            <a:xfrm>
              <a:off x="1280146" y="16356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74" name="tx74"/>
            <p:cNvSpPr/>
            <p:nvPr/>
          </p:nvSpPr>
          <p:spPr>
            <a:xfrm>
              <a:off x="1407256" y="16529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5" name="tx75"/>
            <p:cNvSpPr/>
            <p:nvPr/>
          </p:nvSpPr>
          <p:spPr>
            <a:xfrm>
              <a:off x="1534365" y="16529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6" name="tx76"/>
            <p:cNvSpPr/>
            <p:nvPr/>
          </p:nvSpPr>
          <p:spPr>
            <a:xfrm>
              <a:off x="1631345" y="161832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77" name="rc77"/>
            <p:cNvSpPr/>
            <p:nvPr/>
          </p:nvSpPr>
          <p:spPr>
            <a:xfrm>
              <a:off x="757350" y="2179046"/>
              <a:ext cx="978742" cy="367599"/>
            </a:xfrm>
            <a:prstGeom prst="rect">
              <a:avLst/>
            </a:prstGeom>
            <a:solidFill>
              <a:srgbClr val="EBEBEB">
                <a:alpha val="100000"/>
              </a:srgbClr>
            </a:solidFill>
          </p:spPr>
          <p:txBody>
            <a:bodyPr/>
            <a:lstStyle/>
            <a:p/>
          </p:txBody>
        </p:sp>
        <p:sp>
          <p:nvSpPr>
            <p:cNvPr id="78" name="pl78"/>
            <p:cNvSpPr/>
            <p:nvPr/>
          </p:nvSpPr>
          <p:spPr>
            <a:xfrm>
              <a:off x="757350" y="250146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79" name="pl79"/>
            <p:cNvSpPr/>
            <p:nvPr/>
          </p:nvSpPr>
          <p:spPr>
            <a:xfrm>
              <a:off x="757350" y="243958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0" name="pl80"/>
            <p:cNvSpPr/>
            <p:nvPr/>
          </p:nvSpPr>
          <p:spPr>
            <a:xfrm>
              <a:off x="757350" y="237769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1" name="pl81"/>
            <p:cNvSpPr/>
            <p:nvPr/>
          </p:nvSpPr>
          <p:spPr>
            <a:xfrm>
              <a:off x="757350" y="231581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2" name="pl82"/>
            <p:cNvSpPr/>
            <p:nvPr/>
          </p:nvSpPr>
          <p:spPr>
            <a:xfrm>
              <a:off x="757350" y="225392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3" name="pl83"/>
            <p:cNvSpPr/>
            <p:nvPr/>
          </p:nvSpPr>
          <p:spPr>
            <a:xfrm>
              <a:off x="757350" y="219204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4" name="pl84"/>
            <p:cNvSpPr/>
            <p:nvPr/>
          </p:nvSpPr>
          <p:spPr>
            <a:xfrm>
              <a:off x="757350" y="253241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5" name="pl85"/>
            <p:cNvSpPr/>
            <p:nvPr/>
          </p:nvSpPr>
          <p:spPr>
            <a:xfrm>
              <a:off x="757350" y="247052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6" name="pl86"/>
            <p:cNvSpPr/>
            <p:nvPr/>
          </p:nvSpPr>
          <p:spPr>
            <a:xfrm>
              <a:off x="757350" y="240864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7" name="pl87"/>
            <p:cNvSpPr/>
            <p:nvPr/>
          </p:nvSpPr>
          <p:spPr>
            <a:xfrm>
              <a:off x="757350" y="234675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8" name="pl88"/>
            <p:cNvSpPr/>
            <p:nvPr/>
          </p:nvSpPr>
          <p:spPr>
            <a:xfrm>
              <a:off x="757350" y="228487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9" name="pl89"/>
            <p:cNvSpPr/>
            <p:nvPr/>
          </p:nvSpPr>
          <p:spPr>
            <a:xfrm>
              <a:off x="757350" y="222298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90" name="pl90"/>
            <p:cNvSpPr/>
            <p:nvPr/>
          </p:nvSpPr>
          <p:spPr>
            <a:xfrm>
              <a:off x="801838"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1" name="pl91"/>
            <p:cNvSpPr/>
            <p:nvPr/>
          </p:nvSpPr>
          <p:spPr>
            <a:xfrm>
              <a:off x="928947"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2" name="pl92"/>
            <p:cNvSpPr/>
            <p:nvPr/>
          </p:nvSpPr>
          <p:spPr>
            <a:xfrm>
              <a:off x="1056057"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3" name="pl93"/>
            <p:cNvSpPr/>
            <p:nvPr/>
          </p:nvSpPr>
          <p:spPr>
            <a:xfrm>
              <a:off x="1183166"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4" name="pl94"/>
            <p:cNvSpPr/>
            <p:nvPr/>
          </p:nvSpPr>
          <p:spPr>
            <a:xfrm>
              <a:off x="1310276"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5" name="pl95"/>
            <p:cNvSpPr/>
            <p:nvPr/>
          </p:nvSpPr>
          <p:spPr>
            <a:xfrm>
              <a:off x="1437385"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6" name="pl96"/>
            <p:cNvSpPr/>
            <p:nvPr/>
          </p:nvSpPr>
          <p:spPr>
            <a:xfrm>
              <a:off x="1564494"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7" name="pl97"/>
            <p:cNvSpPr/>
            <p:nvPr/>
          </p:nvSpPr>
          <p:spPr>
            <a:xfrm>
              <a:off x="1691604"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8" name="pl98"/>
            <p:cNvSpPr/>
            <p:nvPr/>
          </p:nvSpPr>
          <p:spPr>
            <a:xfrm>
              <a:off x="801838" y="2463100"/>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BEBEBE">
                  <a:alpha val="69803"/>
                </a:srgbClr>
              </a:solidFill>
              <a:prstDash val="solid"/>
              <a:round/>
            </a:ln>
          </p:spPr>
          <p:txBody>
            <a:bodyPr/>
            <a:lstStyle/>
            <a:p/>
          </p:txBody>
        </p:sp>
        <p:sp>
          <p:nvSpPr>
            <p:cNvPr id="99" name="pl99"/>
            <p:cNvSpPr/>
            <p:nvPr/>
          </p:nvSpPr>
          <p:spPr>
            <a:xfrm>
              <a:off x="801838" y="2430919"/>
              <a:ext cx="889765" cy="61885"/>
            </a:xfrm>
            <a:custGeom>
              <a:avLst/>
              <a:pathLst>
                <a:path w="889765" h="61885">
                  <a:moveTo>
                    <a:pt x="0" y="32180"/>
                  </a:moveTo>
                  <a:lnTo>
                    <a:pt x="127109" y="34655"/>
                  </a:lnTo>
                  <a:lnTo>
                    <a:pt x="254218" y="61885"/>
                  </a:lnTo>
                  <a:lnTo>
                    <a:pt x="381328" y="0"/>
                  </a:lnTo>
                  <a:lnTo>
                    <a:pt x="508437" y="39606"/>
                  </a:lnTo>
                  <a:lnTo>
                    <a:pt x="635546" y="39606"/>
                  </a:lnTo>
                  <a:lnTo>
                    <a:pt x="762656" y="39606"/>
                  </a:lnTo>
                  <a:lnTo>
                    <a:pt x="889765" y="34655"/>
                  </a:lnTo>
                </a:path>
              </a:pathLst>
            </a:custGeom>
            <a:ln w="40651" cap="flat">
              <a:solidFill>
                <a:srgbClr val="BEBEBE">
                  <a:alpha val="69803"/>
                </a:srgbClr>
              </a:solidFill>
              <a:prstDash val="solid"/>
              <a:round/>
            </a:ln>
          </p:spPr>
          <p:txBody>
            <a:bodyPr/>
            <a:lstStyle/>
            <a:p/>
          </p:txBody>
        </p:sp>
        <p:sp>
          <p:nvSpPr>
            <p:cNvPr id="100" name="pl100"/>
            <p:cNvSpPr/>
            <p:nvPr/>
          </p:nvSpPr>
          <p:spPr>
            <a:xfrm>
              <a:off x="801838" y="2430919"/>
              <a:ext cx="889765" cy="61885"/>
            </a:xfrm>
            <a:custGeom>
              <a:avLst/>
              <a:pathLst>
                <a:path w="889765" h="61885">
                  <a:moveTo>
                    <a:pt x="0" y="32180"/>
                  </a:moveTo>
                  <a:lnTo>
                    <a:pt x="127109" y="34655"/>
                  </a:lnTo>
                  <a:lnTo>
                    <a:pt x="254218" y="61885"/>
                  </a:lnTo>
                  <a:lnTo>
                    <a:pt x="381328" y="0"/>
                  </a:lnTo>
                  <a:lnTo>
                    <a:pt x="508437" y="39606"/>
                  </a:lnTo>
                  <a:lnTo>
                    <a:pt x="635546" y="39606"/>
                  </a:lnTo>
                  <a:lnTo>
                    <a:pt x="762656" y="39606"/>
                  </a:lnTo>
                  <a:lnTo>
                    <a:pt x="889765" y="34655"/>
                  </a:lnTo>
                </a:path>
              </a:pathLst>
            </a:custGeom>
            <a:ln w="35231" cap="flat">
              <a:solidFill>
                <a:srgbClr val="BEBEBE">
                  <a:alpha val="69803"/>
                </a:srgbClr>
              </a:solidFill>
              <a:prstDash val="solid"/>
              <a:round/>
            </a:ln>
          </p:spPr>
          <p:txBody>
            <a:bodyPr/>
            <a:lstStyle/>
            <a:p/>
          </p:txBody>
        </p:sp>
        <p:sp>
          <p:nvSpPr>
            <p:cNvPr id="101" name="pl101"/>
            <p:cNvSpPr/>
            <p:nvPr/>
          </p:nvSpPr>
          <p:spPr>
            <a:xfrm>
              <a:off x="801838" y="2463100"/>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6B6B6B">
                  <a:alpha val="100000"/>
                </a:srgbClr>
              </a:solidFill>
              <a:prstDash val="solid"/>
              <a:round/>
            </a:ln>
          </p:spPr>
          <p:txBody>
            <a:bodyPr/>
            <a:lstStyle/>
            <a:p/>
          </p:txBody>
        </p:sp>
        <p:sp>
          <p:nvSpPr>
            <p:cNvPr id="102" name="pl102"/>
            <p:cNvSpPr/>
            <p:nvPr/>
          </p:nvSpPr>
          <p:spPr>
            <a:xfrm>
              <a:off x="801838" y="2430919"/>
              <a:ext cx="889765" cy="61885"/>
            </a:xfrm>
            <a:custGeom>
              <a:avLst/>
              <a:pathLst>
                <a:path w="889765" h="61885">
                  <a:moveTo>
                    <a:pt x="0" y="32180"/>
                  </a:moveTo>
                  <a:lnTo>
                    <a:pt x="127109" y="34655"/>
                  </a:lnTo>
                  <a:lnTo>
                    <a:pt x="254218" y="61885"/>
                  </a:lnTo>
                  <a:lnTo>
                    <a:pt x="381328" y="0"/>
                  </a:lnTo>
                  <a:lnTo>
                    <a:pt x="508437" y="39606"/>
                  </a:lnTo>
                  <a:lnTo>
                    <a:pt x="635546" y="39606"/>
                  </a:lnTo>
                  <a:lnTo>
                    <a:pt x="762656" y="39606"/>
                  </a:lnTo>
                  <a:lnTo>
                    <a:pt x="889765" y="34655"/>
                  </a:lnTo>
                </a:path>
              </a:pathLst>
            </a:custGeom>
            <a:ln w="40651" cap="flat">
              <a:solidFill>
                <a:srgbClr val="000000">
                  <a:alpha val="100000"/>
                </a:srgbClr>
              </a:solidFill>
              <a:prstDash val="solid"/>
              <a:round/>
            </a:ln>
          </p:spPr>
          <p:txBody>
            <a:bodyPr/>
            <a:lstStyle/>
            <a:p/>
          </p:txBody>
        </p:sp>
        <p:sp>
          <p:nvSpPr>
            <p:cNvPr id="103" name="pl103"/>
            <p:cNvSpPr/>
            <p:nvPr/>
          </p:nvSpPr>
          <p:spPr>
            <a:xfrm>
              <a:off x="801838" y="2430919"/>
              <a:ext cx="889765" cy="61885"/>
            </a:xfrm>
            <a:custGeom>
              <a:avLst/>
              <a:pathLst>
                <a:path w="889765" h="61885">
                  <a:moveTo>
                    <a:pt x="0" y="32180"/>
                  </a:moveTo>
                  <a:lnTo>
                    <a:pt x="127109" y="34655"/>
                  </a:lnTo>
                  <a:lnTo>
                    <a:pt x="254218" y="61885"/>
                  </a:lnTo>
                  <a:lnTo>
                    <a:pt x="381328" y="0"/>
                  </a:lnTo>
                  <a:lnTo>
                    <a:pt x="508437" y="39606"/>
                  </a:lnTo>
                  <a:lnTo>
                    <a:pt x="635546" y="39606"/>
                  </a:lnTo>
                  <a:lnTo>
                    <a:pt x="762656" y="39606"/>
                  </a:lnTo>
                  <a:lnTo>
                    <a:pt x="889765" y="34655"/>
                  </a:lnTo>
                </a:path>
              </a:pathLst>
            </a:custGeom>
            <a:ln w="35231" cap="flat">
              <a:solidFill>
                <a:srgbClr val="F26A21">
                  <a:alpha val="100000"/>
                </a:srgbClr>
              </a:solidFill>
              <a:prstDash val="solid"/>
              <a:round/>
            </a:ln>
          </p:spPr>
          <p:txBody>
            <a:bodyPr/>
            <a:lstStyle/>
            <a:p/>
          </p:txBody>
        </p:sp>
        <p:sp>
          <p:nvSpPr>
            <p:cNvPr id="104" name="pl104"/>
            <p:cNvSpPr/>
            <p:nvPr/>
          </p:nvSpPr>
          <p:spPr>
            <a:xfrm>
              <a:off x="757350" y="2470526"/>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05" name="tx105"/>
            <p:cNvSpPr/>
            <p:nvPr/>
          </p:nvSpPr>
          <p:spPr>
            <a:xfrm>
              <a:off x="771709" y="2300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06" name="tx106"/>
            <p:cNvSpPr/>
            <p:nvPr/>
          </p:nvSpPr>
          <p:spPr>
            <a:xfrm>
              <a:off x="898818" y="230254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07" name="tx107"/>
            <p:cNvSpPr/>
            <p:nvPr/>
          </p:nvSpPr>
          <p:spPr>
            <a:xfrm>
              <a:off x="1007868" y="232977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08" name="tx108"/>
            <p:cNvSpPr/>
            <p:nvPr/>
          </p:nvSpPr>
          <p:spPr>
            <a:xfrm>
              <a:off x="1122907" y="22678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109" name="tx109"/>
            <p:cNvSpPr/>
            <p:nvPr/>
          </p:nvSpPr>
          <p:spPr>
            <a:xfrm>
              <a:off x="1280146" y="230749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0" name="tx110"/>
            <p:cNvSpPr/>
            <p:nvPr/>
          </p:nvSpPr>
          <p:spPr>
            <a:xfrm>
              <a:off x="1407256" y="230749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1" name="tx111"/>
            <p:cNvSpPr/>
            <p:nvPr/>
          </p:nvSpPr>
          <p:spPr>
            <a:xfrm>
              <a:off x="1534365" y="230749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2" name="tx112"/>
            <p:cNvSpPr/>
            <p:nvPr/>
          </p:nvSpPr>
          <p:spPr>
            <a:xfrm>
              <a:off x="1661474" y="230254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13" name="rc113"/>
            <p:cNvSpPr/>
            <p:nvPr/>
          </p:nvSpPr>
          <p:spPr>
            <a:xfrm>
              <a:off x="757350" y="2831086"/>
              <a:ext cx="978742" cy="367599"/>
            </a:xfrm>
            <a:prstGeom prst="rect">
              <a:avLst/>
            </a:prstGeom>
            <a:solidFill>
              <a:srgbClr val="EBEBEB">
                <a:alpha val="100000"/>
              </a:srgbClr>
            </a:solidFill>
          </p:spPr>
          <p:txBody>
            <a:bodyPr/>
            <a:lstStyle/>
            <a:p/>
          </p:txBody>
        </p:sp>
        <p:sp>
          <p:nvSpPr>
            <p:cNvPr id="114" name="pl114"/>
            <p:cNvSpPr/>
            <p:nvPr/>
          </p:nvSpPr>
          <p:spPr>
            <a:xfrm>
              <a:off x="757350" y="315350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5" name="pl115"/>
            <p:cNvSpPr/>
            <p:nvPr/>
          </p:nvSpPr>
          <p:spPr>
            <a:xfrm>
              <a:off x="757350" y="309162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6" name="pl116"/>
            <p:cNvSpPr/>
            <p:nvPr/>
          </p:nvSpPr>
          <p:spPr>
            <a:xfrm>
              <a:off x="757350" y="302973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7" name="pl117"/>
            <p:cNvSpPr/>
            <p:nvPr/>
          </p:nvSpPr>
          <p:spPr>
            <a:xfrm>
              <a:off x="757350" y="296785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8" name="pl118"/>
            <p:cNvSpPr/>
            <p:nvPr/>
          </p:nvSpPr>
          <p:spPr>
            <a:xfrm>
              <a:off x="757350" y="290596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9" name="pl119"/>
            <p:cNvSpPr/>
            <p:nvPr/>
          </p:nvSpPr>
          <p:spPr>
            <a:xfrm>
              <a:off x="757350" y="284408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20" name="pl120"/>
            <p:cNvSpPr/>
            <p:nvPr/>
          </p:nvSpPr>
          <p:spPr>
            <a:xfrm>
              <a:off x="757350" y="318445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1" name="pl121"/>
            <p:cNvSpPr/>
            <p:nvPr/>
          </p:nvSpPr>
          <p:spPr>
            <a:xfrm>
              <a:off x="757350" y="312256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2" name="pl122"/>
            <p:cNvSpPr/>
            <p:nvPr/>
          </p:nvSpPr>
          <p:spPr>
            <a:xfrm>
              <a:off x="757350" y="306068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3" name="pl123"/>
            <p:cNvSpPr/>
            <p:nvPr/>
          </p:nvSpPr>
          <p:spPr>
            <a:xfrm>
              <a:off x="757350" y="299879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4" name="pl124"/>
            <p:cNvSpPr/>
            <p:nvPr/>
          </p:nvSpPr>
          <p:spPr>
            <a:xfrm>
              <a:off x="757350" y="293691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5" name="pl125"/>
            <p:cNvSpPr/>
            <p:nvPr/>
          </p:nvSpPr>
          <p:spPr>
            <a:xfrm>
              <a:off x="757350" y="287502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6" name="pl126"/>
            <p:cNvSpPr/>
            <p:nvPr/>
          </p:nvSpPr>
          <p:spPr>
            <a:xfrm>
              <a:off x="801838"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7" name="pl127"/>
            <p:cNvSpPr/>
            <p:nvPr/>
          </p:nvSpPr>
          <p:spPr>
            <a:xfrm>
              <a:off x="928947"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8" name="pl128"/>
            <p:cNvSpPr/>
            <p:nvPr/>
          </p:nvSpPr>
          <p:spPr>
            <a:xfrm>
              <a:off x="1056057"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9" name="pl129"/>
            <p:cNvSpPr/>
            <p:nvPr/>
          </p:nvSpPr>
          <p:spPr>
            <a:xfrm>
              <a:off x="1183166"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0" name="pl130"/>
            <p:cNvSpPr/>
            <p:nvPr/>
          </p:nvSpPr>
          <p:spPr>
            <a:xfrm>
              <a:off x="1310276"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1" name="pl131"/>
            <p:cNvSpPr/>
            <p:nvPr/>
          </p:nvSpPr>
          <p:spPr>
            <a:xfrm>
              <a:off x="1437385"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2" name="pl132"/>
            <p:cNvSpPr/>
            <p:nvPr/>
          </p:nvSpPr>
          <p:spPr>
            <a:xfrm>
              <a:off x="1564494"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3" name="pl133"/>
            <p:cNvSpPr/>
            <p:nvPr/>
          </p:nvSpPr>
          <p:spPr>
            <a:xfrm>
              <a:off x="1691604"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4" name="pl134"/>
            <p:cNvSpPr/>
            <p:nvPr/>
          </p:nvSpPr>
          <p:spPr>
            <a:xfrm>
              <a:off x="801838" y="3115140"/>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BEBEBE">
                  <a:alpha val="69803"/>
                </a:srgbClr>
              </a:solidFill>
              <a:prstDash val="solid"/>
              <a:round/>
            </a:ln>
          </p:spPr>
          <p:txBody>
            <a:bodyPr/>
            <a:lstStyle/>
            <a:p/>
          </p:txBody>
        </p:sp>
        <p:sp>
          <p:nvSpPr>
            <p:cNvPr id="135" name="pl135"/>
            <p:cNvSpPr/>
            <p:nvPr/>
          </p:nvSpPr>
          <p:spPr>
            <a:xfrm>
              <a:off x="801838" y="3102763"/>
              <a:ext cx="889765" cy="24754"/>
            </a:xfrm>
            <a:custGeom>
              <a:avLst/>
              <a:pathLst>
                <a:path w="889765" h="24754">
                  <a:moveTo>
                    <a:pt x="0" y="17327"/>
                  </a:moveTo>
                  <a:lnTo>
                    <a:pt x="127109" y="14852"/>
                  </a:lnTo>
                  <a:lnTo>
                    <a:pt x="254218" y="0"/>
                  </a:lnTo>
                  <a:lnTo>
                    <a:pt x="381328" y="12377"/>
                  </a:lnTo>
                  <a:lnTo>
                    <a:pt x="508437" y="19803"/>
                  </a:lnTo>
                  <a:lnTo>
                    <a:pt x="635546" y="9901"/>
                  </a:lnTo>
                  <a:lnTo>
                    <a:pt x="762656" y="24754"/>
                  </a:lnTo>
                  <a:lnTo>
                    <a:pt x="889765" y="19803"/>
                  </a:lnTo>
                </a:path>
              </a:pathLst>
            </a:custGeom>
            <a:ln w="40651" cap="flat">
              <a:solidFill>
                <a:srgbClr val="BEBEBE">
                  <a:alpha val="69803"/>
                </a:srgbClr>
              </a:solidFill>
              <a:prstDash val="solid"/>
              <a:round/>
            </a:ln>
          </p:spPr>
          <p:txBody>
            <a:bodyPr/>
            <a:lstStyle/>
            <a:p/>
          </p:txBody>
        </p:sp>
        <p:sp>
          <p:nvSpPr>
            <p:cNvPr id="136" name="pl136"/>
            <p:cNvSpPr/>
            <p:nvPr/>
          </p:nvSpPr>
          <p:spPr>
            <a:xfrm>
              <a:off x="801838" y="3102763"/>
              <a:ext cx="889765" cy="24754"/>
            </a:xfrm>
            <a:custGeom>
              <a:avLst/>
              <a:pathLst>
                <a:path w="889765" h="24754">
                  <a:moveTo>
                    <a:pt x="0" y="17327"/>
                  </a:moveTo>
                  <a:lnTo>
                    <a:pt x="127109" y="14852"/>
                  </a:lnTo>
                  <a:lnTo>
                    <a:pt x="254218" y="0"/>
                  </a:lnTo>
                  <a:lnTo>
                    <a:pt x="381328" y="12377"/>
                  </a:lnTo>
                  <a:lnTo>
                    <a:pt x="508437" y="19803"/>
                  </a:lnTo>
                  <a:lnTo>
                    <a:pt x="635546" y="9901"/>
                  </a:lnTo>
                  <a:lnTo>
                    <a:pt x="762656" y="24754"/>
                  </a:lnTo>
                  <a:lnTo>
                    <a:pt x="889765" y="19803"/>
                  </a:lnTo>
                </a:path>
              </a:pathLst>
            </a:custGeom>
            <a:ln w="35231" cap="flat">
              <a:solidFill>
                <a:srgbClr val="BEBEBE">
                  <a:alpha val="69803"/>
                </a:srgbClr>
              </a:solidFill>
              <a:prstDash val="solid"/>
              <a:round/>
            </a:ln>
          </p:spPr>
          <p:txBody>
            <a:bodyPr/>
            <a:lstStyle/>
            <a:p/>
          </p:txBody>
        </p:sp>
        <p:sp>
          <p:nvSpPr>
            <p:cNvPr id="137" name="pl137"/>
            <p:cNvSpPr/>
            <p:nvPr/>
          </p:nvSpPr>
          <p:spPr>
            <a:xfrm>
              <a:off x="801838" y="3115140"/>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6B6B6B">
                  <a:alpha val="100000"/>
                </a:srgbClr>
              </a:solidFill>
              <a:prstDash val="solid"/>
              <a:round/>
            </a:ln>
          </p:spPr>
          <p:txBody>
            <a:bodyPr/>
            <a:lstStyle/>
            <a:p/>
          </p:txBody>
        </p:sp>
        <p:sp>
          <p:nvSpPr>
            <p:cNvPr id="138" name="pl138"/>
            <p:cNvSpPr/>
            <p:nvPr/>
          </p:nvSpPr>
          <p:spPr>
            <a:xfrm>
              <a:off x="801838" y="3102763"/>
              <a:ext cx="889765" cy="24754"/>
            </a:xfrm>
            <a:custGeom>
              <a:avLst/>
              <a:pathLst>
                <a:path w="889765" h="24754">
                  <a:moveTo>
                    <a:pt x="0" y="17327"/>
                  </a:moveTo>
                  <a:lnTo>
                    <a:pt x="127109" y="14852"/>
                  </a:lnTo>
                  <a:lnTo>
                    <a:pt x="254218" y="0"/>
                  </a:lnTo>
                  <a:lnTo>
                    <a:pt x="381328" y="12377"/>
                  </a:lnTo>
                  <a:lnTo>
                    <a:pt x="508437" y="19803"/>
                  </a:lnTo>
                  <a:lnTo>
                    <a:pt x="635546" y="9901"/>
                  </a:lnTo>
                  <a:lnTo>
                    <a:pt x="762656" y="24754"/>
                  </a:lnTo>
                  <a:lnTo>
                    <a:pt x="889765" y="19803"/>
                  </a:lnTo>
                </a:path>
              </a:pathLst>
            </a:custGeom>
            <a:ln w="40651" cap="flat">
              <a:solidFill>
                <a:srgbClr val="000000">
                  <a:alpha val="100000"/>
                </a:srgbClr>
              </a:solidFill>
              <a:prstDash val="solid"/>
              <a:round/>
            </a:ln>
          </p:spPr>
          <p:txBody>
            <a:bodyPr/>
            <a:lstStyle/>
            <a:p/>
          </p:txBody>
        </p:sp>
        <p:sp>
          <p:nvSpPr>
            <p:cNvPr id="139" name="pl139"/>
            <p:cNvSpPr/>
            <p:nvPr/>
          </p:nvSpPr>
          <p:spPr>
            <a:xfrm>
              <a:off x="801838" y="3102763"/>
              <a:ext cx="889765" cy="24754"/>
            </a:xfrm>
            <a:custGeom>
              <a:avLst/>
              <a:pathLst>
                <a:path w="889765" h="24754">
                  <a:moveTo>
                    <a:pt x="0" y="17327"/>
                  </a:moveTo>
                  <a:lnTo>
                    <a:pt x="127109" y="14852"/>
                  </a:lnTo>
                  <a:lnTo>
                    <a:pt x="254218" y="0"/>
                  </a:lnTo>
                  <a:lnTo>
                    <a:pt x="381328" y="12377"/>
                  </a:lnTo>
                  <a:lnTo>
                    <a:pt x="508437" y="19803"/>
                  </a:lnTo>
                  <a:lnTo>
                    <a:pt x="635546" y="9901"/>
                  </a:lnTo>
                  <a:lnTo>
                    <a:pt x="762656" y="24754"/>
                  </a:lnTo>
                  <a:lnTo>
                    <a:pt x="889765" y="19803"/>
                  </a:lnTo>
                </a:path>
              </a:pathLst>
            </a:custGeom>
            <a:ln w="35231" cap="flat">
              <a:solidFill>
                <a:srgbClr val="F26A21">
                  <a:alpha val="100000"/>
                </a:srgbClr>
              </a:solidFill>
              <a:prstDash val="solid"/>
              <a:round/>
            </a:ln>
          </p:spPr>
          <p:txBody>
            <a:bodyPr/>
            <a:lstStyle/>
            <a:p/>
          </p:txBody>
        </p:sp>
        <p:sp>
          <p:nvSpPr>
            <p:cNvPr id="140" name="pl140"/>
            <p:cNvSpPr/>
            <p:nvPr/>
          </p:nvSpPr>
          <p:spPr>
            <a:xfrm>
              <a:off x="757350" y="3122567"/>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41" name="tx141"/>
            <p:cNvSpPr/>
            <p:nvPr/>
          </p:nvSpPr>
          <p:spPr>
            <a:xfrm>
              <a:off x="771709" y="29570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42" name="tx142"/>
            <p:cNvSpPr/>
            <p:nvPr/>
          </p:nvSpPr>
          <p:spPr>
            <a:xfrm>
              <a:off x="898818" y="295458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43" name="tx143"/>
            <p:cNvSpPr/>
            <p:nvPr/>
          </p:nvSpPr>
          <p:spPr>
            <a:xfrm>
              <a:off x="1025927" y="29397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44" name="tx144"/>
            <p:cNvSpPr/>
            <p:nvPr/>
          </p:nvSpPr>
          <p:spPr>
            <a:xfrm>
              <a:off x="1153037" y="29521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45" name="tx145"/>
            <p:cNvSpPr/>
            <p:nvPr/>
          </p:nvSpPr>
          <p:spPr>
            <a:xfrm>
              <a:off x="1280146" y="29595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6" name="tx146"/>
            <p:cNvSpPr/>
            <p:nvPr/>
          </p:nvSpPr>
          <p:spPr>
            <a:xfrm>
              <a:off x="1407256" y="294963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47" name="tx147"/>
            <p:cNvSpPr/>
            <p:nvPr/>
          </p:nvSpPr>
          <p:spPr>
            <a:xfrm>
              <a:off x="1516305" y="296448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48" name="tx148"/>
            <p:cNvSpPr/>
            <p:nvPr/>
          </p:nvSpPr>
          <p:spPr>
            <a:xfrm>
              <a:off x="1661474" y="29595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9" name="rc149"/>
            <p:cNvSpPr/>
            <p:nvPr/>
          </p:nvSpPr>
          <p:spPr>
            <a:xfrm>
              <a:off x="757350" y="3483127"/>
              <a:ext cx="978742" cy="367599"/>
            </a:xfrm>
            <a:prstGeom prst="rect">
              <a:avLst/>
            </a:prstGeom>
            <a:solidFill>
              <a:srgbClr val="EBEBEB">
                <a:alpha val="100000"/>
              </a:srgbClr>
            </a:solidFill>
          </p:spPr>
          <p:txBody>
            <a:bodyPr/>
            <a:lstStyle/>
            <a:p/>
          </p:txBody>
        </p:sp>
        <p:sp>
          <p:nvSpPr>
            <p:cNvPr id="150" name="pl150"/>
            <p:cNvSpPr/>
            <p:nvPr/>
          </p:nvSpPr>
          <p:spPr>
            <a:xfrm>
              <a:off x="757350" y="380555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1" name="pl151"/>
            <p:cNvSpPr/>
            <p:nvPr/>
          </p:nvSpPr>
          <p:spPr>
            <a:xfrm>
              <a:off x="757350" y="374366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2" name="pl152"/>
            <p:cNvSpPr/>
            <p:nvPr/>
          </p:nvSpPr>
          <p:spPr>
            <a:xfrm>
              <a:off x="757350" y="368177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3" name="pl153"/>
            <p:cNvSpPr/>
            <p:nvPr/>
          </p:nvSpPr>
          <p:spPr>
            <a:xfrm>
              <a:off x="757350" y="361989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4" name="pl154"/>
            <p:cNvSpPr/>
            <p:nvPr/>
          </p:nvSpPr>
          <p:spPr>
            <a:xfrm>
              <a:off x="757350" y="355800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5" name="pl155"/>
            <p:cNvSpPr/>
            <p:nvPr/>
          </p:nvSpPr>
          <p:spPr>
            <a:xfrm>
              <a:off x="757350" y="349612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6" name="pl156"/>
            <p:cNvSpPr/>
            <p:nvPr/>
          </p:nvSpPr>
          <p:spPr>
            <a:xfrm>
              <a:off x="757350" y="383649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57" name="pl157"/>
            <p:cNvSpPr/>
            <p:nvPr/>
          </p:nvSpPr>
          <p:spPr>
            <a:xfrm>
              <a:off x="757350" y="377460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58" name="pl158"/>
            <p:cNvSpPr/>
            <p:nvPr/>
          </p:nvSpPr>
          <p:spPr>
            <a:xfrm>
              <a:off x="757350" y="371272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59" name="pl159"/>
            <p:cNvSpPr/>
            <p:nvPr/>
          </p:nvSpPr>
          <p:spPr>
            <a:xfrm>
              <a:off x="757350" y="365083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60" name="pl160"/>
            <p:cNvSpPr/>
            <p:nvPr/>
          </p:nvSpPr>
          <p:spPr>
            <a:xfrm>
              <a:off x="757350" y="358895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61" name="pl161"/>
            <p:cNvSpPr/>
            <p:nvPr/>
          </p:nvSpPr>
          <p:spPr>
            <a:xfrm>
              <a:off x="757350" y="352706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62" name="pl162"/>
            <p:cNvSpPr/>
            <p:nvPr/>
          </p:nvSpPr>
          <p:spPr>
            <a:xfrm>
              <a:off x="801838"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3" name="pl163"/>
            <p:cNvSpPr/>
            <p:nvPr/>
          </p:nvSpPr>
          <p:spPr>
            <a:xfrm>
              <a:off x="928947"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4" name="pl164"/>
            <p:cNvSpPr/>
            <p:nvPr/>
          </p:nvSpPr>
          <p:spPr>
            <a:xfrm>
              <a:off x="1056057"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5" name="pl165"/>
            <p:cNvSpPr/>
            <p:nvPr/>
          </p:nvSpPr>
          <p:spPr>
            <a:xfrm>
              <a:off x="1183166"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6" name="pl166"/>
            <p:cNvSpPr/>
            <p:nvPr/>
          </p:nvSpPr>
          <p:spPr>
            <a:xfrm>
              <a:off x="1310276"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7" name="pl167"/>
            <p:cNvSpPr/>
            <p:nvPr/>
          </p:nvSpPr>
          <p:spPr>
            <a:xfrm>
              <a:off x="1437385"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8" name="pl168"/>
            <p:cNvSpPr/>
            <p:nvPr/>
          </p:nvSpPr>
          <p:spPr>
            <a:xfrm>
              <a:off x="1564494"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9" name="pl169"/>
            <p:cNvSpPr/>
            <p:nvPr/>
          </p:nvSpPr>
          <p:spPr>
            <a:xfrm>
              <a:off x="1691604"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0" name="pl170"/>
            <p:cNvSpPr/>
            <p:nvPr/>
          </p:nvSpPr>
          <p:spPr>
            <a:xfrm>
              <a:off x="801838" y="3767181"/>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BEBEBE">
                  <a:alpha val="69803"/>
                </a:srgbClr>
              </a:solidFill>
              <a:prstDash val="solid"/>
              <a:round/>
            </a:ln>
          </p:spPr>
          <p:txBody>
            <a:bodyPr/>
            <a:lstStyle/>
            <a:p/>
          </p:txBody>
        </p:sp>
        <p:sp>
          <p:nvSpPr>
            <p:cNvPr id="171" name="pl171"/>
            <p:cNvSpPr/>
            <p:nvPr/>
          </p:nvSpPr>
          <p:spPr>
            <a:xfrm>
              <a:off x="801838" y="3772132"/>
              <a:ext cx="889765" cy="4950"/>
            </a:xfrm>
            <a:custGeom>
              <a:avLst/>
              <a:pathLst>
                <a:path w="889765" h="4950">
                  <a:moveTo>
                    <a:pt x="0" y="2475"/>
                  </a:moveTo>
                  <a:lnTo>
                    <a:pt x="127109" y="4950"/>
                  </a:lnTo>
                  <a:lnTo>
                    <a:pt x="254218" y="2475"/>
                  </a:lnTo>
                  <a:lnTo>
                    <a:pt x="381328" y="2475"/>
                  </a:lnTo>
                  <a:lnTo>
                    <a:pt x="508437" y="0"/>
                  </a:lnTo>
                  <a:lnTo>
                    <a:pt x="635546" y="2475"/>
                  </a:lnTo>
                  <a:lnTo>
                    <a:pt x="762656" y="2475"/>
                  </a:lnTo>
                  <a:lnTo>
                    <a:pt x="889765" y="2475"/>
                  </a:lnTo>
                </a:path>
              </a:pathLst>
            </a:custGeom>
            <a:ln w="40651" cap="flat">
              <a:solidFill>
                <a:srgbClr val="BEBEBE">
                  <a:alpha val="69803"/>
                </a:srgbClr>
              </a:solidFill>
              <a:prstDash val="solid"/>
              <a:round/>
            </a:ln>
          </p:spPr>
          <p:txBody>
            <a:bodyPr/>
            <a:lstStyle/>
            <a:p/>
          </p:txBody>
        </p:sp>
        <p:sp>
          <p:nvSpPr>
            <p:cNvPr id="172" name="pl172"/>
            <p:cNvSpPr/>
            <p:nvPr/>
          </p:nvSpPr>
          <p:spPr>
            <a:xfrm>
              <a:off x="801838" y="3772132"/>
              <a:ext cx="889765" cy="4950"/>
            </a:xfrm>
            <a:custGeom>
              <a:avLst/>
              <a:pathLst>
                <a:path w="889765" h="4950">
                  <a:moveTo>
                    <a:pt x="0" y="2475"/>
                  </a:moveTo>
                  <a:lnTo>
                    <a:pt x="127109" y="4950"/>
                  </a:lnTo>
                  <a:lnTo>
                    <a:pt x="254218" y="2475"/>
                  </a:lnTo>
                  <a:lnTo>
                    <a:pt x="381328" y="2475"/>
                  </a:lnTo>
                  <a:lnTo>
                    <a:pt x="508437" y="0"/>
                  </a:lnTo>
                  <a:lnTo>
                    <a:pt x="635546" y="2475"/>
                  </a:lnTo>
                  <a:lnTo>
                    <a:pt x="762656" y="2475"/>
                  </a:lnTo>
                  <a:lnTo>
                    <a:pt x="889765" y="2475"/>
                  </a:lnTo>
                </a:path>
              </a:pathLst>
            </a:custGeom>
            <a:ln w="35231" cap="flat">
              <a:solidFill>
                <a:srgbClr val="BEBEBE">
                  <a:alpha val="69803"/>
                </a:srgbClr>
              </a:solidFill>
              <a:prstDash val="solid"/>
              <a:round/>
            </a:ln>
          </p:spPr>
          <p:txBody>
            <a:bodyPr/>
            <a:lstStyle/>
            <a:p/>
          </p:txBody>
        </p:sp>
        <p:sp>
          <p:nvSpPr>
            <p:cNvPr id="173" name="pl173"/>
            <p:cNvSpPr/>
            <p:nvPr/>
          </p:nvSpPr>
          <p:spPr>
            <a:xfrm>
              <a:off x="801838" y="3767181"/>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6B6B6B">
                  <a:alpha val="100000"/>
                </a:srgbClr>
              </a:solidFill>
              <a:prstDash val="solid"/>
              <a:round/>
            </a:ln>
          </p:spPr>
          <p:txBody>
            <a:bodyPr/>
            <a:lstStyle/>
            <a:p/>
          </p:txBody>
        </p:sp>
        <p:sp>
          <p:nvSpPr>
            <p:cNvPr id="174" name="pl174"/>
            <p:cNvSpPr/>
            <p:nvPr/>
          </p:nvSpPr>
          <p:spPr>
            <a:xfrm>
              <a:off x="801838" y="3772132"/>
              <a:ext cx="889765" cy="4950"/>
            </a:xfrm>
            <a:custGeom>
              <a:avLst/>
              <a:pathLst>
                <a:path w="889765" h="4950">
                  <a:moveTo>
                    <a:pt x="0" y="2475"/>
                  </a:moveTo>
                  <a:lnTo>
                    <a:pt x="127109" y="4950"/>
                  </a:lnTo>
                  <a:lnTo>
                    <a:pt x="254218" y="2475"/>
                  </a:lnTo>
                  <a:lnTo>
                    <a:pt x="381328" y="2475"/>
                  </a:lnTo>
                  <a:lnTo>
                    <a:pt x="508437" y="0"/>
                  </a:lnTo>
                  <a:lnTo>
                    <a:pt x="635546" y="2475"/>
                  </a:lnTo>
                  <a:lnTo>
                    <a:pt x="762656" y="2475"/>
                  </a:lnTo>
                  <a:lnTo>
                    <a:pt x="889765" y="2475"/>
                  </a:lnTo>
                </a:path>
              </a:pathLst>
            </a:custGeom>
            <a:ln w="40651" cap="flat">
              <a:solidFill>
                <a:srgbClr val="000000">
                  <a:alpha val="100000"/>
                </a:srgbClr>
              </a:solidFill>
              <a:prstDash val="solid"/>
              <a:round/>
            </a:ln>
          </p:spPr>
          <p:txBody>
            <a:bodyPr/>
            <a:lstStyle/>
            <a:p/>
          </p:txBody>
        </p:sp>
        <p:sp>
          <p:nvSpPr>
            <p:cNvPr id="175" name="pl175"/>
            <p:cNvSpPr/>
            <p:nvPr/>
          </p:nvSpPr>
          <p:spPr>
            <a:xfrm>
              <a:off x="801838" y="3772132"/>
              <a:ext cx="889765" cy="4950"/>
            </a:xfrm>
            <a:custGeom>
              <a:avLst/>
              <a:pathLst>
                <a:path w="889765" h="4950">
                  <a:moveTo>
                    <a:pt x="0" y="2475"/>
                  </a:moveTo>
                  <a:lnTo>
                    <a:pt x="127109" y="4950"/>
                  </a:lnTo>
                  <a:lnTo>
                    <a:pt x="254218" y="2475"/>
                  </a:lnTo>
                  <a:lnTo>
                    <a:pt x="381328" y="2475"/>
                  </a:lnTo>
                  <a:lnTo>
                    <a:pt x="508437" y="0"/>
                  </a:lnTo>
                  <a:lnTo>
                    <a:pt x="635546" y="2475"/>
                  </a:lnTo>
                  <a:lnTo>
                    <a:pt x="762656" y="2475"/>
                  </a:lnTo>
                  <a:lnTo>
                    <a:pt x="889765" y="2475"/>
                  </a:lnTo>
                </a:path>
              </a:pathLst>
            </a:custGeom>
            <a:ln w="35231" cap="flat">
              <a:solidFill>
                <a:srgbClr val="F26A21">
                  <a:alpha val="100000"/>
                </a:srgbClr>
              </a:solidFill>
              <a:prstDash val="solid"/>
              <a:round/>
            </a:ln>
          </p:spPr>
          <p:txBody>
            <a:bodyPr/>
            <a:lstStyle/>
            <a:p/>
          </p:txBody>
        </p:sp>
        <p:sp>
          <p:nvSpPr>
            <p:cNvPr id="176" name="pl176"/>
            <p:cNvSpPr/>
            <p:nvPr/>
          </p:nvSpPr>
          <p:spPr>
            <a:xfrm>
              <a:off x="757350" y="3774608"/>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77" name="tx177"/>
            <p:cNvSpPr/>
            <p:nvPr/>
          </p:nvSpPr>
          <p:spPr>
            <a:xfrm>
              <a:off x="771709" y="361157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8" name="tx178"/>
            <p:cNvSpPr/>
            <p:nvPr/>
          </p:nvSpPr>
          <p:spPr>
            <a:xfrm>
              <a:off x="880759" y="361405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79" name="tx179"/>
            <p:cNvSpPr/>
            <p:nvPr/>
          </p:nvSpPr>
          <p:spPr>
            <a:xfrm>
              <a:off x="1025927" y="361157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80" name="tx180"/>
            <p:cNvSpPr/>
            <p:nvPr/>
          </p:nvSpPr>
          <p:spPr>
            <a:xfrm>
              <a:off x="1153037" y="361157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81" name="tx181"/>
            <p:cNvSpPr/>
            <p:nvPr/>
          </p:nvSpPr>
          <p:spPr>
            <a:xfrm>
              <a:off x="1280146" y="36091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82" name="tx182"/>
            <p:cNvSpPr/>
            <p:nvPr/>
          </p:nvSpPr>
          <p:spPr>
            <a:xfrm>
              <a:off x="1407256" y="361157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83" name="tx183"/>
            <p:cNvSpPr/>
            <p:nvPr/>
          </p:nvSpPr>
          <p:spPr>
            <a:xfrm>
              <a:off x="1534365" y="361157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84" name="tx184"/>
            <p:cNvSpPr/>
            <p:nvPr/>
          </p:nvSpPr>
          <p:spPr>
            <a:xfrm>
              <a:off x="1661474" y="361157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85" name="rc185"/>
            <p:cNvSpPr/>
            <p:nvPr/>
          </p:nvSpPr>
          <p:spPr>
            <a:xfrm>
              <a:off x="757350" y="4135168"/>
              <a:ext cx="978742" cy="367599"/>
            </a:xfrm>
            <a:prstGeom prst="rect">
              <a:avLst/>
            </a:prstGeom>
            <a:solidFill>
              <a:srgbClr val="EBEBEB">
                <a:alpha val="100000"/>
              </a:srgbClr>
            </a:solidFill>
          </p:spPr>
          <p:txBody>
            <a:bodyPr/>
            <a:lstStyle/>
            <a:p/>
          </p:txBody>
        </p:sp>
        <p:sp>
          <p:nvSpPr>
            <p:cNvPr id="186" name="pl186"/>
            <p:cNvSpPr/>
            <p:nvPr/>
          </p:nvSpPr>
          <p:spPr>
            <a:xfrm>
              <a:off x="757350" y="445759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87" name="pl187"/>
            <p:cNvSpPr/>
            <p:nvPr/>
          </p:nvSpPr>
          <p:spPr>
            <a:xfrm>
              <a:off x="757350" y="439570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88" name="pl188"/>
            <p:cNvSpPr/>
            <p:nvPr/>
          </p:nvSpPr>
          <p:spPr>
            <a:xfrm>
              <a:off x="757350" y="433382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89" name="pl189"/>
            <p:cNvSpPr/>
            <p:nvPr/>
          </p:nvSpPr>
          <p:spPr>
            <a:xfrm>
              <a:off x="757350" y="427193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90" name="pl190"/>
            <p:cNvSpPr/>
            <p:nvPr/>
          </p:nvSpPr>
          <p:spPr>
            <a:xfrm>
              <a:off x="757350" y="421005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91" name="pl191"/>
            <p:cNvSpPr/>
            <p:nvPr/>
          </p:nvSpPr>
          <p:spPr>
            <a:xfrm>
              <a:off x="757350" y="414816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92" name="pl192"/>
            <p:cNvSpPr/>
            <p:nvPr/>
          </p:nvSpPr>
          <p:spPr>
            <a:xfrm>
              <a:off x="757350" y="448853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93" name="pl193"/>
            <p:cNvSpPr/>
            <p:nvPr/>
          </p:nvSpPr>
          <p:spPr>
            <a:xfrm>
              <a:off x="757350" y="442664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94" name="pl194"/>
            <p:cNvSpPr/>
            <p:nvPr/>
          </p:nvSpPr>
          <p:spPr>
            <a:xfrm>
              <a:off x="757350" y="436476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95" name="pl195"/>
            <p:cNvSpPr/>
            <p:nvPr/>
          </p:nvSpPr>
          <p:spPr>
            <a:xfrm>
              <a:off x="757350" y="430287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96" name="pl196"/>
            <p:cNvSpPr/>
            <p:nvPr/>
          </p:nvSpPr>
          <p:spPr>
            <a:xfrm>
              <a:off x="757350" y="424099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97" name="pl197"/>
            <p:cNvSpPr/>
            <p:nvPr/>
          </p:nvSpPr>
          <p:spPr>
            <a:xfrm>
              <a:off x="757350" y="417910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98" name="pl198"/>
            <p:cNvSpPr/>
            <p:nvPr/>
          </p:nvSpPr>
          <p:spPr>
            <a:xfrm>
              <a:off x="801838"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9" name="pl199"/>
            <p:cNvSpPr/>
            <p:nvPr/>
          </p:nvSpPr>
          <p:spPr>
            <a:xfrm>
              <a:off x="928947"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0" name="pl200"/>
            <p:cNvSpPr/>
            <p:nvPr/>
          </p:nvSpPr>
          <p:spPr>
            <a:xfrm>
              <a:off x="1056057"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1" name="pl201"/>
            <p:cNvSpPr/>
            <p:nvPr/>
          </p:nvSpPr>
          <p:spPr>
            <a:xfrm>
              <a:off x="1183166"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2" name="pl202"/>
            <p:cNvSpPr/>
            <p:nvPr/>
          </p:nvSpPr>
          <p:spPr>
            <a:xfrm>
              <a:off x="1310276"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3" name="pl203"/>
            <p:cNvSpPr/>
            <p:nvPr/>
          </p:nvSpPr>
          <p:spPr>
            <a:xfrm>
              <a:off x="1437385"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4" name="pl204"/>
            <p:cNvSpPr/>
            <p:nvPr/>
          </p:nvSpPr>
          <p:spPr>
            <a:xfrm>
              <a:off x="1564494"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5" name="pl205"/>
            <p:cNvSpPr/>
            <p:nvPr/>
          </p:nvSpPr>
          <p:spPr>
            <a:xfrm>
              <a:off x="1691604"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6" name="pl206"/>
            <p:cNvSpPr/>
            <p:nvPr/>
          </p:nvSpPr>
          <p:spPr>
            <a:xfrm>
              <a:off x="801838" y="4419222"/>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BEBEBE">
                  <a:alpha val="69803"/>
                </a:srgbClr>
              </a:solidFill>
              <a:prstDash val="solid"/>
              <a:round/>
            </a:ln>
          </p:spPr>
          <p:txBody>
            <a:bodyPr/>
            <a:lstStyle/>
            <a:p/>
          </p:txBody>
        </p:sp>
        <p:sp>
          <p:nvSpPr>
            <p:cNvPr id="207" name="pl207"/>
            <p:cNvSpPr/>
            <p:nvPr/>
          </p:nvSpPr>
          <p:spPr>
            <a:xfrm>
              <a:off x="801838" y="4347435"/>
              <a:ext cx="889765" cy="27229"/>
            </a:xfrm>
            <a:custGeom>
              <a:avLst/>
              <a:pathLst>
                <a:path w="889765" h="27229">
                  <a:moveTo>
                    <a:pt x="0" y="22278"/>
                  </a:moveTo>
                  <a:lnTo>
                    <a:pt x="127109" y="24754"/>
                  </a:lnTo>
                  <a:lnTo>
                    <a:pt x="254218" y="0"/>
                  </a:lnTo>
                  <a:lnTo>
                    <a:pt x="381328" y="27229"/>
                  </a:lnTo>
                  <a:lnTo>
                    <a:pt x="508437" y="22278"/>
                  </a:lnTo>
                  <a:lnTo>
                    <a:pt x="635546" y="27229"/>
                  </a:lnTo>
                  <a:lnTo>
                    <a:pt x="762656" y="24754"/>
                  </a:lnTo>
                  <a:lnTo>
                    <a:pt x="889765" y="7426"/>
                  </a:lnTo>
                </a:path>
              </a:pathLst>
            </a:custGeom>
            <a:ln w="40651" cap="flat">
              <a:solidFill>
                <a:srgbClr val="BEBEBE">
                  <a:alpha val="69803"/>
                </a:srgbClr>
              </a:solidFill>
              <a:prstDash val="solid"/>
              <a:round/>
            </a:ln>
          </p:spPr>
          <p:txBody>
            <a:bodyPr/>
            <a:lstStyle/>
            <a:p/>
          </p:txBody>
        </p:sp>
        <p:sp>
          <p:nvSpPr>
            <p:cNvPr id="208" name="pl208"/>
            <p:cNvSpPr/>
            <p:nvPr/>
          </p:nvSpPr>
          <p:spPr>
            <a:xfrm>
              <a:off x="801838" y="4347435"/>
              <a:ext cx="889765" cy="27229"/>
            </a:xfrm>
            <a:custGeom>
              <a:avLst/>
              <a:pathLst>
                <a:path w="889765" h="27229">
                  <a:moveTo>
                    <a:pt x="0" y="22278"/>
                  </a:moveTo>
                  <a:lnTo>
                    <a:pt x="127109" y="24754"/>
                  </a:lnTo>
                  <a:lnTo>
                    <a:pt x="254218" y="0"/>
                  </a:lnTo>
                  <a:lnTo>
                    <a:pt x="381328" y="27229"/>
                  </a:lnTo>
                  <a:lnTo>
                    <a:pt x="508437" y="22278"/>
                  </a:lnTo>
                  <a:lnTo>
                    <a:pt x="635546" y="27229"/>
                  </a:lnTo>
                  <a:lnTo>
                    <a:pt x="762656" y="24754"/>
                  </a:lnTo>
                  <a:lnTo>
                    <a:pt x="889765" y="7426"/>
                  </a:lnTo>
                </a:path>
              </a:pathLst>
            </a:custGeom>
            <a:ln w="35231" cap="flat">
              <a:solidFill>
                <a:srgbClr val="BEBEBE">
                  <a:alpha val="69803"/>
                </a:srgbClr>
              </a:solidFill>
              <a:prstDash val="solid"/>
              <a:round/>
            </a:ln>
          </p:spPr>
          <p:txBody>
            <a:bodyPr/>
            <a:lstStyle/>
            <a:p/>
          </p:txBody>
        </p:sp>
        <p:sp>
          <p:nvSpPr>
            <p:cNvPr id="209" name="pl209"/>
            <p:cNvSpPr/>
            <p:nvPr/>
          </p:nvSpPr>
          <p:spPr>
            <a:xfrm>
              <a:off x="801838" y="4419222"/>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6B6B6B">
                  <a:alpha val="100000"/>
                </a:srgbClr>
              </a:solidFill>
              <a:prstDash val="solid"/>
              <a:round/>
            </a:ln>
          </p:spPr>
          <p:txBody>
            <a:bodyPr/>
            <a:lstStyle/>
            <a:p/>
          </p:txBody>
        </p:sp>
        <p:sp>
          <p:nvSpPr>
            <p:cNvPr id="210" name="pl210"/>
            <p:cNvSpPr/>
            <p:nvPr/>
          </p:nvSpPr>
          <p:spPr>
            <a:xfrm>
              <a:off x="801838" y="4347435"/>
              <a:ext cx="889765" cy="27229"/>
            </a:xfrm>
            <a:custGeom>
              <a:avLst/>
              <a:pathLst>
                <a:path w="889765" h="27229">
                  <a:moveTo>
                    <a:pt x="0" y="22278"/>
                  </a:moveTo>
                  <a:lnTo>
                    <a:pt x="127109" y="24754"/>
                  </a:lnTo>
                  <a:lnTo>
                    <a:pt x="254218" y="0"/>
                  </a:lnTo>
                  <a:lnTo>
                    <a:pt x="381328" y="27229"/>
                  </a:lnTo>
                  <a:lnTo>
                    <a:pt x="508437" y="22278"/>
                  </a:lnTo>
                  <a:lnTo>
                    <a:pt x="635546" y="27229"/>
                  </a:lnTo>
                  <a:lnTo>
                    <a:pt x="762656" y="24754"/>
                  </a:lnTo>
                  <a:lnTo>
                    <a:pt x="889765" y="7426"/>
                  </a:lnTo>
                </a:path>
              </a:pathLst>
            </a:custGeom>
            <a:ln w="40651" cap="flat">
              <a:solidFill>
                <a:srgbClr val="000000">
                  <a:alpha val="100000"/>
                </a:srgbClr>
              </a:solidFill>
              <a:prstDash val="solid"/>
              <a:round/>
            </a:ln>
          </p:spPr>
          <p:txBody>
            <a:bodyPr/>
            <a:lstStyle/>
            <a:p/>
          </p:txBody>
        </p:sp>
        <p:sp>
          <p:nvSpPr>
            <p:cNvPr id="211" name="pl211"/>
            <p:cNvSpPr/>
            <p:nvPr/>
          </p:nvSpPr>
          <p:spPr>
            <a:xfrm>
              <a:off x="801838" y="4347435"/>
              <a:ext cx="889765" cy="27229"/>
            </a:xfrm>
            <a:custGeom>
              <a:avLst/>
              <a:pathLst>
                <a:path w="889765" h="27229">
                  <a:moveTo>
                    <a:pt x="0" y="22278"/>
                  </a:moveTo>
                  <a:lnTo>
                    <a:pt x="127109" y="24754"/>
                  </a:lnTo>
                  <a:lnTo>
                    <a:pt x="254218" y="0"/>
                  </a:lnTo>
                  <a:lnTo>
                    <a:pt x="381328" y="27229"/>
                  </a:lnTo>
                  <a:lnTo>
                    <a:pt x="508437" y="22278"/>
                  </a:lnTo>
                  <a:lnTo>
                    <a:pt x="635546" y="27229"/>
                  </a:lnTo>
                  <a:lnTo>
                    <a:pt x="762656" y="24754"/>
                  </a:lnTo>
                  <a:lnTo>
                    <a:pt x="889765" y="7426"/>
                  </a:lnTo>
                </a:path>
              </a:pathLst>
            </a:custGeom>
            <a:ln w="35231" cap="flat">
              <a:solidFill>
                <a:srgbClr val="F26A21">
                  <a:alpha val="100000"/>
                </a:srgbClr>
              </a:solidFill>
              <a:prstDash val="solid"/>
              <a:round/>
            </a:ln>
          </p:spPr>
          <p:txBody>
            <a:bodyPr/>
            <a:lstStyle/>
            <a:p/>
          </p:txBody>
        </p:sp>
        <p:sp>
          <p:nvSpPr>
            <p:cNvPr id="212" name="pl212"/>
            <p:cNvSpPr/>
            <p:nvPr/>
          </p:nvSpPr>
          <p:spPr>
            <a:xfrm>
              <a:off x="757350" y="4426648"/>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213" name="tx213"/>
            <p:cNvSpPr/>
            <p:nvPr/>
          </p:nvSpPr>
          <p:spPr>
            <a:xfrm>
              <a:off x="741579" y="420668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214" name="tx214"/>
            <p:cNvSpPr/>
            <p:nvPr/>
          </p:nvSpPr>
          <p:spPr>
            <a:xfrm>
              <a:off x="868689" y="420916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215" name="tx215"/>
            <p:cNvSpPr/>
            <p:nvPr/>
          </p:nvSpPr>
          <p:spPr>
            <a:xfrm>
              <a:off x="995798" y="41844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32</a:t>
              </a:r>
            </a:p>
          </p:txBody>
        </p:sp>
        <p:sp>
          <p:nvSpPr>
            <p:cNvPr id="216" name="tx216"/>
            <p:cNvSpPr/>
            <p:nvPr/>
          </p:nvSpPr>
          <p:spPr>
            <a:xfrm>
              <a:off x="1122907" y="421163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217" name="tx217"/>
            <p:cNvSpPr/>
            <p:nvPr/>
          </p:nvSpPr>
          <p:spPr>
            <a:xfrm>
              <a:off x="1250017" y="420668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218" name="tx218"/>
            <p:cNvSpPr/>
            <p:nvPr/>
          </p:nvSpPr>
          <p:spPr>
            <a:xfrm>
              <a:off x="1377126" y="421163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219" name="tx219"/>
            <p:cNvSpPr/>
            <p:nvPr/>
          </p:nvSpPr>
          <p:spPr>
            <a:xfrm>
              <a:off x="1504235" y="420916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220" name="tx220"/>
            <p:cNvSpPr/>
            <p:nvPr/>
          </p:nvSpPr>
          <p:spPr>
            <a:xfrm>
              <a:off x="1631345" y="41918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29</a:t>
              </a:r>
            </a:p>
          </p:txBody>
        </p:sp>
        <p:sp>
          <p:nvSpPr>
            <p:cNvPr id="221" name="rc221"/>
            <p:cNvSpPr/>
            <p:nvPr/>
          </p:nvSpPr>
          <p:spPr>
            <a:xfrm>
              <a:off x="757350" y="4787209"/>
              <a:ext cx="978742" cy="367599"/>
            </a:xfrm>
            <a:prstGeom prst="rect">
              <a:avLst/>
            </a:prstGeom>
            <a:solidFill>
              <a:srgbClr val="EBEBEB">
                <a:alpha val="100000"/>
              </a:srgbClr>
            </a:solidFill>
          </p:spPr>
          <p:txBody>
            <a:bodyPr/>
            <a:lstStyle/>
            <a:p/>
          </p:txBody>
        </p:sp>
        <p:sp>
          <p:nvSpPr>
            <p:cNvPr id="222" name="pl222"/>
            <p:cNvSpPr/>
            <p:nvPr/>
          </p:nvSpPr>
          <p:spPr>
            <a:xfrm>
              <a:off x="757350" y="510963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23" name="pl223"/>
            <p:cNvSpPr/>
            <p:nvPr/>
          </p:nvSpPr>
          <p:spPr>
            <a:xfrm>
              <a:off x="757350" y="504774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24" name="pl224"/>
            <p:cNvSpPr/>
            <p:nvPr/>
          </p:nvSpPr>
          <p:spPr>
            <a:xfrm>
              <a:off x="757350" y="498586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25" name="pl225"/>
            <p:cNvSpPr/>
            <p:nvPr/>
          </p:nvSpPr>
          <p:spPr>
            <a:xfrm>
              <a:off x="757350" y="492397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26" name="pl226"/>
            <p:cNvSpPr/>
            <p:nvPr/>
          </p:nvSpPr>
          <p:spPr>
            <a:xfrm>
              <a:off x="757350" y="486209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27" name="pl227"/>
            <p:cNvSpPr/>
            <p:nvPr/>
          </p:nvSpPr>
          <p:spPr>
            <a:xfrm>
              <a:off x="757350" y="480020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28" name="pl228"/>
            <p:cNvSpPr/>
            <p:nvPr/>
          </p:nvSpPr>
          <p:spPr>
            <a:xfrm>
              <a:off x="757350" y="514057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29" name="pl229"/>
            <p:cNvSpPr/>
            <p:nvPr/>
          </p:nvSpPr>
          <p:spPr>
            <a:xfrm>
              <a:off x="757350" y="507868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30" name="pl230"/>
            <p:cNvSpPr/>
            <p:nvPr/>
          </p:nvSpPr>
          <p:spPr>
            <a:xfrm>
              <a:off x="757350" y="501680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31" name="pl231"/>
            <p:cNvSpPr/>
            <p:nvPr/>
          </p:nvSpPr>
          <p:spPr>
            <a:xfrm>
              <a:off x="757350" y="495491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32" name="pl232"/>
            <p:cNvSpPr/>
            <p:nvPr/>
          </p:nvSpPr>
          <p:spPr>
            <a:xfrm>
              <a:off x="757350" y="489303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33" name="pl233"/>
            <p:cNvSpPr/>
            <p:nvPr/>
          </p:nvSpPr>
          <p:spPr>
            <a:xfrm>
              <a:off x="757350" y="483114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34" name="pl234"/>
            <p:cNvSpPr/>
            <p:nvPr/>
          </p:nvSpPr>
          <p:spPr>
            <a:xfrm>
              <a:off x="801838"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35" name="pl235"/>
            <p:cNvSpPr/>
            <p:nvPr/>
          </p:nvSpPr>
          <p:spPr>
            <a:xfrm>
              <a:off x="928947"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36" name="pl236"/>
            <p:cNvSpPr/>
            <p:nvPr/>
          </p:nvSpPr>
          <p:spPr>
            <a:xfrm>
              <a:off x="1056057"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37" name="pl237"/>
            <p:cNvSpPr/>
            <p:nvPr/>
          </p:nvSpPr>
          <p:spPr>
            <a:xfrm>
              <a:off x="1183166"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38" name="pl238"/>
            <p:cNvSpPr/>
            <p:nvPr/>
          </p:nvSpPr>
          <p:spPr>
            <a:xfrm>
              <a:off x="1310276"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39" name="pl239"/>
            <p:cNvSpPr/>
            <p:nvPr/>
          </p:nvSpPr>
          <p:spPr>
            <a:xfrm>
              <a:off x="1437385"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40" name="pl240"/>
            <p:cNvSpPr/>
            <p:nvPr/>
          </p:nvSpPr>
          <p:spPr>
            <a:xfrm>
              <a:off x="1564494"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41" name="pl241"/>
            <p:cNvSpPr/>
            <p:nvPr/>
          </p:nvSpPr>
          <p:spPr>
            <a:xfrm>
              <a:off x="1691604"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42" name="pl242"/>
            <p:cNvSpPr/>
            <p:nvPr/>
          </p:nvSpPr>
          <p:spPr>
            <a:xfrm>
              <a:off x="801838" y="5071263"/>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BEBEBE">
                  <a:alpha val="69803"/>
                </a:srgbClr>
              </a:solidFill>
              <a:prstDash val="solid"/>
              <a:round/>
            </a:ln>
          </p:spPr>
          <p:txBody>
            <a:bodyPr/>
            <a:lstStyle/>
            <a:p/>
          </p:txBody>
        </p:sp>
        <p:sp>
          <p:nvSpPr>
            <p:cNvPr id="243" name="pl243"/>
            <p:cNvSpPr/>
            <p:nvPr/>
          </p:nvSpPr>
          <p:spPr>
            <a:xfrm>
              <a:off x="801838" y="5039083"/>
              <a:ext cx="889765" cy="37131"/>
            </a:xfrm>
            <a:custGeom>
              <a:avLst/>
              <a:pathLst>
                <a:path w="889765" h="37131">
                  <a:moveTo>
                    <a:pt x="0" y="7426"/>
                  </a:moveTo>
                  <a:lnTo>
                    <a:pt x="127109" y="32180"/>
                  </a:lnTo>
                  <a:lnTo>
                    <a:pt x="254218" y="37131"/>
                  </a:lnTo>
                  <a:lnTo>
                    <a:pt x="381328" y="7426"/>
                  </a:lnTo>
                  <a:lnTo>
                    <a:pt x="508437" y="9901"/>
                  </a:lnTo>
                  <a:lnTo>
                    <a:pt x="635546" y="12377"/>
                  </a:lnTo>
                  <a:lnTo>
                    <a:pt x="762656" y="0"/>
                  </a:lnTo>
                  <a:lnTo>
                    <a:pt x="889765" y="29704"/>
                  </a:lnTo>
                </a:path>
              </a:pathLst>
            </a:custGeom>
            <a:ln w="40651" cap="flat">
              <a:solidFill>
                <a:srgbClr val="BEBEBE">
                  <a:alpha val="69803"/>
                </a:srgbClr>
              </a:solidFill>
              <a:prstDash val="solid"/>
              <a:round/>
            </a:ln>
          </p:spPr>
          <p:txBody>
            <a:bodyPr/>
            <a:lstStyle/>
            <a:p/>
          </p:txBody>
        </p:sp>
        <p:sp>
          <p:nvSpPr>
            <p:cNvPr id="244" name="pl244"/>
            <p:cNvSpPr/>
            <p:nvPr/>
          </p:nvSpPr>
          <p:spPr>
            <a:xfrm>
              <a:off x="801838" y="5039083"/>
              <a:ext cx="889765" cy="37131"/>
            </a:xfrm>
            <a:custGeom>
              <a:avLst/>
              <a:pathLst>
                <a:path w="889765" h="37131">
                  <a:moveTo>
                    <a:pt x="0" y="7426"/>
                  </a:moveTo>
                  <a:lnTo>
                    <a:pt x="127109" y="32180"/>
                  </a:lnTo>
                  <a:lnTo>
                    <a:pt x="254218" y="37131"/>
                  </a:lnTo>
                  <a:lnTo>
                    <a:pt x="381328" y="7426"/>
                  </a:lnTo>
                  <a:lnTo>
                    <a:pt x="508437" y="9901"/>
                  </a:lnTo>
                  <a:lnTo>
                    <a:pt x="635546" y="12377"/>
                  </a:lnTo>
                  <a:lnTo>
                    <a:pt x="762656" y="0"/>
                  </a:lnTo>
                  <a:lnTo>
                    <a:pt x="889765" y="29704"/>
                  </a:lnTo>
                </a:path>
              </a:pathLst>
            </a:custGeom>
            <a:ln w="35231" cap="flat">
              <a:solidFill>
                <a:srgbClr val="BEBEBE">
                  <a:alpha val="69803"/>
                </a:srgbClr>
              </a:solidFill>
              <a:prstDash val="solid"/>
              <a:round/>
            </a:ln>
          </p:spPr>
          <p:txBody>
            <a:bodyPr/>
            <a:lstStyle/>
            <a:p/>
          </p:txBody>
        </p:sp>
        <p:sp>
          <p:nvSpPr>
            <p:cNvPr id="245" name="pl245"/>
            <p:cNvSpPr/>
            <p:nvPr/>
          </p:nvSpPr>
          <p:spPr>
            <a:xfrm>
              <a:off x="801838" y="5071263"/>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6B6B6B">
                  <a:alpha val="100000"/>
                </a:srgbClr>
              </a:solidFill>
              <a:prstDash val="solid"/>
              <a:round/>
            </a:ln>
          </p:spPr>
          <p:txBody>
            <a:bodyPr/>
            <a:lstStyle/>
            <a:p/>
          </p:txBody>
        </p:sp>
        <p:sp>
          <p:nvSpPr>
            <p:cNvPr id="246" name="pl246"/>
            <p:cNvSpPr/>
            <p:nvPr/>
          </p:nvSpPr>
          <p:spPr>
            <a:xfrm>
              <a:off x="801838" y="5039083"/>
              <a:ext cx="889765" cy="37131"/>
            </a:xfrm>
            <a:custGeom>
              <a:avLst/>
              <a:pathLst>
                <a:path w="889765" h="37131">
                  <a:moveTo>
                    <a:pt x="0" y="7426"/>
                  </a:moveTo>
                  <a:lnTo>
                    <a:pt x="127109" y="32180"/>
                  </a:lnTo>
                  <a:lnTo>
                    <a:pt x="254218" y="37131"/>
                  </a:lnTo>
                  <a:lnTo>
                    <a:pt x="381328" y="7426"/>
                  </a:lnTo>
                  <a:lnTo>
                    <a:pt x="508437" y="9901"/>
                  </a:lnTo>
                  <a:lnTo>
                    <a:pt x="635546" y="12377"/>
                  </a:lnTo>
                  <a:lnTo>
                    <a:pt x="762656" y="0"/>
                  </a:lnTo>
                  <a:lnTo>
                    <a:pt x="889765" y="29704"/>
                  </a:lnTo>
                </a:path>
              </a:pathLst>
            </a:custGeom>
            <a:ln w="40651" cap="flat">
              <a:solidFill>
                <a:srgbClr val="000000">
                  <a:alpha val="100000"/>
                </a:srgbClr>
              </a:solidFill>
              <a:prstDash val="solid"/>
              <a:round/>
            </a:ln>
          </p:spPr>
          <p:txBody>
            <a:bodyPr/>
            <a:lstStyle/>
            <a:p/>
          </p:txBody>
        </p:sp>
        <p:sp>
          <p:nvSpPr>
            <p:cNvPr id="247" name="pl247"/>
            <p:cNvSpPr/>
            <p:nvPr/>
          </p:nvSpPr>
          <p:spPr>
            <a:xfrm>
              <a:off x="801838" y="5039083"/>
              <a:ext cx="889765" cy="37131"/>
            </a:xfrm>
            <a:custGeom>
              <a:avLst/>
              <a:pathLst>
                <a:path w="889765" h="37131">
                  <a:moveTo>
                    <a:pt x="0" y="7426"/>
                  </a:moveTo>
                  <a:lnTo>
                    <a:pt x="127109" y="32180"/>
                  </a:lnTo>
                  <a:lnTo>
                    <a:pt x="254218" y="37131"/>
                  </a:lnTo>
                  <a:lnTo>
                    <a:pt x="381328" y="7426"/>
                  </a:lnTo>
                  <a:lnTo>
                    <a:pt x="508437" y="9901"/>
                  </a:lnTo>
                  <a:lnTo>
                    <a:pt x="635546" y="12377"/>
                  </a:lnTo>
                  <a:lnTo>
                    <a:pt x="762656" y="0"/>
                  </a:lnTo>
                  <a:lnTo>
                    <a:pt x="889765" y="29704"/>
                  </a:lnTo>
                </a:path>
              </a:pathLst>
            </a:custGeom>
            <a:ln w="35231" cap="flat">
              <a:solidFill>
                <a:srgbClr val="F26A21">
                  <a:alpha val="100000"/>
                </a:srgbClr>
              </a:solidFill>
              <a:prstDash val="solid"/>
              <a:round/>
            </a:ln>
          </p:spPr>
          <p:txBody>
            <a:bodyPr/>
            <a:lstStyle/>
            <a:p/>
          </p:txBody>
        </p:sp>
        <p:sp>
          <p:nvSpPr>
            <p:cNvPr id="248" name="pl248"/>
            <p:cNvSpPr/>
            <p:nvPr/>
          </p:nvSpPr>
          <p:spPr>
            <a:xfrm>
              <a:off x="757350" y="5078689"/>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249" name="tx249"/>
            <p:cNvSpPr/>
            <p:nvPr/>
          </p:nvSpPr>
          <p:spPr>
            <a:xfrm>
              <a:off x="741579" y="48834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250" name="tx250"/>
            <p:cNvSpPr/>
            <p:nvPr/>
          </p:nvSpPr>
          <p:spPr>
            <a:xfrm>
              <a:off x="898818" y="49082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51" name="tx251"/>
            <p:cNvSpPr/>
            <p:nvPr/>
          </p:nvSpPr>
          <p:spPr>
            <a:xfrm>
              <a:off x="1025927" y="491318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52" name="tx252"/>
            <p:cNvSpPr/>
            <p:nvPr/>
          </p:nvSpPr>
          <p:spPr>
            <a:xfrm>
              <a:off x="1122907" y="48834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253" name="tx253"/>
            <p:cNvSpPr/>
            <p:nvPr/>
          </p:nvSpPr>
          <p:spPr>
            <a:xfrm>
              <a:off x="1250017" y="488595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254" name="tx254"/>
            <p:cNvSpPr/>
            <p:nvPr/>
          </p:nvSpPr>
          <p:spPr>
            <a:xfrm>
              <a:off x="1381149" y="4888431"/>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255" name="tx255"/>
            <p:cNvSpPr/>
            <p:nvPr/>
          </p:nvSpPr>
          <p:spPr>
            <a:xfrm>
              <a:off x="1504235" y="487605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256" name="tx256"/>
            <p:cNvSpPr/>
            <p:nvPr/>
          </p:nvSpPr>
          <p:spPr>
            <a:xfrm>
              <a:off x="1661474" y="49057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57" name="rc257"/>
            <p:cNvSpPr/>
            <p:nvPr/>
          </p:nvSpPr>
          <p:spPr>
            <a:xfrm>
              <a:off x="757350" y="5439250"/>
              <a:ext cx="978742" cy="367599"/>
            </a:xfrm>
            <a:prstGeom prst="rect">
              <a:avLst/>
            </a:prstGeom>
            <a:solidFill>
              <a:srgbClr val="EBEBEB">
                <a:alpha val="100000"/>
              </a:srgbClr>
            </a:solidFill>
          </p:spPr>
          <p:txBody>
            <a:bodyPr/>
            <a:lstStyle/>
            <a:p/>
          </p:txBody>
        </p:sp>
        <p:sp>
          <p:nvSpPr>
            <p:cNvPr id="258" name="pl258"/>
            <p:cNvSpPr/>
            <p:nvPr/>
          </p:nvSpPr>
          <p:spPr>
            <a:xfrm>
              <a:off x="757350" y="576167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59" name="pl259"/>
            <p:cNvSpPr/>
            <p:nvPr/>
          </p:nvSpPr>
          <p:spPr>
            <a:xfrm>
              <a:off x="757350" y="569978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60" name="pl260"/>
            <p:cNvSpPr/>
            <p:nvPr/>
          </p:nvSpPr>
          <p:spPr>
            <a:xfrm>
              <a:off x="757350" y="563790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61" name="pl261"/>
            <p:cNvSpPr/>
            <p:nvPr/>
          </p:nvSpPr>
          <p:spPr>
            <a:xfrm>
              <a:off x="757350" y="557601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62" name="pl262"/>
            <p:cNvSpPr/>
            <p:nvPr/>
          </p:nvSpPr>
          <p:spPr>
            <a:xfrm>
              <a:off x="757350" y="551413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63" name="pl263"/>
            <p:cNvSpPr/>
            <p:nvPr/>
          </p:nvSpPr>
          <p:spPr>
            <a:xfrm>
              <a:off x="757350" y="545224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64" name="pl264"/>
            <p:cNvSpPr/>
            <p:nvPr/>
          </p:nvSpPr>
          <p:spPr>
            <a:xfrm>
              <a:off x="757350" y="579261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65" name="pl265"/>
            <p:cNvSpPr/>
            <p:nvPr/>
          </p:nvSpPr>
          <p:spPr>
            <a:xfrm>
              <a:off x="757350" y="573073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66" name="pl266"/>
            <p:cNvSpPr/>
            <p:nvPr/>
          </p:nvSpPr>
          <p:spPr>
            <a:xfrm>
              <a:off x="757350" y="566884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67" name="pl267"/>
            <p:cNvSpPr/>
            <p:nvPr/>
          </p:nvSpPr>
          <p:spPr>
            <a:xfrm>
              <a:off x="757350" y="560695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68" name="pl268"/>
            <p:cNvSpPr/>
            <p:nvPr/>
          </p:nvSpPr>
          <p:spPr>
            <a:xfrm>
              <a:off x="757350" y="554507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69" name="pl269"/>
            <p:cNvSpPr/>
            <p:nvPr/>
          </p:nvSpPr>
          <p:spPr>
            <a:xfrm>
              <a:off x="757350" y="548318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70" name="pl270"/>
            <p:cNvSpPr/>
            <p:nvPr/>
          </p:nvSpPr>
          <p:spPr>
            <a:xfrm>
              <a:off x="801838"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71" name="pl271"/>
            <p:cNvSpPr/>
            <p:nvPr/>
          </p:nvSpPr>
          <p:spPr>
            <a:xfrm>
              <a:off x="928947"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72" name="pl272"/>
            <p:cNvSpPr/>
            <p:nvPr/>
          </p:nvSpPr>
          <p:spPr>
            <a:xfrm>
              <a:off x="1056057"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73" name="pl273"/>
            <p:cNvSpPr/>
            <p:nvPr/>
          </p:nvSpPr>
          <p:spPr>
            <a:xfrm>
              <a:off x="1183166"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74" name="pl274"/>
            <p:cNvSpPr/>
            <p:nvPr/>
          </p:nvSpPr>
          <p:spPr>
            <a:xfrm>
              <a:off x="1310276"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75" name="pl275"/>
            <p:cNvSpPr/>
            <p:nvPr/>
          </p:nvSpPr>
          <p:spPr>
            <a:xfrm>
              <a:off x="1437385"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76" name="pl276"/>
            <p:cNvSpPr/>
            <p:nvPr/>
          </p:nvSpPr>
          <p:spPr>
            <a:xfrm>
              <a:off x="1564494"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77" name="pl277"/>
            <p:cNvSpPr/>
            <p:nvPr/>
          </p:nvSpPr>
          <p:spPr>
            <a:xfrm>
              <a:off x="1691604"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78" name="pl278"/>
            <p:cNvSpPr/>
            <p:nvPr/>
          </p:nvSpPr>
          <p:spPr>
            <a:xfrm>
              <a:off x="801838" y="5723304"/>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BEBEBE">
                  <a:alpha val="69803"/>
                </a:srgbClr>
              </a:solidFill>
              <a:prstDash val="solid"/>
              <a:round/>
            </a:ln>
          </p:spPr>
          <p:txBody>
            <a:bodyPr/>
            <a:lstStyle/>
            <a:p/>
          </p:txBody>
        </p:sp>
        <p:sp>
          <p:nvSpPr>
            <p:cNvPr id="279" name="pl279"/>
            <p:cNvSpPr/>
            <p:nvPr/>
          </p:nvSpPr>
          <p:spPr>
            <a:xfrm>
              <a:off x="801838" y="5708451"/>
              <a:ext cx="889765" cy="39606"/>
            </a:xfrm>
            <a:custGeom>
              <a:avLst/>
              <a:pathLst>
                <a:path w="889765" h="39606">
                  <a:moveTo>
                    <a:pt x="0" y="39606"/>
                  </a:moveTo>
                  <a:lnTo>
                    <a:pt x="127109" y="32180"/>
                  </a:lnTo>
                  <a:lnTo>
                    <a:pt x="254218" y="0"/>
                  </a:lnTo>
                  <a:lnTo>
                    <a:pt x="381328" y="17327"/>
                  </a:lnTo>
                  <a:lnTo>
                    <a:pt x="508437" y="9901"/>
                  </a:lnTo>
                  <a:lnTo>
                    <a:pt x="635546" y="19803"/>
                  </a:lnTo>
                  <a:lnTo>
                    <a:pt x="762656" y="12377"/>
                  </a:lnTo>
                  <a:lnTo>
                    <a:pt x="889765" y="24754"/>
                  </a:lnTo>
                </a:path>
              </a:pathLst>
            </a:custGeom>
            <a:ln w="40651" cap="flat">
              <a:solidFill>
                <a:srgbClr val="BEBEBE">
                  <a:alpha val="69803"/>
                </a:srgbClr>
              </a:solidFill>
              <a:prstDash val="solid"/>
              <a:round/>
            </a:ln>
          </p:spPr>
          <p:txBody>
            <a:bodyPr/>
            <a:lstStyle/>
            <a:p/>
          </p:txBody>
        </p:sp>
        <p:sp>
          <p:nvSpPr>
            <p:cNvPr id="280" name="pl280"/>
            <p:cNvSpPr/>
            <p:nvPr/>
          </p:nvSpPr>
          <p:spPr>
            <a:xfrm>
              <a:off x="801838" y="5708451"/>
              <a:ext cx="889765" cy="39606"/>
            </a:xfrm>
            <a:custGeom>
              <a:avLst/>
              <a:pathLst>
                <a:path w="889765" h="39606">
                  <a:moveTo>
                    <a:pt x="0" y="39606"/>
                  </a:moveTo>
                  <a:lnTo>
                    <a:pt x="127109" y="32180"/>
                  </a:lnTo>
                  <a:lnTo>
                    <a:pt x="254218" y="0"/>
                  </a:lnTo>
                  <a:lnTo>
                    <a:pt x="381328" y="17327"/>
                  </a:lnTo>
                  <a:lnTo>
                    <a:pt x="508437" y="9901"/>
                  </a:lnTo>
                  <a:lnTo>
                    <a:pt x="635546" y="19803"/>
                  </a:lnTo>
                  <a:lnTo>
                    <a:pt x="762656" y="12377"/>
                  </a:lnTo>
                  <a:lnTo>
                    <a:pt x="889765" y="24754"/>
                  </a:lnTo>
                </a:path>
              </a:pathLst>
            </a:custGeom>
            <a:ln w="35231" cap="flat">
              <a:solidFill>
                <a:srgbClr val="BEBEBE">
                  <a:alpha val="69803"/>
                </a:srgbClr>
              </a:solidFill>
              <a:prstDash val="solid"/>
              <a:round/>
            </a:ln>
          </p:spPr>
          <p:txBody>
            <a:bodyPr/>
            <a:lstStyle/>
            <a:p/>
          </p:txBody>
        </p:sp>
        <p:sp>
          <p:nvSpPr>
            <p:cNvPr id="281" name="pl281"/>
            <p:cNvSpPr/>
            <p:nvPr/>
          </p:nvSpPr>
          <p:spPr>
            <a:xfrm>
              <a:off x="801838" y="5723304"/>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6B6B6B">
                  <a:alpha val="100000"/>
                </a:srgbClr>
              </a:solidFill>
              <a:prstDash val="solid"/>
              <a:round/>
            </a:ln>
          </p:spPr>
          <p:txBody>
            <a:bodyPr/>
            <a:lstStyle/>
            <a:p/>
          </p:txBody>
        </p:sp>
        <p:sp>
          <p:nvSpPr>
            <p:cNvPr id="282" name="pl282"/>
            <p:cNvSpPr/>
            <p:nvPr/>
          </p:nvSpPr>
          <p:spPr>
            <a:xfrm>
              <a:off x="801838" y="5708451"/>
              <a:ext cx="889765" cy="39606"/>
            </a:xfrm>
            <a:custGeom>
              <a:avLst/>
              <a:pathLst>
                <a:path w="889765" h="39606">
                  <a:moveTo>
                    <a:pt x="0" y="39606"/>
                  </a:moveTo>
                  <a:lnTo>
                    <a:pt x="127109" y="32180"/>
                  </a:lnTo>
                  <a:lnTo>
                    <a:pt x="254218" y="0"/>
                  </a:lnTo>
                  <a:lnTo>
                    <a:pt x="381328" y="17327"/>
                  </a:lnTo>
                  <a:lnTo>
                    <a:pt x="508437" y="9901"/>
                  </a:lnTo>
                  <a:lnTo>
                    <a:pt x="635546" y="19803"/>
                  </a:lnTo>
                  <a:lnTo>
                    <a:pt x="762656" y="12377"/>
                  </a:lnTo>
                  <a:lnTo>
                    <a:pt x="889765" y="24754"/>
                  </a:lnTo>
                </a:path>
              </a:pathLst>
            </a:custGeom>
            <a:ln w="40651" cap="flat">
              <a:solidFill>
                <a:srgbClr val="000000">
                  <a:alpha val="100000"/>
                </a:srgbClr>
              </a:solidFill>
              <a:prstDash val="solid"/>
              <a:round/>
            </a:ln>
          </p:spPr>
          <p:txBody>
            <a:bodyPr/>
            <a:lstStyle/>
            <a:p/>
          </p:txBody>
        </p:sp>
        <p:sp>
          <p:nvSpPr>
            <p:cNvPr id="283" name="pl283"/>
            <p:cNvSpPr/>
            <p:nvPr/>
          </p:nvSpPr>
          <p:spPr>
            <a:xfrm>
              <a:off x="801838" y="5708451"/>
              <a:ext cx="889765" cy="39606"/>
            </a:xfrm>
            <a:custGeom>
              <a:avLst/>
              <a:pathLst>
                <a:path w="889765" h="39606">
                  <a:moveTo>
                    <a:pt x="0" y="39606"/>
                  </a:moveTo>
                  <a:lnTo>
                    <a:pt x="127109" y="32180"/>
                  </a:lnTo>
                  <a:lnTo>
                    <a:pt x="254218" y="0"/>
                  </a:lnTo>
                  <a:lnTo>
                    <a:pt x="381328" y="17327"/>
                  </a:lnTo>
                  <a:lnTo>
                    <a:pt x="508437" y="9901"/>
                  </a:lnTo>
                  <a:lnTo>
                    <a:pt x="635546" y="19803"/>
                  </a:lnTo>
                  <a:lnTo>
                    <a:pt x="762656" y="12377"/>
                  </a:lnTo>
                  <a:lnTo>
                    <a:pt x="889765" y="24754"/>
                  </a:lnTo>
                </a:path>
              </a:pathLst>
            </a:custGeom>
            <a:ln w="35231" cap="flat">
              <a:solidFill>
                <a:srgbClr val="F26A21">
                  <a:alpha val="100000"/>
                </a:srgbClr>
              </a:solidFill>
              <a:prstDash val="solid"/>
              <a:round/>
            </a:ln>
          </p:spPr>
          <p:txBody>
            <a:bodyPr/>
            <a:lstStyle/>
            <a:p/>
          </p:txBody>
        </p:sp>
        <p:sp>
          <p:nvSpPr>
            <p:cNvPr id="284" name="pl284"/>
            <p:cNvSpPr/>
            <p:nvPr/>
          </p:nvSpPr>
          <p:spPr>
            <a:xfrm>
              <a:off x="757350" y="5730730"/>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285" name="tx285"/>
            <p:cNvSpPr/>
            <p:nvPr/>
          </p:nvSpPr>
          <p:spPr>
            <a:xfrm>
              <a:off x="753649" y="558503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286" name="tx286"/>
            <p:cNvSpPr/>
            <p:nvPr/>
          </p:nvSpPr>
          <p:spPr>
            <a:xfrm>
              <a:off x="880759" y="557760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87" name="tx287"/>
            <p:cNvSpPr/>
            <p:nvPr/>
          </p:nvSpPr>
          <p:spPr>
            <a:xfrm>
              <a:off x="1025927" y="55454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288" name="tx288"/>
            <p:cNvSpPr/>
            <p:nvPr/>
          </p:nvSpPr>
          <p:spPr>
            <a:xfrm>
              <a:off x="1153037" y="556275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89" name="tx289"/>
            <p:cNvSpPr/>
            <p:nvPr/>
          </p:nvSpPr>
          <p:spPr>
            <a:xfrm>
              <a:off x="1280146" y="55553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90" name="tx290"/>
            <p:cNvSpPr/>
            <p:nvPr/>
          </p:nvSpPr>
          <p:spPr>
            <a:xfrm>
              <a:off x="1407256" y="55652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91" name="tx291"/>
            <p:cNvSpPr/>
            <p:nvPr/>
          </p:nvSpPr>
          <p:spPr>
            <a:xfrm>
              <a:off x="1534365" y="55578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92" name="tx292"/>
            <p:cNvSpPr/>
            <p:nvPr/>
          </p:nvSpPr>
          <p:spPr>
            <a:xfrm>
              <a:off x="1643415" y="557017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93" name="rc293"/>
            <p:cNvSpPr/>
            <p:nvPr/>
          </p:nvSpPr>
          <p:spPr>
            <a:xfrm>
              <a:off x="1805681" y="874964"/>
              <a:ext cx="978742" cy="367599"/>
            </a:xfrm>
            <a:prstGeom prst="rect">
              <a:avLst/>
            </a:prstGeom>
            <a:solidFill>
              <a:srgbClr val="EBEBEB">
                <a:alpha val="100000"/>
              </a:srgbClr>
            </a:solidFill>
          </p:spPr>
          <p:txBody>
            <a:bodyPr/>
            <a:lstStyle/>
            <a:p/>
          </p:txBody>
        </p:sp>
        <p:sp>
          <p:nvSpPr>
            <p:cNvPr id="294" name="pl294"/>
            <p:cNvSpPr/>
            <p:nvPr/>
          </p:nvSpPr>
          <p:spPr>
            <a:xfrm>
              <a:off x="1805681" y="119738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95" name="pl295"/>
            <p:cNvSpPr/>
            <p:nvPr/>
          </p:nvSpPr>
          <p:spPr>
            <a:xfrm>
              <a:off x="1805681" y="113550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96" name="pl296"/>
            <p:cNvSpPr/>
            <p:nvPr/>
          </p:nvSpPr>
          <p:spPr>
            <a:xfrm>
              <a:off x="1805681" y="107361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97" name="pl297"/>
            <p:cNvSpPr/>
            <p:nvPr/>
          </p:nvSpPr>
          <p:spPr>
            <a:xfrm>
              <a:off x="1805681" y="101173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98" name="pl298"/>
            <p:cNvSpPr/>
            <p:nvPr/>
          </p:nvSpPr>
          <p:spPr>
            <a:xfrm>
              <a:off x="1805681" y="94984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99" name="pl299"/>
            <p:cNvSpPr/>
            <p:nvPr/>
          </p:nvSpPr>
          <p:spPr>
            <a:xfrm>
              <a:off x="1805681" y="88796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300" name="pl300"/>
            <p:cNvSpPr/>
            <p:nvPr/>
          </p:nvSpPr>
          <p:spPr>
            <a:xfrm>
              <a:off x="1805681" y="122832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301" name="pl301"/>
            <p:cNvSpPr/>
            <p:nvPr/>
          </p:nvSpPr>
          <p:spPr>
            <a:xfrm>
              <a:off x="1805681" y="116644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302" name="pl302"/>
            <p:cNvSpPr/>
            <p:nvPr/>
          </p:nvSpPr>
          <p:spPr>
            <a:xfrm>
              <a:off x="1805681" y="110455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303" name="pl303"/>
            <p:cNvSpPr/>
            <p:nvPr/>
          </p:nvSpPr>
          <p:spPr>
            <a:xfrm>
              <a:off x="1805681" y="104267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304" name="pl304"/>
            <p:cNvSpPr/>
            <p:nvPr/>
          </p:nvSpPr>
          <p:spPr>
            <a:xfrm>
              <a:off x="1805681" y="98078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305" name="pl305"/>
            <p:cNvSpPr/>
            <p:nvPr/>
          </p:nvSpPr>
          <p:spPr>
            <a:xfrm>
              <a:off x="1805681" y="91890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306" name="pl306"/>
            <p:cNvSpPr/>
            <p:nvPr/>
          </p:nvSpPr>
          <p:spPr>
            <a:xfrm>
              <a:off x="1850169"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07" name="pl307"/>
            <p:cNvSpPr/>
            <p:nvPr/>
          </p:nvSpPr>
          <p:spPr>
            <a:xfrm>
              <a:off x="1977279"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08" name="pl308"/>
            <p:cNvSpPr/>
            <p:nvPr/>
          </p:nvSpPr>
          <p:spPr>
            <a:xfrm>
              <a:off x="2104388"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09" name="pl309"/>
            <p:cNvSpPr/>
            <p:nvPr/>
          </p:nvSpPr>
          <p:spPr>
            <a:xfrm>
              <a:off x="2231497"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10" name="pl310"/>
            <p:cNvSpPr/>
            <p:nvPr/>
          </p:nvSpPr>
          <p:spPr>
            <a:xfrm>
              <a:off x="2358607"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11" name="pl311"/>
            <p:cNvSpPr/>
            <p:nvPr/>
          </p:nvSpPr>
          <p:spPr>
            <a:xfrm>
              <a:off x="2485716"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12" name="pl312"/>
            <p:cNvSpPr/>
            <p:nvPr/>
          </p:nvSpPr>
          <p:spPr>
            <a:xfrm>
              <a:off x="2612826"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13" name="pl313"/>
            <p:cNvSpPr/>
            <p:nvPr/>
          </p:nvSpPr>
          <p:spPr>
            <a:xfrm>
              <a:off x="2739935"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14" name="pl314"/>
            <p:cNvSpPr/>
            <p:nvPr/>
          </p:nvSpPr>
          <p:spPr>
            <a:xfrm>
              <a:off x="1850169" y="1159018"/>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BEBEBE">
                  <a:alpha val="69803"/>
                </a:srgbClr>
              </a:solidFill>
              <a:prstDash val="solid"/>
              <a:round/>
            </a:ln>
          </p:spPr>
          <p:txBody>
            <a:bodyPr/>
            <a:lstStyle/>
            <a:p/>
          </p:txBody>
        </p:sp>
        <p:sp>
          <p:nvSpPr>
            <p:cNvPr id="315" name="pl315"/>
            <p:cNvSpPr/>
            <p:nvPr/>
          </p:nvSpPr>
          <p:spPr>
            <a:xfrm>
              <a:off x="1850169" y="1124362"/>
              <a:ext cx="889765" cy="44557"/>
            </a:xfrm>
            <a:custGeom>
              <a:avLst/>
              <a:pathLst>
                <a:path w="889765" h="44557">
                  <a:moveTo>
                    <a:pt x="0" y="0"/>
                  </a:moveTo>
                  <a:lnTo>
                    <a:pt x="127109" y="2475"/>
                  </a:lnTo>
                  <a:lnTo>
                    <a:pt x="254218" y="4950"/>
                  </a:lnTo>
                  <a:lnTo>
                    <a:pt x="381328" y="7426"/>
                  </a:lnTo>
                  <a:lnTo>
                    <a:pt x="508437" y="9901"/>
                  </a:lnTo>
                  <a:lnTo>
                    <a:pt x="635546" y="44557"/>
                  </a:lnTo>
                  <a:lnTo>
                    <a:pt x="762656" y="32180"/>
                  </a:lnTo>
                  <a:lnTo>
                    <a:pt x="889765" y="34655"/>
                  </a:lnTo>
                </a:path>
              </a:pathLst>
            </a:custGeom>
            <a:ln w="40651" cap="flat">
              <a:solidFill>
                <a:srgbClr val="BEBEBE">
                  <a:alpha val="69803"/>
                </a:srgbClr>
              </a:solidFill>
              <a:prstDash val="solid"/>
              <a:round/>
            </a:ln>
          </p:spPr>
          <p:txBody>
            <a:bodyPr/>
            <a:lstStyle/>
            <a:p/>
          </p:txBody>
        </p:sp>
        <p:sp>
          <p:nvSpPr>
            <p:cNvPr id="316" name="pl316"/>
            <p:cNvSpPr/>
            <p:nvPr/>
          </p:nvSpPr>
          <p:spPr>
            <a:xfrm>
              <a:off x="1850169" y="1124362"/>
              <a:ext cx="889765" cy="44557"/>
            </a:xfrm>
            <a:custGeom>
              <a:avLst/>
              <a:pathLst>
                <a:path w="889765" h="44557">
                  <a:moveTo>
                    <a:pt x="0" y="0"/>
                  </a:moveTo>
                  <a:lnTo>
                    <a:pt x="127109" y="2475"/>
                  </a:lnTo>
                  <a:lnTo>
                    <a:pt x="254218" y="4950"/>
                  </a:lnTo>
                  <a:lnTo>
                    <a:pt x="381328" y="7426"/>
                  </a:lnTo>
                  <a:lnTo>
                    <a:pt x="508437" y="9901"/>
                  </a:lnTo>
                  <a:lnTo>
                    <a:pt x="635546" y="44557"/>
                  </a:lnTo>
                  <a:lnTo>
                    <a:pt x="762656" y="32180"/>
                  </a:lnTo>
                  <a:lnTo>
                    <a:pt x="889765" y="34655"/>
                  </a:lnTo>
                </a:path>
              </a:pathLst>
            </a:custGeom>
            <a:ln w="35231" cap="flat">
              <a:solidFill>
                <a:srgbClr val="BEBEBE">
                  <a:alpha val="69803"/>
                </a:srgbClr>
              </a:solidFill>
              <a:prstDash val="solid"/>
              <a:round/>
            </a:ln>
          </p:spPr>
          <p:txBody>
            <a:bodyPr/>
            <a:lstStyle/>
            <a:p/>
          </p:txBody>
        </p:sp>
        <p:sp>
          <p:nvSpPr>
            <p:cNvPr id="317" name="pl317"/>
            <p:cNvSpPr/>
            <p:nvPr/>
          </p:nvSpPr>
          <p:spPr>
            <a:xfrm>
              <a:off x="1850169" y="1159018"/>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6B6B6B">
                  <a:alpha val="100000"/>
                </a:srgbClr>
              </a:solidFill>
              <a:prstDash val="solid"/>
              <a:round/>
            </a:ln>
          </p:spPr>
          <p:txBody>
            <a:bodyPr/>
            <a:lstStyle/>
            <a:p/>
          </p:txBody>
        </p:sp>
        <p:sp>
          <p:nvSpPr>
            <p:cNvPr id="318" name="pl318"/>
            <p:cNvSpPr/>
            <p:nvPr/>
          </p:nvSpPr>
          <p:spPr>
            <a:xfrm>
              <a:off x="1850169" y="1124362"/>
              <a:ext cx="889765" cy="44557"/>
            </a:xfrm>
            <a:custGeom>
              <a:avLst/>
              <a:pathLst>
                <a:path w="889765" h="44557">
                  <a:moveTo>
                    <a:pt x="0" y="0"/>
                  </a:moveTo>
                  <a:lnTo>
                    <a:pt x="127109" y="2475"/>
                  </a:lnTo>
                  <a:lnTo>
                    <a:pt x="254218" y="4950"/>
                  </a:lnTo>
                  <a:lnTo>
                    <a:pt x="381328" y="7426"/>
                  </a:lnTo>
                  <a:lnTo>
                    <a:pt x="508437" y="9901"/>
                  </a:lnTo>
                  <a:lnTo>
                    <a:pt x="635546" y="44557"/>
                  </a:lnTo>
                  <a:lnTo>
                    <a:pt x="762656" y="32180"/>
                  </a:lnTo>
                  <a:lnTo>
                    <a:pt x="889765" y="34655"/>
                  </a:lnTo>
                </a:path>
              </a:pathLst>
            </a:custGeom>
            <a:ln w="40651" cap="flat">
              <a:solidFill>
                <a:srgbClr val="000000">
                  <a:alpha val="100000"/>
                </a:srgbClr>
              </a:solidFill>
              <a:prstDash val="solid"/>
              <a:round/>
            </a:ln>
          </p:spPr>
          <p:txBody>
            <a:bodyPr/>
            <a:lstStyle/>
            <a:p/>
          </p:txBody>
        </p:sp>
        <p:sp>
          <p:nvSpPr>
            <p:cNvPr id="319" name="pl319"/>
            <p:cNvSpPr/>
            <p:nvPr/>
          </p:nvSpPr>
          <p:spPr>
            <a:xfrm>
              <a:off x="1850169" y="1124362"/>
              <a:ext cx="889765" cy="44557"/>
            </a:xfrm>
            <a:custGeom>
              <a:avLst/>
              <a:pathLst>
                <a:path w="889765" h="44557">
                  <a:moveTo>
                    <a:pt x="0" y="0"/>
                  </a:moveTo>
                  <a:lnTo>
                    <a:pt x="127109" y="2475"/>
                  </a:lnTo>
                  <a:lnTo>
                    <a:pt x="254218" y="4950"/>
                  </a:lnTo>
                  <a:lnTo>
                    <a:pt x="381328" y="7426"/>
                  </a:lnTo>
                  <a:lnTo>
                    <a:pt x="508437" y="9901"/>
                  </a:lnTo>
                  <a:lnTo>
                    <a:pt x="635546" y="44557"/>
                  </a:lnTo>
                  <a:lnTo>
                    <a:pt x="762656" y="32180"/>
                  </a:lnTo>
                  <a:lnTo>
                    <a:pt x="889765" y="34655"/>
                  </a:lnTo>
                </a:path>
              </a:pathLst>
            </a:custGeom>
            <a:ln w="35231" cap="flat">
              <a:solidFill>
                <a:srgbClr val="F26A21">
                  <a:alpha val="100000"/>
                </a:srgbClr>
              </a:solidFill>
              <a:prstDash val="solid"/>
              <a:round/>
            </a:ln>
          </p:spPr>
          <p:txBody>
            <a:bodyPr/>
            <a:lstStyle/>
            <a:p/>
          </p:txBody>
        </p:sp>
        <p:sp>
          <p:nvSpPr>
            <p:cNvPr id="320" name="pl320"/>
            <p:cNvSpPr/>
            <p:nvPr/>
          </p:nvSpPr>
          <p:spPr>
            <a:xfrm>
              <a:off x="1805681" y="1166444"/>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321" name="tx321"/>
            <p:cNvSpPr/>
            <p:nvPr/>
          </p:nvSpPr>
          <p:spPr>
            <a:xfrm>
              <a:off x="1789910" y="96133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322" name="tx322"/>
            <p:cNvSpPr/>
            <p:nvPr/>
          </p:nvSpPr>
          <p:spPr>
            <a:xfrm>
              <a:off x="1917020" y="96380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323" name="tx323"/>
            <p:cNvSpPr/>
            <p:nvPr/>
          </p:nvSpPr>
          <p:spPr>
            <a:xfrm>
              <a:off x="2044129" y="9662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324" name="tx324"/>
            <p:cNvSpPr/>
            <p:nvPr/>
          </p:nvSpPr>
          <p:spPr>
            <a:xfrm>
              <a:off x="2171238" y="96876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325" name="tx325"/>
            <p:cNvSpPr/>
            <p:nvPr/>
          </p:nvSpPr>
          <p:spPr>
            <a:xfrm>
              <a:off x="2298348" y="97123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326" name="tx326"/>
            <p:cNvSpPr/>
            <p:nvPr/>
          </p:nvSpPr>
          <p:spPr>
            <a:xfrm>
              <a:off x="2437527" y="100589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27" name="tx327"/>
            <p:cNvSpPr/>
            <p:nvPr/>
          </p:nvSpPr>
          <p:spPr>
            <a:xfrm>
              <a:off x="2582696" y="99351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28" name="tx328"/>
            <p:cNvSpPr/>
            <p:nvPr/>
          </p:nvSpPr>
          <p:spPr>
            <a:xfrm>
              <a:off x="2709805" y="995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29" name="rc329"/>
            <p:cNvSpPr/>
            <p:nvPr/>
          </p:nvSpPr>
          <p:spPr>
            <a:xfrm>
              <a:off x="1805681" y="1527005"/>
              <a:ext cx="978742" cy="367599"/>
            </a:xfrm>
            <a:prstGeom prst="rect">
              <a:avLst/>
            </a:prstGeom>
            <a:solidFill>
              <a:srgbClr val="EBEBEB">
                <a:alpha val="100000"/>
              </a:srgbClr>
            </a:solidFill>
          </p:spPr>
          <p:txBody>
            <a:bodyPr/>
            <a:lstStyle/>
            <a:p/>
          </p:txBody>
        </p:sp>
        <p:sp>
          <p:nvSpPr>
            <p:cNvPr id="330" name="pl330"/>
            <p:cNvSpPr/>
            <p:nvPr/>
          </p:nvSpPr>
          <p:spPr>
            <a:xfrm>
              <a:off x="1805681" y="184942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331" name="pl331"/>
            <p:cNvSpPr/>
            <p:nvPr/>
          </p:nvSpPr>
          <p:spPr>
            <a:xfrm>
              <a:off x="1805681" y="178754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332" name="pl332"/>
            <p:cNvSpPr/>
            <p:nvPr/>
          </p:nvSpPr>
          <p:spPr>
            <a:xfrm>
              <a:off x="1805681" y="172565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333" name="pl333"/>
            <p:cNvSpPr/>
            <p:nvPr/>
          </p:nvSpPr>
          <p:spPr>
            <a:xfrm>
              <a:off x="1805681" y="166377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334" name="pl334"/>
            <p:cNvSpPr/>
            <p:nvPr/>
          </p:nvSpPr>
          <p:spPr>
            <a:xfrm>
              <a:off x="1805681" y="160188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335" name="pl335"/>
            <p:cNvSpPr/>
            <p:nvPr/>
          </p:nvSpPr>
          <p:spPr>
            <a:xfrm>
              <a:off x="1805681" y="154000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336" name="pl336"/>
            <p:cNvSpPr/>
            <p:nvPr/>
          </p:nvSpPr>
          <p:spPr>
            <a:xfrm>
              <a:off x="1805681" y="188037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337" name="pl337"/>
            <p:cNvSpPr/>
            <p:nvPr/>
          </p:nvSpPr>
          <p:spPr>
            <a:xfrm>
              <a:off x="1805681" y="181848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338" name="pl338"/>
            <p:cNvSpPr/>
            <p:nvPr/>
          </p:nvSpPr>
          <p:spPr>
            <a:xfrm>
              <a:off x="1805681" y="175660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339" name="pl339"/>
            <p:cNvSpPr/>
            <p:nvPr/>
          </p:nvSpPr>
          <p:spPr>
            <a:xfrm>
              <a:off x="1805681" y="169471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340" name="pl340"/>
            <p:cNvSpPr/>
            <p:nvPr/>
          </p:nvSpPr>
          <p:spPr>
            <a:xfrm>
              <a:off x="1805681" y="163282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341" name="pl341"/>
            <p:cNvSpPr/>
            <p:nvPr/>
          </p:nvSpPr>
          <p:spPr>
            <a:xfrm>
              <a:off x="1805681" y="157094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342" name="pl342"/>
            <p:cNvSpPr/>
            <p:nvPr/>
          </p:nvSpPr>
          <p:spPr>
            <a:xfrm>
              <a:off x="1850169"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43" name="pl343"/>
            <p:cNvSpPr/>
            <p:nvPr/>
          </p:nvSpPr>
          <p:spPr>
            <a:xfrm>
              <a:off x="1977279"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44" name="pl344"/>
            <p:cNvSpPr/>
            <p:nvPr/>
          </p:nvSpPr>
          <p:spPr>
            <a:xfrm>
              <a:off x="2104388"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45" name="pl345"/>
            <p:cNvSpPr/>
            <p:nvPr/>
          </p:nvSpPr>
          <p:spPr>
            <a:xfrm>
              <a:off x="2231497"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46" name="pl346"/>
            <p:cNvSpPr/>
            <p:nvPr/>
          </p:nvSpPr>
          <p:spPr>
            <a:xfrm>
              <a:off x="2358607"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47" name="pl347"/>
            <p:cNvSpPr/>
            <p:nvPr/>
          </p:nvSpPr>
          <p:spPr>
            <a:xfrm>
              <a:off x="2485716"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48" name="pl348"/>
            <p:cNvSpPr/>
            <p:nvPr/>
          </p:nvSpPr>
          <p:spPr>
            <a:xfrm>
              <a:off x="2612826"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49" name="pl349"/>
            <p:cNvSpPr/>
            <p:nvPr/>
          </p:nvSpPr>
          <p:spPr>
            <a:xfrm>
              <a:off x="2739935"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50" name="pl350"/>
            <p:cNvSpPr/>
            <p:nvPr/>
          </p:nvSpPr>
          <p:spPr>
            <a:xfrm>
              <a:off x="1850169" y="1811059"/>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BEBEBE">
                  <a:alpha val="69803"/>
                </a:srgbClr>
              </a:solidFill>
              <a:prstDash val="solid"/>
              <a:round/>
            </a:ln>
          </p:spPr>
          <p:txBody>
            <a:bodyPr/>
            <a:lstStyle/>
            <a:p/>
          </p:txBody>
        </p:sp>
        <p:sp>
          <p:nvSpPr>
            <p:cNvPr id="351" name="pl351"/>
            <p:cNvSpPr/>
            <p:nvPr/>
          </p:nvSpPr>
          <p:spPr>
            <a:xfrm>
              <a:off x="1850169" y="1793731"/>
              <a:ext cx="889765" cy="61885"/>
            </a:xfrm>
            <a:custGeom>
              <a:avLst/>
              <a:pathLst>
                <a:path w="889765" h="61885">
                  <a:moveTo>
                    <a:pt x="0" y="39606"/>
                  </a:moveTo>
                  <a:lnTo>
                    <a:pt x="127109" y="61885"/>
                  </a:lnTo>
                  <a:lnTo>
                    <a:pt x="254218" y="0"/>
                  </a:lnTo>
                  <a:lnTo>
                    <a:pt x="381328" y="22278"/>
                  </a:lnTo>
                  <a:lnTo>
                    <a:pt x="508437" y="14852"/>
                  </a:lnTo>
                  <a:lnTo>
                    <a:pt x="635546" y="37131"/>
                  </a:lnTo>
                  <a:lnTo>
                    <a:pt x="762656" y="42082"/>
                  </a:lnTo>
                  <a:lnTo>
                    <a:pt x="889765" y="4950"/>
                  </a:lnTo>
                </a:path>
              </a:pathLst>
            </a:custGeom>
            <a:ln w="40651" cap="flat">
              <a:solidFill>
                <a:srgbClr val="BEBEBE">
                  <a:alpha val="69803"/>
                </a:srgbClr>
              </a:solidFill>
              <a:prstDash val="solid"/>
              <a:round/>
            </a:ln>
          </p:spPr>
          <p:txBody>
            <a:bodyPr/>
            <a:lstStyle/>
            <a:p/>
          </p:txBody>
        </p:sp>
        <p:sp>
          <p:nvSpPr>
            <p:cNvPr id="352" name="pl352"/>
            <p:cNvSpPr/>
            <p:nvPr/>
          </p:nvSpPr>
          <p:spPr>
            <a:xfrm>
              <a:off x="1850169" y="1793731"/>
              <a:ext cx="889765" cy="61885"/>
            </a:xfrm>
            <a:custGeom>
              <a:avLst/>
              <a:pathLst>
                <a:path w="889765" h="61885">
                  <a:moveTo>
                    <a:pt x="0" y="39606"/>
                  </a:moveTo>
                  <a:lnTo>
                    <a:pt x="127109" y="61885"/>
                  </a:lnTo>
                  <a:lnTo>
                    <a:pt x="254218" y="0"/>
                  </a:lnTo>
                  <a:lnTo>
                    <a:pt x="381328" y="22278"/>
                  </a:lnTo>
                  <a:lnTo>
                    <a:pt x="508437" y="14852"/>
                  </a:lnTo>
                  <a:lnTo>
                    <a:pt x="635546" y="37131"/>
                  </a:lnTo>
                  <a:lnTo>
                    <a:pt x="762656" y="42082"/>
                  </a:lnTo>
                  <a:lnTo>
                    <a:pt x="889765" y="4950"/>
                  </a:lnTo>
                </a:path>
              </a:pathLst>
            </a:custGeom>
            <a:ln w="35231" cap="flat">
              <a:solidFill>
                <a:srgbClr val="BEBEBE">
                  <a:alpha val="69803"/>
                </a:srgbClr>
              </a:solidFill>
              <a:prstDash val="solid"/>
              <a:round/>
            </a:ln>
          </p:spPr>
          <p:txBody>
            <a:bodyPr/>
            <a:lstStyle/>
            <a:p/>
          </p:txBody>
        </p:sp>
        <p:sp>
          <p:nvSpPr>
            <p:cNvPr id="353" name="pl353"/>
            <p:cNvSpPr/>
            <p:nvPr/>
          </p:nvSpPr>
          <p:spPr>
            <a:xfrm>
              <a:off x="1850169" y="1811059"/>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6B6B6B">
                  <a:alpha val="100000"/>
                </a:srgbClr>
              </a:solidFill>
              <a:prstDash val="solid"/>
              <a:round/>
            </a:ln>
          </p:spPr>
          <p:txBody>
            <a:bodyPr/>
            <a:lstStyle/>
            <a:p/>
          </p:txBody>
        </p:sp>
        <p:sp>
          <p:nvSpPr>
            <p:cNvPr id="354" name="pl354"/>
            <p:cNvSpPr/>
            <p:nvPr/>
          </p:nvSpPr>
          <p:spPr>
            <a:xfrm>
              <a:off x="1850169" y="1793731"/>
              <a:ext cx="889765" cy="61885"/>
            </a:xfrm>
            <a:custGeom>
              <a:avLst/>
              <a:pathLst>
                <a:path w="889765" h="61885">
                  <a:moveTo>
                    <a:pt x="0" y="39606"/>
                  </a:moveTo>
                  <a:lnTo>
                    <a:pt x="127109" y="61885"/>
                  </a:lnTo>
                  <a:lnTo>
                    <a:pt x="254218" y="0"/>
                  </a:lnTo>
                  <a:lnTo>
                    <a:pt x="381328" y="22278"/>
                  </a:lnTo>
                  <a:lnTo>
                    <a:pt x="508437" y="14852"/>
                  </a:lnTo>
                  <a:lnTo>
                    <a:pt x="635546" y="37131"/>
                  </a:lnTo>
                  <a:lnTo>
                    <a:pt x="762656" y="42082"/>
                  </a:lnTo>
                  <a:lnTo>
                    <a:pt x="889765" y="4950"/>
                  </a:lnTo>
                </a:path>
              </a:pathLst>
            </a:custGeom>
            <a:ln w="40651" cap="flat">
              <a:solidFill>
                <a:srgbClr val="000000">
                  <a:alpha val="100000"/>
                </a:srgbClr>
              </a:solidFill>
              <a:prstDash val="solid"/>
              <a:round/>
            </a:ln>
          </p:spPr>
          <p:txBody>
            <a:bodyPr/>
            <a:lstStyle/>
            <a:p/>
          </p:txBody>
        </p:sp>
        <p:sp>
          <p:nvSpPr>
            <p:cNvPr id="355" name="pl355"/>
            <p:cNvSpPr/>
            <p:nvPr/>
          </p:nvSpPr>
          <p:spPr>
            <a:xfrm>
              <a:off x="1850169" y="1793731"/>
              <a:ext cx="889765" cy="61885"/>
            </a:xfrm>
            <a:custGeom>
              <a:avLst/>
              <a:pathLst>
                <a:path w="889765" h="61885">
                  <a:moveTo>
                    <a:pt x="0" y="39606"/>
                  </a:moveTo>
                  <a:lnTo>
                    <a:pt x="127109" y="61885"/>
                  </a:lnTo>
                  <a:lnTo>
                    <a:pt x="254218" y="0"/>
                  </a:lnTo>
                  <a:lnTo>
                    <a:pt x="381328" y="22278"/>
                  </a:lnTo>
                  <a:lnTo>
                    <a:pt x="508437" y="14852"/>
                  </a:lnTo>
                  <a:lnTo>
                    <a:pt x="635546" y="37131"/>
                  </a:lnTo>
                  <a:lnTo>
                    <a:pt x="762656" y="42082"/>
                  </a:lnTo>
                  <a:lnTo>
                    <a:pt x="889765" y="4950"/>
                  </a:lnTo>
                </a:path>
              </a:pathLst>
            </a:custGeom>
            <a:ln w="35231" cap="flat">
              <a:solidFill>
                <a:srgbClr val="F26A21">
                  <a:alpha val="100000"/>
                </a:srgbClr>
              </a:solidFill>
              <a:prstDash val="solid"/>
              <a:round/>
            </a:ln>
          </p:spPr>
          <p:txBody>
            <a:bodyPr/>
            <a:lstStyle/>
            <a:p/>
          </p:txBody>
        </p:sp>
        <p:sp>
          <p:nvSpPr>
            <p:cNvPr id="356" name="pl356"/>
            <p:cNvSpPr/>
            <p:nvPr/>
          </p:nvSpPr>
          <p:spPr>
            <a:xfrm>
              <a:off x="1805681" y="1818485"/>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357" name="tx357"/>
            <p:cNvSpPr/>
            <p:nvPr/>
          </p:nvSpPr>
          <p:spPr>
            <a:xfrm>
              <a:off x="1801980" y="167030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358" name="tx358"/>
            <p:cNvSpPr/>
            <p:nvPr/>
          </p:nvSpPr>
          <p:spPr>
            <a:xfrm>
              <a:off x="1898960" y="1692588"/>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359" name="tx359"/>
            <p:cNvSpPr/>
            <p:nvPr/>
          </p:nvSpPr>
          <p:spPr>
            <a:xfrm>
              <a:off x="2044129" y="16307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360" name="tx360"/>
            <p:cNvSpPr/>
            <p:nvPr/>
          </p:nvSpPr>
          <p:spPr>
            <a:xfrm>
              <a:off x="2201368" y="16529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61" name="tx361"/>
            <p:cNvSpPr/>
            <p:nvPr/>
          </p:nvSpPr>
          <p:spPr>
            <a:xfrm>
              <a:off x="2328477" y="164555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62" name="tx362"/>
            <p:cNvSpPr/>
            <p:nvPr/>
          </p:nvSpPr>
          <p:spPr>
            <a:xfrm>
              <a:off x="2437527" y="166783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363" name="tx363"/>
            <p:cNvSpPr/>
            <p:nvPr/>
          </p:nvSpPr>
          <p:spPr>
            <a:xfrm>
              <a:off x="2564637" y="167278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364" name="tx364"/>
            <p:cNvSpPr/>
            <p:nvPr/>
          </p:nvSpPr>
          <p:spPr>
            <a:xfrm>
              <a:off x="2709805" y="16356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365" name="rc365"/>
            <p:cNvSpPr/>
            <p:nvPr/>
          </p:nvSpPr>
          <p:spPr>
            <a:xfrm>
              <a:off x="1805681" y="2179046"/>
              <a:ext cx="978742" cy="367599"/>
            </a:xfrm>
            <a:prstGeom prst="rect">
              <a:avLst/>
            </a:prstGeom>
            <a:solidFill>
              <a:srgbClr val="EBEBEB">
                <a:alpha val="100000"/>
              </a:srgbClr>
            </a:solidFill>
          </p:spPr>
          <p:txBody>
            <a:bodyPr/>
            <a:lstStyle/>
            <a:p/>
          </p:txBody>
        </p:sp>
        <p:sp>
          <p:nvSpPr>
            <p:cNvPr id="366" name="pl366"/>
            <p:cNvSpPr/>
            <p:nvPr/>
          </p:nvSpPr>
          <p:spPr>
            <a:xfrm>
              <a:off x="1805681" y="250146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367" name="pl367"/>
            <p:cNvSpPr/>
            <p:nvPr/>
          </p:nvSpPr>
          <p:spPr>
            <a:xfrm>
              <a:off x="1805681" y="243958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368" name="pl368"/>
            <p:cNvSpPr/>
            <p:nvPr/>
          </p:nvSpPr>
          <p:spPr>
            <a:xfrm>
              <a:off x="1805681" y="237769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369" name="pl369"/>
            <p:cNvSpPr/>
            <p:nvPr/>
          </p:nvSpPr>
          <p:spPr>
            <a:xfrm>
              <a:off x="1805681" y="231581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370" name="pl370"/>
            <p:cNvSpPr/>
            <p:nvPr/>
          </p:nvSpPr>
          <p:spPr>
            <a:xfrm>
              <a:off x="1805681" y="225392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371" name="pl371"/>
            <p:cNvSpPr/>
            <p:nvPr/>
          </p:nvSpPr>
          <p:spPr>
            <a:xfrm>
              <a:off x="1805681" y="219204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372" name="pl372"/>
            <p:cNvSpPr/>
            <p:nvPr/>
          </p:nvSpPr>
          <p:spPr>
            <a:xfrm>
              <a:off x="1805681" y="253241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373" name="pl373"/>
            <p:cNvSpPr/>
            <p:nvPr/>
          </p:nvSpPr>
          <p:spPr>
            <a:xfrm>
              <a:off x="1805681" y="247052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374" name="pl374"/>
            <p:cNvSpPr/>
            <p:nvPr/>
          </p:nvSpPr>
          <p:spPr>
            <a:xfrm>
              <a:off x="1805681" y="240864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375" name="pl375"/>
            <p:cNvSpPr/>
            <p:nvPr/>
          </p:nvSpPr>
          <p:spPr>
            <a:xfrm>
              <a:off x="1805681" y="234675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376" name="pl376"/>
            <p:cNvSpPr/>
            <p:nvPr/>
          </p:nvSpPr>
          <p:spPr>
            <a:xfrm>
              <a:off x="1805681" y="228487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377" name="pl377"/>
            <p:cNvSpPr/>
            <p:nvPr/>
          </p:nvSpPr>
          <p:spPr>
            <a:xfrm>
              <a:off x="1805681" y="222298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378" name="pl378"/>
            <p:cNvSpPr/>
            <p:nvPr/>
          </p:nvSpPr>
          <p:spPr>
            <a:xfrm>
              <a:off x="1850169"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79" name="pl379"/>
            <p:cNvSpPr/>
            <p:nvPr/>
          </p:nvSpPr>
          <p:spPr>
            <a:xfrm>
              <a:off x="1977279"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80" name="pl380"/>
            <p:cNvSpPr/>
            <p:nvPr/>
          </p:nvSpPr>
          <p:spPr>
            <a:xfrm>
              <a:off x="2104388"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81" name="pl381"/>
            <p:cNvSpPr/>
            <p:nvPr/>
          </p:nvSpPr>
          <p:spPr>
            <a:xfrm>
              <a:off x="2231497"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82" name="pl382"/>
            <p:cNvSpPr/>
            <p:nvPr/>
          </p:nvSpPr>
          <p:spPr>
            <a:xfrm>
              <a:off x="2358607"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83" name="pl383"/>
            <p:cNvSpPr/>
            <p:nvPr/>
          </p:nvSpPr>
          <p:spPr>
            <a:xfrm>
              <a:off x="2485716"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84" name="pl384"/>
            <p:cNvSpPr/>
            <p:nvPr/>
          </p:nvSpPr>
          <p:spPr>
            <a:xfrm>
              <a:off x="2612826"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85" name="pl385"/>
            <p:cNvSpPr/>
            <p:nvPr/>
          </p:nvSpPr>
          <p:spPr>
            <a:xfrm>
              <a:off x="2739935"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86" name="pl386"/>
            <p:cNvSpPr/>
            <p:nvPr/>
          </p:nvSpPr>
          <p:spPr>
            <a:xfrm>
              <a:off x="1850169" y="2463100"/>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BEBEBE">
                  <a:alpha val="69803"/>
                </a:srgbClr>
              </a:solidFill>
              <a:prstDash val="solid"/>
              <a:round/>
            </a:ln>
          </p:spPr>
          <p:txBody>
            <a:bodyPr/>
            <a:lstStyle/>
            <a:p/>
          </p:txBody>
        </p:sp>
        <p:sp>
          <p:nvSpPr>
            <p:cNvPr id="387" name="pl387"/>
            <p:cNvSpPr/>
            <p:nvPr/>
          </p:nvSpPr>
          <p:spPr>
            <a:xfrm>
              <a:off x="1850169" y="2428444"/>
              <a:ext cx="889765" cy="49508"/>
            </a:xfrm>
            <a:custGeom>
              <a:avLst/>
              <a:pathLst>
                <a:path w="889765" h="49508">
                  <a:moveTo>
                    <a:pt x="0" y="32180"/>
                  </a:moveTo>
                  <a:lnTo>
                    <a:pt x="127109" y="42082"/>
                  </a:lnTo>
                  <a:lnTo>
                    <a:pt x="254218" y="7426"/>
                  </a:lnTo>
                  <a:lnTo>
                    <a:pt x="381328" y="42082"/>
                  </a:lnTo>
                  <a:lnTo>
                    <a:pt x="508437" y="0"/>
                  </a:lnTo>
                  <a:lnTo>
                    <a:pt x="635546" y="49508"/>
                  </a:lnTo>
                  <a:lnTo>
                    <a:pt x="762656" y="37131"/>
                  </a:lnTo>
                  <a:lnTo>
                    <a:pt x="889765" y="39606"/>
                  </a:lnTo>
                </a:path>
              </a:pathLst>
            </a:custGeom>
            <a:ln w="40651" cap="flat">
              <a:solidFill>
                <a:srgbClr val="BEBEBE">
                  <a:alpha val="69803"/>
                </a:srgbClr>
              </a:solidFill>
              <a:prstDash val="solid"/>
              <a:round/>
            </a:ln>
          </p:spPr>
          <p:txBody>
            <a:bodyPr/>
            <a:lstStyle/>
            <a:p/>
          </p:txBody>
        </p:sp>
        <p:sp>
          <p:nvSpPr>
            <p:cNvPr id="388" name="pl388"/>
            <p:cNvSpPr/>
            <p:nvPr/>
          </p:nvSpPr>
          <p:spPr>
            <a:xfrm>
              <a:off x="1850169" y="2428444"/>
              <a:ext cx="889765" cy="49508"/>
            </a:xfrm>
            <a:custGeom>
              <a:avLst/>
              <a:pathLst>
                <a:path w="889765" h="49508">
                  <a:moveTo>
                    <a:pt x="0" y="32180"/>
                  </a:moveTo>
                  <a:lnTo>
                    <a:pt x="127109" y="42082"/>
                  </a:lnTo>
                  <a:lnTo>
                    <a:pt x="254218" y="7426"/>
                  </a:lnTo>
                  <a:lnTo>
                    <a:pt x="381328" y="42082"/>
                  </a:lnTo>
                  <a:lnTo>
                    <a:pt x="508437" y="0"/>
                  </a:lnTo>
                  <a:lnTo>
                    <a:pt x="635546" y="49508"/>
                  </a:lnTo>
                  <a:lnTo>
                    <a:pt x="762656" y="37131"/>
                  </a:lnTo>
                  <a:lnTo>
                    <a:pt x="889765" y="39606"/>
                  </a:lnTo>
                </a:path>
              </a:pathLst>
            </a:custGeom>
            <a:ln w="35231" cap="flat">
              <a:solidFill>
                <a:srgbClr val="BEBEBE">
                  <a:alpha val="69803"/>
                </a:srgbClr>
              </a:solidFill>
              <a:prstDash val="solid"/>
              <a:round/>
            </a:ln>
          </p:spPr>
          <p:txBody>
            <a:bodyPr/>
            <a:lstStyle/>
            <a:p/>
          </p:txBody>
        </p:sp>
        <p:sp>
          <p:nvSpPr>
            <p:cNvPr id="389" name="pl389"/>
            <p:cNvSpPr/>
            <p:nvPr/>
          </p:nvSpPr>
          <p:spPr>
            <a:xfrm>
              <a:off x="1850169" y="2463100"/>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6B6B6B">
                  <a:alpha val="100000"/>
                </a:srgbClr>
              </a:solidFill>
              <a:prstDash val="solid"/>
              <a:round/>
            </a:ln>
          </p:spPr>
          <p:txBody>
            <a:bodyPr/>
            <a:lstStyle/>
            <a:p/>
          </p:txBody>
        </p:sp>
        <p:sp>
          <p:nvSpPr>
            <p:cNvPr id="390" name="pl390"/>
            <p:cNvSpPr/>
            <p:nvPr/>
          </p:nvSpPr>
          <p:spPr>
            <a:xfrm>
              <a:off x="1850169" y="2428444"/>
              <a:ext cx="889765" cy="49508"/>
            </a:xfrm>
            <a:custGeom>
              <a:avLst/>
              <a:pathLst>
                <a:path w="889765" h="49508">
                  <a:moveTo>
                    <a:pt x="0" y="32180"/>
                  </a:moveTo>
                  <a:lnTo>
                    <a:pt x="127109" y="42082"/>
                  </a:lnTo>
                  <a:lnTo>
                    <a:pt x="254218" y="7426"/>
                  </a:lnTo>
                  <a:lnTo>
                    <a:pt x="381328" y="42082"/>
                  </a:lnTo>
                  <a:lnTo>
                    <a:pt x="508437" y="0"/>
                  </a:lnTo>
                  <a:lnTo>
                    <a:pt x="635546" y="49508"/>
                  </a:lnTo>
                  <a:lnTo>
                    <a:pt x="762656" y="37131"/>
                  </a:lnTo>
                  <a:lnTo>
                    <a:pt x="889765" y="39606"/>
                  </a:lnTo>
                </a:path>
              </a:pathLst>
            </a:custGeom>
            <a:ln w="40651" cap="flat">
              <a:solidFill>
                <a:srgbClr val="000000">
                  <a:alpha val="100000"/>
                </a:srgbClr>
              </a:solidFill>
              <a:prstDash val="solid"/>
              <a:round/>
            </a:ln>
          </p:spPr>
          <p:txBody>
            <a:bodyPr/>
            <a:lstStyle/>
            <a:p/>
          </p:txBody>
        </p:sp>
        <p:sp>
          <p:nvSpPr>
            <p:cNvPr id="391" name="pl391"/>
            <p:cNvSpPr/>
            <p:nvPr/>
          </p:nvSpPr>
          <p:spPr>
            <a:xfrm>
              <a:off x="1850169" y="2428444"/>
              <a:ext cx="889765" cy="49508"/>
            </a:xfrm>
            <a:custGeom>
              <a:avLst/>
              <a:pathLst>
                <a:path w="889765" h="49508">
                  <a:moveTo>
                    <a:pt x="0" y="32180"/>
                  </a:moveTo>
                  <a:lnTo>
                    <a:pt x="127109" y="42082"/>
                  </a:lnTo>
                  <a:lnTo>
                    <a:pt x="254218" y="7426"/>
                  </a:lnTo>
                  <a:lnTo>
                    <a:pt x="381328" y="42082"/>
                  </a:lnTo>
                  <a:lnTo>
                    <a:pt x="508437" y="0"/>
                  </a:lnTo>
                  <a:lnTo>
                    <a:pt x="635546" y="49508"/>
                  </a:lnTo>
                  <a:lnTo>
                    <a:pt x="762656" y="37131"/>
                  </a:lnTo>
                  <a:lnTo>
                    <a:pt x="889765" y="39606"/>
                  </a:lnTo>
                </a:path>
              </a:pathLst>
            </a:custGeom>
            <a:ln w="35231" cap="flat">
              <a:solidFill>
                <a:srgbClr val="F26A21">
                  <a:alpha val="100000"/>
                </a:srgbClr>
              </a:solidFill>
              <a:prstDash val="solid"/>
              <a:round/>
            </a:ln>
          </p:spPr>
          <p:txBody>
            <a:bodyPr/>
            <a:lstStyle/>
            <a:p/>
          </p:txBody>
        </p:sp>
        <p:sp>
          <p:nvSpPr>
            <p:cNvPr id="392" name="pl392"/>
            <p:cNvSpPr/>
            <p:nvPr/>
          </p:nvSpPr>
          <p:spPr>
            <a:xfrm>
              <a:off x="1805681" y="2470526"/>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393" name="tx393"/>
            <p:cNvSpPr/>
            <p:nvPr/>
          </p:nvSpPr>
          <p:spPr>
            <a:xfrm>
              <a:off x="1820040" y="229759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94" name="tx394"/>
            <p:cNvSpPr/>
            <p:nvPr/>
          </p:nvSpPr>
          <p:spPr>
            <a:xfrm>
              <a:off x="1947149" y="230749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95" name="tx395"/>
            <p:cNvSpPr/>
            <p:nvPr/>
          </p:nvSpPr>
          <p:spPr>
            <a:xfrm>
              <a:off x="2044129" y="22728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396" name="tx396"/>
            <p:cNvSpPr/>
            <p:nvPr/>
          </p:nvSpPr>
          <p:spPr>
            <a:xfrm>
              <a:off x="2201368" y="230749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97" name="tx397"/>
            <p:cNvSpPr/>
            <p:nvPr/>
          </p:nvSpPr>
          <p:spPr>
            <a:xfrm>
              <a:off x="2298348" y="226541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398" name="tx398"/>
            <p:cNvSpPr/>
            <p:nvPr/>
          </p:nvSpPr>
          <p:spPr>
            <a:xfrm>
              <a:off x="2437527" y="231492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99" name="tx399"/>
            <p:cNvSpPr/>
            <p:nvPr/>
          </p:nvSpPr>
          <p:spPr>
            <a:xfrm>
              <a:off x="2582696" y="230254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00" name="tx400"/>
            <p:cNvSpPr/>
            <p:nvPr/>
          </p:nvSpPr>
          <p:spPr>
            <a:xfrm>
              <a:off x="2709805" y="230502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01" name="rc401"/>
            <p:cNvSpPr/>
            <p:nvPr/>
          </p:nvSpPr>
          <p:spPr>
            <a:xfrm>
              <a:off x="1805681" y="2831086"/>
              <a:ext cx="978742" cy="367599"/>
            </a:xfrm>
            <a:prstGeom prst="rect">
              <a:avLst/>
            </a:prstGeom>
            <a:solidFill>
              <a:srgbClr val="EBEBEB">
                <a:alpha val="100000"/>
              </a:srgbClr>
            </a:solidFill>
          </p:spPr>
          <p:txBody>
            <a:bodyPr/>
            <a:lstStyle/>
            <a:p/>
          </p:txBody>
        </p:sp>
        <p:sp>
          <p:nvSpPr>
            <p:cNvPr id="402" name="pl402"/>
            <p:cNvSpPr/>
            <p:nvPr/>
          </p:nvSpPr>
          <p:spPr>
            <a:xfrm>
              <a:off x="1805681" y="315350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03" name="pl403"/>
            <p:cNvSpPr/>
            <p:nvPr/>
          </p:nvSpPr>
          <p:spPr>
            <a:xfrm>
              <a:off x="1805681" y="309162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04" name="pl404"/>
            <p:cNvSpPr/>
            <p:nvPr/>
          </p:nvSpPr>
          <p:spPr>
            <a:xfrm>
              <a:off x="1805681" y="302973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05" name="pl405"/>
            <p:cNvSpPr/>
            <p:nvPr/>
          </p:nvSpPr>
          <p:spPr>
            <a:xfrm>
              <a:off x="1805681" y="296785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06" name="pl406"/>
            <p:cNvSpPr/>
            <p:nvPr/>
          </p:nvSpPr>
          <p:spPr>
            <a:xfrm>
              <a:off x="1805681" y="290596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07" name="pl407"/>
            <p:cNvSpPr/>
            <p:nvPr/>
          </p:nvSpPr>
          <p:spPr>
            <a:xfrm>
              <a:off x="1805681" y="284408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08" name="pl408"/>
            <p:cNvSpPr/>
            <p:nvPr/>
          </p:nvSpPr>
          <p:spPr>
            <a:xfrm>
              <a:off x="1805681" y="318445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409" name="pl409"/>
            <p:cNvSpPr/>
            <p:nvPr/>
          </p:nvSpPr>
          <p:spPr>
            <a:xfrm>
              <a:off x="1805681" y="312256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410" name="pl410"/>
            <p:cNvSpPr/>
            <p:nvPr/>
          </p:nvSpPr>
          <p:spPr>
            <a:xfrm>
              <a:off x="1805681" y="306068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411" name="pl411"/>
            <p:cNvSpPr/>
            <p:nvPr/>
          </p:nvSpPr>
          <p:spPr>
            <a:xfrm>
              <a:off x="1805681" y="299879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412" name="pl412"/>
            <p:cNvSpPr/>
            <p:nvPr/>
          </p:nvSpPr>
          <p:spPr>
            <a:xfrm>
              <a:off x="1805681" y="293691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413" name="pl413"/>
            <p:cNvSpPr/>
            <p:nvPr/>
          </p:nvSpPr>
          <p:spPr>
            <a:xfrm>
              <a:off x="1805681" y="287502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414" name="pl414"/>
            <p:cNvSpPr/>
            <p:nvPr/>
          </p:nvSpPr>
          <p:spPr>
            <a:xfrm>
              <a:off x="1850169"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15" name="pl415"/>
            <p:cNvSpPr/>
            <p:nvPr/>
          </p:nvSpPr>
          <p:spPr>
            <a:xfrm>
              <a:off x="1977279"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16" name="pl416"/>
            <p:cNvSpPr/>
            <p:nvPr/>
          </p:nvSpPr>
          <p:spPr>
            <a:xfrm>
              <a:off x="2104388"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17" name="pl417"/>
            <p:cNvSpPr/>
            <p:nvPr/>
          </p:nvSpPr>
          <p:spPr>
            <a:xfrm>
              <a:off x="2231497"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18" name="pl418"/>
            <p:cNvSpPr/>
            <p:nvPr/>
          </p:nvSpPr>
          <p:spPr>
            <a:xfrm>
              <a:off x="2358607"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19" name="pl419"/>
            <p:cNvSpPr/>
            <p:nvPr/>
          </p:nvSpPr>
          <p:spPr>
            <a:xfrm>
              <a:off x="2485716"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20" name="pl420"/>
            <p:cNvSpPr/>
            <p:nvPr/>
          </p:nvSpPr>
          <p:spPr>
            <a:xfrm>
              <a:off x="2612826"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21" name="pl421"/>
            <p:cNvSpPr/>
            <p:nvPr/>
          </p:nvSpPr>
          <p:spPr>
            <a:xfrm>
              <a:off x="2739935"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22" name="pl422"/>
            <p:cNvSpPr/>
            <p:nvPr/>
          </p:nvSpPr>
          <p:spPr>
            <a:xfrm>
              <a:off x="1850169" y="3115140"/>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BEBEBE">
                  <a:alpha val="69803"/>
                </a:srgbClr>
              </a:solidFill>
              <a:prstDash val="solid"/>
              <a:round/>
            </a:ln>
          </p:spPr>
          <p:txBody>
            <a:bodyPr/>
            <a:lstStyle/>
            <a:p/>
          </p:txBody>
        </p:sp>
        <p:sp>
          <p:nvSpPr>
            <p:cNvPr id="423" name="pl423"/>
            <p:cNvSpPr/>
            <p:nvPr/>
          </p:nvSpPr>
          <p:spPr>
            <a:xfrm>
              <a:off x="1850169" y="3122567"/>
              <a:ext cx="889765" cy="2475"/>
            </a:xfrm>
            <a:custGeom>
              <a:avLst/>
              <a:pathLst>
                <a:path w="889765" h="2475">
                  <a:moveTo>
                    <a:pt x="0" y="0"/>
                  </a:moveTo>
                  <a:lnTo>
                    <a:pt x="127109" y="0"/>
                  </a:lnTo>
                  <a:lnTo>
                    <a:pt x="254218" y="0"/>
                  </a:lnTo>
                  <a:lnTo>
                    <a:pt x="381328" y="2475"/>
                  </a:lnTo>
                  <a:lnTo>
                    <a:pt x="508437" y="0"/>
                  </a:lnTo>
                  <a:lnTo>
                    <a:pt x="635546" y="0"/>
                  </a:lnTo>
                  <a:lnTo>
                    <a:pt x="762656" y="2475"/>
                  </a:lnTo>
                  <a:lnTo>
                    <a:pt x="889765" y="0"/>
                  </a:lnTo>
                </a:path>
              </a:pathLst>
            </a:custGeom>
            <a:ln w="40651" cap="flat">
              <a:solidFill>
                <a:srgbClr val="BEBEBE">
                  <a:alpha val="69803"/>
                </a:srgbClr>
              </a:solidFill>
              <a:prstDash val="solid"/>
              <a:round/>
            </a:ln>
          </p:spPr>
          <p:txBody>
            <a:bodyPr/>
            <a:lstStyle/>
            <a:p/>
          </p:txBody>
        </p:sp>
        <p:sp>
          <p:nvSpPr>
            <p:cNvPr id="424" name="pl424"/>
            <p:cNvSpPr/>
            <p:nvPr/>
          </p:nvSpPr>
          <p:spPr>
            <a:xfrm>
              <a:off x="1850169" y="3122567"/>
              <a:ext cx="889765" cy="2475"/>
            </a:xfrm>
            <a:custGeom>
              <a:avLst/>
              <a:pathLst>
                <a:path w="889765" h="2475">
                  <a:moveTo>
                    <a:pt x="0" y="0"/>
                  </a:moveTo>
                  <a:lnTo>
                    <a:pt x="127109" y="0"/>
                  </a:lnTo>
                  <a:lnTo>
                    <a:pt x="254218" y="0"/>
                  </a:lnTo>
                  <a:lnTo>
                    <a:pt x="381328" y="2475"/>
                  </a:lnTo>
                  <a:lnTo>
                    <a:pt x="508437" y="0"/>
                  </a:lnTo>
                  <a:lnTo>
                    <a:pt x="635546" y="0"/>
                  </a:lnTo>
                  <a:lnTo>
                    <a:pt x="762656" y="2475"/>
                  </a:lnTo>
                  <a:lnTo>
                    <a:pt x="889765" y="0"/>
                  </a:lnTo>
                </a:path>
              </a:pathLst>
            </a:custGeom>
            <a:ln w="35231" cap="flat">
              <a:solidFill>
                <a:srgbClr val="BEBEBE">
                  <a:alpha val="69803"/>
                </a:srgbClr>
              </a:solidFill>
              <a:prstDash val="solid"/>
              <a:round/>
            </a:ln>
          </p:spPr>
          <p:txBody>
            <a:bodyPr/>
            <a:lstStyle/>
            <a:p/>
          </p:txBody>
        </p:sp>
        <p:sp>
          <p:nvSpPr>
            <p:cNvPr id="425" name="pl425"/>
            <p:cNvSpPr/>
            <p:nvPr/>
          </p:nvSpPr>
          <p:spPr>
            <a:xfrm>
              <a:off x="1850169" y="3115140"/>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6B6B6B">
                  <a:alpha val="100000"/>
                </a:srgbClr>
              </a:solidFill>
              <a:prstDash val="solid"/>
              <a:round/>
            </a:ln>
          </p:spPr>
          <p:txBody>
            <a:bodyPr/>
            <a:lstStyle/>
            <a:p/>
          </p:txBody>
        </p:sp>
        <p:sp>
          <p:nvSpPr>
            <p:cNvPr id="426" name="pl426"/>
            <p:cNvSpPr/>
            <p:nvPr/>
          </p:nvSpPr>
          <p:spPr>
            <a:xfrm>
              <a:off x="1850169" y="3122567"/>
              <a:ext cx="889765" cy="2475"/>
            </a:xfrm>
            <a:custGeom>
              <a:avLst/>
              <a:pathLst>
                <a:path w="889765" h="2475">
                  <a:moveTo>
                    <a:pt x="0" y="0"/>
                  </a:moveTo>
                  <a:lnTo>
                    <a:pt x="127109" y="0"/>
                  </a:lnTo>
                  <a:lnTo>
                    <a:pt x="254218" y="0"/>
                  </a:lnTo>
                  <a:lnTo>
                    <a:pt x="381328" y="2475"/>
                  </a:lnTo>
                  <a:lnTo>
                    <a:pt x="508437" y="0"/>
                  </a:lnTo>
                  <a:lnTo>
                    <a:pt x="635546" y="0"/>
                  </a:lnTo>
                  <a:lnTo>
                    <a:pt x="762656" y="2475"/>
                  </a:lnTo>
                  <a:lnTo>
                    <a:pt x="889765" y="0"/>
                  </a:lnTo>
                </a:path>
              </a:pathLst>
            </a:custGeom>
            <a:ln w="40651" cap="flat">
              <a:solidFill>
                <a:srgbClr val="000000">
                  <a:alpha val="100000"/>
                </a:srgbClr>
              </a:solidFill>
              <a:prstDash val="solid"/>
              <a:round/>
            </a:ln>
          </p:spPr>
          <p:txBody>
            <a:bodyPr/>
            <a:lstStyle/>
            <a:p/>
          </p:txBody>
        </p:sp>
        <p:sp>
          <p:nvSpPr>
            <p:cNvPr id="427" name="pl427"/>
            <p:cNvSpPr/>
            <p:nvPr/>
          </p:nvSpPr>
          <p:spPr>
            <a:xfrm>
              <a:off x="1850169" y="3122567"/>
              <a:ext cx="889765" cy="2475"/>
            </a:xfrm>
            <a:custGeom>
              <a:avLst/>
              <a:pathLst>
                <a:path w="889765" h="2475">
                  <a:moveTo>
                    <a:pt x="0" y="0"/>
                  </a:moveTo>
                  <a:lnTo>
                    <a:pt x="127109" y="0"/>
                  </a:lnTo>
                  <a:lnTo>
                    <a:pt x="254218" y="0"/>
                  </a:lnTo>
                  <a:lnTo>
                    <a:pt x="381328" y="2475"/>
                  </a:lnTo>
                  <a:lnTo>
                    <a:pt x="508437" y="0"/>
                  </a:lnTo>
                  <a:lnTo>
                    <a:pt x="635546" y="0"/>
                  </a:lnTo>
                  <a:lnTo>
                    <a:pt x="762656" y="2475"/>
                  </a:lnTo>
                  <a:lnTo>
                    <a:pt x="889765" y="0"/>
                  </a:lnTo>
                </a:path>
              </a:pathLst>
            </a:custGeom>
            <a:ln w="35231" cap="flat">
              <a:solidFill>
                <a:srgbClr val="F26A21">
                  <a:alpha val="100000"/>
                </a:srgbClr>
              </a:solidFill>
              <a:prstDash val="solid"/>
              <a:round/>
            </a:ln>
          </p:spPr>
          <p:txBody>
            <a:bodyPr/>
            <a:lstStyle/>
            <a:p/>
          </p:txBody>
        </p:sp>
        <p:sp>
          <p:nvSpPr>
            <p:cNvPr id="428" name="pl428"/>
            <p:cNvSpPr/>
            <p:nvPr/>
          </p:nvSpPr>
          <p:spPr>
            <a:xfrm>
              <a:off x="1805681" y="3122567"/>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429" name="tx429"/>
            <p:cNvSpPr/>
            <p:nvPr/>
          </p:nvSpPr>
          <p:spPr>
            <a:xfrm>
              <a:off x="1820040" y="29595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30" name="tx430"/>
            <p:cNvSpPr/>
            <p:nvPr/>
          </p:nvSpPr>
          <p:spPr>
            <a:xfrm>
              <a:off x="1947149" y="29595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31" name="tx431"/>
            <p:cNvSpPr/>
            <p:nvPr/>
          </p:nvSpPr>
          <p:spPr>
            <a:xfrm>
              <a:off x="2074259" y="29595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32" name="tx432"/>
            <p:cNvSpPr/>
            <p:nvPr/>
          </p:nvSpPr>
          <p:spPr>
            <a:xfrm>
              <a:off x="2183309" y="296201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33" name="tx433"/>
            <p:cNvSpPr/>
            <p:nvPr/>
          </p:nvSpPr>
          <p:spPr>
            <a:xfrm>
              <a:off x="2328477" y="29595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34" name="tx434"/>
            <p:cNvSpPr/>
            <p:nvPr/>
          </p:nvSpPr>
          <p:spPr>
            <a:xfrm>
              <a:off x="2455587" y="29595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35" name="tx435"/>
            <p:cNvSpPr/>
            <p:nvPr/>
          </p:nvSpPr>
          <p:spPr>
            <a:xfrm>
              <a:off x="2564637" y="296201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36" name="tx436"/>
            <p:cNvSpPr/>
            <p:nvPr/>
          </p:nvSpPr>
          <p:spPr>
            <a:xfrm>
              <a:off x="2709805" y="29595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37" name="rc437"/>
            <p:cNvSpPr/>
            <p:nvPr/>
          </p:nvSpPr>
          <p:spPr>
            <a:xfrm>
              <a:off x="1805681" y="3483127"/>
              <a:ext cx="978742" cy="367599"/>
            </a:xfrm>
            <a:prstGeom prst="rect">
              <a:avLst/>
            </a:prstGeom>
            <a:solidFill>
              <a:srgbClr val="EBEBEB">
                <a:alpha val="100000"/>
              </a:srgbClr>
            </a:solidFill>
          </p:spPr>
          <p:txBody>
            <a:bodyPr/>
            <a:lstStyle/>
            <a:p/>
          </p:txBody>
        </p:sp>
        <p:sp>
          <p:nvSpPr>
            <p:cNvPr id="438" name="pl438"/>
            <p:cNvSpPr/>
            <p:nvPr/>
          </p:nvSpPr>
          <p:spPr>
            <a:xfrm>
              <a:off x="1805681" y="380555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39" name="pl439"/>
            <p:cNvSpPr/>
            <p:nvPr/>
          </p:nvSpPr>
          <p:spPr>
            <a:xfrm>
              <a:off x="1805681" y="374366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40" name="pl440"/>
            <p:cNvSpPr/>
            <p:nvPr/>
          </p:nvSpPr>
          <p:spPr>
            <a:xfrm>
              <a:off x="1805681" y="368177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41" name="pl441"/>
            <p:cNvSpPr/>
            <p:nvPr/>
          </p:nvSpPr>
          <p:spPr>
            <a:xfrm>
              <a:off x="1805681" y="361989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42" name="pl442"/>
            <p:cNvSpPr/>
            <p:nvPr/>
          </p:nvSpPr>
          <p:spPr>
            <a:xfrm>
              <a:off x="1805681" y="355800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43" name="pl443"/>
            <p:cNvSpPr/>
            <p:nvPr/>
          </p:nvSpPr>
          <p:spPr>
            <a:xfrm>
              <a:off x="1805681" y="349612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44" name="pl444"/>
            <p:cNvSpPr/>
            <p:nvPr/>
          </p:nvSpPr>
          <p:spPr>
            <a:xfrm>
              <a:off x="1805681" y="383649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445" name="pl445"/>
            <p:cNvSpPr/>
            <p:nvPr/>
          </p:nvSpPr>
          <p:spPr>
            <a:xfrm>
              <a:off x="1805681" y="377460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446" name="pl446"/>
            <p:cNvSpPr/>
            <p:nvPr/>
          </p:nvSpPr>
          <p:spPr>
            <a:xfrm>
              <a:off x="1805681" y="371272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447" name="pl447"/>
            <p:cNvSpPr/>
            <p:nvPr/>
          </p:nvSpPr>
          <p:spPr>
            <a:xfrm>
              <a:off x="1805681" y="365083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448" name="pl448"/>
            <p:cNvSpPr/>
            <p:nvPr/>
          </p:nvSpPr>
          <p:spPr>
            <a:xfrm>
              <a:off x="1805681" y="358895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449" name="pl449"/>
            <p:cNvSpPr/>
            <p:nvPr/>
          </p:nvSpPr>
          <p:spPr>
            <a:xfrm>
              <a:off x="1805681" y="352706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450" name="pl450"/>
            <p:cNvSpPr/>
            <p:nvPr/>
          </p:nvSpPr>
          <p:spPr>
            <a:xfrm>
              <a:off x="1850169"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51" name="pl451"/>
            <p:cNvSpPr/>
            <p:nvPr/>
          </p:nvSpPr>
          <p:spPr>
            <a:xfrm>
              <a:off x="1977279"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52" name="pl452"/>
            <p:cNvSpPr/>
            <p:nvPr/>
          </p:nvSpPr>
          <p:spPr>
            <a:xfrm>
              <a:off x="2104388"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53" name="pl453"/>
            <p:cNvSpPr/>
            <p:nvPr/>
          </p:nvSpPr>
          <p:spPr>
            <a:xfrm>
              <a:off x="2231497"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54" name="pl454"/>
            <p:cNvSpPr/>
            <p:nvPr/>
          </p:nvSpPr>
          <p:spPr>
            <a:xfrm>
              <a:off x="2358607"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55" name="pl455"/>
            <p:cNvSpPr/>
            <p:nvPr/>
          </p:nvSpPr>
          <p:spPr>
            <a:xfrm>
              <a:off x="2485716"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56" name="pl456"/>
            <p:cNvSpPr/>
            <p:nvPr/>
          </p:nvSpPr>
          <p:spPr>
            <a:xfrm>
              <a:off x="2612826"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57" name="pl457"/>
            <p:cNvSpPr/>
            <p:nvPr/>
          </p:nvSpPr>
          <p:spPr>
            <a:xfrm>
              <a:off x="2739935"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58" name="pl458"/>
            <p:cNvSpPr/>
            <p:nvPr/>
          </p:nvSpPr>
          <p:spPr>
            <a:xfrm>
              <a:off x="1850169" y="3767181"/>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BEBEBE">
                  <a:alpha val="69803"/>
                </a:srgbClr>
              </a:solidFill>
              <a:prstDash val="solid"/>
              <a:round/>
            </a:ln>
          </p:spPr>
          <p:txBody>
            <a:bodyPr/>
            <a:lstStyle/>
            <a:p/>
          </p:txBody>
        </p:sp>
        <p:sp>
          <p:nvSpPr>
            <p:cNvPr id="459" name="pl459"/>
            <p:cNvSpPr/>
            <p:nvPr/>
          </p:nvSpPr>
          <p:spPr>
            <a:xfrm>
              <a:off x="1850169" y="3735001"/>
              <a:ext cx="889765" cy="19803"/>
            </a:xfrm>
            <a:custGeom>
              <a:avLst/>
              <a:pathLst>
                <a:path w="889765" h="19803">
                  <a:moveTo>
                    <a:pt x="0" y="4950"/>
                  </a:moveTo>
                  <a:lnTo>
                    <a:pt x="127109" y="12377"/>
                  </a:lnTo>
                  <a:lnTo>
                    <a:pt x="254218" y="19803"/>
                  </a:lnTo>
                  <a:lnTo>
                    <a:pt x="381328" y="9901"/>
                  </a:lnTo>
                  <a:lnTo>
                    <a:pt x="508437" y="0"/>
                  </a:lnTo>
                  <a:lnTo>
                    <a:pt x="635546" y="14852"/>
                  </a:lnTo>
                  <a:lnTo>
                    <a:pt x="762656" y="14852"/>
                  </a:lnTo>
                  <a:lnTo>
                    <a:pt x="889765" y="14852"/>
                  </a:lnTo>
                </a:path>
              </a:pathLst>
            </a:custGeom>
            <a:ln w="40651" cap="flat">
              <a:solidFill>
                <a:srgbClr val="BEBEBE">
                  <a:alpha val="69803"/>
                </a:srgbClr>
              </a:solidFill>
              <a:prstDash val="solid"/>
              <a:round/>
            </a:ln>
          </p:spPr>
          <p:txBody>
            <a:bodyPr/>
            <a:lstStyle/>
            <a:p/>
          </p:txBody>
        </p:sp>
        <p:sp>
          <p:nvSpPr>
            <p:cNvPr id="460" name="pl460"/>
            <p:cNvSpPr/>
            <p:nvPr/>
          </p:nvSpPr>
          <p:spPr>
            <a:xfrm>
              <a:off x="1850169" y="3735001"/>
              <a:ext cx="889765" cy="19803"/>
            </a:xfrm>
            <a:custGeom>
              <a:avLst/>
              <a:pathLst>
                <a:path w="889765" h="19803">
                  <a:moveTo>
                    <a:pt x="0" y="4950"/>
                  </a:moveTo>
                  <a:lnTo>
                    <a:pt x="127109" y="12377"/>
                  </a:lnTo>
                  <a:lnTo>
                    <a:pt x="254218" y="19803"/>
                  </a:lnTo>
                  <a:lnTo>
                    <a:pt x="381328" y="9901"/>
                  </a:lnTo>
                  <a:lnTo>
                    <a:pt x="508437" y="0"/>
                  </a:lnTo>
                  <a:lnTo>
                    <a:pt x="635546" y="14852"/>
                  </a:lnTo>
                  <a:lnTo>
                    <a:pt x="762656" y="14852"/>
                  </a:lnTo>
                  <a:lnTo>
                    <a:pt x="889765" y="14852"/>
                  </a:lnTo>
                </a:path>
              </a:pathLst>
            </a:custGeom>
            <a:ln w="35231" cap="flat">
              <a:solidFill>
                <a:srgbClr val="BEBEBE">
                  <a:alpha val="69803"/>
                </a:srgbClr>
              </a:solidFill>
              <a:prstDash val="solid"/>
              <a:round/>
            </a:ln>
          </p:spPr>
          <p:txBody>
            <a:bodyPr/>
            <a:lstStyle/>
            <a:p/>
          </p:txBody>
        </p:sp>
        <p:sp>
          <p:nvSpPr>
            <p:cNvPr id="461" name="pl461"/>
            <p:cNvSpPr/>
            <p:nvPr/>
          </p:nvSpPr>
          <p:spPr>
            <a:xfrm>
              <a:off x="1850169" y="3767181"/>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6B6B6B">
                  <a:alpha val="100000"/>
                </a:srgbClr>
              </a:solidFill>
              <a:prstDash val="solid"/>
              <a:round/>
            </a:ln>
          </p:spPr>
          <p:txBody>
            <a:bodyPr/>
            <a:lstStyle/>
            <a:p/>
          </p:txBody>
        </p:sp>
        <p:sp>
          <p:nvSpPr>
            <p:cNvPr id="462" name="pl462"/>
            <p:cNvSpPr/>
            <p:nvPr/>
          </p:nvSpPr>
          <p:spPr>
            <a:xfrm>
              <a:off x="1850169" y="3735001"/>
              <a:ext cx="889765" cy="19803"/>
            </a:xfrm>
            <a:custGeom>
              <a:avLst/>
              <a:pathLst>
                <a:path w="889765" h="19803">
                  <a:moveTo>
                    <a:pt x="0" y="4950"/>
                  </a:moveTo>
                  <a:lnTo>
                    <a:pt x="127109" y="12377"/>
                  </a:lnTo>
                  <a:lnTo>
                    <a:pt x="254218" y="19803"/>
                  </a:lnTo>
                  <a:lnTo>
                    <a:pt x="381328" y="9901"/>
                  </a:lnTo>
                  <a:lnTo>
                    <a:pt x="508437" y="0"/>
                  </a:lnTo>
                  <a:lnTo>
                    <a:pt x="635546" y="14852"/>
                  </a:lnTo>
                  <a:lnTo>
                    <a:pt x="762656" y="14852"/>
                  </a:lnTo>
                  <a:lnTo>
                    <a:pt x="889765" y="14852"/>
                  </a:lnTo>
                </a:path>
              </a:pathLst>
            </a:custGeom>
            <a:ln w="40651" cap="flat">
              <a:solidFill>
                <a:srgbClr val="000000">
                  <a:alpha val="100000"/>
                </a:srgbClr>
              </a:solidFill>
              <a:prstDash val="solid"/>
              <a:round/>
            </a:ln>
          </p:spPr>
          <p:txBody>
            <a:bodyPr/>
            <a:lstStyle/>
            <a:p/>
          </p:txBody>
        </p:sp>
        <p:sp>
          <p:nvSpPr>
            <p:cNvPr id="463" name="pl463"/>
            <p:cNvSpPr/>
            <p:nvPr/>
          </p:nvSpPr>
          <p:spPr>
            <a:xfrm>
              <a:off x="1850169" y="3735001"/>
              <a:ext cx="889765" cy="19803"/>
            </a:xfrm>
            <a:custGeom>
              <a:avLst/>
              <a:pathLst>
                <a:path w="889765" h="19803">
                  <a:moveTo>
                    <a:pt x="0" y="4950"/>
                  </a:moveTo>
                  <a:lnTo>
                    <a:pt x="127109" y="12377"/>
                  </a:lnTo>
                  <a:lnTo>
                    <a:pt x="254218" y="19803"/>
                  </a:lnTo>
                  <a:lnTo>
                    <a:pt x="381328" y="9901"/>
                  </a:lnTo>
                  <a:lnTo>
                    <a:pt x="508437" y="0"/>
                  </a:lnTo>
                  <a:lnTo>
                    <a:pt x="635546" y="14852"/>
                  </a:lnTo>
                  <a:lnTo>
                    <a:pt x="762656" y="14852"/>
                  </a:lnTo>
                  <a:lnTo>
                    <a:pt x="889765" y="14852"/>
                  </a:lnTo>
                </a:path>
              </a:pathLst>
            </a:custGeom>
            <a:ln w="35231" cap="flat">
              <a:solidFill>
                <a:srgbClr val="F26A21">
                  <a:alpha val="100000"/>
                </a:srgbClr>
              </a:solidFill>
              <a:prstDash val="solid"/>
              <a:round/>
            </a:ln>
          </p:spPr>
          <p:txBody>
            <a:bodyPr/>
            <a:lstStyle/>
            <a:p/>
          </p:txBody>
        </p:sp>
        <p:sp>
          <p:nvSpPr>
            <p:cNvPr id="464" name="pl464"/>
            <p:cNvSpPr/>
            <p:nvPr/>
          </p:nvSpPr>
          <p:spPr>
            <a:xfrm>
              <a:off x="1805681" y="3774608"/>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465" name="tx465"/>
            <p:cNvSpPr/>
            <p:nvPr/>
          </p:nvSpPr>
          <p:spPr>
            <a:xfrm>
              <a:off x="1789910" y="357692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466" name="tx466"/>
            <p:cNvSpPr/>
            <p:nvPr/>
          </p:nvSpPr>
          <p:spPr>
            <a:xfrm>
              <a:off x="1921043" y="3584350"/>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467" name="tx467"/>
            <p:cNvSpPr/>
            <p:nvPr/>
          </p:nvSpPr>
          <p:spPr>
            <a:xfrm>
              <a:off x="2074259" y="35917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468" name="tx468"/>
            <p:cNvSpPr/>
            <p:nvPr/>
          </p:nvSpPr>
          <p:spPr>
            <a:xfrm>
              <a:off x="2171238" y="358187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469" name="tx469"/>
            <p:cNvSpPr/>
            <p:nvPr/>
          </p:nvSpPr>
          <p:spPr>
            <a:xfrm>
              <a:off x="2298348" y="357197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470" name="tx470"/>
            <p:cNvSpPr/>
            <p:nvPr/>
          </p:nvSpPr>
          <p:spPr>
            <a:xfrm>
              <a:off x="2425457" y="358682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471" name="tx471"/>
            <p:cNvSpPr/>
            <p:nvPr/>
          </p:nvSpPr>
          <p:spPr>
            <a:xfrm>
              <a:off x="2552567" y="358682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472" name="tx472"/>
            <p:cNvSpPr/>
            <p:nvPr/>
          </p:nvSpPr>
          <p:spPr>
            <a:xfrm>
              <a:off x="2679676" y="358682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473" name="rc473"/>
            <p:cNvSpPr/>
            <p:nvPr/>
          </p:nvSpPr>
          <p:spPr>
            <a:xfrm>
              <a:off x="1805681" y="4135168"/>
              <a:ext cx="978742" cy="367599"/>
            </a:xfrm>
            <a:prstGeom prst="rect">
              <a:avLst/>
            </a:prstGeom>
            <a:solidFill>
              <a:srgbClr val="EBEBEB">
                <a:alpha val="100000"/>
              </a:srgbClr>
            </a:solidFill>
          </p:spPr>
          <p:txBody>
            <a:bodyPr/>
            <a:lstStyle/>
            <a:p/>
          </p:txBody>
        </p:sp>
        <p:sp>
          <p:nvSpPr>
            <p:cNvPr id="474" name="pl474"/>
            <p:cNvSpPr/>
            <p:nvPr/>
          </p:nvSpPr>
          <p:spPr>
            <a:xfrm>
              <a:off x="1805681" y="445759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75" name="pl475"/>
            <p:cNvSpPr/>
            <p:nvPr/>
          </p:nvSpPr>
          <p:spPr>
            <a:xfrm>
              <a:off x="1805681" y="439570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76" name="pl476"/>
            <p:cNvSpPr/>
            <p:nvPr/>
          </p:nvSpPr>
          <p:spPr>
            <a:xfrm>
              <a:off x="1805681" y="433382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77" name="pl477"/>
            <p:cNvSpPr/>
            <p:nvPr/>
          </p:nvSpPr>
          <p:spPr>
            <a:xfrm>
              <a:off x="1805681" y="427193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78" name="pl478"/>
            <p:cNvSpPr/>
            <p:nvPr/>
          </p:nvSpPr>
          <p:spPr>
            <a:xfrm>
              <a:off x="1805681" y="421005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79" name="pl479"/>
            <p:cNvSpPr/>
            <p:nvPr/>
          </p:nvSpPr>
          <p:spPr>
            <a:xfrm>
              <a:off x="1805681" y="414816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80" name="pl480"/>
            <p:cNvSpPr/>
            <p:nvPr/>
          </p:nvSpPr>
          <p:spPr>
            <a:xfrm>
              <a:off x="1805681" y="448853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481" name="pl481"/>
            <p:cNvSpPr/>
            <p:nvPr/>
          </p:nvSpPr>
          <p:spPr>
            <a:xfrm>
              <a:off x="1805681" y="442664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482" name="pl482"/>
            <p:cNvSpPr/>
            <p:nvPr/>
          </p:nvSpPr>
          <p:spPr>
            <a:xfrm>
              <a:off x="1805681" y="436476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483" name="pl483"/>
            <p:cNvSpPr/>
            <p:nvPr/>
          </p:nvSpPr>
          <p:spPr>
            <a:xfrm>
              <a:off x="1805681" y="430287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484" name="pl484"/>
            <p:cNvSpPr/>
            <p:nvPr/>
          </p:nvSpPr>
          <p:spPr>
            <a:xfrm>
              <a:off x="1805681" y="424099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485" name="pl485"/>
            <p:cNvSpPr/>
            <p:nvPr/>
          </p:nvSpPr>
          <p:spPr>
            <a:xfrm>
              <a:off x="1805681" y="417910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486" name="pl486"/>
            <p:cNvSpPr/>
            <p:nvPr/>
          </p:nvSpPr>
          <p:spPr>
            <a:xfrm>
              <a:off x="1850169"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87" name="pl487"/>
            <p:cNvSpPr/>
            <p:nvPr/>
          </p:nvSpPr>
          <p:spPr>
            <a:xfrm>
              <a:off x="1977279"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88" name="pl488"/>
            <p:cNvSpPr/>
            <p:nvPr/>
          </p:nvSpPr>
          <p:spPr>
            <a:xfrm>
              <a:off x="2104388"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89" name="pl489"/>
            <p:cNvSpPr/>
            <p:nvPr/>
          </p:nvSpPr>
          <p:spPr>
            <a:xfrm>
              <a:off x="2231497"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90" name="pl490"/>
            <p:cNvSpPr/>
            <p:nvPr/>
          </p:nvSpPr>
          <p:spPr>
            <a:xfrm>
              <a:off x="2358607"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91" name="pl491"/>
            <p:cNvSpPr/>
            <p:nvPr/>
          </p:nvSpPr>
          <p:spPr>
            <a:xfrm>
              <a:off x="2485716"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92" name="pl492"/>
            <p:cNvSpPr/>
            <p:nvPr/>
          </p:nvSpPr>
          <p:spPr>
            <a:xfrm>
              <a:off x="2612826"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93" name="pl493"/>
            <p:cNvSpPr/>
            <p:nvPr/>
          </p:nvSpPr>
          <p:spPr>
            <a:xfrm>
              <a:off x="2739935"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94" name="pl494"/>
            <p:cNvSpPr/>
            <p:nvPr/>
          </p:nvSpPr>
          <p:spPr>
            <a:xfrm>
              <a:off x="1850169" y="4419222"/>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BEBEBE">
                  <a:alpha val="69803"/>
                </a:srgbClr>
              </a:solidFill>
              <a:prstDash val="solid"/>
              <a:round/>
            </a:ln>
          </p:spPr>
          <p:txBody>
            <a:bodyPr/>
            <a:lstStyle/>
            <a:p/>
          </p:txBody>
        </p:sp>
        <p:sp>
          <p:nvSpPr>
            <p:cNvPr id="495" name="pl495"/>
            <p:cNvSpPr/>
            <p:nvPr/>
          </p:nvSpPr>
          <p:spPr>
            <a:xfrm>
              <a:off x="1850169" y="4342484"/>
              <a:ext cx="889765" cy="108918"/>
            </a:xfrm>
            <a:custGeom>
              <a:avLst/>
              <a:pathLst>
                <a:path w="889765" h="108918">
                  <a:moveTo>
                    <a:pt x="0" y="89114"/>
                  </a:moveTo>
                  <a:lnTo>
                    <a:pt x="127109" y="81688"/>
                  </a:lnTo>
                  <a:lnTo>
                    <a:pt x="254218" y="71787"/>
                  </a:lnTo>
                  <a:lnTo>
                    <a:pt x="381328" y="49508"/>
                  </a:lnTo>
                  <a:lnTo>
                    <a:pt x="508437" y="0"/>
                  </a:lnTo>
                  <a:lnTo>
                    <a:pt x="635546" y="96541"/>
                  </a:lnTo>
                  <a:lnTo>
                    <a:pt x="762656" y="108918"/>
                  </a:lnTo>
                  <a:lnTo>
                    <a:pt x="889765" y="108918"/>
                  </a:lnTo>
                </a:path>
              </a:pathLst>
            </a:custGeom>
            <a:ln w="40651" cap="flat">
              <a:solidFill>
                <a:srgbClr val="BEBEBE">
                  <a:alpha val="69803"/>
                </a:srgbClr>
              </a:solidFill>
              <a:prstDash val="solid"/>
              <a:round/>
            </a:ln>
          </p:spPr>
          <p:txBody>
            <a:bodyPr/>
            <a:lstStyle/>
            <a:p/>
          </p:txBody>
        </p:sp>
        <p:sp>
          <p:nvSpPr>
            <p:cNvPr id="496" name="pl496"/>
            <p:cNvSpPr/>
            <p:nvPr/>
          </p:nvSpPr>
          <p:spPr>
            <a:xfrm>
              <a:off x="1850169" y="4342484"/>
              <a:ext cx="889765" cy="108918"/>
            </a:xfrm>
            <a:custGeom>
              <a:avLst/>
              <a:pathLst>
                <a:path w="889765" h="108918">
                  <a:moveTo>
                    <a:pt x="0" y="89114"/>
                  </a:moveTo>
                  <a:lnTo>
                    <a:pt x="127109" y="81688"/>
                  </a:lnTo>
                  <a:lnTo>
                    <a:pt x="254218" y="71787"/>
                  </a:lnTo>
                  <a:lnTo>
                    <a:pt x="381328" y="49508"/>
                  </a:lnTo>
                  <a:lnTo>
                    <a:pt x="508437" y="0"/>
                  </a:lnTo>
                  <a:lnTo>
                    <a:pt x="635546" y="96541"/>
                  </a:lnTo>
                  <a:lnTo>
                    <a:pt x="762656" y="108918"/>
                  </a:lnTo>
                  <a:lnTo>
                    <a:pt x="889765" y="108918"/>
                  </a:lnTo>
                </a:path>
              </a:pathLst>
            </a:custGeom>
            <a:ln w="35231" cap="flat">
              <a:solidFill>
                <a:srgbClr val="BEBEBE">
                  <a:alpha val="69803"/>
                </a:srgbClr>
              </a:solidFill>
              <a:prstDash val="solid"/>
              <a:round/>
            </a:ln>
          </p:spPr>
          <p:txBody>
            <a:bodyPr/>
            <a:lstStyle/>
            <a:p/>
          </p:txBody>
        </p:sp>
        <p:sp>
          <p:nvSpPr>
            <p:cNvPr id="497" name="pl497"/>
            <p:cNvSpPr/>
            <p:nvPr/>
          </p:nvSpPr>
          <p:spPr>
            <a:xfrm>
              <a:off x="1850169" y="4419222"/>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6B6B6B">
                  <a:alpha val="100000"/>
                </a:srgbClr>
              </a:solidFill>
              <a:prstDash val="solid"/>
              <a:round/>
            </a:ln>
          </p:spPr>
          <p:txBody>
            <a:bodyPr/>
            <a:lstStyle/>
            <a:p/>
          </p:txBody>
        </p:sp>
        <p:sp>
          <p:nvSpPr>
            <p:cNvPr id="498" name="pl498"/>
            <p:cNvSpPr/>
            <p:nvPr/>
          </p:nvSpPr>
          <p:spPr>
            <a:xfrm>
              <a:off x="1850169" y="4342484"/>
              <a:ext cx="889765" cy="108918"/>
            </a:xfrm>
            <a:custGeom>
              <a:avLst/>
              <a:pathLst>
                <a:path w="889765" h="108918">
                  <a:moveTo>
                    <a:pt x="0" y="89114"/>
                  </a:moveTo>
                  <a:lnTo>
                    <a:pt x="127109" y="81688"/>
                  </a:lnTo>
                  <a:lnTo>
                    <a:pt x="254218" y="71787"/>
                  </a:lnTo>
                  <a:lnTo>
                    <a:pt x="381328" y="49508"/>
                  </a:lnTo>
                  <a:lnTo>
                    <a:pt x="508437" y="0"/>
                  </a:lnTo>
                  <a:lnTo>
                    <a:pt x="635546" y="96541"/>
                  </a:lnTo>
                  <a:lnTo>
                    <a:pt x="762656" y="108918"/>
                  </a:lnTo>
                  <a:lnTo>
                    <a:pt x="889765" y="108918"/>
                  </a:lnTo>
                </a:path>
              </a:pathLst>
            </a:custGeom>
            <a:ln w="40651" cap="flat">
              <a:solidFill>
                <a:srgbClr val="000000">
                  <a:alpha val="100000"/>
                </a:srgbClr>
              </a:solidFill>
              <a:prstDash val="solid"/>
              <a:round/>
            </a:ln>
          </p:spPr>
          <p:txBody>
            <a:bodyPr/>
            <a:lstStyle/>
            <a:p/>
          </p:txBody>
        </p:sp>
        <p:sp>
          <p:nvSpPr>
            <p:cNvPr id="499" name="pl499"/>
            <p:cNvSpPr/>
            <p:nvPr/>
          </p:nvSpPr>
          <p:spPr>
            <a:xfrm>
              <a:off x="1850169" y="4342484"/>
              <a:ext cx="889765" cy="108918"/>
            </a:xfrm>
            <a:custGeom>
              <a:avLst/>
              <a:pathLst>
                <a:path w="889765" h="108918">
                  <a:moveTo>
                    <a:pt x="0" y="89114"/>
                  </a:moveTo>
                  <a:lnTo>
                    <a:pt x="127109" y="81688"/>
                  </a:lnTo>
                  <a:lnTo>
                    <a:pt x="254218" y="71787"/>
                  </a:lnTo>
                  <a:lnTo>
                    <a:pt x="381328" y="49508"/>
                  </a:lnTo>
                  <a:lnTo>
                    <a:pt x="508437" y="0"/>
                  </a:lnTo>
                  <a:lnTo>
                    <a:pt x="635546" y="96541"/>
                  </a:lnTo>
                  <a:lnTo>
                    <a:pt x="762656" y="108918"/>
                  </a:lnTo>
                  <a:lnTo>
                    <a:pt x="889765" y="108918"/>
                  </a:lnTo>
                </a:path>
              </a:pathLst>
            </a:custGeom>
            <a:ln w="35231" cap="flat">
              <a:solidFill>
                <a:srgbClr val="F26A21">
                  <a:alpha val="100000"/>
                </a:srgbClr>
              </a:solidFill>
              <a:prstDash val="solid"/>
              <a:round/>
            </a:ln>
          </p:spPr>
          <p:txBody>
            <a:bodyPr/>
            <a:lstStyle/>
            <a:p/>
          </p:txBody>
        </p:sp>
        <p:sp>
          <p:nvSpPr>
            <p:cNvPr id="500" name="pl500"/>
            <p:cNvSpPr/>
            <p:nvPr/>
          </p:nvSpPr>
          <p:spPr>
            <a:xfrm>
              <a:off x="1805681" y="4426648"/>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501" name="tx501"/>
            <p:cNvSpPr/>
            <p:nvPr/>
          </p:nvSpPr>
          <p:spPr>
            <a:xfrm>
              <a:off x="1801980" y="426857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02" name="tx502"/>
            <p:cNvSpPr/>
            <p:nvPr/>
          </p:nvSpPr>
          <p:spPr>
            <a:xfrm>
              <a:off x="1947149" y="42611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03" name="tx503"/>
            <p:cNvSpPr/>
            <p:nvPr/>
          </p:nvSpPr>
          <p:spPr>
            <a:xfrm>
              <a:off x="2074259" y="42512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504" name="tx504"/>
            <p:cNvSpPr/>
            <p:nvPr/>
          </p:nvSpPr>
          <p:spPr>
            <a:xfrm>
              <a:off x="2171238" y="422896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505" name="tx505"/>
            <p:cNvSpPr/>
            <p:nvPr/>
          </p:nvSpPr>
          <p:spPr>
            <a:xfrm>
              <a:off x="2298348" y="417945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34</a:t>
              </a:r>
            </a:p>
          </p:txBody>
        </p:sp>
        <p:sp>
          <p:nvSpPr>
            <p:cNvPr id="506" name="tx506"/>
            <p:cNvSpPr/>
            <p:nvPr/>
          </p:nvSpPr>
          <p:spPr>
            <a:xfrm>
              <a:off x="2437527" y="427599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507" name="tx507"/>
            <p:cNvSpPr/>
            <p:nvPr/>
          </p:nvSpPr>
          <p:spPr>
            <a:xfrm>
              <a:off x="2534507" y="4288374"/>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508" name="tx508"/>
            <p:cNvSpPr/>
            <p:nvPr/>
          </p:nvSpPr>
          <p:spPr>
            <a:xfrm>
              <a:off x="2661617" y="4288374"/>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509" name="rc509"/>
            <p:cNvSpPr/>
            <p:nvPr/>
          </p:nvSpPr>
          <p:spPr>
            <a:xfrm>
              <a:off x="1805681" y="4787209"/>
              <a:ext cx="978742" cy="367599"/>
            </a:xfrm>
            <a:prstGeom prst="rect">
              <a:avLst/>
            </a:prstGeom>
            <a:solidFill>
              <a:srgbClr val="EBEBEB">
                <a:alpha val="100000"/>
              </a:srgbClr>
            </a:solidFill>
          </p:spPr>
          <p:txBody>
            <a:bodyPr/>
            <a:lstStyle/>
            <a:p/>
          </p:txBody>
        </p:sp>
        <p:sp>
          <p:nvSpPr>
            <p:cNvPr id="510" name="pl510"/>
            <p:cNvSpPr/>
            <p:nvPr/>
          </p:nvSpPr>
          <p:spPr>
            <a:xfrm>
              <a:off x="1805681" y="510963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511" name="pl511"/>
            <p:cNvSpPr/>
            <p:nvPr/>
          </p:nvSpPr>
          <p:spPr>
            <a:xfrm>
              <a:off x="1805681" y="504774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512" name="pl512"/>
            <p:cNvSpPr/>
            <p:nvPr/>
          </p:nvSpPr>
          <p:spPr>
            <a:xfrm>
              <a:off x="1805681" y="498586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513" name="pl513"/>
            <p:cNvSpPr/>
            <p:nvPr/>
          </p:nvSpPr>
          <p:spPr>
            <a:xfrm>
              <a:off x="1805681" y="492397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514" name="pl514"/>
            <p:cNvSpPr/>
            <p:nvPr/>
          </p:nvSpPr>
          <p:spPr>
            <a:xfrm>
              <a:off x="1805681" y="486209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515" name="pl515"/>
            <p:cNvSpPr/>
            <p:nvPr/>
          </p:nvSpPr>
          <p:spPr>
            <a:xfrm>
              <a:off x="1805681" y="480020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516" name="pl516"/>
            <p:cNvSpPr/>
            <p:nvPr/>
          </p:nvSpPr>
          <p:spPr>
            <a:xfrm>
              <a:off x="1805681" y="514057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517" name="pl517"/>
            <p:cNvSpPr/>
            <p:nvPr/>
          </p:nvSpPr>
          <p:spPr>
            <a:xfrm>
              <a:off x="1805681" y="507868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518" name="pl518"/>
            <p:cNvSpPr/>
            <p:nvPr/>
          </p:nvSpPr>
          <p:spPr>
            <a:xfrm>
              <a:off x="1805681" y="501680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519" name="pl519"/>
            <p:cNvSpPr/>
            <p:nvPr/>
          </p:nvSpPr>
          <p:spPr>
            <a:xfrm>
              <a:off x="1805681" y="495491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520" name="pl520"/>
            <p:cNvSpPr/>
            <p:nvPr/>
          </p:nvSpPr>
          <p:spPr>
            <a:xfrm>
              <a:off x="1805681" y="489303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521" name="pl521"/>
            <p:cNvSpPr/>
            <p:nvPr/>
          </p:nvSpPr>
          <p:spPr>
            <a:xfrm>
              <a:off x="1805681" y="483114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522" name="pl522"/>
            <p:cNvSpPr/>
            <p:nvPr/>
          </p:nvSpPr>
          <p:spPr>
            <a:xfrm>
              <a:off x="1850169"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23" name="pl523"/>
            <p:cNvSpPr/>
            <p:nvPr/>
          </p:nvSpPr>
          <p:spPr>
            <a:xfrm>
              <a:off x="1977279"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24" name="pl524"/>
            <p:cNvSpPr/>
            <p:nvPr/>
          </p:nvSpPr>
          <p:spPr>
            <a:xfrm>
              <a:off x="2104388"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25" name="pl525"/>
            <p:cNvSpPr/>
            <p:nvPr/>
          </p:nvSpPr>
          <p:spPr>
            <a:xfrm>
              <a:off x="2231497"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26" name="pl526"/>
            <p:cNvSpPr/>
            <p:nvPr/>
          </p:nvSpPr>
          <p:spPr>
            <a:xfrm>
              <a:off x="2358607"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27" name="pl527"/>
            <p:cNvSpPr/>
            <p:nvPr/>
          </p:nvSpPr>
          <p:spPr>
            <a:xfrm>
              <a:off x="2485716"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28" name="pl528"/>
            <p:cNvSpPr/>
            <p:nvPr/>
          </p:nvSpPr>
          <p:spPr>
            <a:xfrm>
              <a:off x="2612826"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29" name="pl529"/>
            <p:cNvSpPr/>
            <p:nvPr/>
          </p:nvSpPr>
          <p:spPr>
            <a:xfrm>
              <a:off x="2739935"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30" name="pl530"/>
            <p:cNvSpPr/>
            <p:nvPr/>
          </p:nvSpPr>
          <p:spPr>
            <a:xfrm>
              <a:off x="1850169" y="5071263"/>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BEBEBE">
                  <a:alpha val="69803"/>
                </a:srgbClr>
              </a:solidFill>
              <a:prstDash val="solid"/>
              <a:round/>
            </a:ln>
          </p:spPr>
          <p:txBody>
            <a:bodyPr/>
            <a:lstStyle/>
            <a:p/>
          </p:txBody>
        </p:sp>
        <p:sp>
          <p:nvSpPr>
            <p:cNvPr id="531" name="pl531"/>
            <p:cNvSpPr/>
            <p:nvPr/>
          </p:nvSpPr>
          <p:spPr>
            <a:xfrm>
              <a:off x="1850169" y="5068788"/>
              <a:ext cx="889765" cy="19803"/>
            </a:xfrm>
            <a:custGeom>
              <a:avLst/>
              <a:pathLst>
                <a:path w="889765" h="19803">
                  <a:moveTo>
                    <a:pt x="0" y="14852"/>
                  </a:moveTo>
                  <a:lnTo>
                    <a:pt x="127109" y="9901"/>
                  </a:lnTo>
                  <a:lnTo>
                    <a:pt x="254218" y="9901"/>
                  </a:lnTo>
                  <a:lnTo>
                    <a:pt x="381328" y="19803"/>
                  </a:lnTo>
                  <a:lnTo>
                    <a:pt x="508437" y="9901"/>
                  </a:lnTo>
                  <a:lnTo>
                    <a:pt x="635546" y="0"/>
                  </a:lnTo>
                  <a:lnTo>
                    <a:pt x="762656" y="9901"/>
                  </a:lnTo>
                  <a:lnTo>
                    <a:pt x="889765" y="9901"/>
                  </a:lnTo>
                </a:path>
              </a:pathLst>
            </a:custGeom>
            <a:ln w="40651" cap="flat">
              <a:solidFill>
                <a:srgbClr val="BEBEBE">
                  <a:alpha val="69803"/>
                </a:srgbClr>
              </a:solidFill>
              <a:prstDash val="solid"/>
              <a:round/>
            </a:ln>
          </p:spPr>
          <p:txBody>
            <a:bodyPr/>
            <a:lstStyle/>
            <a:p/>
          </p:txBody>
        </p:sp>
        <p:sp>
          <p:nvSpPr>
            <p:cNvPr id="532" name="pl532"/>
            <p:cNvSpPr/>
            <p:nvPr/>
          </p:nvSpPr>
          <p:spPr>
            <a:xfrm>
              <a:off x="1850169" y="5068788"/>
              <a:ext cx="889765" cy="19803"/>
            </a:xfrm>
            <a:custGeom>
              <a:avLst/>
              <a:pathLst>
                <a:path w="889765" h="19803">
                  <a:moveTo>
                    <a:pt x="0" y="14852"/>
                  </a:moveTo>
                  <a:lnTo>
                    <a:pt x="127109" y="9901"/>
                  </a:lnTo>
                  <a:lnTo>
                    <a:pt x="254218" y="9901"/>
                  </a:lnTo>
                  <a:lnTo>
                    <a:pt x="381328" y="19803"/>
                  </a:lnTo>
                  <a:lnTo>
                    <a:pt x="508437" y="9901"/>
                  </a:lnTo>
                  <a:lnTo>
                    <a:pt x="635546" y="0"/>
                  </a:lnTo>
                  <a:lnTo>
                    <a:pt x="762656" y="9901"/>
                  </a:lnTo>
                  <a:lnTo>
                    <a:pt x="889765" y="9901"/>
                  </a:lnTo>
                </a:path>
              </a:pathLst>
            </a:custGeom>
            <a:ln w="35231" cap="flat">
              <a:solidFill>
                <a:srgbClr val="BEBEBE">
                  <a:alpha val="69803"/>
                </a:srgbClr>
              </a:solidFill>
              <a:prstDash val="solid"/>
              <a:round/>
            </a:ln>
          </p:spPr>
          <p:txBody>
            <a:bodyPr/>
            <a:lstStyle/>
            <a:p/>
          </p:txBody>
        </p:sp>
        <p:sp>
          <p:nvSpPr>
            <p:cNvPr id="533" name="pl533"/>
            <p:cNvSpPr/>
            <p:nvPr/>
          </p:nvSpPr>
          <p:spPr>
            <a:xfrm>
              <a:off x="1850169" y="5071263"/>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6B6B6B">
                  <a:alpha val="100000"/>
                </a:srgbClr>
              </a:solidFill>
              <a:prstDash val="solid"/>
              <a:round/>
            </a:ln>
          </p:spPr>
          <p:txBody>
            <a:bodyPr/>
            <a:lstStyle/>
            <a:p/>
          </p:txBody>
        </p:sp>
        <p:sp>
          <p:nvSpPr>
            <p:cNvPr id="534" name="pl534"/>
            <p:cNvSpPr/>
            <p:nvPr/>
          </p:nvSpPr>
          <p:spPr>
            <a:xfrm>
              <a:off x="1850169" y="5068788"/>
              <a:ext cx="889765" cy="19803"/>
            </a:xfrm>
            <a:custGeom>
              <a:avLst/>
              <a:pathLst>
                <a:path w="889765" h="19803">
                  <a:moveTo>
                    <a:pt x="0" y="14852"/>
                  </a:moveTo>
                  <a:lnTo>
                    <a:pt x="127109" y="9901"/>
                  </a:lnTo>
                  <a:lnTo>
                    <a:pt x="254218" y="9901"/>
                  </a:lnTo>
                  <a:lnTo>
                    <a:pt x="381328" y="19803"/>
                  </a:lnTo>
                  <a:lnTo>
                    <a:pt x="508437" y="9901"/>
                  </a:lnTo>
                  <a:lnTo>
                    <a:pt x="635546" y="0"/>
                  </a:lnTo>
                  <a:lnTo>
                    <a:pt x="762656" y="9901"/>
                  </a:lnTo>
                  <a:lnTo>
                    <a:pt x="889765" y="9901"/>
                  </a:lnTo>
                </a:path>
              </a:pathLst>
            </a:custGeom>
            <a:ln w="40651" cap="flat">
              <a:solidFill>
                <a:srgbClr val="000000">
                  <a:alpha val="100000"/>
                </a:srgbClr>
              </a:solidFill>
              <a:prstDash val="solid"/>
              <a:round/>
            </a:ln>
          </p:spPr>
          <p:txBody>
            <a:bodyPr/>
            <a:lstStyle/>
            <a:p/>
          </p:txBody>
        </p:sp>
        <p:sp>
          <p:nvSpPr>
            <p:cNvPr id="535" name="pl535"/>
            <p:cNvSpPr/>
            <p:nvPr/>
          </p:nvSpPr>
          <p:spPr>
            <a:xfrm>
              <a:off x="1850169" y="5068788"/>
              <a:ext cx="889765" cy="19803"/>
            </a:xfrm>
            <a:custGeom>
              <a:avLst/>
              <a:pathLst>
                <a:path w="889765" h="19803">
                  <a:moveTo>
                    <a:pt x="0" y="14852"/>
                  </a:moveTo>
                  <a:lnTo>
                    <a:pt x="127109" y="9901"/>
                  </a:lnTo>
                  <a:lnTo>
                    <a:pt x="254218" y="9901"/>
                  </a:lnTo>
                  <a:lnTo>
                    <a:pt x="381328" y="19803"/>
                  </a:lnTo>
                  <a:lnTo>
                    <a:pt x="508437" y="9901"/>
                  </a:lnTo>
                  <a:lnTo>
                    <a:pt x="635546" y="0"/>
                  </a:lnTo>
                  <a:lnTo>
                    <a:pt x="762656" y="9901"/>
                  </a:lnTo>
                  <a:lnTo>
                    <a:pt x="889765" y="9901"/>
                  </a:lnTo>
                </a:path>
              </a:pathLst>
            </a:custGeom>
            <a:ln w="35231" cap="flat">
              <a:solidFill>
                <a:srgbClr val="F26A21">
                  <a:alpha val="100000"/>
                </a:srgbClr>
              </a:solidFill>
              <a:prstDash val="solid"/>
              <a:round/>
            </a:ln>
          </p:spPr>
          <p:txBody>
            <a:bodyPr/>
            <a:lstStyle/>
            <a:p/>
          </p:txBody>
        </p:sp>
        <p:sp>
          <p:nvSpPr>
            <p:cNvPr id="536" name="pl536"/>
            <p:cNvSpPr/>
            <p:nvPr/>
          </p:nvSpPr>
          <p:spPr>
            <a:xfrm>
              <a:off x="1805681" y="5078689"/>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537" name="tx537"/>
            <p:cNvSpPr/>
            <p:nvPr/>
          </p:nvSpPr>
          <p:spPr>
            <a:xfrm>
              <a:off x="1801980" y="492061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38" name="tx538"/>
            <p:cNvSpPr/>
            <p:nvPr/>
          </p:nvSpPr>
          <p:spPr>
            <a:xfrm>
              <a:off x="1947149" y="49156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39" name="tx539"/>
            <p:cNvSpPr/>
            <p:nvPr/>
          </p:nvSpPr>
          <p:spPr>
            <a:xfrm>
              <a:off x="2074259" y="49156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40" name="tx540"/>
            <p:cNvSpPr/>
            <p:nvPr/>
          </p:nvSpPr>
          <p:spPr>
            <a:xfrm>
              <a:off x="2183309" y="492556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41" name="tx541"/>
            <p:cNvSpPr/>
            <p:nvPr/>
          </p:nvSpPr>
          <p:spPr>
            <a:xfrm>
              <a:off x="2328477" y="49156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42" name="tx542"/>
            <p:cNvSpPr/>
            <p:nvPr/>
          </p:nvSpPr>
          <p:spPr>
            <a:xfrm>
              <a:off x="2455587" y="49057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43" name="tx543"/>
            <p:cNvSpPr/>
            <p:nvPr/>
          </p:nvSpPr>
          <p:spPr>
            <a:xfrm>
              <a:off x="2582696" y="49156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44" name="tx544"/>
            <p:cNvSpPr/>
            <p:nvPr/>
          </p:nvSpPr>
          <p:spPr>
            <a:xfrm>
              <a:off x="2709805" y="49156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45" name="rc545"/>
            <p:cNvSpPr/>
            <p:nvPr/>
          </p:nvSpPr>
          <p:spPr>
            <a:xfrm>
              <a:off x="1805681" y="5439250"/>
              <a:ext cx="978742" cy="367599"/>
            </a:xfrm>
            <a:prstGeom prst="rect">
              <a:avLst/>
            </a:prstGeom>
            <a:solidFill>
              <a:srgbClr val="EBEBEB">
                <a:alpha val="100000"/>
              </a:srgbClr>
            </a:solidFill>
          </p:spPr>
          <p:txBody>
            <a:bodyPr/>
            <a:lstStyle/>
            <a:p/>
          </p:txBody>
        </p:sp>
        <p:sp>
          <p:nvSpPr>
            <p:cNvPr id="546" name="pl546"/>
            <p:cNvSpPr/>
            <p:nvPr/>
          </p:nvSpPr>
          <p:spPr>
            <a:xfrm>
              <a:off x="1805681" y="576167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547" name="pl547"/>
            <p:cNvSpPr/>
            <p:nvPr/>
          </p:nvSpPr>
          <p:spPr>
            <a:xfrm>
              <a:off x="1805681" y="569978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548" name="pl548"/>
            <p:cNvSpPr/>
            <p:nvPr/>
          </p:nvSpPr>
          <p:spPr>
            <a:xfrm>
              <a:off x="1805681" y="563790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549" name="pl549"/>
            <p:cNvSpPr/>
            <p:nvPr/>
          </p:nvSpPr>
          <p:spPr>
            <a:xfrm>
              <a:off x="1805681" y="557601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550" name="pl550"/>
            <p:cNvSpPr/>
            <p:nvPr/>
          </p:nvSpPr>
          <p:spPr>
            <a:xfrm>
              <a:off x="1805681" y="551413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551" name="pl551"/>
            <p:cNvSpPr/>
            <p:nvPr/>
          </p:nvSpPr>
          <p:spPr>
            <a:xfrm>
              <a:off x="1805681" y="545224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552" name="pl552"/>
            <p:cNvSpPr/>
            <p:nvPr/>
          </p:nvSpPr>
          <p:spPr>
            <a:xfrm>
              <a:off x="1805681" y="579261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553" name="pl553"/>
            <p:cNvSpPr/>
            <p:nvPr/>
          </p:nvSpPr>
          <p:spPr>
            <a:xfrm>
              <a:off x="1805681" y="573073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554" name="pl554"/>
            <p:cNvSpPr/>
            <p:nvPr/>
          </p:nvSpPr>
          <p:spPr>
            <a:xfrm>
              <a:off x="1805681" y="566884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555" name="pl555"/>
            <p:cNvSpPr/>
            <p:nvPr/>
          </p:nvSpPr>
          <p:spPr>
            <a:xfrm>
              <a:off x="1805681" y="560695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556" name="pl556"/>
            <p:cNvSpPr/>
            <p:nvPr/>
          </p:nvSpPr>
          <p:spPr>
            <a:xfrm>
              <a:off x="1805681" y="554507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557" name="pl557"/>
            <p:cNvSpPr/>
            <p:nvPr/>
          </p:nvSpPr>
          <p:spPr>
            <a:xfrm>
              <a:off x="1805681" y="548318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558" name="pl558"/>
            <p:cNvSpPr/>
            <p:nvPr/>
          </p:nvSpPr>
          <p:spPr>
            <a:xfrm>
              <a:off x="1850169"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59" name="pl559"/>
            <p:cNvSpPr/>
            <p:nvPr/>
          </p:nvSpPr>
          <p:spPr>
            <a:xfrm>
              <a:off x="1977279"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60" name="pl560"/>
            <p:cNvSpPr/>
            <p:nvPr/>
          </p:nvSpPr>
          <p:spPr>
            <a:xfrm>
              <a:off x="2104388"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61" name="pl561"/>
            <p:cNvSpPr/>
            <p:nvPr/>
          </p:nvSpPr>
          <p:spPr>
            <a:xfrm>
              <a:off x="2231497"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62" name="pl562"/>
            <p:cNvSpPr/>
            <p:nvPr/>
          </p:nvSpPr>
          <p:spPr>
            <a:xfrm>
              <a:off x="2358607"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63" name="pl563"/>
            <p:cNvSpPr/>
            <p:nvPr/>
          </p:nvSpPr>
          <p:spPr>
            <a:xfrm>
              <a:off x="2485716"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64" name="pl564"/>
            <p:cNvSpPr/>
            <p:nvPr/>
          </p:nvSpPr>
          <p:spPr>
            <a:xfrm>
              <a:off x="2612826"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65" name="pl565"/>
            <p:cNvSpPr/>
            <p:nvPr/>
          </p:nvSpPr>
          <p:spPr>
            <a:xfrm>
              <a:off x="2739935"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66" name="pl566"/>
            <p:cNvSpPr/>
            <p:nvPr/>
          </p:nvSpPr>
          <p:spPr>
            <a:xfrm>
              <a:off x="1850169" y="5723304"/>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BEBEBE">
                  <a:alpha val="69803"/>
                </a:srgbClr>
              </a:solidFill>
              <a:prstDash val="solid"/>
              <a:round/>
            </a:ln>
          </p:spPr>
          <p:txBody>
            <a:bodyPr/>
            <a:lstStyle/>
            <a:p/>
          </p:txBody>
        </p:sp>
        <p:sp>
          <p:nvSpPr>
            <p:cNvPr id="567" name="pl567"/>
            <p:cNvSpPr/>
            <p:nvPr/>
          </p:nvSpPr>
          <p:spPr>
            <a:xfrm>
              <a:off x="1850169" y="5720829"/>
              <a:ext cx="889765" cy="69311"/>
            </a:xfrm>
            <a:custGeom>
              <a:avLst/>
              <a:pathLst>
                <a:path w="889765" h="69311">
                  <a:moveTo>
                    <a:pt x="0" y="69311"/>
                  </a:moveTo>
                  <a:lnTo>
                    <a:pt x="127109" y="7426"/>
                  </a:lnTo>
                  <a:lnTo>
                    <a:pt x="254218" y="12377"/>
                  </a:lnTo>
                  <a:lnTo>
                    <a:pt x="381328" y="14852"/>
                  </a:lnTo>
                  <a:lnTo>
                    <a:pt x="508437" y="0"/>
                  </a:lnTo>
                  <a:lnTo>
                    <a:pt x="635546" y="17327"/>
                  </a:lnTo>
                  <a:lnTo>
                    <a:pt x="762656" y="7426"/>
                  </a:lnTo>
                  <a:lnTo>
                    <a:pt x="889765" y="7426"/>
                  </a:lnTo>
                </a:path>
              </a:pathLst>
            </a:custGeom>
            <a:ln w="40651" cap="flat">
              <a:solidFill>
                <a:srgbClr val="BEBEBE">
                  <a:alpha val="69803"/>
                </a:srgbClr>
              </a:solidFill>
              <a:prstDash val="solid"/>
              <a:round/>
            </a:ln>
          </p:spPr>
          <p:txBody>
            <a:bodyPr/>
            <a:lstStyle/>
            <a:p/>
          </p:txBody>
        </p:sp>
        <p:sp>
          <p:nvSpPr>
            <p:cNvPr id="568" name="pl568"/>
            <p:cNvSpPr/>
            <p:nvPr/>
          </p:nvSpPr>
          <p:spPr>
            <a:xfrm>
              <a:off x="1850169" y="5720829"/>
              <a:ext cx="889765" cy="69311"/>
            </a:xfrm>
            <a:custGeom>
              <a:avLst/>
              <a:pathLst>
                <a:path w="889765" h="69311">
                  <a:moveTo>
                    <a:pt x="0" y="69311"/>
                  </a:moveTo>
                  <a:lnTo>
                    <a:pt x="127109" y="7426"/>
                  </a:lnTo>
                  <a:lnTo>
                    <a:pt x="254218" y="12377"/>
                  </a:lnTo>
                  <a:lnTo>
                    <a:pt x="381328" y="14852"/>
                  </a:lnTo>
                  <a:lnTo>
                    <a:pt x="508437" y="0"/>
                  </a:lnTo>
                  <a:lnTo>
                    <a:pt x="635546" y="17327"/>
                  </a:lnTo>
                  <a:lnTo>
                    <a:pt x="762656" y="7426"/>
                  </a:lnTo>
                  <a:lnTo>
                    <a:pt x="889765" y="7426"/>
                  </a:lnTo>
                </a:path>
              </a:pathLst>
            </a:custGeom>
            <a:ln w="35231" cap="flat">
              <a:solidFill>
                <a:srgbClr val="BEBEBE">
                  <a:alpha val="69803"/>
                </a:srgbClr>
              </a:solidFill>
              <a:prstDash val="solid"/>
              <a:round/>
            </a:ln>
          </p:spPr>
          <p:txBody>
            <a:bodyPr/>
            <a:lstStyle/>
            <a:p/>
          </p:txBody>
        </p:sp>
        <p:sp>
          <p:nvSpPr>
            <p:cNvPr id="569" name="pl569"/>
            <p:cNvSpPr/>
            <p:nvPr/>
          </p:nvSpPr>
          <p:spPr>
            <a:xfrm>
              <a:off x="1850169" y="5723304"/>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6B6B6B">
                  <a:alpha val="100000"/>
                </a:srgbClr>
              </a:solidFill>
              <a:prstDash val="solid"/>
              <a:round/>
            </a:ln>
          </p:spPr>
          <p:txBody>
            <a:bodyPr/>
            <a:lstStyle/>
            <a:p/>
          </p:txBody>
        </p:sp>
        <p:sp>
          <p:nvSpPr>
            <p:cNvPr id="570" name="pl570"/>
            <p:cNvSpPr/>
            <p:nvPr/>
          </p:nvSpPr>
          <p:spPr>
            <a:xfrm>
              <a:off x="1850169" y="5720829"/>
              <a:ext cx="889765" cy="69311"/>
            </a:xfrm>
            <a:custGeom>
              <a:avLst/>
              <a:pathLst>
                <a:path w="889765" h="69311">
                  <a:moveTo>
                    <a:pt x="0" y="69311"/>
                  </a:moveTo>
                  <a:lnTo>
                    <a:pt x="127109" y="7426"/>
                  </a:lnTo>
                  <a:lnTo>
                    <a:pt x="254218" y="12377"/>
                  </a:lnTo>
                  <a:lnTo>
                    <a:pt x="381328" y="14852"/>
                  </a:lnTo>
                  <a:lnTo>
                    <a:pt x="508437" y="0"/>
                  </a:lnTo>
                  <a:lnTo>
                    <a:pt x="635546" y="17327"/>
                  </a:lnTo>
                  <a:lnTo>
                    <a:pt x="762656" y="7426"/>
                  </a:lnTo>
                  <a:lnTo>
                    <a:pt x="889765" y="7426"/>
                  </a:lnTo>
                </a:path>
              </a:pathLst>
            </a:custGeom>
            <a:ln w="40651" cap="flat">
              <a:solidFill>
                <a:srgbClr val="000000">
                  <a:alpha val="100000"/>
                </a:srgbClr>
              </a:solidFill>
              <a:prstDash val="solid"/>
              <a:round/>
            </a:ln>
          </p:spPr>
          <p:txBody>
            <a:bodyPr/>
            <a:lstStyle/>
            <a:p/>
          </p:txBody>
        </p:sp>
        <p:sp>
          <p:nvSpPr>
            <p:cNvPr id="571" name="pl571"/>
            <p:cNvSpPr/>
            <p:nvPr/>
          </p:nvSpPr>
          <p:spPr>
            <a:xfrm>
              <a:off x="1850169" y="5720829"/>
              <a:ext cx="889765" cy="69311"/>
            </a:xfrm>
            <a:custGeom>
              <a:avLst/>
              <a:pathLst>
                <a:path w="889765" h="69311">
                  <a:moveTo>
                    <a:pt x="0" y="69311"/>
                  </a:moveTo>
                  <a:lnTo>
                    <a:pt x="127109" y="7426"/>
                  </a:lnTo>
                  <a:lnTo>
                    <a:pt x="254218" y="12377"/>
                  </a:lnTo>
                  <a:lnTo>
                    <a:pt x="381328" y="14852"/>
                  </a:lnTo>
                  <a:lnTo>
                    <a:pt x="508437" y="0"/>
                  </a:lnTo>
                  <a:lnTo>
                    <a:pt x="635546" y="17327"/>
                  </a:lnTo>
                  <a:lnTo>
                    <a:pt x="762656" y="7426"/>
                  </a:lnTo>
                  <a:lnTo>
                    <a:pt x="889765" y="7426"/>
                  </a:lnTo>
                </a:path>
              </a:pathLst>
            </a:custGeom>
            <a:ln w="35231" cap="flat">
              <a:solidFill>
                <a:srgbClr val="F26A21">
                  <a:alpha val="100000"/>
                </a:srgbClr>
              </a:solidFill>
              <a:prstDash val="solid"/>
              <a:round/>
            </a:ln>
          </p:spPr>
          <p:txBody>
            <a:bodyPr/>
            <a:lstStyle/>
            <a:p/>
          </p:txBody>
        </p:sp>
        <p:sp>
          <p:nvSpPr>
            <p:cNvPr id="572" name="pl572"/>
            <p:cNvSpPr/>
            <p:nvPr/>
          </p:nvSpPr>
          <p:spPr>
            <a:xfrm>
              <a:off x="1805681" y="5730730"/>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573" name="tx573"/>
            <p:cNvSpPr/>
            <p:nvPr/>
          </p:nvSpPr>
          <p:spPr>
            <a:xfrm>
              <a:off x="1771851" y="5627112"/>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-24</a:t>
              </a:r>
            </a:p>
          </p:txBody>
        </p:sp>
        <p:sp>
          <p:nvSpPr>
            <p:cNvPr id="574" name="tx574"/>
            <p:cNvSpPr/>
            <p:nvPr/>
          </p:nvSpPr>
          <p:spPr>
            <a:xfrm>
              <a:off x="1947149" y="55652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75" name="tx575"/>
            <p:cNvSpPr/>
            <p:nvPr/>
          </p:nvSpPr>
          <p:spPr>
            <a:xfrm>
              <a:off x="2056199" y="557017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76" name="tx576"/>
            <p:cNvSpPr/>
            <p:nvPr/>
          </p:nvSpPr>
          <p:spPr>
            <a:xfrm>
              <a:off x="2183309" y="557265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77" name="tx577"/>
            <p:cNvSpPr/>
            <p:nvPr/>
          </p:nvSpPr>
          <p:spPr>
            <a:xfrm>
              <a:off x="2328477" y="55578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78" name="tx578"/>
            <p:cNvSpPr/>
            <p:nvPr/>
          </p:nvSpPr>
          <p:spPr>
            <a:xfrm>
              <a:off x="2437527" y="557512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79" name="tx579"/>
            <p:cNvSpPr/>
            <p:nvPr/>
          </p:nvSpPr>
          <p:spPr>
            <a:xfrm>
              <a:off x="2582696" y="55652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80" name="tx580"/>
            <p:cNvSpPr/>
            <p:nvPr/>
          </p:nvSpPr>
          <p:spPr>
            <a:xfrm>
              <a:off x="2709805" y="55652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81" name="rc581"/>
            <p:cNvSpPr/>
            <p:nvPr/>
          </p:nvSpPr>
          <p:spPr>
            <a:xfrm>
              <a:off x="2854012" y="874964"/>
              <a:ext cx="978742" cy="367599"/>
            </a:xfrm>
            <a:prstGeom prst="rect">
              <a:avLst/>
            </a:prstGeom>
            <a:solidFill>
              <a:srgbClr val="EBEBEB">
                <a:alpha val="100000"/>
              </a:srgbClr>
            </a:solidFill>
          </p:spPr>
          <p:txBody>
            <a:bodyPr/>
            <a:lstStyle/>
            <a:p/>
          </p:txBody>
        </p:sp>
        <p:sp>
          <p:nvSpPr>
            <p:cNvPr id="582" name="pl582"/>
            <p:cNvSpPr/>
            <p:nvPr/>
          </p:nvSpPr>
          <p:spPr>
            <a:xfrm>
              <a:off x="2854012" y="119738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583" name="pl583"/>
            <p:cNvSpPr/>
            <p:nvPr/>
          </p:nvSpPr>
          <p:spPr>
            <a:xfrm>
              <a:off x="2854012" y="113550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584" name="pl584"/>
            <p:cNvSpPr/>
            <p:nvPr/>
          </p:nvSpPr>
          <p:spPr>
            <a:xfrm>
              <a:off x="2854012" y="107361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585" name="pl585"/>
            <p:cNvSpPr/>
            <p:nvPr/>
          </p:nvSpPr>
          <p:spPr>
            <a:xfrm>
              <a:off x="2854012" y="101173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586" name="pl586"/>
            <p:cNvSpPr/>
            <p:nvPr/>
          </p:nvSpPr>
          <p:spPr>
            <a:xfrm>
              <a:off x="2854012" y="94984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587" name="pl587"/>
            <p:cNvSpPr/>
            <p:nvPr/>
          </p:nvSpPr>
          <p:spPr>
            <a:xfrm>
              <a:off x="2854012" y="88796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588" name="pl588"/>
            <p:cNvSpPr/>
            <p:nvPr/>
          </p:nvSpPr>
          <p:spPr>
            <a:xfrm>
              <a:off x="2854012" y="122832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589" name="pl589"/>
            <p:cNvSpPr/>
            <p:nvPr/>
          </p:nvSpPr>
          <p:spPr>
            <a:xfrm>
              <a:off x="2854012" y="116644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590" name="pl590"/>
            <p:cNvSpPr/>
            <p:nvPr/>
          </p:nvSpPr>
          <p:spPr>
            <a:xfrm>
              <a:off x="2854012" y="110455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591" name="pl591"/>
            <p:cNvSpPr/>
            <p:nvPr/>
          </p:nvSpPr>
          <p:spPr>
            <a:xfrm>
              <a:off x="2854012" y="104267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592" name="pl592"/>
            <p:cNvSpPr/>
            <p:nvPr/>
          </p:nvSpPr>
          <p:spPr>
            <a:xfrm>
              <a:off x="2854012" y="98078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593" name="pl593"/>
            <p:cNvSpPr/>
            <p:nvPr/>
          </p:nvSpPr>
          <p:spPr>
            <a:xfrm>
              <a:off x="2854012" y="91890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594" name="pl594"/>
            <p:cNvSpPr/>
            <p:nvPr/>
          </p:nvSpPr>
          <p:spPr>
            <a:xfrm>
              <a:off x="2898501"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95" name="pl595"/>
            <p:cNvSpPr/>
            <p:nvPr/>
          </p:nvSpPr>
          <p:spPr>
            <a:xfrm>
              <a:off x="3025610"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96" name="pl596"/>
            <p:cNvSpPr/>
            <p:nvPr/>
          </p:nvSpPr>
          <p:spPr>
            <a:xfrm>
              <a:off x="3152719"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97" name="pl597"/>
            <p:cNvSpPr/>
            <p:nvPr/>
          </p:nvSpPr>
          <p:spPr>
            <a:xfrm>
              <a:off x="3279829"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98" name="pl598"/>
            <p:cNvSpPr/>
            <p:nvPr/>
          </p:nvSpPr>
          <p:spPr>
            <a:xfrm>
              <a:off x="3406938"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99" name="pl599"/>
            <p:cNvSpPr/>
            <p:nvPr/>
          </p:nvSpPr>
          <p:spPr>
            <a:xfrm>
              <a:off x="3534047"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00" name="pl600"/>
            <p:cNvSpPr/>
            <p:nvPr/>
          </p:nvSpPr>
          <p:spPr>
            <a:xfrm>
              <a:off x="3661157"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01" name="pl601"/>
            <p:cNvSpPr/>
            <p:nvPr/>
          </p:nvSpPr>
          <p:spPr>
            <a:xfrm>
              <a:off x="3788266"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02" name="pl602"/>
            <p:cNvSpPr/>
            <p:nvPr/>
          </p:nvSpPr>
          <p:spPr>
            <a:xfrm>
              <a:off x="2898501" y="1159018"/>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BEBEBE">
                  <a:alpha val="69803"/>
                </a:srgbClr>
              </a:solidFill>
              <a:prstDash val="solid"/>
              <a:round/>
            </a:ln>
          </p:spPr>
          <p:txBody>
            <a:bodyPr/>
            <a:lstStyle/>
            <a:p/>
          </p:txBody>
        </p:sp>
        <p:sp>
          <p:nvSpPr>
            <p:cNvPr id="603" name="pl603"/>
            <p:cNvSpPr/>
            <p:nvPr/>
          </p:nvSpPr>
          <p:spPr>
            <a:xfrm>
              <a:off x="2898501" y="1151592"/>
              <a:ext cx="889765" cy="24754"/>
            </a:xfrm>
            <a:custGeom>
              <a:avLst/>
              <a:pathLst>
                <a:path w="889765" h="24754">
                  <a:moveTo>
                    <a:pt x="0" y="22278"/>
                  </a:moveTo>
                  <a:lnTo>
                    <a:pt x="127109" y="12377"/>
                  </a:lnTo>
                  <a:lnTo>
                    <a:pt x="254218" y="7426"/>
                  </a:lnTo>
                  <a:lnTo>
                    <a:pt x="381328" y="9901"/>
                  </a:lnTo>
                  <a:lnTo>
                    <a:pt x="508437" y="0"/>
                  </a:lnTo>
                  <a:lnTo>
                    <a:pt x="635546" y="24754"/>
                  </a:lnTo>
                  <a:lnTo>
                    <a:pt x="762656" y="22278"/>
                  </a:lnTo>
                  <a:lnTo>
                    <a:pt x="889765" y="19803"/>
                  </a:lnTo>
                </a:path>
              </a:pathLst>
            </a:custGeom>
            <a:ln w="40651" cap="flat">
              <a:solidFill>
                <a:srgbClr val="BEBEBE">
                  <a:alpha val="69803"/>
                </a:srgbClr>
              </a:solidFill>
              <a:prstDash val="solid"/>
              <a:round/>
            </a:ln>
          </p:spPr>
          <p:txBody>
            <a:bodyPr/>
            <a:lstStyle/>
            <a:p/>
          </p:txBody>
        </p:sp>
        <p:sp>
          <p:nvSpPr>
            <p:cNvPr id="604" name="pl604"/>
            <p:cNvSpPr/>
            <p:nvPr/>
          </p:nvSpPr>
          <p:spPr>
            <a:xfrm>
              <a:off x="2898501" y="1151592"/>
              <a:ext cx="889765" cy="24754"/>
            </a:xfrm>
            <a:custGeom>
              <a:avLst/>
              <a:pathLst>
                <a:path w="889765" h="24754">
                  <a:moveTo>
                    <a:pt x="0" y="22278"/>
                  </a:moveTo>
                  <a:lnTo>
                    <a:pt x="127109" y="12377"/>
                  </a:lnTo>
                  <a:lnTo>
                    <a:pt x="254218" y="7426"/>
                  </a:lnTo>
                  <a:lnTo>
                    <a:pt x="381328" y="9901"/>
                  </a:lnTo>
                  <a:lnTo>
                    <a:pt x="508437" y="0"/>
                  </a:lnTo>
                  <a:lnTo>
                    <a:pt x="635546" y="24754"/>
                  </a:lnTo>
                  <a:lnTo>
                    <a:pt x="762656" y="22278"/>
                  </a:lnTo>
                  <a:lnTo>
                    <a:pt x="889765" y="19803"/>
                  </a:lnTo>
                </a:path>
              </a:pathLst>
            </a:custGeom>
            <a:ln w="35231" cap="flat">
              <a:solidFill>
                <a:srgbClr val="BEBEBE">
                  <a:alpha val="69803"/>
                </a:srgbClr>
              </a:solidFill>
              <a:prstDash val="solid"/>
              <a:round/>
            </a:ln>
          </p:spPr>
          <p:txBody>
            <a:bodyPr/>
            <a:lstStyle/>
            <a:p/>
          </p:txBody>
        </p:sp>
        <p:sp>
          <p:nvSpPr>
            <p:cNvPr id="605" name="pl605"/>
            <p:cNvSpPr/>
            <p:nvPr/>
          </p:nvSpPr>
          <p:spPr>
            <a:xfrm>
              <a:off x="2898501" y="1159018"/>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6B6B6B">
                  <a:alpha val="100000"/>
                </a:srgbClr>
              </a:solidFill>
              <a:prstDash val="solid"/>
              <a:round/>
            </a:ln>
          </p:spPr>
          <p:txBody>
            <a:bodyPr/>
            <a:lstStyle/>
            <a:p/>
          </p:txBody>
        </p:sp>
        <p:sp>
          <p:nvSpPr>
            <p:cNvPr id="606" name="pl606"/>
            <p:cNvSpPr/>
            <p:nvPr/>
          </p:nvSpPr>
          <p:spPr>
            <a:xfrm>
              <a:off x="2898501" y="1151592"/>
              <a:ext cx="889765" cy="24754"/>
            </a:xfrm>
            <a:custGeom>
              <a:avLst/>
              <a:pathLst>
                <a:path w="889765" h="24754">
                  <a:moveTo>
                    <a:pt x="0" y="22278"/>
                  </a:moveTo>
                  <a:lnTo>
                    <a:pt x="127109" y="12377"/>
                  </a:lnTo>
                  <a:lnTo>
                    <a:pt x="254218" y="7426"/>
                  </a:lnTo>
                  <a:lnTo>
                    <a:pt x="381328" y="9901"/>
                  </a:lnTo>
                  <a:lnTo>
                    <a:pt x="508437" y="0"/>
                  </a:lnTo>
                  <a:lnTo>
                    <a:pt x="635546" y="24754"/>
                  </a:lnTo>
                  <a:lnTo>
                    <a:pt x="762656" y="22278"/>
                  </a:lnTo>
                  <a:lnTo>
                    <a:pt x="889765" y="19803"/>
                  </a:lnTo>
                </a:path>
              </a:pathLst>
            </a:custGeom>
            <a:ln w="40651" cap="flat">
              <a:solidFill>
                <a:srgbClr val="000000">
                  <a:alpha val="100000"/>
                </a:srgbClr>
              </a:solidFill>
              <a:prstDash val="solid"/>
              <a:round/>
            </a:ln>
          </p:spPr>
          <p:txBody>
            <a:bodyPr/>
            <a:lstStyle/>
            <a:p/>
          </p:txBody>
        </p:sp>
        <p:sp>
          <p:nvSpPr>
            <p:cNvPr id="607" name="pl607"/>
            <p:cNvSpPr/>
            <p:nvPr/>
          </p:nvSpPr>
          <p:spPr>
            <a:xfrm>
              <a:off x="2898501" y="1151592"/>
              <a:ext cx="889765" cy="24754"/>
            </a:xfrm>
            <a:custGeom>
              <a:avLst/>
              <a:pathLst>
                <a:path w="889765" h="24754">
                  <a:moveTo>
                    <a:pt x="0" y="22278"/>
                  </a:moveTo>
                  <a:lnTo>
                    <a:pt x="127109" y="12377"/>
                  </a:lnTo>
                  <a:lnTo>
                    <a:pt x="254218" y="7426"/>
                  </a:lnTo>
                  <a:lnTo>
                    <a:pt x="381328" y="9901"/>
                  </a:lnTo>
                  <a:lnTo>
                    <a:pt x="508437" y="0"/>
                  </a:lnTo>
                  <a:lnTo>
                    <a:pt x="635546" y="24754"/>
                  </a:lnTo>
                  <a:lnTo>
                    <a:pt x="762656" y="22278"/>
                  </a:lnTo>
                  <a:lnTo>
                    <a:pt x="889765" y="19803"/>
                  </a:lnTo>
                </a:path>
              </a:pathLst>
            </a:custGeom>
            <a:ln w="35231" cap="flat">
              <a:solidFill>
                <a:srgbClr val="F26A21">
                  <a:alpha val="100000"/>
                </a:srgbClr>
              </a:solidFill>
              <a:prstDash val="solid"/>
              <a:round/>
            </a:ln>
          </p:spPr>
          <p:txBody>
            <a:bodyPr/>
            <a:lstStyle/>
            <a:p/>
          </p:txBody>
        </p:sp>
        <p:sp>
          <p:nvSpPr>
            <p:cNvPr id="608" name="pl608"/>
            <p:cNvSpPr/>
            <p:nvPr/>
          </p:nvSpPr>
          <p:spPr>
            <a:xfrm>
              <a:off x="2854012" y="1166444"/>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609" name="tx609"/>
            <p:cNvSpPr/>
            <p:nvPr/>
          </p:nvSpPr>
          <p:spPr>
            <a:xfrm>
              <a:off x="2850312" y="101084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10" name="tx610"/>
            <p:cNvSpPr/>
            <p:nvPr/>
          </p:nvSpPr>
          <p:spPr>
            <a:xfrm>
              <a:off x="2995480" y="10009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11" name="tx611"/>
            <p:cNvSpPr/>
            <p:nvPr/>
          </p:nvSpPr>
          <p:spPr>
            <a:xfrm>
              <a:off x="3122590" y="995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12" name="tx612"/>
            <p:cNvSpPr/>
            <p:nvPr/>
          </p:nvSpPr>
          <p:spPr>
            <a:xfrm>
              <a:off x="3249699" y="99846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13" name="tx613"/>
            <p:cNvSpPr/>
            <p:nvPr/>
          </p:nvSpPr>
          <p:spPr>
            <a:xfrm>
              <a:off x="3376809" y="9885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614" name="tx614"/>
            <p:cNvSpPr/>
            <p:nvPr/>
          </p:nvSpPr>
          <p:spPr>
            <a:xfrm>
              <a:off x="3485859" y="101331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615" name="tx615"/>
            <p:cNvSpPr/>
            <p:nvPr/>
          </p:nvSpPr>
          <p:spPr>
            <a:xfrm>
              <a:off x="3612968" y="101084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16" name="tx616"/>
            <p:cNvSpPr/>
            <p:nvPr/>
          </p:nvSpPr>
          <p:spPr>
            <a:xfrm>
              <a:off x="3740077" y="100836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17" name="rc617"/>
            <p:cNvSpPr/>
            <p:nvPr/>
          </p:nvSpPr>
          <p:spPr>
            <a:xfrm>
              <a:off x="2854012" y="1527005"/>
              <a:ext cx="978742" cy="367599"/>
            </a:xfrm>
            <a:prstGeom prst="rect">
              <a:avLst/>
            </a:prstGeom>
            <a:solidFill>
              <a:srgbClr val="EBEBEB">
                <a:alpha val="100000"/>
              </a:srgbClr>
            </a:solidFill>
          </p:spPr>
          <p:txBody>
            <a:bodyPr/>
            <a:lstStyle/>
            <a:p/>
          </p:txBody>
        </p:sp>
        <p:sp>
          <p:nvSpPr>
            <p:cNvPr id="618" name="pl618"/>
            <p:cNvSpPr/>
            <p:nvPr/>
          </p:nvSpPr>
          <p:spPr>
            <a:xfrm>
              <a:off x="2854012" y="184942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619" name="pl619"/>
            <p:cNvSpPr/>
            <p:nvPr/>
          </p:nvSpPr>
          <p:spPr>
            <a:xfrm>
              <a:off x="2854012" y="178754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620" name="pl620"/>
            <p:cNvSpPr/>
            <p:nvPr/>
          </p:nvSpPr>
          <p:spPr>
            <a:xfrm>
              <a:off x="2854012" y="172565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621" name="pl621"/>
            <p:cNvSpPr/>
            <p:nvPr/>
          </p:nvSpPr>
          <p:spPr>
            <a:xfrm>
              <a:off x="2854012" y="166377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622" name="pl622"/>
            <p:cNvSpPr/>
            <p:nvPr/>
          </p:nvSpPr>
          <p:spPr>
            <a:xfrm>
              <a:off x="2854012" y="160188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623" name="pl623"/>
            <p:cNvSpPr/>
            <p:nvPr/>
          </p:nvSpPr>
          <p:spPr>
            <a:xfrm>
              <a:off x="2854012" y="154000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624" name="pl624"/>
            <p:cNvSpPr/>
            <p:nvPr/>
          </p:nvSpPr>
          <p:spPr>
            <a:xfrm>
              <a:off x="2854012" y="188037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625" name="pl625"/>
            <p:cNvSpPr/>
            <p:nvPr/>
          </p:nvSpPr>
          <p:spPr>
            <a:xfrm>
              <a:off x="2854012" y="181848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626" name="pl626"/>
            <p:cNvSpPr/>
            <p:nvPr/>
          </p:nvSpPr>
          <p:spPr>
            <a:xfrm>
              <a:off x="2854012" y="175660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627" name="pl627"/>
            <p:cNvSpPr/>
            <p:nvPr/>
          </p:nvSpPr>
          <p:spPr>
            <a:xfrm>
              <a:off x="2854012" y="169471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628" name="pl628"/>
            <p:cNvSpPr/>
            <p:nvPr/>
          </p:nvSpPr>
          <p:spPr>
            <a:xfrm>
              <a:off x="2854012" y="163282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629" name="pl629"/>
            <p:cNvSpPr/>
            <p:nvPr/>
          </p:nvSpPr>
          <p:spPr>
            <a:xfrm>
              <a:off x="2854012" y="157094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630" name="pl630"/>
            <p:cNvSpPr/>
            <p:nvPr/>
          </p:nvSpPr>
          <p:spPr>
            <a:xfrm>
              <a:off x="2898501"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31" name="pl631"/>
            <p:cNvSpPr/>
            <p:nvPr/>
          </p:nvSpPr>
          <p:spPr>
            <a:xfrm>
              <a:off x="3025610"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32" name="pl632"/>
            <p:cNvSpPr/>
            <p:nvPr/>
          </p:nvSpPr>
          <p:spPr>
            <a:xfrm>
              <a:off x="3152719"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33" name="pl633"/>
            <p:cNvSpPr/>
            <p:nvPr/>
          </p:nvSpPr>
          <p:spPr>
            <a:xfrm>
              <a:off x="3279829"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34" name="pl634"/>
            <p:cNvSpPr/>
            <p:nvPr/>
          </p:nvSpPr>
          <p:spPr>
            <a:xfrm>
              <a:off x="3406938"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35" name="pl635"/>
            <p:cNvSpPr/>
            <p:nvPr/>
          </p:nvSpPr>
          <p:spPr>
            <a:xfrm>
              <a:off x="3534047"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36" name="pl636"/>
            <p:cNvSpPr/>
            <p:nvPr/>
          </p:nvSpPr>
          <p:spPr>
            <a:xfrm>
              <a:off x="3661157"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37" name="pl637"/>
            <p:cNvSpPr/>
            <p:nvPr/>
          </p:nvSpPr>
          <p:spPr>
            <a:xfrm>
              <a:off x="3788266"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38" name="pl638"/>
            <p:cNvSpPr/>
            <p:nvPr/>
          </p:nvSpPr>
          <p:spPr>
            <a:xfrm>
              <a:off x="2898501" y="1811059"/>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BEBEBE">
                  <a:alpha val="69803"/>
                </a:srgbClr>
              </a:solidFill>
              <a:prstDash val="solid"/>
              <a:round/>
            </a:ln>
          </p:spPr>
          <p:txBody>
            <a:bodyPr/>
            <a:lstStyle/>
            <a:p/>
          </p:txBody>
        </p:sp>
        <p:sp>
          <p:nvSpPr>
            <p:cNvPr id="639" name="pl639"/>
            <p:cNvSpPr/>
            <p:nvPr/>
          </p:nvSpPr>
          <p:spPr>
            <a:xfrm>
              <a:off x="2898501" y="1818485"/>
              <a:ext cx="889765" cy="4950"/>
            </a:xfrm>
            <a:custGeom>
              <a:avLst/>
              <a:pathLst>
                <a:path w="889765" h="4950">
                  <a:moveTo>
                    <a:pt x="0" y="0"/>
                  </a:moveTo>
                  <a:lnTo>
                    <a:pt x="127109" y="4950"/>
                  </a:lnTo>
                  <a:lnTo>
                    <a:pt x="254218" y="4950"/>
                  </a:lnTo>
                  <a:lnTo>
                    <a:pt x="381328" y="4950"/>
                  </a:lnTo>
                  <a:lnTo>
                    <a:pt x="508437" y="4950"/>
                  </a:lnTo>
                  <a:lnTo>
                    <a:pt x="635546" y="4950"/>
                  </a:lnTo>
                  <a:lnTo>
                    <a:pt x="762656" y="4950"/>
                  </a:lnTo>
                  <a:lnTo>
                    <a:pt x="889765" y="4950"/>
                  </a:lnTo>
                </a:path>
              </a:pathLst>
            </a:custGeom>
            <a:ln w="40651" cap="flat">
              <a:solidFill>
                <a:srgbClr val="BEBEBE">
                  <a:alpha val="69803"/>
                </a:srgbClr>
              </a:solidFill>
              <a:prstDash val="solid"/>
              <a:round/>
            </a:ln>
          </p:spPr>
          <p:txBody>
            <a:bodyPr/>
            <a:lstStyle/>
            <a:p/>
          </p:txBody>
        </p:sp>
        <p:sp>
          <p:nvSpPr>
            <p:cNvPr id="640" name="pl640"/>
            <p:cNvSpPr/>
            <p:nvPr/>
          </p:nvSpPr>
          <p:spPr>
            <a:xfrm>
              <a:off x="2898501" y="1818485"/>
              <a:ext cx="889765" cy="4950"/>
            </a:xfrm>
            <a:custGeom>
              <a:avLst/>
              <a:pathLst>
                <a:path w="889765" h="4950">
                  <a:moveTo>
                    <a:pt x="0" y="0"/>
                  </a:moveTo>
                  <a:lnTo>
                    <a:pt x="127109" y="4950"/>
                  </a:lnTo>
                  <a:lnTo>
                    <a:pt x="254218" y="4950"/>
                  </a:lnTo>
                  <a:lnTo>
                    <a:pt x="381328" y="4950"/>
                  </a:lnTo>
                  <a:lnTo>
                    <a:pt x="508437" y="4950"/>
                  </a:lnTo>
                  <a:lnTo>
                    <a:pt x="635546" y="4950"/>
                  </a:lnTo>
                  <a:lnTo>
                    <a:pt x="762656" y="4950"/>
                  </a:lnTo>
                  <a:lnTo>
                    <a:pt x="889765" y="4950"/>
                  </a:lnTo>
                </a:path>
              </a:pathLst>
            </a:custGeom>
            <a:ln w="35231" cap="flat">
              <a:solidFill>
                <a:srgbClr val="BEBEBE">
                  <a:alpha val="69803"/>
                </a:srgbClr>
              </a:solidFill>
              <a:prstDash val="solid"/>
              <a:round/>
            </a:ln>
          </p:spPr>
          <p:txBody>
            <a:bodyPr/>
            <a:lstStyle/>
            <a:p/>
          </p:txBody>
        </p:sp>
        <p:sp>
          <p:nvSpPr>
            <p:cNvPr id="641" name="pl641"/>
            <p:cNvSpPr/>
            <p:nvPr/>
          </p:nvSpPr>
          <p:spPr>
            <a:xfrm>
              <a:off x="2898501" y="1811059"/>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6B6B6B">
                  <a:alpha val="100000"/>
                </a:srgbClr>
              </a:solidFill>
              <a:prstDash val="solid"/>
              <a:round/>
            </a:ln>
          </p:spPr>
          <p:txBody>
            <a:bodyPr/>
            <a:lstStyle/>
            <a:p/>
          </p:txBody>
        </p:sp>
        <p:sp>
          <p:nvSpPr>
            <p:cNvPr id="642" name="pl642"/>
            <p:cNvSpPr/>
            <p:nvPr/>
          </p:nvSpPr>
          <p:spPr>
            <a:xfrm>
              <a:off x="2898501" y="1818485"/>
              <a:ext cx="889765" cy="4950"/>
            </a:xfrm>
            <a:custGeom>
              <a:avLst/>
              <a:pathLst>
                <a:path w="889765" h="4950">
                  <a:moveTo>
                    <a:pt x="0" y="0"/>
                  </a:moveTo>
                  <a:lnTo>
                    <a:pt x="127109" y="4950"/>
                  </a:lnTo>
                  <a:lnTo>
                    <a:pt x="254218" y="4950"/>
                  </a:lnTo>
                  <a:lnTo>
                    <a:pt x="381328" y="4950"/>
                  </a:lnTo>
                  <a:lnTo>
                    <a:pt x="508437" y="4950"/>
                  </a:lnTo>
                  <a:lnTo>
                    <a:pt x="635546" y="4950"/>
                  </a:lnTo>
                  <a:lnTo>
                    <a:pt x="762656" y="4950"/>
                  </a:lnTo>
                  <a:lnTo>
                    <a:pt x="889765" y="4950"/>
                  </a:lnTo>
                </a:path>
              </a:pathLst>
            </a:custGeom>
            <a:ln w="40651" cap="flat">
              <a:solidFill>
                <a:srgbClr val="000000">
                  <a:alpha val="100000"/>
                </a:srgbClr>
              </a:solidFill>
              <a:prstDash val="solid"/>
              <a:round/>
            </a:ln>
          </p:spPr>
          <p:txBody>
            <a:bodyPr/>
            <a:lstStyle/>
            <a:p/>
          </p:txBody>
        </p:sp>
        <p:sp>
          <p:nvSpPr>
            <p:cNvPr id="643" name="pl643"/>
            <p:cNvSpPr/>
            <p:nvPr/>
          </p:nvSpPr>
          <p:spPr>
            <a:xfrm>
              <a:off x="2898501" y="1818485"/>
              <a:ext cx="889765" cy="4950"/>
            </a:xfrm>
            <a:custGeom>
              <a:avLst/>
              <a:pathLst>
                <a:path w="889765" h="4950">
                  <a:moveTo>
                    <a:pt x="0" y="0"/>
                  </a:moveTo>
                  <a:lnTo>
                    <a:pt x="127109" y="4950"/>
                  </a:lnTo>
                  <a:lnTo>
                    <a:pt x="254218" y="4950"/>
                  </a:lnTo>
                  <a:lnTo>
                    <a:pt x="381328" y="4950"/>
                  </a:lnTo>
                  <a:lnTo>
                    <a:pt x="508437" y="4950"/>
                  </a:lnTo>
                  <a:lnTo>
                    <a:pt x="635546" y="4950"/>
                  </a:lnTo>
                  <a:lnTo>
                    <a:pt x="762656" y="4950"/>
                  </a:lnTo>
                  <a:lnTo>
                    <a:pt x="889765" y="4950"/>
                  </a:lnTo>
                </a:path>
              </a:pathLst>
            </a:custGeom>
            <a:ln w="35231" cap="flat">
              <a:solidFill>
                <a:srgbClr val="F26A21">
                  <a:alpha val="100000"/>
                </a:srgbClr>
              </a:solidFill>
              <a:prstDash val="solid"/>
              <a:round/>
            </a:ln>
          </p:spPr>
          <p:txBody>
            <a:bodyPr/>
            <a:lstStyle/>
            <a:p/>
          </p:txBody>
        </p:sp>
        <p:sp>
          <p:nvSpPr>
            <p:cNvPr id="644" name="pl644"/>
            <p:cNvSpPr/>
            <p:nvPr/>
          </p:nvSpPr>
          <p:spPr>
            <a:xfrm>
              <a:off x="2854012" y="1818485"/>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645" name="tx645"/>
            <p:cNvSpPr/>
            <p:nvPr/>
          </p:nvSpPr>
          <p:spPr>
            <a:xfrm>
              <a:off x="2868371" y="16554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46" name="tx646"/>
            <p:cNvSpPr/>
            <p:nvPr/>
          </p:nvSpPr>
          <p:spPr>
            <a:xfrm>
              <a:off x="2977421" y="166040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47" name="tx647"/>
            <p:cNvSpPr/>
            <p:nvPr/>
          </p:nvSpPr>
          <p:spPr>
            <a:xfrm>
              <a:off x="3104530" y="166040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48" name="tx648"/>
            <p:cNvSpPr/>
            <p:nvPr/>
          </p:nvSpPr>
          <p:spPr>
            <a:xfrm>
              <a:off x="3231640" y="166040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49" name="tx649"/>
            <p:cNvSpPr/>
            <p:nvPr/>
          </p:nvSpPr>
          <p:spPr>
            <a:xfrm>
              <a:off x="3358749" y="166040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50" name="tx650"/>
            <p:cNvSpPr/>
            <p:nvPr/>
          </p:nvSpPr>
          <p:spPr>
            <a:xfrm>
              <a:off x="3485859" y="166040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51" name="tx651"/>
            <p:cNvSpPr/>
            <p:nvPr/>
          </p:nvSpPr>
          <p:spPr>
            <a:xfrm>
              <a:off x="3612968" y="166040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52" name="tx652"/>
            <p:cNvSpPr/>
            <p:nvPr/>
          </p:nvSpPr>
          <p:spPr>
            <a:xfrm>
              <a:off x="3740077" y="166040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53" name="rc653"/>
            <p:cNvSpPr/>
            <p:nvPr/>
          </p:nvSpPr>
          <p:spPr>
            <a:xfrm>
              <a:off x="2854012" y="2179046"/>
              <a:ext cx="978742" cy="367599"/>
            </a:xfrm>
            <a:prstGeom prst="rect">
              <a:avLst/>
            </a:prstGeom>
            <a:solidFill>
              <a:srgbClr val="EBEBEB">
                <a:alpha val="100000"/>
              </a:srgbClr>
            </a:solidFill>
          </p:spPr>
          <p:txBody>
            <a:bodyPr/>
            <a:lstStyle/>
            <a:p/>
          </p:txBody>
        </p:sp>
        <p:sp>
          <p:nvSpPr>
            <p:cNvPr id="654" name="pl654"/>
            <p:cNvSpPr/>
            <p:nvPr/>
          </p:nvSpPr>
          <p:spPr>
            <a:xfrm>
              <a:off x="2854012" y="250146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655" name="pl655"/>
            <p:cNvSpPr/>
            <p:nvPr/>
          </p:nvSpPr>
          <p:spPr>
            <a:xfrm>
              <a:off x="2854012" y="243958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656" name="pl656"/>
            <p:cNvSpPr/>
            <p:nvPr/>
          </p:nvSpPr>
          <p:spPr>
            <a:xfrm>
              <a:off x="2854012" y="237769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657" name="pl657"/>
            <p:cNvSpPr/>
            <p:nvPr/>
          </p:nvSpPr>
          <p:spPr>
            <a:xfrm>
              <a:off x="2854012" y="231581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658" name="pl658"/>
            <p:cNvSpPr/>
            <p:nvPr/>
          </p:nvSpPr>
          <p:spPr>
            <a:xfrm>
              <a:off x="2854012" y="225392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659" name="pl659"/>
            <p:cNvSpPr/>
            <p:nvPr/>
          </p:nvSpPr>
          <p:spPr>
            <a:xfrm>
              <a:off x="2854012" y="219204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660" name="pl660"/>
            <p:cNvSpPr/>
            <p:nvPr/>
          </p:nvSpPr>
          <p:spPr>
            <a:xfrm>
              <a:off x="2854012" y="253241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661" name="pl661"/>
            <p:cNvSpPr/>
            <p:nvPr/>
          </p:nvSpPr>
          <p:spPr>
            <a:xfrm>
              <a:off x="2854012" y="247052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662" name="pl662"/>
            <p:cNvSpPr/>
            <p:nvPr/>
          </p:nvSpPr>
          <p:spPr>
            <a:xfrm>
              <a:off x="2854012" y="240864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663" name="pl663"/>
            <p:cNvSpPr/>
            <p:nvPr/>
          </p:nvSpPr>
          <p:spPr>
            <a:xfrm>
              <a:off x="2854012" y="234675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664" name="pl664"/>
            <p:cNvSpPr/>
            <p:nvPr/>
          </p:nvSpPr>
          <p:spPr>
            <a:xfrm>
              <a:off x="2854012" y="228487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665" name="pl665"/>
            <p:cNvSpPr/>
            <p:nvPr/>
          </p:nvSpPr>
          <p:spPr>
            <a:xfrm>
              <a:off x="2854012" y="222298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666" name="pl666"/>
            <p:cNvSpPr/>
            <p:nvPr/>
          </p:nvSpPr>
          <p:spPr>
            <a:xfrm>
              <a:off x="2898501"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67" name="pl667"/>
            <p:cNvSpPr/>
            <p:nvPr/>
          </p:nvSpPr>
          <p:spPr>
            <a:xfrm>
              <a:off x="3025610"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68" name="pl668"/>
            <p:cNvSpPr/>
            <p:nvPr/>
          </p:nvSpPr>
          <p:spPr>
            <a:xfrm>
              <a:off x="3152719"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69" name="pl669"/>
            <p:cNvSpPr/>
            <p:nvPr/>
          </p:nvSpPr>
          <p:spPr>
            <a:xfrm>
              <a:off x="3279829"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70" name="pl670"/>
            <p:cNvSpPr/>
            <p:nvPr/>
          </p:nvSpPr>
          <p:spPr>
            <a:xfrm>
              <a:off x="3406938"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71" name="pl671"/>
            <p:cNvSpPr/>
            <p:nvPr/>
          </p:nvSpPr>
          <p:spPr>
            <a:xfrm>
              <a:off x="3534047"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72" name="pl672"/>
            <p:cNvSpPr/>
            <p:nvPr/>
          </p:nvSpPr>
          <p:spPr>
            <a:xfrm>
              <a:off x="3661157"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73" name="pl673"/>
            <p:cNvSpPr/>
            <p:nvPr/>
          </p:nvSpPr>
          <p:spPr>
            <a:xfrm>
              <a:off x="3788266"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74" name="pl674"/>
            <p:cNvSpPr/>
            <p:nvPr/>
          </p:nvSpPr>
          <p:spPr>
            <a:xfrm>
              <a:off x="2898501" y="2463100"/>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BEBEBE">
                  <a:alpha val="69803"/>
                </a:srgbClr>
              </a:solidFill>
              <a:prstDash val="solid"/>
              <a:round/>
            </a:ln>
          </p:spPr>
          <p:txBody>
            <a:bodyPr/>
            <a:lstStyle/>
            <a:p/>
          </p:txBody>
        </p:sp>
        <p:sp>
          <p:nvSpPr>
            <p:cNvPr id="675" name="pl675"/>
            <p:cNvSpPr/>
            <p:nvPr/>
          </p:nvSpPr>
          <p:spPr>
            <a:xfrm>
              <a:off x="2898501" y="2398739"/>
              <a:ext cx="889765" cy="19803"/>
            </a:xfrm>
            <a:custGeom>
              <a:avLst/>
              <a:pathLst>
                <a:path w="889765" h="19803">
                  <a:moveTo>
                    <a:pt x="0" y="0"/>
                  </a:moveTo>
                  <a:lnTo>
                    <a:pt x="127109" y="7426"/>
                  </a:lnTo>
                  <a:lnTo>
                    <a:pt x="254218" y="12377"/>
                  </a:lnTo>
                  <a:lnTo>
                    <a:pt x="381328" y="17327"/>
                  </a:lnTo>
                  <a:lnTo>
                    <a:pt x="508437" y="19803"/>
                  </a:lnTo>
                  <a:lnTo>
                    <a:pt x="635546" y="12377"/>
                  </a:lnTo>
                  <a:lnTo>
                    <a:pt x="762656" y="0"/>
                  </a:lnTo>
                  <a:lnTo>
                    <a:pt x="889765" y="7426"/>
                  </a:lnTo>
                </a:path>
              </a:pathLst>
            </a:custGeom>
            <a:ln w="40651" cap="flat">
              <a:solidFill>
                <a:srgbClr val="BEBEBE">
                  <a:alpha val="69803"/>
                </a:srgbClr>
              </a:solidFill>
              <a:prstDash val="solid"/>
              <a:round/>
            </a:ln>
          </p:spPr>
          <p:txBody>
            <a:bodyPr/>
            <a:lstStyle/>
            <a:p/>
          </p:txBody>
        </p:sp>
        <p:sp>
          <p:nvSpPr>
            <p:cNvPr id="676" name="pl676"/>
            <p:cNvSpPr/>
            <p:nvPr/>
          </p:nvSpPr>
          <p:spPr>
            <a:xfrm>
              <a:off x="2898501" y="2398739"/>
              <a:ext cx="889765" cy="19803"/>
            </a:xfrm>
            <a:custGeom>
              <a:avLst/>
              <a:pathLst>
                <a:path w="889765" h="19803">
                  <a:moveTo>
                    <a:pt x="0" y="0"/>
                  </a:moveTo>
                  <a:lnTo>
                    <a:pt x="127109" y="7426"/>
                  </a:lnTo>
                  <a:lnTo>
                    <a:pt x="254218" y="12377"/>
                  </a:lnTo>
                  <a:lnTo>
                    <a:pt x="381328" y="17327"/>
                  </a:lnTo>
                  <a:lnTo>
                    <a:pt x="508437" y="19803"/>
                  </a:lnTo>
                  <a:lnTo>
                    <a:pt x="635546" y="12377"/>
                  </a:lnTo>
                  <a:lnTo>
                    <a:pt x="762656" y="0"/>
                  </a:lnTo>
                  <a:lnTo>
                    <a:pt x="889765" y="7426"/>
                  </a:lnTo>
                </a:path>
              </a:pathLst>
            </a:custGeom>
            <a:ln w="35231" cap="flat">
              <a:solidFill>
                <a:srgbClr val="BEBEBE">
                  <a:alpha val="69803"/>
                </a:srgbClr>
              </a:solidFill>
              <a:prstDash val="solid"/>
              <a:round/>
            </a:ln>
          </p:spPr>
          <p:txBody>
            <a:bodyPr/>
            <a:lstStyle/>
            <a:p/>
          </p:txBody>
        </p:sp>
        <p:sp>
          <p:nvSpPr>
            <p:cNvPr id="677" name="pl677"/>
            <p:cNvSpPr/>
            <p:nvPr/>
          </p:nvSpPr>
          <p:spPr>
            <a:xfrm>
              <a:off x="2898501" y="2463100"/>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6B6B6B">
                  <a:alpha val="100000"/>
                </a:srgbClr>
              </a:solidFill>
              <a:prstDash val="solid"/>
              <a:round/>
            </a:ln>
          </p:spPr>
          <p:txBody>
            <a:bodyPr/>
            <a:lstStyle/>
            <a:p/>
          </p:txBody>
        </p:sp>
        <p:sp>
          <p:nvSpPr>
            <p:cNvPr id="678" name="pl678"/>
            <p:cNvSpPr/>
            <p:nvPr/>
          </p:nvSpPr>
          <p:spPr>
            <a:xfrm>
              <a:off x="2898501" y="2398739"/>
              <a:ext cx="889765" cy="19803"/>
            </a:xfrm>
            <a:custGeom>
              <a:avLst/>
              <a:pathLst>
                <a:path w="889765" h="19803">
                  <a:moveTo>
                    <a:pt x="0" y="0"/>
                  </a:moveTo>
                  <a:lnTo>
                    <a:pt x="127109" y="7426"/>
                  </a:lnTo>
                  <a:lnTo>
                    <a:pt x="254218" y="12377"/>
                  </a:lnTo>
                  <a:lnTo>
                    <a:pt x="381328" y="17327"/>
                  </a:lnTo>
                  <a:lnTo>
                    <a:pt x="508437" y="19803"/>
                  </a:lnTo>
                  <a:lnTo>
                    <a:pt x="635546" y="12377"/>
                  </a:lnTo>
                  <a:lnTo>
                    <a:pt x="762656" y="0"/>
                  </a:lnTo>
                  <a:lnTo>
                    <a:pt x="889765" y="7426"/>
                  </a:lnTo>
                </a:path>
              </a:pathLst>
            </a:custGeom>
            <a:ln w="40651" cap="flat">
              <a:solidFill>
                <a:srgbClr val="000000">
                  <a:alpha val="100000"/>
                </a:srgbClr>
              </a:solidFill>
              <a:prstDash val="solid"/>
              <a:round/>
            </a:ln>
          </p:spPr>
          <p:txBody>
            <a:bodyPr/>
            <a:lstStyle/>
            <a:p/>
          </p:txBody>
        </p:sp>
        <p:sp>
          <p:nvSpPr>
            <p:cNvPr id="679" name="pl679"/>
            <p:cNvSpPr/>
            <p:nvPr/>
          </p:nvSpPr>
          <p:spPr>
            <a:xfrm>
              <a:off x="2898501" y="2398739"/>
              <a:ext cx="889765" cy="19803"/>
            </a:xfrm>
            <a:custGeom>
              <a:avLst/>
              <a:pathLst>
                <a:path w="889765" h="19803">
                  <a:moveTo>
                    <a:pt x="0" y="0"/>
                  </a:moveTo>
                  <a:lnTo>
                    <a:pt x="127109" y="7426"/>
                  </a:lnTo>
                  <a:lnTo>
                    <a:pt x="254218" y="12377"/>
                  </a:lnTo>
                  <a:lnTo>
                    <a:pt x="381328" y="17327"/>
                  </a:lnTo>
                  <a:lnTo>
                    <a:pt x="508437" y="19803"/>
                  </a:lnTo>
                  <a:lnTo>
                    <a:pt x="635546" y="12377"/>
                  </a:lnTo>
                  <a:lnTo>
                    <a:pt x="762656" y="0"/>
                  </a:lnTo>
                  <a:lnTo>
                    <a:pt x="889765" y="7426"/>
                  </a:lnTo>
                </a:path>
              </a:pathLst>
            </a:custGeom>
            <a:ln w="35231" cap="flat">
              <a:solidFill>
                <a:srgbClr val="F26A21">
                  <a:alpha val="100000"/>
                </a:srgbClr>
              </a:solidFill>
              <a:prstDash val="solid"/>
              <a:round/>
            </a:ln>
          </p:spPr>
          <p:txBody>
            <a:bodyPr/>
            <a:lstStyle/>
            <a:p/>
          </p:txBody>
        </p:sp>
        <p:sp>
          <p:nvSpPr>
            <p:cNvPr id="680" name="pl680"/>
            <p:cNvSpPr/>
            <p:nvPr/>
          </p:nvSpPr>
          <p:spPr>
            <a:xfrm>
              <a:off x="2854012" y="2470526"/>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681" name="tx681"/>
            <p:cNvSpPr/>
            <p:nvPr/>
          </p:nvSpPr>
          <p:spPr>
            <a:xfrm>
              <a:off x="2838242" y="223571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29</a:t>
              </a:r>
            </a:p>
          </p:txBody>
        </p:sp>
        <p:sp>
          <p:nvSpPr>
            <p:cNvPr id="682" name="tx682"/>
            <p:cNvSpPr/>
            <p:nvPr/>
          </p:nvSpPr>
          <p:spPr>
            <a:xfrm>
              <a:off x="2965351" y="22431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26</a:t>
              </a:r>
            </a:p>
          </p:txBody>
        </p:sp>
        <p:sp>
          <p:nvSpPr>
            <p:cNvPr id="683" name="tx683"/>
            <p:cNvSpPr/>
            <p:nvPr/>
          </p:nvSpPr>
          <p:spPr>
            <a:xfrm>
              <a:off x="3092460" y="224808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24</a:t>
              </a:r>
            </a:p>
          </p:txBody>
        </p:sp>
        <p:sp>
          <p:nvSpPr>
            <p:cNvPr id="684" name="tx684"/>
            <p:cNvSpPr/>
            <p:nvPr/>
          </p:nvSpPr>
          <p:spPr>
            <a:xfrm>
              <a:off x="3219570" y="22530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685" name="tx685"/>
            <p:cNvSpPr/>
            <p:nvPr/>
          </p:nvSpPr>
          <p:spPr>
            <a:xfrm>
              <a:off x="3346679" y="22555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686" name="tx686"/>
            <p:cNvSpPr/>
            <p:nvPr/>
          </p:nvSpPr>
          <p:spPr>
            <a:xfrm>
              <a:off x="3473788" y="224808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24</a:t>
              </a:r>
            </a:p>
          </p:txBody>
        </p:sp>
        <p:sp>
          <p:nvSpPr>
            <p:cNvPr id="687" name="tx687"/>
            <p:cNvSpPr/>
            <p:nvPr/>
          </p:nvSpPr>
          <p:spPr>
            <a:xfrm>
              <a:off x="3600898" y="223571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29</a:t>
              </a:r>
            </a:p>
          </p:txBody>
        </p:sp>
        <p:sp>
          <p:nvSpPr>
            <p:cNvPr id="688" name="tx688"/>
            <p:cNvSpPr/>
            <p:nvPr/>
          </p:nvSpPr>
          <p:spPr>
            <a:xfrm>
              <a:off x="3728007" y="22431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26</a:t>
              </a:r>
            </a:p>
          </p:txBody>
        </p:sp>
        <p:sp>
          <p:nvSpPr>
            <p:cNvPr id="689" name="rc689"/>
            <p:cNvSpPr/>
            <p:nvPr/>
          </p:nvSpPr>
          <p:spPr>
            <a:xfrm>
              <a:off x="2854012" y="2831086"/>
              <a:ext cx="978742" cy="367599"/>
            </a:xfrm>
            <a:prstGeom prst="rect">
              <a:avLst/>
            </a:prstGeom>
            <a:solidFill>
              <a:srgbClr val="EBEBEB">
                <a:alpha val="100000"/>
              </a:srgbClr>
            </a:solidFill>
          </p:spPr>
          <p:txBody>
            <a:bodyPr/>
            <a:lstStyle/>
            <a:p/>
          </p:txBody>
        </p:sp>
        <p:sp>
          <p:nvSpPr>
            <p:cNvPr id="690" name="pl690"/>
            <p:cNvSpPr/>
            <p:nvPr/>
          </p:nvSpPr>
          <p:spPr>
            <a:xfrm>
              <a:off x="2854012" y="315350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691" name="pl691"/>
            <p:cNvSpPr/>
            <p:nvPr/>
          </p:nvSpPr>
          <p:spPr>
            <a:xfrm>
              <a:off x="2854012" y="309162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692" name="pl692"/>
            <p:cNvSpPr/>
            <p:nvPr/>
          </p:nvSpPr>
          <p:spPr>
            <a:xfrm>
              <a:off x="2854012" y="302973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693" name="pl693"/>
            <p:cNvSpPr/>
            <p:nvPr/>
          </p:nvSpPr>
          <p:spPr>
            <a:xfrm>
              <a:off x="2854012" y="296785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694" name="pl694"/>
            <p:cNvSpPr/>
            <p:nvPr/>
          </p:nvSpPr>
          <p:spPr>
            <a:xfrm>
              <a:off x="2854012" y="290596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695" name="pl695"/>
            <p:cNvSpPr/>
            <p:nvPr/>
          </p:nvSpPr>
          <p:spPr>
            <a:xfrm>
              <a:off x="2854012" y="284408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696" name="pl696"/>
            <p:cNvSpPr/>
            <p:nvPr/>
          </p:nvSpPr>
          <p:spPr>
            <a:xfrm>
              <a:off x="2854012" y="318445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697" name="pl697"/>
            <p:cNvSpPr/>
            <p:nvPr/>
          </p:nvSpPr>
          <p:spPr>
            <a:xfrm>
              <a:off x="2854012" y="312256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698" name="pl698"/>
            <p:cNvSpPr/>
            <p:nvPr/>
          </p:nvSpPr>
          <p:spPr>
            <a:xfrm>
              <a:off x="2854012" y="306068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699" name="pl699"/>
            <p:cNvSpPr/>
            <p:nvPr/>
          </p:nvSpPr>
          <p:spPr>
            <a:xfrm>
              <a:off x="2854012" y="299879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700" name="pl700"/>
            <p:cNvSpPr/>
            <p:nvPr/>
          </p:nvSpPr>
          <p:spPr>
            <a:xfrm>
              <a:off x="2854012" y="293691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701" name="pl701"/>
            <p:cNvSpPr/>
            <p:nvPr/>
          </p:nvSpPr>
          <p:spPr>
            <a:xfrm>
              <a:off x="2854012" y="287502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702" name="pl702"/>
            <p:cNvSpPr/>
            <p:nvPr/>
          </p:nvSpPr>
          <p:spPr>
            <a:xfrm>
              <a:off x="2898501"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03" name="pl703"/>
            <p:cNvSpPr/>
            <p:nvPr/>
          </p:nvSpPr>
          <p:spPr>
            <a:xfrm>
              <a:off x="3025610"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04" name="pl704"/>
            <p:cNvSpPr/>
            <p:nvPr/>
          </p:nvSpPr>
          <p:spPr>
            <a:xfrm>
              <a:off x="3152719"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05" name="pl705"/>
            <p:cNvSpPr/>
            <p:nvPr/>
          </p:nvSpPr>
          <p:spPr>
            <a:xfrm>
              <a:off x="3279829"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06" name="pl706"/>
            <p:cNvSpPr/>
            <p:nvPr/>
          </p:nvSpPr>
          <p:spPr>
            <a:xfrm>
              <a:off x="3406938"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07" name="pl707"/>
            <p:cNvSpPr/>
            <p:nvPr/>
          </p:nvSpPr>
          <p:spPr>
            <a:xfrm>
              <a:off x="3534047"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08" name="pl708"/>
            <p:cNvSpPr/>
            <p:nvPr/>
          </p:nvSpPr>
          <p:spPr>
            <a:xfrm>
              <a:off x="3661157"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09" name="pl709"/>
            <p:cNvSpPr/>
            <p:nvPr/>
          </p:nvSpPr>
          <p:spPr>
            <a:xfrm>
              <a:off x="3788266"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10" name="pl710"/>
            <p:cNvSpPr/>
            <p:nvPr/>
          </p:nvSpPr>
          <p:spPr>
            <a:xfrm>
              <a:off x="2898501" y="3115140"/>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BEBEBE">
                  <a:alpha val="69803"/>
                </a:srgbClr>
              </a:solidFill>
              <a:prstDash val="solid"/>
              <a:round/>
            </a:ln>
          </p:spPr>
          <p:txBody>
            <a:bodyPr/>
            <a:lstStyle/>
            <a:p/>
          </p:txBody>
        </p:sp>
        <p:sp>
          <p:nvSpPr>
            <p:cNvPr id="711" name="pl711"/>
            <p:cNvSpPr/>
            <p:nvPr/>
          </p:nvSpPr>
          <p:spPr>
            <a:xfrm>
              <a:off x="2898501" y="3102763"/>
              <a:ext cx="889765" cy="27229"/>
            </a:xfrm>
            <a:custGeom>
              <a:avLst/>
              <a:pathLst>
                <a:path w="889765" h="27229">
                  <a:moveTo>
                    <a:pt x="0" y="2475"/>
                  </a:moveTo>
                  <a:lnTo>
                    <a:pt x="127109" y="0"/>
                  </a:lnTo>
                  <a:lnTo>
                    <a:pt x="254218" y="27229"/>
                  </a:lnTo>
                  <a:lnTo>
                    <a:pt x="381328" y="4950"/>
                  </a:lnTo>
                  <a:lnTo>
                    <a:pt x="508437" y="14852"/>
                  </a:lnTo>
                  <a:lnTo>
                    <a:pt x="635546" y="17327"/>
                  </a:lnTo>
                  <a:lnTo>
                    <a:pt x="762656" y="17327"/>
                  </a:lnTo>
                  <a:lnTo>
                    <a:pt x="889765" y="17327"/>
                  </a:lnTo>
                </a:path>
              </a:pathLst>
            </a:custGeom>
            <a:ln w="40651" cap="flat">
              <a:solidFill>
                <a:srgbClr val="BEBEBE">
                  <a:alpha val="69803"/>
                </a:srgbClr>
              </a:solidFill>
              <a:prstDash val="solid"/>
              <a:round/>
            </a:ln>
          </p:spPr>
          <p:txBody>
            <a:bodyPr/>
            <a:lstStyle/>
            <a:p/>
          </p:txBody>
        </p:sp>
        <p:sp>
          <p:nvSpPr>
            <p:cNvPr id="712" name="pl712"/>
            <p:cNvSpPr/>
            <p:nvPr/>
          </p:nvSpPr>
          <p:spPr>
            <a:xfrm>
              <a:off x="2898501" y="3102763"/>
              <a:ext cx="889765" cy="27229"/>
            </a:xfrm>
            <a:custGeom>
              <a:avLst/>
              <a:pathLst>
                <a:path w="889765" h="27229">
                  <a:moveTo>
                    <a:pt x="0" y="2475"/>
                  </a:moveTo>
                  <a:lnTo>
                    <a:pt x="127109" y="0"/>
                  </a:lnTo>
                  <a:lnTo>
                    <a:pt x="254218" y="27229"/>
                  </a:lnTo>
                  <a:lnTo>
                    <a:pt x="381328" y="4950"/>
                  </a:lnTo>
                  <a:lnTo>
                    <a:pt x="508437" y="14852"/>
                  </a:lnTo>
                  <a:lnTo>
                    <a:pt x="635546" y="17327"/>
                  </a:lnTo>
                  <a:lnTo>
                    <a:pt x="762656" y="17327"/>
                  </a:lnTo>
                  <a:lnTo>
                    <a:pt x="889765" y="17327"/>
                  </a:lnTo>
                </a:path>
              </a:pathLst>
            </a:custGeom>
            <a:ln w="35231" cap="flat">
              <a:solidFill>
                <a:srgbClr val="BEBEBE">
                  <a:alpha val="69803"/>
                </a:srgbClr>
              </a:solidFill>
              <a:prstDash val="solid"/>
              <a:round/>
            </a:ln>
          </p:spPr>
          <p:txBody>
            <a:bodyPr/>
            <a:lstStyle/>
            <a:p/>
          </p:txBody>
        </p:sp>
        <p:sp>
          <p:nvSpPr>
            <p:cNvPr id="713" name="pl713"/>
            <p:cNvSpPr/>
            <p:nvPr/>
          </p:nvSpPr>
          <p:spPr>
            <a:xfrm>
              <a:off x="2898501" y="3115140"/>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6B6B6B">
                  <a:alpha val="100000"/>
                </a:srgbClr>
              </a:solidFill>
              <a:prstDash val="solid"/>
              <a:round/>
            </a:ln>
          </p:spPr>
          <p:txBody>
            <a:bodyPr/>
            <a:lstStyle/>
            <a:p/>
          </p:txBody>
        </p:sp>
        <p:sp>
          <p:nvSpPr>
            <p:cNvPr id="714" name="pl714"/>
            <p:cNvSpPr/>
            <p:nvPr/>
          </p:nvSpPr>
          <p:spPr>
            <a:xfrm>
              <a:off x="2898501" y="3102763"/>
              <a:ext cx="889765" cy="27229"/>
            </a:xfrm>
            <a:custGeom>
              <a:avLst/>
              <a:pathLst>
                <a:path w="889765" h="27229">
                  <a:moveTo>
                    <a:pt x="0" y="2475"/>
                  </a:moveTo>
                  <a:lnTo>
                    <a:pt x="127109" y="0"/>
                  </a:lnTo>
                  <a:lnTo>
                    <a:pt x="254218" y="27229"/>
                  </a:lnTo>
                  <a:lnTo>
                    <a:pt x="381328" y="4950"/>
                  </a:lnTo>
                  <a:lnTo>
                    <a:pt x="508437" y="14852"/>
                  </a:lnTo>
                  <a:lnTo>
                    <a:pt x="635546" y="17327"/>
                  </a:lnTo>
                  <a:lnTo>
                    <a:pt x="762656" y="17327"/>
                  </a:lnTo>
                  <a:lnTo>
                    <a:pt x="889765" y="17327"/>
                  </a:lnTo>
                </a:path>
              </a:pathLst>
            </a:custGeom>
            <a:ln w="40651" cap="flat">
              <a:solidFill>
                <a:srgbClr val="000000">
                  <a:alpha val="100000"/>
                </a:srgbClr>
              </a:solidFill>
              <a:prstDash val="solid"/>
              <a:round/>
            </a:ln>
          </p:spPr>
          <p:txBody>
            <a:bodyPr/>
            <a:lstStyle/>
            <a:p/>
          </p:txBody>
        </p:sp>
        <p:sp>
          <p:nvSpPr>
            <p:cNvPr id="715" name="pl715"/>
            <p:cNvSpPr/>
            <p:nvPr/>
          </p:nvSpPr>
          <p:spPr>
            <a:xfrm>
              <a:off x="2898501" y="3102763"/>
              <a:ext cx="889765" cy="27229"/>
            </a:xfrm>
            <a:custGeom>
              <a:avLst/>
              <a:pathLst>
                <a:path w="889765" h="27229">
                  <a:moveTo>
                    <a:pt x="0" y="2475"/>
                  </a:moveTo>
                  <a:lnTo>
                    <a:pt x="127109" y="0"/>
                  </a:lnTo>
                  <a:lnTo>
                    <a:pt x="254218" y="27229"/>
                  </a:lnTo>
                  <a:lnTo>
                    <a:pt x="381328" y="4950"/>
                  </a:lnTo>
                  <a:lnTo>
                    <a:pt x="508437" y="14852"/>
                  </a:lnTo>
                  <a:lnTo>
                    <a:pt x="635546" y="17327"/>
                  </a:lnTo>
                  <a:lnTo>
                    <a:pt x="762656" y="17327"/>
                  </a:lnTo>
                  <a:lnTo>
                    <a:pt x="889765" y="17327"/>
                  </a:lnTo>
                </a:path>
              </a:pathLst>
            </a:custGeom>
            <a:ln w="35231" cap="flat">
              <a:solidFill>
                <a:srgbClr val="F26A21">
                  <a:alpha val="100000"/>
                </a:srgbClr>
              </a:solidFill>
              <a:prstDash val="solid"/>
              <a:round/>
            </a:ln>
          </p:spPr>
          <p:txBody>
            <a:bodyPr/>
            <a:lstStyle/>
            <a:p/>
          </p:txBody>
        </p:sp>
        <p:sp>
          <p:nvSpPr>
            <p:cNvPr id="716" name="pl716"/>
            <p:cNvSpPr/>
            <p:nvPr/>
          </p:nvSpPr>
          <p:spPr>
            <a:xfrm>
              <a:off x="2854012" y="3122567"/>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717" name="tx717"/>
            <p:cNvSpPr/>
            <p:nvPr/>
          </p:nvSpPr>
          <p:spPr>
            <a:xfrm>
              <a:off x="2868371" y="294221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718" name="tx718"/>
            <p:cNvSpPr/>
            <p:nvPr/>
          </p:nvSpPr>
          <p:spPr>
            <a:xfrm>
              <a:off x="2995480" y="29397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719" name="tx719"/>
            <p:cNvSpPr/>
            <p:nvPr/>
          </p:nvSpPr>
          <p:spPr>
            <a:xfrm>
              <a:off x="3104530" y="296696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20" name="tx720"/>
            <p:cNvSpPr/>
            <p:nvPr/>
          </p:nvSpPr>
          <p:spPr>
            <a:xfrm>
              <a:off x="3249699" y="294468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721" name="tx721"/>
            <p:cNvSpPr/>
            <p:nvPr/>
          </p:nvSpPr>
          <p:spPr>
            <a:xfrm>
              <a:off x="3376809" y="295458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22" name="tx722"/>
            <p:cNvSpPr/>
            <p:nvPr/>
          </p:nvSpPr>
          <p:spPr>
            <a:xfrm>
              <a:off x="3503918" y="29570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23" name="tx723"/>
            <p:cNvSpPr/>
            <p:nvPr/>
          </p:nvSpPr>
          <p:spPr>
            <a:xfrm>
              <a:off x="3631027" y="29570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24" name="tx724"/>
            <p:cNvSpPr/>
            <p:nvPr/>
          </p:nvSpPr>
          <p:spPr>
            <a:xfrm>
              <a:off x="3758137" y="29570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25" name="rc725"/>
            <p:cNvSpPr/>
            <p:nvPr/>
          </p:nvSpPr>
          <p:spPr>
            <a:xfrm>
              <a:off x="2854012" y="3483127"/>
              <a:ext cx="978742" cy="367599"/>
            </a:xfrm>
            <a:prstGeom prst="rect">
              <a:avLst/>
            </a:prstGeom>
            <a:solidFill>
              <a:srgbClr val="EBEBEB">
                <a:alpha val="100000"/>
              </a:srgbClr>
            </a:solidFill>
          </p:spPr>
          <p:txBody>
            <a:bodyPr/>
            <a:lstStyle/>
            <a:p/>
          </p:txBody>
        </p:sp>
        <p:sp>
          <p:nvSpPr>
            <p:cNvPr id="726" name="pl726"/>
            <p:cNvSpPr/>
            <p:nvPr/>
          </p:nvSpPr>
          <p:spPr>
            <a:xfrm>
              <a:off x="2854012" y="380555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727" name="pl727"/>
            <p:cNvSpPr/>
            <p:nvPr/>
          </p:nvSpPr>
          <p:spPr>
            <a:xfrm>
              <a:off x="2854012" y="374366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728" name="pl728"/>
            <p:cNvSpPr/>
            <p:nvPr/>
          </p:nvSpPr>
          <p:spPr>
            <a:xfrm>
              <a:off x="2854012" y="368177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729" name="pl729"/>
            <p:cNvSpPr/>
            <p:nvPr/>
          </p:nvSpPr>
          <p:spPr>
            <a:xfrm>
              <a:off x="2854012" y="361989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730" name="pl730"/>
            <p:cNvSpPr/>
            <p:nvPr/>
          </p:nvSpPr>
          <p:spPr>
            <a:xfrm>
              <a:off x="2854012" y="355800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731" name="pl731"/>
            <p:cNvSpPr/>
            <p:nvPr/>
          </p:nvSpPr>
          <p:spPr>
            <a:xfrm>
              <a:off x="2854012" y="349612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732" name="pl732"/>
            <p:cNvSpPr/>
            <p:nvPr/>
          </p:nvSpPr>
          <p:spPr>
            <a:xfrm>
              <a:off x="2854012" y="383649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733" name="pl733"/>
            <p:cNvSpPr/>
            <p:nvPr/>
          </p:nvSpPr>
          <p:spPr>
            <a:xfrm>
              <a:off x="2854012" y="377460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734" name="pl734"/>
            <p:cNvSpPr/>
            <p:nvPr/>
          </p:nvSpPr>
          <p:spPr>
            <a:xfrm>
              <a:off x="2854012" y="371272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735" name="pl735"/>
            <p:cNvSpPr/>
            <p:nvPr/>
          </p:nvSpPr>
          <p:spPr>
            <a:xfrm>
              <a:off x="2854012" y="365083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736" name="pl736"/>
            <p:cNvSpPr/>
            <p:nvPr/>
          </p:nvSpPr>
          <p:spPr>
            <a:xfrm>
              <a:off x="2854012" y="358895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737" name="pl737"/>
            <p:cNvSpPr/>
            <p:nvPr/>
          </p:nvSpPr>
          <p:spPr>
            <a:xfrm>
              <a:off x="2854012" y="352706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738" name="pl738"/>
            <p:cNvSpPr/>
            <p:nvPr/>
          </p:nvSpPr>
          <p:spPr>
            <a:xfrm>
              <a:off x="2898501"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39" name="pl739"/>
            <p:cNvSpPr/>
            <p:nvPr/>
          </p:nvSpPr>
          <p:spPr>
            <a:xfrm>
              <a:off x="3025610"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40" name="pl740"/>
            <p:cNvSpPr/>
            <p:nvPr/>
          </p:nvSpPr>
          <p:spPr>
            <a:xfrm>
              <a:off x="3152719"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41" name="pl741"/>
            <p:cNvSpPr/>
            <p:nvPr/>
          </p:nvSpPr>
          <p:spPr>
            <a:xfrm>
              <a:off x="3279829"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42" name="pl742"/>
            <p:cNvSpPr/>
            <p:nvPr/>
          </p:nvSpPr>
          <p:spPr>
            <a:xfrm>
              <a:off x="3406938"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43" name="pl743"/>
            <p:cNvSpPr/>
            <p:nvPr/>
          </p:nvSpPr>
          <p:spPr>
            <a:xfrm>
              <a:off x="3534047"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44" name="pl744"/>
            <p:cNvSpPr/>
            <p:nvPr/>
          </p:nvSpPr>
          <p:spPr>
            <a:xfrm>
              <a:off x="3661157"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45" name="pl745"/>
            <p:cNvSpPr/>
            <p:nvPr/>
          </p:nvSpPr>
          <p:spPr>
            <a:xfrm>
              <a:off x="3788266"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46" name="pl746"/>
            <p:cNvSpPr/>
            <p:nvPr/>
          </p:nvSpPr>
          <p:spPr>
            <a:xfrm>
              <a:off x="2898501" y="3767181"/>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BEBEBE">
                  <a:alpha val="69803"/>
                </a:srgbClr>
              </a:solidFill>
              <a:prstDash val="solid"/>
              <a:round/>
            </a:ln>
          </p:spPr>
          <p:txBody>
            <a:bodyPr/>
            <a:lstStyle/>
            <a:p/>
          </p:txBody>
        </p:sp>
        <p:sp>
          <p:nvSpPr>
            <p:cNvPr id="747" name="pl747"/>
            <p:cNvSpPr/>
            <p:nvPr/>
          </p:nvSpPr>
          <p:spPr>
            <a:xfrm>
              <a:off x="2898501" y="3772132"/>
              <a:ext cx="889765" cy="7426"/>
            </a:xfrm>
            <a:custGeom>
              <a:avLst/>
              <a:pathLst>
                <a:path w="889765" h="7426">
                  <a:moveTo>
                    <a:pt x="0" y="4950"/>
                  </a:moveTo>
                  <a:lnTo>
                    <a:pt x="127109" y="7426"/>
                  </a:lnTo>
                  <a:lnTo>
                    <a:pt x="254218" y="7426"/>
                  </a:lnTo>
                  <a:lnTo>
                    <a:pt x="381328" y="7426"/>
                  </a:lnTo>
                  <a:lnTo>
                    <a:pt x="508437" y="7426"/>
                  </a:lnTo>
                  <a:lnTo>
                    <a:pt x="635546" y="0"/>
                  </a:lnTo>
                  <a:lnTo>
                    <a:pt x="762656" y="4950"/>
                  </a:lnTo>
                  <a:lnTo>
                    <a:pt x="889765" y="2475"/>
                  </a:lnTo>
                </a:path>
              </a:pathLst>
            </a:custGeom>
            <a:ln w="40651" cap="flat">
              <a:solidFill>
                <a:srgbClr val="BEBEBE">
                  <a:alpha val="69803"/>
                </a:srgbClr>
              </a:solidFill>
              <a:prstDash val="solid"/>
              <a:round/>
            </a:ln>
          </p:spPr>
          <p:txBody>
            <a:bodyPr/>
            <a:lstStyle/>
            <a:p/>
          </p:txBody>
        </p:sp>
        <p:sp>
          <p:nvSpPr>
            <p:cNvPr id="748" name="pl748"/>
            <p:cNvSpPr/>
            <p:nvPr/>
          </p:nvSpPr>
          <p:spPr>
            <a:xfrm>
              <a:off x="2898501" y="3772132"/>
              <a:ext cx="889765" cy="7426"/>
            </a:xfrm>
            <a:custGeom>
              <a:avLst/>
              <a:pathLst>
                <a:path w="889765" h="7426">
                  <a:moveTo>
                    <a:pt x="0" y="4950"/>
                  </a:moveTo>
                  <a:lnTo>
                    <a:pt x="127109" y="7426"/>
                  </a:lnTo>
                  <a:lnTo>
                    <a:pt x="254218" y="7426"/>
                  </a:lnTo>
                  <a:lnTo>
                    <a:pt x="381328" y="7426"/>
                  </a:lnTo>
                  <a:lnTo>
                    <a:pt x="508437" y="7426"/>
                  </a:lnTo>
                  <a:lnTo>
                    <a:pt x="635546" y="0"/>
                  </a:lnTo>
                  <a:lnTo>
                    <a:pt x="762656" y="4950"/>
                  </a:lnTo>
                  <a:lnTo>
                    <a:pt x="889765" y="2475"/>
                  </a:lnTo>
                </a:path>
              </a:pathLst>
            </a:custGeom>
            <a:ln w="35231" cap="flat">
              <a:solidFill>
                <a:srgbClr val="BEBEBE">
                  <a:alpha val="69803"/>
                </a:srgbClr>
              </a:solidFill>
              <a:prstDash val="solid"/>
              <a:round/>
            </a:ln>
          </p:spPr>
          <p:txBody>
            <a:bodyPr/>
            <a:lstStyle/>
            <a:p/>
          </p:txBody>
        </p:sp>
        <p:sp>
          <p:nvSpPr>
            <p:cNvPr id="749" name="pl749"/>
            <p:cNvSpPr/>
            <p:nvPr/>
          </p:nvSpPr>
          <p:spPr>
            <a:xfrm>
              <a:off x="2898501" y="3767181"/>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6B6B6B">
                  <a:alpha val="100000"/>
                </a:srgbClr>
              </a:solidFill>
              <a:prstDash val="solid"/>
              <a:round/>
            </a:ln>
          </p:spPr>
          <p:txBody>
            <a:bodyPr/>
            <a:lstStyle/>
            <a:p/>
          </p:txBody>
        </p:sp>
        <p:sp>
          <p:nvSpPr>
            <p:cNvPr id="750" name="pl750"/>
            <p:cNvSpPr/>
            <p:nvPr/>
          </p:nvSpPr>
          <p:spPr>
            <a:xfrm>
              <a:off x="2898501" y="3772132"/>
              <a:ext cx="889765" cy="7426"/>
            </a:xfrm>
            <a:custGeom>
              <a:avLst/>
              <a:pathLst>
                <a:path w="889765" h="7426">
                  <a:moveTo>
                    <a:pt x="0" y="4950"/>
                  </a:moveTo>
                  <a:lnTo>
                    <a:pt x="127109" y="7426"/>
                  </a:lnTo>
                  <a:lnTo>
                    <a:pt x="254218" y="7426"/>
                  </a:lnTo>
                  <a:lnTo>
                    <a:pt x="381328" y="7426"/>
                  </a:lnTo>
                  <a:lnTo>
                    <a:pt x="508437" y="7426"/>
                  </a:lnTo>
                  <a:lnTo>
                    <a:pt x="635546" y="0"/>
                  </a:lnTo>
                  <a:lnTo>
                    <a:pt x="762656" y="4950"/>
                  </a:lnTo>
                  <a:lnTo>
                    <a:pt x="889765" y="2475"/>
                  </a:lnTo>
                </a:path>
              </a:pathLst>
            </a:custGeom>
            <a:ln w="40651" cap="flat">
              <a:solidFill>
                <a:srgbClr val="000000">
                  <a:alpha val="100000"/>
                </a:srgbClr>
              </a:solidFill>
              <a:prstDash val="solid"/>
              <a:round/>
            </a:ln>
          </p:spPr>
          <p:txBody>
            <a:bodyPr/>
            <a:lstStyle/>
            <a:p/>
          </p:txBody>
        </p:sp>
        <p:sp>
          <p:nvSpPr>
            <p:cNvPr id="751" name="pl751"/>
            <p:cNvSpPr/>
            <p:nvPr/>
          </p:nvSpPr>
          <p:spPr>
            <a:xfrm>
              <a:off x="2898501" y="3772132"/>
              <a:ext cx="889765" cy="7426"/>
            </a:xfrm>
            <a:custGeom>
              <a:avLst/>
              <a:pathLst>
                <a:path w="889765" h="7426">
                  <a:moveTo>
                    <a:pt x="0" y="4950"/>
                  </a:moveTo>
                  <a:lnTo>
                    <a:pt x="127109" y="7426"/>
                  </a:lnTo>
                  <a:lnTo>
                    <a:pt x="254218" y="7426"/>
                  </a:lnTo>
                  <a:lnTo>
                    <a:pt x="381328" y="7426"/>
                  </a:lnTo>
                  <a:lnTo>
                    <a:pt x="508437" y="7426"/>
                  </a:lnTo>
                  <a:lnTo>
                    <a:pt x="635546" y="0"/>
                  </a:lnTo>
                  <a:lnTo>
                    <a:pt x="762656" y="4950"/>
                  </a:lnTo>
                  <a:lnTo>
                    <a:pt x="889765" y="2475"/>
                  </a:lnTo>
                </a:path>
              </a:pathLst>
            </a:custGeom>
            <a:ln w="35231" cap="flat">
              <a:solidFill>
                <a:srgbClr val="F26A21">
                  <a:alpha val="100000"/>
                </a:srgbClr>
              </a:solidFill>
              <a:prstDash val="solid"/>
              <a:round/>
            </a:ln>
          </p:spPr>
          <p:txBody>
            <a:bodyPr/>
            <a:lstStyle/>
            <a:p/>
          </p:txBody>
        </p:sp>
        <p:sp>
          <p:nvSpPr>
            <p:cNvPr id="752" name="pl752"/>
            <p:cNvSpPr/>
            <p:nvPr/>
          </p:nvSpPr>
          <p:spPr>
            <a:xfrm>
              <a:off x="2854012" y="3774608"/>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753" name="tx753"/>
            <p:cNvSpPr/>
            <p:nvPr/>
          </p:nvSpPr>
          <p:spPr>
            <a:xfrm>
              <a:off x="2850312" y="361405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54" name="tx754"/>
            <p:cNvSpPr/>
            <p:nvPr/>
          </p:nvSpPr>
          <p:spPr>
            <a:xfrm>
              <a:off x="2977421" y="361653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55" name="tx755"/>
            <p:cNvSpPr/>
            <p:nvPr/>
          </p:nvSpPr>
          <p:spPr>
            <a:xfrm>
              <a:off x="3104530" y="361653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56" name="tx756"/>
            <p:cNvSpPr/>
            <p:nvPr/>
          </p:nvSpPr>
          <p:spPr>
            <a:xfrm>
              <a:off x="3231640" y="361653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57" name="tx757"/>
            <p:cNvSpPr/>
            <p:nvPr/>
          </p:nvSpPr>
          <p:spPr>
            <a:xfrm>
              <a:off x="3358749" y="361653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58" name="tx758"/>
            <p:cNvSpPr/>
            <p:nvPr/>
          </p:nvSpPr>
          <p:spPr>
            <a:xfrm>
              <a:off x="3503918" y="36091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59" name="tx759"/>
            <p:cNvSpPr/>
            <p:nvPr/>
          </p:nvSpPr>
          <p:spPr>
            <a:xfrm>
              <a:off x="3612968" y="361405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60" name="tx760"/>
            <p:cNvSpPr/>
            <p:nvPr/>
          </p:nvSpPr>
          <p:spPr>
            <a:xfrm>
              <a:off x="3758137" y="361157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61" name="rc761"/>
            <p:cNvSpPr/>
            <p:nvPr/>
          </p:nvSpPr>
          <p:spPr>
            <a:xfrm>
              <a:off x="2854012" y="4135168"/>
              <a:ext cx="978742" cy="367599"/>
            </a:xfrm>
            <a:prstGeom prst="rect">
              <a:avLst/>
            </a:prstGeom>
            <a:solidFill>
              <a:srgbClr val="EBEBEB">
                <a:alpha val="100000"/>
              </a:srgbClr>
            </a:solidFill>
          </p:spPr>
          <p:txBody>
            <a:bodyPr/>
            <a:lstStyle/>
            <a:p/>
          </p:txBody>
        </p:sp>
        <p:sp>
          <p:nvSpPr>
            <p:cNvPr id="762" name="pl762"/>
            <p:cNvSpPr/>
            <p:nvPr/>
          </p:nvSpPr>
          <p:spPr>
            <a:xfrm>
              <a:off x="2854012" y="445759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763" name="pl763"/>
            <p:cNvSpPr/>
            <p:nvPr/>
          </p:nvSpPr>
          <p:spPr>
            <a:xfrm>
              <a:off x="2854012" y="439570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764" name="pl764"/>
            <p:cNvSpPr/>
            <p:nvPr/>
          </p:nvSpPr>
          <p:spPr>
            <a:xfrm>
              <a:off x="2854012" y="433382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765" name="pl765"/>
            <p:cNvSpPr/>
            <p:nvPr/>
          </p:nvSpPr>
          <p:spPr>
            <a:xfrm>
              <a:off x="2854012" y="427193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766" name="pl766"/>
            <p:cNvSpPr/>
            <p:nvPr/>
          </p:nvSpPr>
          <p:spPr>
            <a:xfrm>
              <a:off x="2854012" y="421005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767" name="pl767"/>
            <p:cNvSpPr/>
            <p:nvPr/>
          </p:nvSpPr>
          <p:spPr>
            <a:xfrm>
              <a:off x="2854012" y="414816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768" name="pl768"/>
            <p:cNvSpPr/>
            <p:nvPr/>
          </p:nvSpPr>
          <p:spPr>
            <a:xfrm>
              <a:off x="2854012" y="448853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769" name="pl769"/>
            <p:cNvSpPr/>
            <p:nvPr/>
          </p:nvSpPr>
          <p:spPr>
            <a:xfrm>
              <a:off x="2854012" y="442664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770" name="pl770"/>
            <p:cNvSpPr/>
            <p:nvPr/>
          </p:nvSpPr>
          <p:spPr>
            <a:xfrm>
              <a:off x="2854012" y="436476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771" name="pl771"/>
            <p:cNvSpPr/>
            <p:nvPr/>
          </p:nvSpPr>
          <p:spPr>
            <a:xfrm>
              <a:off x="2854012" y="430287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772" name="pl772"/>
            <p:cNvSpPr/>
            <p:nvPr/>
          </p:nvSpPr>
          <p:spPr>
            <a:xfrm>
              <a:off x="2854012" y="424099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773" name="pl773"/>
            <p:cNvSpPr/>
            <p:nvPr/>
          </p:nvSpPr>
          <p:spPr>
            <a:xfrm>
              <a:off x="2854012" y="417910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774" name="pl774"/>
            <p:cNvSpPr/>
            <p:nvPr/>
          </p:nvSpPr>
          <p:spPr>
            <a:xfrm>
              <a:off x="2898501"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75" name="pl775"/>
            <p:cNvSpPr/>
            <p:nvPr/>
          </p:nvSpPr>
          <p:spPr>
            <a:xfrm>
              <a:off x="3025610"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76" name="pl776"/>
            <p:cNvSpPr/>
            <p:nvPr/>
          </p:nvSpPr>
          <p:spPr>
            <a:xfrm>
              <a:off x="3152719"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77" name="pl777"/>
            <p:cNvSpPr/>
            <p:nvPr/>
          </p:nvSpPr>
          <p:spPr>
            <a:xfrm>
              <a:off x="3279829"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78" name="pl778"/>
            <p:cNvSpPr/>
            <p:nvPr/>
          </p:nvSpPr>
          <p:spPr>
            <a:xfrm>
              <a:off x="3406938"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79" name="pl779"/>
            <p:cNvSpPr/>
            <p:nvPr/>
          </p:nvSpPr>
          <p:spPr>
            <a:xfrm>
              <a:off x="3534047"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80" name="pl780"/>
            <p:cNvSpPr/>
            <p:nvPr/>
          </p:nvSpPr>
          <p:spPr>
            <a:xfrm>
              <a:off x="3661157"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81" name="pl781"/>
            <p:cNvSpPr/>
            <p:nvPr/>
          </p:nvSpPr>
          <p:spPr>
            <a:xfrm>
              <a:off x="3788266"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82" name="pl782"/>
            <p:cNvSpPr/>
            <p:nvPr/>
          </p:nvSpPr>
          <p:spPr>
            <a:xfrm>
              <a:off x="2898501" y="4419222"/>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BEBEBE">
                  <a:alpha val="69803"/>
                </a:srgbClr>
              </a:solidFill>
              <a:prstDash val="solid"/>
              <a:round/>
            </a:ln>
          </p:spPr>
          <p:txBody>
            <a:bodyPr/>
            <a:lstStyle/>
            <a:p/>
          </p:txBody>
        </p:sp>
        <p:sp>
          <p:nvSpPr>
            <p:cNvPr id="783" name="pl783"/>
            <p:cNvSpPr/>
            <p:nvPr/>
          </p:nvSpPr>
          <p:spPr>
            <a:xfrm>
              <a:off x="2898501" y="4377140"/>
              <a:ext cx="889765" cy="27229"/>
            </a:xfrm>
            <a:custGeom>
              <a:avLst/>
              <a:pathLst>
                <a:path w="889765" h="27229">
                  <a:moveTo>
                    <a:pt x="0" y="22278"/>
                  </a:moveTo>
                  <a:lnTo>
                    <a:pt x="127109" y="19803"/>
                  </a:lnTo>
                  <a:lnTo>
                    <a:pt x="254218" y="7426"/>
                  </a:lnTo>
                  <a:lnTo>
                    <a:pt x="381328" y="17327"/>
                  </a:lnTo>
                  <a:lnTo>
                    <a:pt x="508437" y="0"/>
                  </a:lnTo>
                  <a:lnTo>
                    <a:pt x="635546" y="27229"/>
                  </a:lnTo>
                  <a:lnTo>
                    <a:pt x="762656" y="27229"/>
                  </a:lnTo>
                  <a:lnTo>
                    <a:pt x="889765" y="27229"/>
                  </a:lnTo>
                </a:path>
              </a:pathLst>
            </a:custGeom>
            <a:ln w="40651" cap="flat">
              <a:solidFill>
                <a:srgbClr val="BEBEBE">
                  <a:alpha val="69803"/>
                </a:srgbClr>
              </a:solidFill>
              <a:prstDash val="solid"/>
              <a:round/>
            </a:ln>
          </p:spPr>
          <p:txBody>
            <a:bodyPr/>
            <a:lstStyle/>
            <a:p/>
          </p:txBody>
        </p:sp>
        <p:sp>
          <p:nvSpPr>
            <p:cNvPr id="784" name="pl784"/>
            <p:cNvSpPr/>
            <p:nvPr/>
          </p:nvSpPr>
          <p:spPr>
            <a:xfrm>
              <a:off x="2898501" y="4377140"/>
              <a:ext cx="889765" cy="27229"/>
            </a:xfrm>
            <a:custGeom>
              <a:avLst/>
              <a:pathLst>
                <a:path w="889765" h="27229">
                  <a:moveTo>
                    <a:pt x="0" y="22278"/>
                  </a:moveTo>
                  <a:lnTo>
                    <a:pt x="127109" y="19803"/>
                  </a:lnTo>
                  <a:lnTo>
                    <a:pt x="254218" y="7426"/>
                  </a:lnTo>
                  <a:lnTo>
                    <a:pt x="381328" y="17327"/>
                  </a:lnTo>
                  <a:lnTo>
                    <a:pt x="508437" y="0"/>
                  </a:lnTo>
                  <a:lnTo>
                    <a:pt x="635546" y="27229"/>
                  </a:lnTo>
                  <a:lnTo>
                    <a:pt x="762656" y="27229"/>
                  </a:lnTo>
                  <a:lnTo>
                    <a:pt x="889765" y="27229"/>
                  </a:lnTo>
                </a:path>
              </a:pathLst>
            </a:custGeom>
            <a:ln w="35231" cap="flat">
              <a:solidFill>
                <a:srgbClr val="BEBEBE">
                  <a:alpha val="69803"/>
                </a:srgbClr>
              </a:solidFill>
              <a:prstDash val="solid"/>
              <a:round/>
            </a:ln>
          </p:spPr>
          <p:txBody>
            <a:bodyPr/>
            <a:lstStyle/>
            <a:p/>
          </p:txBody>
        </p:sp>
        <p:sp>
          <p:nvSpPr>
            <p:cNvPr id="785" name="pl785"/>
            <p:cNvSpPr/>
            <p:nvPr/>
          </p:nvSpPr>
          <p:spPr>
            <a:xfrm>
              <a:off x="2898501" y="4419222"/>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6B6B6B">
                  <a:alpha val="100000"/>
                </a:srgbClr>
              </a:solidFill>
              <a:prstDash val="solid"/>
              <a:round/>
            </a:ln>
          </p:spPr>
          <p:txBody>
            <a:bodyPr/>
            <a:lstStyle/>
            <a:p/>
          </p:txBody>
        </p:sp>
        <p:sp>
          <p:nvSpPr>
            <p:cNvPr id="786" name="pl786"/>
            <p:cNvSpPr/>
            <p:nvPr/>
          </p:nvSpPr>
          <p:spPr>
            <a:xfrm>
              <a:off x="2898501" y="4377140"/>
              <a:ext cx="889765" cy="27229"/>
            </a:xfrm>
            <a:custGeom>
              <a:avLst/>
              <a:pathLst>
                <a:path w="889765" h="27229">
                  <a:moveTo>
                    <a:pt x="0" y="22278"/>
                  </a:moveTo>
                  <a:lnTo>
                    <a:pt x="127109" y="19803"/>
                  </a:lnTo>
                  <a:lnTo>
                    <a:pt x="254218" y="7426"/>
                  </a:lnTo>
                  <a:lnTo>
                    <a:pt x="381328" y="17327"/>
                  </a:lnTo>
                  <a:lnTo>
                    <a:pt x="508437" y="0"/>
                  </a:lnTo>
                  <a:lnTo>
                    <a:pt x="635546" y="27229"/>
                  </a:lnTo>
                  <a:lnTo>
                    <a:pt x="762656" y="27229"/>
                  </a:lnTo>
                  <a:lnTo>
                    <a:pt x="889765" y="27229"/>
                  </a:lnTo>
                </a:path>
              </a:pathLst>
            </a:custGeom>
            <a:ln w="40651" cap="flat">
              <a:solidFill>
                <a:srgbClr val="000000">
                  <a:alpha val="100000"/>
                </a:srgbClr>
              </a:solidFill>
              <a:prstDash val="solid"/>
              <a:round/>
            </a:ln>
          </p:spPr>
          <p:txBody>
            <a:bodyPr/>
            <a:lstStyle/>
            <a:p/>
          </p:txBody>
        </p:sp>
        <p:sp>
          <p:nvSpPr>
            <p:cNvPr id="787" name="pl787"/>
            <p:cNvSpPr/>
            <p:nvPr/>
          </p:nvSpPr>
          <p:spPr>
            <a:xfrm>
              <a:off x="2898501" y="4377140"/>
              <a:ext cx="889765" cy="27229"/>
            </a:xfrm>
            <a:custGeom>
              <a:avLst/>
              <a:pathLst>
                <a:path w="889765" h="27229">
                  <a:moveTo>
                    <a:pt x="0" y="22278"/>
                  </a:moveTo>
                  <a:lnTo>
                    <a:pt x="127109" y="19803"/>
                  </a:lnTo>
                  <a:lnTo>
                    <a:pt x="254218" y="7426"/>
                  </a:lnTo>
                  <a:lnTo>
                    <a:pt x="381328" y="17327"/>
                  </a:lnTo>
                  <a:lnTo>
                    <a:pt x="508437" y="0"/>
                  </a:lnTo>
                  <a:lnTo>
                    <a:pt x="635546" y="27229"/>
                  </a:lnTo>
                  <a:lnTo>
                    <a:pt x="762656" y="27229"/>
                  </a:lnTo>
                  <a:lnTo>
                    <a:pt x="889765" y="27229"/>
                  </a:lnTo>
                </a:path>
              </a:pathLst>
            </a:custGeom>
            <a:ln w="35231" cap="flat">
              <a:solidFill>
                <a:srgbClr val="F26A21">
                  <a:alpha val="100000"/>
                </a:srgbClr>
              </a:solidFill>
              <a:prstDash val="solid"/>
              <a:round/>
            </a:ln>
          </p:spPr>
          <p:txBody>
            <a:bodyPr/>
            <a:lstStyle/>
            <a:p/>
          </p:txBody>
        </p:sp>
        <p:sp>
          <p:nvSpPr>
            <p:cNvPr id="788" name="pl788"/>
            <p:cNvSpPr/>
            <p:nvPr/>
          </p:nvSpPr>
          <p:spPr>
            <a:xfrm>
              <a:off x="2854012" y="4426648"/>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789" name="tx789"/>
            <p:cNvSpPr/>
            <p:nvPr/>
          </p:nvSpPr>
          <p:spPr>
            <a:xfrm>
              <a:off x="2842265" y="4236390"/>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790" name="tx790"/>
            <p:cNvSpPr/>
            <p:nvPr/>
          </p:nvSpPr>
          <p:spPr>
            <a:xfrm>
              <a:off x="2965351" y="423391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791" name="tx791"/>
            <p:cNvSpPr/>
            <p:nvPr/>
          </p:nvSpPr>
          <p:spPr>
            <a:xfrm>
              <a:off x="3092460" y="42215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792" name="tx792"/>
            <p:cNvSpPr/>
            <p:nvPr/>
          </p:nvSpPr>
          <p:spPr>
            <a:xfrm>
              <a:off x="3219570" y="423144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793" name="tx793"/>
            <p:cNvSpPr/>
            <p:nvPr/>
          </p:nvSpPr>
          <p:spPr>
            <a:xfrm>
              <a:off x="3346679" y="421411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794" name="tx794"/>
            <p:cNvSpPr/>
            <p:nvPr/>
          </p:nvSpPr>
          <p:spPr>
            <a:xfrm>
              <a:off x="3503918" y="42413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795" name="tx795"/>
            <p:cNvSpPr/>
            <p:nvPr/>
          </p:nvSpPr>
          <p:spPr>
            <a:xfrm>
              <a:off x="3631027" y="42413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796" name="tx796"/>
            <p:cNvSpPr/>
            <p:nvPr/>
          </p:nvSpPr>
          <p:spPr>
            <a:xfrm>
              <a:off x="3758137" y="42413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797" name="rc797"/>
            <p:cNvSpPr/>
            <p:nvPr/>
          </p:nvSpPr>
          <p:spPr>
            <a:xfrm>
              <a:off x="2854012" y="4787209"/>
              <a:ext cx="978742" cy="367599"/>
            </a:xfrm>
            <a:prstGeom prst="rect">
              <a:avLst/>
            </a:prstGeom>
            <a:solidFill>
              <a:srgbClr val="EBEBEB">
                <a:alpha val="100000"/>
              </a:srgbClr>
            </a:solidFill>
          </p:spPr>
          <p:txBody>
            <a:bodyPr/>
            <a:lstStyle/>
            <a:p/>
          </p:txBody>
        </p:sp>
        <p:sp>
          <p:nvSpPr>
            <p:cNvPr id="798" name="pl798"/>
            <p:cNvSpPr/>
            <p:nvPr/>
          </p:nvSpPr>
          <p:spPr>
            <a:xfrm>
              <a:off x="2854012" y="510963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799" name="pl799"/>
            <p:cNvSpPr/>
            <p:nvPr/>
          </p:nvSpPr>
          <p:spPr>
            <a:xfrm>
              <a:off x="2854012" y="504774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00" name="pl800"/>
            <p:cNvSpPr/>
            <p:nvPr/>
          </p:nvSpPr>
          <p:spPr>
            <a:xfrm>
              <a:off x="2854012" y="498586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01" name="pl801"/>
            <p:cNvSpPr/>
            <p:nvPr/>
          </p:nvSpPr>
          <p:spPr>
            <a:xfrm>
              <a:off x="2854012" y="492397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02" name="pl802"/>
            <p:cNvSpPr/>
            <p:nvPr/>
          </p:nvSpPr>
          <p:spPr>
            <a:xfrm>
              <a:off x="2854012" y="486209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03" name="pl803"/>
            <p:cNvSpPr/>
            <p:nvPr/>
          </p:nvSpPr>
          <p:spPr>
            <a:xfrm>
              <a:off x="2854012" y="480020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04" name="pl804"/>
            <p:cNvSpPr/>
            <p:nvPr/>
          </p:nvSpPr>
          <p:spPr>
            <a:xfrm>
              <a:off x="2854012" y="514057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05" name="pl805"/>
            <p:cNvSpPr/>
            <p:nvPr/>
          </p:nvSpPr>
          <p:spPr>
            <a:xfrm>
              <a:off x="2854012" y="507868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06" name="pl806"/>
            <p:cNvSpPr/>
            <p:nvPr/>
          </p:nvSpPr>
          <p:spPr>
            <a:xfrm>
              <a:off x="2854012" y="501680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07" name="pl807"/>
            <p:cNvSpPr/>
            <p:nvPr/>
          </p:nvSpPr>
          <p:spPr>
            <a:xfrm>
              <a:off x="2854012" y="495491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08" name="pl808"/>
            <p:cNvSpPr/>
            <p:nvPr/>
          </p:nvSpPr>
          <p:spPr>
            <a:xfrm>
              <a:off x="2854012" y="489303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09" name="pl809"/>
            <p:cNvSpPr/>
            <p:nvPr/>
          </p:nvSpPr>
          <p:spPr>
            <a:xfrm>
              <a:off x="2854012" y="483114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10" name="pl810"/>
            <p:cNvSpPr/>
            <p:nvPr/>
          </p:nvSpPr>
          <p:spPr>
            <a:xfrm>
              <a:off x="2898501"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11" name="pl811"/>
            <p:cNvSpPr/>
            <p:nvPr/>
          </p:nvSpPr>
          <p:spPr>
            <a:xfrm>
              <a:off x="3025610"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12" name="pl812"/>
            <p:cNvSpPr/>
            <p:nvPr/>
          </p:nvSpPr>
          <p:spPr>
            <a:xfrm>
              <a:off x="3152719"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13" name="pl813"/>
            <p:cNvSpPr/>
            <p:nvPr/>
          </p:nvSpPr>
          <p:spPr>
            <a:xfrm>
              <a:off x="3279829"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14" name="pl814"/>
            <p:cNvSpPr/>
            <p:nvPr/>
          </p:nvSpPr>
          <p:spPr>
            <a:xfrm>
              <a:off x="3406938"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15" name="pl815"/>
            <p:cNvSpPr/>
            <p:nvPr/>
          </p:nvSpPr>
          <p:spPr>
            <a:xfrm>
              <a:off x="3534047"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16" name="pl816"/>
            <p:cNvSpPr/>
            <p:nvPr/>
          </p:nvSpPr>
          <p:spPr>
            <a:xfrm>
              <a:off x="3661157"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17" name="pl817"/>
            <p:cNvSpPr/>
            <p:nvPr/>
          </p:nvSpPr>
          <p:spPr>
            <a:xfrm>
              <a:off x="3788266"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18" name="pl818"/>
            <p:cNvSpPr/>
            <p:nvPr/>
          </p:nvSpPr>
          <p:spPr>
            <a:xfrm>
              <a:off x="2898501" y="5071263"/>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BEBEBE">
                  <a:alpha val="69803"/>
                </a:srgbClr>
              </a:solidFill>
              <a:prstDash val="solid"/>
              <a:round/>
            </a:ln>
          </p:spPr>
          <p:txBody>
            <a:bodyPr/>
            <a:lstStyle/>
            <a:p/>
          </p:txBody>
        </p:sp>
        <p:sp>
          <p:nvSpPr>
            <p:cNvPr id="819" name="pl819"/>
            <p:cNvSpPr/>
            <p:nvPr/>
          </p:nvSpPr>
          <p:spPr>
            <a:xfrm>
              <a:off x="2898501" y="5009378"/>
              <a:ext cx="889765" cy="51983"/>
            </a:xfrm>
            <a:custGeom>
              <a:avLst/>
              <a:pathLst>
                <a:path w="889765" h="51983">
                  <a:moveTo>
                    <a:pt x="0" y="51983"/>
                  </a:moveTo>
                  <a:lnTo>
                    <a:pt x="127109" y="17327"/>
                  </a:lnTo>
                  <a:lnTo>
                    <a:pt x="254218" y="7426"/>
                  </a:lnTo>
                  <a:lnTo>
                    <a:pt x="381328" y="0"/>
                  </a:lnTo>
                  <a:lnTo>
                    <a:pt x="508437" y="42082"/>
                  </a:lnTo>
                  <a:lnTo>
                    <a:pt x="635546" y="37131"/>
                  </a:lnTo>
                  <a:lnTo>
                    <a:pt x="762656" y="32180"/>
                  </a:lnTo>
                  <a:lnTo>
                    <a:pt x="889765" y="29704"/>
                  </a:lnTo>
                </a:path>
              </a:pathLst>
            </a:custGeom>
            <a:ln w="40651" cap="flat">
              <a:solidFill>
                <a:srgbClr val="BEBEBE">
                  <a:alpha val="69803"/>
                </a:srgbClr>
              </a:solidFill>
              <a:prstDash val="solid"/>
              <a:round/>
            </a:ln>
          </p:spPr>
          <p:txBody>
            <a:bodyPr/>
            <a:lstStyle/>
            <a:p/>
          </p:txBody>
        </p:sp>
        <p:sp>
          <p:nvSpPr>
            <p:cNvPr id="820" name="pl820"/>
            <p:cNvSpPr/>
            <p:nvPr/>
          </p:nvSpPr>
          <p:spPr>
            <a:xfrm>
              <a:off x="2898501" y="5009378"/>
              <a:ext cx="889765" cy="51983"/>
            </a:xfrm>
            <a:custGeom>
              <a:avLst/>
              <a:pathLst>
                <a:path w="889765" h="51983">
                  <a:moveTo>
                    <a:pt x="0" y="51983"/>
                  </a:moveTo>
                  <a:lnTo>
                    <a:pt x="127109" y="17327"/>
                  </a:lnTo>
                  <a:lnTo>
                    <a:pt x="254218" y="7426"/>
                  </a:lnTo>
                  <a:lnTo>
                    <a:pt x="381328" y="0"/>
                  </a:lnTo>
                  <a:lnTo>
                    <a:pt x="508437" y="42082"/>
                  </a:lnTo>
                  <a:lnTo>
                    <a:pt x="635546" y="37131"/>
                  </a:lnTo>
                  <a:lnTo>
                    <a:pt x="762656" y="32180"/>
                  </a:lnTo>
                  <a:lnTo>
                    <a:pt x="889765" y="29704"/>
                  </a:lnTo>
                </a:path>
              </a:pathLst>
            </a:custGeom>
            <a:ln w="35231" cap="flat">
              <a:solidFill>
                <a:srgbClr val="BEBEBE">
                  <a:alpha val="69803"/>
                </a:srgbClr>
              </a:solidFill>
              <a:prstDash val="solid"/>
              <a:round/>
            </a:ln>
          </p:spPr>
          <p:txBody>
            <a:bodyPr/>
            <a:lstStyle/>
            <a:p/>
          </p:txBody>
        </p:sp>
        <p:sp>
          <p:nvSpPr>
            <p:cNvPr id="821" name="pl821"/>
            <p:cNvSpPr/>
            <p:nvPr/>
          </p:nvSpPr>
          <p:spPr>
            <a:xfrm>
              <a:off x="2898501" y="5071263"/>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6B6B6B">
                  <a:alpha val="100000"/>
                </a:srgbClr>
              </a:solidFill>
              <a:prstDash val="solid"/>
              <a:round/>
            </a:ln>
          </p:spPr>
          <p:txBody>
            <a:bodyPr/>
            <a:lstStyle/>
            <a:p/>
          </p:txBody>
        </p:sp>
        <p:sp>
          <p:nvSpPr>
            <p:cNvPr id="822" name="pl822"/>
            <p:cNvSpPr/>
            <p:nvPr/>
          </p:nvSpPr>
          <p:spPr>
            <a:xfrm>
              <a:off x="2898501" y="5009378"/>
              <a:ext cx="889765" cy="51983"/>
            </a:xfrm>
            <a:custGeom>
              <a:avLst/>
              <a:pathLst>
                <a:path w="889765" h="51983">
                  <a:moveTo>
                    <a:pt x="0" y="51983"/>
                  </a:moveTo>
                  <a:lnTo>
                    <a:pt x="127109" y="17327"/>
                  </a:lnTo>
                  <a:lnTo>
                    <a:pt x="254218" y="7426"/>
                  </a:lnTo>
                  <a:lnTo>
                    <a:pt x="381328" y="0"/>
                  </a:lnTo>
                  <a:lnTo>
                    <a:pt x="508437" y="42082"/>
                  </a:lnTo>
                  <a:lnTo>
                    <a:pt x="635546" y="37131"/>
                  </a:lnTo>
                  <a:lnTo>
                    <a:pt x="762656" y="32180"/>
                  </a:lnTo>
                  <a:lnTo>
                    <a:pt x="889765" y="29704"/>
                  </a:lnTo>
                </a:path>
              </a:pathLst>
            </a:custGeom>
            <a:ln w="40651" cap="flat">
              <a:solidFill>
                <a:srgbClr val="000000">
                  <a:alpha val="100000"/>
                </a:srgbClr>
              </a:solidFill>
              <a:prstDash val="solid"/>
              <a:round/>
            </a:ln>
          </p:spPr>
          <p:txBody>
            <a:bodyPr/>
            <a:lstStyle/>
            <a:p/>
          </p:txBody>
        </p:sp>
        <p:sp>
          <p:nvSpPr>
            <p:cNvPr id="823" name="pl823"/>
            <p:cNvSpPr/>
            <p:nvPr/>
          </p:nvSpPr>
          <p:spPr>
            <a:xfrm>
              <a:off x="2898501" y="5009378"/>
              <a:ext cx="889765" cy="51983"/>
            </a:xfrm>
            <a:custGeom>
              <a:avLst/>
              <a:pathLst>
                <a:path w="889765" h="51983">
                  <a:moveTo>
                    <a:pt x="0" y="51983"/>
                  </a:moveTo>
                  <a:lnTo>
                    <a:pt x="127109" y="17327"/>
                  </a:lnTo>
                  <a:lnTo>
                    <a:pt x="254218" y="7426"/>
                  </a:lnTo>
                  <a:lnTo>
                    <a:pt x="381328" y="0"/>
                  </a:lnTo>
                  <a:lnTo>
                    <a:pt x="508437" y="42082"/>
                  </a:lnTo>
                  <a:lnTo>
                    <a:pt x="635546" y="37131"/>
                  </a:lnTo>
                  <a:lnTo>
                    <a:pt x="762656" y="32180"/>
                  </a:lnTo>
                  <a:lnTo>
                    <a:pt x="889765" y="29704"/>
                  </a:lnTo>
                </a:path>
              </a:pathLst>
            </a:custGeom>
            <a:ln w="35231" cap="flat">
              <a:solidFill>
                <a:srgbClr val="F26A21">
                  <a:alpha val="100000"/>
                </a:srgbClr>
              </a:solidFill>
              <a:prstDash val="solid"/>
              <a:round/>
            </a:ln>
          </p:spPr>
          <p:txBody>
            <a:bodyPr/>
            <a:lstStyle/>
            <a:p/>
          </p:txBody>
        </p:sp>
        <p:sp>
          <p:nvSpPr>
            <p:cNvPr id="824" name="pl824"/>
            <p:cNvSpPr/>
            <p:nvPr/>
          </p:nvSpPr>
          <p:spPr>
            <a:xfrm>
              <a:off x="2854012" y="5078689"/>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825" name="tx825"/>
            <p:cNvSpPr/>
            <p:nvPr/>
          </p:nvSpPr>
          <p:spPr>
            <a:xfrm>
              <a:off x="2868371" y="489833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826" name="tx826"/>
            <p:cNvSpPr/>
            <p:nvPr/>
          </p:nvSpPr>
          <p:spPr>
            <a:xfrm>
              <a:off x="2965351" y="486367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827" name="tx827"/>
            <p:cNvSpPr/>
            <p:nvPr/>
          </p:nvSpPr>
          <p:spPr>
            <a:xfrm>
              <a:off x="3092460" y="48537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25</a:t>
              </a:r>
            </a:p>
          </p:txBody>
        </p:sp>
        <p:sp>
          <p:nvSpPr>
            <p:cNvPr id="828" name="tx828"/>
            <p:cNvSpPr/>
            <p:nvPr/>
          </p:nvSpPr>
          <p:spPr>
            <a:xfrm>
              <a:off x="3219570" y="484634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28</a:t>
              </a:r>
            </a:p>
          </p:txBody>
        </p:sp>
        <p:sp>
          <p:nvSpPr>
            <p:cNvPr id="829" name="tx829"/>
            <p:cNvSpPr/>
            <p:nvPr/>
          </p:nvSpPr>
          <p:spPr>
            <a:xfrm>
              <a:off x="3350702" y="4888431"/>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830" name="tx830"/>
            <p:cNvSpPr/>
            <p:nvPr/>
          </p:nvSpPr>
          <p:spPr>
            <a:xfrm>
              <a:off x="3473788" y="48834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831" name="tx831"/>
            <p:cNvSpPr/>
            <p:nvPr/>
          </p:nvSpPr>
          <p:spPr>
            <a:xfrm>
              <a:off x="3600898" y="487853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832" name="tx832"/>
            <p:cNvSpPr/>
            <p:nvPr/>
          </p:nvSpPr>
          <p:spPr>
            <a:xfrm>
              <a:off x="3728007" y="487605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833" name="rc833"/>
            <p:cNvSpPr/>
            <p:nvPr/>
          </p:nvSpPr>
          <p:spPr>
            <a:xfrm>
              <a:off x="3902343" y="874964"/>
              <a:ext cx="978742" cy="367599"/>
            </a:xfrm>
            <a:prstGeom prst="rect">
              <a:avLst/>
            </a:prstGeom>
            <a:solidFill>
              <a:srgbClr val="EBEBEB">
                <a:alpha val="100000"/>
              </a:srgbClr>
            </a:solidFill>
          </p:spPr>
          <p:txBody>
            <a:bodyPr/>
            <a:lstStyle/>
            <a:p/>
          </p:txBody>
        </p:sp>
        <p:sp>
          <p:nvSpPr>
            <p:cNvPr id="834" name="pl834"/>
            <p:cNvSpPr/>
            <p:nvPr/>
          </p:nvSpPr>
          <p:spPr>
            <a:xfrm>
              <a:off x="3902343" y="119738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35" name="pl835"/>
            <p:cNvSpPr/>
            <p:nvPr/>
          </p:nvSpPr>
          <p:spPr>
            <a:xfrm>
              <a:off x="3902343" y="113550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36" name="pl836"/>
            <p:cNvSpPr/>
            <p:nvPr/>
          </p:nvSpPr>
          <p:spPr>
            <a:xfrm>
              <a:off x="3902343" y="107361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37" name="pl837"/>
            <p:cNvSpPr/>
            <p:nvPr/>
          </p:nvSpPr>
          <p:spPr>
            <a:xfrm>
              <a:off x="3902343" y="101173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38" name="pl838"/>
            <p:cNvSpPr/>
            <p:nvPr/>
          </p:nvSpPr>
          <p:spPr>
            <a:xfrm>
              <a:off x="3902343" y="94984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39" name="pl839"/>
            <p:cNvSpPr/>
            <p:nvPr/>
          </p:nvSpPr>
          <p:spPr>
            <a:xfrm>
              <a:off x="3902343" y="88796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40" name="pl840"/>
            <p:cNvSpPr/>
            <p:nvPr/>
          </p:nvSpPr>
          <p:spPr>
            <a:xfrm>
              <a:off x="3902343" y="122832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41" name="pl841"/>
            <p:cNvSpPr/>
            <p:nvPr/>
          </p:nvSpPr>
          <p:spPr>
            <a:xfrm>
              <a:off x="3902343" y="116644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42" name="pl842"/>
            <p:cNvSpPr/>
            <p:nvPr/>
          </p:nvSpPr>
          <p:spPr>
            <a:xfrm>
              <a:off x="3902343" y="110455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43" name="pl843"/>
            <p:cNvSpPr/>
            <p:nvPr/>
          </p:nvSpPr>
          <p:spPr>
            <a:xfrm>
              <a:off x="3902343" y="104267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44" name="pl844"/>
            <p:cNvSpPr/>
            <p:nvPr/>
          </p:nvSpPr>
          <p:spPr>
            <a:xfrm>
              <a:off x="3902343" y="98078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45" name="pl845"/>
            <p:cNvSpPr/>
            <p:nvPr/>
          </p:nvSpPr>
          <p:spPr>
            <a:xfrm>
              <a:off x="3902343" y="91890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46" name="pl846"/>
            <p:cNvSpPr/>
            <p:nvPr/>
          </p:nvSpPr>
          <p:spPr>
            <a:xfrm>
              <a:off x="3946832"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47" name="pl847"/>
            <p:cNvSpPr/>
            <p:nvPr/>
          </p:nvSpPr>
          <p:spPr>
            <a:xfrm>
              <a:off x="4073941"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48" name="pl848"/>
            <p:cNvSpPr/>
            <p:nvPr/>
          </p:nvSpPr>
          <p:spPr>
            <a:xfrm>
              <a:off x="4201050"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49" name="pl849"/>
            <p:cNvSpPr/>
            <p:nvPr/>
          </p:nvSpPr>
          <p:spPr>
            <a:xfrm>
              <a:off x="4328160"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50" name="pl850"/>
            <p:cNvSpPr/>
            <p:nvPr/>
          </p:nvSpPr>
          <p:spPr>
            <a:xfrm>
              <a:off x="4455269"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51" name="pl851"/>
            <p:cNvSpPr/>
            <p:nvPr/>
          </p:nvSpPr>
          <p:spPr>
            <a:xfrm>
              <a:off x="4582379"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52" name="pl852"/>
            <p:cNvSpPr/>
            <p:nvPr/>
          </p:nvSpPr>
          <p:spPr>
            <a:xfrm>
              <a:off x="4709488"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53" name="pl853"/>
            <p:cNvSpPr/>
            <p:nvPr/>
          </p:nvSpPr>
          <p:spPr>
            <a:xfrm>
              <a:off x="4836597"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54" name="pl854"/>
            <p:cNvSpPr/>
            <p:nvPr/>
          </p:nvSpPr>
          <p:spPr>
            <a:xfrm>
              <a:off x="3946832" y="1159018"/>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BEBEBE">
                  <a:alpha val="69803"/>
                </a:srgbClr>
              </a:solidFill>
              <a:prstDash val="solid"/>
              <a:round/>
            </a:ln>
          </p:spPr>
          <p:txBody>
            <a:bodyPr/>
            <a:lstStyle/>
            <a:p/>
          </p:txBody>
        </p:sp>
        <p:sp>
          <p:nvSpPr>
            <p:cNvPr id="855" name="pl855"/>
            <p:cNvSpPr/>
            <p:nvPr/>
          </p:nvSpPr>
          <p:spPr>
            <a:xfrm>
              <a:off x="3946832" y="1159018"/>
              <a:ext cx="889765" cy="7426"/>
            </a:xfrm>
            <a:custGeom>
              <a:avLst/>
              <a:pathLst>
                <a:path w="889765" h="7426">
                  <a:moveTo>
                    <a:pt x="0" y="4950"/>
                  </a:moveTo>
                  <a:lnTo>
                    <a:pt x="127109" y="4950"/>
                  </a:lnTo>
                  <a:lnTo>
                    <a:pt x="254218" y="2475"/>
                  </a:lnTo>
                  <a:lnTo>
                    <a:pt x="381328" y="2475"/>
                  </a:lnTo>
                  <a:lnTo>
                    <a:pt x="508437" y="4950"/>
                  </a:lnTo>
                  <a:lnTo>
                    <a:pt x="635546" y="7426"/>
                  </a:lnTo>
                  <a:lnTo>
                    <a:pt x="762656" y="4950"/>
                  </a:lnTo>
                  <a:lnTo>
                    <a:pt x="889765" y="0"/>
                  </a:lnTo>
                </a:path>
              </a:pathLst>
            </a:custGeom>
            <a:ln w="40651" cap="flat">
              <a:solidFill>
                <a:srgbClr val="BEBEBE">
                  <a:alpha val="69803"/>
                </a:srgbClr>
              </a:solidFill>
              <a:prstDash val="solid"/>
              <a:round/>
            </a:ln>
          </p:spPr>
          <p:txBody>
            <a:bodyPr/>
            <a:lstStyle/>
            <a:p/>
          </p:txBody>
        </p:sp>
        <p:sp>
          <p:nvSpPr>
            <p:cNvPr id="856" name="pl856"/>
            <p:cNvSpPr/>
            <p:nvPr/>
          </p:nvSpPr>
          <p:spPr>
            <a:xfrm>
              <a:off x="3946832" y="1159018"/>
              <a:ext cx="889765" cy="7426"/>
            </a:xfrm>
            <a:custGeom>
              <a:avLst/>
              <a:pathLst>
                <a:path w="889765" h="7426">
                  <a:moveTo>
                    <a:pt x="0" y="4950"/>
                  </a:moveTo>
                  <a:lnTo>
                    <a:pt x="127109" y="4950"/>
                  </a:lnTo>
                  <a:lnTo>
                    <a:pt x="254218" y="2475"/>
                  </a:lnTo>
                  <a:lnTo>
                    <a:pt x="381328" y="2475"/>
                  </a:lnTo>
                  <a:lnTo>
                    <a:pt x="508437" y="4950"/>
                  </a:lnTo>
                  <a:lnTo>
                    <a:pt x="635546" y="7426"/>
                  </a:lnTo>
                  <a:lnTo>
                    <a:pt x="762656" y="4950"/>
                  </a:lnTo>
                  <a:lnTo>
                    <a:pt x="889765" y="0"/>
                  </a:lnTo>
                </a:path>
              </a:pathLst>
            </a:custGeom>
            <a:ln w="35231" cap="flat">
              <a:solidFill>
                <a:srgbClr val="BEBEBE">
                  <a:alpha val="69803"/>
                </a:srgbClr>
              </a:solidFill>
              <a:prstDash val="solid"/>
              <a:round/>
            </a:ln>
          </p:spPr>
          <p:txBody>
            <a:bodyPr/>
            <a:lstStyle/>
            <a:p/>
          </p:txBody>
        </p:sp>
        <p:sp>
          <p:nvSpPr>
            <p:cNvPr id="857" name="pl857"/>
            <p:cNvSpPr/>
            <p:nvPr/>
          </p:nvSpPr>
          <p:spPr>
            <a:xfrm>
              <a:off x="3946832" y="1159018"/>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6B6B6B">
                  <a:alpha val="100000"/>
                </a:srgbClr>
              </a:solidFill>
              <a:prstDash val="solid"/>
              <a:round/>
            </a:ln>
          </p:spPr>
          <p:txBody>
            <a:bodyPr/>
            <a:lstStyle/>
            <a:p/>
          </p:txBody>
        </p:sp>
        <p:sp>
          <p:nvSpPr>
            <p:cNvPr id="858" name="pl858"/>
            <p:cNvSpPr/>
            <p:nvPr/>
          </p:nvSpPr>
          <p:spPr>
            <a:xfrm>
              <a:off x="3946832" y="1159018"/>
              <a:ext cx="889765" cy="7426"/>
            </a:xfrm>
            <a:custGeom>
              <a:avLst/>
              <a:pathLst>
                <a:path w="889765" h="7426">
                  <a:moveTo>
                    <a:pt x="0" y="4950"/>
                  </a:moveTo>
                  <a:lnTo>
                    <a:pt x="127109" y="4950"/>
                  </a:lnTo>
                  <a:lnTo>
                    <a:pt x="254218" y="2475"/>
                  </a:lnTo>
                  <a:lnTo>
                    <a:pt x="381328" y="2475"/>
                  </a:lnTo>
                  <a:lnTo>
                    <a:pt x="508437" y="4950"/>
                  </a:lnTo>
                  <a:lnTo>
                    <a:pt x="635546" y="7426"/>
                  </a:lnTo>
                  <a:lnTo>
                    <a:pt x="762656" y="4950"/>
                  </a:lnTo>
                  <a:lnTo>
                    <a:pt x="889765" y="0"/>
                  </a:lnTo>
                </a:path>
              </a:pathLst>
            </a:custGeom>
            <a:ln w="40651" cap="flat">
              <a:solidFill>
                <a:srgbClr val="000000">
                  <a:alpha val="100000"/>
                </a:srgbClr>
              </a:solidFill>
              <a:prstDash val="solid"/>
              <a:round/>
            </a:ln>
          </p:spPr>
          <p:txBody>
            <a:bodyPr/>
            <a:lstStyle/>
            <a:p/>
          </p:txBody>
        </p:sp>
        <p:sp>
          <p:nvSpPr>
            <p:cNvPr id="859" name="pl859"/>
            <p:cNvSpPr/>
            <p:nvPr/>
          </p:nvSpPr>
          <p:spPr>
            <a:xfrm>
              <a:off x="3946832" y="1159018"/>
              <a:ext cx="889765" cy="7426"/>
            </a:xfrm>
            <a:custGeom>
              <a:avLst/>
              <a:pathLst>
                <a:path w="889765" h="7426">
                  <a:moveTo>
                    <a:pt x="0" y="4950"/>
                  </a:moveTo>
                  <a:lnTo>
                    <a:pt x="127109" y="4950"/>
                  </a:lnTo>
                  <a:lnTo>
                    <a:pt x="254218" y="2475"/>
                  </a:lnTo>
                  <a:lnTo>
                    <a:pt x="381328" y="2475"/>
                  </a:lnTo>
                  <a:lnTo>
                    <a:pt x="508437" y="4950"/>
                  </a:lnTo>
                  <a:lnTo>
                    <a:pt x="635546" y="7426"/>
                  </a:lnTo>
                  <a:lnTo>
                    <a:pt x="762656" y="4950"/>
                  </a:lnTo>
                  <a:lnTo>
                    <a:pt x="889765" y="0"/>
                  </a:lnTo>
                </a:path>
              </a:pathLst>
            </a:custGeom>
            <a:ln w="35231" cap="flat">
              <a:solidFill>
                <a:srgbClr val="F26A21">
                  <a:alpha val="100000"/>
                </a:srgbClr>
              </a:solidFill>
              <a:prstDash val="solid"/>
              <a:round/>
            </a:ln>
          </p:spPr>
          <p:txBody>
            <a:bodyPr/>
            <a:lstStyle/>
            <a:p/>
          </p:txBody>
        </p:sp>
        <p:sp>
          <p:nvSpPr>
            <p:cNvPr id="860" name="pl860"/>
            <p:cNvSpPr/>
            <p:nvPr/>
          </p:nvSpPr>
          <p:spPr>
            <a:xfrm>
              <a:off x="3902343" y="1166444"/>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861" name="tx861"/>
            <p:cNvSpPr/>
            <p:nvPr/>
          </p:nvSpPr>
          <p:spPr>
            <a:xfrm>
              <a:off x="3916702" y="10009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62" name="tx862"/>
            <p:cNvSpPr/>
            <p:nvPr/>
          </p:nvSpPr>
          <p:spPr>
            <a:xfrm>
              <a:off x="4043812" y="10009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63" name="tx863"/>
            <p:cNvSpPr/>
            <p:nvPr/>
          </p:nvSpPr>
          <p:spPr>
            <a:xfrm>
              <a:off x="4170921" y="99846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64" name="tx864"/>
            <p:cNvSpPr/>
            <p:nvPr/>
          </p:nvSpPr>
          <p:spPr>
            <a:xfrm>
              <a:off x="4298030" y="99846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65" name="tx865"/>
            <p:cNvSpPr/>
            <p:nvPr/>
          </p:nvSpPr>
          <p:spPr>
            <a:xfrm>
              <a:off x="4425140" y="10009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66" name="tx866"/>
            <p:cNvSpPr/>
            <p:nvPr/>
          </p:nvSpPr>
          <p:spPr>
            <a:xfrm>
              <a:off x="4552249" y="100341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67" name="tx867"/>
            <p:cNvSpPr/>
            <p:nvPr/>
          </p:nvSpPr>
          <p:spPr>
            <a:xfrm>
              <a:off x="4679358" y="10009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68" name="tx868"/>
            <p:cNvSpPr/>
            <p:nvPr/>
          </p:nvSpPr>
          <p:spPr>
            <a:xfrm>
              <a:off x="4806468" y="995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69" name="rc869"/>
            <p:cNvSpPr/>
            <p:nvPr/>
          </p:nvSpPr>
          <p:spPr>
            <a:xfrm>
              <a:off x="3902343" y="1527005"/>
              <a:ext cx="978742" cy="367599"/>
            </a:xfrm>
            <a:prstGeom prst="rect">
              <a:avLst/>
            </a:prstGeom>
            <a:solidFill>
              <a:srgbClr val="EBEBEB">
                <a:alpha val="100000"/>
              </a:srgbClr>
            </a:solidFill>
          </p:spPr>
          <p:txBody>
            <a:bodyPr/>
            <a:lstStyle/>
            <a:p/>
          </p:txBody>
        </p:sp>
        <p:sp>
          <p:nvSpPr>
            <p:cNvPr id="870" name="pl870"/>
            <p:cNvSpPr/>
            <p:nvPr/>
          </p:nvSpPr>
          <p:spPr>
            <a:xfrm>
              <a:off x="3902343" y="184942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71" name="pl871"/>
            <p:cNvSpPr/>
            <p:nvPr/>
          </p:nvSpPr>
          <p:spPr>
            <a:xfrm>
              <a:off x="3902343" y="178754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72" name="pl872"/>
            <p:cNvSpPr/>
            <p:nvPr/>
          </p:nvSpPr>
          <p:spPr>
            <a:xfrm>
              <a:off x="3902343" y="172565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73" name="pl873"/>
            <p:cNvSpPr/>
            <p:nvPr/>
          </p:nvSpPr>
          <p:spPr>
            <a:xfrm>
              <a:off x="3902343" y="166377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74" name="pl874"/>
            <p:cNvSpPr/>
            <p:nvPr/>
          </p:nvSpPr>
          <p:spPr>
            <a:xfrm>
              <a:off x="3902343" y="160188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75" name="pl875"/>
            <p:cNvSpPr/>
            <p:nvPr/>
          </p:nvSpPr>
          <p:spPr>
            <a:xfrm>
              <a:off x="3902343" y="154000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76" name="pl876"/>
            <p:cNvSpPr/>
            <p:nvPr/>
          </p:nvSpPr>
          <p:spPr>
            <a:xfrm>
              <a:off x="3902343" y="188037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77" name="pl877"/>
            <p:cNvSpPr/>
            <p:nvPr/>
          </p:nvSpPr>
          <p:spPr>
            <a:xfrm>
              <a:off x="3902343" y="181848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78" name="pl878"/>
            <p:cNvSpPr/>
            <p:nvPr/>
          </p:nvSpPr>
          <p:spPr>
            <a:xfrm>
              <a:off x="3902343" y="175660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79" name="pl879"/>
            <p:cNvSpPr/>
            <p:nvPr/>
          </p:nvSpPr>
          <p:spPr>
            <a:xfrm>
              <a:off x="3902343" y="169471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80" name="pl880"/>
            <p:cNvSpPr/>
            <p:nvPr/>
          </p:nvSpPr>
          <p:spPr>
            <a:xfrm>
              <a:off x="3902343" y="163282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81" name="pl881"/>
            <p:cNvSpPr/>
            <p:nvPr/>
          </p:nvSpPr>
          <p:spPr>
            <a:xfrm>
              <a:off x="3902343" y="157094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82" name="pl882"/>
            <p:cNvSpPr/>
            <p:nvPr/>
          </p:nvSpPr>
          <p:spPr>
            <a:xfrm>
              <a:off x="3946832"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83" name="pl883"/>
            <p:cNvSpPr/>
            <p:nvPr/>
          </p:nvSpPr>
          <p:spPr>
            <a:xfrm>
              <a:off x="4073941"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84" name="pl884"/>
            <p:cNvSpPr/>
            <p:nvPr/>
          </p:nvSpPr>
          <p:spPr>
            <a:xfrm>
              <a:off x="4201050"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85" name="pl885"/>
            <p:cNvSpPr/>
            <p:nvPr/>
          </p:nvSpPr>
          <p:spPr>
            <a:xfrm>
              <a:off x="4328160"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86" name="pl886"/>
            <p:cNvSpPr/>
            <p:nvPr/>
          </p:nvSpPr>
          <p:spPr>
            <a:xfrm>
              <a:off x="4455269"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87" name="pl887"/>
            <p:cNvSpPr/>
            <p:nvPr/>
          </p:nvSpPr>
          <p:spPr>
            <a:xfrm>
              <a:off x="4582379"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88" name="pl888"/>
            <p:cNvSpPr/>
            <p:nvPr/>
          </p:nvSpPr>
          <p:spPr>
            <a:xfrm>
              <a:off x="4709488"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89" name="pl889"/>
            <p:cNvSpPr/>
            <p:nvPr/>
          </p:nvSpPr>
          <p:spPr>
            <a:xfrm>
              <a:off x="4836597"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90" name="pl890"/>
            <p:cNvSpPr/>
            <p:nvPr/>
          </p:nvSpPr>
          <p:spPr>
            <a:xfrm>
              <a:off x="3946832" y="1811059"/>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BEBEBE">
                  <a:alpha val="69803"/>
                </a:srgbClr>
              </a:solidFill>
              <a:prstDash val="solid"/>
              <a:round/>
            </a:ln>
          </p:spPr>
          <p:txBody>
            <a:bodyPr/>
            <a:lstStyle/>
            <a:p/>
          </p:txBody>
        </p:sp>
        <p:sp>
          <p:nvSpPr>
            <p:cNvPr id="891" name="pl891"/>
            <p:cNvSpPr/>
            <p:nvPr/>
          </p:nvSpPr>
          <p:spPr>
            <a:xfrm>
              <a:off x="3946832" y="1813534"/>
              <a:ext cx="889765" cy="4950"/>
            </a:xfrm>
            <a:custGeom>
              <a:avLst/>
              <a:pathLst>
                <a:path w="889765" h="4950">
                  <a:moveTo>
                    <a:pt x="0" y="4950"/>
                  </a:moveTo>
                  <a:lnTo>
                    <a:pt x="127109" y="4950"/>
                  </a:lnTo>
                  <a:lnTo>
                    <a:pt x="254218" y="4950"/>
                  </a:lnTo>
                  <a:lnTo>
                    <a:pt x="381328" y="4950"/>
                  </a:lnTo>
                  <a:lnTo>
                    <a:pt x="508437" y="4950"/>
                  </a:lnTo>
                  <a:lnTo>
                    <a:pt x="635546" y="0"/>
                  </a:lnTo>
                  <a:lnTo>
                    <a:pt x="762656" y="0"/>
                  </a:lnTo>
                  <a:lnTo>
                    <a:pt x="889765" y="0"/>
                  </a:lnTo>
                </a:path>
              </a:pathLst>
            </a:custGeom>
            <a:ln w="40651" cap="flat">
              <a:solidFill>
                <a:srgbClr val="BEBEBE">
                  <a:alpha val="69803"/>
                </a:srgbClr>
              </a:solidFill>
              <a:prstDash val="solid"/>
              <a:round/>
            </a:ln>
          </p:spPr>
          <p:txBody>
            <a:bodyPr/>
            <a:lstStyle/>
            <a:p/>
          </p:txBody>
        </p:sp>
        <p:sp>
          <p:nvSpPr>
            <p:cNvPr id="892" name="pl892"/>
            <p:cNvSpPr/>
            <p:nvPr/>
          </p:nvSpPr>
          <p:spPr>
            <a:xfrm>
              <a:off x="3946832" y="1813534"/>
              <a:ext cx="889765" cy="4950"/>
            </a:xfrm>
            <a:custGeom>
              <a:avLst/>
              <a:pathLst>
                <a:path w="889765" h="4950">
                  <a:moveTo>
                    <a:pt x="0" y="4950"/>
                  </a:moveTo>
                  <a:lnTo>
                    <a:pt x="127109" y="4950"/>
                  </a:lnTo>
                  <a:lnTo>
                    <a:pt x="254218" y="4950"/>
                  </a:lnTo>
                  <a:lnTo>
                    <a:pt x="381328" y="4950"/>
                  </a:lnTo>
                  <a:lnTo>
                    <a:pt x="508437" y="4950"/>
                  </a:lnTo>
                  <a:lnTo>
                    <a:pt x="635546" y="0"/>
                  </a:lnTo>
                  <a:lnTo>
                    <a:pt x="762656" y="0"/>
                  </a:lnTo>
                  <a:lnTo>
                    <a:pt x="889765" y="0"/>
                  </a:lnTo>
                </a:path>
              </a:pathLst>
            </a:custGeom>
            <a:ln w="35231" cap="flat">
              <a:solidFill>
                <a:srgbClr val="BEBEBE">
                  <a:alpha val="69803"/>
                </a:srgbClr>
              </a:solidFill>
              <a:prstDash val="solid"/>
              <a:round/>
            </a:ln>
          </p:spPr>
          <p:txBody>
            <a:bodyPr/>
            <a:lstStyle/>
            <a:p/>
          </p:txBody>
        </p:sp>
        <p:sp>
          <p:nvSpPr>
            <p:cNvPr id="893" name="pl893"/>
            <p:cNvSpPr/>
            <p:nvPr/>
          </p:nvSpPr>
          <p:spPr>
            <a:xfrm>
              <a:off x="3946832" y="1811059"/>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6B6B6B">
                  <a:alpha val="100000"/>
                </a:srgbClr>
              </a:solidFill>
              <a:prstDash val="solid"/>
              <a:round/>
            </a:ln>
          </p:spPr>
          <p:txBody>
            <a:bodyPr/>
            <a:lstStyle/>
            <a:p/>
          </p:txBody>
        </p:sp>
        <p:sp>
          <p:nvSpPr>
            <p:cNvPr id="894" name="pl894"/>
            <p:cNvSpPr/>
            <p:nvPr/>
          </p:nvSpPr>
          <p:spPr>
            <a:xfrm>
              <a:off x="3946832" y="1813534"/>
              <a:ext cx="889765" cy="4950"/>
            </a:xfrm>
            <a:custGeom>
              <a:avLst/>
              <a:pathLst>
                <a:path w="889765" h="4950">
                  <a:moveTo>
                    <a:pt x="0" y="4950"/>
                  </a:moveTo>
                  <a:lnTo>
                    <a:pt x="127109" y="4950"/>
                  </a:lnTo>
                  <a:lnTo>
                    <a:pt x="254218" y="4950"/>
                  </a:lnTo>
                  <a:lnTo>
                    <a:pt x="381328" y="4950"/>
                  </a:lnTo>
                  <a:lnTo>
                    <a:pt x="508437" y="4950"/>
                  </a:lnTo>
                  <a:lnTo>
                    <a:pt x="635546" y="0"/>
                  </a:lnTo>
                  <a:lnTo>
                    <a:pt x="762656" y="0"/>
                  </a:lnTo>
                  <a:lnTo>
                    <a:pt x="889765" y="0"/>
                  </a:lnTo>
                </a:path>
              </a:pathLst>
            </a:custGeom>
            <a:ln w="40651" cap="flat">
              <a:solidFill>
                <a:srgbClr val="000000">
                  <a:alpha val="100000"/>
                </a:srgbClr>
              </a:solidFill>
              <a:prstDash val="solid"/>
              <a:round/>
            </a:ln>
          </p:spPr>
          <p:txBody>
            <a:bodyPr/>
            <a:lstStyle/>
            <a:p/>
          </p:txBody>
        </p:sp>
        <p:sp>
          <p:nvSpPr>
            <p:cNvPr id="895" name="pl895"/>
            <p:cNvSpPr/>
            <p:nvPr/>
          </p:nvSpPr>
          <p:spPr>
            <a:xfrm>
              <a:off x="3946832" y="1813534"/>
              <a:ext cx="889765" cy="4950"/>
            </a:xfrm>
            <a:custGeom>
              <a:avLst/>
              <a:pathLst>
                <a:path w="889765" h="4950">
                  <a:moveTo>
                    <a:pt x="0" y="4950"/>
                  </a:moveTo>
                  <a:lnTo>
                    <a:pt x="127109" y="4950"/>
                  </a:lnTo>
                  <a:lnTo>
                    <a:pt x="254218" y="4950"/>
                  </a:lnTo>
                  <a:lnTo>
                    <a:pt x="381328" y="4950"/>
                  </a:lnTo>
                  <a:lnTo>
                    <a:pt x="508437" y="4950"/>
                  </a:lnTo>
                  <a:lnTo>
                    <a:pt x="635546" y="0"/>
                  </a:lnTo>
                  <a:lnTo>
                    <a:pt x="762656" y="0"/>
                  </a:lnTo>
                  <a:lnTo>
                    <a:pt x="889765" y="0"/>
                  </a:lnTo>
                </a:path>
              </a:pathLst>
            </a:custGeom>
            <a:ln w="35231" cap="flat">
              <a:solidFill>
                <a:srgbClr val="F26A21">
                  <a:alpha val="100000"/>
                </a:srgbClr>
              </a:solidFill>
              <a:prstDash val="solid"/>
              <a:round/>
            </a:ln>
          </p:spPr>
          <p:txBody>
            <a:bodyPr/>
            <a:lstStyle/>
            <a:p/>
          </p:txBody>
        </p:sp>
        <p:sp>
          <p:nvSpPr>
            <p:cNvPr id="896" name="pl896"/>
            <p:cNvSpPr/>
            <p:nvPr/>
          </p:nvSpPr>
          <p:spPr>
            <a:xfrm>
              <a:off x="3902343" y="1818485"/>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897" name="tx897"/>
            <p:cNvSpPr/>
            <p:nvPr/>
          </p:nvSpPr>
          <p:spPr>
            <a:xfrm>
              <a:off x="3916702" y="16554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98" name="tx898"/>
            <p:cNvSpPr/>
            <p:nvPr/>
          </p:nvSpPr>
          <p:spPr>
            <a:xfrm>
              <a:off x="4043812" y="16554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99" name="tx899"/>
            <p:cNvSpPr/>
            <p:nvPr/>
          </p:nvSpPr>
          <p:spPr>
            <a:xfrm>
              <a:off x="4170921" y="16554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00" name="tx900"/>
            <p:cNvSpPr/>
            <p:nvPr/>
          </p:nvSpPr>
          <p:spPr>
            <a:xfrm>
              <a:off x="4298030" y="16554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01" name="tx901"/>
            <p:cNvSpPr/>
            <p:nvPr/>
          </p:nvSpPr>
          <p:spPr>
            <a:xfrm>
              <a:off x="4425140" y="16554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02" name="tx902"/>
            <p:cNvSpPr/>
            <p:nvPr/>
          </p:nvSpPr>
          <p:spPr>
            <a:xfrm>
              <a:off x="4552249" y="16505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03" name="tx903"/>
            <p:cNvSpPr/>
            <p:nvPr/>
          </p:nvSpPr>
          <p:spPr>
            <a:xfrm>
              <a:off x="4679358" y="16505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04" name="tx904"/>
            <p:cNvSpPr/>
            <p:nvPr/>
          </p:nvSpPr>
          <p:spPr>
            <a:xfrm>
              <a:off x="4806468" y="16505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05" name="rc905"/>
            <p:cNvSpPr/>
            <p:nvPr/>
          </p:nvSpPr>
          <p:spPr>
            <a:xfrm>
              <a:off x="3902343" y="2179046"/>
              <a:ext cx="978742" cy="367599"/>
            </a:xfrm>
            <a:prstGeom prst="rect">
              <a:avLst/>
            </a:prstGeom>
            <a:solidFill>
              <a:srgbClr val="EBEBEB">
                <a:alpha val="100000"/>
              </a:srgbClr>
            </a:solidFill>
          </p:spPr>
          <p:txBody>
            <a:bodyPr/>
            <a:lstStyle/>
            <a:p/>
          </p:txBody>
        </p:sp>
        <p:sp>
          <p:nvSpPr>
            <p:cNvPr id="906" name="pl906"/>
            <p:cNvSpPr/>
            <p:nvPr/>
          </p:nvSpPr>
          <p:spPr>
            <a:xfrm>
              <a:off x="3902343" y="250146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907" name="pl907"/>
            <p:cNvSpPr/>
            <p:nvPr/>
          </p:nvSpPr>
          <p:spPr>
            <a:xfrm>
              <a:off x="3902343" y="243958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908" name="pl908"/>
            <p:cNvSpPr/>
            <p:nvPr/>
          </p:nvSpPr>
          <p:spPr>
            <a:xfrm>
              <a:off x="3902343" y="237769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909" name="pl909"/>
            <p:cNvSpPr/>
            <p:nvPr/>
          </p:nvSpPr>
          <p:spPr>
            <a:xfrm>
              <a:off x="3902343" y="231581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910" name="pl910"/>
            <p:cNvSpPr/>
            <p:nvPr/>
          </p:nvSpPr>
          <p:spPr>
            <a:xfrm>
              <a:off x="3902343" y="225392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911" name="pl911"/>
            <p:cNvSpPr/>
            <p:nvPr/>
          </p:nvSpPr>
          <p:spPr>
            <a:xfrm>
              <a:off x="3902343" y="219204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912" name="pl912"/>
            <p:cNvSpPr/>
            <p:nvPr/>
          </p:nvSpPr>
          <p:spPr>
            <a:xfrm>
              <a:off x="3902343" y="253241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913" name="pl913"/>
            <p:cNvSpPr/>
            <p:nvPr/>
          </p:nvSpPr>
          <p:spPr>
            <a:xfrm>
              <a:off x="3902343" y="247052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914" name="pl914"/>
            <p:cNvSpPr/>
            <p:nvPr/>
          </p:nvSpPr>
          <p:spPr>
            <a:xfrm>
              <a:off x="3902343" y="240864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915" name="pl915"/>
            <p:cNvSpPr/>
            <p:nvPr/>
          </p:nvSpPr>
          <p:spPr>
            <a:xfrm>
              <a:off x="3902343" y="234675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916" name="pl916"/>
            <p:cNvSpPr/>
            <p:nvPr/>
          </p:nvSpPr>
          <p:spPr>
            <a:xfrm>
              <a:off x="3902343" y="228487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917" name="pl917"/>
            <p:cNvSpPr/>
            <p:nvPr/>
          </p:nvSpPr>
          <p:spPr>
            <a:xfrm>
              <a:off x="3902343" y="222298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918" name="pl918"/>
            <p:cNvSpPr/>
            <p:nvPr/>
          </p:nvSpPr>
          <p:spPr>
            <a:xfrm>
              <a:off x="3946832"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19" name="pl919"/>
            <p:cNvSpPr/>
            <p:nvPr/>
          </p:nvSpPr>
          <p:spPr>
            <a:xfrm>
              <a:off x="4073941"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20" name="pl920"/>
            <p:cNvSpPr/>
            <p:nvPr/>
          </p:nvSpPr>
          <p:spPr>
            <a:xfrm>
              <a:off x="4201050"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21" name="pl921"/>
            <p:cNvSpPr/>
            <p:nvPr/>
          </p:nvSpPr>
          <p:spPr>
            <a:xfrm>
              <a:off x="4328160"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22" name="pl922"/>
            <p:cNvSpPr/>
            <p:nvPr/>
          </p:nvSpPr>
          <p:spPr>
            <a:xfrm>
              <a:off x="4455269"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23" name="pl923"/>
            <p:cNvSpPr/>
            <p:nvPr/>
          </p:nvSpPr>
          <p:spPr>
            <a:xfrm>
              <a:off x="4582379"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24" name="pl924"/>
            <p:cNvSpPr/>
            <p:nvPr/>
          </p:nvSpPr>
          <p:spPr>
            <a:xfrm>
              <a:off x="4709488"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25" name="pl925"/>
            <p:cNvSpPr/>
            <p:nvPr/>
          </p:nvSpPr>
          <p:spPr>
            <a:xfrm>
              <a:off x="4836597"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26" name="pl926"/>
            <p:cNvSpPr/>
            <p:nvPr/>
          </p:nvSpPr>
          <p:spPr>
            <a:xfrm>
              <a:off x="3946832" y="2463100"/>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BEBEBE">
                  <a:alpha val="69803"/>
                </a:srgbClr>
              </a:solidFill>
              <a:prstDash val="solid"/>
              <a:round/>
            </a:ln>
          </p:spPr>
          <p:txBody>
            <a:bodyPr/>
            <a:lstStyle/>
            <a:p/>
          </p:txBody>
        </p:sp>
        <p:sp>
          <p:nvSpPr>
            <p:cNvPr id="927" name="pl927"/>
            <p:cNvSpPr/>
            <p:nvPr/>
          </p:nvSpPr>
          <p:spPr>
            <a:xfrm>
              <a:off x="3946832" y="2453198"/>
              <a:ext cx="889765" cy="22278"/>
            </a:xfrm>
            <a:custGeom>
              <a:avLst/>
              <a:pathLst>
                <a:path w="889765" h="22278">
                  <a:moveTo>
                    <a:pt x="0" y="17327"/>
                  </a:moveTo>
                  <a:lnTo>
                    <a:pt x="127109" y="9901"/>
                  </a:lnTo>
                  <a:lnTo>
                    <a:pt x="254218" y="0"/>
                  </a:lnTo>
                  <a:lnTo>
                    <a:pt x="381328" y="14852"/>
                  </a:lnTo>
                  <a:lnTo>
                    <a:pt x="508437" y="22278"/>
                  </a:lnTo>
                  <a:lnTo>
                    <a:pt x="635546" y="14852"/>
                  </a:lnTo>
                  <a:lnTo>
                    <a:pt x="762656" y="7426"/>
                  </a:lnTo>
                  <a:lnTo>
                    <a:pt x="889765" y="7426"/>
                  </a:lnTo>
                </a:path>
              </a:pathLst>
            </a:custGeom>
            <a:ln w="40651" cap="flat">
              <a:solidFill>
                <a:srgbClr val="BEBEBE">
                  <a:alpha val="69803"/>
                </a:srgbClr>
              </a:solidFill>
              <a:prstDash val="solid"/>
              <a:round/>
            </a:ln>
          </p:spPr>
          <p:txBody>
            <a:bodyPr/>
            <a:lstStyle/>
            <a:p/>
          </p:txBody>
        </p:sp>
        <p:sp>
          <p:nvSpPr>
            <p:cNvPr id="928" name="pl928"/>
            <p:cNvSpPr/>
            <p:nvPr/>
          </p:nvSpPr>
          <p:spPr>
            <a:xfrm>
              <a:off x="3946832" y="2453198"/>
              <a:ext cx="889765" cy="22278"/>
            </a:xfrm>
            <a:custGeom>
              <a:avLst/>
              <a:pathLst>
                <a:path w="889765" h="22278">
                  <a:moveTo>
                    <a:pt x="0" y="17327"/>
                  </a:moveTo>
                  <a:lnTo>
                    <a:pt x="127109" y="9901"/>
                  </a:lnTo>
                  <a:lnTo>
                    <a:pt x="254218" y="0"/>
                  </a:lnTo>
                  <a:lnTo>
                    <a:pt x="381328" y="14852"/>
                  </a:lnTo>
                  <a:lnTo>
                    <a:pt x="508437" y="22278"/>
                  </a:lnTo>
                  <a:lnTo>
                    <a:pt x="635546" y="14852"/>
                  </a:lnTo>
                  <a:lnTo>
                    <a:pt x="762656" y="7426"/>
                  </a:lnTo>
                  <a:lnTo>
                    <a:pt x="889765" y="7426"/>
                  </a:lnTo>
                </a:path>
              </a:pathLst>
            </a:custGeom>
            <a:ln w="35231" cap="flat">
              <a:solidFill>
                <a:srgbClr val="BEBEBE">
                  <a:alpha val="69803"/>
                </a:srgbClr>
              </a:solidFill>
              <a:prstDash val="solid"/>
              <a:round/>
            </a:ln>
          </p:spPr>
          <p:txBody>
            <a:bodyPr/>
            <a:lstStyle/>
            <a:p/>
          </p:txBody>
        </p:sp>
        <p:sp>
          <p:nvSpPr>
            <p:cNvPr id="929" name="pl929"/>
            <p:cNvSpPr/>
            <p:nvPr/>
          </p:nvSpPr>
          <p:spPr>
            <a:xfrm>
              <a:off x="3946832" y="2463100"/>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6B6B6B">
                  <a:alpha val="100000"/>
                </a:srgbClr>
              </a:solidFill>
              <a:prstDash val="solid"/>
              <a:round/>
            </a:ln>
          </p:spPr>
          <p:txBody>
            <a:bodyPr/>
            <a:lstStyle/>
            <a:p/>
          </p:txBody>
        </p:sp>
        <p:sp>
          <p:nvSpPr>
            <p:cNvPr id="930" name="pl930"/>
            <p:cNvSpPr/>
            <p:nvPr/>
          </p:nvSpPr>
          <p:spPr>
            <a:xfrm>
              <a:off x="3946832" y="2453198"/>
              <a:ext cx="889765" cy="22278"/>
            </a:xfrm>
            <a:custGeom>
              <a:avLst/>
              <a:pathLst>
                <a:path w="889765" h="22278">
                  <a:moveTo>
                    <a:pt x="0" y="17327"/>
                  </a:moveTo>
                  <a:lnTo>
                    <a:pt x="127109" y="9901"/>
                  </a:lnTo>
                  <a:lnTo>
                    <a:pt x="254218" y="0"/>
                  </a:lnTo>
                  <a:lnTo>
                    <a:pt x="381328" y="14852"/>
                  </a:lnTo>
                  <a:lnTo>
                    <a:pt x="508437" y="22278"/>
                  </a:lnTo>
                  <a:lnTo>
                    <a:pt x="635546" y="14852"/>
                  </a:lnTo>
                  <a:lnTo>
                    <a:pt x="762656" y="7426"/>
                  </a:lnTo>
                  <a:lnTo>
                    <a:pt x="889765" y="7426"/>
                  </a:lnTo>
                </a:path>
              </a:pathLst>
            </a:custGeom>
            <a:ln w="40651" cap="flat">
              <a:solidFill>
                <a:srgbClr val="000000">
                  <a:alpha val="100000"/>
                </a:srgbClr>
              </a:solidFill>
              <a:prstDash val="solid"/>
              <a:round/>
            </a:ln>
          </p:spPr>
          <p:txBody>
            <a:bodyPr/>
            <a:lstStyle/>
            <a:p/>
          </p:txBody>
        </p:sp>
        <p:sp>
          <p:nvSpPr>
            <p:cNvPr id="931" name="pl931"/>
            <p:cNvSpPr/>
            <p:nvPr/>
          </p:nvSpPr>
          <p:spPr>
            <a:xfrm>
              <a:off x="3946832" y="2453198"/>
              <a:ext cx="889765" cy="22278"/>
            </a:xfrm>
            <a:custGeom>
              <a:avLst/>
              <a:pathLst>
                <a:path w="889765" h="22278">
                  <a:moveTo>
                    <a:pt x="0" y="17327"/>
                  </a:moveTo>
                  <a:lnTo>
                    <a:pt x="127109" y="9901"/>
                  </a:lnTo>
                  <a:lnTo>
                    <a:pt x="254218" y="0"/>
                  </a:lnTo>
                  <a:lnTo>
                    <a:pt x="381328" y="14852"/>
                  </a:lnTo>
                  <a:lnTo>
                    <a:pt x="508437" y="22278"/>
                  </a:lnTo>
                  <a:lnTo>
                    <a:pt x="635546" y="14852"/>
                  </a:lnTo>
                  <a:lnTo>
                    <a:pt x="762656" y="7426"/>
                  </a:lnTo>
                  <a:lnTo>
                    <a:pt x="889765" y="7426"/>
                  </a:lnTo>
                </a:path>
              </a:pathLst>
            </a:custGeom>
            <a:ln w="35231" cap="flat">
              <a:solidFill>
                <a:srgbClr val="F26A21">
                  <a:alpha val="100000"/>
                </a:srgbClr>
              </a:solidFill>
              <a:prstDash val="solid"/>
              <a:round/>
            </a:ln>
          </p:spPr>
          <p:txBody>
            <a:bodyPr/>
            <a:lstStyle/>
            <a:p/>
          </p:txBody>
        </p:sp>
        <p:sp>
          <p:nvSpPr>
            <p:cNvPr id="932" name="pl932"/>
            <p:cNvSpPr/>
            <p:nvPr/>
          </p:nvSpPr>
          <p:spPr>
            <a:xfrm>
              <a:off x="3902343" y="2470526"/>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933" name="tx933"/>
            <p:cNvSpPr/>
            <p:nvPr/>
          </p:nvSpPr>
          <p:spPr>
            <a:xfrm>
              <a:off x="3916702" y="230749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34" name="tx934"/>
            <p:cNvSpPr/>
            <p:nvPr/>
          </p:nvSpPr>
          <p:spPr>
            <a:xfrm>
              <a:off x="4043812" y="2300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935" name="tx935"/>
            <p:cNvSpPr/>
            <p:nvPr/>
          </p:nvSpPr>
          <p:spPr>
            <a:xfrm>
              <a:off x="4170921" y="229017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936" name="tx936"/>
            <p:cNvSpPr/>
            <p:nvPr/>
          </p:nvSpPr>
          <p:spPr>
            <a:xfrm>
              <a:off x="4298030" y="230502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37" name="tx937"/>
            <p:cNvSpPr/>
            <p:nvPr/>
          </p:nvSpPr>
          <p:spPr>
            <a:xfrm>
              <a:off x="4407080" y="231244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38" name="tx938"/>
            <p:cNvSpPr/>
            <p:nvPr/>
          </p:nvSpPr>
          <p:spPr>
            <a:xfrm>
              <a:off x="4552249" y="230502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39" name="tx939"/>
            <p:cNvSpPr/>
            <p:nvPr/>
          </p:nvSpPr>
          <p:spPr>
            <a:xfrm>
              <a:off x="4679358" y="229759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940" name="tx940"/>
            <p:cNvSpPr/>
            <p:nvPr/>
          </p:nvSpPr>
          <p:spPr>
            <a:xfrm>
              <a:off x="4806468" y="229759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941" name="rc941"/>
            <p:cNvSpPr/>
            <p:nvPr/>
          </p:nvSpPr>
          <p:spPr>
            <a:xfrm>
              <a:off x="3902343" y="2831086"/>
              <a:ext cx="978742" cy="367599"/>
            </a:xfrm>
            <a:prstGeom prst="rect">
              <a:avLst/>
            </a:prstGeom>
            <a:solidFill>
              <a:srgbClr val="EBEBEB">
                <a:alpha val="100000"/>
              </a:srgbClr>
            </a:solidFill>
          </p:spPr>
          <p:txBody>
            <a:bodyPr/>
            <a:lstStyle/>
            <a:p/>
          </p:txBody>
        </p:sp>
        <p:sp>
          <p:nvSpPr>
            <p:cNvPr id="942" name="pl942"/>
            <p:cNvSpPr/>
            <p:nvPr/>
          </p:nvSpPr>
          <p:spPr>
            <a:xfrm>
              <a:off x="3902343" y="315350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943" name="pl943"/>
            <p:cNvSpPr/>
            <p:nvPr/>
          </p:nvSpPr>
          <p:spPr>
            <a:xfrm>
              <a:off x="3902343" y="309162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944" name="pl944"/>
            <p:cNvSpPr/>
            <p:nvPr/>
          </p:nvSpPr>
          <p:spPr>
            <a:xfrm>
              <a:off x="3902343" y="302973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945" name="pl945"/>
            <p:cNvSpPr/>
            <p:nvPr/>
          </p:nvSpPr>
          <p:spPr>
            <a:xfrm>
              <a:off x="3902343" y="296785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946" name="pl946"/>
            <p:cNvSpPr/>
            <p:nvPr/>
          </p:nvSpPr>
          <p:spPr>
            <a:xfrm>
              <a:off x="3902343" y="290596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947" name="pl947"/>
            <p:cNvSpPr/>
            <p:nvPr/>
          </p:nvSpPr>
          <p:spPr>
            <a:xfrm>
              <a:off x="3902343" y="284408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948" name="pl948"/>
            <p:cNvSpPr/>
            <p:nvPr/>
          </p:nvSpPr>
          <p:spPr>
            <a:xfrm>
              <a:off x="3902343" y="318445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949" name="pl949"/>
            <p:cNvSpPr/>
            <p:nvPr/>
          </p:nvSpPr>
          <p:spPr>
            <a:xfrm>
              <a:off x="3902343" y="312256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950" name="pl950"/>
            <p:cNvSpPr/>
            <p:nvPr/>
          </p:nvSpPr>
          <p:spPr>
            <a:xfrm>
              <a:off x="3902343" y="306068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951" name="pl951"/>
            <p:cNvSpPr/>
            <p:nvPr/>
          </p:nvSpPr>
          <p:spPr>
            <a:xfrm>
              <a:off x="3902343" y="299879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952" name="pl952"/>
            <p:cNvSpPr/>
            <p:nvPr/>
          </p:nvSpPr>
          <p:spPr>
            <a:xfrm>
              <a:off x="3902343" y="293691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953" name="pl953"/>
            <p:cNvSpPr/>
            <p:nvPr/>
          </p:nvSpPr>
          <p:spPr>
            <a:xfrm>
              <a:off x="3902343" y="287502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954" name="pl954"/>
            <p:cNvSpPr/>
            <p:nvPr/>
          </p:nvSpPr>
          <p:spPr>
            <a:xfrm>
              <a:off x="3946832"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55" name="pl955"/>
            <p:cNvSpPr/>
            <p:nvPr/>
          </p:nvSpPr>
          <p:spPr>
            <a:xfrm>
              <a:off x="4073941"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56" name="pl956"/>
            <p:cNvSpPr/>
            <p:nvPr/>
          </p:nvSpPr>
          <p:spPr>
            <a:xfrm>
              <a:off x="4201050"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57" name="pl957"/>
            <p:cNvSpPr/>
            <p:nvPr/>
          </p:nvSpPr>
          <p:spPr>
            <a:xfrm>
              <a:off x="4328160"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58" name="pl958"/>
            <p:cNvSpPr/>
            <p:nvPr/>
          </p:nvSpPr>
          <p:spPr>
            <a:xfrm>
              <a:off x="4455269"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59" name="pl959"/>
            <p:cNvSpPr/>
            <p:nvPr/>
          </p:nvSpPr>
          <p:spPr>
            <a:xfrm>
              <a:off x="4582379"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60" name="pl960"/>
            <p:cNvSpPr/>
            <p:nvPr/>
          </p:nvSpPr>
          <p:spPr>
            <a:xfrm>
              <a:off x="4709488"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61" name="pl961"/>
            <p:cNvSpPr/>
            <p:nvPr/>
          </p:nvSpPr>
          <p:spPr>
            <a:xfrm>
              <a:off x="4836597"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62" name="pl962"/>
            <p:cNvSpPr/>
            <p:nvPr/>
          </p:nvSpPr>
          <p:spPr>
            <a:xfrm>
              <a:off x="3946832" y="3115140"/>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BEBEBE">
                  <a:alpha val="69803"/>
                </a:srgbClr>
              </a:solidFill>
              <a:prstDash val="solid"/>
              <a:round/>
            </a:ln>
          </p:spPr>
          <p:txBody>
            <a:bodyPr/>
            <a:lstStyle/>
            <a:p/>
          </p:txBody>
        </p:sp>
        <p:sp>
          <p:nvSpPr>
            <p:cNvPr id="963" name="pl963"/>
            <p:cNvSpPr/>
            <p:nvPr/>
          </p:nvSpPr>
          <p:spPr>
            <a:xfrm>
              <a:off x="3946832" y="3097813"/>
              <a:ext cx="889765" cy="19803"/>
            </a:xfrm>
            <a:custGeom>
              <a:avLst/>
              <a:pathLst>
                <a:path w="889765" h="19803">
                  <a:moveTo>
                    <a:pt x="0" y="0"/>
                  </a:moveTo>
                  <a:lnTo>
                    <a:pt x="127109" y="17327"/>
                  </a:lnTo>
                  <a:lnTo>
                    <a:pt x="254218" y="17327"/>
                  </a:lnTo>
                  <a:lnTo>
                    <a:pt x="381328" y="12377"/>
                  </a:lnTo>
                  <a:lnTo>
                    <a:pt x="508437" y="7426"/>
                  </a:lnTo>
                  <a:lnTo>
                    <a:pt x="635546" y="9901"/>
                  </a:lnTo>
                  <a:lnTo>
                    <a:pt x="762656" y="12377"/>
                  </a:lnTo>
                  <a:lnTo>
                    <a:pt x="889765" y="19803"/>
                  </a:lnTo>
                </a:path>
              </a:pathLst>
            </a:custGeom>
            <a:ln w="40651" cap="flat">
              <a:solidFill>
                <a:srgbClr val="BEBEBE">
                  <a:alpha val="69803"/>
                </a:srgbClr>
              </a:solidFill>
              <a:prstDash val="solid"/>
              <a:round/>
            </a:ln>
          </p:spPr>
          <p:txBody>
            <a:bodyPr/>
            <a:lstStyle/>
            <a:p/>
          </p:txBody>
        </p:sp>
        <p:sp>
          <p:nvSpPr>
            <p:cNvPr id="964" name="pl964"/>
            <p:cNvSpPr/>
            <p:nvPr/>
          </p:nvSpPr>
          <p:spPr>
            <a:xfrm>
              <a:off x="3946832" y="3097813"/>
              <a:ext cx="889765" cy="19803"/>
            </a:xfrm>
            <a:custGeom>
              <a:avLst/>
              <a:pathLst>
                <a:path w="889765" h="19803">
                  <a:moveTo>
                    <a:pt x="0" y="0"/>
                  </a:moveTo>
                  <a:lnTo>
                    <a:pt x="127109" y="17327"/>
                  </a:lnTo>
                  <a:lnTo>
                    <a:pt x="254218" y="17327"/>
                  </a:lnTo>
                  <a:lnTo>
                    <a:pt x="381328" y="12377"/>
                  </a:lnTo>
                  <a:lnTo>
                    <a:pt x="508437" y="7426"/>
                  </a:lnTo>
                  <a:lnTo>
                    <a:pt x="635546" y="9901"/>
                  </a:lnTo>
                  <a:lnTo>
                    <a:pt x="762656" y="12377"/>
                  </a:lnTo>
                  <a:lnTo>
                    <a:pt x="889765" y="19803"/>
                  </a:lnTo>
                </a:path>
              </a:pathLst>
            </a:custGeom>
            <a:ln w="35231" cap="flat">
              <a:solidFill>
                <a:srgbClr val="BEBEBE">
                  <a:alpha val="69803"/>
                </a:srgbClr>
              </a:solidFill>
              <a:prstDash val="solid"/>
              <a:round/>
            </a:ln>
          </p:spPr>
          <p:txBody>
            <a:bodyPr/>
            <a:lstStyle/>
            <a:p/>
          </p:txBody>
        </p:sp>
        <p:sp>
          <p:nvSpPr>
            <p:cNvPr id="965" name="pl965"/>
            <p:cNvSpPr/>
            <p:nvPr/>
          </p:nvSpPr>
          <p:spPr>
            <a:xfrm>
              <a:off x="3946832" y="3115140"/>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6B6B6B">
                  <a:alpha val="100000"/>
                </a:srgbClr>
              </a:solidFill>
              <a:prstDash val="solid"/>
              <a:round/>
            </a:ln>
          </p:spPr>
          <p:txBody>
            <a:bodyPr/>
            <a:lstStyle/>
            <a:p/>
          </p:txBody>
        </p:sp>
        <p:sp>
          <p:nvSpPr>
            <p:cNvPr id="966" name="pl966"/>
            <p:cNvSpPr/>
            <p:nvPr/>
          </p:nvSpPr>
          <p:spPr>
            <a:xfrm>
              <a:off x="3946832" y="3097813"/>
              <a:ext cx="889765" cy="19803"/>
            </a:xfrm>
            <a:custGeom>
              <a:avLst/>
              <a:pathLst>
                <a:path w="889765" h="19803">
                  <a:moveTo>
                    <a:pt x="0" y="0"/>
                  </a:moveTo>
                  <a:lnTo>
                    <a:pt x="127109" y="17327"/>
                  </a:lnTo>
                  <a:lnTo>
                    <a:pt x="254218" y="17327"/>
                  </a:lnTo>
                  <a:lnTo>
                    <a:pt x="381328" y="12377"/>
                  </a:lnTo>
                  <a:lnTo>
                    <a:pt x="508437" y="7426"/>
                  </a:lnTo>
                  <a:lnTo>
                    <a:pt x="635546" y="9901"/>
                  </a:lnTo>
                  <a:lnTo>
                    <a:pt x="762656" y="12377"/>
                  </a:lnTo>
                  <a:lnTo>
                    <a:pt x="889765" y="19803"/>
                  </a:lnTo>
                </a:path>
              </a:pathLst>
            </a:custGeom>
            <a:ln w="40651" cap="flat">
              <a:solidFill>
                <a:srgbClr val="000000">
                  <a:alpha val="100000"/>
                </a:srgbClr>
              </a:solidFill>
              <a:prstDash val="solid"/>
              <a:round/>
            </a:ln>
          </p:spPr>
          <p:txBody>
            <a:bodyPr/>
            <a:lstStyle/>
            <a:p/>
          </p:txBody>
        </p:sp>
        <p:sp>
          <p:nvSpPr>
            <p:cNvPr id="967" name="pl967"/>
            <p:cNvSpPr/>
            <p:nvPr/>
          </p:nvSpPr>
          <p:spPr>
            <a:xfrm>
              <a:off x="3946832" y="3097813"/>
              <a:ext cx="889765" cy="19803"/>
            </a:xfrm>
            <a:custGeom>
              <a:avLst/>
              <a:pathLst>
                <a:path w="889765" h="19803">
                  <a:moveTo>
                    <a:pt x="0" y="0"/>
                  </a:moveTo>
                  <a:lnTo>
                    <a:pt x="127109" y="17327"/>
                  </a:lnTo>
                  <a:lnTo>
                    <a:pt x="254218" y="17327"/>
                  </a:lnTo>
                  <a:lnTo>
                    <a:pt x="381328" y="12377"/>
                  </a:lnTo>
                  <a:lnTo>
                    <a:pt x="508437" y="7426"/>
                  </a:lnTo>
                  <a:lnTo>
                    <a:pt x="635546" y="9901"/>
                  </a:lnTo>
                  <a:lnTo>
                    <a:pt x="762656" y="12377"/>
                  </a:lnTo>
                  <a:lnTo>
                    <a:pt x="889765" y="19803"/>
                  </a:lnTo>
                </a:path>
              </a:pathLst>
            </a:custGeom>
            <a:ln w="35231" cap="flat">
              <a:solidFill>
                <a:srgbClr val="F26A21">
                  <a:alpha val="100000"/>
                </a:srgbClr>
              </a:solidFill>
              <a:prstDash val="solid"/>
              <a:round/>
            </a:ln>
          </p:spPr>
          <p:txBody>
            <a:bodyPr/>
            <a:lstStyle/>
            <a:p/>
          </p:txBody>
        </p:sp>
        <p:sp>
          <p:nvSpPr>
            <p:cNvPr id="968" name="pl968"/>
            <p:cNvSpPr/>
            <p:nvPr/>
          </p:nvSpPr>
          <p:spPr>
            <a:xfrm>
              <a:off x="3902343" y="3122567"/>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969" name="tx969"/>
            <p:cNvSpPr/>
            <p:nvPr/>
          </p:nvSpPr>
          <p:spPr>
            <a:xfrm>
              <a:off x="3886573" y="29347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970" name="tx970"/>
            <p:cNvSpPr/>
            <p:nvPr/>
          </p:nvSpPr>
          <p:spPr>
            <a:xfrm>
              <a:off x="4043812" y="29521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971" name="tx971"/>
            <p:cNvSpPr/>
            <p:nvPr/>
          </p:nvSpPr>
          <p:spPr>
            <a:xfrm>
              <a:off x="4170921" y="29521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972" name="tx972"/>
            <p:cNvSpPr/>
            <p:nvPr/>
          </p:nvSpPr>
          <p:spPr>
            <a:xfrm>
              <a:off x="4298030" y="29471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973" name="tx973"/>
            <p:cNvSpPr/>
            <p:nvPr/>
          </p:nvSpPr>
          <p:spPr>
            <a:xfrm>
              <a:off x="4425140" y="294221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974" name="tx974"/>
            <p:cNvSpPr/>
            <p:nvPr/>
          </p:nvSpPr>
          <p:spPr>
            <a:xfrm>
              <a:off x="4552249" y="294468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975" name="tx975"/>
            <p:cNvSpPr/>
            <p:nvPr/>
          </p:nvSpPr>
          <p:spPr>
            <a:xfrm>
              <a:off x="4679358" y="29471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976" name="tx976"/>
            <p:cNvSpPr/>
            <p:nvPr/>
          </p:nvSpPr>
          <p:spPr>
            <a:xfrm>
              <a:off x="4806468" y="295458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77" name="rc977"/>
            <p:cNvSpPr/>
            <p:nvPr/>
          </p:nvSpPr>
          <p:spPr>
            <a:xfrm>
              <a:off x="3902343" y="3483127"/>
              <a:ext cx="978742" cy="367599"/>
            </a:xfrm>
            <a:prstGeom prst="rect">
              <a:avLst/>
            </a:prstGeom>
            <a:solidFill>
              <a:srgbClr val="EBEBEB">
                <a:alpha val="100000"/>
              </a:srgbClr>
            </a:solidFill>
          </p:spPr>
          <p:txBody>
            <a:bodyPr/>
            <a:lstStyle/>
            <a:p/>
          </p:txBody>
        </p:sp>
        <p:sp>
          <p:nvSpPr>
            <p:cNvPr id="978" name="pl978"/>
            <p:cNvSpPr/>
            <p:nvPr/>
          </p:nvSpPr>
          <p:spPr>
            <a:xfrm>
              <a:off x="3902343" y="380555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979" name="pl979"/>
            <p:cNvSpPr/>
            <p:nvPr/>
          </p:nvSpPr>
          <p:spPr>
            <a:xfrm>
              <a:off x="3902343" y="374366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980" name="pl980"/>
            <p:cNvSpPr/>
            <p:nvPr/>
          </p:nvSpPr>
          <p:spPr>
            <a:xfrm>
              <a:off x="3902343" y="368177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981" name="pl981"/>
            <p:cNvSpPr/>
            <p:nvPr/>
          </p:nvSpPr>
          <p:spPr>
            <a:xfrm>
              <a:off x="3902343" y="361989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982" name="pl982"/>
            <p:cNvSpPr/>
            <p:nvPr/>
          </p:nvSpPr>
          <p:spPr>
            <a:xfrm>
              <a:off x="3902343" y="355800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983" name="pl983"/>
            <p:cNvSpPr/>
            <p:nvPr/>
          </p:nvSpPr>
          <p:spPr>
            <a:xfrm>
              <a:off x="3902343" y="349612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984" name="pl984"/>
            <p:cNvSpPr/>
            <p:nvPr/>
          </p:nvSpPr>
          <p:spPr>
            <a:xfrm>
              <a:off x="3902343" y="383649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985" name="pl985"/>
            <p:cNvSpPr/>
            <p:nvPr/>
          </p:nvSpPr>
          <p:spPr>
            <a:xfrm>
              <a:off x="3902343" y="377460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986" name="pl986"/>
            <p:cNvSpPr/>
            <p:nvPr/>
          </p:nvSpPr>
          <p:spPr>
            <a:xfrm>
              <a:off x="3902343" y="371272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987" name="pl987"/>
            <p:cNvSpPr/>
            <p:nvPr/>
          </p:nvSpPr>
          <p:spPr>
            <a:xfrm>
              <a:off x="3902343" y="365083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988" name="pl988"/>
            <p:cNvSpPr/>
            <p:nvPr/>
          </p:nvSpPr>
          <p:spPr>
            <a:xfrm>
              <a:off x="3902343" y="358895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989" name="pl989"/>
            <p:cNvSpPr/>
            <p:nvPr/>
          </p:nvSpPr>
          <p:spPr>
            <a:xfrm>
              <a:off x="3902343" y="352706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990" name="pl990"/>
            <p:cNvSpPr/>
            <p:nvPr/>
          </p:nvSpPr>
          <p:spPr>
            <a:xfrm>
              <a:off x="3946832"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91" name="pl991"/>
            <p:cNvSpPr/>
            <p:nvPr/>
          </p:nvSpPr>
          <p:spPr>
            <a:xfrm>
              <a:off x="4073941"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92" name="pl992"/>
            <p:cNvSpPr/>
            <p:nvPr/>
          </p:nvSpPr>
          <p:spPr>
            <a:xfrm>
              <a:off x="4201050"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93" name="pl993"/>
            <p:cNvSpPr/>
            <p:nvPr/>
          </p:nvSpPr>
          <p:spPr>
            <a:xfrm>
              <a:off x="4328160"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94" name="pl994"/>
            <p:cNvSpPr/>
            <p:nvPr/>
          </p:nvSpPr>
          <p:spPr>
            <a:xfrm>
              <a:off x="4455269"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95" name="pl995"/>
            <p:cNvSpPr/>
            <p:nvPr/>
          </p:nvSpPr>
          <p:spPr>
            <a:xfrm>
              <a:off x="4582379"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96" name="pl996"/>
            <p:cNvSpPr/>
            <p:nvPr/>
          </p:nvSpPr>
          <p:spPr>
            <a:xfrm>
              <a:off x="4709488"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97" name="pl997"/>
            <p:cNvSpPr/>
            <p:nvPr/>
          </p:nvSpPr>
          <p:spPr>
            <a:xfrm>
              <a:off x="4836597"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98" name="pl998"/>
            <p:cNvSpPr/>
            <p:nvPr/>
          </p:nvSpPr>
          <p:spPr>
            <a:xfrm>
              <a:off x="3946832" y="3767181"/>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BEBEBE">
                  <a:alpha val="69803"/>
                </a:srgbClr>
              </a:solidFill>
              <a:prstDash val="solid"/>
              <a:round/>
            </a:ln>
          </p:spPr>
          <p:txBody>
            <a:bodyPr/>
            <a:lstStyle/>
            <a:p/>
          </p:txBody>
        </p:sp>
        <p:sp>
          <p:nvSpPr>
            <p:cNvPr id="999" name="pl999"/>
            <p:cNvSpPr/>
            <p:nvPr/>
          </p:nvSpPr>
          <p:spPr>
            <a:xfrm>
              <a:off x="3946832" y="3737476"/>
              <a:ext cx="889765" cy="84164"/>
            </a:xfrm>
            <a:custGeom>
              <a:avLst/>
              <a:pathLst>
                <a:path w="889765" h="84164">
                  <a:moveTo>
                    <a:pt x="0" y="56934"/>
                  </a:moveTo>
                  <a:lnTo>
                    <a:pt x="127109" y="4950"/>
                  </a:lnTo>
                  <a:lnTo>
                    <a:pt x="254218" y="84164"/>
                  </a:lnTo>
                  <a:lnTo>
                    <a:pt x="381328" y="84164"/>
                  </a:lnTo>
                  <a:lnTo>
                    <a:pt x="508437" y="17327"/>
                  </a:lnTo>
                  <a:lnTo>
                    <a:pt x="635546" y="0"/>
                  </a:lnTo>
                  <a:lnTo>
                    <a:pt x="762656" y="27229"/>
                  </a:lnTo>
                  <a:lnTo>
                    <a:pt x="889765" y="34655"/>
                  </a:lnTo>
                </a:path>
              </a:pathLst>
            </a:custGeom>
            <a:ln w="40651" cap="flat">
              <a:solidFill>
                <a:srgbClr val="BEBEBE">
                  <a:alpha val="69803"/>
                </a:srgbClr>
              </a:solidFill>
              <a:prstDash val="solid"/>
              <a:round/>
            </a:ln>
          </p:spPr>
          <p:txBody>
            <a:bodyPr/>
            <a:lstStyle/>
            <a:p/>
          </p:txBody>
        </p:sp>
        <p:sp>
          <p:nvSpPr>
            <p:cNvPr id="1000" name="pl1000"/>
            <p:cNvSpPr/>
            <p:nvPr/>
          </p:nvSpPr>
          <p:spPr>
            <a:xfrm>
              <a:off x="3946832" y="3737476"/>
              <a:ext cx="889765" cy="84164"/>
            </a:xfrm>
            <a:custGeom>
              <a:avLst/>
              <a:pathLst>
                <a:path w="889765" h="84164">
                  <a:moveTo>
                    <a:pt x="0" y="56934"/>
                  </a:moveTo>
                  <a:lnTo>
                    <a:pt x="127109" y="4950"/>
                  </a:lnTo>
                  <a:lnTo>
                    <a:pt x="254218" y="84164"/>
                  </a:lnTo>
                  <a:lnTo>
                    <a:pt x="381328" y="84164"/>
                  </a:lnTo>
                  <a:lnTo>
                    <a:pt x="508437" y="17327"/>
                  </a:lnTo>
                  <a:lnTo>
                    <a:pt x="635546" y="0"/>
                  </a:lnTo>
                  <a:lnTo>
                    <a:pt x="762656" y="27229"/>
                  </a:lnTo>
                  <a:lnTo>
                    <a:pt x="889765" y="34655"/>
                  </a:lnTo>
                </a:path>
              </a:pathLst>
            </a:custGeom>
            <a:ln w="35231" cap="flat">
              <a:solidFill>
                <a:srgbClr val="BEBEBE">
                  <a:alpha val="69803"/>
                </a:srgbClr>
              </a:solidFill>
              <a:prstDash val="solid"/>
              <a:round/>
            </a:ln>
          </p:spPr>
          <p:txBody>
            <a:bodyPr/>
            <a:lstStyle/>
            <a:p/>
          </p:txBody>
        </p:sp>
        <p:sp>
          <p:nvSpPr>
            <p:cNvPr id="1001" name="pl1001"/>
            <p:cNvSpPr/>
            <p:nvPr/>
          </p:nvSpPr>
          <p:spPr>
            <a:xfrm>
              <a:off x="3946832" y="3767181"/>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6B6B6B">
                  <a:alpha val="100000"/>
                </a:srgbClr>
              </a:solidFill>
              <a:prstDash val="solid"/>
              <a:round/>
            </a:ln>
          </p:spPr>
          <p:txBody>
            <a:bodyPr/>
            <a:lstStyle/>
            <a:p/>
          </p:txBody>
        </p:sp>
        <p:sp>
          <p:nvSpPr>
            <p:cNvPr id="1002" name="pl1002"/>
            <p:cNvSpPr/>
            <p:nvPr/>
          </p:nvSpPr>
          <p:spPr>
            <a:xfrm>
              <a:off x="3946832" y="3737476"/>
              <a:ext cx="889765" cy="84164"/>
            </a:xfrm>
            <a:custGeom>
              <a:avLst/>
              <a:pathLst>
                <a:path w="889765" h="84164">
                  <a:moveTo>
                    <a:pt x="0" y="56934"/>
                  </a:moveTo>
                  <a:lnTo>
                    <a:pt x="127109" y="4950"/>
                  </a:lnTo>
                  <a:lnTo>
                    <a:pt x="254218" y="84164"/>
                  </a:lnTo>
                  <a:lnTo>
                    <a:pt x="381328" y="84164"/>
                  </a:lnTo>
                  <a:lnTo>
                    <a:pt x="508437" y="17327"/>
                  </a:lnTo>
                  <a:lnTo>
                    <a:pt x="635546" y="0"/>
                  </a:lnTo>
                  <a:lnTo>
                    <a:pt x="762656" y="27229"/>
                  </a:lnTo>
                  <a:lnTo>
                    <a:pt x="889765" y="34655"/>
                  </a:lnTo>
                </a:path>
              </a:pathLst>
            </a:custGeom>
            <a:ln w="40651" cap="flat">
              <a:solidFill>
                <a:srgbClr val="000000">
                  <a:alpha val="100000"/>
                </a:srgbClr>
              </a:solidFill>
              <a:prstDash val="solid"/>
              <a:round/>
            </a:ln>
          </p:spPr>
          <p:txBody>
            <a:bodyPr/>
            <a:lstStyle/>
            <a:p/>
          </p:txBody>
        </p:sp>
        <p:sp>
          <p:nvSpPr>
            <p:cNvPr id="1003" name="pl1003"/>
            <p:cNvSpPr/>
            <p:nvPr/>
          </p:nvSpPr>
          <p:spPr>
            <a:xfrm>
              <a:off x="3946832" y="3737476"/>
              <a:ext cx="889765" cy="84164"/>
            </a:xfrm>
            <a:custGeom>
              <a:avLst/>
              <a:pathLst>
                <a:path w="889765" h="84164">
                  <a:moveTo>
                    <a:pt x="0" y="56934"/>
                  </a:moveTo>
                  <a:lnTo>
                    <a:pt x="127109" y="4950"/>
                  </a:lnTo>
                  <a:lnTo>
                    <a:pt x="254218" y="84164"/>
                  </a:lnTo>
                  <a:lnTo>
                    <a:pt x="381328" y="84164"/>
                  </a:lnTo>
                  <a:lnTo>
                    <a:pt x="508437" y="17327"/>
                  </a:lnTo>
                  <a:lnTo>
                    <a:pt x="635546" y="0"/>
                  </a:lnTo>
                  <a:lnTo>
                    <a:pt x="762656" y="27229"/>
                  </a:lnTo>
                  <a:lnTo>
                    <a:pt x="889765" y="34655"/>
                  </a:lnTo>
                </a:path>
              </a:pathLst>
            </a:custGeom>
            <a:ln w="35231" cap="flat">
              <a:solidFill>
                <a:srgbClr val="F26A21">
                  <a:alpha val="100000"/>
                </a:srgbClr>
              </a:solidFill>
              <a:prstDash val="solid"/>
              <a:round/>
            </a:ln>
          </p:spPr>
          <p:txBody>
            <a:bodyPr/>
            <a:lstStyle/>
            <a:p/>
          </p:txBody>
        </p:sp>
        <p:sp>
          <p:nvSpPr>
            <p:cNvPr id="1004" name="pl1004"/>
            <p:cNvSpPr/>
            <p:nvPr/>
          </p:nvSpPr>
          <p:spPr>
            <a:xfrm>
              <a:off x="3902343" y="3774608"/>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005" name="tx1005"/>
            <p:cNvSpPr/>
            <p:nvPr/>
          </p:nvSpPr>
          <p:spPr>
            <a:xfrm>
              <a:off x="3898643" y="363138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006" name="tx1006"/>
            <p:cNvSpPr/>
            <p:nvPr/>
          </p:nvSpPr>
          <p:spPr>
            <a:xfrm>
              <a:off x="4013682" y="357939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007" name="tx1007"/>
            <p:cNvSpPr/>
            <p:nvPr/>
          </p:nvSpPr>
          <p:spPr>
            <a:xfrm>
              <a:off x="4122732" y="3658612"/>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1008" name="tx1008"/>
            <p:cNvSpPr/>
            <p:nvPr/>
          </p:nvSpPr>
          <p:spPr>
            <a:xfrm>
              <a:off x="4249841" y="3658612"/>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1009" name="tx1009"/>
            <p:cNvSpPr/>
            <p:nvPr/>
          </p:nvSpPr>
          <p:spPr>
            <a:xfrm>
              <a:off x="4425140" y="35917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010" name="tx1010"/>
            <p:cNvSpPr/>
            <p:nvPr/>
          </p:nvSpPr>
          <p:spPr>
            <a:xfrm>
              <a:off x="4522120" y="35744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011" name="tx1011"/>
            <p:cNvSpPr/>
            <p:nvPr/>
          </p:nvSpPr>
          <p:spPr>
            <a:xfrm>
              <a:off x="4679358" y="36016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012" name="tx1012"/>
            <p:cNvSpPr/>
            <p:nvPr/>
          </p:nvSpPr>
          <p:spPr>
            <a:xfrm>
              <a:off x="4806468" y="36091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013" name="rc1013"/>
            <p:cNvSpPr/>
            <p:nvPr/>
          </p:nvSpPr>
          <p:spPr>
            <a:xfrm>
              <a:off x="3902343" y="4135168"/>
              <a:ext cx="978742" cy="367599"/>
            </a:xfrm>
            <a:prstGeom prst="rect">
              <a:avLst/>
            </a:prstGeom>
            <a:solidFill>
              <a:srgbClr val="EBEBEB">
                <a:alpha val="100000"/>
              </a:srgbClr>
            </a:solidFill>
          </p:spPr>
          <p:txBody>
            <a:bodyPr/>
            <a:lstStyle/>
            <a:p/>
          </p:txBody>
        </p:sp>
        <p:sp>
          <p:nvSpPr>
            <p:cNvPr id="1014" name="pl1014"/>
            <p:cNvSpPr/>
            <p:nvPr/>
          </p:nvSpPr>
          <p:spPr>
            <a:xfrm>
              <a:off x="3902343" y="445759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015" name="pl1015"/>
            <p:cNvSpPr/>
            <p:nvPr/>
          </p:nvSpPr>
          <p:spPr>
            <a:xfrm>
              <a:off x="3902343" y="439570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016" name="pl1016"/>
            <p:cNvSpPr/>
            <p:nvPr/>
          </p:nvSpPr>
          <p:spPr>
            <a:xfrm>
              <a:off x="3902343" y="433382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017" name="pl1017"/>
            <p:cNvSpPr/>
            <p:nvPr/>
          </p:nvSpPr>
          <p:spPr>
            <a:xfrm>
              <a:off x="3902343" y="427193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018" name="pl1018"/>
            <p:cNvSpPr/>
            <p:nvPr/>
          </p:nvSpPr>
          <p:spPr>
            <a:xfrm>
              <a:off x="3902343" y="421005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019" name="pl1019"/>
            <p:cNvSpPr/>
            <p:nvPr/>
          </p:nvSpPr>
          <p:spPr>
            <a:xfrm>
              <a:off x="3902343" y="414816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020" name="pl1020"/>
            <p:cNvSpPr/>
            <p:nvPr/>
          </p:nvSpPr>
          <p:spPr>
            <a:xfrm>
              <a:off x="3902343" y="448853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021" name="pl1021"/>
            <p:cNvSpPr/>
            <p:nvPr/>
          </p:nvSpPr>
          <p:spPr>
            <a:xfrm>
              <a:off x="3902343" y="442664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022" name="pl1022"/>
            <p:cNvSpPr/>
            <p:nvPr/>
          </p:nvSpPr>
          <p:spPr>
            <a:xfrm>
              <a:off x="3902343" y="436476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023" name="pl1023"/>
            <p:cNvSpPr/>
            <p:nvPr/>
          </p:nvSpPr>
          <p:spPr>
            <a:xfrm>
              <a:off x="3902343" y="430287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024" name="pl1024"/>
            <p:cNvSpPr/>
            <p:nvPr/>
          </p:nvSpPr>
          <p:spPr>
            <a:xfrm>
              <a:off x="3902343" y="424099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025" name="pl1025"/>
            <p:cNvSpPr/>
            <p:nvPr/>
          </p:nvSpPr>
          <p:spPr>
            <a:xfrm>
              <a:off x="3902343" y="417910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026" name="pl1026"/>
            <p:cNvSpPr/>
            <p:nvPr/>
          </p:nvSpPr>
          <p:spPr>
            <a:xfrm>
              <a:off x="3946832"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27" name="pl1027"/>
            <p:cNvSpPr/>
            <p:nvPr/>
          </p:nvSpPr>
          <p:spPr>
            <a:xfrm>
              <a:off x="4073941"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28" name="pl1028"/>
            <p:cNvSpPr/>
            <p:nvPr/>
          </p:nvSpPr>
          <p:spPr>
            <a:xfrm>
              <a:off x="4201050"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29" name="pl1029"/>
            <p:cNvSpPr/>
            <p:nvPr/>
          </p:nvSpPr>
          <p:spPr>
            <a:xfrm>
              <a:off x="4328160"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30" name="pl1030"/>
            <p:cNvSpPr/>
            <p:nvPr/>
          </p:nvSpPr>
          <p:spPr>
            <a:xfrm>
              <a:off x="4455269"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31" name="pl1031"/>
            <p:cNvSpPr/>
            <p:nvPr/>
          </p:nvSpPr>
          <p:spPr>
            <a:xfrm>
              <a:off x="4582379"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32" name="pl1032"/>
            <p:cNvSpPr/>
            <p:nvPr/>
          </p:nvSpPr>
          <p:spPr>
            <a:xfrm>
              <a:off x="4709488"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33" name="pl1033"/>
            <p:cNvSpPr/>
            <p:nvPr/>
          </p:nvSpPr>
          <p:spPr>
            <a:xfrm>
              <a:off x="4836597"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34" name="pl1034"/>
            <p:cNvSpPr/>
            <p:nvPr/>
          </p:nvSpPr>
          <p:spPr>
            <a:xfrm>
              <a:off x="3946832" y="4419222"/>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BEBEBE">
                  <a:alpha val="69803"/>
                </a:srgbClr>
              </a:solidFill>
              <a:prstDash val="solid"/>
              <a:round/>
            </a:ln>
          </p:spPr>
          <p:txBody>
            <a:bodyPr/>
            <a:lstStyle/>
            <a:p/>
          </p:txBody>
        </p:sp>
        <p:sp>
          <p:nvSpPr>
            <p:cNvPr id="1035" name="pl1035"/>
            <p:cNvSpPr/>
            <p:nvPr/>
          </p:nvSpPr>
          <p:spPr>
            <a:xfrm>
              <a:off x="3946832" y="4394468"/>
              <a:ext cx="889765" cy="27229"/>
            </a:xfrm>
            <a:custGeom>
              <a:avLst/>
              <a:pathLst>
                <a:path w="889765" h="27229">
                  <a:moveTo>
                    <a:pt x="0" y="17327"/>
                  </a:moveTo>
                  <a:lnTo>
                    <a:pt x="127109" y="19803"/>
                  </a:lnTo>
                  <a:lnTo>
                    <a:pt x="254218" y="9901"/>
                  </a:lnTo>
                  <a:lnTo>
                    <a:pt x="381328" y="9901"/>
                  </a:lnTo>
                  <a:lnTo>
                    <a:pt x="508437" y="0"/>
                  </a:lnTo>
                  <a:lnTo>
                    <a:pt x="635546" y="4950"/>
                  </a:lnTo>
                  <a:lnTo>
                    <a:pt x="762656" y="27229"/>
                  </a:lnTo>
                  <a:lnTo>
                    <a:pt x="889765" y="9901"/>
                  </a:lnTo>
                </a:path>
              </a:pathLst>
            </a:custGeom>
            <a:ln w="40651" cap="flat">
              <a:solidFill>
                <a:srgbClr val="BEBEBE">
                  <a:alpha val="69803"/>
                </a:srgbClr>
              </a:solidFill>
              <a:prstDash val="solid"/>
              <a:round/>
            </a:ln>
          </p:spPr>
          <p:txBody>
            <a:bodyPr/>
            <a:lstStyle/>
            <a:p/>
          </p:txBody>
        </p:sp>
        <p:sp>
          <p:nvSpPr>
            <p:cNvPr id="1036" name="pl1036"/>
            <p:cNvSpPr/>
            <p:nvPr/>
          </p:nvSpPr>
          <p:spPr>
            <a:xfrm>
              <a:off x="3946832" y="4394468"/>
              <a:ext cx="889765" cy="27229"/>
            </a:xfrm>
            <a:custGeom>
              <a:avLst/>
              <a:pathLst>
                <a:path w="889765" h="27229">
                  <a:moveTo>
                    <a:pt x="0" y="17327"/>
                  </a:moveTo>
                  <a:lnTo>
                    <a:pt x="127109" y="19803"/>
                  </a:lnTo>
                  <a:lnTo>
                    <a:pt x="254218" y="9901"/>
                  </a:lnTo>
                  <a:lnTo>
                    <a:pt x="381328" y="9901"/>
                  </a:lnTo>
                  <a:lnTo>
                    <a:pt x="508437" y="0"/>
                  </a:lnTo>
                  <a:lnTo>
                    <a:pt x="635546" y="4950"/>
                  </a:lnTo>
                  <a:lnTo>
                    <a:pt x="762656" y="27229"/>
                  </a:lnTo>
                  <a:lnTo>
                    <a:pt x="889765" y="9901"/>
                  </a:lnTo>
                </a:path>
              </a:pathLst>
            </a:custGeom>
            <a:ln w="35231" cap="flat">
              <a:solidFill>
                <a:srgbClr val="BEBEBE">
                  <a:alpha val="69803"/>
                </a:srgbClr>
              </a:solidFill>
              <a:prstDash val="solid"/>
              <a:round/>
            </a:ln>
          </p:spPr>
          <p:txBody>
            <a:bodyPr/>
            <a:lstStyle/>
            <a:p/>
          </p:txBody>
        </p:sp>
        <p:sp>
          <p:nvSpPr>
            <p:cNvPr id="1037" name="pl1037"/>
            <p:cNvSpPr/>
            <p:nvPr/>
          </p:nvSpPr>
          <p:spPr>
            <a:xfrm>
              <a:off x="3946832" y="4419222"/>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6B6B6B">
                  <a:alpha val="100000"/>
                </a:srgbClr>
              </a:solidFill>
              <a:prstDash val="solid"/>
              <a:round/>
            </a:ln>
          </p:spPr>
          <p:txBody>
            <a:bodyPr/>
            <a:lstStyle/>
            <a:p/>
          </p:txBody>
        </p:sp>
        <p:sp>
          <p:nvSpPr>
            <p:cNvPr id="1038" name="pl1038"/>
            <p:cNvSpPr/>
            <p:nvPr/>
          </p:nvSpPr>
          <p:spPr>
            <a:xfrm>
              <a:off x="3946832" y="4394468"/>
              <a:ext cx="889765" cy="27229"/>
            </a:xfrm>
            <a:custGeom>
              <a:avLst/>
              <a:pathLst>
                <a:path w="889765" h="27229">
                  <a:moveTo>
                    <a:pt x="0" y="17327"/>
                  </a:moveTo>
                  <a:lnTo>
                    <a:pt x="127109" y="19803"/>
                  </a:lnTo>
                  <a:lnTo>
                    <a:pt x="254218" y="9901"/>
                  </a:lnTo>
                  <a:lnTo>
                    <a:pt x="381328" y="9901"/>
                  </a:lnTo>
                  <a:lnTo>
                    <a:pt x="508437" y="0"/>
                  </a:lnTo>
                  <a:lnTo>
                    <a:pt x="635546" y="4950"/>
                  </a:lnTo>
                  <a:lnTo>
                    <a:pt x="762656" y="27229"/>
                  </a:lnTo>
                  <a:lnTo>
                    <a:pt x="889765" y="9901"/>
                  </a:lnTo>
                </a:path>
              </a:pathLst>
            </a:custGeom>
            <a:ln w="40651" cap="flat">
              <a:solidFill>
                <a:srgbClr val="000000">
                  <a:alpha val="100000"/>
                </a:srgbClr>
              </a:solidFill>
              <a:prstDash val="solid"/>
              <a:round/>
            </a:ln>
          </p:spPr>
          <p:txBody>
            <a:bodyPr/>
            <a:lstStyle/>
            <a:p/>
          </p:txBody>
        </p:sp>
        <p:sp>
          <p:nvSpPr>
            <p:cNvPr id="1039" name="pl1039"/>
            <p:cNvSpPr/>
            <p:nvPr/>
          </p:nvSpPr>
          <p:spPr>
            <a:xfrm>
              <a:off x="3946832" y="4394468"/>
              <a:ext cx="889765" cy="27229"/>
            </a:xfrm>
            <a:custGeom>
              <a:avLst/>
              <a:pathLst>
                <a:path w="889765" h="27229">
                  <a:moveTo>
                    <a:pt x="0" y="17327"/>
                  </a:moveTo>
                  <a:lnTo>
                    <a:pt x="127109" y="19803"/>
                  </a:lnTo>
                  <a:lnTo>
                    <a:pt x="254218" y="9901"/>
                  </a:lnTo>
                  <a:lnTo>
                    <a:pt x="381328" y="9901"/>
                  </a:lnTo>
                  <a:lnTo>
                    <a:pt x="508437" y="0"/>
                  </a:lnTo>
                  <a:lnTo>
                    <a:pt x="635546" y="4950"/>
                  </a:lnTo>
                  <a:lnTo>
                    <a:pt x="762656" y="27229"/>
                  </a:lnTo>
                  <a:lnTo>
                    <a:pt x="889765" y="9901"/>
                  </a:lnTo>
                </a:path>
              </a:pathLst>
            </a:custGeom>
            <a:ln w="35231" cap="flat">
              <a:solidFill>
                <a:srgbClr val="F26A21">
                  <a:alpha val="100000"/>
                </a:srgbClr>
              </a:solidFill>
              <a:prstDash val="solid"/>
              <a:round/>
            </a:ln>
          </p:spPr>
          <p:txBody>
            <a:bodyPr/>
            <a:lstStyle/>
            <a:p/>
          </p:txBody>
        </p:sp>
        <p:sp>
          <p:nvSpPr>
            <p:cNvPr id="1040" name="pl1040"/>
            <p:cNvSpPr/>
            <p:nvPr/>
          </p:nvSpPr>
          <p:spPr>
            <a:xfrm>
              <a:off x="3902343" y="4426648"/>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041" name="tx1041"/>
            <p:cNvSpPr/>
            <p:nvPr/>
          </p:nvSpPr>
          <p:spPr>
            <a:xfrm>
              <a:off x="3916702" y="424876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042" name="tx1042"/>
            <p:cNvSpPr/>
            <p:nvPr/>
          </p:nvSpPr>
          <p:spPr>
            <a:xfrm>
              <a:off x="4043812" y="42512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043" name="tx1043"/>
            <p:cNvSpPr/>
            <p:nvPr/>
          </p:nvSpPr>
          <p:spPr>
            <a:xfrm>
              <a:off x="4170921" y="42413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044" name="tx1044"/>
            <p:cNvSpPr/>
            <p:nvPr/>
          </p:nvSpPr>
          <p:spPr>
            <a:xfrm>
              <a:off x="4298030" y="42413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045" name="tx1045"/>
            <p:cNvSpPr/>
            <p:nvPr/>
          </p:nvSpPr>
          <p:spPr>
            <a:xfrm>
              <a:off x="4395010" y="423144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046" name="tx1046"/>
            <p:cNvSpPr/>
            <p:nvPr/>
          </p:nvSpPr>
          <p:spPr>
            <a:xfrm>
              <a:off x="4526143" y="4236390"/>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047" name="tx1047"/>
            <p:cNvSpPr/>
            <p:nvPr/>
          </p:nvSpPr>
          <p:spPr>
            <a:xfrm>
              <a:off x="4679358" y="42586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048" name="tx1048"/>
            <p:cNvSpPr/>
            <p:nvPr/>
          </p:nvSpPr>
          <p:spPr>
            <a:xfrm>
              <a:off x="4806468" y="42413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049" name="rc1049"/>
            <p:cNvSpPr/>
            <p:nvPr/>
          </p:nvSpPr>
          <p:spPr>
            <a:xfrm>
              <a:off x="3902343" y="4787209"/>
              <a:ext cx="978742" cy="367599"/>
            </a:xfrm>
            <a:prstGeom prst="rect">
              <a:avLst/>
            </a:prstGeom>
            <a:solidFill>
              <a:srgbClr val="EBEBEB">
                <a:alpha val="100000"/>
              </a:srgbClr>
            </a:solidFill>
          </p:spPr>
          <p:txBody>
            <a:bodyPr/>
            <a:lstStyle/>
            <a:p/>
          </p:txBody>
        </p:sp>
        <p:sp>
          <p:nvSpPr>
            <p:cNvPr id="1050" name="pl1050"/>
            <p:cNvSpPr/>
            <p:nvPr/>
          </p:nvSpPr>
          <p:spPr>
            <a:xfrm>
              <a:off x="3902343" y="510963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051" name="pl1051"/>
            <p:cNvSpPr/>
            <p:nvPr/>
          </p:nvSpPr>
          <p:spPr>
            <a:xfrm>
              <a:off x="3902343" y="504774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052" name="pl1052"/>
            <p:cNvSpPr/>
            <p:nvPr/>
          </p:nvSpPr>
          <p:spPr>
            <a:xfrm>
              <a:off x="3902343" y="498586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053" name="pl1053"/>
            <p:cNvSpPr/>
            <p:nvPr/>
          </p:nvSpPr>
          <p:spPr>
            <a:xfrm>
              <a:off x="3902343" y="492397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054" name="pl1054"/>
            <p:cNvSpPr/>
            <p:nvPr/>
          </p:nvSpPr>
          <p:spPr>
            <a:xfrm>
              <a:off x="3902343" y="486209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055" name="pl1055"/>
            <p:cNvSpPr/>
            <p:nvPr/>
          </p:nvSpPr>
          <p:spPr>
            <a:xfrm>
              <a:off x="3902343" y="480020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056" name="pl1056"/>
            <p:cNvSpPr/>
            <p:nvPr/>
          </p:nvSpPr>
          <p:spPr>
            <a:xfrm>
              <a:off x="3902343" y="514057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057" name="pl1057"/>
            <p:cNvSpPr/>
            <p:nvPr/>
          </p:nvSpPr>
          <p:spPr>
            <a:xfrm>
              <a:off x="3902343" y="507868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058" name="pl1058"/>
            <p:cNvSpPr/>
            <p:nvPr/>
          </p:nvSpPr>
          <p:spPr>
            <a:xfrm>
              <a:off x="3902343" y="501680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059" name="pl1059"/>
            <p:cNvSpPr/>
            <p:nvPr/>
          </p:nvSpPr>
          <p:spPr>
            <a:xfrm>
              <a:off x="3902343" y="495491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060" name="pl1060"/>
            <p:cNvSpPr/>
            <p:nvPr/>
          </p:nvSpPr>
          <p:spPr>
            <a:xfrm>
              <a:off x="3902343" y="489303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061" name="pl1061"/>
            <p:cNvSpPr/>
            <p:nvPr/>
          </p:nvSpPr>
          <p:spPr>
            <a:xfrm>
              <a:off x="3902343" y="483114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062" name="pl1062"/>
            <p:cNvSpPr/>
            <p:nvPr/>
          </p:nvSpPr>
          <p:spPr>
            <a:xfrm>
              <a:off x="3946832"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63" name="pl1063"/>
            <p:cNvSpPr/>
            <p:nvPr/>
          </p:nvSpPr>
          <p:spPr>
            <a:xfrm>
              <a:off x="4073941"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64" name="pl1064"/>
            <p:cNvSpPr/>
            <p:nvPr/>
          </p:nvSpPr>
          <p:spPr>
            <a:xfrm>
              <a:off x="4201050"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65" name="pl1065"/>
            <p:cNvSpPr/>
            <p:nvPr/>
          </p:nvSpPr>
          <p:spPr>
            <a:xfrm>
              <a:off x="4328160"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66" name="pl1066"/>
            <p:cNvSpPr/>
            <p:nvPr/>
          </p:nvSpPr>
          <p:spPr>
            <a:xfrm>
              <a:off x="4455269"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67" name="pl1067"/>
            <p:cNvSpPr/>
            <p:nvPr/>
          </p:nvSpPr>
          <p:spPr>
            <a:xfrm>
              <a:off x="4582379"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68" name="pl1068"/>
            <p:cNvSpPr/>
            <p:nvPr/>
          </p:nvSpPr>
          <p:spPr>
            <a:xfrm>
              <a:off x="4709488"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69" name="pl1069"/>
            <p:cNvSpPr/>
            <p:nvPr/>
          </p:nvSpPr>
          <p:spPr>
            <a:xfrm>
              <a:off x="4836597"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70" name="pl1070"/>
            <p:cNvSpPr/>
            <p:nvPr/>
          </p:nvSpPr>
          <p:spPr>
            <a:xfrm>
              <a:off x="3946832" y="5071263"/>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BEBEBE">
                  <a:alpha val="69803"/>
                </a:srgbClr>
              </a:solidFill>
              <a:prstDash val="solid"/>
              <a:round/>
            </a:ln>
          </p:spPr>
          <p:txBody>
            <a:bodyPr/>
            <a:lstStyle/>
            <a:p/>
          </p:txBody>
        </p:sp>
        <p:sp>
          <p:nvSpPr>
            <p:cNvPr id="1071" name="pl1071"/>
            <p:cNvSpPr/>
            <p:nvPr/>
          </p:nvSpPr>
          <p:spPr>
            <a:xfrm>
              <a:off x="3946832" y="5071263"/>
              <a:ext cx="889765" cy="4950"/>
            </a:xfrm>
            <a:custGeom>
              <a:avLst/>
              <a:pathLst>
                <a:path w="889765" h="4950">
                  <a:moveTo>
                    <a:pt x="0" y="0"/>
                  </a:moveTo>
                  <a:lnTo>
                    <a:pt x="127109" y="0"/>
                  </a:lnTo>
                  <a:lnTo>
                    <a:pt x="254218" y="4950"/>
                  </a:lnTo>
                  <a:lnTo>
                    <a:pt x="381328" y="0"/>
                  </a:lnTo>
                  <a:lnTo>
                    <a:pt x="508437" y="0"/>
                  </a:lnTo>
                  <a:lnTo>
                    <a:pt x="635546" y="0"/>
                  </a:lnTo>
                  <a:lnTo>
                    <a:pt x="762656" y="0"/>
                  </a:lnTo>
                  <a:lnTo>
                    <a:pt x="889765" y="0"/>
                  </a:lnTo>
                </a:path>
              </a:pathLst>
            </a:custGeom>
            <a:ln w="40651" cap="flat">
              <a:solidFill>
                <a:srgbClr val="BEBEBE">
                  <a:alpha val="69803"/>
                </a:srgbClr>
              </a:solidFill>
              <a:prstDash val="solid"/>
              <a:round/>
            </a:ln>
          </p:spPr>
          <p:txBody>
            <a:bodyPr/>
            <a:lstStyle/>
            <a:p/>
          </p:txBody>
        </p:sp>
        <p:sp>
          <p:nvSpPr>
            <p:cNvPr id="1072" name="pl1072"/>
            <p:cNvSpPr/>
            <p:nvPr/>
          </p:nvSpPr>
          <p:spPr>
            <a:xfrm>
              <a:off x="3946832" y="5071263"/>
              <a:ext cx="889765" cy="4950"/>
            </a:xfrm>
            <a:custGeom>
              <a:avLst/>
              <a:pathLst>
                <a:path w="889765" h="4950">
                  <a:moveTo>
                    <a:pt x="0" y="0"/>
                  </a:moveTo>
                  <a:lnTo>
                    <a:pt x="127109" y="0"/>
                  </a:lnTo>
                  <a:lnTo>
                    <a:pt x="254218" y="4950"/>
                  </a:lnTo>
                  <a:lnTo>
                    <a:pt x="381328" y="0"/>
                  </a:lnTo>
                  <a:lnTo>
                    <a:pt x="508437" y="0"/>
                  </a:lnTo>
                  <a:lnTo>
                    <a:pt x="635546" y="0"/>
                  </a:lnTo>
                  <a:lnTo>
                    <a:pt x="762656" y="0"/>
                  </a:lnTo>
                  <a:lnTo>
                    <a:pt x="889765" y="0"/>
                  </a:lnTo>
                </a:path>
              </a:pathLst>
            </a:custGeom>
            <a:ln w="35231" cap="flat">
              <a:solidFill>
                <a:srgbClr val="BEBEBE">
                  <a:alpha val="69803"/>
                </a:srgbClr>
              </a:solidFill>
              <a:prstDash val="solid"/>
              <a:round/>
            </a:ln>
          </p:spPr>
          <p:txBody>
            <a:bodyPr/>
            <a:lstStyle/>
            <a:p/>
          </p:txBody>
        </p:sp>
        <p:sp>
          <p:nvSpPr>
            <p:cNvPr id="1073" name="pl1073"/>
            <p:cNvSpPr/>
            <p:nvPr/>
          </p:nvSpPr>
          <p:spPr>
            <a:xfrm>
              <a:off x="3946832" y="5071263"/>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6B6B6B">
                  <a:alpha val="100000"/>
                </a:srgbClr>
              </a:solidFill>
              <a:prstDash val="solid"/>
              <a:round/>
            </a:ln>
          </p:spPr>
          <p:txBody>
            <a:bodyPr/>
            <a:lstStyle/>
            <a:p/>
          </p:txBody>
        </p:sp>
        <p:sp>
          <p:nvSpPr>
            <p:cNvPr id="1074" name="pl1074"/>
            <p:cNvSpPr/>
            <p:nvPr/>
          </p:nvSpPr>
          <p:spPr>
            <a:xfrm>
              <a:off x="3946832" y="5071263"/>
              <a:ext cx="889765" cy="4950"/>
            </a:xfrm>
            <a:custGeom>
              <a:avLst/>
              <a:pathLst>
                <a:path w="889765" h="4950">
                  <a:moveTo>
                    <a:pt x="0" y="0"/>
                  </a:moveTo>
                  <a:lnTo>
                    <a:pt x="127109" y="0"/>
                  </a:lnTo>
                  <a:lnTo>
                    <a:pt x="254218" y="4950"/>
                  </a:lnTo>
                  <a:lnTo>
                    <a:pt x="381328" y="0"/>
                  </a:lnTo>
                  <a:lnTo>
                    <a:pt x="508437" y="0"/>
                  </a:lnTo>
                  <a:lnTo>
                    <a:pt x="635546" y="0"/>
                  </a:lnTo>
                  <a:lnTo>
                    <a:pt x="762656" y="0"/>
                  </a:lnTo>
                  <a:lnTo>
                    <a:pt x="889765" y="0"/>
                  </a:lnTo>
                </a:path>
              </a:pathLst>
            </a:custGeom>
            <a:ln w="40651" cap="flat">
              <a:solidFill>
                <a:srgbClr val="000000">
                  <a:alpha val="100000"/>
                </a:srgbClr>
              </a:solidFill>
              <a:prstDash val="solid"/>
              <a:round/>
            </a:ln>
          </p:spPr>
          <p:txBody>
            <a:bodyPr/>
            <a:lstStyle/>
            <a:p/>
          </p:txBody>
        </p:sp>
        <p:sp>
          <p:nvSpPr>
            <p:cNvPr id="1075" name="pl1075"/>
            <p:cNvSpPr/>
            <p:nvPr/>
          </p:nvSpPr>
          <p:spPr>
            <a:xfrm>
              <a:off x="3946832" y="5071263"/>
              <a:ext cx="889765" cy="4950"/>
            </a:xfrm>
            <a:custGeom>
              <a:avLst/>
              <a:pathLst>
                <a:path w="889765" h="4950">
                  <a:moveTo>
                    <a:pt x="0" y="0"/>
                  </a:moveTo>
                  <a:lnTo>
                    <a:pt x="127109" y="0"/>
                  </a:lnTo>
                  <a:lnTo>
                    <a:pt x="254218" y="4950"/>
                  </a:lnTo>
                  <a:lnTo>
                    <a:pt x="381328" y="0"/>
                  </a:lnTo>
                  <a:lnTo>
                    <a:pt x="508437" y="0"/>
                  </a:lnTo>
                  <a:lnTo>
                    <a:pt x="635546" y="0"/>
                  </a:lnTo>
                  <a:lnTo>
                    <a:pt x="762656" y="0"/>
                  </a:lnTo>
                  <a:lnTo>
                    <a:pt x="889765" y="0"/>
                  </a:lnTo>
                </a:path>
              </a:pathLst>
            </a:custGeom>
            <a:ln w="35231" cap="flat">
              <a:solidFill>
                <a:srgbClr val="F26A21">
                  <a:alpha val="100000"/>
                </a:srgbClr>
              </a:solidFill>
              <a:prstDash val="solid"/>
              <a:round/>
            </a:ln>
          </p:spPr>
          <p:txBody>
            <a:bodyPr/>
            <a:lstStyle/>
            <a:p/>
          </p:txBody>
        </p:sp>
        <p:sp>
          <p:nvSpPr>
            <p:cNvPr id="1076" name="pl1076"/>
            <p:cNvSpPr/>
            <p:nvPr/>
          </p:nvSpPr>
          <p:spPr>
            <a:xfrm>
              <a:off x="3902343" y="5078689"/>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077" name="tx1077"/>
            <p:cNvSpPr/>
            <p:nvPr/>
          </p:nvSpPr>
          <p:spPr>
            <a:xfrm>
              <a:off x="3916702" y="49082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078" name="tx1078"/>
            <p:cNvSpPr/>
            <p:nvPr/>
          </p:nvSpPr>
          <p:spPr>
            <a:xfrm>
              <a:off x="4043812" y="49082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079" name="tx1079"/>
            <p:cNvSpPr/>
            <p:nvPr/>
          </p:nvSpPr>
          <p:spPr>
            <a:xfrm>
              <a:off x="4170921" y="491318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080" name="tx1080"/>
            <p:cNvSpPr/>
            <p:nvPr/>
          </p:nvSpPr>
          <p:spPr>
            <a:xfrm>
              <a:off x="4298030" y="49082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081" name="tx1081"/>
            <p:cNvSpPr/>
            <p:nvPr/>
          </p:nvSpPr>
          <p:spPr>
            <a:xfrm>
              <a:off x="4425140" y="49082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082" name="tx1082"/>
            <p:cNvSpPr/>
            <p:nvPr/>
          </p:nvSpPr>
          <p:spPr>
            <a:xfrm>
              <a:off x="4552249" y="49082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083" name="tx1083"/>
            <p:cNvSpPr/>
            <p:nvPr/>
          </p:nvSpPr>
          <p:spPr>
            <a:xfrm>
              <a:off x="4679358" y="49082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084" name="tx1084"/>
            <p:cNvSpPr/>
            <p:nvPr/>
          </p:nvSpPr>
          <p:spPr>
            <a:xfrm>
              <a:off x="4806468" y="49082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085" name="rc1085"/>
            <p:cNvSpPr/>
            <p:nvPr/>
          </p:nvSpPr>
          <p:spPr>
            <a:xfrm>
              <a:off x="4950675" y="874964"/>
              <a:ext cx="978742" cy="367599"/>
            </a:xfrm>
            <a:prstGeom prst="rect">
              <a:avLst/>
            </a:prstGeom>
            <a:solidFill>
              <a:srgbClr val="EBEBEB">
                <a:alpha val="100000"/>
              </a:srgbClr>
            </a:solidFill>
          </p:spPr>
          <p:txBody>
            <a:bodyPr/>
            <a:lstStyle/>
            <a:p/>
          </p:txBody>
        </p:sp>
        <p:sp>
          <p:nvSpPr>
            <p:cNvPr id="1086" name="pl1086"/>
            <p:cNvSpPr/>
            <p:nvPr/>
          </p:nvSpPr>
          <p:spPr>
            <a:xfrm>
              <a:off x="4950675" y="119738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087" name="pl1087"/>
            <p:cNvSpPr/>
            <p:nvPr/>
          </p:nvSpPr>
          <p:spPr>
            <a:xfrm>
              <a:off x="4950675" y="113550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088" name="pl1088"/>
            <p:cNvSpPr/>
            <p:nvPr/>
          </p:nvSpPr>
          <p:spPr>
            <a:xfrm>
              <a:off x="4950675" y="107361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089" name="pl1089"/>
            <p:cNvSpPr/>
            <p:nvPr/>
          </p:nvSpPr>
          <p:spPr>
            <a:xfrm>
              <a:off x="4950675" y="101173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090" name="pl1090"/>
            <p:cNvSpPr/>
            <p:nvPr/>
          </p:nvSpPr>
          <p:spPr>
            <a:xfrm>
              <a:off x="4950675" y="94984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091" name="pl1091"/>
            <p:cNvSpPr/>
            <p:nvPr/>
          </p:nvSpPr>
          <p:spPr>
            <a:xfrm>
              <a:off x="4950675" y="88796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092" name="pl1092"/>
            <p:cNvSpPr/>
            <p:nvPr/>
          </p:nvSpPr>
          <p:spPr>
            <a:xfrm>
              <a:off x="4950675" y="122832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093" name="pl1093"/>
            <p:cNvSpPr/>
            <p:nvPr/>
          </p:nvSpPr>
          <p:spPr>
            <a:xfrm>
              <a:off x="4950675" y="116644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094" name="pl1094"/>
            <p:cNvSpPr/>
            <p:nvPr/>
          </p:nvSpPr>
          <p:spPr>
            <a:xfrm>
              <a:off x="4950675" y="110455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095" name="pl1095"/>
            <p:cNvSpPr/>
            <p:nvPr/>
          </p:nvSpPr>
          <p:spPr>
            <a:xfrm>
              <a:off x="4950675" y="104267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096" name="pl1096"/>
            <p:cNvSpPr/>
            <p:nvPr/>
          </p:nvSpPr>
          <p:spPr>
            <a:xfrm>
              <a:off x="4950675" y="98078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097" name="pl1097"/>
            <p:cNvSpPr/>
            <p:nvPr/>
          </p:nvSpPr>
          <p:spPr>
            <a:xfrm>
              <a:off x="4950675" y="91890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098" name="pl1098"/>
            <p:cNvSpPr/>
            <p:nvPr/>
          </p:nvSpPr>
          <p:spPr>
            <a:xfrm>
              <a:off x="4995163"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99" name="pl1099"/>
            <p:cNvSpPr/>
            <p:nvPr/>
          </p:nvSpPr>
          <p:spPr>
            <a:xfrm>
              <a:off x="5122272"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00" name="pl1100"/>
            <p:cNvSpPr/>
            <p:nvPr/>
          </p:nvSpPr>
          <p:spPr>
            <a:xfrm>
              <a:off x="5249382"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01" name="pl1101"/>
            <p:cNvSpPr/>
            <p:nvPr/>
          </p:nvSpPr>
          <p:spPr>
            <a:xfrm>
              <a:off x="5376491"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02" name="pl1102"/>
            <p:cNvSpPr/>
            <p:nvPr/>
          </p:nvSpPr>
          <p:spPr>
            <a:xfrm>
              <a:off x="5503600"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03" name="pl1103"/>
            <p:cNvSpPr/>
            <p:nvPr/>
          </p:nvSpPr>
          <p:spPr>
            <a:xfrm>
              <a:off x="5630710"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04" name="pl1104"/>
            <p:cNvSpPr/>
            <p:nvPr/>
          </p:nvSpPr>
          <p:spPr>
            <a:xfrm>
              <a:off x="5757819"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05" name="pl1105"/>
            <p:cNvSpPr/>
            <p:nvPr/>
          </p:nvSpPr>
          <p:spPr>
            <a:xfrm>
              <a:off x="5884929"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06" name="pl1106"/>
            <p:cNvSpPr/>
            <p:nvPr/>
          </p:nvSpPr>
          <p:spPr>
            <a:xfrm>
              <a:off x="4995163" y="1159018"/>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BEBEBE">
                  <a:alpha val="69803"/>
                </a:srgbClr>
              </a:solidFill>
              <a:prstDash val="solid"/>
              <a:round/>
            </a:ln>
          </p:spPr>
          <p:txBody>
            <a:bodyPr/>
            <a:lstStyle/>
            <a:p/>
          </p:txBody>
        </p:sp>
        <p:sp>
          <p:nvSpPr>
            <p:cNvPr id="1107" name="pl1107"/>
            <p:cNvSpPr/>
            <p:nvPr/>
          </p:nvSpPr>
          <p:spPr>
            <a:xfrm>
              <a:off x="4995163" y="1154067"/>
              <a:ext cx="889765" cy="34655"/>
            </a:xfrm>
            <a:custGeom>
              <a:avLst/>
              <a:pathLst>
                <a:path w="889765" h="34655">
                  <a:moveTo>
                    <a:pt x="0" y="4950"/>
                  </a:moveTo>
                  <a:lnTo>
                    <a:pt x="127109" y="14852"/>
                  </a:lnTo>
                  <a:lnTo>
                    <a:pt x="254218" y="0"/>
                  </a:lnTo>
                  <a:lnTo>
                    <a:pt x="381328" y="24754"/>
                  </a:lnTo>
                  <a:lnTo>
                    <a:pt x="508437" y="34655"/>
                  </a:lnTo>
                  <a:lnTo>
                    <a:pt x="635546" y="34655"/>
                  </a:lnTo>
                  <a:lnTo>
                    <a:pt x="762656" y="34655"/>
                  </a:lnTo>
                  <a:lnTo>
                    <a:pt x="889765" y="34655"/>
                  </a:lnTo>
                </a:path>
              </a:pathLst>
            </a:custGeom>
            <a:ln w="40651" cap="flat">
              <a:solidFill>
                <a:srgbClr val="BEBEBE">
                  <a:alpha val="69803"/>
                </a:srgbClr>
              </a:solidFill>
              <a:prstDash val="solid"/>
              <a:round/>
            </a:ln>
          </p:spPr>
          <p:txBody>
            <a:bodyPr/>
            <a:lstStyle/>
            <a:p/>
          </p:txBody>
        </p:sp>
        <p:sp>
          <p:nvSpPr>
            <p:cNvPr id="1108" name="pl1108"/>
            <p:cNvSpPr/>
            <p:nvPr/>
          </p:nvSpPr>
          <p:spPr>
            <a:xfrm>
              <a:off x="4995163" y="1154067"/>
              <a:ext cx="889765" cy="34655"/>
            </a:xfrm>
            <a:custGeom>
              <a:avLst/>
              <a:pathLst>
                <a:path w="889765" h="34655">
                  <a:moveTo>
                    <a:pt x="0" y="4950"/>
                  </a:moveTo>
                  <a:lnTo>
                    <a:pt x="127109" y="14852"/>
                  </a:lnTo>
                  <a:lnTo>
                    <a:pt x="254218" y="0"/>
                  </a:lnTo>
                  <a:lnTo>
                    <a:pt x="381328" y="24754"/>
                  </a:lnTo>
                  <a:lnTo>
                    <a:pt x="508437" y="34655"/>
                  </a:lnTo>
                  <a:lnTo>
                    <a:pt x="635546" y="34655"/>
                  </a:lnTo>
                  <a:lnTo>
                    <a:pt x="762656" y="34655"/>
                  </a:lnTo>
                  <a:lnTo>
                    <a:pt x="889765" y="34655"/>
                  </a:lnTo>
                </a:path>
              </a:pathLst>
            </a:custGeom>
            <a:ln w="35231" cap="flat">
              <a:solidFill>
                <a:srgbClr val="BEBEBE">
                  <a:alpha val="69803"/>
                </a:srgbClr>
              </a:solidFill>
              <a:prstDash val="solid"/>
              <a:round/>
            </a:ln>
          </p:spPr>
          <p:txBody>
            <a:bodyPr/>
            <a:lstStyle/>
            <a:p/>
          </p:txBody>
        </p:sp>
        <p:sp>
          <p:nvSpPr>
            <p:cNvPr id="1109" name="pl1109"/>
            <p:cNvSpPr/>
            <p:nvPr/>
          </p:nvSpPr>
          <p:spPr>
            <a:xfrm>
              <a:off x="4995163" y="1159018"/>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6B6B6B">
                  <a:alpha val="100000"/>
                </a:srgbClr>
              </a:solidFill>
              <a:prstDash val="solid"/>
              <a:round/>
            </a:ln>
          </p:spPr>
          <p:txBody>
            <a:bodyPr/>
            <a:lstStyle/>
            <a:p/>
          </p:txBody>
        </p:sp>
        <p:sp>
          <p:nvSpPr>
            <p:cNvPr id="1110" name="pl1110"/>
            <p:cNvSpPr/>
            <p:nvPr/>
          </p:nvSpPr>
          <p:spPr>
            <a:xfrm>
              <a:off x="4995163" y="1154067"/>
              <a:ext cx="889765" cy="34655"/>
            </a:xfrm>
            <a:custGeom>
              <a:avLst/>
              <a:pathLst>
                <a:path w="889765" h="34655">
                  <a:moveTo>
                    <a:pt x="0" y="4950"/>
                  </a:moveTo>
                  <a:lnTo>
                    <a:pt x="127109" y="14852"/>
                  </a:lnTo>
                  <a:lnTo>
                    <a:pt x="254218" y="0"/>
                  </a:lnTo>
                  <a:lnTo>
                    <a:pt x="381328" y="24754"/>
                  </a:lnTo>
                  <a:lnTo>
                    <a:pt x="508437" y="34655"/>
                  </a:lnTo>
                  <a:lnTo>
                    <a:pt x="635546" y="34655"/>
                  </a:lnTo>
                  <a:lnTo>
                    <a:pt x="762656" y="34655"/>
                  </a:lnTo>
                  <a:lnTo>
                    <a:pt x="889765" y="34655"/>
                  </a:lnTo>
                </a:path>
              </a:pathLst>
            </a:custGeom>
            <a:ln w="40651" cap="flat">
              <a:solidFill>
                <a:srgbClr val="000000">
                  <a:alpha val="100000"/>
                </a:srgbClr>
              </a:solidFill>
              <a:prstDash val="solid"/>
              <a:round/>
            </a:ln>
          </p:spPr>
          <p:txBody>
            <a:bodyPr/>
            <a:lstStyle/>
            <a:p/>
          </p:txBody>
        </p:sp>
        <p:sp>
          <p:nvSpPr>
            <p:cNvPr id="1111" name="pl1111"/>
            <p:cNvSpPr/>
            <p:nvPr/>
          </p:nvSpPr>
          <p:spPr>
            <a:xfrm>
              <a:off x="4995163" y="1154067"/>
              <a:ext cx="889765" cy="34655"/>
            </a:xfrm>
            <a:custGeom>
              <a:avLst/>
              <a:pathLst>
                <a:path w="889765" h="34655">
                  <a:moveTo>
                    <a:pt x="0" y="4950"/>
                  </a:moveTo>
                  <a:lnTo>
                    <a:pt x="127109" y="14852"/>
                  </a:lnTo>
                  <a:lnTo>
                    <a:pt x="254218" y="0"/>
                  </a:lnTo>
                  <a:lnTo>
                    <a:pt x="381328" y="24754"/>
                  </a:lnTo>
                  <a:lnTo>
                    <a:pt x="508437" y="34655"/>
                  </a:lnTo>
                  <a:lnTo>
                    <a:pt x="635546" y="34655"/>
                  </a:lnTo>
                  <a:lnTo>
                    <a:pt x="762656" y="34655"/>
                  </a:lnTo>
                  <a:lnTo>
                    <a:pt x="889765" y="34655"/>
                  </a:lnTo>
                </a:path>
              </a:pathLst>
            </a:custGeom>
            <a:ln w="35231" cap="flat">
              <a:solidFill>
                <a:srgbClr val="F26A21">
                  <a:alpha val="100000"/>
                </a:srgbClr>
              </a:solidFill>
              <a:prstDash val="solid"/>
              <a:round/>
            </a:ln>
          </p:spPr>
          <p:txBody>
            <a:bodyPr/>
            <a:lstStyle/>
            <a:p/>
          </p:txBody>
        </p:sp>
        <p:sp>
          <p:nvSpPr>
            <p:cNvPr id="1112" name="pl1112"/>
            <p:cNvSpPr/>
            <p:nvPr/>
          </p:nvSpPr>
          <p:spPr>
            <a:xfrm>
              <a:off x="4950675" y="1166444"/>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113" name="tx1113"/>
            <p:cNvSpPr/>
            <p:nvPr/>
          </p:nvSpPr>
          <p:spPr>
            <a:xfrm>
              <a:off x="4965033" y="995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114" name="tx1114"/>
            <p:cNvSpPr/>
            <p:nvPr/>
          </p:nvSpPr>
          <p:spPr>
            <a:xfrm>
              <a:off x="5074083" y="100589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115" name="tx1115"/>
            <p:cNvSpPr/>
            <p:nvPr/>
          </p:nvSpPr>
          <p:spPr>
            <a:xfrm>
              <a:off x="5219252" y="99103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116" name="tx1116"/>
            <p:cNvSpPr/>
            <p:nvPr/>
          </p:nvSpPr>
          <p:spPr>
            <a:xfrm>
              <a:off x="5328302" y="101579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117" name="tx1117"/>
            <p:cNvSpPr/>
            <p:nvPr/>
          </p:nvSpPr>
          <p:spPr>
            <a:xfrm>
              <a:off x="5455412" y="102569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118" name="tx1118"/>
            <p:cNvSpPr/>
            <p:nvPr/>
          </p:nvSpPr>
          <p:spPr>
            <a:xfrm>
              <a:off x="5582521" y="102569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119" name="tx1119"/>
            <p:cNvSpPr/>
            <p:nvPr/>
          </p:nvSpPr>
          <p:spPr>
            <a:xfrm>
              <a:off x="5709630" y="102569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120" name="tx1120"/>
            <p:cNvSpPr/>
            <p:nvPr/>
          </p:nvSpPr>
          <p:spPr>
            <a:xfrm>
              <a:off x="5836740" y="102569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121" name="rc1121"/>
            <p:cNvSpPr/>
            <p:nvPr/>
          </p:nvSpPr>
          <p:spPr>
            <a:xfrm>
              <a:off x="4950675" y="1527005"/>
              <a:ext cx="978742" cy="367599"/>
            </a:xfrm>
            <a:prstGeom prst="rect">
              <a:avLst/>
            </a:prstGeom>
            <a:solidFill>
              <a:srgbClr val="EBEBEB">
                <a:alpha val="100000"/>
              </a:srgbClr>
            </a:solidFill>
          </p:spPr>
          <p:txBody>
            <a:bodyPr/>
            <a:lstStyle/>
            <a:p/>
          </p:txBody>
        </p:sp>
        <p:sp>
          <p:nvSpPr>
            <p:cNvPr id="1122" name="pl1122"/>
            <p:cNvSpPr/>
            <p:nvPr/>
          </p:nvSpPr>
          <p:spPr>
            <a:xfrm>
              <a:off x="4950675" y="184942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23" name="pl1123"/>
            <p:cNvSpPr/>
            <p:nvPr/>
          </p:nvSpPr>
          <p:spPr>
            <a:xfrm>
              <a:off x="4950675" y="178754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24" name="pl1124"/>
            <p:cNvSpPr/>
            <p:nvPr/>
          </p:nvSpPr>
          <p:spPr>
            <a:xfrm>
              <a:off x="4950675" y="172565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25" name="pl1125"/>
            <p:cNvSpPr/>
            <p:nvPr/>
          </p:nvSpPr>
          <p:spPr>
            <a:xfrm>
              <a:off x="4950675" y="166377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26" name="pl1126"/>
            <p:cNvSpPr/>
            <p:nvPr/>
          </p:nvSpPr>
          <p:spPr>
            <a:xfrm>
              <a:off x="4950675" y="160188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27" name="pl1127"/>
            <p:cNvSpPr/>
            <p:nvPr/>
          </p:nvSpPr>
          <p:spPr>
            <a:xfrm>
              <a:off x="4950675" y="154000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28" name="pl1128"/>
            <p:cNvSpPr/>
            <p:nvPr/>
          </p:nvSpPr>
          <p:spPr>
            <a:xfrm>
              <a:off x="4950675" y="188037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129" name="pl1129"/>
            <p:cNvSpPr/>
            <p:nvPr/>
          </p:nvSpPr>
          <p:spPr>
            <a:xfrm>
              <a:off x="4950675" y="181848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130" name="pl1130"/>
            <p:cNvSpPr/>
            <p:nvPr/>
          </p:nvSpPr>
          <p:spPr>
            <a:xfrm>
              <a:off x="4950675" y="175660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131" name="pl1131"/>
            <p:cNvSpPr/>
            <p:nvPr/>
          </p:nvSpPr>
          <p:spPr>
            <a:xfrm>
              <a:off x="4950675" y="169471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132" name="pl1132"/>
            <p:cNvSpPr/>
            <p:nvPr/>
          </p:nvSpPr>
          <p:spPr>
            <a:xfrm>
              <a:off x="4950675" y="163282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133" name="pl1133"/>
            <p:cNvSpPr/>
            <p:nvPr/>
          </p:nvSpPr>
          <p:spPr>
            <a:xfrm>
              <a:off x="4950675" y="157094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134" name="pl1134"/>
            <p:cNvSpPr/>
            <p:nvPr/>
          </p:nvSpPr>
          <p:spPr>
            <a:xfrm>
              <a:off x="4995163"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35" name="pl1135"/>
            <p:cNvSpPr/>
            <p:nvPr/>
          </p:nvSpPr>
          <p:spPr>
            <a:xfrm>
              <a:off x="5122272"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36" name="pl1136"/>
            <p:cNvSpPr/>
            <p:nvPr/>
          </p:nvSpPr>
          <p:spPr>
            <a:xfrm>
              <a:off x="5249382"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37" name="pl1137"/>
            <p:cNvSpPr/>
            <p:nvPr/>
          </p:nvSpPr>
          <p:spPr>
            <a:xfrm>
              <a:off x="5376491"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38" name="pl1138"/>
            <p:cNvSpPr/>
            <p:nvPr/>
          </p:nvSpPr>
          <p:spPr>
            <a:xfrm>
              <a:off x="5503600"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39" name="pl1139"/>
            <p:cNvSpPr/>
            <p:nvPr/>
          </p:nvSpPr>
          <p:spPr>
            <a:xfrm>
              <a:off x="5630710"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40" name="pl1140"/>
            <p:cNvSpPr/>
            <p:nvPr/>
          </p:nvSpPr>
          <p:spPr>
            <a:xfrm>
              <a:off x="5757819"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41" name="pl1141"/>
            <p:cNvSpPr/>
            <p:nvPr/>
          </p:nvSpPr>
          <p:spPr>
            <a:xfrm>
              <a:off x="5884929"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42" name="pl1142"/>
            <p:cNvSpPr/>
            <p:nvPr/>
          </p:nvSpPr>
          <p:spPr>
            <a:xfrm>
              <a:off x="4995163" y="1811059"/>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BEBEBE">
                  <a:alpha val="69803"/>
                </a:srgbClr>
              </a:solidFill>
              <a:prstDash val="solid"/>
              <a:round/>
            </a:ln>
          </p:spPr>
          <p:txBody>
            <a:bodyPr/>
            <a:lstStyle/>
            <a:p/>
          </p:txBody>
        </p:sp>
        <p:sp>
          <p:nvSpPr>
            <p:cNvPr id="1143" name="pl1143"/>
            <p:cNvSpPr/>
            <p:nvPr/>
          </p:nvSpPr>
          <p:spPr>
            <a:xfrm>
              <a:off x="4995163" y="1806108"/>
              <a:ext cx="889765" cy="22278"/>
            </a:xfrm>
            <a:custGeom>
              <a:avLst/>
              <a:pathLst>
                <a:path w="889765" h="22278">
                  <a:moveTo>
                    <a:pt x="0" y="19803"/>
                  </a:moveTo>
                  <a:lnTo>
                    <a:pt x="127109" y="12377"/>
                  </a:lnTo>
                  <a:lnTo>
                    <a:pt x="254218" y="7426"/>
                  </a:lnTo>
                  <a:lnTo>
                    <a:pt x="381328" y="0"/>
                  </a:lnTo>
                  <a:lnTo>
                    <a:pt x="508437" y="4950"/>
                  </a:lnTo>
                  <a:lnTo>
                    <a:pt x="635546" y="19803"/>
                  </a:lnTo>
                  <a:lnTo>
                    <a:pt x="762656" y="22278"/>
                  </a:lnTo>
                  <a:lnTo>
                    <a:pt x="889765" y="4950"/>
                  </a:lnTo>
                </a:path>
              </a:pathLst>
            </a:custGeom>
            <a:ln w="40651" cap="flat">
              <a:solidFill>
                <a:srgbClr val="BEBEBE">
                  <a:alpha val="69803"/>
                </a:srgbClr>
              </a:solidFill>
              <a:prstDash val="solid"/>
              <a:round/>
            </a:ln>
          </p:spPr>
          <p:txBody>
            <a:bodyPr/>
            <a:lstStyle/>
            <a:p/>
          </p:txBody>
        </p:sp>
        <p:sp>
          <p:nvSpPr>
            <p:cNvPr id="1144" name="pl1144"/>
            <p:cNvSpPr/>
            <p:nvPr/>
          </p:nvSpPr>
          <p:spPr>
            <a:xfrm>
              <a:off x="4995163" y="1806108"/>
              <a:ext cx="889765" cy="22278"/>
            </a:xfrm>
            <a:custGeom>
              <a:avLst/>
              <a:pathLst>
                <a:path w="889765" h="22278">
                  <a:moveTo>
                    <a:pt x="0" y="19803"/>
                  </a:moveTo>
                  <a:lnTo>
                    <a:pt x="127109" y="12377"/>
                  </a:lnTo>
                  <a:lnTo>
                    <a:pt x="254218" y="7426"/>
                  </a:lnTo>
                  <a:lnTo>
                    <a:pt x="381328" y="0"/>
                  </a:lnTo>
                  <a:lnTo>
                    <a:pt x="508437" y="4950"/>
                  </a:lnTo>
                  <a:lnTo>
                    <a:pt x="635546" y="19803"/>
                  </a:lnTo>
                  <a:lnTo>
                    <a:pt x="762656" y="22278"/>
                  </a:lnTo>
                  <a:lnTo>
                    <a:pt x="889765" y="4950"/>
                  </a:lnTo>
                </a:path>
              </a:pathLst>
            </a:custGeom>
            <a:ln w="35231" cap="flat">
              <a:solidFill>
                <a:srgbClr val="BEBEBE">
                  <a:alpha val="69803"/>
                </a:srgbClr>
              </a:solidFill>
              <a:prstDash val="solid"/>
              <a:round/>
            </a:ln>
          </p:spPr>
          <p:txBody>
            <a:bodyPr/>
            <a:lstStyle/>
            <a:p/>
          </p:txBody>
        </p:sp>
        <p:sp>
          <p:nvSpPr>
            <p:cNvPr id="1145" name="pl1145"/>
            <p:cNvSpPr/>
            <p:nvPr/>
          </p:nvSpPr>
          <p:spPr>
            <a:xfrm>
              <a:off x="4995163" y="1811059"/>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6B6B6B">
                  <a:alpha val="100000"/>
                </a:srgbClr>
              </a:solidFill>
              <a:prstDash val="solid"/>
              <a:round/>
            </a:ln>
          </p:spPr>
          <p:txBody>
            <a:bodyPr/>
            <a:lstStyle/>
            <a:p/>
          </p:txBody>
        </p:sp>
        <p:sp>
          <p:nvSpPr>
            <p:cNvPr id="1146" name="pl1146"/>
            <p:cNvSpPr/>
            <p:nvPr/>
          </p:nvSpPr>
          <p:spPr>
            <a:xfrm>
              <a:off x="4995163" y="1806108"/>
              <a:ext cx="889765" cy="22278"/>
            </a:xfrm>
            <a:custGeom>
              <a:avLst/>
              <a:pathLst>
                <a:path w="889765" h="22278">
                  <a:moveTo>
                    <a:pt x="0" y="19803"/>
                  </a:moveTo>
                  <a:lnTo>
                    <a:pt x="127109" y="12377"/>
                  </a:lnTo>
                  <a:lnTo>
                    <a:pt x="254218" y="7426"/>
                  </a:lnTo>
                  <a:lnTo>
                    <a:pt x="381328" y="0"/>
                  </a:lnTo>
                  <a:lnTo>
                    <a:pt x="508437" y="4950"/>
                  </a:lnTo>
                  <a:lnTo>
                    <a:pt x="635546" y="19803"/>
                  </a:lnTo>
                  <a:lnTo>
                    <a:pt x="762656" y="22278"/>
                  </a:lnTo>
                  <a:lnTo>
                    <a:pt x="889765" y="4950"/>
                  </a:lnTo>
                </a:path>
              </a:pathLst>
            </a:custGeom>
            <a:ln w="40651" cap="flat">
              <a:solidFill>
                <a:srgbClr val="000000">
                  <a:alpha val="100000"/>
                </a:srgbClr>
              </a:solidFill>
              <a:prstDash val="solid"/>
              <a:round/>
            </a:ln>
          </p:spPr>
          <p:txBody>
            <a:bodyPr/>
            <a:lstStyle/>
            <a:p/>
          </p:txBody>
        </p:sp>
        <p:sp>
          <p:nvSpPr>
            <p:cNvPr id="1147" name="pl1147"/>
            <p:cNvSpPr/>
            <p:nvPr/>
          </p:nvSpPr>
          <p:spPr>
            <a:xfrm>
              <a:off x="4995163" y="1806108"/>
              <a:ext cx="889765" cy="22278"/>
            </a:xfrm>
            <a:custGeom>
              <a:avLst/>
              <a:pathLst>
                <a:path w="889765" h="22278">
                  <a:moveTo>
                    <a:pt x="0" y="19803"/>
                  </a:moveTo>
                  <a:lnTo>
                    <a:pt x="127109" y="12377"/>
                  </a:lnTo>
                  <a:lnTo>
                    <a:pt x="254218" y="7426"/>
                  </a:lnTo>
                  <a:lnTo>
                    <a:pt x="381328" y="0"/>
                  </a:lnTo>
                  <a:lnTo>
                    <a:pt x="508437" y="4950"/>
                  </a:lnTo>
                  <a:lnTo>
                    <a:pt x="635546" y="19803"/>
                  </a:lnTo>
                  <a:lnTo>
                    <a:pt x="762656" y="22278"/>
                  </a:lnTo>
                  <a:lnTo>
                    <a:pt x="889765" y="4950"/>
                  </a:lnTo>
                </a:path>
              </a:pathLst>
            </a:custGeom>
            <a:ln w="35231" cap="flat">
              <a:solidFill>
                <a:srgbClr val="F26A21">
                  <a:alpha val="100000"/>
                </a:srgbClr>
              </a:solidFill>
              <a:prstDash val="solid"/>
              <a:round/>
            </a:ln>
          </p:spPr>
          <p:txBody>
            <a:bodyPr/>
            <a:lstStyle/>
            <a:p/>
          </p:txBody>
        </p:sp>
        <p:sp>
          <p:nvSpPr>
            <p:cNvPr id="1148" name="pl1148"/>
            <p:cNvSpPr/>
            <p:nvPr/>
          </p:nvSpPr>
          <p:spPr>
            <a:xfrm>
              <a:off x="4950675" y="1818485"/>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149" name="tx1149"/>
            <p:cNvSpPr/>
            <p:nvPr/>
          </p:nvSpPr>
          <p:spPr>
            <a:xfrm>
              <a:off x="4946974" y="166288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150" name="tx1150"/>
            <p:cNvSpPr/>
            <p:nvPr/>
          </p:nvSpPr>
          <p:spPr>
            <a:xfrm>
              <a:off x="5092143" y="16554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51" name="tx1151"/>
            <p:cNvSpPr/>
            <p:nvPr/>
          </p:nvSpPr>
          <p:spPr>
            <a:xfrm>
              <a:off x="5219252" y="16505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152" name="tx1152"/>
            <p:cNvSpPr/>
            <p:nvPr/>
          </p:nvSpPr>
          <p:spPr>
            <a:xfrm>
              <a:off x="5346362" y="164307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153" name="tx1153"/>
            <p:cNvSpPr/>
            <p:nvPr/>
          </p:nvSpPr>
          <p:spPr>
            <a:xfrm>
              <a:off x="5473471" y="1648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154" name="tx1154"/>
            <p:cNvSpPr/>
            <p:nvPr/>
          </p:nvSpPr>
          <p:spPr>
            <a:xfrm>
              <a:off x="5582521" y="166288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155" name="tx1155"/>
            <p:cNvSpPr/>
            <p:nvPr/>
          </p:nvSpPr>
          <p:spPr>
            <a:xfrm>
              <a:off x="5709630" y="166535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156" name="tx1156"/>
            <p:cNvSpPr/>
            <p:nvPr/>
          </p:nvSpPr>
          <p:spPr>
            <a:xfrm>
              <a:off x="5854799" y="1648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157" name="rc1157"/>
            <p:cNvSpPr/>
            <p:nvPr/>
          </p:nvSpPr>
          <p:spPr>
            <a:xfrm>
              <a:off x="4950675" y="2179046"/>
              <a:ext cx="978742" cy="367599"/>
            </a:xfrm>
            <a:prstGeom prst="rect">
              <a:avLst/>
            </a:prstGeom>
            <a:solidFill>
              <a:srgbClr val="EBEBEB">
                <a:alpha val="100000"/>
              </a:srgbClr>
            </a:solidFill>
          </p:spPr>
          <p:txBody>
            <a:bodyPr/>
            <a:lstStyle/>
            <a:p/>
          </p:txBody>
        </p:sp>
        <p:sp>
          <p:nvSpPr>
            <p:cNvPr id="1158" name="pl1158"/>
            <p:cNvSpPr/>
            <p:nvPr/>
          </p:nvSpPr>
          <p:spPr>
            <a:xfrm>
              <a:off x="4950675" y="250146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59" name="pl1159"/>
            <p:cNvSpPr/>
            <p:nvPr/>
          </p:nvSpPr>
          <p:spPr>
            <a:xfrm>
              <a:off x="4950675" y="243958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60" name="pl1160"/>
            <p:cNvSpPr/>
            <p:nvPr/>
          </p:nvSpPr>
          <p:spPr>
            <a:xfrm>
              <a:off x="4950675" y="237769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61" name="pl1161"/>
            <p:cNvSpPr/>
            <p:nvPr/>
          </p:nvSpPr>
          <p:spPr>
            <a:xfrm>
              <a:off x="4950675" y="231581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62" name="pl1162"/>
            <p:cNvSpPr/>
            <p:nvPr/>
          </p:nvSpPr>
          <p:spPr>
            <a:xfrm>
              <a:off x="4950675" y="225392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63" name="pl1163"/>
            <p:cNvSpPr/>
            <p:nvPr/>
          </p:nvSpPr>
          <p:spPr>
            <a:xfrm>
              <a:off x="4950675" y="219204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64" name="pl1164"/>
            <p:cNvSpPr/>
            <p:nvPr/>
          </p:nvSpPr>
          <p:spPr>
            <a:xfrm>
              <a:off x="4950675" y="253241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165" name="pl1165"/>
            <p:cNvSpPr/>
            <p:nvPr/>
          </p:nvSpPr>
          <p:spPr>
            <a:xfrm>
              <a:off x="4950675" y="247052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166" name="pl1166"/>
            <p:cNvSpPr/>
            <p:nvPr/>
          </p:nvSpPr>
          <p:spPr>
            <a:xfrm>
              <a:off x="4950675" y="240864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167" name="pl1167"/>
            <p:cNvSpPr/>
            <p:nvPr/>
          </p:nvSpPr>
          <p:spPr>
            <a:xfrm>
              <a:off x="4950675" y="234675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168" name="pl1168"/>
            <p:cNvSpPr/>
            <p:nvPr/>
          </p:nvSpPr>
          <p:spPr>
            <a:xfrm>
              <a:off x="4950675" y="228487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169" name="pl1169"/>
            <p:cNvSpPr/>
            <p:nvPr/>
          </p:nvSpPr>
          <p:spPr>
            <a:xfrm>
              <a:off x="4950675" y="222298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170" name="pl1170"/>
            <p:cNvSpPr/>
            <p:nvPr/>
          </p:nvSpPr>
          <p:spPr>
            <a:xfrm>
              <a:off x="4995163"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71" name="pl1171"/>
            <p:cNvSpPr/>
            <p:nvPr/>
          </p:nvSpPr>
          <p:spPr>
            <a:xfrm>
              <a:off x="5122272"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72" name="pl1172"/>
            <p:cNvSpPr/>
            <p:nvPr/>
          </p:nvSpPr>
          <p:spPr>
            <a:xfrm>
              <a:off x="5249382"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73" name="pl1173"/>
            <p:cNvSpPr/>
            <p:nvPr/>
          </p:nvSpPr>
          <p:spPr>
            <a:xfrm>
              <a:off x="5376491"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74" name="pl1174"/>
            <p:cNvSpPr/>
            <p:nvPr/>
          </p:nvSpPr>
          <p:spPr>
            <a:xfrm>
              <a:off x="5503600"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75" name="pl1175"/>
            <p:cNvSpPr/>
            <p:nvPr/>
          </p:nvSpPr>
          <p:spPr>
            <a:xfrm>
              <a:off x="5630710"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76" name="pl1176"/>
            <p:cNvSpPr/>
            <p:nvPr/>
          </p:nvSpPr>
          <p:spPr>
            <a:xfrm>
              <a:off x="5757819"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77" name="pl1177"/>
            <p:cNvSpPr/>
            <p:nvPr/>
          </p:nvSpPr>
          <p:spPr>
            <a:xfrm>
              <a:off x="5884929"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78" name="pl1178"/>
            <p:cNvSpPr/>
            <p:nvPr/>
          </p:nvSpPr>
          <p:spPr>
            <a:xfrm>
              <a:off x="4995163" y="2463100"/>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BEBEBE">
                  <a:alpha val="69803"/>
                </a:srgbClr>
              </a:solidFill>
              <a:prstDash val="solid"/>
              <a:round/>
            </a:ln>
          </p:spPr>
          <p:txBody>
            <a:bodyPr/>
            <a:lstStyle/>
            <a:p/>
          </p:txBody>
        </p:sp>
        <p:sp>
          <p:nvSpPr>
            <p:cNvPr id="1179" name="pl1179"/>
            <p:cNvSpPr/>
            <p:nvPr/>
          </p:nvSpPr>
          <p:spPr>
            <a:xfrm>
              <a:off x="4995163" y="2411116"/>
              <a:ext cx="889765" cy="39606"/>
            </a:xfrm>
            <a:custGeom>
              <a:avLst/>
              <a:pathLst>
                <a:path w="889765" h="39606">
                  <a:moveTo>
                    <a:pt x="0" y="0"/>
                  </a:moveTo>
                  <a:lnTo>
                    <a:pt x="127109" y="12377"/>
                  </a:lnTo>
                  <a:lnTo>
                    <a:pt x="254218" y="2475"/>
                  </a:lnTo>
                  <a:lnTo>
                    <a:pt x="381328" y="19803"/>
                  </a:lnTo>
                  <a:lnTo>
                    <a:pt x="508437" y="9901"/>
                  </a:lnTo>
                  <a:lnTo>
                    <a:pt x="635546" y="34655"/>
                  </a:lnTo>
                  <a:lnTo>
                    <a:pt x="762656" y="39606"/>
                  </a:lnTo>
                  <a:lnTo>
                    <a:pt x="889765" y="24754"/>
                  </a:lnTo>
                </a:path>
              </a:pathLst>
            </a:custGeom>
            <a:ln w="40651" cap="flat">
              <a:solidFill>
                <a:srgbClr val="BEBEBE">
                  <a:alpha val="69803"/>
                </a:srgbClr>
              </a:solidFill>
              <a:prstDash val="solid"/>
              <a:round/>
            </a:ln>
          </p:spPr>
          <p:txBody>
            <a:bodyPr/>
            <a:lstStyle/>
            <a:p/>
          </p:txBody>
        </p:sp>
        <p:sp>
          <p:nvSpPr>
            <p:cNvPr id="1180" name="pl1180"/>
            <p:cNvSpPr/>
            <p:nvPr/>
          </p:nvSpPr>
          <p:spPr>
            <a:xfrm>
              <a:off x="4995163" y="2411116"/>
              <a:ext cx="889765" cy="39606"/>
            </a:xfrm>
            <a:custGeom>
              <a:avLst/>
              <a:pathLst>
                <a:path w="889765" h="39606">
                  <a:moveTo>
                    <a:pt x="0" y="0"/>
                  </a:moveTo>
                  <a:lnTo>
                    <a:pt x="127109" y="12377"/>
                  </a:lnTo>
                  <a:lnTo>
                    <a:pt x="254218" y="2475"/>
                  </a:lnTo>
                  <a:lnTo>
                    <a:pt x="381328" y="19803"/>
                  </a:lnTo>
                  <a:lnTo>
                    <a:pt x="508437" y="9901"/>
                  </a:lnTo>
                  <a:lnTo>
                    <a:pt x="635546" y="34655"/>
                  </a:lnTo>
                  <a:lnTo>
                    <a:pt x="762656" y="39606"/>
                  </a:lnTo>
                  <a:lnTo>
                    <a:pt x="889765" y="24754"/>
                  </a:lnTo>
                </a:path>
              </a:pathLst>
            </a:custGeom>
            <a:ln w="35231" cap="flat">
              <a:solidFill>
                <a:srgbClr val="BEBEBE">
                  <a:alpha val="69803"/>
                </a:srgbClr>
              </a:solidFill>
              <a:prstDash val="solid"/>
              <a:round/>
            </a:ln>
          </p:spPr>
          <p:txBody>
            <a:bodyPr/>
            <a:lstStyle/>
            <a:p/>
          </p:txBody>
        </p:sp>
        <p:sp>
          <p:nvSpPr>
            <p:cNvPr id="1181" name="pl1181"/>
            <p:cNvSpPr/>
            <p:nvPr/>
          </p:nvSpPr>
          <p:spPr>
            <a:xfrm>
              <a:off x="4995163" y="2463100"/>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6B6B6B">
                  <a:alpha val="100000"/>
                </a:srgbClr>
              </a:solidFill>
              <a:prstDash val="solid"/>
              <a:round/>
            </a:ln>
          </p:spPr>
          <p:txBody>
            <a:bodyPr/>
            <a:lstStyle/>
            <a:p/>
          </p:txBody>
        </p:sp>
        <p:sp>
          <p:nvSpPr>
            <p:cNvPr id="1182" name="pl1182"/>
            <p:cNvSpPr/>
            <p:nvPr/>
          </p:nvSpPr>
          <p:spPr>
            <a:xfrm>
              <a:off x="4995163" y="2411116"/>
              <a:ext cx="889765" cy="39606"/>
            </a:xfrm>
            <a:custGeom>
              <a:avLst/>
              <a:pathLst>
                <a:path w="889765" h="39606">
                  <a:moveTo>
                    <a:pt x="0" y="0"/>
                  </a:moveTo>
                  <a:lnTo>
                    <a:pt x="127109" y="12377"/>
                  </a:lnTo>
                  <a:lnTo>
                    <a:pt x="254218" y="2475"/>
                  </a:lnTo>
                  <a:lnTo>
                    <a:pt x="381328" y="19803"/>
                  </a:lnTo>
                  <a:lnTo>
                    <a:pt x="508437" y="9901"/>
                  </a:lnTo>
                  <a:lnTo>
                    <a:pt x="635546" y="34655"/>
                  </a:lnTo>
                  <a:lnTo>
                    <a:pt x="762656" y="39606"/>
                  </a:lnTo>
                  <a:lnTo>
                    <a:pt x="889765" y="24754"/>
                  </a:lnTo>
                </a:path>
              </a:pathLst>
            </a:custGeom>
            <a:ln w="40651" cap="flat">
              <a:solidFill>
                <a:srgbClr val="000000">
                  <a:alpha val="100000"/>
                </a:srgbClr>
              </a:solidFill>
              <a:prstDash val="solid"/>
              <a:round/>
            </a:ln>
          </p:spPr>
          <p:txBody>
            <a:bodyPr/>
            <a:lstStyle/>
            <a:p/>
          </p:txBody>
        </p:sp>
        <p:sp>
          <p:nvSpPr>
            <p:cNvPr id="1183" name="pl1183"/>
            <p:cNvSpPr/>
            <p:nvPr/>
          </p:nvSpPr>
          <p:spPr>
            <a:xfrm>
              <a:off x="4995163" y="2411116"/>
              <a:ext cx="889765" cy="39606"/>
            </a:xfrm>
            <a:custGeom>
              <a:avLst/>
              <a:pathLst>
                <a:path w="889765" h="39606">
                  <a:moveTo>
                    <a:pt x="0" y="0"/>
                  </a:moveTo>
                  <a:lnTo>
                    <a:pt x="127109" y="12377"/>
                  </a:lnTo>
                  <a:lnTo>
                    <a:pt x="254218" y="2475"/>
                  </a:lnTo>
                  <a:lnTo>
                    <a:pt x="381328" y="19803"/>
                  </a:lnTo>
                  <a:lnTo>
                    <a:pt x="508437" y="9901"/>
                  </a:lnTo>
                  <a:lnTo>
                    <a:pt x="635546" y="34655"/>
                  </a:lnTo>
                  <a:lnTo>
                    <a:pt x="762656" y="39606"/>
                  </a:lnTo>
                  <a:lnTo>
                    <a:pt x="889765" y="24754"/>
                  </a:lnTo>
                </a:path>
              </a:pathLst>
            </a:custGeom>
            <a:ln w="35231" cap="flat">
              <a:solidFill>
                <a:srgbClr val="F26A21">
                  <a:alpha val="100000"/>
                </a:srgbClr>
              </a:solidFill>
              <a:prstDash val="solid"/>
              <a:round/>
            </a:ln>
          </p:spPr>
          <p:txBody>
            <a:bodyPr/>
            <a:lstStyle/>
            <a:p/>
          </p:txBody>
        </p:sp>
        <p:sp>
          <p:nvSpPr>
            <p:cNvPr id="1184" name="pl1184"/>
            <p:cNvSpPr/>
            <p:nvPr/>
          </p:nvSpPr>
          <p:spPr>
            <a:xfrm>
              <a:off x="4950675" y="2470526"/>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185" name="tx1185"/>
            <p:cNvSpPr/>
            <p:nvPr/>
          </p:nvSpPr>
          <p:spPr>
            <a:xfrm>
              <a:off x="4934904" y="224808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24</a:t>
              </a:r>
            </a:p>
          </p:txBody>
        </p:sp>
        <p:sp>
          <p:nvSpPr>
            <p:cNvPr id="1186" name="tx1186"/>
            <p:cNvSpPr/>
            <p:nvPr/>
          </p:nvSpPr>
          <p:spPr>
            <a:xfrm>
              <a:off x="5062013" y="22604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1187" name="tx1187"/>
            <p:cNvSpPr/>
            <p:nvPr/>
          </p:nvSpPr>
          <p:spPr>
            <a:xfrm>
              <a:off x="5189123" y="225056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1188" name="tx1188"/>
            <p:cNvSpPr/>
            <p:nvPr/>
          </p:nvSpPr>
          <p:spPr>
            <a:xfrm>
              <a:off x="5316232" y="22678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1189" name="tx1189"/>
            <p:cNvSpPr/>
            <p:nvPr/>
          </p:nvSpPr>
          <p:spPr>
            <a:xfrm>
              <a:off x="5443341" y="225798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1190" name="tx1190"/>
            <p:cNvSpPr/>
            <p:nvPr/>
          </p:nvSpPr>
          <p:spPr>
            <a:xfrm>
              <a:off x="5570451" y="228274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191" name="tx1191"/>
            <p:cNvSpPr/>
            <p:nvPr/>
          </p:nvSpPr>
          <p:spPr>
            <a:xfrm>
              <a:off x="5727690" y="22876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192" name="tx1192"/>
            <p:cNvSpPr/>
            <p:nvPr/>
          </p:nvSpPr>
          <p:spPr>
            <a:xfrm>
              <a:off x="5824670" y="22728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1193" name="rc1193"/>
            <p:cNvSpPr/>
            <p:nvPr/>
          </p:nvSpPr>
          <p:spPr>
            <a:xfrm>
              <a:off x="4950675" y="2831086"/>
              <a:ext cx="978742" cy="367599"/>
            </a:xfrm>
            <a:prstGeom prst="rect">
              <a:avLst/>
            </a:prstGeom>
            <a:solidFill>
              <a:srgbClr val="EBEBEB">
                <a:alpha val="100000"/>
              </a:srgbClr>
            </a:solidFill>
          </p:spPr>
          <p:txBody>
            <a:bodyPr/>
            <a:lstStyle/>
            <a:p/>
          </p:txBody>
        </p:sp>
        <p:sp>
          <p:nvSpPr>
            <p:cNvPr id="1194" name="pl1194"/>
            <p:cNvSpPr/>
            <p:nvPr/>
          </p:nvSpPr>
          <p:spPr>
            <a:xfrm>
              <a:off x="4950675" y="315350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95" name="pl1195"/>
            <p:cNvSpPr/>
            <p:nvPr/>
          </p:nvSpPr>
          <p:spPr>
            <a:xfrm>
              <a:off x="4950675" y="309162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96" name="pl1196"/>
            <p:cNvSpPr/>
            <p:nvPr/>
          </p:nvSpPr>
          <p:spPr>
            <a:xfrm>
              <a:off x="4950675" y="302973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97" name="pl1197"/>
            <p:cNvSpPr/>
            <p:nvPr/>
          </p:nvSpPr>
          <p:spPr>
            <a:xfrm>
              <a:off x="4950675" y="296785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98" name="pl1198"/>
            <p:cNvSpPr/>
            <p:nvPr/>
          </p:nvSpPr>
          <p:spPr>
            <a:xfrm>
              <a:off x="4950675" y="290596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99" name="pl1199"/>
            <p:cNvSpPr/>
            <p:nvPr/>
          </p:nvSpPr>
          <p:spPr>
            <a:xfrm>
              <a:off x="4950675" y="284408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200" name="pl1200"/>
            <p:cNvSpPr/>
            <p:nvPr/>
          </p:nvSpPr>
          <p:spPr>
            <a:xfrm>
              <a:off x="4950675" y="318445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01" name="pl1201"/>
            <p:cNvSpPr/>
            <p:nvPr/>
          </p:nvSpPr>
          <p:spPr>
            <a:xfrm>
              <a:off x="4950675" y="312256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02" name="pl1202"/>
            <p:cNvSpPr/>
            <p:nvPr/>
          </p:nvSpPr>
          <p:spPr>
            <a:xfrm>
              <a:off x="4950675" y="306068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03" name="pl1203"/>
            <p:cNvSpPr/>
            <p:nvPr/>
          </p:nvSpPr>
          <p:spPr>
            <a:xfrm>
              <a:off x="4950675" y="299879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04" name="pl1204"/>
            <p:cNvSpPr/>
            <p:nvPr/>
          </p:nvSpPr>
          <p:spPr>
            <a:xfrm>
              <a:off x="4950675" y="293691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05" name="pl1205"/>
            <p:cNvSpPr/>
            <p:nvPr/>
          </p:nvSpPr>
          <p:spPr>
            <a:xfrm>
              <a:off x="4950675" y="287502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06" name="pl1206"/>
            <p:cNvSpPr/>
            <p:nvPr/>
          </p:nvSpPr>
          <p:spPr>
            <a:xfrm>
              <a:off x="4995163"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07" name="pl1207"/>
            <p:cNvSpPr/>
            <p:nvPr/>
          </p:nvSpPr>
          <p:spPr>
            <a:xfrm>
              <a:off x="5122272"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08" name="pl1208"/>
            <p:cNvSpPr/>
            <p:nvPr/>
          </p:nvSpPr>
          <p:spPr>
            <a:xfrm>
              <a:off x="5249382"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09" name="pl1209"/>
            <p:cNvSpPr/>
            <p:nvPr/>
          </p:nvSpPr>
          <p:spPr>
            <a:xfrm>
              <a:off x="5376491"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10" name="pl1210"/>
            <p:cNvSpPr/>
            <p:nvPr/>
          </p:nvSpPr>
          <p:spPr>
            <a:xfrm>
              <a:off x="5503600"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11" name="pl1211"/>
            <p:cNvSpPr/>
            <p:nvPr/>
          </p:nvSpPr>
          <p:spPr>
            <a:xfrm>
              <a:off x="5630710"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12" name="pl1212"/>
            <p:cNvSpPr/>
            <p:nvPr/>
          </p:nvSpPr>
          <p:spPr>
            <a:xfrm>
              <a:off x="5757819"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13" name="pl1213"/>
            <p:cNvSpPr/>
            <p:nvPr/>
          </p:nvSpPr>
          <p:spPr>
            <a:xfrm>
              <a:off x="5884929"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14" name="pl1214"/>
            <p:cNvSpPr/>
            <p:nvPr/>
          </p:nvSpPr>
          <p:spPr>
            <a:xfrm>
              <a:off x="4995163" y="3115140"/>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BEBEBE">
                  <a:alpha val="69803"/>
                </a:srgbClr>
              </a:solidFill>
              <a:prstDash val="solid"/>
              <a:round/>
            </a:ln>
          </p:spPr>
          <p:txBody>
            <a:bodyPr/>
            <a:lstStyle/>
            <a:p/>
          </p:txBody>
        </p:sp>
        <p:sp>
          <p:nvSpPr>
            <p:cNvPr id="1215" name="pl1215"/>
            <p:cNvSpPr/>
            <p:nvPr/>
          </p:nvSpPr>
          <p:spPr>
            <a:xfrm>
              <a:off x="4995163" y="3105239"/>
              <a:ext cx="889765" cy="22278"/>
            </a:xfrm>
            <a:custGeom>
              <a:avLst/>
              <a:pathLst>
                <a:path w="889765" h="22278">
                  <a:moveTo>
                    <a:pt x="0" y="2475"/>
                  </a:moveTo>
                  <a:lnTo>
                    <a:pt x="127109" y="9901"/>
                  </a:lnTo>
                  <a:lnTo>
                    <a:pt x="254218" y="9901"/>
                  </a:lnTo>
                  <a:lnTo>
                    <a:pt x="381328" y="4950"/>
                  </a:lnTo>
                  <a:lnTo>
                    <a:pt x="508437" y="0"/>
                  </a:lnTo>
                  <a:lnTo>
                    <a:pt x="635546" y="12377"/>
                  </a:lnTo>
                  <a:lnTo>
                    <a:pt x="762656" y="22278"/>
                  </a:lnTo>
                  <a:lnTo>
                    <a:pt x="889765" y="7426"/>
                  </a:lnTo>
                </a:path>
              </a:pathLst>
            </a:custGeom>
            <a:ln w="40651" cap="flat">
              <a:solidFill>
                <a:srgbClr val="BEBEBE">
                  <a:alpha val="69803"/>
                </a:srgbClr>
              </a:solidFill>
              <a:prstDash val="solid"/>
              <a:round/>
            </a:ln>
          </p:spPr>
          <p:txBody>
            <a:bodyPr/>
            <a:lstStyle/>
            <a:p/>
          </p:txBody>
        </p:sp>
        <p:sp>
          <p:nvSpPr>
            <p:cNvPr id="1216" name="pl1216"/>
            <p:cNvSpPr/>
            <p:nvPr/>
          </p:nvSpPr>
          <p:spPr>
            <a:xfrm>
              <a:off x="4995163" y="3105239"/>
              <a:ext cx="889765" cy="22278"/>
            </a:xfrm>
            <a:custGeom>
              <a:avLst/>
              <a:pathLst>
                <a:path w="889765" h="22278">
                  <a:moveTo>
                    <a:pt x="0" y="2475"/>
                  </a:moveTo>
                  <a:lnTo>
                    <a:pt x="127109" y="9901"/>
                  </a:lnTo>
                  <a:lnTo>
                    <a:pt x="254218" y="9901"/>
                  </a:lnTo>
                  <a:lnTo>
                    <a:pt x="381328" y="4950"/>
                  </a:lnTo>
                  <a:lnTo>
                    <a:pt x="508437" y="0"/>
                  </a:lnTo>
                  <a:lnTo>
                    <a:pt x="635546" y="12377"/>
                  </a:lnTo>
                  <a:lnTo>
                    <a:pt x="762656" y="22278"/>
                  </a:lnTo>
                  <a:lnTo>
                    <a:pt x="889765" y="7426"/>
                  </a:lnTo>
                </a:path>
              </a:pathLst>
            </a:custGeom>
            <a:ln w="35231" cap="flat">
              <a:solidFill>
                <a:srgbClr val="BEBEBE">
                  <a:alpha val="69803"/>
                </a:srgbClr>
              </a:solidFill>
              <a:prstDash val="solid"/>
              <a:round/>
            </a:ln>
          </p:spPr>
          <p:txBody>
            <a:bodyPr/>
            <a:lstStyle/>
            <a:p/>
          </p:txBody>
        </p:sp>
        <p:sp>
          <p:nvSpPr>
            <p:cNvPr id="1217" name="pl1217"/>
            <p:cNvSpPr/>
            <p:nvPr/>
          </p:nvSpPr>
          <p:spPr>
            <a:xfrm>
              <a:off x="4995163" y="3115140"/>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6B6B6B">
                  <a:alpha val="100000"/>
                </a:srgbClr>
              </a:solidFill>
              <a:prstDash val="solid"/>
              <a:round/>
            </a:ln>
          </p:spPr>
          <p:txBody>
            <a:bodyPr/>
            <a:lstStyle/>
            <a:p/>
          </p:txBody>
        </p:sp>
        <p:sp>
          <p:nvSpPr>
            <p:cNvPr id="1218" name="pl1218"/>
            <p:cNvSpPr/>
            <p:nvPr/>
          </p:nvSpPr>
          <p:spPr>
            <a:xfrm>
              <a:off x="4995163" y="3105239"/>
              <a:ext cx="889765" cy="22278"/>
            </a:xfrm>
            <a:custGeom>
              <a:avLst/>
              <a:pathLst>
                <a:path w="889765" h="22278">
                  <a:moveTo>
                    <a:pt x="0" y="2475"/>
                  </a:moveTo>
                  <a:lnTo>
                    <a:pt x="127109" y="9901"/>
                  </a:lnTo>
                  <a:lnTo>
                    <a:pt x="254218" y="9901"/>
                  </a:lnTo>
                  <a:lnTo>
                    <a:pt x="381328" y="4950"/>
                  </a:lnTo>
                  <a:lnTo>
                    <a:pt x="508437" y="0"/>
                  </a:lnTo>
                  <a:lnTo>
                    <a:pt x="635546" y="12377"/>
                  </a:lnTo>
                  <a:lnTo>
                    <a:pt x="762656" y="22278"/>
                  </a:lnTo>
                  <a:lnTo>
                    <a:pt x="889765" y="7426"/>
                  </a:lnTo>
                </a:path>
              </a:pathLst>
            </a:custGeom>
            <a:ln w="40651" cap="flat">
              <a:solidFill>
                <a:srgbClr val="000000">
                  <a:alpha val="100000"/>
                </a:srgbClr>
              </a:solidFill>
              <a:prstDash val="solid"/>
              <a:round/>
            </a:ln>
          </p:spPr>
          <p:txBody>
            <a:bodyPr/>
            <a:lstStyle/>
            <a:p/>
          </p:txBody>
        </p:sp>
        <p:sp>
          <p:nvSpPr>
            <p:cNvPr id="1219" name="pl1219"/>
            <p:cNvSpPr/>
            <p:nvPr/>
          </p:nvSpPr>
          <p:spPr>
            <a:xfrm>
              <a:off x="4995163" y="3105239"/>
              <a:ext cx="889765" cy="22278"/>
            </a:xfrm>
            <a:custGeom>
              <a:avLst/>
              <a:pathLst>
                <a:path w="889765" h="22278">
                  <a:moveTo>
                    <a:pt x="0" y="2475"/>
                  </a:moveTo>
                  <a:lnTo>
                    <a:pt x="127109" y="9901"/>
                  </a:lnTo>
                  <a:lnTo>
                    <a:pt x="254218" y="9901"/>
                  </a:lnTo>
                  <a:lnTo>
                    <a:pt x="381328" y="4950"/>
                  </a:lnTo>
                  <a:lnTo>
                    <a:pt x="508437" y="0"/>
                  </a:lnTo>
                  <a:lnTo>
                    <a:pt x="635546" y="12377"/>
                  </a:lnTo>
                  <a:lnTo>
                    <a:pt x="762656" y="22278"/>
                  </a:lnTo>
                  <a:lnTo>
                    <a:pt x="889765" y="7426"/>
                  </a:lnTo>
                </a:path>
              </a:pathLst>
            </a:custGeom>
            <a:ln w="35231" cap="flat">
              <a:solidFill>
                <a:srgbClr val="F26A21">
                  <a:alpha val="100000"/>
                </a:srgbClr>
              </a:solidFill>
              <a:prstDash val="solid"/>
              <a:round/>
            </a:ln>
          </p:spPr>
          <p:txBody>
            <a:bodyPr/>
            <a:lstStyle/>
            <a:p/>
          </p:txBody>
        </p:sp>
        <p:sp>
          <p:nvSpPr>
            <p:cNvPr id="1220" name="pl1220"/>
            <p:cNvSpPr/>
            <p:nvPr/>
          </p:nvSpPr>
          <p:spPr>
            <a:xfrm>
              <a:off x="4950675" y="3122567"/>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221" name="tx1221"/>
            <p:cNvSpPr/>
            <p:nvPr/>
          </p:nvSpPr>
          <p:spPr>
            <a:xfrm>
              <a:off x="4965033" y="294468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222" name="tx1222"/>
            <p:cNvSpPr/>
            <p:nvPr/>
          </p:nvSpPr>
          <p:spPr>
            <a:xfrm>
              <a:off x="5092143" y="29521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223" name="tx1223"/>
            <p:cNvSpPr/>
            <p:nvPr/>
          </p:nvSpPr>
          <p:spPr>
            <a:xfrm>
              <a:off x="5219252" y="29521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224" name="tx1224"/>
            <p:cNvSpPr/>
            <p:nvPr/>
          </p:nvSpPr>
          <p:spPr>
            <a:xfrm>
              <a:off x="5346362" y="29471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225" name="tx1225"/>
            <p:cNvSpPr/>
            <p:nvPr/>
          </p:nvSpPr>
          <p:spPr>
            <a:xfrm>
              <a:off x="5473471" y="294221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226" name="tx1226"/>
            <p:cNvSpPr/>
            <p:nvPr/>
          </p:nvSpPr>
          <p:spPr>
            <a:xfrm>
              <a:off x="5600580" y="295458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227" name="tx1227"/>
            <p:cNvSpPr/>
            <p:nvPr/>
          </p:nvSpPr>
          <p:spPr>
            <a:xfrm>
              <a:off x="5709630" y="296448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228" name="tx1228"/>
            <p:cNvSpPr/>
            <p:nvPr/>
          </p:nvSpPr>
          <p:spPr>
            <a:xfrm>
              <a:off x="5854799" y="294963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229" name="rc1229"/>
            <p:cNvSpPr/>
            <p:nvPr/>
          </p:nvSpPr>
          <p:spPr>
            <a:xfrm>
              <a:off x="4950675" y="3483127"/>
              <a:ext cx="978742" cy="367599"/>
            </a:xfrm>
            <a:prstGeom prst="rect">
              <a:avLst/>
            </a:prstGeom>
            <a:solidFill>
              <a:srgbClr val="EBEBEB">
                <a:alpha val="100000"/>
              </a:srgbClr>
            </a:solidFill>
          </p:spPr>
          <p:txBody>
            <a:bodyPr/>
            <a:lstStyle/>
            <a:p/>
          </p:txBody>
        </p:sp>
        <p:sp>
          <p:nvSpPr>
            <p:cNvPr id="1230" name="pl1230"/>
            <p:cNvSpPr/>
            <p:nvPr/>
          </p:nvSpPr>
          <p:spPr>
            <a:xfrm>
              <a:off x="4950675" y="380555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231" name="pl1231"/>
            <p:cNvSpPr/>
            <p:nvPr/>
          </p:nvSpPr>
          <p:spPr>
            <a:xfrm>
              <a:off x="4950675" y="374366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232" name="pl1232"/>
            <p:cNvSpPr/>
            <p:nvPr/>
          </p:nvSpPr>
          <p:spPr>
            <a:xfrm>
              <a:off x="4950675" y="368177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233" name="pl1233"/>
            <p:cNvSpPr/>
            <p:nvPr/>
          </p:nvSpPr>
          <p:spPr>
            <a:xfrm>
              <a:off x="4950675" y="361989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234" name="pl1234"/>
            <p:cNvSpPr/>
            <p:nvPr/>
          </p:nvSpPr>
          <p:spPr>
            <a:xfrm>
              <a:off x="4950675" y="355800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235" name="pl1235"/>
            <p:cNvSpPr/>
            <p:nvPr/>
          </p:nvSpPr>
          <p:spPr>
            <a:xfrm>
              <a:off x="4950675" y="349612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236" name="pl1236"/>
            <p:cNvSpPr/>
            <p:nvPr/>
          </p:nvSpPr>
          <p:spPr>
            <a:xfrm>
              <a:off x="4950675" y="383649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37" name="pl1237"/>
            <p:cNvSpPr/>
            <p:nvPr/>
          </p:nvSpPr>
          <p:spPr>
            <a:xfrm>
              <a:off x="4950675" y="377460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38" name="pl1238"/>
            <p:cNvSpPr/>
            <p:nvPr/>
          </p:nvSpPr>
          <p:spPr>
            <a:xfrm>
              <a:off x="4950675" y="371272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39" name="pl1239"/>
            <p:cNvSpPr/>
            <p:nvPr/>
          </p:nvSpPr>
          <p:spPr>
            <a:xfrm>
              <a:off x="4950675" y="365083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40" name="pl1240"/>
            <p:cNvSpPr/>
            <p:nvPr/>
          </p:nvSpPr>
          <p:spPr>
            <a:xfrm>
              <a:off x="4950675" y="358895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41" name="pl1241"/>
            <p:cNvSpPr/>
            <p:nvPr/>
          </p:nvSpPr>
          <p:spPr>
            <a:xfrm>
              <a:off x="4950675" y="352706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42" name="pl1242"/>
            <p:cNvSpPr/>
            <p:nvPr/>
          </p:nvSpPr>
          <p:spPr>
            <a:xfrm>
              <a:off x="4995163"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43" name="pl1243"/>
            <p:cNvSpPr/>
            <p:nvPr/>
          </p:nvSpPr>
          <p:spPr>
            <a:xfrm>
              <a:off x="5122272"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44" name="pl1244"/>
            <p:cNvSpPr/>
            <p:nvPr/>
          </p:nvSpPr>
          <p:spPr>
            <a:xfrm>
              <a:off x="5249382"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45" name="pl1245"/>
            <p:cNvSpPr/>
            <p:nvPr/>
          </p:nvSpPr>
          <p:spPr>
            <a:xfrm>
              <a:off x="5376491"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46" name="pl1246"/>
            <p:cNvSpPr/>
            <p:nvPr/>
          </p:nvSpPr>
          <p:spPr>
            <a:xfrm>
              <a:off x="5503600"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47" name="pl1247"/>
            <p:cNvSpPr/>
            <p:nvPr/>
          </p:nvSpPr>
          <p:spPr>
            <a:xfrm>
              <a:off x="5630710"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48" name="pl1248"/>
            <p:cNvSpPr/>
            <p:nvPr/>
          </p:nvSpPr>
          <p:spPr>
            <a:xfrm>
              <a:off x="5757819"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49" name="pl1249"/>
            <p:cNvSpPr/>
            <p:nvPr/>
          </p:nvSpPr>
          <p:spPr>
            <a:xfrm>
              <a:off x="5884929"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50" name="pl1250"/>
            <p:cNvSpPr/>
            <p:nvPr/>
          </p:nvSpPr>
          <p:spPr>
            <a:xfrm>
              <a:off x="4995163" y="3767181"/>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BEBEBE">
                  <a:alpha val="69803"/>
                </a:srgbClr>
              </a:solidFill>
              <a:prstDash val="solid"/>
              <a:round/>
            </a:ln>
          </p:spPr>
          <p:txBody>
            <a:bodyPr/>
            <a:lstStyle/>
            <a:p/>
          </p:txBody>
        </p:sp>
        <p:sp>
          <p:nvSpPr>
            <p:cNvPr id="1251" name="pl1251"/>
            <p:cNvSpPr/>
            <p:nvPr/>
          </p:nvSpPr>
          <p:spPr>
            <a:xfrm>
              <a:off x="4995163" y="3692919"/>
              <a:ext cx="889765" cy="51983"/>
            </a:xfrm>
            <a:custGeom>
              <a:avLst/>
              <a:pathLst>
                <a:path w="889765" h="51983">
                  <a:moveTo>
                    <a:pt x="0" y="19803"/>
                  </a:moveTo>
                  <a:lnTo>
                    <a:pt x="127109" y="32180"/>
                  </a:lnTo>
                  <a:lnTo>
                    <a:pt x="254218" y="34655"/>
                  </a:lnTo>
                  <a:lnTo>
                    <a:pt x="381328" y="0"/>
                  </a:lnTo>
                  <a:lnTo>
                    <a:pt x="508437" y="19803"/>
                  </a:lnTo>
                  <a:lnTo>
                    <a:pt x="635546" y="51983"/>
                  </a:lnTo>
                  <a:lnTo>
                    <a:pt x="762656" y="42082"/>
                  </a:lnTo>
                  <a:lnTo>
                    <a:pt x="889765" y="44557"/>
                  </a:lnTo>
                </a:path>
              </a:pathLst>
            </a:custGeom>
            <a:ln w="40651" cap="flat">
              <a:solidFill>
                <a:srgbClr val="BEBEBE">
                  <a:alpha val="69803"/>
                </a:srgbClr>
              </a:solidFill>
              <a:prstDash val="solid"/>
              <a:round/>
            </a:ln>
          </p:spPr>
          <p:txBody>
            <a:bodyPr/>
            <a:lstStyle/>
            <a:p/>
          </p:txBody>
        </p:sp>
        <p:sp>
          <p:nvSpPr>
            <p:cNvPr id="1252" name="pl1252"/>
            <p:cNvSpPr/>
            <p:nvPr/>
          </p:nvSpPr>
          <p:spPr>
            <a:xfrm>
              <a:off x="4995163" y="3692919"/>
              <a:ext cx="889765" cy="51983"/>
            </a:xfrm>
            <a:custGeom>
              <a:avLst/>
              <a:pathLst>
                <a:path w="889765" h="51983">
                  <a:moveTo>
                    <a:pt x="0" y="19803"/>
                  </a:moveTo>
                  <a:lnTo>
                    <a:pt x="127109" y="32180"/>
                  </a:lnTo>
                  <a:lnTo>
                    <a:pt x="254218" y="34655"/>
                  </a:lnTo>
                  <a:lnTo>
                    <a:pt x="381328" y="0"/>
                  </a:lnTo>
                  <a:lnTo>
                    <a:pt x="508437" y="19803"/>
                  </a:lnTo>
                  <a:lnTo>
                    <a:pt x="635546" y="51983"/>
                  </a:lnTo>
                  <a:lnTo>
                    <a:pt x="762656" y="42082"/>
                  </a:lnTo>
                  <a:lnTo>
                    <a:pt x="889765" y="44557"/>
                  </a:lnTo>
                </a:path>
              </a:pathLst>
            </a:custGeom>
            <a:ln w="35231" cap="flat">
              <a:solidFill>
                <a:srgbClr val="BEBEBE">
                  <a:alpha val="69803"/>
                </a:srgbClr>
              </a:solidFill>
              <a:prstDash val="solid"/>
              <a:round/>
            </a:ln>
          </p:spPr>
          <p:txBody>
            <a:bodyPr/>
            <a:lstStyle/>
            <a:p/>
          </p:txBody>
        </p:sp>
        <p:sp>
          <p:nvSpPr>
            <p:cNvPr id="1253" name="pl1253"/>
            <p:cNvSpPr/>
            <p:nvPr/>
          </p:nvSpPr>
          <p:spPr>
            <a:xfrm>
              <a:off x="4995163" y="3767181"/>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6B6B6B">
                  <a:alpha val="100000"/>
                </a:srgbClr>
              </a:solidFill>
              <a:prstDash val="solid"/>
              <a:round/>
            </a:ln>
          </p:spPr>
          <p:txBody>
            <a:bodyPr/>
            <a:lstStyle/>
            <a:p/>
          </p:txBody>
        </p:sp>
        <p:sp>
          <p:nvSpPr>
            <p:cNvPr id="1254" name="pl1254"/>
            <p:cNvSpPr/>
            <p:nvPr/>
          </p:nvSpPr>
          <p:spPr>
            <a:xfrm>
              <a:off x="4995163" y="3692919"/>
              <a:ext cx="889765" cy="51983"/>
            </a:xfrm>
            <a:custGeom>
              <a:avLst/>
              <a:pathLst>
                <a:path w="889765" h="51983">
                  <a:moveTo>
                    <a:pt x="0" y="19803"/>
                  </a:moveTo>
                  <a:lnTo>
                    <a:pt x="127109" y="32180"/>
                  </a:lnTo>
                  <a:lnTo>
                    <a:pt x="254218" y="34655"/>
                  </a:lnTo>
                  <a:lnTo>
                    <a:pt x="381328" y="0"/>
                  </a:lnTo>
                  <a:lnTo>
                    <a:pt x="508437" y="19803"/>
                  </a:lnTo>
                  <a:lnTo>
                    <a:pt x="635546" y="51983"/>
                  </a:lnTo>
                  <a:lnTo>
                    <a:pt x="762656" y="42082"/>
                  </a:lnTo>
                  <a:lnTo>
                    <a:pt x="889765" y="44557"/>
                  </a:lnTo>
                </a:path>
              </a:pathLst>
            </a:custGeom>
            <a:ln w="40651" cap="flat">
              <a:solidFill>
                <a:srgbClr val="000000">
                  <a:alpha val="100000"/>
                </a:srgbClr>
              </a:solidFill>
              <a:prstDash val="solid"/>
              <a:round/>
            </a:ln>
          </p:spPr>
          <p:txBody>
            <a:bodyPr/>
            <a:lstStyle/>
            <a:p/>
          </p:txBody>
        </p:sp>
        <p:sp>
          <p:nvSpPr>
            <p:cNvPr id="1255" name="pl1255"/>
            <p:cNvSpPr/>
            <p:nvPr/>
          </p:nvSpPr>
          <p:spPr>
            <a:xfrm>
              <a:off x="4995163" y="3692919"/>
              <a:ext cx="889765" cy="51983"/>
            </a:xfrm>
            <a:custGeom>
              <a:avLst/>
              <a:pathLst>
                <a:path w="889765" h="51983">
                  <a:moveTo>
                    <a:pt x="0" y="19803"/>
                  </a:moveTo>
                  <a:lnTo>
                    <a:pt x="127109" y="32180"/>
                  </a:lnTo>
                  <a:lnTo>
                    <a:pt x="254218" y="34655"/>
                  </a:lnTo>
                  <a:lnTo>
                    <a:pt x="381328" y="0"/>
                  </a:lnTo>
                  <a:lnTo>
                    <a:pt x="508437" y="19803"/>
                  </a:lnTo>
                  <a:lnTo>
                    <a:pt x="635546" y="51983"/>
                  </a:lnTo>
                  <a:lnTo>
                    <a:pt x="762656" y="42082"/>
                  </a:lnTo>
                  <a:lnTo>
                    <a:pt x="889765" y="44557"/>
                  </a:lnTo>
                </a:path>
              </a:pathLst>
            </a:custGeom>
            <a:ln w="35231" cap="flat">
              <a:solidFill>
                <a:srgbClr val="F26A21">
                  <a:alpha val="100000"/>
                </a:srgbClr>
              </a:solidFill>
              <a:prstDash val="solid"/>
              <a:round/>
            </a:ln>
          </p:spPr>
          <p:txBody>
            <a:bodyPr/>
            <a:lstStyle/>
            <a:p/>
          </p:txBody>
        </p:sp>
        <p:sp>
          <p:nvSpPr>
            <p:cNvPr id="1256" name="pl1256"/>
            <p:cNvSpPr/>
            <p:nvPr/>
          </p:nvSpPr>
          <p:spPr>
            <a:xfrm>
              <a:off x="4950675" y="3774608"/>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257" name="tx1257"/>
            <p:cNvSpPr/>
            <p:nvPr/>
          </p:nvSpPr>
          <p:spPr>
            <a:xfrm>
              <a:off x="4934904" y="35496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25</a:t>
              </a:r>
            </a:p>
          </p:txBody>
        </p:sp>
        <p:sp>
          <p:nvSpPr>
            <p:cNvPr id="1258" name="tx1258"/>
            <p:cNvSpPr/>
            <p:nvPr/>
          </p:nvSpPr>
          <p:spPr>
            <a:xfrm>
              <a:off x="5062013" y="35620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1259" name="tx1259"/>
            <p:cNvSpPr/>
            <p:nvPr/>
          </p:nvSpPr>
          <p:spPr>
            <a:xfrm>
              <a:off x="5189123" y="356454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1260" name="tx1260"/>
            <p:cNvSpPr/>
            <p:nvPr/>
          </p:nvSpPr>
          <p:spPr>
            <a:xfrm>
              <a:off x="5316232" y="352989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33</a:t>
              </a:r>
            </a:p>
          </p:txBody>
        </p:sp>
        <p:sp>
          <p:nvSpPr>
            <p:cNvPr id="1261" name="tx1261"/>
            <p:cNvSpPr/>
            <p:nvPr/>
          </p:nvSpPr>
          <p:spPr>
            <a:xfrm>
              <a:off x="5443341" y="35496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25</a:t>
              </a:r>
            </a:p>
          </p:txBody>
        </p:sp>
        <p:sp>
          <p:nvSpPr>
            <p:cNvPr id="1262" name="tx1262"/>
            <p:cNvSpPr/>
            <p:nvPr/>
          </p:nvSpPr>
          <p:spPr>
            <a:xfrm>
              <a:off x="5570451" y="358187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263" name="tx1263"/>
            <p:cNvSpPr/>
            <p:nvPr/>
          </p:nvSpPr>
          <p:spPr>
            <a:xfrm>
              <a:off x="5697560" y="357197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1264" name="tx1264"/>
            <p:cNvSpPr/>
            <p:nvPr/>
          </p:nvSpPr>
          <p:spPr>
            <a:xfrm>
              <a:off x="5824670" y="35744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265" name="rc1265"/>
            <p:cNvSpPr/>
            <p:nvPr/>
          </p:nvSpPr>
          <p:spPr>
            <a:xfrm>
              <a:off x="4950675" y="4135168"/>
              <a:ext cx="978742" cy="367599"/>
            </a:xfrm>
            <a:prstGeom prst="rect">
              <a:avLst/>
            </a:prstGeom>
            <a:solidFill>
              <a:srgbClr val="EBEBEB">
                <a:alpha val="100000"/>
              </a:srgbClr>
            </a:solidFill>
          </p:spPr>
          <p:txBody>
            <a:bodyPr/>
            <a:lstStyle/>
            <a:p/>
          </p:txBody>
        </p:sp>
        <p:sp>
          <p:nvSpPr>
            <p:cNvPr id="1266" name="pl1266"/>
            <p:cNvSpPr/>
            <p:nvPr/>
          </p:nvSpPr>
          <p:spPr>
            <a:xfrm>
              <a:off x="4950675" y="445759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267" name="pl1267"/>
            <p:cNvSpPr/>
            <p:nvPr/>
          </p:nvSpPr>
          <p:spPr>
            <a:xfrm>
              <a:off x="4950675" y="439570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268" name="pl1268"/>
            <p:cNvSpPr/>
            <p:nvPr/>
          </p:nvSpPr>
          <p:spPr>
            <a:xfrm>
              <a:off x="4950675" y="433382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269" name="pl1269"/>
            <p:cNvSpPr/>
            <p:nvPr/>
          </p:nvSpPr>
          <p:spPr>
            <a:xfrm>
              <a:off x="4950675" y="427193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270" name="pl1270"/>
            <p:cNvSpPr/>
            <p:nvPr/>
          </p:nvSpPr>
          <p:spPr>
            <a:xfrm>
              <a:off x="4950675" y="421005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271" name="pl1271"/>
            <p:cNvSpPr/>
            <p:nvPr/>
          </p:nvSpPr>
          <p:spPr>
            <a:xfrm>
              <a:off x="4950675" y="414816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272" name="pl1272"/>
            <p:cNvSpPr/>
            <p:nvPr/>
          </p:nvSpPr>
          <p:spPr>
            <a:xfrm>
              <a:off x="4950675" y="448853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73" name="pl1273"/>
            <p:cNvSpPr/>
            <p:nvPr/>
          </p:nvSpPr>
          <p:spPr>
            <a:xfrm>
              <a:off x="4950675" y="442664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74" name="pl1274"/>
            <p:cNvSpPr/>
            <p:nvPr/>
          </p:nvSpPr>
          <p:spPr>
            <a:xfrm>
              <a:off x="4950675" y="436476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75" name="pl1275"/>
            <p:cNvSpPr/>
            <p:nvPr/>
          </p:nvSpPr>
          <p:spPr>
            <a:xfrm>
              <a:off x="4950675" y="430287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76" name="pl1276"/>
            <p:cNvSpPr/>
            <p:nvPr/>
          </p:nvSpPr>
          <p:spPr>
            <a:xfrm>
              <a:off x="4950675" y="424099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77" name="pl1277"/>
            <p:cNvSpPr/>
            <p:nvPr/>
          </p:nvSpPr>
          <p:spPr>
            <a:xfrm>
              <a:off x="4950675" y="417910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78" name="pl1278"/>
            <p:cNvSpPr/>
            <p:nvPr/>
          </p:nvSpPr>
          <p:spPr>
            <a:xfrm>
              <a:off x="4995163"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79" name="pl1279"/>
            <p:cNvSpPr/>
            <p:nvPr/>
          </p:nvSpPr>
          <p:spPr>
            <a:xfrm>
              <a:off x="5122272"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80" name="pl1280"/>
            <p:cNvSpPr/>
            <p:nvPr/>
          </p:nvSpPr>
          <p:spPr>
            <a:xfrm>
              <a:off x="5249382"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81" name="pl1281"/>
            <p:cNvSpPr/>
            <p:nvPr/>
          </p:nvSpPr>
          <p:spPr>
            <a:xfrm>
              <a:off x="5376491"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82" name="pl1282"/>
            <p:cNvSpPr/>
            <p:nvPr/>
          </p:nvSpPr>
          <p:spPr>
            <a:xfrm>
              <a:off x="5503600"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83" name="pl1283"/>
            <p:cNvSpPr/>
            <p:nvPr/>
          </p:nvSpPr>
          <p:spPr>
            <a:xfrm>
              <a:off x="5630710"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84" name="pl1284"/>
            <p:cNvSpPr/>
            <p:nvPr/>
          </p:nvSpPr>
          <p:spPr>
            <a:xfrm>
              <a:off x="5757819"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85" name="pl1285"/>
            <p:cNvSpPr/>
            <p:nvPr/>
          </p:nvSpPr>
          <p:spPr>
            <a:xfrm>
              <a:off x="5884929"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86" name="pl1286"/>
            <p:cNvSpPr/>
            <p:nvPr/>
          </p:nvSpPr>
          <p:spPr>
            <a:xfrm>
              <a:off x="4995163" y="4419222"/>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BEBEBE">
                  <a:alpha val="69803"/>
                </a:srgbClr>
              </a:solidFill>
              <a:prstDash val="solid"/>
              <a:round/>
            </a:ln>
          </p:spPr>
          <p:txBody>
            <a:bodyPr/>
            <a:lstStyle/>
            <a:p/>
          </p:txBody>
        </p:sp>
        <p:sp>
          <p:nvSpPr>
            <p:cNvPr id="1287" name="pl1287"/>
            <p:cNvSpPr/>
            <p:nvPr/>
          </p:nvSpPr>
          <p:spPr>
            <a:xfrm>
              <a:off x="4995163" y="4320206"/>
              <a:ext cx="889765" cy="103967"/>
            </a:xfrm>
            <a:custGeom>
              <a:avLst/>
              <a:pathLst>
                <a:path w="889765" h="103967">
                  <a:moveTo>
                    <a:pt x="0" y="0"/>
                  </a:moveTo>
                  <a:lnTo>
                    <a:pt x="127109" y="103967"/>
                  </a:lnTo>
                  <a:lnTo>
                    <a:pt x="254218" y="24754"/>
                  </a:lnTo>
                  <a:lnTo>
                    <a:pt x="381328" y="19803"/>
                  </a:lnTo>
                  <a:lnTo>
                    <a:pt x="508437" y="69311"/>
                  </a:lnTo>
                  <a:lnTo>
                    <a:pt x="635546" y="76737"/>
                  </a:lnTo>
                  <a:lnTo>
                    <a:pt x="762656" y="71787"/>
                  </a:lnTo>
                  <a:lnTo>
                    <a:pt x="889765" y="49508"/>
                  </a:lnTo>
                </a:path>
              </a:pathLst>
            </a:custGeom>
            <a:ln w="40651" cap="flat">
              <a:solidFill>
                <a:srgbClr val="BEBEBE">
                  <a:alpha val="69803"/>
                </a:srgbClr>
              </a:solidFill>
              <a:prstDash val="solid"/>
              <a:round/>
            </a:ln>
          </p:spPr>
          <p:txBody>
            <a:bodyPr/>
            <a:lstStyle/>
            <a:p/>
          </p:txBody>
        </p:sp>
        <p:sp>
          <p:nvSpPr>
            <p:cNvPr id="1288" name="pl1288"/>
            <p:cNvSpPr/>
            <p:nvPr/>
          </p:nvSpPr>
          <p:spPr>
            <a:xfrm>
              <a:off x="4995163" y="4320206"/>
              <a:ext cx="889765" cy="103967"/>
            </a:xfrm>
            <a:custGeom>
              <a:avLst/>
              <a:pathLst>
                <a:path w="889765" h="103967">
                  <a:moveTo>
                    <a:pt x="0" y="0"/>
                  </a:moveTo>
                  <a:lnTo>
                    <a:pt x="127109" y="103967"/>
                  </a:lnTo>
                  <a:lnTo>
                    <a:pt x="254218" y="24754"/>
                  </a:lnTo>
                  <a:lnTo>
                    <a:pt x="381328" y="19803"/>
                  </a:lnTo>
                  <a:lnTo>
                    <a:pt x="508437" y="69311"/>
                  </a:lnTo>
                  <a:lnTo>
                    <a:pt x="635546" y="76737"/>
                  </a:lnTo>
                  <a:lnTo>
                    <a:pt x="762656" y="71787"/>
                  </a:lnTo>
                  <a:lnTo>
                    <a:pt x="889765" y="49508"/>
                  </a:lnTo>
                </a:path>
              </a:pathLst>
            </a:custGeom>
            <a:ln w="35231" cap="flat">
              <a:solidFill>
                <a:srgbClr val="BEBEBE">
                  <a:alpha val="69803"/>
                </a:srgbClr>
              </a:solidFill>
              <a:prstDash val="solid"/>
              <a:round/>
            </a:ln>
          </p:spPr>
          <p:txBody>
            <a:bodyPr/>
            <a:lstStyle/>
            <a:p/>
          </p:txBody>
        </p:sp>
        <p:sp>
          <p:nvSpPr>
            <p:cNvPr id="1289" name="pl1289"/>
            <p:cNvSpPr/>
            <p:nvPr/>
          </p:nvSpPr>
          <p:spPr>
            <a:xfrm>
              <a:off x="4995163" y="4419222"/>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6B6B6B">
                  <a:alpha val="100000"/>
                </a:srgbClr>
              </a:solidFill>
              <a:prstDash val="solid"/>
              <a:round/>
            </a:ln>
          </p:spPr>
          <p:txBody>
            <a:bodyPr/>
            <a:lstStyle/>
            <a:p/>
          </p:txBody>
        </p:sp>
        <p:sp>
          <p:nvSpPr>
            <p:cNvPr id="1290" name="pl1290"/>
            <p:cNvSpPr/>
            <p:nvPr/>
          </p:nvSpPr>
          <p:spPr>
            <a:xfrm>
              <a:off x="4995163" y="4320206"/>
              <a:ext cx="889765" cy="103967"/>
            </a:xfrm>
            <a:custGeom>
              <a:avLst/>
              <a:pathLst>
                <a:path w="889765" h="103967">
                  <a:moveTo>
                    <a:pt x="0" y="0"/>
                  </a:moveTo>
                  <a:lnTo>
                    <a:pt x="127109" y="103967"/>
                  </a:lnTo>
                  <a:lnTo>
                    <a:pt x="254218" y="24754"/>
                  </a:lnTo>
                  <a:lnTo>
                    <a:pt x="381328" y="19803"/>
                  </a:lnTo>
                  <a:lnTo>
                    <a:pt x="508437" y="69311"/>
                  </a:lnTo>
                  <a:lnTo>
                    <a:pt x="635546" y="76737"/>
                  </a:lnTo>
                  <a:lnTo>
                    <a:pt x="762656" y="71787"/>
                  </a:lnTo>
                  <a:lnTo>
                    <a:pt x="889765" y="49508"/>
                  </a:lnTo>
                </a:path>
              </a:pathLst>
            </a:custGeom>
            <a:ln w="40651" cap="flat">
              <a:solidFill>
                <a:srgbClr val="000000">
                  <a:alpha val="100000"/>
                </a:srgbClr>
              </a:solidFill>
              <a:prstDash val="solid"/>
              <a:round/>
            </a:ln>
          </p:spPr>
          <p:txBody>
            <a:bodyPr/>
            <a:lstStyle/>
            <a:p/>
          </p:txBody>
        </p:sp>
        <p:sp>
          <p:nvSpPr>
            <p:cNvPr id="1291" name="pl1291"/>
            <p:cNvSpPr/>
            <p:nvPr/>
          </p:nvSpPr>
          <p:spPr>
            <a:xfrm>
              <a:off x="4995163" y="4320206"/>
              <a:ext cx="889765" cy="103967"/>
            </a:xfrm>
            <a:custGeom>
              <a:avLst/>
              <a:pathLst>
                <a:path w="889765" h="103967">
                  <a:moveTo>
                    <a:pt x="0" y="0"/>
                  </a:moveTo>
                  <a:lnTo>
                    <a:pt x="127109" y="103967"/>
                  </a:lnTo>
                  <a:lnTo>
                    <a:pt x="254218" y="24754"/>
                  </a:lnTo>
                  <a:lnTo>
                    <a:pt x="381328" y="19803"/>
                  </a:lnTo>
                  <a:lnTo>
                    <a:pt x="508437" y="69311"/>
                  </a:lnTo>
                  <a:lnTo>
                    <a:pt x="635546" y="76737"/>
                  </a:lnTo>
                  <a:lnTo>
                    <a:pt x="762656" y="71787"/>
                  </a:lnTo>
                  <a:lnTo>
                    <a:pt x="889765" y="49508"/>
                  </a:lnTo>
                </a:path>
              </a:pathLst>
            </a:custGeom>
            <a:ln w="35231" cap="flat">
              <a:solidFill>
                <a:srgbClr val="F26A21">
                  <a:alpha val="100000"/>
                </a:srgbClr>
              </a:solidFill>
              <a:prstDash val="solid"/>
              <a:round/>
            </a:ln>
          </p:spPr>
          <p:txBody>
            <a:bodyPr/>
            <a:lstStyle/>
            <a:p/>
          </p:txBody>
        </p:sp>
        <p:sp>
          <p:nvSpPr>
            <p:cNvPr id="1292" name="pl1292"/>
            <p:cNvSpPr/>
            <p:nvPr/>
          </p:nvSpPr>
          <p:spPr>
            <a:xfrm>
              <a:off x="4950675" y="4426648"/>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293" name="tx1293"/>
            <p:cNvSpPr/>
            <p:nvPr/>
          </p:nvSpPr>
          <p:spPr>
            <a:xfrm>
              <a:off x="4934904" y="415717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43</a:t>
              </a:r>
            </a:p>
          </p:txBody>
        </p:sp>
        <p:sp>
          <p:nvSpPr>
            <p:cNvPr id="1294" name="tx1294"/>
            <p:cNvSpPr/>
            <p:nvPr/>
          </p:nvSpPr>
          <p:spPr>
            <a:xfrm>
              <a:off x="5092143" y="42611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295" name="tx1295"/>
            <p:cNvSpPr/>
            <p:nvPr/>
          </p:nvSpPr>
          <p:spPr>
            <a:xfrm>
              <a:off x="5189123" y="418193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33</a:t>
              </a:r>
            </a:p>
          </p:txBody>
        </p:sp>
        <p:sp>
          <p:nvSpPr>
            <p:cNvPr id="1296" name="tx1296"/>
            <p:cNvSpPr/>
            <p:nvPr/>
          </p:nvSpPr>
          <p:spPr>
            <a:xfrm>
              <a:off x="5316232" y="41769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35</a:t>
              </a:r>
            </a:p>
          </p:txBody>
        </p:sp>
        <p:sp>
          <p:nvSpPr>
            <p:cNvPr id="1297" name="tx1297"/>
            <p:cNvSpPr/>
            <p:nvPr/>
          </p:nvSpPr>
          <p:spPr>
            <a:xfrm>
              <a:off x="5443341" y="422648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298" name="tx1298"/>
            <p:cNvSpPr/>
            <p:nvPr/>
          </p:nvSpPr>
          <p:spPr>
            <a:xfrm>
              <a:off x="5570451" y="423391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299" name="tx1299"/>
            <p:cNvSpPr/>
            <p:nvPr/>
          </p:nvSpPr>
          <p:spPr>
            <a:xfrm>
              <a:off x="5697560" y="422896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1300" name="tx1300"/>
            <p:cNvSpPr/>
            <p:nvPr/>
          </p:nvSpPr>
          <p:spPr>
            <a:xfrm>
              <a:off x="5824670" y="420668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1301" name="rc1301"/>
            <p:cNvSpPr/>
            <p:nvPr/>
          </p:nvSpPr>
          <p:spPr>
            <a:xfrm>
              <a:off x="4950675" y="4787209"/>
              <a:ext cx="978742" cy="367599"/>
            </a:xfrm>
            <a:prstGeom prst="rect">
              <a:avLst/>
            </a:prstGeom>
            <a:solidFill>
              <a:srgbClr val="EBEBEB">
                <a:alpha val="100000"/>
              </a:srgbClr>
            </a:solidFill>
          </p:spPr>
          <p:txBody>
            <a:bodyPr/>
            <a:lstStyle/>
            <a:p/>
          </p:txBody>
        </p:sp>
        <p:sp>
          <p:nvSpPr>
            <p:cNvPr id="1302" name="pl1302"/>
            <p:cNvSpPr/>
            <p:nvPr/>
          </p:nvSpPr>
          <p:spPr>
            <a:xfrm>
              <a:off x="4950675" y="510963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303" name="pl1303"/>
            <p:cNvSpPr/>
            <p:nvPr/>
          </p:nvSpPr>
          <p:spPr>
            <a:xfrm>
              <a:off x="4950675" y="504774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304" name="pl1304"/>
            <p:cNvSpPr/>
            <p:nvPr/>
          </p:nvSpPr>
          <p:spPr>
            <a:xfrm>
              <a:off x="4950675" y="498586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305" name="pl1305"/>
            <p:cNvSpPr/>
            <p:nvPr/>
          </p:nvSpPr>
          <p:spPr>
            <a:xfrm>
              <a:off x="4950675" y="492397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306" name="pl1306"/>
            <p:cNvSpPr/>
            <p:nvPr/>
          </p:nvSpPr>
          <p:spPr>
            <a:xfrm>
              <a:off x="4950675" y="486209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307" name="pl1307"/>
            <p:cNvSpPr/>
            <p:nvPr/>
          </p:nvSpPr>
          <p:spPr>
            <a:xfrm>
              <a:off x="4950675" y="480020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308" name="pl1308"/>
            <p:cNvSpPr/>
            <p:nvPr/>
          </p:nvSpPr>
          <p:spPr>
            <a:xfrm>
              <a:off x="4950675" y="514057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309" name="pl1309"/>
            <p:cNvSpPr/>
            <p:nvPr/>
          </p:nvSpPr>
          <p:spPr>
            <a:xfrm>
              <a:off x="4950675" y="507868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310" name="pl1310"/>
            <p:cNvSpPr/>
            <p:nvPr/>
          </p:nvSpPr>
          <p:spPr>
            <a:xfrm>
              <a:off x="4950675" y="501680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311" name="pl1311"/>
            <p:cNvSpPr/>
            <p:nvPr/>
          </p:nvSpPr>
          <p:spPr>
            <a:xfrm>
              <a:off x="4950675" y="495491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312" name="pl1312"/>
            <p:cNvSpPr/>
            <p:nvPr/>
          </p:nvSpPr>
          <p:spPr>
            <a:xfrm>
              <a:off x="4950675" y="489303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313" name="pl1313"/>
            <p:cNvSpPr/>
            <p:nvPr/>
          </p:nvSpPr>
          <p:spPr>
            <a:xfrm>
              <a:off x="4950675" y="483114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314" name="pl1314"/>
            <p:cNvSpPr/>
            <p:nvPr/>
          </p:nvSpPr>
          <p:spPr>
            <a:xfrm>
              <a:off x="4995163"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15" name="pl1315"/>
            <p:cNvSpPr/>
            <p:nvPr/>
          </p:nvSpPr>
          <p:spPr>
            <a:xfrm>
              <a:off x="5122272"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16" name="pl1316"/>
            <p:cNvSpPr/>
            <p:nvPr/>
          </p:nvSpPr>
          <p:spPr>
            <a:xfrm>
              <a:off x="5249382"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17" name="pl1317"/>
            <p:cNvSpPr/>
            <p:nvPr/>
          </p:nvSpPr>
          <p:spPr>
            <a:xfrm>
              <a:off x="5376491"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18" name="pl1318"/>
            <p:cNvSpPr/>
            <p:nvPr/>
          </p:nvSpPr>
          <p:spPr>
            <a:xfrm>
              <a:off x="5503600"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19" name="pl1319"/>
            <p:cNvSpPr/>
            <p:nvPr/>
          </p:nvSpPr>
          <p:spPr>
            <a:xfrm>
              <a:off x="5630710"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20" name="pl1320"/>
            <p:cNvSpPr/>
            <p:nvPr/>
          </p:nvSpPr>
          <p:spPr>
            <a:xfrm>
              <a:off x="5757819"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21" name="pl1321"/>
            <p:cNvSpPr/>
            <p:nvPr/>
          </p:nvSpPr>
          <p:spPr>
            <a:xfrm>
              <a:off x="5884929"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22" name="pl1322"/>
            <p:cNvSpPr/>
            <p:nvPr/>
          </p:nvSpPr>
          <p:spPr>
            <a:xfrm>
              <a:off x="4995163" y="5071263"/>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BEBEBE">
                  <a:alpha val="69803"/>
                </a:srgbClr>
              </a:solidFill>
              <a:prstDash val="solid"/>
              <a:round/>
            </a:ln>
          </p:spPr>
          <p:txBody>
            <a:bodyPr/>
            <a:lstStyle/>
            <a:p/>
          </p:txBody>
        </p:sp>
        <p:sp>
          <p:nvSpPr>
            <p:cNvPr id="1323" name="pl1323"/>
            <p:cNvSpPr/>
            <p:nvPr/>
          </p:nvSpPr>
          <p:spPr>
            <a:xfrm>
              <a:off x="4995163" y="5073738"/>
              <a:ext cx="889765" cy="4950"/>
            </a:xfrm>
            <a:custGeom>
              <a:avLst/>
              <a:pathLst>
                <a:path w="889765" h="4950">
                  <a:moveTo>
                    <a:pt x="0" y="4950"/>
                  </a:moveTo>
                  <a:lnTo>
                    <a:pt x="127109" y="4950"/>
                  </a:lnTo>
                  <a:lnTo>
                    <a:pt x="254218" y="4950"/>
                  </a:lnTo>
                  <a:lnTo>
                    <a:pt x="381328" y="4950"/>
                  </a:lnTo>
                  <a:lnTo>
                    <a:pt x="508437" y="4950"/>
                  </a:lnTo>
                  <a:lnTo>
                    <a:pt x="635546" y="4950"/>
                  </a:lnTo>
                  <a:lnTo>
                    <a:pt x="762656" y="4950"/>
                  </a:lnTo>
                  <a:lnTo>
                    <a:pt x="889765" y="0"/>
                  </a:lnTo>
                </a:path>
              </a:pathLst>
            </a:custGeom>
            <a:ln w="40651" cap="flat">
              <a:solidFill>
                <a:srgbClr val="BEBEBE">
                  <a:alpha val="69803"/>
                </a:srgbClr>
              </a:solidFill>
              <a:prstDash val="solid"/>
              <a:round/>
            </a:ln>
          </p:spPr>
          <p:txBody>
            <a:bodyPr/>
            <a:lstStyle/>
            <a:p/>
          </p:txBody>
        </p:sp>
        <p:sp>
          <p:nvSpPr>
            <p:cNvPr id="1324" name="pl1324"/>
            <p:cNvSpPr/>
            <p:nvPr/>
          </p:nvSpPr>
          <p:spPr>
            <a:xfrm>
              <a:off x="4995163" y="5073738"/>
              <a:ext cx="889765" cy="4950"/>
            </a:xfrm>
            <a:custGeom>
              <a:avLst/>
              <a:pathLst>
                <a:path w="889765" h="4950">
                  <a:moveTo>
                    <a:pt x="0" y="4950"/>
                  </a:moveTo>
                  <a:lnTo>
                    <a:pt x="127109" y="4950"/>
                  </a:lnTo>
                  <a:lnTo>
                    <a:pt x="254218" y="4950"/>
                  </a:lnTo>
                  <a:lnTo>
                    <a:pt x="381328" y="4950"/>
                  </a:lnTo>
                  <a:lnTo>
                    <a:pt x="508437" y="4950"/>
                  </a:lnTo>
                  <a:lnTo>
                    <a:pt x="635546" y="4950"/>
                  </a:lnTo>
                  <a:lnTo>
                    <a:pt x="762656" y="4950"/>
                  </a:lnTo>
                  <a:lnTo>
                    <a:pt x="889765" y="0"/>
                  </a:lnTo>
                </a:path>
              </a:pathLst>
            </a:custGeom>
            <a:ln w="35231" cap="flat">
              <a:solidFill>
                <a:srgbClr val="BEBEBE">
                  <a:alpha val="69803"/>
                </a:srgbClr>
              </a:solidFill>
              <a:prstDash val="solid"/>
              <a:round/>
            </a:ln>
          </p:spPr>
          <p:txBody>
            <a:bodyPr/>
            <a:lstStyle/>
            <a:p/>
          </p:txBody>
        </p:sp>
        <p:sp>
          <p:nvSpPr>
            <p:cNvPr id="1325" name="pl1325"/>
            <p:cNvSpPr/>
            <p:nvPr/>
          </p:nvSpPr>
          <p:spPr>
            <a:xfrm>
              <a:off x="4995163" y="5071263"/>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6B6B6B">
                  <a:alpha val="100000"/>
                </a:srgbClr>
              </a:solidFill>
              <a:prstDash val="solid"/>
              <a:round/>
            </a:ln>
          </p:spPr>
          <p:txBody>
            <a:bodyPr/>
            <a:lstStyle/>
            <a:p/>
          </p:txBody>
        </p:sp>
        <p:sp>
          <p:nvSpPr>
            <p:cNvPr id="1326" name="pl1326"/>
            <p:cNvSpPr/>
            <p:nvPr/>
          </p:nvSpPr>
          <p:spPr>
            <a:xfrm>
              <a:off x="4995163" y="5073738"/>
              <a:ext cx="889765" cy="4950"/>
            </a:xfrm>
            <a:custGeom>
              <a:avLst/>
              <a:pathLst>
                <a:path w="889765" h="4950">
                  <a:moveTo>
                    <a:pt x="0" y="4950"/>
                  </a:moveTo>
                  <a:lnTo>
                    <a:pt x="127109" y="4950"/>
                  </a:lnTo>
                  <a:lnTo>
                    <a:pt x="254218" y="4950"/>
                  </a:lnTo>
                  <a:lnTo>
                    <a:pt x="381328" y="4950"/>
                  </a:lnTo>
                  <a:lnTo>
                    <a:pt x="508437" y="4950"/>
                  </a:lnTo>
                  <a:lnTo>
                    <a:pt x="635546" y="4950"/>
                  </a:lnTo>
                  <a:lnTo>
                    <a:pt x="762656" y="4950"/>
                  </a:lnTo>
                  <a:lnTo>
                    <a:pt x="889765" y="0"/>
                  </a:lnTo>
                </a:path>
              </a:pathLst>
            </a:custGeom>
            <a:ln w="40651" cap="flat">
              <a:solidFill>
                <a:srgbClr val="000000">
                  <a:alpha val="100000"/>
                </a:srgbClr>
              </a:solidFill>
              <a:prstDash val="solid"/>
              <a:round/>
            </a:ln>
          </p:spPr>
          <p:txBody>
            <a:bodyPr/>
            <a:lstStyle/>
            <a:p/>
          </p:txBody>
        </p:sp>
        <p:sp>
          <p:nvSpPr>
            <p:cNvPr id="1327" name="pl1327"/>
            <p:cNvSpPr/>
            <p:nvPr/>
          </p:nvSpPr>
          <p:spPr>
            <a:xfrm>
              <a:off x="4995163" y="5073738"/>
              <a:ext cx="889765" cy="4950"/>
            </a:xfrm>
            <a:custGeom>
              <a:avLst/>
              <a:pathLst>
                <a:path w="889765" h="4950">
                  <a:moveTo>
                    <a:pt x="0" y="4950"/>
                  </a:moveTo>
                  <a:lnTo>
                    <a:pt x="127109" y="4950"/>
                  </a:lnTo>
                  <a:lnTo>
                    <a:pt x="254218" y="4950"/>
                  </a:lnTo>
                  <a:lnTo>
                    <a:pt x="381328" y="4950"/>
                  </a:lnTo>
                  <a:lnTo>
                    <a:pt x="508437" y="4950"/>
                  </a:lnTo>
                  <a:lnTo>
                    <a:pt x="635546" y="4950"/>
                  </a:lnTo>
                  <a:lnTo>
                    <a:pt x="762656" y="4950"/>
                  </a:lnTo>
                  <a:lnTo>
                    <a:pt x="889765" y="0"/>
                  </a:lnTo>
                </a:path>
              </a:pathLst>
            </a:custGeom>
            <a:ln w="35231" cap="flat">
              <a:solidFill>
                <a:srgbClr val="F26A21">
                  <a:alpha val="100000"/>
                </a:srgbClr>
              </a:solidFill>
              <a:prstDash val="solid"/>
              <a:round/>
            </a:ln>
          </p:spPr>
          <p:txBody>
            <a:bodyPr/>
            <a:lstStyle/>
            <a:p/>
          </p:txBody>
        </p:sp>
        <p:sp>
          <p:nvSpPr>
            <p:cNvPr id="1328" name="pl1328"/>
            <p:cNvSpPr/>
            <p:nvPr/>
          </p:nvSpPr>
          <p:spPr>
            <a:xfrm>
              <a:off x="4950675" y="5078689"/>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329" name="tx1329"/>
            <p:cNvSpPr/>
            <p:nvPr/>
          </p:nvSpPr>
          <p:spPr>
            <a:xfrm>
              <a:off x="4965033" y="49156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30" name="tx1330"/>
            <p:cNvSpPr/>
            <p:nvPr/>
          </p:nvSpPr>
          <p:spPr>
            <a:xfrm>
              <a:off x="5092143" y="49156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31" name="tx1331"/>
            <p:cNvSpPr/>
            <p:nvPr/>
          </p:nvSpPr>
          <p:spPr>
            <a:xfrm>
              <a:off x="5219252" y="49156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32" name="tx1332"/>
            <p:cNvSpPr/>
            <p:nvPr/>
          </p:nvSpPr>
          <p:spPr>
            <a:xfrm>
              <a:off x="5346362" y="49156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33" name="tx1333"/>
            <p:cNvSpPr/>
            <p:nvPr/>
          </p:nvSpPr>
          <p:spPr>
            <a:xfrm>
              <a:off x="5473471" y="49156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34" name="tx1334"/>
            <p:cNvSpPr/>
            <p:nvPr/>
          </p:nvSpPr>
          <p:spPr>
            <a:xfrm>
              <a:off x="5600580" y="49156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35" name="tx1335"/>
            <p:cNvSpPr/>
            <p:nvPr/>
          </p:nvSpPr>
          <p:spPr>
            <a:xfrm>
              <a:off x="5727690" y="49156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36" name="tx1336"/>
            <p:cNvSpPr/>
            <p:nvPr/>
          </p:nvSpPr>
          <p:spPr>
            <a:xfrm>
              <a:off x="5854799" y="491071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337" name="rc1337"/>
            <p:cNvSpPr/>
            <p:nvPr/>
          </p:nvSpPr>
          <p:spPr>
            <a:xfrm>
              <a:off x="5999006" y="874964"/>
              <a:ext cx="978742" cy="367599"/>
            </a:xfrm>
            <a:prstGeom prst="rect">
              <a:avLst/>
            </a:prstGeom>
            <a:solidFill>
              <a:srgbClr val="EBEBEB">
                <a:alpha val="100000"/>
              </a:srgbClr>
            </a:solidFill>
          </p:spPr>
          <p:txBody>
            <a:bodyPr/>
            <a:lstStyle/>
            <a:p/>
          </p:txBody>
        </p:sp>
        <p:sp>
          <p:nvSpPr>
            <p:cNvPr id="1338" name="pl1338"/>
            <p:cNvSpPr/>
            <p:nvPr/>
          </p:nvSpPr>
          <p:spPr>
            <a:xfrm>
              <a:off x="5999006" y="119738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339" name="pl1339"/>
            <p:cNvSpPr/>
            <p:nvPr/>
          </p:nvSpPr>
          <p:spPr>
            <a:xfrm>
              <a:off x="5999006" y="113550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340" name="pl1340"/>
            <p:cNvSpPr/>
            <p:nvPr/>
          </p:nvSpPr>
          <p:spPr>
            <a:xfrm>
              <a:off x="5999006" y="107361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341" name="pl1341"/>
            <p:cNvSpPr/>
            <p:nvPr/>
          </p:nvSpPr>
          <p:spPr>
            <a:xfrm>
              <a:off x="5999006" y="101173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342" name="pl1342"/>
            <p:cNvSpPr/>
            <p:nvPr/>
          </p:nvSpPr>
          <p:spPr>
            <a:xfrm>
              <a:off x="5999006" y="94984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343" name="pl1343"/>
            <p:cNvSpPr/>
            <p:nvPr/>
          </p:nvSpPr>
          <p:spPr>
            <a:xfrm>
              <a:off x="5999006" y="88796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344" name="pl1344"/>
            <p:cNvSpPr/>
            <p:nvPr/>
          </p:nvSpPr>
          <p:spPr>
            <a:xfrm>
              <a:off x="5999006" y="122832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345" name="pl1345"/>
            <p:cNvSpPr/>
            <p:nvPr/>
          </p:nvSpPr>
          <p:spPr>
            <a:xfrm>
              <a:off x="5999006" y="116644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346" name="pl1346"/>
            <p:cNvSpPr/>
            <p:nvPr/>
          </p:nvSpPr>
          <p:spPr>
            <a:xfrm>
              <a:off x="5999006" y="110455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347" name="pl1347"/>
            <p:cNvSpPr/>
            <p:nvPr/>
          </p:nvSpPr>
          <p:spPr>
            <a:xfrm>
              <a:off x="5999006" y="104267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348" name="pl1348"/>
            <p:cNvSpPr/>
            <p:nvPr/>
          </p:nvSpPr>
          <p:spPr>
            <a:xfrm>
              <a:off x="5999006" y="98078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349" name="pl1349"/>
            <p:cNvSpPr/>
            <p:nvPr/>
          </p:nvSpPr>
          <p:spPr>
            <a:xfrm>
              <a:off x="5999006" y="91890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350" name="pl1350"/>
            <p:cNvSpPr/>
            <p:nvPr/>
          </p:nvSpPr>
          <p:spPr>
            <a:xfrm>
              <a:off x="6043494"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51" name="pl1351"/>
            <p:cNvSpPr/>
            <p:nvPr/>
          </p:nvSpPr>
          <p:spPr>
            <a:xfrm>
              <a:off x="6170604"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52" name="pl1352"/>
            <p:cNvSpPr/>
            <p:nvPr/>
          </p:nvSpPr>
          <p:spPr>
            <a:xfrm>
              <a:off x="6297713"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53" name="pl1353"/>
            <p:cNvSpPr/>
            <p:nvPr/>
          </p:nvSpPr>
          <p:spPr>
            <a:xfrm>
              <a:off x="6424822"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54" name="pl1354"/>
            <p:cNvSpPr/>
            <p:nvPr/>
          </p:nvSpPr>
          <p:spPr>
            <a:xfrm>
              <a:off x="6551932"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55" name="pl1355"/>
            <p:cNvSpPr/>
            <p:nvPr/>
          </p:nvSpPr>
          <p:spPr>
            <a:xfrm>
              <a:off x="6679041"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56" name="pl1356"/>
            <p:cNvSpPr/>
            <p:nvPr/>
          </p:nvSpPr>
          <p:spPr>
            <a:xfrm>
              <a:off x="6806150"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57" name="pl1357"/>
            <p:cNvSpPr/>
            <p:nvPr/>
          </p:nvSpPr>
          <p:spPr>
            <a:xfrm>
              <a:off x="6933260"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58" name="pl1358"/>
            <p:cNvSpPr/>
            <p:nvPr/>
          </p:nvSpPr>
          <p:spPr>
            <a:xfrm>
              <a:off x="6043494" y="1159018"/>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BEBEBE">
                  <a:alpha val="69803"/>
                </a:srgbClr>
              </a:solidFill>
              <a:prstDash val="solid"/>
              <a:round/>
            </a:ln>
          </p:spPr>
          <p:txBody>
            <a:bodyPr/>
            <a:lstStyle/>
            <a:p/>
          </p:txBody>
        </p:sp>
        <p:sp>
          <p:nvSpPr>
            <p:cNvPr id="1359" name="pl1359"/>
            <p:cNvSpPr/>
            <p:nvPr/>
          </p:nvSpPr>
          <p:spPr>
            <a:xfrm>
              <a:off x="6043494" y="1163969"/>
              <a:ext cx="889765" cy="2475"/>
            </a:xfrm>
            <a:custGeom>
              <a:avLst/>
              <a:pathLst>
                <a:path w="889765" h="2475">
                  <a:moveTo>
                    <a:pt x="0" y="2475"/>
                  </a:moveTo>
                  <a:lnTo>
                    <a:pt x="127109" y="2475"/>
                  </a:lnTo>
                  <a:lnTo>
                    <a:pt x="254218" y="2475"/>
                  </a:lnTo>
                  <a:lnTo>
                    <a:pt x="381328" y="2475"/>
                  </a:lnTo>
                  <a:lnTo>
                    <a:pt x="508437" y="2475"/>
                  </a:lnTo>
                  <a:lnTo>
                    <a:pt x="635546" y="0"/>
                  </a:lnTo>
                  <a:lnTo>
                    <a:pt x="762656" y="2475"/>
                  </a:lnTo>
                  <a:lnTo>
                    <a:pt x="889765" y="2475"/>
                  </a:lnTo>
                </a:path>
              </a:pathLst>
            </a:custGeom>
            <a:ln w="40651" cap="flat">
              <a:solidFill>
                <a:srgbClr val="BEBEBE">
                  <a:alpha val="69803"/>
                </a:srgbClr>
              </a:solidFill>
              <a:prstDash val="solid"/>
              <a:round/>
            </a:ln>
          </p:spPr>
          <p:txBody>
            <a:bodyPr/>
            <a:lstStyle/>
            <a:p/>
          </p:txBody>
        </p:sp>
        <p:sp>
          <p:nvSpPr>
            <p:cNvPr id="1360" name="pl1360"/>
            <p:cNvSpPr/>
            <p:nvPr/>
          </p:nvSpPr>
          <p:spPr>
            <a:xfrm>
              <a:off x="6043494" y="1163969"/>
              <a:ext cx="889765" cy="2475"/>
            </a:xfrm>
            <a:custGeom>
              <a:avLst/>
              <a:pathLst>
                <a:path w="889765" h="2475">
                  <a:moveTo>
                    <a:pt x="0" y="2475"/>
                  </a:moveTo>
                  <a:lnTo>
                    <a:pt x="127109" y="2475"/>
                  </a:lnTo>
                  <a:lnTo>
                    <a:pt x="254218" y="2475"/>
                  </a:lnTo>
                  <a:lnTo>
                    <a:pt x="381328" y="2475"/>
                  </a:lnTo>
                  <a:lnTo>
                    <a:pt x="508437" y="2475"/>
                  </a:lnTo>
                  <a:lnTo>
                    <a:pt x="635546" y="0"/>
                  </a:lnTo>
                  <a:lnTo>
                    <a:pt x="762656" y="2475"/>
                  </a:lnTo>
                  <a:lnTo>
                    <a:pt x="889765" y="2475"/>
                  </a:lnTo>
                </a:path>
              </a:pathLst>
            </a:custGeom>
            <a:ln w="35231" cap="flat">
              <a:solidFill>
                <a:srgbClr val="BEBEBE">
                  <a:alpha val="69803"/>
                </a:srgbClr>
              </a:solidFill>
              <a:prstDash val="solid"/>
              <a:round/>
            </a:ln>
          </p:spPr>
          <p:txBody>
            <a:bodyPr/>
            <a:lstStyle/>
            <a:p/>
          </p:txBody>
        </p:sp>
        <p:sp>
          <p:nvSpPr>
            <p:cNvPr id="1361" name="pl1361"/>
            <p:cNvSpPr/>
            <p:nvPr/>
          </p:nvSpPr>
          <p:spPr>
            <a:xfrm>
              <a:off x="6043494" y="1159018"/>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6B6B6B">
                  <a:alpha val="100000"/>
                </a:srgbClr>
              </a:solidFill>
              <a:prstDash val="solid"/>
              <a:round/>
            </a:ln>
          </p:spPr>
          <p:txBody>
            <a:bodyPr/>
            <a:lstStyle/>
            <a:p/>
          </p:txBody>
        </p:sp>
        <p:sp>
          <p:nvSpPr>
            <p:cNvPr id="1362" name="pl1362"/>
            <p:cNvSpPr/>
            <p:nvPr/>
          </p:nvSpPr>
          <p:spPr>
            <a:xfrm>
              <a:off x="6043494" y="1163969"/>
              <a:ext cx="889765" cy="2475"/>
            </a:xfrm>
            <a:custGeom>
              <a:avLst/>
              <a:pathLst>
                <a:path w="889765" h="2475">
                  <a:moveTo>
                    <a:pt x="0" y="2475"/>
                  </a:moveTo>
                  <a:lnTo>
                    <a:pt x="127109" y="2475"/>
                  </a:lnTo>
                  <a:lnTo>
                    <a:pt x="254218" y="2475"/>
                  </a:lnTo>
                  <a:lnTo>
                    <a:pt x="381328" y="2475"/>
                  </a:lnTo>
                  <a:lnTo>
                    <a:pt x="508437" y="2475"/>
                  </a:lnTo>
                  <a:lnTo>
                    <a:pt x="635546" y="0"/>
                  </a:lnTo>
                  <a:lnTo>
                    <a:pt x="762656" y="2475"/>
                  </a:lnTo>
                  <a:lnTo>
                    <a:pt x="889765" y="2475"/>
                  </a:lnTo>
                </a:path>
              </a:pathLst>
            </a:custGeom>
            <a:ln w="40651" cap="flat">
              <a:solidFill>
                <a:srgbClr val="000000">
                  <a:alpha val="100000"/>
                </a:srgbClr>
              </a:solidFill>
              <a:prstDash val="solid"/>
              <a:round/>
            </a:ln>
          </p:spPr>
          <p:txBody>
            <a:bodyPr/>
            <a:lstStyle/>
            <a:p/>
          </p:txBody>
        </p:sp>
        <p:sp>
          <p:nvSpPr>
            <p:cNvPr id="1363" name="pl1363"/>
            <p:cNvSpPr/>
            <p:nvPr/>
          </p:nvSpPr>
          <p:spPr>
            <a:xfrm>
              <a:off x="6043494" y="1163969"/>
              <a:ext cx="889765" cy="2475"/>
            </a:xfrm>
            <a:custGeom>
              <a:avLst/>
              <a:pathLst>
                <a:path w="889765" h="2475">
                  <a:moveTo>
                    <a:pt x="0" y="2475"/>
                  </a:moveTo>
                  <a:lnTo>
                    <a:pt x="127109" y="2475"/>
                  </a:lnTo>
                  <a:lnTo>
                    <a:pt x="254218" y="2475"/>
                  </a:lnTo>
                  <a:lnTo>
                    <a:pt x="381328" y="2475"/>
                  </a:lnTo>
                  <a:lnTo>
                    <a:pt x="508437" y="2475"/>
                  </a:lnTo>
                  <a:lnTo>
                    <a:pt x="635546" y="0"/>
                  </a:lnTo>
                  <a:lnTo>
                    <a:pt x="762656" y="2475"/>
                  </a:lnTo>
                  <a:lnTo>
                    <a:pt x="889765" y="2475"/>
                  </a:lnTo>
                </a:path>
              </a:pathLst>
            </a:custGeom>
            <a:ln w="35231" cap="flat">
              <a:solidFill>
                <a:srgbClr val="F26A21">
                  <a:alpha val="100000"/>
                </a:srgbClr>
              </a:solidFill>
              <a:prstDash val="solid"/>
              <a:round/>
            </a:ln>
          </p:spPr>
          <p:txBody>
            <a:bodyPr/>
            <a:lstStyle/>
            <a:p/>
          </p:txBody>
        </p:sp>
        <p:sp>
          <p:nvSpPr>
            <p:cNvPr id="1364" name="pl1364"/>
            <p:cNvSpPr/>
            <p:nvPr/>
          </p:nvSpPr>
          <p:spPr>
            <a:xfrm>
              <a:off x="5999006" y="1166444"/>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365" name="tx1365"/>
            <p:cNvSpPr/>
            <p:nvPr/>
          </p:nvSpPr>
          <p:spPr>
            <a:xfrm>
              <a:off x="6013365" y="100341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66" name="tx1366"/>
            <p:cNvSpPr/>
            <p:nvPr/>
          </p:nvSpPr>
          <p:spPr>
            <a:xfrm>
              <a:off x="6140474" y="100341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67" name="tx1367"/>
            <p:cNvSpPr/>
            <p:nvPr/>
          </p:nvSpPr>
          <p:spPr>
            <a:xfrm>
              <a:off x="6267583" y="100341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68" name="tx1368"/>
            <p:cNvSpPr/>
            <p:nvPr/>
          </p:nvSpPr>
          <p:spPr>
            <a:xfrm>
              <a:off x="6394693" y="100341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69" name="tx1369"/>
            <p:cNvSpPr/>
            <p:nvPr/>
          </p:nvSpPr>
          <p:spPr>
            <a:xfrm>
              <a:off x="6521802" y="100341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70" name="tx1370"/>
            <p:cNvSpPr/>
            <p:nvPr/>
          </p:nvSpPr>
          <p:spPr>
            <a:xfrm>
              <a:off x="6648912" y="10009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371" name="tx1371"/>
            <p:cNvSpPr/>
            <p:nvPr/>
          </p:nvSpPr>
          <p:spPr>
            <a:xfrm>
              <a:off x="6776021" y="100341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72" name="tx1372"/>
            <p:cNvSpPr/>
            <p:nvPr/>
          </p:nvSpPr>
          <p:spPr>
            <a:xfrm>
              <a:off x="6903130" y="100341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73" name="rc1373"/>
            <p:cNvSpPr/>
            <p:nvPr/>
          </p:nvSpPr>
          <p:spPr>
            <a:xfrm>
              <a:off x="5999006" y="1527005"/>
              <a:ext cx="978742" cy="367599"/>
            </a:xfrm>
            <a:prstGeom prst="rect">
              <a:avLst/>
            </a:prstGeom>
            <a:solidFill>
              <a:srgbClr val="EBEBEB">
                <a:alpha val="100000"/>
              </a:srgbClr>
            </a:solidFill>
          </p:spPr>
          <p:txBody>
            <a:bodyPr/>
            <a:lstStyle/>
            <a:p/>
          </p:txBody>
        </p:sp>
        <p:sp>
          <p:nvSpPr>
            <p:cNvPr id="1374" name="pl1374"/>
            <p:cNvSpPr/>
            <p:nvPr/>
          </p:nvSpPr>
          <p:spPr>
            <a:xfrm>
              <a:off x="5999006" y="184942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375" name="pl1375"/>
            <p:cNvSpPr/>
            <p:nvPr/>
          </p:nvSpPr>
          <p:spPr>
            <a:xfrm>
              <a:off x="5999006" y="178754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376" name="pl1376"/>
            <p:cNvSpPr/>
            <p:nvPr/>
          </p:nvSpPr>
          <p:spPr>
            <a:xfrm>
              <a:off x="5999006" y="172565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377" name="pl1377"/>
            <p:cNvSpPr/>
            <p:nvPr/>
          </p:nvSpPr>
          <p:spPr>
            <a:xfrm>
              <a:off x="5999006" y="166377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378" name="pl1378"/>
            <p:cNvSpPr/>
            <p:nvPr/>
          </p:nvSpPr>
          <p:spPr>
            <a:xfrm>
              <a:off x="5999006" y="160188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379" name="pl1379"/>
            <p:cNvSpPr/>
            <p:nvPr/>
          </p:nvSpPr>
          <p:spPr>
            <a:xfrm>
              <a:off x="5999006" y="154000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380" name="pl1380"/>
            <p:cNvSpPr/>
            <p:nvPr/>
          </p:nvSpPr>
          <p:spPr>
            <a:xfrm>
              <a:off x="5999006" y="188037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381" name="pl1381"/>
            <p:cNvSpPr/>
            <p:nvPr/>
          </p:nvSpPr>
          <p:spPr>
            <a:xfrm>
              <a:off x="5999006" y="181848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382" name="pl1382"/>
            <p:cNvSpPr/>
            <p:nvPr/>
          </p:nvSpPr>
          <p:spPr>
            <a:xfrm>
              <a:off x="5999006" y="175660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383" name="pl1383"/>
            <p:cNvSpPr/>
            <p:nvPr/>
          </p:nvSpPr>
          <p:spPr>
            <a:xfrm>
              <a:off x="5999006" y="169471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384" name="pl1384"/>
            <p:cNvSpPr/>
            <p:nvPr/>
          </p:nvSpPr>
          <p:spPr>
            <a:xfrm>
              <a:off x="5999006" y="163282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385" name="pl1385"/>
            <p:cNvSpPr/>
            <p:nvPr/>
          </p:nvSpPr>
          <p:spPr>
            <a:xfrm>
              <a:off x="5999006" y="157094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386" name="pl1386"/>
            <p:cNvSpPr/>
            <p:nvPr/>
          </p:nvSpPr>
          <p:spPr>
            <a:xfrm>
              <a:off x="6043494"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87" name="pl1387"/>
            <p:cNvSpPr/>
            <p:nvPr/>
          </p:nvSpPr>
          <p:spPr>
            <a:xfrm>
              <a:off x="6170604"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88" name="pl1388"/>
            <p:cNvSpPr/>
            <p:nvPr/>
          </p:nvSpPr>
          <p:spPr>
            <a:xfrm>
              <a:off x="6297713"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89" name="pl1389"/>
            <p:cNvSpPr/>
            <p:nvPr/>
          </p:nvSpPr>
          <p:spPr>
            <a:xfrm>
              <a:off x="6424822"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90" name="pl1390"/>
            <p:cNvSpPr/>
            <p:nvPr/>
          </p:nvSpPr>
          <p:spPr>
            <a:xfrm>
              <a:off x="6551932"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91" name="pl1391"/>
            <p:cNvSpPr/>
            <p:nvPr/>
          </p:nvSpPr>
          <p:spPr>
            <a:xfrm>
              <a:off x="6679041"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92" name="pl1392"/>
            <p:cNvSpPr/>
            <p:nvPr/>
          </p:nvSpPr>
          <p:spPr>
            <a:xfrm>
              <a:off x="6806150"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93" name="pl1393"/>
            <p:cNvSpPr/>
            <p:nvPr/>
          </p:nvSpPr>
          <p:spPr>
            <a:xfrm>
              <a:off x="6933260"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94" name="pl1394"/>
            <p:cNvSpPr/>
            <p:nvPr/>
          </p:nvSpPr>
          <p:spPr>
            <a:xfrm>
              <a:off x="6043494" y="1811059"/>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BEBEBE">
                  <a:alpha val="69803"/>
                </a:srgbClr>
              </a:solidFill>
              <a:prstDash val="solid"/>
              <a:round/>
            </a:ln>
          </p:spPr>
          <p:txBody>
            <a:bodyPr/>
            <a:lstStyle/>
            <a:p/>
          </p:txBody>
        </p:sp>
        <p:sp>
          <p:nvSpPr>
            <p:cNvPr id="1395" name="pl1395"/>
            <p:cNvSpPr/>
            <p:nvPr/>
          </p:nvSpPr>
          <p:spPr>
            <a:xfrm>
              <a:off x="6043494" y="1816010"/>
              <a:ext cx="889765" cy="2475"/>
            </a:xfrm>
            <a:custGeom>
              <a:avLst/>
              <a:pathLst>
                <a:path w="889765" h="2475">
                  <a:moveTo>
                    <a:pt x="0" y="2475"/>
                  </a:moveTo>
                  <a:lnTo>
                    <a:pt x="127109" y="2475"/>
                  </a:lnTo>
                  <a:lnTo>
                    <a:pt x="254218" y="0"/>
                  </a:lnTo>
                  <a:lnTo>
                    <a:pt x="381328" y="2475"/>
                  </a:lnTo>
                  <a:lnTo>
                    <a:pt x="508437" y="2475"/>
                  </a:lnTo>
                  <a:lnTo>
                    <a:pt x="635546" y="2475"/>
                  </a:lnTo>
                  <a:lnTo>
                    <a:pt x="762656" y="2475"/>
                  </a:lnTo>
                  <a:lnTo>
                    <a:pt x="889765" y="2475"/>
                  </a:lnTo>
                </a:path>
              </a:pathLst>
            </a:custGeom>
            <a:ln w="40651" cap="flat">
              <a:solidFill>
                <a:srgbClr val="BEBEBE">
                  <a:alpha val="69803"/>
                </a:srgbClr>
              </a:solidFill>
              <a:prstDash val="solid"/>
              <a:round/>
            </a:ln>
          </p:spPr>
          <p:txBody>
            <a:bodyPr/>
            <a:lstStyle/>
            <a:p/>
          </p:txBody>
        </p:sp>
        <p:sp>
          <p:nvSpPr>
            <p:cNvPr id="1396" name="pl1396"/>
            <p:cNvSpPr/>
            <p:nvPr/>
          </p:nvSpPr>
          <p:spPr>
            <a:xfrm>
              <a:off x="6043494" y="1816010"/>
              <a:ext cx="889765" cy="2475"/>
            </a:xfrm>
            <a:custGeom>
              <a:avLst/>
              <a:pathLst>
                <a:path w="889765" h="2475">
                  <a:moveTo>
                    <a:pt x="0" y="2475"/>
                  </a:moveTo>
                  <a:lnTo>
                    <a:pt x="127109" y="2475"/>
                  </a:lnTo>
                  <a:lnTo>
                    <a:pt x="254218" y="0"/>
                  </a:lnTo>
                  <a:lnTo>
                    <a:pt x="381328" y="2475"/>
                  </a:lnTo>
                  <a:lnTo>
                    <a:pt x="508437" y="2475"/>
                  </a:lnTo>
                  <a:lnTo>
                    <a:pt x="635546" y="2475"/>
                  </a:lnTo>
                  <a:lnTo>
                    <a:pt x="762656" y="2475"/>
                  </a:lnTo>
                  <a:lnTo>
                    <a:pt x="889765" y="2475"/>
                  </a:lnTo>
                </a:path>
              </a:pathLst>
            </a:custGeom>
            <a:ln w="35231" cap="flat">
              <a:solidFill>
                <a:srgbClr val="BEBEBE">
                  <a:alpha val="69803"/>
                </a:srgbClr>
              </a:solidFill>
              <a:prstDash val="solid"/>
              <a:round/>
            </a:ln>
          </p:spPr>
          <p:txBody>
            <a:bodyPr/>
            <a:lstStyle/>
            <a:p/>
          </p:txBody>
        </p:sp>
        <p:sp>
          <p:nvSpPr>
            <p:cNvPr id="1397" name="pl1397"/>
            <p:cNvSpPr/>
            <p:nvPr/>
          </p:nvSpPr>
          <p:spPr>
            <a:xfrm>
              <a:off x="6043494" y="1811059"/>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6B6B6B">
                  <a:alpha val="100000"/>
                </a:srgbClr>
              </a:solidFill>
              <a:prstDash val="solid"/>
              <a:round/>
            </a:ln>
          </p:spPr>
          <p:txBody>
            <a:bodyPr/>
            <a:lstStyle/>
            <a:p/>
          </p:txBody>
        </p:sp>
        <p:sp>
          <p:nvSpPr>
            <p:cNvPr id="1398" name="pl1398"/>
            <p:cNvSpPr/>
            <p:nvPr/>
          </p:nvSpPr>
          <p:spPr>
            <a:xfrm>
              <a:off x="6043494" y="1816010"/>
              <a:ext cx="889765" cy="2475"/>
            </a:xfrm>
            <a:custGeom>
              <a:avLst/>
              <a:pathLst>
                <a:path w="889765" h="2475">
                  <a:moveTo>
                    <a:pt x="0" y="2475"/>
                  </a:moveTo>
                  <a:lnTo>
                    <a:pt x="127109" y="2475"/>
                  </a:lnTo>
                  <a:lnTo>
                    <a:pt x="254218" y="0"/>
                  </a:lnTo>
                  <a:lnTo>
                    <a:pt x="381328" y="2475"/>
                  </a:lnTo>
                  <a:lnTo>
                    <a:pt x="508437" y="2475"/>
                  </a:lnTo>
                  <a:lnTo>
                    <a:pt x="635546" y="2475"/>
                  </a:lnTo>
                  <a:lnTo>
                    <a:pt x="762656" y="2475"/>
                  </a:lnTo>
                  <a:lnTo>
                    <a:pt x="889765" y="2475"/>
                  </a:lnTo>
                </a:path>
              </a:pathLst>
            </a:custGeom>
            <a:ln w="40651" cap="flat">
              <a:solidFill>
                <a:srgbClr val="000000">
                  <a:alpha val="100000"/>
                </a:srgbClr>
              </a:solidFill>
              <a:prstDash val="solid"/>
              <a:round/>
            </a:ln>
          </p:spPr>
          <p:txBody>
            <a:bodyPr/>
            <a:lstStyle/>
            <a:p/>
          </p:txBody>
        </p:sp>
        <p:sp>
          <p:nvSpPr>
            <p:cNvPr id="1399" name="pl1399"/>
            <p:cNvSpPr/>
            <p:nvPr/>
          </p:nvSpPr>
          <p:spPr>
            <a:xfrm>
              <a:off x="6043494" y="1816010"/>
              <a:ext cx="889765" cy="2475"/>
            </a:xfrm>
            <a:custGeom>
              <a:avLst/>
              <a:pathLst>
                <a:path w="889765" h="2475">
                  <a:moveTo>
                    <a:pt x="0" y="2475"/>
                  </a:moveTo>
                  <a:lnTo>
                    <a:pt x="127109" y="2475"/>
                  </a:lnTo>
                  <a:lnTo>
                    <a:pt x="254218" y="0"/>
                  </a:lnTo>
                  <a:lnTo>
                    <a:pt x="381328" y="2475"/>
                  </a:lnTo>
                  <a:lnTo>
                    <a:pt x="508437" y="2475"/>
                  </a:lnTo>
                  <a:lnTo>
                    <a:pt x="635546" y="2475"/>
                  </a:lnTo>
                  <a:lnTo>
                    <a:pt x="762656" y="2475"/>
                  </a:lnTo>
                  <a:lnTo>
                    <a:pt x="889765" y="2475"/>
                  </a:lnTo>
                </a:path>
              </a:pathLst>
            </a:custGeom>
            <a:ln w="35231" cap="flat">
              <a:solidFill>
                <a:srgbClr val="F26A21">
                  <a:alpha val="100000"/>
                </a:srgbClr>
              </a:solidFill>
              <a:prstDash val="solid"/>
              <a:round/>
            </a:ln>
          </p:spPr>
          <p:txBody>
            <a:bodyPr/>
            <a:lstStyle/>
            <a:p/>
          </p:txBody>
        </p:sp>
        <p:sp>
          <p:nvSpPr>
            <p:cNvPr id="1400" name="pl1400"/>
            <p:cNvSpPr/>
            <p:nvPr/>
          </p:nvSpPr>
          <p:spPr>
            <a:xfrm>
              <a:off x="5999006" y="1818485"/>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401" name="tx1401"/>
            <p:cNvSpPr/>
            <p:nvPr/>
          </p:nvSpPr>
          <p:spPr>
            <a:xfrm>
              <a:off x="6013365" y="16554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02" name="tx1402"/>
            <p:cNvSpPr/>
            <p:nvPr/>
          </p:nvSpPr>
          <p:spPr>
            <a:xfrm>
              <a:off x="6140474" y="16554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03" name="tx1403"/>
            <p:cNvSpPr/>
            <p:nvPr/>
          </p:nvSpPr>
          <p:spPr>
            <a:xfrm>
              <a:off x="6267583" y="16529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404" name="tx1404"/>
            <p:cNvSpPr/>
            <p:nvPr/>
          </p:nvSpPr>
          <p:spPr>
            <a:xfrm>
              <a:off x="6394693" y="16554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05" name="tx1405"/>
            <p:cNvSpPr/>
            <p:nvPr/>
          </p:nvSpPr>
          <p:spPr>
            <a:xfrm>
              <a:off x="6521802" y="16554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06" name="tx1406"/>
            <p:cNvSpPr/>
            <p:nvPr/>
          </p:nvSpPr>
          <p:spPr>
            <a:xfrm>
              <a:off x="6648912" y="16554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07" name="tx1407"/>
            <p:cNvSpPr/>
            <p:nvPr/>
          </p:nvSpPr>
          <p:spPr>
            <a:xfrm>
              <a:off x="6776021" y="16554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08" name="tx1408"/>
            <p:cNvSpPr/>
            <p:nvPr/>
          </p:nvSpPr>
          <p:spPr>
            <a:xfrm>
              <a:off x="6903130" y="16554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09" name="rc1409"/>
            <p:cNvSpPr/>
            <p:nvPr/>
          </p:nvSpPr>
          <p:spPr>
            <a:xfrm>
              <a:off x="5999006" y="2179046"/>
              <a:ext cx="978742" cy="367599"/>
            </a:xfrm>
            <a:prstGeom prst="rect">
              <a:avLst/>
            </a:prstGeom>
            <a:solidFill>
              <a:srgbClr val="EBEBEB">
                <a:alpha val="100000"/>
              </a:srgbClr>
            </a:solidFill>
          </p:spPr>
          <p:txBody>
            <a:bodyPr/>
            <a:lstStyle/>
            <a:p/>
          </p:txBody>
        </p:sp>
        <p:sp>
          <p:nvSpPr>
            <p:cNvPr id="1410" name="pl1410"/>
            <p:cNvSpPr/>
            <p:nvPr/>
          </p:nvSpPr>
          <p:spPr>
            <a:xfrm>
              <a:off x="5999006" y="250146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411" name="pl1411"/>
            <p:cNvSpPr/>
            <p:nvPr/>
          </p:nvSpPr>
          <p:spPr>
            <a:xfrm>
              <a:off x="5999006" y="243958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412" name="pl1412"/>
            <p:cNvSpPr/>
            <p:nvPr/>
          </p:nvSpPr>
          <p:spPr>
            <a:xfrm>
              <a:off x="5999006" y="237769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413" name="pl1413"/>
            <p:cNvSpPr/>
            <p:nvPr/>
          </p:nvSpPr>
          <p:spPr>
            <a:xfrm>
              <a:off x="5999006" y="231581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414" name="pl1414"/>
            <p:cNvSpPr/>
            <p:nvPr/>
          </p:nvSpPr>
          <p:spPr>
            <a:xfrm>
              <a:off x="5999006" y="225392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415" name="pl1415"/>
            <p:cNvSpPr/>
            <p:nvPr/>
          </p:nvSpPr>
          <p:spPr>
            <a:xfrm>
              <a:off x="5999006" y="219204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416" name="pl1416"/>
            <p:cNvSpPr/>
            <p:nvPr/>
          </p:nvSpPr>
          <p:spPr>
            <a:xfrm>
              <a:off x="5999006" y="253241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417" name="pl1417"/>
            <p:cNvSpPr/>
            <p:nvPr/>
          </p:nvSpPr>
          <p:spPr>
            <a:xfrm>
              <a:off x="5999006" y="247052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418" name="pl1418"/>
            <p:cNvSpPr/>
            <p:nvPr/>
          </p:nvSpPr>
          <p:spPr>
            <a:xfrm>
              <a:off x="5999006" y="240864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419" name="pl1419"/>
            <p:cNvSpPr/>
            <p:nvPr/>
          </p:nvSpPr>
          <p:spPr>
            <a:xfrm>
              <a:off x="5999006" y="234675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420" name="pl1420"/>
            <p:cNvSpPr/>
            <p:nvPr/>
          </p:nvSpPr>
          <p:spPr>
            <a:xfrm>
              <a:off x="5999006" y="228487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421" name="pl1421"/>
            <p:cNvSpPr/>
            <p:nvPr/>
          </p:nvSpPr>
          <p:spPr>
            <a:xfrm>
              <a:off x="5999006" y="222298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422" name="pl1422"/>
            <p:cNvSpPr/>
            <p:nvPr/>
          </p:nvSpPr>
          <p:spPr>
            <a:xfrm>
              <a:off x="6043494"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23" name="pl1423"/>
            <p:cNvSpPr/>
            <p:nvPr/>
          </p:nvSpPr>
          <p:spPr>
            <a:xfrm>
              <a:off x="6170604"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24" name="pl1424"/>
            <p:cNvSpPr/>
            <p:nvPr/>
          </p:nvSpPr>
          <p:spPr>
            <a:xfrm>
              <a:off x="6297713"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25" name="pl1425"/>
            <p:cNvSpPr/>
            <p:nvPr/>
          </p:nvSpPr>
          <p:spPr>
            <a:xfrm>
              <a:off x="6424822"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26" name="pl1426"/>
            <p:cNvSpPr/>
            <p:nvPr/>
          </p:nvSpPr>
          <p:spPr>
            <a:xfrm>
              <a:off x="6551932"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27" name="pl1427"/>
            <p:cNvSpPr/>
            <p:nvPr/>
          </p:nvSpPr>
          <p:spPr>
            <a:xfrm>
              <a:off x="6679041"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28" name="pl1428"/>
            <p:cNvSpPr/>
            <p:nvPr/>
          </p:nvSpPr>
          <p:spPr>
            <a:xfrm>
              <a:off x="6806150"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29" name="pl1429"/>
            <p:cNvSpPr/>
            <p:nvPr/>
          </p:nvSpPr>
          <p:spPr>
            <a:xfrm>
              <a:off x="6933260"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30" name="pl1430"/>
            <p:cNvSpPr/>
            <p:nvPr/>
          </p:nvSpPr>
          <p:spPr>
            <a:xfrm>
              <a:off x="6043494" y="2463100"/>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BEBEBE">
                  <a:alpha val="69803"/>
                </a:srgbClr>
              </a:solidFill>
              <a:prstDash val="solid"/>
              <a:round/>
            </a:ln>
          </p:spPr>
          <p:txBody>
            <a:bodyPr/>
            <a:lstStyle/>
            <a:p/>
          </p:txBody>
        </p:sp>
        <p:sp>
          <p:nvSpPr>
            <p:cNvPr id="1431" name="pl1431"/>
            <p:cNvSpPr/>
            <p:nvPr/>
          </p:nvSpPr>
          <p:spPr>
            <a:xfrm>
              <a:off x="6043494" y="2443296"/>
              <a:ext cx="889765" cy="27229"/>
            </a:xfrm>
            <a:custGeom>
              <a:avLst/>
              <a:pathLst>
                <a:path w="889765" h="27229">
                  <a:moveTo>
                    <a:pt x="0" y="24754"/>
                  </a:moveTo>
                  <a:lnTo>
                    <a:pt x="127109" y="27229"/>
                  </a:lnTo>
                  <a:lnTo>
                    <a:pt x="254218" y="17327"/>
                  </a:lnTo>
                  <a:lnTo>
                    <a:pt x="381328" y="9901"/>
                  </a:lnTo>
                  <a:lnTo>
                    <a:pt x="508437" y="14852"/>
                  </a:lnTo>
                  <a:lnTo>
                    <a:pt x="635546" y="24754"/>
                  </a:lnTo>
                  <a:lnTo>
                    <a:pt x="762656" y="14852"/>
                  </a:lnTo>
                  <a:lnTo>
                    <a:pt x="889765" y="0"/>
                  </a:lnTo>
                </a:path>
              </a:pathLst>
            </a:custGeom>
            <a:ln w="40651" cap="flat">
              <a:solidFill>
                <a:srgbClr val="BEBEBE">
                  <a:alpha val="69803"/>
                </a:srgbClr>
              </a:solidFill>
              <a:prstDash val="solid"/>
              <a:round/>
            </a:ln>
          </p:spPr>
          <p:txBody>
            <a:bodyPr/>
            <a:lstStyle/>
            <a:p/>
          </p:txBody>
        </p:sp>
        <p:sp>
          <p:nvSpPr>
            <p:cNvPr id="1432" name="pl1432"/>
            <p:cNvSpPr/>
            <p:nvPr/>
          </p:nvSpPr>
          <p:spPr>
            <a:xfrm>
              <a:off x="6043494" y="2443296"/>
              <a:ext cx="889765" cy="27229"/>
            </a:xfrm>
            <a:custGeom>
              <a:avLst/>
              <a:pathLst>
                <a:path w="889765" h="27229">
                  <a:moveTo>
                    <a:pt x="0" y="24754"/>
                  </a:moveTo>
                  <a:lnTo>
                    <a:pt x="127109" y="27229"/>
                  </a:lnTo>
                  <a:lnTo>
                    <a:pt x="254218" y="17327"/>
                  </a:lnTo>
                  <a:lnTo>
                    <a:pt x="381328" y="9901"/>
                  </a:lnTo>
                  <a:lnTo>
                    <a:pt x="508437" y="14852"/>
                  </a:lnTo>
                  <a:lnTo>
                    <a:pt x="635546" y="24754"/>
                  </a:lnTo>
                  <a:lnTo>
                    <a:pt x="762656" y="14852"/>
                  </a:lnTo>
                  <a:lnTo>
                    <a:pt x="889765" y="0"/>
                  </a:lnTo>
                </a:path>
              </a:pathLst>
            </a:custGeom>
            <a:ln w="35231" cap="flat">
              <a:solidFill>
                <a:srgbClr val="BEBEBE">
                  <a:alpha val="69803"/>
                </a:srgbClr>
              </a:solidFill>
              <a:prstDash val="solid"/>
              <a:round/>
            </a:ln>
          </p:spPr>
          <p:txBody>
            <a:bodyPr/>
            <a:lstStyle/>
            <a:p/>
          </p:txBody>
        </p:sp>
        <p:sp>
          <p:nvSpPr>
            <p:cNvPr id="1433" name="pl1433"/>
            <p:cNvSpPr/>
            <p:nvPr/>
          </p:nvSpPr>
          <p:spPr>
            <a:xfrm>
              <a:off x="6043494" y="2463100"/>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6B6B6B">
                  <a:alpha val="100000"/>
                </a:srgbClr>
              </a:solidFill>
              <a:prstDash val="solid"/>
              <a:round/>
            </a:ln>
          </p:spPr>
          <p:txBody>
            <a:bodyPr/>
            <a:lstStyle/>
            <a:p/>
          </p:txBody>
        </p:sp>
        <p:sp>
          <p:nvSpPr>
            <p:cNvPr id="1434" name="pl1434"/>
            <p:cNvSpPr/>
            <p:nvPr/>
          </p:nvSpPr>
          <p:spPr>
            <a:xfrm>
              <a:off x="6043494" y="2443296"/>
              <a:ext cx="889765" cy="27229"/>
            </a:xfrm>
            <a:custGeom>
              <a:avLst/>
              <a:pathLst>
                <a:path w="889765" h="27229">
                  <a:moveTo>
                    <a:pt x="0" y="24754"/>
                  </a:moveTo>
                  <a:lnTo>
                    <a:pt x="127109" y="27229"/>
                  </a:lnTo>
                  <a:lnTo>
                    <a:pt x="254218" y="17327"/>
                  </a:lnTo>
                  <a:lnTo>
                    <a:pt x="381328" y="9901"/>
                  </a:lnTo>
                  <a:lnTo>
                    <a:pt x="508437" y="14852"/>
                  </a:lnTo>
                  <a:lnTo>
                    <a:pt x="635546" y="24754"/>
                  </a:lnTo>
                  <a:lnTo>
                    <a:pt x="762656" y="14852"/>
                  </a:lnTo>
                  <a:lnTo>
                    <a:pt x="889765" y="0"/>
                  </a:lnTo>
                </a:path>
              </a:pathLst>
            </a:custGeom>
            <a:ln w="40651" cap="flat">
              <a:solidFill>
                <a:srgbClr val="000000">
                  <a:alpha val="100000"/>
                </a:srgbClr>
              </a:solidFill>
              <a:prstDash val="solid"/>
              <a:round/>
            </a:ln>
          </p:spPr>
          <p:txBody>
            <a:bodyPr/>
            <a:lstStyle/>
            <a:p/>
          </p:txBody>
        </p:sp>
        <p:sp>
          <p:nvSpPr>
            <p:cNvPr id="1435" name="pl1435"/>
            <p:cNvSpPr/>
            <p:nvPr/>
          </p:nvSpPr>
          <p:spPr>
            <a:xfrm>
              <a:off x="6043494" y="2443296"/>
              <a:ext cx="889765" cy="27229"/>
            </a:xfrm>
            <a:custGeom>
              <a:avLst/>
              <a:pathLst>
                <a:path w="889765" h="27229">
                  <a:moveTo>
                    <a:pt x="0" y="24754"/>
                  </a:moveTo>
                  <a:lnTo>
                    <a:pt x="127109" y="27229"/>
                  </a:lnTo>
                  <a:lnTo>
                    <a:pt x="254218" y="17327"/>
                  </a:lnTo>
                  <a:lnTo>
                    <a:pt x="381328" y="9901"/>
                  </a:lnTo>
                  <a:lnTo>
                    <a:pt x="508437" y="14852"/>
                  </a:lnTo>
                  <a:lnTo>
                    <a:pt x="635546" y="24754"/>
                  </a:lnTo>
                  <a:lnTo>
                    <a:pt x="762656" y="14852"/>
                  </a:lnTo>
                  <a:lnTo>
                    <a:pt x="889765" y="0"/>
                  </a:lnTo>
                </a:path>
              </a:pathLst>
            </a:custGeom>
            <a:ln w="35231" cap="flat">
              <a:solidFill>
                <a:srgbClr val="F26A21">
                  <a:alpha val="100000"/>
                </a:srgbClr>
              </a:solidFill>
              <a:prstDash val="solid"/>
              <a:round/>
            </a:ln>
          </p:spPr>
          <p:txBody>
            <a:bodyPr/>
            <a:lstStyle/>
            <a:p/>
          </p:txBody>
        </p:sp>
        <p:sp>
          <p:nvSpPr>
            <p:cNvPr id="1436" name="pl1436"/>
            <p:cNvSpPr/>
            <p:nvPr/>
          </p:nvSpPr>
          <p:spPr>
            <a:xfrm>
              <a:off x="5999006" y="2470526"/>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437" name="tx1437"/>
            <p:cNvSpPr/>
            <p:nvPr/>
          </p:nvSpPr>
          <p:spPr>
            <a:xfrm>
              <a:off x="6013365" y="230502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438" name="tx1438"/>
            <p:cNvSpPr/>
            <p:nvPr/>
          </p:nvSpPr>
          <p:spPr>
            <a:xfrm>
              <a:off x="6140474" y="230749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39" name="tx1439"/>
            <p:cNvSpPr/>
            <p:nvPr/>
          </p:nvSpPr>
          <p:spPr>
            <a:xfrm>
              <a:off x="6267583" y="229759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440" name="tx1440"/>
            <p:cNvSpPr/>
            <p:nvPr/>
          </p:nvSpPr>
          <p:spPr>
            <a:xfrm>
              <a:off x="6394693" y="229017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441" name="tx1441"/>
            <p:cNvSpPr/>
            <p:nvPr/>
          </p:nvSpPr>
          <p:spPr>
            <a:xfrm>
              <a:off x="6521802" y="229512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442" name="tx1442"/>
            <p:cNvSpPr/>
            <p:nvPr/>
          </p:nvSpPr>
          <p:spPr>
            <a:xfrm>
              <a:off x="6648912" y="230502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443" name="tx1443"/>
            <p:cNvSpPr/>
            <p:nvPr/>
          </p:nvSpPr>
          <p:spPr>
            <a:xfrm>
              <a:off x="6776021" y="229512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444" name="tx1444"/>
            <p:cNvSpPr/>
            <p:nvPr/>
          </p:nvSpPr>
          <p:spPr>
            <a:xfrm>
              <a:off x="6877024" y="2280268"/>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445" name="rc1445"/>
            <p:cNvSpPr/>
            <p:nvPr/>
          </p:nvSpPr>
          <p:spPr>
            <a:xfrm>
              <a:off x="5999006" y="2831086"/>
              <a:ext cx="978742" cy="367599"/>
            </a:xfrm>
            <a:prstGeom prst="rect">
              <a:avLst/>
            </a:prstGeom>
            <a:solidFill>
              <a:srgbClr val="EBEBEB">
                <a:alpha val="100000"/>
              </a:srgbClr>
            </a:solidFill>
          </p:spPr>
          <p:txBody>
            <a:bodyPr/>
            <a:lstStyle/>
            <a:p/>
          </p:txBody>
        </p:sp>
        <p:sp>
          <p:nvSpPr>
            <p:cNvPr id="1446" name="pl1446"/>
            <p:cNvSpPr/>
            <p:nvPr/>
          </p:nvSpPr>
          <p:spPr>
            <a:xfrm>
              <a:off x="5999006" y="315350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447" name="pl1447"/>
            <p:cNvSpPr/>
            <p:nvPr/>
          </p:nvSpPr>
          <p:spPr>
            <a:xfrm>
              <a:off x="5999006" y="309162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448" name="pl1448"/>
            <p:cNvSpPr/>
            <p:nvPr/>
          </p:nvSpPr>
          <p:spPr>
            <a:xfrm>
              <a:off x="5999006" y="302973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449" name="pl1449"/>
            <p:cNvSpPr/>
            <p:nvPr/>
          </p:nvSpPr>
          <p:spPr>
            <a:xfrm>
              <a:off x="5999006" y="296785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450" name="pl1450"/>
            <p:cNvSpPr/>
            <p:nvPr/>
          </p:nvSpPr>
          <p:spPr>
            <a:xfrm>
              <a:off x="5999006" y="290596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451" name="pl1451"/>
            <p:cNvSpPr/>
            <p:nvPr/>
          </p:nvSpPr>
          <p:spPr>
            <a:xfrm>
              <a:off x="5999006" y="284408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452" name="pl1452"/>
            <p:cNvSpPr/>
            <p:nvPr/>
          </p:nvSpPr>
          <p:spPr>
            <a:xfrm>
              <a:off x="5999006" y="318445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453" name="pl1453"/>
            <p:cNvSpPr/>
            <p:nvPr/>
          </p:nvSpPr>
          <p:spPr>
            <a:xfrm>
              <a:off x="5999006" y="312256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454" name="pl1454"/>
            <p:cNvSpPr/>
            <p:nvPr/>
          </p:nvSpPr>
          <p:spPr>
            <a:xfrm>
              <a:off x="5999006" y="306068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455" name="pl1455"/>
            <p:cNvSpPr/>
            <p:nvPr/>
          </p:nvSpPr>
          <p:spPr>
            <a:xfrm>
              <a:off x="5999006" y="299879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456" name="pl1456"/>
            <p:cNvSpPr/>
            <p:nvPr/>
          </p:nvSpPr>
          <p:spPr>
            <a:xfrm>
              <a:off x="5999006" y="293691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457" name="pl1457"/>
            <p:cNvSpPr/>
            <p:nvPr/>
          </p:nvSpPr>
          <p:spPr>
            <a:xfrm>
              <a:off x="5999006" y="287502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458" name="pl1458"/>
            <p:cNvSpPr/>
            <p:nvPr/>
          </p:nvSpPr>
          <p:spPr>
            <a:xfrm>
              <a:off x="6043494"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59" name="pl1459"/>
            <p:cNvSpPr/>
            <p:nvPr/>
          </p:nvSpPr>
          <p:spPr>
            <a:xfrm>
              <a:off x="6170604"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60" name="pl1460"/>
            <p:cNvSpPr/>
            <p:nvPr/>
          </p:nvSpPr>
          <p:spPr>
            <a:xfrm>
              <a:off x="6297713"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61" name="pl1461"/>
            <p:cNvSpPr/>
            <p:nvPr/>
          </p:nvSpPr>
          <p:spPr>
            <a:xfrm>
              <a:off x="6424822"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62" name="pl1462"/>
            <p:cNvSpPr/>
            <p:nvPr/>
          </p:nvSpPr>
          <p:spPr>
            <a:xfrm>
              <a:off x="6551932"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63" name="pl1463"/>
            <p:cNvSpPr/>
            <p:nvPr/>
          </p:nvSpPr>
          <p:spPr>
            <a:xfrm>
              <a:off x="6679041"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64" name="pl1464"/>
            <p:cNvSpPr/>
            <p:nvPr/>
          </p:nvSpPr>
          <p:spPr>
            <a:xfrm>
              <a:off x="6806150"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65" name="pl1465"/>
            <p:cNvSpPr/>
            <p:nvPr/>
          </p:nvSpPr>
          <p:spPr>
            <a:xfrm>
              <a:off x="6933260"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66" name="pl1466"/>
            <p:cNvSpPr/>
            <p:nvPr/>
          </p:nvSpPr>
          <p:spPr>
            <a:xfrm>
              <a:off x="6043494" y="3115140"/>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BEBEBE">
                  <a:alpha val="69803"/>
                </a:srgbClr>
              </a:solidFill>
              <a:prstDash val="solid"/>
              <a:round/>
            </a:ln>
          </p:spPr>
          <p:txBody>
            <a:bodyPr/>
            <a:lstStyle/>
            <a:p/>
          </p:txBody>
        </p:sp>
        <p:sp>
          <p:nvSpPr>
            <p:cNvPr id="1467" name="pl1467"/>
            <p:cNvSpPr/>
            <p:nvPr/>
          </p:nvSpPr>
          <p:spPr>
            <a:xfrm>
              <a:off x="6043494" y="3100288"/>
              <a:ext cx="889765" cy="29704"/>
            </a:xfrm>
            <a:custGeom>
              <a:avLst/>
              <a:pathLst>
                <a:path w="889765" h="29704">
                  <a:moveTo>
                    <a:pt x="0" y="17327"/>
                  </a:moveTo>
                  <a:lnTo>
                    <a:pt x="127109" y="17327"/>
                  </a:lnTo>
                  <a:lnTo>
                    <a:pt x="254218" y="9901"/>
                  </a:lnTo>
                  <a:lnTo>
                    <a:pt x="381328" y="12377"/>
                  </a:lnTo>
                  <a:lnTo>
                    <a:pt x="508437" y="14852"/>
                  </a:lnTo>
                  <a:lnTo>
                    <a:pt x="635546" y="29704"/>
                  </a:lnTo>
                  <a:lnTo>
                    <a:pt x="762656" y="0"/>
                  </a:lnTo>
                  <a:lnTo>
                    <a:pt x="889765" y="17327"/>
                  </a:lnTo>
                </a:path>
              </a:pathLst>
            </a:custGeom>
            <a:ln w="40651" cap="flat">
              <a:solidFill>
                <a:srgbClr val="BEBEBE">
                  <a:alpha val="69803"/>
                </a:srgbClr>
              </a:solidFill>
              <a:prstDash val="solid"/>
              <a:round/>
            </a:ln>
          </p:spPr>
          <p:txBody>
            <a:bodyPr/>
            <a:lstStyle/>
            <a:p/>
          </p:txBody>
        </p:sp>
        <p:sp>
          <p:nvSpPr>
            <p:cNvPr id="1468" name="pl1468"/>
            <p:cNvSpPr/>
            <p:nvPr/>
          </p:nvSpPr>
          <p:spPr>
            <a:xfrm>
              <a:off x="6043494" y="3100288"/>
              <a:ext cx="889765" cy="29704"/>
            </a:xfrm>
            <a:custGeom>
              <a:avLst/>
              <a:pathLst>
                <a:path w="889765" h="29704">
                  <a:moveTo>
                    <a:pt x="0" y="17327"/>
                  </a:moveTo>
                  <a:lnTo>
                    <a:pt x="127109" y="17327"/>
                  </a:lnTo>
                  <a:lnTo>
                    <a:pt x="254218" y="9901"/>
                  </a:lnTo>
                  <a:lnTo>
                    <a:pt x="381328" y="12377"/>
                  </a:lnTo>
                  <a:lnTo>
                    <a:pt x="508437" y="14852"/>
                  </a:lnTo>
                  <a:lnTo>
                    <a:pt x="635546" y="29704"/>
                  </a:lnTo>
                  <a:lnTo>
                    <a:pt x="762656" y="0"/>
                  </a:lnTo>
                  <a:lnTo>
                    <a:pt x="889765" y="17327"/>
                  </a:lnTo>
                </a:path>
              </a:pathLst>
            </a:custGeom>
            <a:ln w="35231" cap="flat">
              <a:solidFill>
                <a:srgbClr val="BEBEBE">
                  <a:alpha val="69803"/>
                </a:srgbClr>
              </a:solidFill>
              <a:prstDash val="solid"/>
              <a:round/>
            </a:ln>
          </p:spPr>
          <p:txBody>
            <a:bodyPr/>
            <a:lstStyle/>
            <a:p/>
          </p:txBody>
        </p:sp>
        <p:sp>
          <p:nvSpPr>
            <p:cNvPr id="1469" name="pl1469"/>
            <p:cNvSpPr/>
            <p:nvPr/>
          </p:nvSpPr>
          <p:spPr>
            <a:xfrm>
              <a:off x="6043494" y="3115140"/>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6B6B6B">
                  <a:alpha val="100000"/>
                </a:srgbClr>
              </a:solidFill>
              <a:prstDash val="solid"/>
              <a:round/>
            </a:ln>
          </p:spPr>
          <p:txBody>
            <a:bodyPr/>
            <a:lstStyle/>
            <a:p/>
          </p:txBody>
        </p:sp>
        <p:sp>
          <p:nvSpPr>
            <p:cNvPr id="1470" name="pl1470"/>
            <p:cNvSpPr/>
            <p:nvPr/>
          </p:nvSpPr>
          <p:spPr>
            <a:xfrm>
              <a:off x="6043494" y="3100288"/>
              <a:ext cx="889765" cy="29704"/>
            </a:xfrm>
            <a:custGeom>
              <a:avLst/>
              <a:pathLst>
                <a:path w="889765" h="29704">
                  <a:moveTo>
                    <a:pt x="0" y="17327"/>
                  </a:moveTo>
                  <a:lnTo>
                    <a:pt x="127109" y="17327"/>
                  </a:lnTo>
                  <a:lnTo>
                    <a:pt x="254218" y="9901"/>
                  </a:lnTo>
                  <a:lnTo>
                    <a:pt x="381328" y="12377"/>
                  </a:lnTo>
                  <a:lnTo>
                    <a:pt x="508437" y="14852"/>
                  </a:lnTo>
                  <a:lnTo>
                    <a:pt x="635546" y="29704"/>
                  </a:lnTo>
                  <a:lnTo>
                    <a:pt x="762656" y="0"/>
                  </a:lnTo>
                  <a:lnTo>
                    <a:pt x="889765" y="17327"/>
                  </a:lnTo>
                </a:path>
              </a:pathLst>
            </a:custGeom>
            <a:ln w="40651" cap="flat">
              <a:solidFill>
                <a:srgbClr val="000000">
                  <a:alpha val="100000"/>
                </a:srgbClr>
              </a:solidFill>
              <a:prstDash val="solid"/>
              <a:round/>
            </a:ln>
          </p:spPr>
          <p:txBody>
            <a:bodyPr/>
            <a:lstStyle/>
            <a:p/>
          </p:txBody>
        </p:sp>
        <p:sp>
          <p:nvSpPr>
            <p:cNvPr id="1471" name="pl1471"/>
            <p:cNvSpPr/>
            <p:nvPr/>
          </p:nvSpPr>
          <p:spPr>
            <a:xfrm>
              <a:off x="6043494" y="3100288"/>
              <a:ext cx="889765" cy="29704"/>
            </a:xfrm>
            <a:custGeom>
              <a:avLst/>
              <a:pathLst>
                <a:path w="889765" h="29704">
                  <a:moveTo>
                    <a:pt x="0" y="17327"/>
                  </a:moveTo>
                  <a:lnTo>
                    <a:pt x="127109" y="17327"/>
                  </a:lnTo>
                  <a:lnTo>
                    <a:pt x="254218" y="9901"/>
                  </a:lnTo>
                  <a:lnTo>
                    <a:pt x="381328" y="12377"/>
                  </a:lnTo>
                  <a:lnTo>
                    <a:pt x="508437" y="14852"/>
                  </a:lnTo>
                  <a:lnTo>
                    <a:pt x="635546" y="29704"/>
                  </a:lnTo>
                  <a:lnTo>
                    <a:pt x="762656" y="0"/>
                  </a:lnTo>
                  <a:lnTo>
                    <a:pt x="889765" y="17327"/>
                  </a:lnTo>
                </a:path>
              </a:pathLst>
            </a:custGeom>
            <a:ln w="35231" cap="flat">
              <a:solidFill>
                <a:srgbClr val="F26A21">
                  <a:alpha val="100000"/>
                </a:srgbClr>
              </a:solidFill>
              <a:prstDash val="solid"/>
              <a:round/>
            </a:ln>
          </p:spPr>
          <p:txBody>
            <a:bodyPr/>
            <a:lstStyle/>
            <a:p/>
          </p:txBody>
        </p:sp>
        <p:sp>
          <p:nvSpPr>
            <p:cNvPr id="1472" name="pl1472"/>
            <p:cNvSpPr/>
            <p:nvPr/>
          </p:nvSpPr>
          <p:spPr>
            <a:xfrm>
              <a:off x="5999006" y="3122567"/>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473" name="tx1473"/>
            <p:cNvSpPr/>
            <p:nvPr/>
          </p:nvSpPr>
          <p:spPr>
            <a:xfrm>
              <a:off x="6013365" y="295458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474" name="tx1474"/>
            <p:cNvSpPr/>
            <p:nvPr/>
          </p:nvSpPr>
          <p:spPr>
            <a:xfrm>
              <a:off x="6140474" y="295458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475" name="tx1475"/>
            <p:cNvSpPr/>
            <p:nvPr/>
          </p:nvSpPr>
          <p:spPr>
            <a:xfrm>
              <a:off x="6267583" y="29471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476" name="tx1476"/>
            <p:cNvSpPr/>
            <p:nvPr/>
          </p:nvSpPr>
          <p:spPr>
            <a:xfrm>
              <a:off x="6394693" y="294963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477" name="tx1477"/>
            <p:cNvSpPr/>
            <p:nvPr/>
          </p:nvSpPr>
          <p:spPr>
            <a:xfrm>
              <a:off x="6521802" y="29521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478" name="tx1478"/>
            <p:cNvSpPr/>
            <p:nvPr/>
          </p:nvSpPr>
          <p:spPr>
            <a:xfrm>
              <a:off x="6630852" y="296696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479" name="tx1479"/>
            <p:cNvSpPr/>
            <p:nvPr/>
          </p:nvSpPr>
          <p:spPr>
            <a:xfrm>
              <a:off x="6776021" y="29372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480" name="tx1480"/>
            <p:cNvSpPr/>
            <p:nvPr/>
          </p:nvSpPr>
          <p:spPr>
            <a:xfrm>
              <a:off x="6903130" y="295458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481" name="rc1481"/>
            <p:cNvSpPr/>
            <p:nvPr/>
          </p:nvSpPr>
          <p:spPr>
            <a:xfrm>
              <a:off x="5999006" y="3483127"/>
              <a:ext cx="978742" cy="367599"/>
            </a:xfrm>
            <a:prstGeom prst="rect">
              <a:avLst/>
            </a:prstGeom>
            <a:solidFill>
              <a:srgbClr val="EBEBEB">
                <a:alpha val="100000"/>
              </a:srgbClr>
            </a:solidFill>
          </p:spPr>
          <p:txBody>
            <a:bodyPr/>
            <a:lstStyle/>
            <a:p/>
          </p:txBody>
        </p:sp>
        <p:sp>
          <p:nvSpPr>
            <p:cNvPr id="1482" name="pl1482"/>
            <p:cNvSpPr/>
            <p:nvPr/>
          </p:nvSpPr>
          <p:spPr>
            <a:xfrm>
              <a:off x="5999006" y="380555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483" name="pl1483"/>
            <p:cNvSpPr/>
            <p:nvPr/>
          </p:nvSpPr>
          <p:spPr>
            <a:xfrm>
              <a:off x="5999006" y="374366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484" name="pl1484"/>
            <p:cNvSpPr/>
            <p:nvPr/>
          </p:nvSpPr>
          <p:spPr>
            <a:xfrm>
              <a:off x="5999006" y="368177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485" name="pl1485"/>
            <p:cNvSpPr/>
            <p:nvPr/>
          </p:nvSpPr>
          <p:spPr>
            <a:xfrm>
              <a:off x="5999006" y="361989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486" name="pl1486"/>
            <p:cNvSpPr/>
            <p:nvPr/>
          </p:nvSpPr>
          <p:spPr>
            <a:xfrm>
              <a:off x="5999006" y="355800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487" name="pl1487"/>
            <p:cNvSpPr/>
            <p:nvPr/>
          </p:nvSpPr>
          <p:spPr>
            <a:xfrm>
              <a:off x="5999006" y="349612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488" name="pl1488"/>
            <p:cNvSpPr/>
            <p:nvPr/>
          </p:nvSpPr>
          <p:spPr>
            <a:xfrm>
              <a:off x="5999006" y="383649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489" name="pl1489"/>
            <p:cNvSpPr/>
            <p:nvPr/>
          </p:nvSpPr>
          <p:spPr>
            <a:xfrm>
              <a:off x="5999006" y="377460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490" name="pl1490"/>
            <p:cNvSpPr/>
            <p:nvPr/>
          </p:nvSpPr>
          <p:spPr>
            <a:xfrm>
              <a:off x="5999006" y="371272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491" name="pl1491"/>
            <p:cNvSpPr/>
            <p:nvPr/>
          </p:nvSpPr>
          <p:spPr>
            <a:xfrm>
              <a:off x="5999006" y="365083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492" name="pl1492"/>
            <p:cNvSpPr/>
            <p:nvPr/>
          </p:nvSpPr>
          <p:spPr>
            <a:xfrm>
              <a:off x="5999006" y="358895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493" name="pl1493"/>
            <p:cNvSpPr/>
            <p:nvPr/>
          </p:nvSpPr>
          <p:spPr>
            <a:xfrm>
              <a:off x="5999006" y="352706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494" name="pl1494"/>
            <p:cNvSpPr/>
            <p:nvPr/>
          </p:nvSpPr>
          <p:spPr>
            <a:xfrm>
              <a:off x="6043494"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95" name="pl1495"/>
            <p:cNvSpPr/>
            <p:nvPr/>
          </p:nvSpPr>
          <p:spPr>
            <a:xfrm>
              <a:off x="6170604"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96" name="pl1496"/>
            <p:cNvSpPr/>
            <p:nvPr/>
          </p:nvSpPr>
          <p:spPr>
            <a:xfrm>
              <a:off x="6297713"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97" name="pl1497"/>
            <p:cNvSpPr/>
            <p:nvPr/>
          </p:nvSpPr>
          <p:spPr>
            <a:xfrm>
              <a:off x="6424822"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98" name="pl1498"/>
            <p:cNvSpPr/>
            <p:nvPr/>
          </p:nvSpPr>
          <p:spPr>
            <a:xfrm>
              <a:off x="6551932"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99" name="pl1499"/>
            <p:cNvSpPr/>
            <p:nvPr/>
          </p:nvSpPr>
          <p:spPr>
            <a:xfrm>
              <a:off x="6679041"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00" name="pl1500"/>
            <p:cNvSpPr/>
            <p:nvPr/>
          </p:nvSpPr>
          <p:spPr>
            <a:xfrm>
              <a:off x="6806150"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01" name="pl1501"/>
            <p:cNvSpPr/>
            <p:nvPr/>
          </p:nvSpPr>
          <p:spPr>
            <a:xfrm>
              <a:off x="6933260"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02" name="pl1502"/>
            <p:cNvSpPr/>
            <p:nvPr/>
          </p:nvSpPr>
          <p:spPr>
            <a:xfrm>
              <a:off x="6043494" y="3767181"/>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BEBEBE">
                  <a:alpha val="69803"/>
                </a:srgbClr>
              </a:solidFill>
              <a:prstDash val="solid"/>
              <a:round/>
            </a:ln>
          </p:spPr>
          <p:txBody>
            <a:bodyPr/>
            <a:lstStyle/>
            <a:p/>
          </p:txBody>
        </p:sp>
        <p:sp>
          <p:nvSpPr>
            <p:cNvPr id="1503" name="pl1503"/>
            <p:cNvSpPr/>
            <p:nvPr/>
          </p:nvSpPr>
          <p:spPr>
            <a:xfrm>
              <a:off x="6043494" y="3759755"/>
              <a:ext cx="889765" cy="32180"/>
            </a:xfrm>
            <a:custGeom>
              <a:avLst/>
              <a:pathLst>
                <a:path w="889765" h="32180">
                  <a:moveTo>
                    <a:pt x="0" y="7426"/>
                  </a:moveTo>
                  <a:lnTo>
                    <a:pt x="127109" y="32180"/>
                  </a:lnTo>
                  <a:lnTo>
                    <a:pt x="254218" y="9901"/>
                  </a:lnTo>
                  <a:lnTo>
                    <a:pt x="381328" y="2475"/>
                  </a:lnTo>
                  <a:lnTo>
                    <a:pt x="508437" y="0"/>
                  </a:lnTo>
                  <a:lnTo>
                    <a:pt x="635546" y="9901"/>
                  </a:lnTo>
                  <a:lnTo>
                    <a:pt x="762656" y="7426"/>
                  </a:lnTo>
                  <a:lnTo>
                    <a:pt x="889765" y="4950"/>
                  </a:lnTo>
                </a:path>
              </a:pathLst>
            </a:custGeom>
            <a:ln w="40651" cap="flat">
              <a:solidFill>
                <a:srgbClr val="BEBEBE">
                  <a:alpha val="69803"/>
                </a:srgbClr>
              </a:solidFill>
              <a:prstDash val="solid"/>
              <a:round/>
            </a:ln>
          </p:spPr>
          <p:txBody>
            <a:bodyPr/>
            <a:lstStyle/>
            <a:p/>
          </p:txBody>
        </p:sp>
        <p:sp>
          <p:nvSpPr>
            <p:cNvPr id="1504" name="pl1504"/>
            <p:cNvSpPr/>
            <p:nvPr/>
          </p:nvSpPr>
          <p:spPr>
            <a:xfrm>
              <a:off x="6043494" y="3759755"/>
              <a:ext cx="889765" cy="32180"/>
            </a:xfrm>
            <a:custGeom>
              <a:avLst/>
              <a:pathLst>
                <a:path w="889765" h="32180">
                  <a:moveTo>
                    <a:pt x="0" y="7426"/>
                  </a:moveTo>
                  <a:lnTo>
                    <a:pt x="127109" y="32180"/>
                  </a:lnTo>
                  <a:lnTo>
                    <a:pt x="254218" y="9901"/>
                  </a:lnTo>
                  <a:lnTo>
                    <a:pt x="381328" y="2475"/>
                  </a:lnTo>
                  <a:lnTo>
                    <a:pt x="508437" y="0"/>
                  </a:lnTo>
                  <a:lnTo>
                    <a:pt x="635546" y="9901"/>
                  </a:lnTo>
                  <a:lnTo>
                    <a:pt x="762656" y="7426"/>
                  </a:lnTo>
                  <a:lnTo>
                    <a:pt x="889765" y="4950"/>
                  </a:lnTo>
                </a:path>
              </a:pathLst>
            </a:custGeom>
            <a:ln w="35231" cap="flat">
              <a:solidFill>
                <a:srgbClr val="BEBEBE">
                  <a:alpha val="69803"/>
                </a:srgbClr>
              </a:solidFill>
              <a:prstDash val="solid"/>
              <a:round/>
            </a:ln>
          </p:spPr>
          <p:txBody>
            <a:bodyPr/>
            <a:lstStyle/>
            <a:p/>
          </p:txBody>
        </p:sp>
        <p:sp>
          <p:nvSpPr>
            <p:cNvPr id="1505" name="pl1505"/>
            <p:cNvSpPr/>
            <p:nvPr/>
          </p:nvSpPr>
          <p:spPr>
            <a:xfrm>
              <a:off x="6043494" y="3767181"/>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6B6B6B">
                  <a:alpha val="100000"/>
                </a:srgbClr>
              </a:solidFill>
              <a:prstDash val="solid"/>
              <a:round/>
            </a:ln>
          </p:spPr>
          <p:txBody>
            <a:bodyPr/>
            <a:lstStyle/>
            <a:p/>
          </p:txBody>
        </p:sp>
        <p:sp>
          <p:nvSpPr>
            <p:cNvPr id="1506" name="pl1506"/>
            <p:cNvSpPr/>
            <p:nvPr/>
          </p:nvSpPr>
          <p:spPr>
            <a:xfrm>
              <a:off x="6043494" y="3759755"/>
              <a:ext cx="889765" cy="32180"/>
            </a:xfrm>
            <a:custGeom>
              <a:avLst/>
              <a:pathLst>
                <a:path w="889765" h="32180">
                  <a:moveTo>
                    <a:pt x="0" y="7426"/>
                  </a:moveTo>
                  <a:lnTo>
                    <a:pt x="127109" y="32180"/>
                  </a:lnTo>
                  <a:lnTo>
                    <a:pt x="254218" y="9901"/>
                  </a:lnTo>
                  <a:lnTo>
                    <a:pt x="381328" y="2475"/>
                  </a:lnTo>
                  <a:lnTo>
                    <a:pt x="508437" y="0"/>
                  </a:lnTo>
                  <a:lnTo>
                    <a:pt x="635546" y="9901"/>
                  </a:lnTo>
                  <a:lnTo>
                    <a:pt x="762656" y="7426"/>
                  </a:lnTo>
                  <a:lnTo>
                    <a:pt x="889765" y="4950"/>
                  </a:lnTo>
                </a:path>
              </a:pathLst>
            </a:custGeom>
            <a:ln w="40651" cap="flat">
              <a:solidFill>
                <a:srgbClr val="000000">
                  <a:alpha val="100000"/>
                </a:srgbClr>
              </a:solidFill>
              <a:prstDash val="solid"/>
              <a:round/>
            </a:ln>
          </p:spPr>
          <p:txBody>
            <a:bodyPr/>
            <a:lstStyle/>
            <a:p/>
          </p:txBody>
        </p:sp>
        <p:sp>
          <p:nvSpPr>
            <p:cNvPr id="1507" name="pl1507"/>
            <p:cNvSpPr/>
            <p:nvPr/>
          </p:nvSpPr>
          <p:spPr>
            <a:xfrm>
              <a:off x="6043494" y="3759755"/>
              <a:ext cx="889765" cy="32180"/>
            </a:xfrm>
            <a:custGeom>
              <a:avLst/>
              <a:pathLst>
                <a:path w="889765" h="32180">
                  <a:moveTo>
                    <a:pt x="0" y="7426"/>
                  </a:moveTo>
                  <a:lnTo>
                    <a:pt x="127109" y="32180"/>
                  </a:lnTo>
                  <a:lnTo>
                    <a:pt x="254218" y="9901"/>
                  </a:lnTo>
                  <a:lnTo>
                    <a:pt x="381328" y="2475"/>
                  </a:lnTo>
                  <a:lnTo>
                    <a:pt x="508437" y="0"/>
                  </a:lnTo>
                  <a:lnTo>
                    <a:pt x="635546" y="9901"/>
                  </a:lnTo>
                  <a:lnTo>
                    <a:pt x="762656" y="7426"/>
                  </a:lnTo>
                  <a:lnTo>
                    <a:pt x="889765" y="4950"/>
                  </a:lnTo>
                </a:path>
              </a:pathLst>
            </a:custGeom>
            <a:ln w="35231" cap="flat">
              <a:solidFill>
                <a:srgbClr val="F26A21">
                  <a:alpha val="100000"/>
                </a:srgbClr>
              </a:solidFill>
              <a:prstDash val="solid"/>
              <a:round/>
            </a:ln>
          </p:spPr>
          <p:txBody>
            <a:bodyPr/>
            <a:lstStyle/>
            <a:p/>
          </p:txBody>
        </p:sp>
        <p:sp>
          <p:nvSpPr>
            <p:cNvPr id="1508" name="pl1508"/>
            <p:cNvSpPr/>
            <p:nvPr/>
          </p:nvSpPr>
          <p:spPr>
            <a:xfrm>
              <a:off x="5999006" y="3774608"/>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509" name="tx1509"/>
            <p:cNvSpPr/>
            <p:nvPr/>
          </p:nvSpPr>
          <p:spPr>
            <a:xfrm>
              <a:off x="6013365" y="36041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510" name="tx1510"/>
            <p:cNvSpPr/>
            <p:nvPr/>
          </p:nvSpPr>
          <p:spPr>
            <a:xfrm>
              <a:off x="6122415" y="362890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511" name="tx1511"/>
            <p:cNvSpPr/>
            <p:nvPr/>
          </p:nvSpPr>
          <p:spPr>
            <a:xfrm>
              <a:off x="6267583" y="360662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512" name="tx1512"/>
            <p:cNvSpPr/>
            <p:nvPr/>
          </p:nvSpPr>
          <p:spPr>
            <a:xfrm>
              <a:off x="6394693" y="359920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513" name="tx1513"/>
            <p:cNvSpPr/>
            <p:nvPr/>
          </p:nvSpPr>
          <p:spPr>
            <a:xfrm>
              <a:off x="6521802" y="359672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514" name="tx1514"/>
            <p:cNvSpPr/>
            <p:nvPr/>
          </p:nvSpPr>
          <p:spPr>
            <a:xfrm>
              <a:off x="6648912" y="360662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515" name="tx1515"/>
            <p:cNvSpPr/>
            <p:nvPr/>
          </p:nvSpPr>
          <p:spPr>
            <a:xfrm>
              <a:off x="6776021" y="36041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516" name="tx1516"/>
            <p:cNvSpPr/>
            <p:nvPr/>
          </p:nvSpPr>
          <p:spPr>
            <a:xfrm>
              <a:off x="6903130" y="36016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517" name="rc1517"/>
            <p:cNvSpPr/>
            <p:nvPr/>
          </p:nvSpPr>
          <p:spPr>
            <a:xfrm>
              <a:off x="5999006" y="4135168"/>
              <a:ext cx="978742" cy="367599"/>
            </a:xfrm>
            <a:prstGeom prst="rect">
              <a:avLst/>
            </a:prstGeom>
            <a:solidFill>
              <a:srgbClr val="EBEBEB">
                <a:alpha val="100000"/>
              </a:srgbClr>
            </a:solidFill>
          </p:spPr>
          <p:txBody>
            <a:bodyPr/>
            <a:lstStyle/>
            <a:p/>
          </p:txBody>
        </p:sp>
        <p:sp>
          <p:nvSpPr>
            <p:cNvPr id="1518" name="pl1518"/>
            <p:cNvSpPr/>
            <p:nvPr/>
          </p:nvSpPr>
          <p:spPr>
            <a:xfrm>
              <a:off x="5999006" y="445759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19" name="pl1519"/>
            <p:cNvSpPr/>
            <p:nvPr/>
          </p:nvSpPr>
          <p:spPr>
            <a:xfrm>
              <a:off x="5999006" y="439570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20" name="pl1520"/>
            <p:cNvSpPr/>
            <p:nvPr/>
          </p:nvSpPr>
          <p:spPr>
            <a:xfrm>
              <a:off x="5999006" y="433382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21" name="pl1521"/>
            <p:cNvSpPr/>
            <p:nvPr/>
          </p:nvSpPr>
          <p:spPr>
            <a:xfrm>
              <a:off x="5999006" y="427193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22" name="pl1522"/>
            <p:cNvSpPr/>
            <p:nvPr/>
          </p:nvSpPr>
          <p:spPr>
            <a:xfrm>
              <a:off x="5999006" y="421005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23" name="pl1523"/>
            <p:cNvSpPr/>
            <p:nvPr/>
          </p:nvSpPr>
          <p:spPr>
            <a:xfrm>
              <a:off x="5999006" y="414816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24" name="pl1524"/>
            <p:cNvSpPr/>
            <p:nvPr/>
          </p:nvSpPr>
          <p:spPr>
            <a:xfrm>
              <a:off x="5999006" y="448853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525" name="pl1525"/>
            <p:cNvSpPr/>
            <p:nvPr/>
          </p:nvSpPr>
          <p:spPr>
            <a:xfrm>
              <a:off x="5999006" y="442664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526" name="pl1526"/>
            <p:cNvSpPr/>
            <p:nvPr/>
          </p:nvSpPr>
          <p:spPr>
            <a:xfrm>
              <a:off x="5999006" y="436476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527" name="pl1527"/>
            <p:cNvSpPr/>
            <p:nvPr/>
          </p:nvSpPr>
          <p:spPr>
            <a:xfrm>
              <a:off x="5999006" y="430287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528" name="pl1528"/>
            <p:cNvSpPr/>
            <p:nvPr/>
          </p:nvSpPr>
          <p:spPr>
            <a:xfrm>
              <a:off x="5999006" y="424099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529" name="pl1529"/>
            <p:cNvSpPr/>
            <p:nvPr/>
          </p:nvSpPr>
          <p:spPr>
            <a:xfrm>
              <a:off x="5999006" y="417910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530" name="pl1530"/>
            <p:cNvSpPr/>
            <p:nvPr/>
          </p:nvSpPr>
          <p:spPr>
            <a:xfrm>
              <a:off x="6043494"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31" name="pl1531"/>
            <p:cNvSpPr/>
            <p:nvPr/>
          </p:nvSpPr>
          <p:spPr>
            <a:xfrm>
              <a:off x="6170604"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32" name="pl1532"/>
            <p:cNvSpPr/>
            <p:nvPr/>
          </p:nvSpPr>
          <p:spPr>
            <a:xfrm>
              <a:off x="6297713"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33" name="pl1533"/>
            <p:cNvSpPr/>
            <p:nvPr/>
          </p:nvSpPr>
          <p:spPr>
            <a:xfrm>
              <a:off x="6424822"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34" name="pl1534"/>
            <p:cNvSpPr/>
            <p:nvPr/>
          </p:nvSpPr>
          <p:spPr>
            <a:xfrm>
              <a:off x="6551932"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35" name="pl1535"/>
            <p:cNvSpPr/>
            <p:nvPr/>
          </p:nvSpPr>
          <p:spPr>
            <a:xfrm>
              <a:off x="6679041"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36" name="pl1536"/>
            <p:cNvSpPr/>
            <p:nvPr/>
          </p:nvSpPr>
          <p:spPr>
            <a:xfrm>
              <a:off x="6806150"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37" name="pl1537"/>
            <p:cNvSpPr/>
            <p:nvPr/>
          </p:nvSpPr>
          <p:spPr>
            <a:xfrm>
              <a:off x="6933260"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38" name="pl1538"/>
            <p:cNvSpPr/>
            <p:nvPr/>
          </p:nvSpPr>
          <p:spPr>
            <a:xfrm>
              <a:off x="6043494" y="4419222"/>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BEBEBE">
                  <a:alpha val="69803"/>
                </a:srgbClr>
              </a:solidFill>
              <a:prstDash val="solid"/>
              <a:round/>
            </a:ln>
          </p:spPr>
          <p:txBody>
            <a:bodyPr/>
            <a:lstStyle/>
            <a:p/>
          </p:txBody>
        </p:sp>
        <p:sp>
          <p:nvSpPr>
            <p:cNvPr id="1539" name="pl1539"/>
            <p:cNvSpPr/>
            <p:nvPr/>
          </p:nvSpPr>
          <p:spPr>
            <a:xfrm>
              <a:off x="6043494" y="4374665"/>
              <a:ext cx="889765" cy="39606"/>
            </a:xfrm>
            <a:custGeom>
              <a:avLst/>
              <a:pathLst>
                <a:path w="889765" h="39606">
                  <a:moveTo>
                    <a:pt x="0" y="39606"/>
                  </a:moveTo>
                  <a:lnTo>
                    <a:pt x="127109" y="27229"/>
                  </a:lnTo>
                  <a:lnTo>
                    <a:pt x="254218" y="14852"/>
                  </a:lnTo>
                  <a:lnTo>
                    <a:pt x="381328" y="7426"/>
                  </a:lnTo>
                  <a:lnTo>
                    <a:pt x="508437" y="22278"/>
                  </a:lnTo>
                  <a:lnTo>
                    <a:pt x="635546" y="27229"/>
                  </a:lnTo>
                  <a:lnTo>
                    <a:pt x="762656" y="22278"/>
                  </a:lnTo>
                  <a:lnTo>
                    <a:pt x="889765" y="0"/>
                  </a:lnTo>
                </a:path>
              </a:pathLst>
            </a:custGeom>
            <a:ln w="40651" cap="flat">
              <a:solidFill>
                <a:srgbClr val="BEBEBE">
                  <a:alpha val="69803"/>
                </a:srgbClr>
              </a:solidFill>
              <a:prstDash val="solid"/>
              <a:round/>
            </a:ln>
          </p:spPr>
          <p:txBody>
            <a:bodyPr/>
            <a:lstStyle/>
            <a:p/>
          </p:txBody>
        </p:sp>
        <p:sp>
          <p:nvSpPr>
            <p:cNvPr id="1540" name="pl1540"/>
            <p:cNvSpPr/>
            <p:nvPr/>
          </p:nvSpPr>
          <p:spPr>
            <a:xfrm>
              <a:off x="6043494" y="4374665"/>
              <a:ext cx="889765" cy="39606"/>
            </a:xfrm>
            <a:custGeom>
              <a:avLst/>
              <a:pathLst>
                <a:path w="889765" h="39606">
                  <a:moveTo>
                    <a:pt x="0" y="39606"/>
                  </a:moveTo>
                  <a:lnTo>
                    <a:pt x="127109" y="27229"/>
                  </a:lnTo>
                  <a:lnTo>
                    <a:pt x="254218" y="14852"/>
                  </a:lnTo>
                  <a:lnTo>
                    <a:pt x="381328" y="7426"/>
                  </a:lnTo>
                  <a:lnTo>
                    <a:pt x="508437" y="22278"/>
                  </a:lnTo>
                  <a:lnTo>
                    <a:pt x="635546" y="27229"/>
                  </a:lnTo>
                  <a:lnTo>
                    <a:pt x="762656" y="22278"/>
                  </a:lnTo>
                  <a:lnTo>
                    <a:pt x="889765" y="0"/>
                  </a:lnTo>
                </a:path>
              </a:pathLst>
            </a:custGeom>
            <a:ln w="35231" cap="flat">
              <a:solidFill>
                <a:srgbClr val="BEBEBE">
                  <a:alpha val="69803"/>
                </a:srgbClr>
              </a:solidFill>
              <a:prstDash val="solid"/>
              <a:round/>
            </a:ln>
          </p:spPr>
          <p:txBody>
            <a:bodyPr/>
            <a:lstStyle/>
            <a:p/>
          </p:txBody>
        </p:sp>
        <p:sp>
          <p:nvSpPr>
            <p:cNvPr id="1541" name="pl1541"/>
            <p:cNvSpPr/>
            <p:nvPr/>
          </p:nvSpPr>
          <p:spPr>
            <a:xfrm>
              <a:off x="6043494" y="4419222"/>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6B6B6B">
                  <a:alpha val="100000"/>
                </a:srgbClr>
              </a:solidFill>
              <a:prstDash val="solid"/>
              <a:round/>
            </a:ln>
          </p:spPr>
          <p:txBody>
            <a:bodyPr/>
            <a:lstStyle/>
            <a:p/>
          </p:txBody>
        </p:sp>
        <p:sp>
          <p:nvSpPr>
            <p:cNvPr id="1542" name="pl1542"/>
            <p:cNvSpPr/>
            <p:nvPr/>
          </p:nvSpPr>
          <p:spPr>
            <a:xfrm>
              <a:off x="6043494" y="4374665"/>
              <a:ext cx="889765" cy="39606"/>
            </a:xfrm>
            <a:custGeom>
              <a:avLst/>
              <a:pathLst>
                <a:path w="889765" h="39606">
                  <a:moveTo>
                    <a:pt x="0" y="39606"/>
                  </a:moveTo>
                  <a:lnTo>
                    <a:pt x="127109" y="27229"/>
                  </a:lnTo>
                  <a:lnTo>
                    <a:pt x="254218" y="14852"/>
                  </a:lnTo>
                  <a:lnTo>
                    <a:pt x="381328" y="7426"/>
                  </a:lnTo>
                  <a:lnTo>
                    <a:pt x="508437" y="22278"/>
                  </a:lnTo>
                  <a:lnTo>
                    <a:pt x="635546" y="27229"/>
                  </a:lnTo>
                  <a:lnTo>
                    <a:pt x="762656" y="22278"/>
                  </a:lnTo>
                  <a:lnTo>
                    <a:pt x="889765" y="0"/>
                  </a:lnTo>
                </a:path>
              </a:pathLst>
            </a:custGeom>
            <a:ln w="40651" cap="flat">
              <a:solidFill>
                <a:srgbClr val="000000">
                  <a:alpha val="100000"/>
                </a:srgbClr>
              </a:solidFill>
              <a:prstDash val="solid"/>
              <a:round/>
            </a:ln>
          </p:spPr>
          <p:txBody>
            <a:bodyPr/>
            <a:lstStyle/>
            <a:p/>
          </p:txBody>
        </p:sp>
        <p:sp>
          <p:nvSpPr>
            <p:cNvPr id="1543" name="pl1543"/>
            <p:cNvSpPr/>
            <p:nvPr/>
          </p:nvSpPr>
          <p:spPr>
            <a:xfrm>
              <a:off x="6043494" y="4374665"/>
              <a:ext cx="889765" cy="39606"/>
            </a:xfrm>
            <a:custGeom>
              <a:avLst/>
              <a:pathLst>
                <a:path w="889765" h="39606">
                  <a:moveTo>
                    <a:pt x="0" y="39606"/>
                  </a:moveTo>
                  <a:lnTo>
                    <a:pt x="127109" y="27229"/>
                  </a:lnTo>
                  <a:lnTo>
                    <a:pt x="254218" y="14852"/>
                  </a:lnTo>
                  <a:lnTo>
                    <a:pt x="381328" y="7426"/>
                  </a:lnTo>
                  <a:lnTo>
                    <a:pt x="508437" y="22278"/>
                  </a:lnTo>
                  <a:lnTo>
                    <a:pt x="635546" y="27229"/>
                  </a:lnTo>
                  <a:lnTo>
                    <a:pt x="762656" y="22278"/>
                  </a:lnTo>
                  <a:lnTo>
                    <a:pt x="889765" y="0"/>
                  </a:lnTo>
                </a:path>
              </a:pathLst>
            </a:custGeom>
            <a:ln w="35231" cap="flat">
              <a:solidFill>
                <a:srgbClr val="F26A21">
                  <a:alpha val="100000"/>
                </a:srgbClr>
              </a:solidFill>
              <a:prstDash val="solid"/>
              <a:round/>
            </a:ln>
          </p:spPr>
          <p:txBody>
            <a:bodyPr/>
            <a:lstStyle/>
            <a:p/>
          </p:txBody>
        </p:sp>
        <p:sp>
          <p:nvSpPr>
            <p:cNvPr id="1544" name="pl1544"/>
            <p:cNvSpPr/>
            <p:nvPr/>
          </p:nvSpPr>
          <p:spPr>
            <a:xfrm>
              <a:off x="5999006" y="4426648"/>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545" name="tx1545"/>
            <p:cNvSpPr/>
            <p:nvPr/>
          </p:nvSpPr>
          <p:spPr>
            <a:xfrm>
              <a:off x="6013365" y="42512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546" name="tx1546"/>
            <p:cNvSpPr/>
            <p:nvPr/>
          </p:nvSpPr>
          <p:spPr>
            <a:xfrm>
              <a:off x="6110345" y="423886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547" name="tx1547"/>
            <p:cNvSpPr/>
            <p:nvPr/>
          </p:nvSpPr>
          <p:spPr>
            <a:xfrm>
              <a:off x="6237454" y="422648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548" name="tx1548"/>
            <p:cNvSpPr/>
            <p:nvPr/>
          </p:nvSpPr>
          <p:spPr>
            <a:xfrm>
              <a:off x="6364563" y="421906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1549" name="tx1549"/>
            <p:cNvSpPr/>
            <p:nvPr/>
          </p:nvSpPr>
          <p:spPr>
            <a:xfrm>
              <a:off x="6491673" y="423391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550" name="tx1550"/>
            <p:cNvSpPr/>
            <p:nvPr/>
          </p:nvSpPr>
          <p:spPr>
            <a:xfrm>
              <a:off x="6618782" y="423886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551" name="tx1551"/>
            <p:cNvSpPr/>
            <p:nvPr/>
          </p:nvSpPr>
          <p:spPr>
            <a:xfrm>
              <a:off x="6745891" y="423391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552" name="tx1552"/>
            <p:cNvSpPr/>
            <p:nvPr/>
          </p:nvSpPr>
          <p:spPr>
            <a:xfrm>
              <a:off x="6873001" y="421163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1553" name="rc1553"/>
            <p:cNvSpPr/>
            <p:nvPr/>
          </p:nvSpPr>
          <p:spPr>
            <a:xfrm>
              <a:off x="5999006" y="4787209"/>
              <a:ext cx="978742" cy="367599"/>
            </a:xfrm>
            <a:prstGeom prst="rect">
              <a:avLst/>
            </a:prstGeom>
            <a:solidFill>
              <a:srgbClr val="EBEBEB">
                <a:alpha val="100000"/>
              </a:srgbClr>
            </a:solidFill>
          </p:spPr>
          <p:txBody>
            <a:bodyPr/>
            <a:lstStyle/>
            <a:p/>
          </p:txBody>
        </p:sp>
        <p:sp>
          <p:nvSpPr>
            <p:cNvPr id="1554" name="pl1554"/>
            <p:cNvSpPr/>
            <p:nvPr/>
          </p:nvSpPr>
          <p:spPr>
            <a:xfrm>
              <a:off x="5999006" y="510963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55" name="pl1555"/>
            <p:cNvSpPr/>
            <p:nvPr/>
          </p:nvSpPr>
          <p:spPr>
            <a:xfrm>
              <a:off x="5999006" y="504774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56" name="pl1556"/>
            <p:cNvSpPr/>
            <p:nvPr/>
          </p:nvSpPr>
          <p:spPr>
            <a:xfrm>
              <a:off x="5999006" y="498586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57" name="pl1557"/>
            <p:cNvSpPr/>
            <p:nvPr/>
          </p:nvSpPr>
          <p:spPr>
            <a:xfrm>
              <a:off x="5999006" y="492397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58" name="pl1558"/>
            <p:cNvSpPr/>
            <p:nvPr/>
          </p:nvSpPr>
          <p:spPr>
            <a:xfrm>
              <a:off x="5999006" y="486209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59" name="pl1559"/>
            <p:cNvSpPr/>
            <p:nvPr/>
          </p:nvSpPr>
          <p:spPr>
            <a:xfrm>
              <a:off x="5999006" y="480020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60" name="pl1560"/>
            <p:cNvSpPr/>
            <p:nvPr/>
          </p:nvSpPr>
          <p:spPr>
            <a:xfrm>
              <a:off x="5999006" y="514057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561" name="pl1561"/>
            <p:cNvSpPr/>
            <p:nvPr/>
          </p:nvSpPr>
          <p:spPr>
            <a:xfrm>
              <a:off x="5999006" y="507868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562" name="pl1562"/>
            <p:cNvSpPr/>
            <p:nvPr/>
          </p:nvSpPr>
          <p:spPr>
            <a:xfrm>
              <a:off x="5999006" y="501680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563" name="pl1563"/>
            <p:cNvSpPr/>
            <p:nvPr/>
          </p:nvSpPr>
          <p:spPr>
            <a:xfrm>
              <a:off x="5999006" y="495491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564" name="pl1564"/>
            <p:cNvSpPr/>
            <p:nvPr/>
          </p:nvSpPr>
          <p:spPr>
            <a:xfrm>
              <a:off x="5999006" y="489303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565" name="pl1565"/>
            <p:cNvSpPr/>
            <p:nvPr/>
          </p:nvSpPr>
          <p:spPr>
            <a:xfrm>
              <a:off x="5999006" y="483114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566" name="pl1566"/>
            <p:cNvSpPr/>
            <p:nvPr/>
          </p:nvSpPr>
          <p:spPr>
            <a:xfrm>
              <a:off x="6043494"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67" name="pl1567"/>
            <p:cNvSpPr/>
            <p:nvPr/>
          </p:nvSpPr>
          <p:spPr>
            <a:xfrm>
              <a:off x="6170604"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68" name="pl1568"/>
            <p:cNvSpPr/>
            <p:nvPr/>
          </p:nvSpPr>
          <p:spPr>
            <a:xfrm>
              <a:off x="6297713"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69" name="pl1569"/>
            <p:cNvSpPr/>
            <p:nvPr/>
          </p:nvSpPr>
          <p:spPr>
            <a:xfrm>
              <a:off x="6424822"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70" name="pl1570"/>
            <p:cNvSpPr/>
            <p:nvPr/>
          </p:nvSpPr>
          <p:spPr>
            <a:xfrm>
              <a:off x="6551932"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71" name="pl1571"/>
            <p:cNvSpPr/>
            <p:nvPr/>
          </p:nvSpPr>
          <p:spPr>
            <a:xfrm>
              <a:off x="6679041"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72" name="pl1572"/>
            <p:cNvSpPr/>
            <p:nvPr/>
          </p:nvSpPr>
          <p:spPr>
            <a:xfrm>
              <a:off x="6806150"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73" name="pl1573"/>
            <p:cNvSpPr/>
            <p:nvPr/>
          </p:nvSpPr>
          <p:spPr>
            <a:xfrm>
              <a:off x="6933260"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74" name="pl1574"/>
            <p:cNvSpPr/>
            <p:nvPr/>
          </p:nvSpPr>
          <p:spPr>
            <a:xfrm>
              <a:off x="6043494" y="5071263"/>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BEBEBE">
                  <a:alpha val="69803"/>
                </a:srgbClr>
              </a:solidFill>
              <a:prstDash val="solid"/>
              <a:round/>
            </a:ln>
          </p:spPr>
          <p:txBody>
            <a:bodyPr/>
            <a:lstStyle/>
            <a:p/>
          </p:txBody>
        </p:sp>
        <p:sp>
          <p:nvSpPr>
            <p:cNvPr id="1575" name="pl1575"/>
            <p:cNvSpPr/>
            <p:nvPr/>
          </p:nvSpPr>
          <p:spPr>
            <a:xfrm>
              <a:off x="6043494" y="5068788"/>
              <a:ext cx="889765" cy="12377"/>
            </a:xfrm>
            <a:custGeom>
              <a:avLst/>
              <a:pathLst>
                <a:path w="889765" h="12377">
                  <a:moveTo>
                    <a:pt x="0" y="2475"/>
                  </a:moveTo>
                  <a:lnTo>
                    <a:pt x="127109" y="4950"/>
                  </a:lnTo>
                  <a:lnTo>
                    <a:pt x="254218" y="2475"/>
                  </a:lnTo>
                  <a:lnTo>
                    <a:pt x="381328" y="12377"/>
                  </a:lnTo>
                  <a:lnTo>
                    <a:pt x="508437" y="0"/>
                  </a:lnTo>
                  <a:lnTo>
                    <a:pt x="635546" y="0"/>
                  </a:lnTo>
                  <a:lnTo>
                    <a:pt x="762656" y="4950"/>
                  </a:lnTo>
                  <a:lnTo>
                    <a:pt x="889765" y="4950"/>
                  </a:lnTo>
                </a:path>
              </a:pathLst>
            </a:custGeom>
            <a:ln w="40651" cap="flat">
              <a:solidFill>
                <a:srgbClr val="BEBEBE">
                  <a:alpha val="69803"/>
                </a:srgbClr>
              </a:solidFill>
              <a:prstDash val="solid"/>
              <a:round/>
            </a:ln>
          </p:spPr>
          <p:txBody>
            <a:bodyPr/>
            <a:lstStyle/>
            <a:p/>
          </p:txBody>
        </p:sp>
        <p:sp>
          <p:nvSpPr>
            <p:cNvPr id="1576" name="pl1576"/>
            <p:cNvSpPr/>
            <p:nvPr/>
          </p:nvSpPr>
          <p:spPr>
            <a:xfrm>
              <a:off x="6043494" y="5068788"/>
              <a:ext cx="889765" cy="12377"/>
            </a:xfrm>
            <a:custGeom>
              <a:avLst/>
              <a:pathLst>
                <a:path w="889765" h="12377">
                  <a:moveTo>
                    <a:pt x="0" y="2475"/>
                  </a:moveTo>
                  <a:lnTo>
                    <a:pt x="127109" y="4950"/>
                  </a:lnTo>
                  <a:lnTo>
                    <a:pt x="254218" y="2475"/>
                  </a:lnTo>
                  <a:lnTo>
                    <a:pt x="381328" y="12377"/>
                  </a:lnTo>
                  <a:lnTo>
                    <a:pt x="508437" y="0"/>
                  </a:lnTo>
                  <a:lnTo>
                    <a:pt x="635546" y="0"/>
                  </a:lnTo>
                  <a:lnTo>
                    <a:pt x="762656" y="4950"/>
                  </a:lnTo>
                  <a:lnTo>
                    <a:pt x="889765" y="4950"/>
                  </a:lnTo>
                </a:path>
              </a:pathLst>
            </a:custGeom>
            <a:ln w="35231" cap="flat">
              <a:solidFill>
                <a:srgbClr val="BEBEBE">
                  <a:alpha val="69803"/>
                </a:srgbClr>
              </a:solidFill>
              <a:prstDash val="solid"/>
              <a:round/>
            </a:ln>
          </p:spPr>
          <p:txBody>
            <a:bodyPr/>
            <a:lstStyle/>
            <a:p/>
          </p:txBody>
        </p:sp>
        <p:sp>
          <p:nvSpPr>
            <p:cNvPr id="1577" name="pl1577"/>
            <p:cNvSpPr/>
            <p:nvPr/>
          </p:nvSpPr>
          <p:spPr>
            <a:xfrm>
              <a:off x="6043494" y="5071263"/>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6B6B6B">
                  <a:alpha val="100000"/>
                </a:srgbClr>
              </a:solidFill>
              <a:prstDash val="solid"/>
              <a:round/>
            </a:ln>
          </p:spPr>
          <p:txBody>
            <a:bodyPr/>
            <a:lstStyle/>
            <a:p/>
          </p:txBody>
        </p:sp>
        <p:sp>
          <p:nvSpPr>
            <p:cNvPr id="1578" name="pl1578"/>
            <p:cNvSpPr/>
            <p:nvPr/>
          </p:nvSpPr>
          <p:spPr>
            <a:xfrm>
              <a:off x="6043494" y="5068788"/>
              <a:ext cx="889765" cy="12377"/>
            </a:xfrm>
            <a:custGeom>
              <a:avLst/>
              <a:pathLst>
                <a:path w="889765" h="12377">
                  <a:moveTo>
                    <a:pt x="0" y="2475"/>
                  </a:moveTo>
                  <a:lnTo>
                    <a:pt x="127109" y="4950"/>
                  </a:lnTo>
                  <a:lnTo>
                    <a:pt x="254218" y="2475"/>
                  </a:lnTo>
                  <a:lnTo>
                    <a:pt x="381328" y="12377"/>
                  </a:lnTo>
                  <a:lnTo>
                    <a:pt x="508437" y="0"/>
                  </a:lnTo>
                  <a:lnTo>
                    <a:pt x="635546" y="0"/>
                  </a:lnTo>
                  <a:lnTo>
                    <a:pt x="762656" y="4950"/>
                  </a:lnTo>
                  <a:lnTo>
                    <a:pt x="889765" y="4950"/>
                  </a:lnTo>
                </a:path>
              </a:pathLst>
            </a:custGeom>
            <a:ln w="40651" cap="flat">
              <a:solidFill>
                <a:srgbClr val="000000">
                  <a:alpha val="100000"/>
                </a:srgbClr>
              </a:solidFill>
              <a:prstDash val="solid"/>
              <a:round/>
            </a:ln>
          </p:spPr>
          <p:txBody>
            <a:bodyPr/>
            <a:lstStyle/>
            <a:p/>
          </p:txBody>
        </p:sp>
        <p:sp>
          <p:nvSpPr>
            <p:cNvPr id="1579" name="pl1579"/>
            <p:cNvSpPr/>
            <p:nvPr/>
          </p:nvSpPr>
          <p:spPr>
            <a:xfrm>
              <a:off x="6043494" y="5068788"/>
              <a:ext cx="889765" cy="12377"/>
            </a:xfrm>
            <a:custGeom>
              <a:avLst/>
              <a:pathLst>
                <a:path w="889765" h="12377">
                  <a:moveTo>
                    <a:pt x="0" y="2475"/>
                  </a:moveTo>
                  <a:lnTo>
                    <a:pt x="127109" y="4950"/>
                  </a:lnTo>
                  <a:lnTo>
                    <a:pt x="254218" y="2475"/>
                  </a:lnTo>
                  <a:lnTo>
                    <a:pt x="381328" y="12377"/>
                  </a:lnTo>
                  <a:lnTo>
                    <a:pt x="508437" y="0"/>
                  </a:lnTo>
                  <a:lnTo>
                    <a:pt x="635546" y="0"/>
                  </a:lnTo>
                  <a:lnTo>
                    <a:pt x="762656" y="4950"/>
                  </a:lnTo>
                  <a:lnTo>
                    <a:pt x="889765" y="4950"/>
                  </a:lnTo>
                </a:path>
              </a:pathLst>
            </a:custGeom>
            <a:ln w="35231" cap="flat">
              <a:solidFill>
                <a:srgbClr val="F26A21">
                  <a:alpha val="100000"/>
                </a:srgbClr>
              </a:solidFill>
              <a:prstDash val="solid"/>
              <a:round/>
            </a:ln>
          </p:spPr>
          <p:txBody>
            <a:bodyPr/>
            <a:lstStyle/>
            <a:p/>
          </p:txBody>
        </p:sp>
        <p:sp>
          <p:nvSpPr>
            <p:cNvPr id="1580" name="pl1580"/>
            <p:cNvSpPr/>
            <p:nvPr/>
          </p:nvSpPr>
          <p:spPr>
            <a:xfrm>
              <a:off x="5999006" y="5078689"/>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581" name="tx1581"/>
            <p:cNvSpPr/>
            <p:nvPr/>
          </p:nvSpPr>
          <p:spPr>
            <a:xfrm>
              <a:off x="6013365" y="49082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582" name="tx1582"/>
            <p:cNvSpPr/>
            <p:nvPr/>
          </p:nvSpPr>
          <p:spPr>
            <a:xfrm>
              <a:off x="6140474" y="491071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583" name="tx1583"/>
            <p:cNvSpPr/>
            <p:nvPr/>
          </p:nvSpPr>
          <p:spPr>
            <a:xfrm>
              <a:off x="6267583" y="49082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584" name="tx1584"/>
            <p:cNvSpPr/>
            <p:nvPr/>
          </p:nvSpPr>
          <p:spPr>
            <a:xfrm>
              <a:off x="6376633" y="491813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585" name="tx1585"/>
            <p:cNvSpPr/>
            <p:nvPr/>
          </p:nvSpPr>
          <p:spPr>
            <a:xfrm>
              <a:off x="6521802" y="49057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586" name="tx1586"/>
            <p:cNvSpPr/>
            <p:nvPr/>
          </p:nvSpPr>
          <p:spPr>
            <a:xfrm>
              <a:off x="6648912" y="49057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587" name="tx1587"/>
            <p:cNvSpPr/>
            <p:nvPr/>
          </p:nvSpPr>
          <p:spPr>
            <a:xfrm>
              <a:off x="6776021" y="491071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588" name="tx1588"/>
            <p:cNvSpPr/>
            <p:nvPr/>
          </p:nvSpPr>
          <p:spPr>
            <a:xfrm>
              <a:off x="6903130" y="491071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589" name="rc1589"/>
            <p:cNvSpPr/>
            <p:nvPr/>
          </p:nvSpPr>
          <p:spPr>
            <a:xfrm>
              <a:off x="7047337" y="874964"/>
              <a:ext cx="978742" cy="367599"/>
            </a:xfrm>
            <a:prstGeom prst="rect">
              <a:avLst/>
            </a:prstGeom>
            <a:solidFill>
              <a:srgbClr val="EBEBEB">
                <a:alpha val="100000"/>
              </a:srgbClr>
            </a:solidFill>
          </p:spPr>
          <p:txBody>
            <a:bodyPr/>
            <a:lstStyle/>
            <a:p/>
          </p:txBody>
        </p:sp>
        <p:sp>
          <p:nvSpPr>
            <p:cNvPr id="1590" name="pl1590"/>
            <p:cNvSpPr/>
            <p:nvPr/>
          </p:nvSpPr>
          <p:spPr>
            <a:xfrm>
              <a:off x="7047337" y="119738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91" name="pl1591"/>
            <p:cNvSpPr/>
            <p:nvPr/>
          </p:nvSpPr>
          <p:spPr>
            <a:xfrm>
              <a:off x="7047337" y="113550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92" name="pl1592"/>
            <p:cNvSpPr/>
            <p:nvPr/>
          </p:nvSpPr>
          <p:spPr>
            <a:xfrm>
              <a:off x="7047337" y="107361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93" name="pl1593"/>
            <p:cNvSpPr/>
            <p:nvPr/>
          </p:nvSpPr>
          <p:spPr>
            <a:xfrm>
              <a:off x="7047337" y="101173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94" name="pl1594"/>
            <p:cNvSpPr/>
            <p:nvPr/>
          </p:nvSpPr>
          <p:spPr>
            <a:xfrm>
              <a:off x="7047337" y="94984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95" name="pl1595"/>
            <p:cNvSpPr/>
            <p:nvPr/>
          </p:nvSpPr>
          <p:spPr>
            <a:xfrm>
              <a:off x="7047337" y="88796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96" name="pl1596"/>
            <p:cNvSpPr/>
            <p:nvPr/>
          </p:nvSpPr>
          <p:spPr>
            <a:xfrm>
              <a:off x="7047337" y="122832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597" name="pl1597"/>
            <p:cNvSpPr/>
            <p:nvPr/>
          </p:nvSpPr>
          <p:spPr>
            <a:xfrm>
              <a:off x="7047337" y="116644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598" name="pl1598"/>
            <p:cNvSpPr/>
            <p:nvPr/>
          </p:nvSpPr>
          <p:spPr>
            <a:xfrm>
              <a:off x="7047337" y="110455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599" name="pl1599"/>
            <p:cNvSpPr/>
            <p:nvPr/>
          </p:nvSpPr>
          <p:spPr>
            <a:xfrm>
              <a:off x="7047337" y="104267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600" name="pl1600"/>
            <p:cNvSpPr/>
            <p:nvPr/>
          </p:nvSpPr>
          <p:spPr>
            <a:xfrm>
              <a:off x="7047337" y="98078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601" name="pl1601"/>
            <p:cNvSpPr/>
            <p:nvPr/>
          </p:nvSpPr>
          <p:spPr>
            <a:xfrm>
              <a:off x="7047337" y="91890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602" name="pl1602"/>
            <p:cNvSpPr/>
            <p:nvPr/>
          </p:nvSpPr>
          <p:spPr>
            <a:xfrm>
              <a:off x="7091825"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03" name="pl1603"/>
            <p:cNvSpPr/>
            <p:nvPr/>
          </p:nvSpPr>
          <p:spPr>
            <a:xfrm>
              <a:off x="7218935"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04" name="pl1604"/>
            <p:cNvSpPr/>
            <p:nvPr/>
          </p:nvSpPr>
          <p:spPr>
            <a:xfrm>
              <a:off x="7346044"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05" name="pl1605"/>
            <p:cNvSpPr/>
            <p:nvPr/>
          </p:nvSpPr>
          <p:spPr>
            <a:xfrm>
              <a:off x="7473153"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06" name="pl1606"/>
            <p:cNvSpPr/>
            <p:nvPr/>
          </p:nvSpPr>
          <p:spPr>
            <a:xfrm>
              <a:off x="7600263"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07" name="pl1607"/>
            <p:cNvSpPr/>
            <p:nvPr/>
          </p:nvSpPr>
          <p:spPr>
            <a:xfrm>
              <a:off x="7727372"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08" name="pl1608"/>
            <p:cNvSpPr/>
            <p:nvPr/>
          </p:nvSpPr>
          <p:spPr>
            <a:xfrm>
              <a:off x="7854482"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09" name="pl1609"/>
            <p:cNvSpPr/>
            <p:nvPr/>
          </p:nvSpPr>
          <p:spPr>
            <a:xfrm>
              <a:off x="7981591"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10" name="pl1610"/>
            <p:cNvSpPr/>
            <p:nvPr/>
          </p:nvSpPr>
          <p:spPr>
            <a:xfrm>
              <a:off x="7091825" y="1159018"/>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BEBEBE">
                  <a:alpha val="69803"/>
                </a:srgbClr>
              </a:solidFill>
              <a:prstDash val="solid"/>
              <a:round/>
            </a:ln>
          </p:spPr>
          <p:txBody>
            <a:bodyPr/>
            <a:lstStyle/>
            <a:p/>
          </p:txBody>
        </p:sp>
        <p:sp>
          <p:nvSpPr>
            <p:cNvPr id="1611" name="pl1611"/>
            <p:cNvSpPr/>
            <p:nvPr/>
          </p:nvSpPr>
          <p:spPr>
            <a:xfrm>
              <a:off x="7091825" y="1139214"/>
              <a:ext cx="889765" cy="49508"/>
            </a:xfrm>
            <a:custGeom>
              <a:avLst/>
              <a:pathLst>
                <a:path w="889765" h="49508">
                  <a:moveTo>
                    <a:pt x="0" y="27229"/>
                  </a:moveTo>
                  <a:lnTo>
                    <a:pt x="127109" y="19803"/>
                  </a:lnTo>
                  <a:lnTo>
                    <a:pt x="254218" y="37131"/>
                  </a:lnTo>
                  <a:lnTo>
                    <a:pt x="381328" y="14852"/>
                  </a:lnTo>
                  <a:lnTo>
                    <a:pt x="508437" y="0"/>
                  </a:lnTo>
                  <a:lnTo>
                    <a:pt x="635546" y="49508"/>
                  </a:lnTo>
                  <a:lnTo>
                    <a:pt x="762656" y="12377"/>
                  </a:lnTo>
                  <a:lnTo>
                    <a:pt x="889765" y="24754"/>
                  </a:lnTo>
                </a:path>
              </a:pathLst>
            </a:custGeom>
            <a:ln w="40651" cap="flat">
              <a:solidFill>
                <a:srgbClr val="BEBEBE">
                  <a:alpha val="69803"/>
                </a:srgbClr>
              </a:solidFill>
              <a:prstDash val="solid"/>
              <a:round/>
            </a:ln>
          </p:spPr>
          <p:txBody>
            <a:bodyPr/>
            <a:lstStyle/>
            <a:p/>
          </p:txBody>
        </p:sp>
        <p:sp>
          <p:nvSpPr>
            <p:cNvPr id="1612" name="pl1612"/>
            <p:cNvSpPr/>
            <p:nvPr/>
          </p:nvSpPr>
          <p:spPr>
            <a:xfrm>
              <a:off x="7091825" y="1139214"/>
              <a:ext cx="889765" cy="49508"/>
            </a:xfrm>
            <a:custGeom>
              <a:avLst/>
              <a:pathLst>
                <a:path w="889765" h="49508">
                  <a:moveTo>
                    <a:pt x="0" y="27229"/>
                  </a:moveTo>
                  <a:lnTo>
                    <a:pt x="127109" y="19803"/>
                  </a:lnTo>
                  <a:lnTo>
                    <a:pt x="254218" y="37131"/>
                  </a:lnTo>
                  <a:lnTo>
                    <a:pt x="381328" y="14852"/>
                  </a:lnTo>
                  <a:lnTo>
                    <a:pt x="508437" y="0"/>
                  </a:lnTo>
                  <a:lnTo>
                    <a:pt x="635546" y="49508"/>
                  </a:lnTo>
                  <a:lnTo>
                    <a:pt x="762656" y="12377"/>
                  </a:lnTo>
                  <a:lnTo>
                    <a:pt x="889765" y="24754"/>
                  </a:lnTo>
                </a:path>
              </a:pathLst>
            </a:custGeom>
            <a:ln w="35231" cap="flat">
              <a:solidFill>
                <a:srgbClr val="BEBEBE">
                  <a:alpha val="69803"/>
                </a:srgbClr>
              </a:solidFill>
              <a:prstDash val="solid"/>
              <a:round/>
            </a:ln>
          </p:spPr>
          <p:txBody>
            <a:bodyPr/>
            <a:lstStyle/>
            <a:p/>
          </p:txBody>
        </p:sp>
        <p:sp>
          <p:nvSpPr>
            <p:cNvPr id="1613" name="pl1613"/>
            <p:cNvSpPr/>
            <p:nvPr/>
          </p:nvSpPr>
          <p:spPr>
            <a:xfrm>
              <a:off x="7091825" y="1159018"/>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6B6B6B">
                  <a:alpha val="100000"/>
                </a:srgbClr>
              </a:solidFill>
              <a:prstDash val="solid"/>
              <a:round/>
            </a:ln>
          </p:spPr>
          <p:txBody>
            <a:bodyPr/>
            <a:lstStyle/>
            <a:p/>
          </p:txBody>
        </p:sp>
        <p:sp>
          <p:nvSpPr>
            <p:cNvPr id="1614" name="pl1614"/>
            <p:cNvSpPr/>
            <p:nvPr/>
          </p:nvSpPr>
          <p:spPr>
            <a:xfrm>
              <a:off x="7091825" y="1139214"/>
              <a:ext cx="889765" cy="49508"/>
            </a:xfrm>
            <a:custGeom>
              <a:avLst/>
              <a:pathLst>
                <a:path w="889765" h="49508">
                  <a:moveTo>
                    <a:pt x="0" y="27229"/>
                  </a:moveTo>
                  <a:lnTo>
                    <a:pt x="127109" y="19803"/>
                  </a:lnTo>
                  <a:lnTo>
                    <a:pt x="254218" y="37131"/>
                  </a:lnTo>
                  <a:lnTo>
                    <a:pt x="381328" y="14852"/>
                  </a:lnTo>
                  <a:lnTo>
                    <a:pt x="508437" y="0"/>
                  </a:lnTo>
                  <a:lnTo>
                    <a:pt x="635546" y="49508"/>
                  </a:lnTo>
                  <a:lnTo>
                    <a:pt x="762656" y="12377"/>
                  </a:lnTo>
                  <a:lnTo>
                    <a:pt x="889765" y="24754"/>
                  </a:lnTo>
                </a:path>
              </a:pathLst>
            </a:custGeom>
            <a:ln w="40651" cap="flat">
              <a:solidFill>
                <a:srgbClr val="000000">
                  <a:alpha val="100000"/>
                </a:srgbClr>
              </a:solidFill>
              <a:prstDash val="solid"/>
              <a:round/>
            </a:ln>
          </p:spPr>
          <p:txBody>
            <a:bodyPr/>
            <a:lstStyle/>
            <a:p/>
          </p:txBody>
        </p:sp>
        <p:sp>
          <p:nvSpPr>
            <p:cNvPr id="1615" name="pl1615"/>
            <p:cNvSpPr/>
            <p:nvPr/>
          </p:nvSpPr>
          <p:spPr>
            <a:xfrm>
              <a:off x="7091825" y="1139214"/>
              <a:ext cx="889765" cy="49508"/>
            </a:xfrm>
            <a:custGeom>
              <a:avLst/>
              <a:pathLst>
                <a:path w="889765" h="49508">
                  <a:moveTo>
                    <a:pt x="0" y="27229"/>
                  </a:moveTo>
                  <a:lnTo>
                    <a:pt x="127109" y="19803"/>
                  </a:lnTo>
                  <a:lnTo>
                    <a:pt x="254218" y="37131"/>
                  </a:lnTo>
                  <a:lnTo>
                    <a:pt x="381328" y="14852"/>
                  </a:lnTo>
                  <a:lnTo>
                    <a:pt x="508437" y="0"/>
                  </a:lnTo>
                  <a:lnTo>
                    <a:pt x="635546" y="49508"/>
                  </a:lnTo>
                  <a:lnTo>
                    <a:pt x="762656" y="12377"/>
                  </a:lnTo>
                  <a:lnTo>
                    <a:pt x="889765" y="24754"/>
                  </a:lnTo>
                </a:path>
              </a:pathLst>
            </a:custGeom>
            <a:ln w="35231" cap="flat">
              <a:solidFill>
                <a:srgbClr val="F26A21">
                  <a:alpha val="100000"/>
                </a:srgbClr>
              </a:solidFill>
              <a:prstDash val="solid"/>
              <a:round/>
            </a:ln>
          </p:spPr>
          <p:txBody>
            <a:bodyPr/>
            <a:lstStyle/>
            <a:p/>
          </p:txBody>
        </p:sp>
        <p:sp>
          <p:nvSpPr>
            <p:cNvPr id="1616" name="pl1616"/>
            <p:cNvSpPr/>
            <p:nvPr/>
          </p:nvSpPr>
          <p:spPr>
            <a:xfrm>
              <a:off x="7047337" y="1166444"/>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617" name="tx1617"/>
            <p:cNvSpPr/>
            <p:nvPr/>
          </p:nvSpPr>
          <p:spPr>
            <a:xfrm>
              <a:off x="7061696" y="100341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618" name="tx1618"/>
            <p:cNvSpPr/>
            <p:nvPr/>
          </p:nvSpPr>
          <p:spPr>
            <a:xfrm>
              <a:off x="7188805" y="995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619" name="tx1619"/>
            <p:cNvSpPr/>
            <p:nvPr/>
          </p:nvSpPr>
          <p:spPr>
            <a:xfrm>
              <a:off x="7297855" y="101331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620" name="tx1620"/>
            <p:cNvSpPr/>
            <p:nvPr/>
          </p:nvSpPr>
          <p:spPr>
            <a:xfrm>
              <a:off x="7443024" y="99103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621" name="tx1621"/>
            <p:cNvSpPr/>
            <p:nvPr/>
          </p:nvSpPr>
          <p:spPr>
            <a:xfrm>
              <a:off x="7544027" y="976186"/>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622" name="tx1622"/>
            <p:cNvSpPr/>
            <p:nvPr/>
          </p:nvSpPr>
          <p:spPr>
            <a:xfrm>
              <a:off x="7679183" y="102569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623" name="tx1623"/>
            <p:cNvSpPr/>
            <p:nvPr/>
          </p:nvSpPr>
          <p:spPr>
            <a:xfrm>
              <a:off x="7824352" y="9885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624" name="tx1624"/>
            <p:cNvSpPr/>
            <p:nvPr/>
          </p:nvSpPr>
          <p:spPr>
            <a:xfrm>
              <a:off x="7951461" y="10009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625" name="rc1625"/>
            <p:cNvSpPr/>
            <p:nvPr/>
          </p:nvSpPr>
          <p:spPr>
            <a:xfrm>
              <a:off x="7047337" y="1527005"/>
              <a:ext cx="978742" cy="367599"/>
            </a:xfrm>
            <a:prstGeom prst="rect">
              <a:avLst/>
            </a:prstGeom>
            <a:solidFill>
              <a:srgbClr val="EBEBEB">
                <a:alpha val="100000"/>
              </a:srgbClr>
            </a:solidFill>
          </p:spPr>
          <p:txBody>
            <a:bodyPr/>
            <a:lstStyle/>
            <a:p/>
          </p:txBody>
        </p:sp>
        <p:sp>
          <p:nvSpPr>
            <p:cNvPr id="1626" name="pl1626"/>
            <p:cNvSpPr/>
            <p:nvPr/>
          </p:nvSpPr>
          <p:spPr>
            <a:xfrm>
              <a:off x="7047337" y="184942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627" name="pl1627"/>
            <p:cNvSpPr/>
            <p:nvPr/>
          </p:nvSpPr>
          <p:spPr>
            <a:xfrm>
              <a:off x="7047337" y="178754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628" name="pl1628"/>
            <p:cNvSpPr/>
            <p:nvPr/>
          </p:nvSpPr>
          <p:spPr>
            <a:xfrm>
              <a:off x="7047337" y="172565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629" name="pl1629"/>
            <p:cNvSpPr/>
            <p:nvPr/>
          </p:nvSpPr>
          <p:spPr>
            <a:xfrm>
              <a:off x="7047337" y="166377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630" name="pl1630"/>
            <p:cNvSpPr/>
            <p:nvPr/>
          </p:nvSpPr>
          <p:spPr>
            <a:xfrm>
              <a:off x="7047337" y="160188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631" name="pl1631"/>
            <p:cNvSpPr/>
            <p:nvPr/>
          </p:nvSpPr>
          <p:spPr>
            <a:xfrm>
              <a:off x="7047337" y="154000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632" name="pl1632"/>
            <p:cNvSpPr/>
            <p:nvPr/>
          </p:nvSpPr>
          <p:spPr>
            <a:xfrm>
              <a:off x="7047337" y="188037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633" name="pl1633"/>
            <p:cNvSpPr/>
            <p:nvPr/>
          </p:nvSpPr>
          <p:spPr>
            <a:xfrm>
              <a:off x="7047337" y="181848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634" name="pl1634"/>
            <p:cNvSpPr/>
            <p:nvPr/>
          </p:nvSpPr>
          <p:spPr>
            <a:xfrm>
              <a:off x="7047337" y="175660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635" name="pl1635"/>
            <p:cNvSpPr/>
            <p:nvPr/>
          </p:nvSpPr>
          <p:spPr>
            <a:xfrm>
              <a:off x="7047337" y="169471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636" name="pl1636"/>
            <p:cNvSpPr/>
            <p:nvPr/>
          </p:nvSpPr>
          <p:spPr>
            <a:xfrm>
              <a:off x="7047337" y="163282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637" name="pl1637"/>
            <p:cNvSpPr/>
            <p:nvPr/>
          </p:nvSpPr>
          <p:spPr>
            <a:xfrm>
              <a:off x="7047337" y="157094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638" name="pl1638"/>
            <p:cNvSpPr/>
            <p:nvPr/>
          </p:nvSpPr>
          <p:spPr>
            <a:xfrm>
              <a:off x="7091825"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39" name="pl1639"/>
            <p:cNvSpPr/>
            <p:nvPr/>
          </p:nvSpPr>
          <p:spPr>
            <a:xfrm>
              <a:off x="7218935"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40" name="pl1640"/>
            <p:cNvSpPr/>
            <p:nvPr/>
          </p:nvSpPr>
          <p:spPr>
            <a:xfrm>
              <a:off x="7346044"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41" name="pl1641"/>
            <p:cNvSpPr/>
            <p:nvPr/>
          </p:nvSpPr>
          <p:spPr>
            <a:xfrm>
              <a:off x="7473153"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42" name="pl1642"/>
            <p:cNvSpPr/>
            <p:nvPr/>
          </p:nvSpPr>
          <p:spPr>
            <a:xfrm>
              <a:off x="7600263"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43" name="pl1643"/>
            <p:cNvSpPr/>
            <p:nvPr/>
          </p:nvSpPr>
          <p:spPr>
            <a:xfrm>
              <a:off x="7727372"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44" name="pl1644"/>
            <p:cNvSpPr/>
            <p:nvPr/>
          </p:nvSpPr>
          <p:spPr>
            <a:xfrm>
              <a:off x="7854482"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45" name="pl1645"/>
            <p:cNvSpPr/>
            <p:nvPr/>
          </p:nvSpPr>
          <p:spPr>
            <a:xfrm>
              <a:off x="7981591"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46" name="pl1646"/>
            <p:cNvSpPr/>
            <p:nvPr/>
          </p:nvSpPr>
          <p:spPr>
            <a:xfrm>
              <a:off x="7091825" y="1811059"/>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BEBEBE">
                  <a:alpha val="69803"/>
                </a:srgbClr>
              </a:solidFill>
              <a:prstDash val="solid"/>
              <a:round/>
            </a:ln>
          </p:spPr>
          <p:txBody>
            <a:bodyPr/>
            <a:lstStyle/>
            <a:p/>
          </p:txBody>
        </p:sp>
        <p:sp>
          <p:nvSpPr>
            <p:cNvPr id="1647" name="pl1647"/>
            <p:cNvSpPr/>
            <p:nvPr/>
          </p:nvSpPr>
          <p:spPr>
            <a:xfrm>
              <a:off x="7091825" y="1776403"/>
              <a:ext cx="889765" cy="24754"/>
            </a:xfrm>
            <a:custGeom>
              <a:avLst/>
              <a:pathLst>
                <a:path w="889765" h="24754">
                  <a:moveTo>
                    <a:pt x="0" y="4950"/>
                  </a:moveTo>
                  <a:lnTo>
                    <a:pt x="127109" y="24754"/>
                  </a:lnTo>
                  <a:lnTo>
                    <a:pt x="254218" y="24754"/>
                  </a:lnTo>
                  <a:lnTo>
                    <a:pt x="381328" y="24754"/>
                  </a:lnTo>
                  <a:lnTo>
                    <a:pt x="508437" y="19803"/>
                  </a:lnTo>
                  <a:lnTo>
                    <a:pt x="635546" y="4950"/>
                  </a:lnTo>
                  <a:lnTo>
                    <a:pt x="762656" y="0"/>
                  </a:lnTo>
                  <a:lnTo>
                    <a:pt x="889765" y="2475"/>
                  </a:lnTo>
                </a:path>
              </a:pathLst>
            </a:custGeom>
            <a:ln w="40651" cap="flat">
              <a:solidFill>
                <a:srgbClr val="BEBEBE">
                  <a:alpha val="69803"/>
                </a:srgbClr>
              </a:solidFill>
              <a:prstDash val="solid"/>
              <a:round/>
            </a:ln>
          </p:spPr>
          <p:txBody>
            <a:bodyPr/>
            <a:lstStyle/>
            <a:p/>
          </p:txBody>
        </p:sp>
        <p:sp>
          <p:nvSpPr>
            <p:cNvPr id="1648" name="pl1648"/>
            <p:cNvSpPr/>
            <p:nvPr/>
          </p:nvSpPr>
          <p:spPr>
            <a:xfrm>
              <a:off x="7091825" y="1776403"/>
              <a:ext cx="889765" cy="24754"/>
            </a:xfrm>
            <a:custGeom>
              <a:avLst/>
              <a:pathLst>
                <a:path w="889765" h="24754">
                  <a:moveTo>
                    <a:pt x="0" y="4950"/>
                  </a:moveTo>
                  <a:lnTo>
                    <a:pt x="127109" y="24754"/>
                  </a:lnTo>
                  <a:lnTo>
                    <a:pt x="254218" y="24754"/>
                  </a:lnTo>
                  <a:lnTo>
                    <a:pt x="381328" y="24754"/>
                  </a:lnTo>
                  <a:lnTo>
                    <a:pt x="508437" y="19803"/>
                  </a:lnTo>
                  <a:lnTo>
                    <a:pt x="635546" y="4950"/>
                  </a:lnTo>
                  <a:lnTo>
                    <a:pt x="762656" y="0"/>
                  </a:lnTo>
                  <a:lnTo>
                    <a:pt x="889765" y="2475"/>
                  </a:lnTo>
                </a:path>
              </a:pathLst>
            </a:custGeom>
            <a:ln w="35231" cap="flat">
              <a:solidFill>
                <a:srgbClr val="BEBEBE">
                  <a:alpha val="69803"/>
                </a:srgbClr>
              </a:solidFill>
              <a:prstDash val="solid"/>
              <a:round/>
            </a:ln>
          </p:spPr>
          <p:txBody>
            <a:bodyPr/>
            <a:lstStyle/>
            <a:p/>
          </p:txBody>
        </p:sp>
        <p:sp>
          <p:nvSpPr>
            <p:cNvPr id="1649" name="pl1649"/>
            <p:cNvSpPr/>
            <p:nvPr/>
          </p:nvSpPr>
          <p:spPr>
            <a:xfrm>
              <a:off x="7091825" y="1811059"/>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6B6B6B">
                  <a:alpha val="100000"/>
                </a:srgbClr>
              </a:solidFill>
              <a:prstDash val="solid"/>
              <a:round/>
            </a:ln>
          </p:spPr>
          <p:txBody>
            <a:bodyPr/>
            <a:lstStyle/>
            <a:p/>
          </p:txBody>
        </p:sp>
        <p:sp>
          <p:nvSpPr>
            <p:cNvPr id="1650" name="pl1650"/>
            <p:cNvSpPr/>
            <p:nvPr/>
          </p:nvSpPr>
          <p:spPr>
            <a:xfrm>
              <a:off x="7091825" y="1776403"/>
              <a:ext cx="889765" cy="24754"/>
            </a:xfrm>
            <a:custGeom>
              <a:avLst/>
              <a:pathLst>
                <a:path w="889765" h="24754">
                  <a:moveTo>
                    <a:pt x="0" y="4950"/>
                  </a:moveTo>
                  <a:lnTo>
                    <a:pt x="127109" y="24754"/>
                  </a:lnTo>
                  <a:lnTo>
                    <a:pt x="254218" y="24754"/>
                  </a:lnTo>
                  <a:lnTo>
                    <a:pt x="381328" y="24754"/>
                  </a:lnTo>
                  <a:lnTo>
                    <a:pt x="508437" y="19803"/>
                  </a:lnTo>
                  <a:lnTo>
                    <a:pt x="635546" y="4950"/>
                  </a:lnTo>
                  <a:lnTo>
                    <a:pt x="762656" y="0"/>
                  </a:lnTo>
                  <a:lnTo>
                    <a:pt x="889765" y="2475"/>
                  </a:lnTo>
                </a:path>
              </a:pathLst>
            </a:custGeom>
            <a:ln w="40651" cap="flat">
              <a:solidFill>
                <a:srgbClr val="000000">
                  <a:alpha val="100000"/>
                </a:srgbClr>
              </a:solidFill>
              <a:prstDash val="solid"/>
              <a:round/>
            </a:ln>
          </p:spPr>
          <p:txBody>
            <a:bodyPr/>
            <a:lstStyle/>
            <a:p/>
          </p:txBody>
        </p:sp>
        <p:sp>
          <p:nvSpPr>
            <p:cNvPr id="1651" name="pl1651"/>
            <p:cNvSpPr/>
            <p:nvPr/>
          </p:nvSpPr>
          <p:spPr>
            <a:xfrm>
              <a:off x="7091825" y="1776403"/>
              <a:ext cx="889765" cy="24754"/>
            </a:xfrm>
            <a:custGeom>
              <a:avLst/>
              <a:pathLst>
                <a:path w="889765" h="24754">
                  <a:moveTo>
                    <a:pt x="0" y="4950"/>
                  </a:moveTo>
                  <a:lnTo>
                    <a:pt x="127109" y="24754"/>
                  </a:lnTo>
                  <a:lnTo>
                    <a:pt x="254218" y="24754"/>
                  </a:lnTo>
                  <a:lnTo>
                    <a:pt x="381328" y="24754"/>
                  </a:lnTo>
                  <a:lnTo>
                    <a:pt x="508437" y="19803"/>
                  </a:lnTo>
                  <a:lnTo>
                    <a:pt x="635546" y="4950"/>
                  </a:lnTo>
                  <a:lnTo>
                    <a:pt x="762656" y="0"/>
                  </a:lnTo>
                  <a:lnTo>
                    <a:pt x="889765" y="2475"/>
                  </a:lnTo>
                </a:path>
              </a:pathLst>
            </a:custGeom>
            <a:ln w="35231" cap="flat">
              <a:solidFill>
                <a:srgbClr val="F26A21">
                  <a:alpha val="100000"/>
                </a:srgbClr>
              </a:solidFill>
              <a:prstDash val="solid"/>
              <a:round/>
            </a:ln>
          </p:spPr>
          <p:txBody>
            <a:bodyPr/>
            <a:lstStyle/>
            <a:p/>
          </p:txBody>
        </p:sp>
        <p:sp>
          <p:nvSpPr>
            <p:cNvPr id="1652" name="pl1652"/>
            <p:cNvSpPr/>
            <p:nvPr/>
          </p:nvSpPr>
          <p:spPr>
            <a:xfrm>
              <a:off x="7047337" y="1818485"/>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653" name="tx1653"/>
            <p:cNvSpPr/>
            <p:nvPr/>
          </p:nvSpPr>
          <p:spPr>
            <a:xfrm>
              <a:off x="7031566" y="161832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654" name="tx1654"/>
            <p:cNvSpPr/>
            <p:nvPr/>
          </p:nvSpPr>
          <p:spPr>
            <a:xfrm>
              <a:off x="7188805" y="16381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655" name="tx1655"/>
            <p:cNvSpPr/>
            <p:nvPr/>
          </p:nvSpPr>
          <p:spPr>
            <a:xfrm>
              <a:off x="7315915" y="16381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656" name="tx1656"/>
            <p:cNvSpPr/>
            <p:nvPr/>
          </p:nvSpPr>
          <p:spPr>
            <a:xfrm>
              <a:off x="7443024" y="16381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657" name="tx1657"/>
            <p:cNvSpPr/>
            <p:nvPr/>
          </p:nvSpPr>
          <p:spPr>
            <a:xfrm>
              <a:off x="7570133" y="16331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658" name="tx1658"/>
            <p:cNvSpPr/>
            <p:nvPr/>
          </p:nvSpPr>
          <p:spPr>
            <a:xfrm>
              <a:off x="7667113" y="161832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659" name="tx1659"/>
            <p:cNvSpPr/>
            <p:nvPr/>
          </p:nvSpPr>
          <p:spPr>
            <a:xfrm>
              <a:off x="7794223" y="161337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1660" name="tx1660"/>
            <p:cNvSpPr/>
            <p:nvPr/>
          </p:nvSpPr>
          <p:spPr>
            <a:xfrm>
              <a:off x="7921332" y="161585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1661" name="rc1661"/>
            <p:cNvSpPr/>
            <p:nvPr/>
          </p:nvSpPr>
          <p:spPr>
            <a:xfrm>
              <a:off x="7047337" y="2179046"/>
              <a:ext cx="978742" cy="367599"/>
            </a:xfrm>
            <a:prstGeom prst="rect">
              <a:avLst/>
            </a:prstGeom>
            <a:solidFill>
              <a:srgbClr val="EBEBEB">
                <a:alpha val="100000"/>
              </a:srgbClr>
            </a:solidFill>
          </p:spPr>
          <p:txBody>
            <a:bodyPr/>
            <a:lstStyle/>
            <a:p/>
          </p:txBody>
        </p:sp>
        <p:sp>
          <p:nvSpPr>
            <p:cNvPr id="1662" name="pl1662"/>
            <p:cNvSpPr/>
            <p:nvPr/>
          </p:nvSpPr>
          <p:spPr>
            <a:xfrm>
              <a:off x="7047337" y="250146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663" name="pl1663"/>
            <p:cNvSpPr/>
            <p:nvPr/>
          </p:nvSpPr>
          <p:spPr>
            <a:xfrm>
              <a:off x="7047337" y="243958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664" name="pl1664"/>
            <p:cNvSpPr/>
            <p:nvPr/>
          </p:nvSpPr>
          <p:spPr>
            <a:xfrm>
              <a:off x="7047337" y="237769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665" name="pl1665"/>
            <p:cNvSpPr/>
            <p:nvPr/>
          </p:nvSpPr>
          <p:spPr>
            <a:xfrm>
              <a:off x="7047337" y="231581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666" name="pl1666"/>
            <p:cNvSpPr/>
            <p:nvPr/>
          </p:nvSpPr>
          <p:spPr>
            <a:xfrm>
              <a:off x="7047337" y="225392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667" name="pl1667"/>
            <p:cNvSpPr/>
            <p:nvPr/>
          </p:nvSpPr>
          <p:spPr>
            <a:xfrm>
              <a:off x="7047337" y="219204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668" name="pl1668"/>
            <p:cNvSpPr/>
            <p:nvPr/>
          </p:nvSpPr>
          <p:spPr>
            <a:xfrm>
              <a:off x="7047337" y="253241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669" name="pl1669"/>
            <p:cNvSpPr/>
            <p:nvPr/>
          </p:nvSpPr>
          <p:spPr>
            <a:xfrm>
              <a:off x="7047337" y="247052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670" name="pl1670"/>
            <p:cNvSpPr/>
            <p:nvPr/>
          </p:nvSpPr>
          <p:spPr>
            <a:xfrm>
              <a:off x="7047337" y="240864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671" name="pl1671"/>
            <p:cNvSpPr/>
            <p:nvPr/>
          </p:nvSpPr>
          <p:spPr>
            <a:xfrm>
              <a:off x="7047337" y="234675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672" name="pl1672"/>
            <p:cNvSpPr/>
            <p:nvPr/>
          </p:nvSpPr>
          <p:spPr>
            <a:xfrm>
              <a:off x="7047337" y="228487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673" name="pl1673"/>
            <p:cNvSpPr/>
            <p:nvPr/>
          </p:nvSpPr>
          <p:spPr>
            <a:xfrm>
              <a:off x="7047337" y="222298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674" name="pl1674"/>
            <p:cNvSpPr/>
            <p:nvPr/>
          </p:nvSpPr>
          <p:spPr>
            <a:xfrm>
              <a:off x="7091825"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75" name="pl1675"/>
            <p:cNvSpPr/>
            <p:nvPr/>
          </p:nvSpPr>
          <p:spPr>
            <a:xfrm>
              <a:off x="7218935"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76" name="pl1676"/>
            <p:cNvSpPr/>
            <p:nvPr/>
          </p:nvSpPr>
          <p:spPr>
            <a:xfrm>
              <a:off x="7346044"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77" name="pl1677"/>
            <p:cNvSpPr/>
            <p:nvPr/>
          </p:nvSpPr>
          <p:spPr>
            <a:xfrm>
              <a:off x="7473153"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78" name="pl1678"/>
            <p:cNvSpPr/>
            <p:nvPr/>
          </p:nvSpPr>
          <p:spPr>
            <a:xfrm>
              <a:off x="7600263"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79" name="pl1679"/>
            <p:cNvSpPr/>
            <p:nvPr/>
          </p:nvSpPr>
          <p:spPr>
            <a:xfrm>
              <a:off x="7727372"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80" name="pl1680"/>
            <p:cNvSpPr/>
            <p:nvPr/>
          </p:nvSpPr>
          <p:spPr>
            <a:xfrm>
              <a:off x="7854482"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81" name="pl1681"/>
            <p:cNvSpPr/>
            <p:nvPr/>
          </p:nvSpPr>
          <p:spPr>
            <a:xfrm>
              <a:off x="7981591"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82" name="pl1682"/>
            <p:cNvSpPr/>
            <p:nvPr/>
          </p:nvSpPr>
          <p:spPr>
            <a:xfrm>
              <a:off x="7091825" y="2463100"/>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BEBEBE">
                  <a:alpha val="69803"/>
                </a:srgbClr>
              </a:solidFill>
              <a:prstDash val="solid"/>
              <a:round/>
            </a:ln>
          </p:spPr>
          <p:txBody>
            <a:bodyPr/>
            <a:lstStyle/>
            <a:p/>
          </p:txBody>
        </p:sp>
        <p:sp>
          <p:nvSpPr>
            <p:cNvPr id="1683" name="pl1683"/>
            <p:cNvSpPr/>
            <p:nvPr/>
          </p:nvSpPr>
          <p:spPr>
            <a:xfrm>
              <a:off x="7091825" y="2428444"/>
              <a:ext cx="889765" cy="54459"/>
            </a:xfrm>
            <a:custGeom>
              <a:avLst/>
              <a:pathLst>
                <a:path w="889765" h="54459">
                  <a:moveTo>
                    <a:pt x="0" y="12377"/>
                  </a:moveTo>
                  <a:lnTo>
                    <a:pt x="127109" y="42082"/>
                  </a:lnTo>
                  <a:lnTo>
                    <a:pt x="254218" y="54459"/>
                  </a:lnTo>
                  <a:lnTo>
                    <a:pt x="381328" y="0"/>
                  </a:lnTo>
                  <a:lnTo>
                    <a:pt x="508437" y="32180"/>
                  </a:lnTo>
                  <a:lnTo>
                    <a:pt x="635546" y="14852"/>
                  </a:lnTo>
                  <a:lnTo>
                    <a:pt x="762656" y="14852"/>
                  </a:lnTo>
                  <a:lnTo>
                    <a:pt x="889765" y="14852"/>
                  </a:lnTo>
                </a:path>
              </a:pathLst>
            </a:custGeom>
            <a:ln w="40651" cap="flat">
              <a:solidFill>
                <a:srgbClr val="BEBEBE">
                  <a:alpha val="69803"/>
                </a:srgbClr>
              </a:solidFill>
              <a:prstDash val="solid"/>
              <a:round/>
            </a:ln>
          </p:spPr>
          <p:txBody>
            <a:bodyPr/>
            <a:lstStyle/>
            <a:p/>
          </p:txBody>
        </p:sp>
        <p:sp>
          <p:nvSpPr>
            <p:cNvPr id="1684" name="pl1684"/>
            <p:cNvSpPr/>
            <p:nvPr/>
          </p:nvSpPr>
          <p:spPr>
            <a:xfrm>
              <a:off x="7091825" y="2428444"/>
              <a:ext cx="889765" cy="54459"/>
            </a:xfrm>
            <a:custGeom>
              <a:avLst/>
              <a:pathLst>
                <a:path w="889765" h="54459">
                  <a:moveTo>
                    <a:pt x="0" y="12377"/>
                  </a:moveTo>
                  <a:lnTo>
                    <a:pt x="127109" y="42082"/>
                  </a:lnTo>
                  <a:lnTo>
                    <a:pt x="254218" y="54459"/>
                  </a:lnTo>
                  <a:lnTo>
                    <a:pt x="381328" y="0"/>
                  </a:lnTo>
                  <a:lnTo>
                    <a:pt x="508437" y="32180"/>
                  </a:lnTo>
                  <a:lnTo>
                    <a:pt x="635546" y="14852"/>
                  </a:lnTo>
                  <a:lnTo>
                    <a:pt x="762656" y="14852"/>
                  </a:lnTo>
                  <a:lnTo>
                    <a:pt x="889765" y="14852"/>
                  </a:lnTo>
                </a:path>
              </a:pathLst>
            </a:custGeom>
            <a:ln w="35231" cap="flat">
              <a:solidFill>
                <a:srgbClr val="BEBEBE">
                  <a:alpha val="69803"/>
                </a:srgbClr>
              </a:solidFill>
              <a:prstDash val="solid"/>
              <a:round/>
            </a:ln>
          </p:spPr>
          <p:txBody>
            <a:bodyPr/>
            <a:lstStyle/>
            <a:p/>
          </p:txBody>
        </p:sp>
        <p:sp>
          <p:nvSpPr>
            <p:cNvPr id="1685" name="pl1685"/>
            <p:cNvSpPr/>
            <p:nvPr/>
          </p:nvSpPr>
          <p:spPr>
            <a:xfrm>
              <a:off x="7091825" y="2463100"/>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6B6B6B">
                  <a:alpha val="100000"/>
                </a:srgbClr>
              </a:solidFill>
              <a:prstDash val="solid"/>
              <a:round/>
            </a:ln>
          </p:spPr>
          <p:txBody>
            <a:bodyPr/>
            <a:lstStyle/>
            <a:p/>
          </p:txBody>
        </p:sp>
        <p:sp>
          <p:nvSpPr>
            <p:cNvPr id="1686" name="pl1686"/>
            <p:cNvSpPr/>
            <p:nvPr/>
          </p:nvSpPr>
          <p:spPr>
            <a:xfrm>
              <a:off x="7091825" y="2428444"/>
              <a:ext cx="889765" cy="54459"/>
            </a:xfrm>
            <a:custGeom>
              <a:avLst/>
              <a:pathLst>
                <a:path w="889765" h="54459">
                  <a:moveTo>
                    <a:pt x="0" y="12377"/>
                  </a:moveTo>
                  <a:lnTo>
                    <a:pt x="127109" y="42082"/>
                  </a:lnTo>
                  <a:lnTo>
                    <a:pt x="254218" y="54459"/>
                  </a:lnTo>
                  <a:lnTo>
                    <a:pt x="381328" y="0"/>
                  </a:lnTo>
                  <a:lnTo>
                    <a:pt x="508437" y="32180"/>
                  </a:lnTo>
                  <a:lnTo>
                    <a:pt x="635546" y="14852"/>
                  </a:lnTo>
                  <a:lnTo>
                    <a:pt x="762656" y="14852"/>
                  </a:lnTo>
                  <a:lnTo>
                    <a:pt x="889765" y="14852"/>
                  </a:lnTo>
                </a:path>
              </a:pathLst>
            </a:custGeom>
            <a:ln w="40651" cap="flat">
              <a:solidFill>
                <a:srgbClr val="000000">
                  <a:alpha val="100000"/>
                </a:srgbClr>
              </a:solidFill>
              <a:prstDash val="solid"/>
              <a:round/>
            </a:ln>
          </p:spPr>
          <p:txBody>
            <a:bodyPr/>
            <a:lstStyle/>
            <a:p/>
          </p:txBody>
        </p:sp>
        <p:sp>
          <p:nvSpPr>
            <p:cNvPr id="1687" name="pl1687"/>
            <p:cNvSpPr/>
            <p:nvPr/>
          </p:nvSpPr>
          <p:spPr>
            <a:xfrm>
              <a:off x="7091825" y="2428444"/>
              <a:ext cx="889765" cy="54459"/>
            </a:xfrm>
            <a:custGeom>
              <a:avLst/>
              <a:pathLst>
                <a:path w="889765" h="54459">
                  <a:moveTo>
                    <a:pt x="0" y="12377"/>
                  </a:moveTo>
                  <a:lnTo>
                    <a:pt x="127109" y="42082"/>
                  </a:lnTo>
                  <a:lnTo>
                    <a:pt x="254218" y="54459"/>
                  </a:lnTo>
                  <a:lnTo>
                    <a:pt x="381328" y="0"/>
                  </a:lnTo>
                  <a:lnTo>
                    <a:pt x="508437" y="32180"/>
                  </a:lnTo>
                  <a:lnTo>
                    <a:pt x="635546" y="14852"/>
                  </a:lnTo>
                  <a:lnTo>
                    <a:pt x="762656" y="14852"/>
                  </a:lnTo>
                  <a:lnTo>
                    <a:pt x="889765" y="14852"/>
                  </a:lnTo>
                </a:path>
              </a:pathLst>
            </a:custGeom>
            <a:ln w="35231" cap="flat">
              <a:solidFill>
                <a:srgbClr val="F26A21">
                  <a:alpha val="100000"/>
                </a:srgbClr>
              </a:solidFill>
              <a:prstDash val="solid"/>
              <a:round/>
            </a:ln>
          </p:spPr>
          <p:txBody>
            <a:bodyPr/>
            <a:lstStyle/>
            <a:p/>
          </p:txBody>
        </p:sp>
        <p:sp>
          <p:nvSpPr>
            <p:cNvPr id="1688" name="pl1688"/>
            <p:cNvSpPr/>
            <p:nvPr/>
          </p:nvSpPr>
          <p:spPr>
            <a:xfrm>
              <a:off x="7047337" y="2470526"/>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689" name="tx1689"/>
            <p:cNvSpPr/>
            <p:nvPr/>
          </p:nvSpPr>
          <p:spPr>
            <a:xfrm>
              <a:off x="7031566" y="22777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690" name="tx1690"/>
            <p:cNvSpPr/>
            <p:nvPr/>
          </p:nvSpPr>
          <p:spPr>
            <a:xfrm>
              <a:off x="7188805" y="230749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691" name="tx1691"/>
            <p:cNvSpPr/>
            <p:nvPr/>
          </p:nvSpPr>
          <p:spPr>
            <a:xfrm>
              <a:off x="7297855" y="231987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692" name="tx1692"/>
            <p:cNvSpPr/>
            <p:nvPr/>
          </p:nvSpPr>
          <p:spPr>
            <a:xfrm>
              <a:off x="7412895" y="226541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1693" name="tx1693"/>
            <p:cNvSpPr/>
            <p:nvPr/>
          </p:nvSpPr>
          <p:spPr>
            <a:xfrm>
              <a:off x="7570133" y="229759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694" name="tx1694"/>
            <p:cNvSpPr/>
            <p:nvPr/>
          </p:nvSpPr>
          <p:spPr>
            <a:xfrm>
              <a:off x="7671137" y="2280268"/>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695" name="tx1695"/>
            <p:cNvSpPr/>
            <p:nvPr/>
          </p:nvSpPr>
          <p:spPr>
            <a:xfrm>
              <a:off x="7798246" y="2280268"/>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696" name="tx1696"/>
            <p:cNvSpPr/>
            <p:nvPr/>
          </p:nvSpPr>
          <p:spPr>
            <a:xfrm>
              <a:off x="7925355" y="2280268"/>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697" name="rc1697"/>
            <p:cNvSpPr/>
            <p:nvPr/>
          </p:nvSpPr>
          <p:spPr>
            <a:xfrm>
              <a:off x="7047337" y="2831086"/>
              <a:ext cx="978742" cy="367599"/>
            </a:xfrm>
            <a:prstGeom prst="rect">
              <a:avLst/>
            </a:prstGeom>
            <a:solidFill>
              <a:srgbClr val="EBEBEB">
                <a:alpha val="100000"/>
              </a:srgbClr>
            </a:solidFill>
          </p:spPr>
          <p:txBody>
            <a:bodyPr/>
            <a:lstStyle/>
            <a:p/>
          </p:txBody>
        </p:sp>
        <p:sp>
          <p:nvSpPr>
            <p:cNvPr id="1698" name="pl1698"/>
            <p:cNvSpPr/>
            <p:nvPr/>
          </p:nvSpPr>
          <p:spPr>
            <a:xfrm>
              <a:off x="7047337" y="315350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699" name="pl1699"/>
            <p:cNvSpPr/>
            <p:nvPr/>
          </p:nvSpPr>
          <p:spPr>
            <a:xfrm>
              <a:off x="7047337" y="309162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700" name="pl1700"/>
            <p:cNvSpPr/>
            <p:nvPr/>
          </p:nvSpPr>
          <p:spPr>
            <a:xfrm>
              <a:off x="7047337" y="302973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701" name="pl1701"/>
            <p:cNvSpPr/>
            <p:nvPr/>
          </p:nvSpPr>
          <p:spPr>
            <a:xfrm>
              <a:off x="7047337" y="296785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702" name="pl1702"/>
            <p:cNvSpPr/>
            <p:nvPr/>
          </p:nvSpPr>
          <p:spPr>
            <a:xfrm>
              <a:off x="7047337" y="290596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703" name="pl1703"/>
            <p:cNvSpPr/>
            <p:nvPr/>
          </p:nvSpPr>
          <p:spPr>
            <a:xfrm>
              <a:off x="7047337" y="284408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704" name="pl1704"/>
            <p:cNvSpPr/>
            <p:nvPr/>
          </p:nvSpPr>
          <p:spPr>
            <a:xfrm>
              <a:off x="7047337" y="318445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705" name="pl1705"/>
            <p:cNvSpPr/>
            <p:nvPr/>
          </p:nvSpPr>
          <p:spPr>
            <a:xfrm>
              <a:off x="7047337" y="312256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706" name="pl1706"/>
            <p:cNvSpPr/>
            <p:nvPr/>
          </p:nvSpPr>
          <p:spPr>
            <a:xfrm>
              <a:off x="7047337" y="306068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707" name="pl1707"/>
            <p:cNvSpPr/>
            <p:nvPr/>
          </p:nvSpPr>
          <p:spPr>
            <a:xfrm>
              <a:off x="7047337" y="299879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708" name="pl1708"/>
            <p:cNvSpPr/>
            <p:nvPr/>
          </p:nvSpPr>
          <p:spPr>
            <a:xfrm>
              <a:off x="7047337" y="293691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709" name="pl1709"/>
            <p:cNvSpPr/>
            <p:nvPr/>
          </p:nvSpPr>
          <p:spPr>
            <a:xfrm>
              <a:off x="7047337" y="287502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710" name="pl1710"/>
            <p:cNvSpPr/>
            <p:nvPr/>
          </p:nvSpPr>
          <p:spPr>
            <a:xfrm>
              <a:off x="7091825"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11" name="pl1711"/>
            <p:cNvSpPr/>
            <p:nvPr/>
          </p:nvSpPr>
          <p:spPr>
            <a:xfrm>
              <a:off x="7218935"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12" name="pl1712"/>
            <p:cNvSpPr/>
            <p:nvPr/>
          </p:nvSpPr>
          <p:spPr>
            <a:xfrm>
              <a:off x="7346044"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13" name="pl1713"/>
            <p:cNvSpPr/>
            <p:nvPr/>
          </p:nvSpPr>
          <p:spPr>
            <a:xfrm>
              <a:off x="7473153"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14" name="pl1714"/>
            <p:cNvSpPr/>
            <p:nvPr/>
          </p:nvSpPr>
          <p:spPr>
            <a:xfrm>
              <a:off x="7600263"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15" name="pl1715"/>
            <p:cNvSpPr/>
            <p:nvPr/>
          </p:nvSpPr>
          <p:spPr>
            <a:xfrm>
              <a:off x="7727372"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16" name="pl1716"/>
            <p:cNvSpPr/>
            <p:nvPr/>
          </p:nvSpPr>
          <p:spPr>
            <a:xfrm>
              <a:off x="7854482"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17" name="pl1717"/>
            <p:cNvSpPr/>
            <p:nvPr/>
          </p:nvSpPr>
          <p:spPr>
            <a:xfrm>
              <a:off x="7981591"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18" name="pl1718"/>
            <p:cNvSpPr/>
            <p:nvPr/>
          </p:nvSpPr>
          <p:spPr>
            <a:xfrm>
              <a:off x="7091825" y="3115140"/>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BEBEBE">
                  <a:alpha val="69803"/>
                </a:srgbClr>
              </a:solidFill>
              <a:prstDash val="solid"/>
              <a:round/>
            </a:ln>
          </p:spPr>
          <p:txBody>
            <a:bodyPr/>
            <a:lstStyle/>
            <a:p/>
          </p:txBody>
        </p:sp>
        <p:sp>
          <p:nvSpPr>
            <p:cNvPr id="1719" name="pl1719"/>
            <p:cNvSpPr/>
            <p:nvPr/>
          </p:nvSpPr>
          <p:spPr>
            <a:xfrm>
              <a:off x="7091825" y="3112665"/>
              <a:ext cx="889765" cy="7426"/>
            </a:xfrm>
            <a:custGeom>
              <a:avLst/>
              <a:pathLst>
                <a:path w="889765" h="7426">
                  <a:moveTo>
                    <a:pt x="0" y="7426"/>
                  </a:moveTo>
                  <a:lnTo>
                    <a:pt x="127109" y="7426"/>
                  </a:lnTo>
                  <a:lnTo>
                    <a:pt x="254218" y="7426"/>
                  </a:lnTo>
                  <a:lnTo>
                    <a:pt x="381328" y="7426"/>
                  </a:lnTo>
                  <a:lnTo>
                    <a:pt x="508437" y="7426"/>
                  </a:lnTo>
                  <a:lnTo>
                    <a:pt x="635546" y="7426"/>
                  </a:lnTo>
                  <a:lnTo>
                    <a:pt x="762656" y="7426"/>
                  </a:lnTo>
                  <a:lnTo>
                    <a:pt x="889765" y="0"/>
                  </a:lnTo>
                </a:path>
              </a:pathLst>
            </a:custGeom>
            <a:ln w="40651" cap="flat">
              <a:solidFill>
                <a:srgbClr val="BEBEBE">
                  <a:alpha val="69803"/>
                </a:srgbClr>
              </a:solidFill>
              <a:prstDash val="solid"/>
              <a:round/>
            </a:ln>
          </p:spPr>
          <p:txBody>
            <a:bodyPr/>
            <a:lstStyle/>
            <a:p/>
          </p:txBody>
        </p:sp>
        <p:sp>
          <p:nvSpPr>
            <p:cNvPr id="1720" name="pl1720"/>
            <p:cNvSpPr/>
            <p:nvPr/>
          </p:nvSpPr>
          <p:spPr>
            <a:xfrm>
              <a:off x="7091825" y="3112665"/>
              <a:ext cx="889765" cy="7426"/>
            </a:xfrm>
            <a:custGeom>
              <a:avLst/>
              <a:pathLst>
                <a:path w="889765" h="7426">
                  <a:moveTo>
                    <a:pt x="0" y="7426"/>
                  </a:moveTo>
                  <a:lnTo>
                    <a:pt x="127109" y="7426"/>
                  </a:lnTo>
                  <a:lnTo>
                    <a:pt x="254218" y="7426"/>
                  </a:lnTo>
                  <a:lnTo>
                    <a:pt x="381328" y="7426"/>
                  </a:lnTo>
                  <a:lnTo>
                    <a:pt x="508437" y="7426"/>
                  </a:lnTo>
                  <a:lnTo>
                    <a:pt x="635546" y="7426"/>
                  </a:lnTo>
                  <a:lnTo>
                    <a:pt x="762656" y="7426"/>
                  </a:lnTo>
                  <a:lnTo>
                    <a:pt x="889765" y="0"/>
                  </a:lnTo>
                </a:path>
              </a:pathLst>
            </a:custGeom>
            <a:ln w="35231" cap="flat">
              <a:solidFill>
                <a:srgbClr val="BEBEBE">
                  <a:alpha val="69803"/>
                </a:srgbClr>
              </a:solidFill>
              <a:prstDash val="solid"/>
              <a:round/>
            </a:ln>
          </p:spPr>
          <p:txBody>
            <a:bodyPr/>
            <a:lstStyle/>
            <a:p/>
          </p:txBody>
        </p:sp>
        <p:sp>
          <p:nvSpPr>
            <p:cNvPr id="1721" name="pl1721"/>
            <p:cNvSpPr/>
            <p:nvPr/>
          </p:nvSpPr>
          <p:spPr>
            <a:xfrm>
              <a:off x="7091825" y="3115140"/>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6B6B6B">
                  <a:alpha val="100000"/>
                </a:srgbClr>
              </a:solidFill>
              <a:prstDash val="solid"/>
              <a:round/>
            </a:ln>
          </p:spPr>
          <p:txBody>
            <a:bodyPr/>
            <a:lstStyle/>
            <a:p/>
          </p:txBody>
        </p:sp>
        <p:sp>
          <p:nvSpPr>
            <p:cNvPr id="1722" name="pl1722"/>
            <p:cNvSpPr/>
            <p:nvPr/>
          </p:nvSpPr>
          <p:spPr>
            <a:xfrm>
              <a:off x="7091825" y="3112665"/>
              <a:ext cx="889765" cy="7426"/>
            </a:xfrm>
            <a:custGeom>
              <a:avLst/>
              <a:pathLst>
                <a:path w="889765" h="7426">
                  <a:moveTo>
                    <a:pt x="0" y="7426"/>
                  </a:moveTo>
                  <a:lnTo>
                    <a:pt x="127109" y="7426"/>
                  </a:lnTo>
                  <a:lnTo>
                    <a:pt x="254218" y="7426"/>
                  </a:lnTo>
                  <a:lnTo>
                    <a:pt x="381328" y="7426"/>
                  </a:lnTo>
                  <a:lnTo>
                    <a:pt x="508437" y="7426"/>
                  </a:lnTo>
                  <a:lnTo>
                    <a:pt x="635546" y="7426"/>
                  </a:lnTo>
                  <a:lnTo>
                    <a:pt x="762656" y="7426"/>
                  </a:lnTo>
                  <a:lnTo>
                    <a:pt x="889765" y="0"/>
                  </a:lnTo>
                </a:path>
              </a:pathLst>
            </a:custGeom>
            <a:ln w="40651" cap="flat">
              <a:solidFill>
                <a:srgbClr val="000000">
                  <a:alpha val="100000"/>
                </a:srgbClr>
              </a:solidFill>
              <a:prstDash val="solid"/>
              <a:round/>
            </a:ln>
          </p:spPr>
          <p:txBody>
            <a:bodyPr/>
            <a:lstStyle/>
            <a:p/>
          </p:txBody>
        </p:sp>
        <p:sp>
          <p:nvSpPr>
            <p:cNvPr id="1723" name="pl1723"/>
            <p:cNvSpPr/>
            <p:nvPr/>
          </p:nvSpPr>
          <p:spPr>
            <a:xfrm>
              <a:off x="7091825" y="3112665"/>
              <a:ext cx="889765" cy="7426"/>
            </a:xfrm>
            <a:custGeom>
              <a:avLst/>
              <a:pathLst>
                <a:path w="889765" h="7426">
                  <a:moveTo>
                    <a:pt x="0" y="7426"/>
                  </a:moveTo>
                  <a:lnTo>
                    <a:pt x="127109" y="7426"/>
                  </a:lnTo>
                  <a:lnTo>
                    <a:pt x="254218" y="7426"/>
                  </a:lnTo>
                  <a:lnTo>
                    <a:pt x="381328" y="7426"/>
                  </a:lnTo>
                  <a:lnTo>
                    <a:pt x="508437" y="7426"/>
                  </a:lnTo>
                  <a:lnTo>
                    <a:pt x="635546" y="7426"/>
                  </a:lnTo>
                  <a:lnTo>
                    <a:pt x="762656" y="7426"/>
                  </a:lnTo>
                  <a:lnTo>
                    <a:pt x="889765" y="0"/>
                  </a:lnTo>
                </a:path>
              </a:pathLst>
            </a:custGeom>
            <a:ln w="35231" cap="flat">
              <a:solidFill>
                <a:srgbClr val="F26A21">
                  <a:alpha val="100000"/>
                </a:srgbClr>
              </a:solidFill>
              <a:prstDash val="solid"/>
              <a:round/>
            </a:ln>
          </p:spPr>
          <p:txBody>
            <a:bodyPr/>
            <a:lstStyle/>
            <a:p/>
          </p:txBody>
        </p:sp>
        <p:sp>
          <p:nvSpPr>
            <p:cNvPr id="1724" name="pl1724"/>
            <p:cNvSpPr/>
            <p:nvPr/>
          </p:nvSpPr>
          <p:spPr>
            <a:xfrm>
              <a:off x="7047337" y="3122567"/>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725" name="tx1725"/>
            <p:cNvSpPr/>
            <p:nvPr/>
          </p:nvSpPr>
          <p:spPr>
            <a:xfrm>
              <a:off x="7061696" y="29570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726" name="tx1726"/>
            <p:cNvSpPr/>
            <p:nvPr/>
          </p:nvSpPr>
          <p:spPr>
            <a:xfrm>
              <a:off x="7188805" y="29570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727" name="tx1727"/>
            <p:cNvSpPr/>
            <p:nvPr/>
          </p:nvSpPr>
          <p:spPr>
            <a:xfrm>
              <a:off x="7315915" y="29570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728" name="tx1728"/>
            <p:cNvSpPr/>
            <p:nvPr/>
          </p:nvSpPr>
          <p:spPr>
            <a:xfrm>
              <a:off x="7443024" y="29570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729" name="tx1729"/>
            <p:cNvSpPr/>
            <p:nvPr/>
          </p:nvSpPr>
          <p:spPr>
            <a:xfrm>
              <a:off x="7570133" y="29570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730" name="tx1730"/>
            <p:cNvSpPr/>
            <p:nvPr/>
          </p:nvSpPr>
          <p:spPr>
            <a:xfrm>
              <a:off x="7697243" y="29570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731" name="tx1731"/>
            <p:cNvSpPr/>
            <p:nvPr/>
          </p:nvSpPr>
          <p:spPr>
            <a:xfrm>
              <a:off x="7824352" y="29570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732" name="tx1732"/>
            <p:cNvSpPr/>
            <p:nvPr/>
          </p:nvSpPr>
          <p:spPr>
            <a:xfrm>
              <a:off x="7951461" y="294963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733" name="rc1733"/>
            <p:cNvSpPr/>
            <p:nvPr/>
          </p:nvSpPr>
          <p:spPr>
            <a:xfrm>
              <a:off x="7047337" y="3483127"/>
              <a:ext cx="978742" cy="367599"/>
            </a:xfrm>
            <a:prstGeom prst="rect">
              <a:avLst/>
            </a:prstGeom>
            <a:solidFill>
              <a:srgbClr val="EBEBEB">
                <a:alpha val="100000"/>
              </a:srgbClr>
            </a:solidFill>
          </p:spPr>
          <p:txBody>
            <a:bodyPr/>
            <a:lstStyle/>
            <a:p/>
          </p:txBody>
        </p:sp>
        <p:sp>
          <p:nvSpPr>
            <p:cNvPr id="1734" name="pl1734"/>
            <p:cNvSpPr/>
            <p:nvPr/>
          </p:nvSpPr>
          <p:spPr>
            <a:xfrm>
              <a:off x="7047337" y="380555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735" name="pl1735"/>
            <p:cNvSpPr/>
            <p:nvPr/>
          </p:nvSpPr>
          <p:spPr>
            <a:xfrm>
              <a:off x="7047337" y="374366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736" name="pl1736"/>
            <p:cNvSpPr/>
            <p:nvPr/>
          </p:nvSpPr>
          <p:spPr>
            <a:xfrm>
              <a:off x="7047337" y="368177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737" name="pl1737"/>
            <p:cNvSpPr/>
            <p:nvPr/>
          </p:nvSpPr>
          <p:spPr>
            <a:xfrm>
              <a:off x="7047337" y="361989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738" name="pl1738"/>
            <p:cNvSpPr/>
            <p:nvPr/>
          </p:nvSpPr>
          <p:spPr>
            <a:xfrm>
              <a:off x="7047337" y="355800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739" name="pl1739"/>
            <p:cNvSpPr/>
            <p:nvPr/>
          </p:nvSpPr>
          <p:spPr>
            <a:xfrm>
              <a:off x="7047337" y="349612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740" name="pl1740"/>
            <p:cNvSpPr/>
            <p:nvPr/>
          </p:nvSpPr>
          <p:spPr>
            <a:xfrm>
              <a:off x="7047337" y="383649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741" name="pl1741"/>
            <p:cNvSpPr/>
            <p:nvPr/>
          </p:nvSpPr>
          <p:spPr>
            <a:xfrm>
              <a:off x="7047337" y="377460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742" name="pl1742"/>
            <p:cNvSpPr/>
            <p:nvPr/>
          </p:nvSpPr>
          <p:spPr>
            <a:xfrm>
              <a:off x="7047337" y="371272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743" name="pl1743"/>
            <p:cNvSpPr/>
            <p:nvPr/>
          </p:nvSpPr>
          <p:spPr>
            <a:xfrm>
              <a:off x="7047337" y="365083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744" name="pl1744"/>
            <p:cNvSpPr/>
            <p:nvPr/>
          </p:nvSpPr>
          <p:spPr>
            <a:xfrm>
              <a:off x="7047337" y="358895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745" name="pl1745"/>
            <p:cNvSpPr/>
            <p:nvPr/>
          </p:nvSpPr>
          <p:spPr>
            <a:xfrm>
              <a:off x="7047337" y="352706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746" name="pl1746"/>
            <p:cNvSpPr/>
            <p:nvPr/>
          </p:nvSpPr>
          <p:spPr>
            <a:xfrm>
              <a:off x="7091825"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47" name="pl1747"/>
            <p:cNvSpPr/>
            <p:nvPr/>
          </p:nvSpPr>
          <p:spPr>
            <a:xfrm>
              <a:off x="7218935"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48" name="pl1748"/>
            <p:cNvSpPr/>
            <p:nvPr/>
          </p:nvSpPr>
          <p:spPr>
            <a:xfrm>
              <a:off x="7346044"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49" name="pl1749"/>
            <p:cNvSpPr/>
            <p:nvPr/>
          </p:nvSpPr>
          <p:spPr>
            <a:xfrm>
              <a:off x="7473153"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50" name="pl1750"/>
            <p:cNvSpPr/>
            <p:nvPr/>
          </p:nvSpPr>
          <p:spPr>
            <a:xfrm>
              <a:off x="7600263"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51" name="pl1751"/>
            <p:cNvSpPr/>
            <p:nvPr/>
          </p:nvSpPr>
          <p:spPr>
            <a:xfrm>
              <a:off x="7727372"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52" name="pl1752"/>
            <p:cNvSpPr/>
            <p:nvPr/>
          </p:nvSpPr>
          <p:spPr>
            <a:xfrm>
              <a:off x="7854482"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53" name="pl1753"/>
            <p:cNvSpPr/>
            <p:nvPr/>
          </p:nvSpPr>
          <p:spPr>
            <a:xfrm>
              <a:off x="7981591"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54" name="pl1754"/>
            <p:cNvSpPr/>
            <p:nvPr/>
          </p:nvSpPr>
          <p:spPr>
            <a:xfrm>
              <a:off x="7091825" y="3767181"/>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BEBEBE">
                  <a:alpha val="69803"/>
                </a:srgbClr>
              </a:solidFill>
              <a:prstDash val="solid"/>
              <a:round/>
            </a:ln>
          </p:spPr>
          <p:txBody>
            <a:bodyPr/>
            <a:lstStyle/>
            <a:p/>
          </p:txBody>
        </p:sp>
        <p:sp>
          <p:nvSpPr>
            <p:cNvPr id="1755" name="pl1755"/>
            <p:cNvSpPr/>
            <p:nvPr/>
          </p:nvSpPr>
          <p:spPr>
            <a:xfrm>
              <a:off x="7091825" y="3767181"/>
              <a:ext cx="889765" cy="7426"/>
            </a:xfrm>
            <a:custGeom>
              <a:avLst/>
              <a:pathLst>
                <a:path w="889765" h="7426">
                  <a:moveTo>
                    <a:pt x="0" y="7426"/>
                  </a:moveTo>
                  <a:lnTo>
                    <a:pt x="127109" y="4950"/>
                  </a:lnTo>
                  <a:lnTo>
                    <a:pt x="254218" y="4950"/>
                  </a:lnTo>
                  <a:lnTo>
                    <a:pt x="381328" y="2475"/>
                  </a:lnTo>
                  <a:lnTo>
                    <a:pt x="508437" y="0"/>
                  </a:lnTo>
                  <a:lnTo>
                    <a:pt x="635546" y="2475"/>
                  </a:lnTo>
                  <a:lnTo>
                    <a:pt x="762656" y="4950"/>
                  </a:lnTo>
                  <a:lnTo>
                    <a:pt x="889765" y="7426"/>
                  </a:lnTo>
                </a:path>
              </a:pathLst>
            </a:custGeom>
            <a:ln w="40651" cap="flat">
              <a:solidFill>
                <a:srgbClr val="BEBEBE">
                  <a:alpha val="69803"/>
                </a:srgbClr>
              </a:solidFill>
              <a:prstDash val="solid"/>
              <a:round/>
            </a:ln>
          </p:spPr>
          <p:txBody>
            <a:bodyPr/>
            <a:lstStyle/>
            <a:p/>
          </p:txBody>
        </p:sp>
        <p:sp>
          <p:nvSpPr>
            <p:cNvPr id="1756" name="pl1756"/>
            <p:cNvSpPr/>
            <p:nvPr/>
          </p:nvSpPr>
          <p:spPr>
            <a:xfrm>
              <a:off x="7091825" y="3767181"/>
              <a:ext cx="889765" cy="7426"/>
            </a:xfrm>
            <a:custGeom>
              <a:avLst/>
              <a:pathLst>
                <a:path w="889765" h="7426">
                  <a:moveTo>
                    <a:pt x="0" y="7426"/>
                  </a:moveTo>
                  <a:lnTo>
                    <a:pt x="127109" y="4950"/>
                  </a:lnTo>
                  <a:lnTo>
                    <a:pt x="254218" y="4950"/>
                  </a:lnTo>
                  <a:lnTo>
                    <a:pt x="381328" y="2475"/>
                  </a:lnTo>
                  <a:lnTo>
                    <a:pt x="508437" y="0"/>
                  </a:lnTo>
                  <a:lnTo>
                    <a:pt x="635546" y="2475"/>
                  </a:lnTo>
                  <a:lnTo>
                    <a:pt x="762656" y="4950"/>
                  </a:lnTo>
                  <a:lnTo>
                    <a:pt x="889765" y="7426"/>
                  </a:lnTo>
                </a:path>
              </a:pathLst>
            </a:custGeom>
            <a:ln w="35231" cap="flat">
              <a:solidFill>
                <a:srgbClr val="BEBEBE">
                  <a:alpha val="69803"/>
                </a:srgbClr>
              </a:solidFill>
              <a:prstDash val="solid"/>
              <a:round/>
            </a:ln>
          </p:spPr>
          <p:txBody>
            <a:bodyPr/>
            <a:lstStyle/>
            <a:p/>
          </p:txBody>
        </p:sp>
        <p:sp>
          <p:nvSpPr>
            <p:cNvPr id="1757" name="pl1757"/>
            <p:cNvSpPr/>
            <p:nvPr/>
          </p:nvSpPr>
          <p:spPr>
            <a:xfrm>
              <a:off x="7091825" y="3767181"/>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6B6B6B">
                  <a:alpha val="100000"/>
                </a:srgbClr>
              </a:solidFill>
              <a:prstDash val="solid"/>
              <a:round/>
            </a:ln>
          </p:spPr>
          <p:txBody>
            <a:bodyPr/>
            <a:lstStyle/>
            <a:p/>
          </p:txBody>
        </p:sp>
        <p:sp>
          <p:nvSpPr>
            <p:cNvPr id="1758" name="pl1758"/>
            <p:cNvSpPr/>
            <p:nvPr/>
          </p:nvSpPr>
          <p:spPr>
            <a:xfrm>
              <a:off x="7091825" y="3767181"/>
              <a:ext cx="889765" cy="7426"/>
            </a:xfrm>
            <a:custGeom>
              <a:avLst/>
              <a:pathLst>
                <a:path w="889765" h="7426">
                  <a:moveTo>
                    <a:pt x="0" y="7426"/>
                  </a:moveTo>
                  <a:lnTo>
                    <a:pt x="127109" y="4950"/>
                  </a:lnTo>
                  <a:lnTo>
                    <a:pt x="254218" y="4950"/>
                  </a:lnTo>
                  <a:lnTo>
                    <a:pt x="381328" y="2475"/>
                  </a:lnTo>
                  <a:lnTo>
                    <a:pt x="508437" y="0"/>
                  </a:lnTo>
                  <a:lnTo>
                    <a:pt x="635546" y="2475"/>
                  </a:lnTo>
                  <a:lnTo>
                    <a:pt x="762656" y="4950"/>
                  </a:lnTo>
                  <a:lnTo>
                    <a:pt x="889765" y="7426"/>
                  </a:lnTo>
                </a:path>
              </a:pathLst>
            </a:custGeom>
            <a:ln w="40651" cap="flat">
              <a:solidFill>
                <a:srgbClr val="000000">
                  <a:alpha val="100000"/>
                </a:srgbClr>
              </a:solidFill>
              <a:prstDash val="solid"/>
              <a:round/>
            </a:ln>
          </p:spPr>
          <p:txBody>
            <a:bodyPr/>
            <a:lstStyle/>
            <a:p/>
          </p:txBody>
        </p:sp>
        <p:sp>
          <p:nvSpPr>
            <p:cNvPr id="1759" name="pl1759"/>
            <p:cNvSpPr/>
            <p:nvPr/>
          </p:nvSpPr>
          <p:spPr>
            <a:xfrm>
              <a:off x="7091825" y="3767181"/>
              <a:ext cx="889765" cy="7426"/>
            </a:xfrm>
            <a:custGeom>
              <a:avLst/>
              <a:pathLst>
                <a:path w="889765" h="7426">
                  <a:moveTo>
                    <a:pt x="0" y="7426"/>
                  </a:moveTo>
                  <a:lnTo>
                    <a:pt x="127109" y="4950"/>
                  </a:lnTo>
                  <a:lnTo>
                    <a:pt x="254218" y="4950"/>
                  </a:lnTo>
                  <a:lnTo>
                    <a:pt x="381328" y="2475"/>
                  </a:lnTo>
                  <a:lnTo>
                    <a:pt x="508437" y="0"/>
                  </a:lnTo>
                  <a:lnTo>
                    <a:pt x="635546" y="2475"/>
                  </a:lnTo>
                  <a:lnTo>
                    <a:pt x="762656" y="4950"/>
                  </a:lnTo>
                  <a:lnTo>
                    <a:pt x="889765" y="7426"/>
                  </a:lnTo>
                </a:path>
              </a:pathLst>
            </a:custGeom>
            <a:ln w="35231" cap="flat">
              <a:solidFill>
                <a:srgbClr val="F26A21">
                  <a:alpha val="100000"/>
                </a:srgbClr>
              </a:solidFill>
              <a:prstDash val="solid"/>
              <a:round/>
            </a:ln>
          </p:spPr>
          <p:txBody>
            <a:bodyPr/>
            <a:lstStyle/>
            <a:p/>
          </p:txBody>
        </p:sp>
        <p:sp>
          <p:nvSpPr>
            <p:cNvPr id="1760" name="pl1760"/>
            <p:cNvSpPr/>
            <p:nvPr/>
          </p:nvSpPr>
          <p:spPr>
            <a:xfrm>
              <a:off x="7047337" y="3774608"/>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761" name="tx1761"/>
            <p:cNvSpPr/>
            <p:nvPr/>
          </p:nvSpPr>
          <p:spPr>
            <a:xfrm>
              <a:off x="7061696" y="361157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62" name="tx1762"/>
            <p:cNvSpPr/>
            <p:nvPr/>
          </p:nvSpPr>
          <p:spPr>
            <a:xfrm>
              <a:off x="7188805" y="36091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763" name="tx1763"/>
            <p:cNvSpPr/>
            <p:nvPr/>
          </p:nvSpPr>
          <p:spPr>
            <a:xfrm>
              <a:off x="7315915" y="36091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764" name="tx1764"/>
            <p:cNvSpPr/>
            <p:nvPr/>
          </p:nvSpPr>
          <p:spPr>
            <a:xfrm>
              <a:off x="7443024" y="360662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765" name="tx1765"/>
            <p:cNvSpPr/>
            <p:nvPr/>
          </p:nvSpPr>
          <p:spPr>
            <a:xfrm>
              <a:off x="7570133" y="36041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766" name="tx1766"/>
            <p:cNvSpPr/>
            <p:nvPr/>
          </p:nvSpPr>
          <p:spPr>
            <a:xfrm>
              <a:off x="7697243" y="360662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767" name="tx1767"/>
            <p:cNvSpPr/>
            <p:nvPr/>
          </p:nvSpPr>
          <p:spPr>
            <a:xfrm>
              <a:off x="7824352" y="36091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768" name="tx1768"/>
            <p:cNvSpPr/>
            <p:nvPr/>
          </p:nvSpPr>
          <p:spPr>
            <a:xfrm>
              <a:off x="7951461" y="361157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69" name="rc1769"/>
            <p:cNvSpPr/>
            <p:nvPr/>
          </p:nvSpPr>
          <p:spPr>
            <a:xfrm>
              <a:off x="7047337" y="4135168"/>
              <a:ext cx="978742" cy="367599"/>
            </a:xfrm>
            <a:prstGeom prst="rect">
              <a:avLst/>
            </a:prstGeom>
            <a:solidFill>
              <a:srgbClr val="EBEBEB">
                <a:alpha val="100000"/>
              </a:srgbClr>
            </a:solidFill>
          </p:spPr>
          <p:txBody>
            <a:bodyPr/>
            <a:lstStyle/>
            <a:p/>
          </p:txBody>
        </p:sp>
        <p:sp>
          <p:nvSpPr>
            <p:cNvPr id="1770" name="pl1770"/>
            <p:cNvSpPr/>
            <p:nvPr/>
          </p:nvSpPr>
          <p:spPr>
            <a:xfrm>
              <a:off x="7047337" y="445759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771" name="pl1771"/>
            <p:cNvSpPr/>
            <p:nvPr/>
          </p:nvSpPr>
          <p:spPr>
            <a:xfrm>
              <a:off x="7047337" y="439570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772" name="pl1772"/>
            <p:cNvSpPr/>
            <p:nvPr/>
          </p:nvSpPr>
          <p:spPr>
            <a:xfrm>
              <a:off x="7047337" y="433382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773" name="pl1773"/>
            <p:cNvSpPr/>
            <p:nvPr/>
          </p:nvSpPr>
          <p:spPr>
            <a:xfrm>
              <a:off x="7047337" y="427193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774" name="pl1774"/>
            <p:cNvSpPr/>
            <p:nvPr/>
          </p:nvSpPr>
          <p:spPr>
            <a:xfrm>
              <a:off x="7047337" y="421005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775" name="pl1775"/>
            <p:cNvSpPr/>
            <p:nvPr/>
          </p:nvSpPr>
          <p:spPr>
            <a:xfrm>
              <a:off x="7047337" y="414816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776" name="pl1776"/>
            <p:cNvSpPr/>
            <p:nvPr/>
          </p:nvSpPr>
          <p:spPr>
            <a:xfrm>
              <a:off x="7047337" y="448853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777" name="pl1777"/>
            <p:cNvSpPr/>
            <p:nvPr/>
          </p:nvSpPr>
          <p:spPr>
            <a:xfrm>
              <a:off x="7047337" y="442664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778" name="pl1778"/>
            <p:cNvSpPr/>
            <p:nvPr/>
          </p:nvSpPr>
          <p:spPr>
            <a:xfrm>
              <a:off x="7047337" y="436476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779" name="pl1779"/>
            <p:cNvSpPr/>
            <p:nvPr/>
          </p:nvSpPr>
          <p:spPr>
            <a:xfrm>
              <a:off x="7047337" y="430287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780" name="pl1780"/>
            <p:cNvSpPr/>
            <p:nvPr/>
          </p:nvSpPr>
          <p:spPr>
            <a:xfrm>
              <a:off x="7047337" y="424099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781" name="pl1781"/>
            <p:cNvSpPr/>
            <p:nvPr/>
          </p:nvSpPr>
          <p:spPr>
            <a:xfrm>
              <a:off x="7047337" y="417910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782" name="pl1782"/>
            <p:cNvSpPr/>
            <p:nvPr/>
          </p:nvSpPr>
          <p:spPr>
            <a:xfrm>
              <a:off x="7091825"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83" name="pl1783"/>
            <p:cNvSpPr/>
            <p:nvPr/>
          </p:nvSpPr>
          <p:spPr>
            <a:xfrm>
              <a:off x="7218935"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84" name="pl1784"/>
            <p:cNvSpPr/>
            <p:nvPr/>
          </p:nvSpPr>
          <p:spPr>
            <a:xfrm>
              <a:off x="7346044"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85" name="pl1785"/>
            <p:cNvSpPr/>
            <p:nvPr/>
          </p:nvSpPr>
          <p:spPr>
            <a:xfrm>
              <a:off x="7473153"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86" name="pl1786"/>
            <p:cNvSpPr/>
            <p:nvPr/>
          </p:nvSpPr>
          <p:spPr>
            <a:xfrm>
              <a:off x="7600263"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87" name="pl1787"/>
            <p:cNvSpPr/>
            <p:nvPr/>
          </p:nvSpPr>
          <p:spPr>
            <a:xfrm>
              <a:off x="7727372"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88" name="pl1788"/>
            <p:cNvSpPr/>
            <p:nvPr/>
          </p:nvSpPr>
          <p:spPr>
            <a:xfrm>
              <a:off x="7854482"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89" name="pl1789"/>
            <p:cNvSpPr/>
            <p:nvPr/>
          </p:nvSpPr>
          <p:spPr>
            <a:xfrm>
              <a:off x="7981591"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90" name="pl1790"/>
            <p:cNvSpPr/>
            <p:nvPr/>
          </p:nvSpPr>
          <p:spPr>
            <a:xfrm>
              <a:off x="7091825" y="4419222"/>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BEBEBE">
                  <a:alpha val="69803"/>
                </a:srgbClr>
              </a:solidFill>
              <a:prstDash val="solid"/>
              <a:round/>
            </a:ln>
          </p:spPr>
          <p:txBody>
            <a:bodyPr/>
            <a:lstStyle/>
            <a:p/>
          </p:txBody>
        </p:sp>
        <p:sp>
          <p:nvSpPr>
            <p:cNvPr id="1791" name="pl1791"/>
            <p:cNvSpPr/>
            <p:nvPr/>
          </p:nvSpPr>
          <p:spPr>
            <a:xfrm>
              <a:off x="7091825" y="4414271"/>
              <a:ext cx="889765" cy="12377"/>
            </a:xfrm>
            <a:custGeom>
              <a:avLst/>
              <a:pathLst>
                <a:path w="889765" h="12377">
                  <a:moveTo>
                    <a:pt x="0" y="2475"/>
                  </a:moveTo>
                  <a:lnTo>
                    <a:pt x="127109" y="0"/>
                  </a:lnTo>
                  <a:lnTo>
                    <a:pt x="254218" y="0"/>
                  </a:lnTo>
                  <a:lnTo>
                    <a:pt x="381328" y="2475"/>
                  </a:lnTo>
                  <a:lnTo>
                    <a:pt x="508437" y="9901"/>
                  </a:lnTo>
                  <a:lnTo>
                    <a:pt x="635546" y="9901"/>
                  </a:lnTo>
                  <a:lnTo>
                    <a:pt x="762656" y="12377"/>
                  </a:lnTo>
                  <a:lnTo>
                    <a:pt x="889765" y="9901"/>
                  </a:lnTo>
                </a:path>
              </a:pathLst>
            </a:custGeom>
            <a:ln w="40651" cap="flat">
              <a:solidFill>
                <a:srgbClr val="BEBEBE">
                  <a:alpha val="69803"/>
                </a:srgbClr>
              </a:solidFill>
              <a:prstDash val="solid"/>
              <a:round/>
            </a:ln>
          </p:spPr>
          <p:txBody>
            <a:bodyPr/>
            <a:lstStyle/>
            <a:p/>
          </p:txBody>
        </p:sp>
        <p:sp>
          <p:nvSpPr>
            <p:cNvPr id="1792" name="pl1792"/>
            <p:cNvSpPr/>
            <p:nvPr/>
          </p:nvSpPr>
          <p:spPr>
            <a:xfrm>
              <a:off x="7091825" y="4414271"/>
              <a:ext cx="889765" cy="12377"/>
            </a:xfrm>
            <a:custGeom>
              <a:avLst/>
              <a:pathLst>
                <a:path w="889765" h="12377">
                  <a:moveTo>
                    <a:pt x="0" y="2475"/>
                  </a:moveTo>
                  <a:lnTo>
                    <a:pt x="127109" y="0"/>
                  </a:lnTo>
                  <a:lnTo>
                    <a:pt x="254218" y="0"/>
                  </a:lnTo>
                  <a:lnTo>
                    <a:pt x="381328" y="2475"/>
                  </a:lnTo>
                  <a:lnTo>
                    <a:pt x="508437" y="9901"/>
                  </a:lnTo>
                  <a:lnTo>
                    <a:pt x="635546" y="9901"/>
                  </a:lnTo>
                  <a:lnTo>
                    <a:pt x="762656" y="12377"/>
                  </a:lnTo>
                  <a:lnTo>
                    <a:pt x="889765" y="9901"/>
                  </a:lnTo>
                </a:path>
              </a:pathLst>
            </a:custGeom>
            <a:ln w="35231" cap="flat">
              <a:solidFill>
                <a:srgbClr val="BEBEBE">
                  <a:alpha val="69803"/>
                </a:srgbClr>
              </a:solidFill>
              <a:prstDash val="solid"/>
              <a:round/>
            </a:ln>
          </p:spPr>
          <p:txBody>
            <a:bodyPr/>
            <a:lstStyle/>
            <a:p/>
          </p:txBody>
        </p:sp>
        <p:sp>
          <p:nvSpPr>
            <p:cNvPr id="1793" name="pl1793"/>
            <p:cNvSpPr/>
            <p:nvPr/>
          </p:nvSpPr>
          <p:spPr>
            <a:xfrm>
              <a:off x="7091825" y="4419222"/>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6B6B6B">
                  <a:alpha val="100000"/>
                </a:srgbClr>
              </a:solidFill>
              <a:prstDash val="solid"/>
              <a:round/>
            </a:ln>
          </p:spPr>
          <p:txBody>
            <a:bodyPr/>
            <a:lstStyle/>
            <a:p/>
          </p:txBody>
        </p:sp>
        <p:sp>
          <p:nvSpPr>
            <p:cNvPr id="1794" name="pl1794"/>
            <p:cNvSpPr/>
            <p:nvPr/>
          </p:nvSpPr>
          <p:spPr>
            <a:xfrm>
              <a:off x="7091825" y="4414271"/>
              <a:ext cx="889765" cy="12377"/>
            </a:xfrm>
            <a:custGeom>
              <a:avLst/>
              <a:pathLst>
                <a:path w="889765" h="12377">
                  <a:moveTo>
                    <a:pt x="0" y="2475"/>
                  </a:moveTo>
                  <a:lnTo>
                    <a:pt x="127109" y="0"/>
                  </a:lnTo>
                  <a:lnTo>
                    <a:pt x="254218" y="0"/>
                  </a:lnTo>
                  <a:lnTo>
                    <a:pt x="381328" y="2475"/>
                  </a:lnTo>
                  <a:lnTo>
                    <a:pt x="508437" y="9901"/>
                  </a:lnTo>
                  <a:lnTo>
                    <a:pt x="635546" y="9901"/>
                  </a:lnTo>
                  <a:lnTo>
                    <a:pt x="762656" y="12377"/>
                  </a:lnTo>
                  <a:lnTo>
                    <a:pt x="889765" y="9901"/>
                  </a:lnTo>
                </a:path>
              </a:pathLst>
            </a:custGeom>
            <a:ln w="40651" cap="flat">
              <a:solidFill>
                <a:srgbClr val="000000">
                  <a:alpha val="100000"/>
                </a:srgbClr>
              </a:solidFill>
              <a:prstDash val="solid"/>
              <a:round/>
            </a:ln>
          </p:spPr>
          <p:txBody>
            <a:bodyPr/>
            <a:lstStyle/>
            <a:p/>
          </p:txBody>
        </p:sp>
        <p:sp>
          <p:nvSpPr>
            <p:cNvPr id="1795" name="pl1795"/>
            <p:cNvSpPr/>
            <p:nvPr/>
          </p:nvSpPr>
          <p:spPr>
            <a:xfrm>
              <a:off x="7091825" y="4414271"/>
              <a:ext cx="889765" cy="12377"/>
            </a:xfrm>
            <a:custGeom>
              <a:avLst/>
              <a:pathLst>
                <a:path w="889765" h="12377">
                  <a:moveTo>
                    <a:pt x="0" y="2475"/>
                  </a:moveTo>
                  <a:lnTo>
                    <a:pt x="127109" y="0"/>
                  </a:lnTo>
                  <a:lnTo>
                    <a:pt x="254218" y="0"/>
                  </a:lnTo>
                  <a:lnTo>
                    <a:pt x="381328" y="2475"/>
                  </a:lnTo>
                  <a:lnTo>
                    <a:pt x="508437" y="9901"/>
                  </a:lnTo>
                  <a:lnTo>
                    <a:pt x="635546" y="9901"/>
                  </a:lnTo>
                  <a:lnTo>
                    <a:pt x="762656" y="12377"/>
                  </a:lnTo>
                  <a:lnTo>
                    <a:pt x="889765" y="9901"/>
                  </a:lnTo>
                </a:path>
              </a:pathLst>
            </a:custGeom>
            <a:ln w="35231" cap="flat">
              <a:solidFill>
                <a:srgbClr val="F26A21">
                  <a:alpha val="100000"/>
                </a:srgbClr>
              </a:solidFill>
              <a:prstDash val="solid"/>
              <a:round/>
            </a:ln>
          </p:spPr>
          <p:txBody>
            <a:bodyPr/>
            <a:lstStyle/>
            <a:p/>
          </p:txBody>
        </p:sp>
        <p:sp>
          <p:nvSpPr>
            <p:cNvPr id="1796" name="pl1796"/>
            <p:cNvSpPr/>
            <p:nvPr/>
          </p:nvSpPr>
          <p:spPr>
            <a:xfrm>
              <a:off x="7047337" y="4426648"/>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797" name="tx1797"/>
            <p:cNvSpPr/>
            <p:nvPr/>
          </p:nvSpPr>
          <p:spPr>
            <a:xfrm>
              <a:off x="7061696" y="42537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798" name="tx1798"/>
            <p:cNvSpPr/>
            <p:nvPr/>
          </p:nvSpPr>
          <p:spPr>
            <a:xfrm>
              <a:off x="7188805" y="42512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799" name="tx1799"/>
            <p:cNvSpPr/>
            <p:nvPr/>
          </p:nvSpPr>
          <p:spPr>
            <a:xfrm>
              <a:off x="7315915" y="42512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800" name="tx1800"/>
            <p:cNvSpPr/>
            <p:nvPr/>
          </p:nvSpPr>
          <p:spPr>
            <a:xfrm>
              <a:off x="7443024" y="42537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801" name="tx1801"/>
            <p:cNvSpPr/>
            <p:nvPr/>
          </p:nvSpPr>
          <p:spPr>
            <a:xfrm>
              <a:off x="7570133" y="42611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802" name="tx1802"/>
            <p:cNvSpPr/>
            <p:nvPr/>
          </p:nvSpPr>
          <p:spPr>
            <a:xfrm>
              <a:off x="7697243" y="42611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803" name="tx1803"/>
            <p:cNvSpPr/>
            <p:nvPr/>
          </p:nvSpPr>
          <p:spPr>
            <a:xfrm>
              <a:off x="7824352" y="426362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804" name="tx1804"/>
            <p:cNvSpPr/>
            <p:nvPr/>
          </p:nvSpPr>
          <p:spPr>
            <a:xfrm>
              <a:off x="7951461" y="42611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805" name="rc1805"/>
            <p:cNvSpPr/>
            <p:nvPr/>
          </p:nvSpPr>
          <p:spPr>
            <a:xfrm>
              <a:off x="7047337" y="4787209"/>
              <a:ext cx="978742" cy="367599"/>
            </a:xfrm>
            <a:prstGeom prst="rect">
              <a:avLst/>
            </a:prstGeom>
            <a:solidFill>
              <a:srgbClr val="EBEBEB">
                <a:alpha val="100000"/>
              </a:srgbClr>
            </a:solidFill>
          </p:spPr>
          <p:txBody>
            <a:bodyPr/>
            <a:lstStyle/>
            <a:p/>
          </p:txBody>
        </p:sp>
        <p:sp>
          <p:nvSpPr>
            <p:cNvPr id="1806" name="pl1806"/>
            <p:cNvSpPr/>
            <p:nvPr/>
          </p:nvSpPr>
          <p:spPr>
            <a:xfrm>
              <a:off x="7047337" y="510963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807" name="pl1807"/>
            <p:cNvSpPr/>
            <p:nvPr/>
          </p:nvSpPr>
          <p:spPr>
            <a:xfrm>
              <a:off x="7047337" y="504774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808" name="pl1808"/>
            <p:cNvSpPr/>
            <p:nvPr/>
          </p:nvSpPr>
          <p:spPr>
            <a:xfrm>
              <a:off x="7047337" y="498586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809" name="pl1809"/>
            <p:cNvSpPr/>
            <p:nvPr/>
          </p:nvSpPr>
          <p:spPr>
            <a:xfrm>
              <a:off x="7047337" y="492397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810" name="pl1810"/>
            <p:cNvSpPr/>
            <p:nvPr/>
          </p:nvSpPr>
          <p:spPr>
            <a:xfrm>
              <a:off x="7047337" y="486209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811" name="pl1811"/>
            <p:cNvSpPr/>
            <p:nvPr/>
          </p:nvSpPr>
          <p:spPr>
            <a:xfrm>
              <a:off x="7047337" y="480020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812" name="pl1812"/>
            <p:cNvSpPr/>
            <p:nvPr/>
          </p:nvSpPr>
          <p:spPr>
            <a:xfrm>
              <a:off x="7047337" y="514057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813" name="pl1813"/>
            <p:cNvSpPr/>
            <p:nvPr/>
          </p:nvSpPr>
          <p:spPr>
            <a:xfrm>
              <a:off x="7047337" y="507868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814" name="pl1814"/>
            <p:cNvSpPr/>
            <p:nvPr/>
          </p:nvSpPr>
          <p:spPr>
            <a:xfrm>
              <a:off x="7047337" y="501680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815" name="pl1815"/>
            <p:cNvSpPr/>
            <p:nvPr/>
          </p:nvSpPr>
          <p:spPr>
            <a:xfrm>
              <a:off x="7047337" y="495491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816" name="pl1816"/>
            <p:cNvSpPr/>
            <p:nvPr/>
          </p:nvSpPr>
          <p:spPr>
            <a:xfrm>
              <a:off x="7047337" y="489303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817" name="pl1817"/>
            <p:cNvSpPr/>
            <p:nvPr/>
          </p:nvSpPr>
          <p:spPr>
            <a:xfrm>
              <a:off x="7047337" y="483114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818" name="pl1818"/>
            <p:cNvSpPr/>
            <p:nvPr/>
          </p:nvSpPr>
          <p:spPr>
            <a:xfrm>
              <a:off x="7091825"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19" name="pl1819"/>
            <p:cNvSpPr/>
            <p:nvPr/>
          </p:nvSpPr>
          <p:spPr>
            <a:xfrm>
              <a:off x="7218935"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20" name="pl1820"/>
            <p:cNvSpPr/>
            <p:nvPr/>
          </p:nvSpPr>
          <p:spPr>
            <a:xfrm>
              <a:off x="7346044"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21" name="pl1821"/>
            <p:cNvSpPr/>
            <p:nvPr/>
          </p:nvSpPr>
          <p:spPr>
            <a:xfrm>
              <a:off x="7473153"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22" name="pl1822"/>
            <p:cNvSpPr/>
            <p:nvPr/>
          </p:nvSpPr>
          <p:spPr>
            <a:xfrm>
              <a:off x="7600263"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23" name="pl1823"/>
            <p:cNvSpPr/>
            <p:nvPr/>
          </p:nvSpPr>
          <p:spPr>
            <a:xfrm>
              <a:off x="7727372"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24" name="pl1824"/>
            <p:cNvSpPr/>
            <p:nvPr/>
          </p:nvSpPr>
          <p:spPr>
            <a:xfrm>
              <a:off x="7854482"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25" name="pl1825"/>
            <p:cNvSpPr/>
            <p:nvPr/>
          </p:nvSpPr>
          <p:spPr>
            <a:xfrm>
              <a:off x="7981591"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26" name="pl1826"/>
            <p:cNvSpPr/>
            <p:nvPr/>
          </p:nvSpPr>
          <p:spPr>
            <a:xfrm>
              <a:off x="7091825" y="5071263"/>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BEBEBE">
                  <a:alpha val="69803"/>
                </a:srgbClr>
              </a:solidFill>
              <a:prstDash val="solid"/>
              <a:round/>
            </a:ln>
          </p:spPr>
          <p:txBody>
            <a:bodyPr/>
            <a:lstStyle/>
            <a:p/>
          </p:txBody>
        </p:sp>
        <p:sp>
          <p:nvSpPr>
            <p:cNvPr id="1827" name="pl1827"/>
            <p:cNvSpPr/>
            <p:nvPr/>
          </p:nvSpPr>
          <p:spPr>
            <a:xfrm>
              <a:off x="7091825" y="5073738"/>
              <a:ext cx="889765" cy="4950"/>
            </a:xfrm>
            <a:custGeom>
              <a:avLst/>
              <a:pathLst>
                <a:path w="889765" h="4950">
                  <a:moveTo>
                    <a:pt x="0" y="4950"/>
                  </a:moveTo>
                  <a:lnTo>
                    <a:pt x="127109" y="4950"/>
                  </a:lnTo>
                  <a:lnTo>
                    <a:pt x="254218" y="2475"/>
                  </a:lnTo>
                  <a:lnTo>
                    <a:pt x="381328" y="0"/>
                  </a:lnTo>
                  <a:lnTo>
                    <a:pt x="508437" y="2475"/>
                  </a:lnTo>
                  <a:lnTo>
                    <a:pt x="635546" y="4950"/>
                  </a:lnTo>
                  <a:lnTo>
                    <a:pt x="762656" y="4950"/>
                  </a:lnTo>
                  <a:lnTo>
                    <a:pt x="889765" y="2475"/>
                  </a:lnTo>
                </a:path>
              </a:pathLst>
            </a:custGeom>
            <a:ln w="40651" cap="flat">
              <a:solidFill>
                <a:srgbClr val="BEBEBE">
                  <a:alpha val="69803"/>
                </a:srgbClr>
              </a:solidFill>
              <a:prstDash val="solid"/>
              <a:round/>
            </a:ln>
          </p:spPr>
          <p:txBody>
            <a:bodyPr/>
            <a:lstStyle/>
            <a:p/>
          </p:txBody>
        </p:sp>
        <p:sp>
          <p:nvSpPr>
            <p:cNvPr id="1828" name="pl1828"/>
            <p:cNvSpPr/>
            <p:nvPr/>
          </p:nvSpPr>
          <p:spPr>
            <a:xfrm>
              <a:off x="7091825" y="5073738"/>
              <a:ext cx="889765" cy="4950"/>
            </a:xfrm>
            <a:custGeom>
              <a:avLst/>
              <a:pathLst>
                <a:path w="889765" h="4950">
                  <a:moveTo>
                    <a:pt x="0" y="4950"/>
                  </a:moveTo>
                  <a:lnTo>
                    <a:pt x="127109" y="4950"/>
                  </a:lnTo>
                  <a:lnTo>
                    <a:pt x="254218" y="2475"/>
                  </a:lnTo>
                  <a:lnTo>
                    <a:pt x="381328" y="0"/>
                  </a:lnTo>
                  <a:lnTo>
                    <a:pt x="508437" y="2475"/>
                  </a:lnTo>
                  <a:lnTo>
                    <a:pt x="635546" y="4950"/>
                  </a:lnTo>
                  <a:lnTo>
                    <a:pt x="762656" y="4950"/>
                  </a:lnTo>
                  <a:lnTo>
                    <a:pt x="889765" y="2475"/>
                  </a:lnTo>
                </a:path>
              </a:pathLst>
            </a:custGeom>
            <a:ln w="35231" cap="flat">
              <a:solidFill>
                <a:srgbClr val="BEBEBE">
                  <a:alpha val="69803"/>
                </a:srgbClr>
              </a:solidFill>
              <a:prstDash val="solid"/>
              <a:round/>
            </a:ln>
          </p:spPr>
          <p:txBody>
            <a:bodyPr/>
            <a:lstStyle/>
            <a:p/>
          </p:txBody>
        </p:sp>
        <p:sp>
          <p:nvSpPr>
            <p:cNvPr id="1829" name="pl1829"/>
            <p:cNvSpPr/>
            <p:nvPr/>
          </p:nvSpPr>
          <p:spPr>
            <a:xfrm>
              <a:off x="7091825" y="5071263"/>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6B6B6B">
                  <a:alpha val="100000"/>
                </a:srgbClr>
              </a:solidFill>
              <a:prstDash val="solid"/>
              <a:round/>
            </a:ln>
          </p:spPr>
          <p:txBody>
            <a:bodyPr/>
            <a:lstStyle/>
            <a:p/>
          </p:txBody>
        </p:sp>
        <p:sp>
          <p:nvSpPr>
            <p:cNvPr id="1830" name="pl1830"/>
            <p:cNvSpPr/>
            <p:nvPr/>
          </p:nvSpPr>
          <p:spPr>
            <a:xfrm>
              <a:off x="7091825" y="5073738"/>
              <a:ext cx="889765" cy="4950"/>
            </a:xfrm>
            <a:custGeom>
              <a:avLst/>
              <a:pathLst>
                <a:path w="889765" h="4950">
                  <a:moveTo>
                    <a:pt x="0" y="4950"/>
                  </a:moveTo>
                  <a:lnTo>
                    <a:pt x="127109" y="4950"/>
                  </a:lnTo>
                  <a:lnTo>
                    <a:pt x="254218" y="2475"/>
                  </a:lnTo>
                  <a:lnTo>
                    <a:pt x="381328" y="0"/>
                  </a:lnTo>
                  <a:lnTo>
                    <a:pt x="508437" y="2475"/>
                  </a:lnTo>
                  <a:lnTo>
                    <a:pt x="635546" y="4950"/>
                  </a:lnTo>
                  <a:lnTo>
                    <a:pt x="762656" y="4950"/>
                  </a:lnTo>
                  <a:lnTo>
                    <a:pt x="889765" y="2475"/>
                  </a:lnTo>
                </a:path>
              </a:pathLst>
            </a:custGeom>
            <a:ln w="40651" cap="flat">
              <a:solidFill>
                <a:srgbClr val="000000">
                  <a:alpha val="100000"/>
                </a:srgbClr>
              </a:solidFill>
              <a:prstDash val="solid"/>
              <a:round/>
            </a:ln>
          </p:spPr>
          <p:txBody>
            <a:bodyPr/>
            <a:lstStyle/>
            <a:p/>
          </p:txBody>
        </p:sp>
        <p:sp>
          <p:nvSpPr>
            <p:cNvPr id="1831" name="pl1831"/>
            <p:cNvSpPr/>
            <p:nvPr/>
          </p:nvSpPr>
          <p:spPr>
            <a:xfrm>
              <a:off x="7091825" y="5073738"/>
              <a:ext cx="889765" cy="4950"/>
            </a:xfrm>
            <a:custGeom>
              <a:avLst/>
              <a:pathLst>
                <a:path w="889765" h="4950">
                  <a:moveTo>
                    <a:pt x="0" y="4950"/>
                  </a:moveTo>
                  <a:lnTo>
                    <a:pt x="127109" y="4950"/>
                  </a:lnTo>
                  <a:lnTo>
                    <a:pt x="254218" y="2475"/>
                  </a:lnTo>
                  <a:lnTo>
                    <a:pt x="381328" y="0"/>
                  </a:lnTo>
                  <a:lnTo>
                    <a:pt x="508437" y="2475"/>
                  </a:lnTo>
                  <a:lnTo>
                    <a:pt x="635546" y="4950"/>
                  </a:lnTo>
                  <a:lnTo>
                    <a:pt x="762656" y="4950"/>
                  </a:lnTo>
                  <a:lnTo>
                    <a:pt x="889765" y="2475"/>
                  </a:lnTo>
                </a:path>
              </a:pathLst>
            </a:custGeom>
            <a:ln w="35231" cap="flat">
              <a:solidFill>
                <a:srgbClr val="F26A21">
                  <a:alpha val="100000"/>
                </a:srgbClr>
              </a:solidFill>
              <a:prstDash val="solid"/>
              <a:round/>
            </a:ln>
          </p:spPr>
          <p:txBody>
            <a:bodyPr/>
            <a:lstStyle/>
            <a:p/>
          </p:txBody>
        </p:sp>
        <p:sp>
          <p:nvSpPr>
            <p:cNvPr id="1832" name="pl1832"/>
            <p:cNvSpPr/>
            <p:nvPr/>
          </p:nvSpPr>
          <p:spPr>
            <a:xfrm>
              <a:off x="7047337" y="5078689"/>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833" name="tx1833"/>
            <p:cNvSpPr/>
            <p:nvPr/>
          </p:nvSpPr>
          <p:spPr>
            <a:xfrm>
              <a:off x="7061696" y="49156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834" name="tx1834"/>
            <p:cNvSpPr/>
            <p:nvPr/>
          </p:nvSpPr>
          <p:spPr>
            <a:xfrm>
              <a:off x="7188805" y="49156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835" name="tx1835"/>
            <p:cNvSpPr/>
            <p:nvPr/>
          </p:nvSpPr>
          <p:spPr>
            <a:xfrm>
              <a:off x="7315915" y="491318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836" name="tx1836"/>
            <p:cNvSpPr/>
            <p:nvPr/>
          </p:nvSpPr>
          <p:spPr>
            <a:xfrm>
              <a:off x="7443024" y="491071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837" name="tx1837"/>
            <p:cNvSpPr/>
            <p:nvPr/>
          </p:nvSpPr>
          <p:spPr>
            <a:xfrm>
              <a:off x="7570133" y="491318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838" name="tx1838"/>
            <p:cNvSpPr/>
            <p:nvPr/>
          </p:nvSpPr>
          <p:spPr>
            <a:xfrm>
              <a:off x="7697243" y="49156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839" name="tx1839"/>
            <p:cNvSpPr/>
            <p:nvPr/>
          </p:nvSpPr>
          <p:spPr>
            <a:xfrm>
              <a:off x="7824352" y="49156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840" name="tx1840"/>
            <p:cNvSpPr/>
            <p:nvPr/>
          </p:nvSpPr>
          <p:spPr>
            <a:xfrm>
              <a:off x="7951461" y="491318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841" name="rc1841"/>
            <p:cNvSpPr/>
            <p:nvPr/>
          </p:nvSpPr>
          <p:spPr>
            <a:xfrm>
              <a:off x="8095668" y="874964"/>
              <a:ext cx="978742" cy="367599"/>
            </a:xfrm>
            <a:prstGeom prst="rect">
              <a:avLst/>
            </a:prstGeom>
            <a:solidFill>
              <a:srgbClr val="EBEBEB">
                <a:alpha val="100000"/>
              </a:srgbClr>
            </a:solidFill>
          </p:spPr>
          <p:txBody>
            <a:bodyPr/>
            <a:lstStyle/>
            <a:p/>
          </p:txBody>
        </p:sp>
        <p:sp>
          <p:nvSpPr>
            <p:cNvPr id="1842" name="pl1842"/>
            <p:cNvSpPr/>
            <p:nvPr/>
          </p:nvSpPr>
          <p:spPr>
            <a:xfrm>
              <a:off x="8095668" y="119738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843" name="pl1843"/>
            <p:cNvSpPr/>
            <p:nvPr/>
          </p:nvSpPr>
          <p:spPr>
            <a:xfrm>
              <a:off x="8095668" y="113550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844" name="pl1844"/>
            <p:cNvSpPr/>
            <p:nvPr/>
          </p:nvSpPr>
          <p:spPr>
            <a:xfrm>
              <a:off x="8095668" y="107361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845" name="pl1845"/>
            <p:cNvSpPr/>
            <p:nvPr/>
          </p:nvSpPr>
          <p:spPr>
            <a:xfrm>
              <a:off x="8095668" y="101173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846" name="pl1846"/>
            <p:cNvSpPr/>
            <p:nvPr/>
          </p:nvSpPr>
          <p:spPr>
            <a:xfrm>
              <a:off x="8095668" y="94984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847" name="pl1847"/>
            <p:cNvSpPr/>
            <p:nvPr/>
          </p:nvSpPr>
          <p:spPr>
            <a:xfrm>
              <a:off x="8095668" y="88796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848" name="pl1848"/>
            <p:cNvSpPr/>
            <p:nvPr/>
          </p:nvSpPr>
          <p:spPr>
            <a:xfrm>
              <a:off x="8095668" y="122832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849" name="pl1849"/>
            <p:cNvSpPr/>
            <p:nvPr/>
          </p:nvSpPr>
          <p:spPr>
            <a:xfrm>
              <a:off x="8095668" y="116644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850" name="pl1850"/>
            <p:cNvSpPr/>
            <p:nvPr/>
          </p:nvSpPr>
          <p:spPr>
            <a:xfrm>
              <a:off x="8095668" y="110455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851" name="pl1851"/>
            <p:cNvSpPr/>
            <p:nvPr/>
          </p:nvSpPr>
          <p:spPr>
            <a:xfrm>
              <a:off x="8095668" y="104267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852" name="pl1852"/>
            <p:cNvSpPr/>
            <p:nvPr/>
          </p:nvSpPr>
          <p:spPr>
            <a:xfrm>
              <a:off x="8095668" y="98078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853" name="pl1853"/>
            <p:cNvSpPr/>
            <p:nvPr/>
          </p:nvSpPr>
          <p:spPr>
            <a:xfrm>
              <a:off x="8095668" y="91890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854" name="pl1854"/>
            <p:cNvSpPr/>
            <p:nvPr/>
          </p:nvSpPr>
          <p:spPr>
            <a:xfrm>
              <a:off x="8140157"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55" name="pl1855"/>
            <p:cNvSpPr/>
            <p:nvPr/>
          </p:nvSpPr>
          <p:spPr>
            <a:xfrm>
              <a:off x="8267266"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56" name="pl1856"/>
            <p:cNvSpPr/>
            <p:nvPr/>
          </p:nvSpPr>
          <p:spPr>
            <a:xfrm>
              <a:off x="8394375"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57" name="pl1857"/>
            <p:cNvSpPr/>
            <p:nvPr/>
          </p:nvSpPr>
          <p:spPr>
            <a:xfrm>
              <a:off x="8521485"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58" name="pl1858"/>
            <p:cNvSpPr/>
            <p:nvPr/>
          </p:nvSpPr>
          <p:spPr>
            <a:xfrm>
              <a:off x="8648594"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59" name="pl1859"/>
            <p:cNvSpPr/>
            <p:nvPr/>
          </p:nvSpPr>
          <p:spPr>
            <a:xfrm>
              <a:off x="8775703"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60" name="pl1860"/>
            <p:cNvSpPr/>
            <p:nvPr/>
          </p:nvSpPr>
          <p:spPr>
            <a:xfrm>
              <a:off x="8902813"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61" name="pl1861"/>
            <p:cNvSpPr/>
            <p:nvPr/>
          </p:nvSpPr>
          <p:spPr>
            <a:xfrm>
              <a:off x="9029922"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62" name="pl1862"/>
            <p:cNvSpPr/>
            <p:nvPr/>
          </p:nvSpPr>
          <p:spPr>
            <a:xfrm>
              <a:off x="8140157" y="1159018"/>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BEBEBE">
                  <a:alpha val="69803"/>
                </a:srgbClr>
              </a:solidFill>
              <a:prstDash val="solid"/>
              <a:round/>
            </a:ln>
          </p:spPr>
          <p:txBody>
            <a:bodyPr/>
            <a:lstStyle/>
            <a:p/>
          </p:txBody>
        </p:sp>
        <p:sp>
          <p:nvSpPr>
            <p:cNvPr id="1863" name="pl1863"/>
            <p:cNvSpPr/>
            <p:nvPr/>
          </p:nvSpPr>
          <p:spPr>
            <a:xfrm>
              <a:off x="8140157" y="1055050"/>
              <a:ext cx="889765" cy="84164"/>
            </a:xfrm>
            <a:custGeom>
              <a:avLst/>
              <a:pathLst>
                <a:path w="889765" h="84164">
                  <a:moveTo>
                    <a:pt x="0" y="51983"/>
                  </a:moveTo>
                  <a:lnTo>
                    <a:pt x="127109" y="84164"/>
                  </a:lnTo>
                  <a:lnTo>
                    <a:pt x="254218" y="61885"/>
                  </a:lnTo>
                  <a:lnTo>
                    <a:pt x="381328" y="42082"/>
                  </a:lnTo>
                  <a:lnTo>
                    <a:pt x="508437" y="32180"/>
                  </a:lnTo>
                  <a:lnTo>
                    <a:pt x="635546" y="24754"/>
                  </a:lnTo>
                  <a:lnTo>
                    <a:pt x="762656" y="51983"/>
                  </a:lnTo>
                  <a:lnTo>
                    <a:pt x="889765" y="0"/>
                  </a:lnTo>
                </a:path>
              </a:pathLst>
            </a:custGeom>
            <a:ln w="40651" cap="flat">
              <a:solidFill>
                <a:srgbClr val="BEBEBE">
                  <a:alpha val="69803"/>
                </a:srgbClr>
              </a:solidFill>
              <a:prstDash val="solid"/>
              <a:round/>
            </a:ln>
          </p:spPr>
          <p:txBody>
            <a:bodyPr/>
            <a:lstStyle/>
            <a:p/>
          </p:txBody>
        </p:sp>
        <p:sp>
          <p:nvSpPr>
            <p:cNvPr id="1864" name="pl1864"/>
            <p:cNvSpPr/>
            <p:nvPr/>
          </p:nvSpPr>
          <p:spPr>
            <a:xfrm>
              <a:off x="8140157" y="1055050"/>
              <a:ext cx="889765" cy="84164"/>
            </a:xfrm>
            <a:custGeom>
              <a:avLst/>
              <a:pathLst>
                <a:path w="889765" h="84164">
                  <a:moveTo>
                    <a:pt x="0" y="51983"/>
                  </a:moveTo>
                  <a:lnTo>
                    <a:pt x="127109" y="84164"/>
                  </a:lnTo>
                  <a:lnTo>
                    <a:pt x="254218" y="61885"/>
                  </a:lnTo>
                  <a:lnTo>
                    <a:pt x="381328" y="42082"/>
                  </a:lnTo>
                  <a:lnTo>
                    <a:pt x="508437" y="32180"/>
                  </a:lnTo>
                  <a:lnTo>
                    <a:pt x="635546" y="24754"/>
                  </a:lnTo>
                  <a:lnTo>
                    <a:pt x="762656" y="51983"/>
                  </a:lnTo>
                  <a:lnTo>
                    <a:pt x="889765" y="0"/>
                  </a:lnTo>
                </a:path>
              </a:pathLst>
            </a:custGeom>
            <a:ln w="35231" cap="flat">
              <a:solidFill>
                <a:srgbClr val="BEBEBE">
                  <a:alpha val="69803"/>
                </a:srgbClr>
              </a:solidFill>
              <a:prstDash val="solid"/>
              <a:round/>
            </a:ln>
          </p:spPr>
          <p:txBody>
            <a:bodyPr/>
            <a:lstStyle/>
            <a:p/>
          </p:txBody>
        </p:sp>
        <p:sp>
          <p:nvSpPr>
            <p:cNvPr id="1865" name="pl1865"/>
            <p:cNvSpPr/>
            <p:nvPr/>
          </p:nvSpPr>
          <p:spPr>
            <a:xfrm>
              <a:off x="8140157" y="1159018"/>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6B6B6B">
                  <a:alpha val="100000"/>
                </a:srgbClr>
              </a:solidFill>
              <a:prstDash val="solid"/>
              <a:round/>
            </a:ln>
          </p:spPr>
          <p:txBody>
            <a:bodyPr/>
            <a:lstStyle/>
            <a:p/>
          </p:txBody>
        </p:sp>
        <p:sp>
          <p:nvSpPr>
            <p:cNvPr id="1866" name="pl1866"/>
            <p:cNvSpPr/>
            <p:nvPr/>
          </p:nvSpPr>
          <p:spPr>
            <a:xfrm>
              <a:off x="8140157" y="1055050"/>
              <a:ext cx="889765" cy="84164"/>
            </a:xfrm>
            <a:custGeom>
              <a:avLst/>
              <a:pathLst>
                <a:path w="889765" h="84164">
                  <a:moveTo>
                    <a:pt x="0" y="51983"/>
                  </a:moveTo>
                  <a:lnTo>
                    <a:pt x="127109" y="84164"/>
                  </a:lnTo>
                  <a:lnTo>
                    <a:pt x="254218" y="61885"/>
                  </a:lnTo>
                  <a:lnTo>
                    <a:pt x="381328" y="42082"/>
                  </a:lnTo>
                  <a:lnTo>
                    <a:pt x="508437" y="32180"/>
                  </a:lnTo>
                  <a:lnTo>
                    <a:pt x="635546" y="24754"/>
                  </a:lnTo>
                  <a:lnTo>
                    <a:pt x="762656" y="51983"/>
                  </a:lnTo>
                  <a:lnTo>
                    <a:pt x="889765" y="0"/>
                  </a:lnTo>
                </a:path>
              </a:pathLst>
            </a:custGeom>
            <a:ln w="40651" cap="flat">
              <a:solidFill>
                <a:srgbClr val="000000">
                  <a:alpha val="100000"/>
                </a:srgbClr>
              </a:solidFill>
              <a:prstDash val="solid"/>
              <a:round/>
            </a:ln>
          </p:spPr>
          <p:txBody>
            <a:bodyPr/>
            <a:lstStyle/>
            <a:p/>
          </p:txBody>
        </p:sp>
        <p:sp>
          <p:nvSpPr>
            <p:cNvPr id="1867" name="pl1867"/>
            <p:cNvSpPr/>
            <p:nvPr/>
          </p:nvSpPr>
          <p:spPr>
            <a:xfrm>
              <a:off x="8140157" y="1055050"/>
              <a:ext cx="889765" cy="84164"/>
            </a:xfrm>
            <a:custGeom>
              <a:avLst/>
              <a:pathLst>
                <a:path w="889765" h="84164">
                  <a:moveTo>
                    <a:pt x="0" y="51983"/>
                  </a:moveTo>
                  <a:lnTo>
                    <a:pt x="127109" y="84164"/>
                  </a:lnTo>
                  <a:lnTo>
                    <a:pt x="254218" y="61885"/>
                  </a:lnTo>
                  <a:lnTo>
                    <a:pt x="381328" y="42082"/>
                  </a:lnTo>
                  <a:lnTo>
                    <a:pt x="508437" y="32180"/>
                  </a:lnTo>
                  <a:lnTo>
                    <a:pt x="635546" y="24754"/>
                  </a:lnTo>
                  <a:lnTo>
                    <a:pt x="762656" y="51983"/>
                  </a:lnTo>
                  <a:lnTo>
                    <a:pt x="889765" y="0"/>
                  </a:lnTo>
                </a:path>
              </a:pathLst>
            </a:custGeom>
            <a:ln w="35231" cap="flat">
              <a:solidFill>
                <a:srgbClr val="F26A21">
                  <a:alpha val="100000"/>
                </a:srgbClr>
              </a:solidFill>
              <a:prstDash val="solid"/>
              <a:round/>
            </a:ln>
          </p:spPr>
          <p:txBody>
            <a:bodyPr/>
            <a:lstStyle/>
            <a:p/>
          </p:txBody>
        </p:sp>
        <p:sp>
          <p:nvSpPr>
            <p:cNvPr id="1868" name="pl1868"/>
            <p:cNvSpPr/>
            <p:nvPr/>
          </p:nvSpPr>
          <p:spPr>
            <a:xfrm>
              <a:off x="8095668" y="1166444"/>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869" name="tx1869"/>
            <p:cNvSpPr/>
            <p:nvPr/>
          </p:nvSpPr>
          <p:spPr>
            <a:xfrm>
              <a:off x="8079898" y="94400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24</a:t>
              </a:r>
            </a:p>
          </p:txBody>
        </p:sp>
        <p:sp>
          <p:nvSpPr>
            <p:cNvPr id="1870" name="tx1870"/>
            <p:cNvSpPr/>
            <p:nvPr/>
          </p:nvSpPr>
          <p:spPr>
            <a:xfrm>
              <a:off x="8211030" y="976186"/>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871" name="tx1871"/>
            <p:cNvSpPr/>
            <p:nvPr/>
          </p:nvSpPr>
          <p:spPr>
            <a:xfrm>
              <a:off x="8334116" y="9539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1872" name="tx1872"/>
            <p:cNvSpPr/>
            <p:nvPr/>
          </p:nvSpPr>
          <p:spPr>
            <a:xfrm>
              <a:off x="8461226" y="9341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28</a:t>
              </a:r>
            </a:p>
          </p:txBody>
        </p:sp>
        <p:sp>
          <p:nvSpPr>
            <p:cNvPr id="1873" name="tx1873"/>
            <p:cNvSpPr/>
            <p:nvPr/>
          </p:nvSpPr>
          <p:spPr>
            <a:xfrm>
              <a:off x="8588335" y="9242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32</a:t>
              </a:r>
            </a:p>
          </p:txBody>
        </p:sp>
        <p:sp>
          <p:nvSpPr>
            <p:cNvPr id="1874" name="tx1874"/>
            <p:cNvSpPr/>
            <p:nvPr/>
          </p:nvSpPr>
          <p:spPr>
            <a:xfrm>
              <a:off x="8715444" y="9167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35</a:t>
              </a:r>
            </a:p>
          </p:txBody>
        </p:sp>
        <p:sp>
          <p:nvSpPr>
            <p:cNvPr id="1875" name="tx1875"/>
            <p:cNvSpPr/>
            <p:nvPr/>
          </p:nvSpPr>
          <p:spPr>
            <a:xfrm>
              <a:off x="8842554" y="94400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24</a:t>
              </a:r>
            </a:p>
          </p:txBody>
        </p:sp>
        <p:sp>
          <p:nvSpPr>
            <p:cNvPr id="1876" name="tx1876"/>
            <p:cNvSpPr/>
            <p:nvPr/>
          </p:nvSpPr>
          <p:spPr>
            <a:xfrm>
              <a:off x="8969663" y="89202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45</a:t>
              </a:r>
            </a:p>
          </p:txBody>
        </p:sp>
        <p:sp>
          <p:nvSpPr>
            <p:cNvPr id="1877" name="rc1877"/>
            <p:cNvSpPr/>
            <p:nvPr/>
          </p:nvSpPr>
          <p:spPr>
            <a:xfrm>
              <a:off x="8095668" y="1527005"/>
              <a:ext cx="978742" cy="367599"/>
            </a:xfrm>
            <a:prstGeom prst="rect">
              <a:avLst/>
            </a:prstGeom>
            <a:solidFill>
              <a:srgbClr val="EBEBEB">
                <a:alpha val="100000"/>
              </a:srgbClr>
            </a:solidFill>
          </p:spPr>
          <p:txBody>
            <a:bodyPr/>
            <a:lstStyle/>
            <a:p/>
          </p:txBody>
        </p:sp>
        <p:sp>
          <p:nvSpPr>
            <p:cNvPr id="1878" name="pl1878"/>
            <p:cNvSpPr/>
            <p:nvPr/>
          </p:nvSpPr>
          <p:spPr>
            <a:xfrm>
              <a:off x="8095668" y="184942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879" name="pl1879"/>
            <p:cNvSpPr/>
            <p:nvPr/>
          </p:nvSpPr>
          <p:spPr>
            <a:xfrm>
              <a:off x="8095668" y="178754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880" name="pl1880"/>
            <p:cNvSpPr/>
            <p:nvPr/>
          </p:nvSpPr>
          <p:spPr>
            <a:xfrm>
              <a:off x="8095668" y="172565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881" name="pl1881"/>
            <p:cNvSpPr/>
            <p:nvPr/>
          </p:nvSpPr>
          <p:spPr>
            <a:xfrm>
              <a:off x="8095668" y="166377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882" name="pl1882"/>
            <p:cNvSpPr/>
            <p:nvPr/>
          </p:nvSpPr>
          <p:spPr>
            <a:xfrm>
              <a:off x="8095668" y="160188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883" name="pl1883"/>
            <p:cNvSpPr/>
            <p:nvPr/>
          </p:nvSpPr>
          <p:spPr>
            <a:xfrm>
              <a:off x="8095668" y="154000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884" name="pl1884"/>
            <p:cNvSpPr/>
            <p:nvPr/>
          </p:nvSpPr>
          <p:spPr>
            <a:xfrm>
              <a:off x="8095668" y="188037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885" name="pl1885"/>
            <p:cNvSpPr/>
            <p:nvPr/>
          </p:nvSpPr>
          <p:spPr>
            <a:xfrm>
              <a:off x="8095668" y="181848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886" name="pl1886"/>
            <p:cNvSpPr/>
            <p:nvPr/>
          </p:nvSpPr>
          <p:spPr>
            <a:xfrm>
              <a:off x="8095668" y="175660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887" name="pl1887"/>
            <p:cNvSpPr/>
            <p:nvPr/>
          </p:nvSpPr>
          <p:spPr>
            <a:xfrm>
              <a:off x="8095668" y="169471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888" name="pl1888"/>
            <p:cNvSpPr/>
            <p:nvPr/>
          </p:nvSpPr>
          <p:spPr>
            <a:xfrm>
              <a:off x="8095668" y="163282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889" name="pl1889"/>
            <p:cNvSpPr/>
            <p:nvPr/>
          </p:nvSpPr>
          <p:spPr>
            <a:xfrm>
              <a:off x="8095668" y="157094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890" name="pl1890"/>
            <p:cNvSpPr/>
            <p:nvPr/>
          </p:nvSpPr>
          <p:spPr>
            <a:xfrm>
              <a:off x="8140157"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91" name="pl1891"/>
            <p:cNvSpPr/>
            <p:nvPr/>
          </p:nvSpPr>
          <p:spPr>
            <a:xfrm>
              <a:off x="8267266"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92" name="pl1892"/>
            <p:cNvSpPr/>
            <p:nvPr/>
          </p:nvSpPr>
          <p:spPr>
            <a:xfrm>
              <a:off x="8394375"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93" name="pl1893"/>
            <p:cNvSpPr/>
            <p:nvPr/>
          </p:nvSpPr>
          <p:spPr>
            <a:xfrm>
              <a:off x="8521485"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94" name="pl1894"/>
            <p:cNvSpPr/>
            <p:nvPr/>
          </p:nvSpPr>
          <p:spPr>
            <a:xfrm>
              <a:off x="8648594"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95" name="pl1895"/>
            <p:cNvSpPr/>
            <p:nvPr/>
          </p:nvSpPr>
          <p:spPr>
            <a:xfrm>
              <a:off x="8775703"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96" name="pl1896"/>
            <p:cNvSpPr/>
            <p:nvPr/>
          </p:nvSpPr>
          <p:spPr>
            <a:xfrm>
              <a:off x="8902813"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97" name="pl1897"/>
            <p:cNvSpPr/>
            <p:nvPr/>
          </p:nvSpPr>
          <p:spPr>
            <a:xfrm>
              <a:off x="9029922"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98" name="pl1898"/>
            <p:cNvSpPr/>
            <p:nvPr/>
          </p:nvSpPr>
          <p:spPr>
            <a:xfrm>
              <a:off x="8140157" y="1811059"/>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BEBEBE">
                  <a:alpha val="69803"/>
                </a:srgbClr>
              </a:solidFill>
              <a:prstDash val="solid"/>
              <a:round/>
            </a:ln>
          </p:spPr>
          <p:txBody>
            <a:bodyPr/>
            <a:lstStyle/>
            <a:p/>
          </p:txBody>
        </p:sp>
        <p:sp>
          <p:nvSpPr>
            <p:cNvPr id="1899" name="pl1899"/>
            <p:cNvSpPr/>
            <p:nvPr/>
          </p:nvSpPr>
          <p:spPr>
            <a:xfrm>
              <a:off x="8140157" y="1791255"/>
              <a:ext cx="889765" cy="27229"/>
            </a:xfrm>
            <a:custGeom>
              <a:avLst/>
              <a:pathLst>
                <a:path w="889765" h="27229">
                  <a:moveTo>
                    <a:pt x="0" y="9901"/>
                  </a:moveTo>
                  <a:lnTo>
                    <a:pt x="127109" y="27229"/>
                  </a:lnTo>
                  <a:lnTo>
                    <a:pt x="254218" y="14852"/>
                  </a:lnTo>
                  <a:lnTo>
                    <a:pt x="381328" y="0"/>
                  </a:lnTo>
                  <a:lnTo>
                    <a:pt x="508437" y="9901"/>
                  </a:lnTo>
                  <a:lnTo>
                    <a:pt x="635546" y="17327"/>
                  </a:lnTo>
                  <a:lnTo>
                    <a:pt x="762656" y="22278"/>
                  </a:lnTo>
                  <a:lnTo>
                    <a:pt x="889765" y="22278"/>
                  </a:lnTo>
                </a:path>
              </a:pathLst>
            </a:custGeom>
            <a:ln w="40651" cap="flat">
              <a:solidFill>
                <a:srgbClr val="BEBEBE">
                  <a:alpha val="69803"/>
                </a:srgbClr>
              </a:solidFill>
              <a:prstDash val="solid"/>
              <a:round/>
            </a:ln>
          </p:spPr>
          <p:txBody>
            <a:bodyPr/>
            <a:lstStyle/>
            <a:p/>
          </p:txBody>
        </p:sp>
        <p:sp>
          <p:nvSpPr>
            <p:cNvPr id="1900" name="pl1900"/>
            <p:cNvSpPr/>
            <p:nvPr/>
          </p:nvSpPr>
          <p:spPr>
            <a:xfrm>
              <a:off x="8140157" y="1791255"/>
              <a:ext cx="889765" cy="27229"/>
            </a:xfrm>
            <a:custGeom>
              <a:avLst/>
              <a:pathLst>
                <a:path w="889765" h="27229">
                  <a:moveTo>
                    <a:pt x="0" y="9901"/>
                  </a:moveTo>
                  <a:lnTo>
                    <a:pt x="127109" y="27229"/>
                  </a:lnTo>
                  <a:lnTo>
                    <a:pt x="254218" y="14852"/>
                  </a:lnTo>
                  <a:lnTo>
                    <a:pt x="381328" y="0"/>
                  </a:lnTo>
                  <a:lnTo>
                    <a:pt x="508437" y="9901"/>
                  </a:lnTo>
                  <a:lnTo>
                    <a:pt x="635546" y="17327"/>
                  </a:lnTo>
                  <a:lnTo>
                    <a:pt x="762656" y="22278"/>
                  </a:lnTo>
                  <a:lnTo>
                    <a:pt x="889765" y="22278"/>
                  </a:lnTo>
                </a:path>
              </a:pathLst>
            </a:custGeom>
            <a:ln w="35231" cap="flat">
              <a:solidFill>
                <a:srgbClr val="BEBEBE">
                  <a:alpha val="69803"/>
                </a:srgbClr>
              </a:solidFill>
              <a:prstDash val="solid"/>
              <a:round/>
            </a:ln>
          </p:spPr>
          <p:txBody>
            <a:bodyPr/>
            <a:lstStyle/>
            <a:p/>
          </p:txBody>
        </p:sp>
        <p:sp>
          <p:nvSpPr>
            <p:cNvPr id="1901" name="pl1901"/>
            <p:cNvSpPr/>
            <p:nvPr/>
          </p:nvSpPr>
          <p:spPr>
            <a:xfrm>
              <a:off x="8140157" y="1811059"/>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6B6B6B">
                  <a:alpha val="100000"/>
                </a:srgbClr>
              </a:solidFill>
              <a:prstDash val="solid"/>
              <a:round/>
            </a:ln>
          </p:spPr>
          <p:txBody>
            <a:bodyPr/>
            <a:lstStyle/>
            <a:p/>
          </p:txBody>
        </p:sp>
        <p:sp>
          <p:nvSpPr>
            <p:cNvPr id="1902" name="pl1902"/>
            <p:cNvSpPr/>
            <p:nvPr/>
          </p:nvSpPr>
          <p:spPr>
            <a:xfrm>
              <a:off x="8140157" y="1791255"/>
              <a:ext cx="889765" cy="27229"/>
            </a:xfrm>
            <a:custGeom>
              <a:avLst/>
              <a:pathLst>
                <a:path w="889765" h="27229">
                  <a:moveTo>
                    <a:pt x="0" y="9901"/>
                  </a:moveTo>
                  <a:lnTo>
                    <a:pt x="127109" y="27229"/>
                  </a:lnTo>
                  <a:lnTo>
                    <a:pt x="254218" y="14852"/>
                  </a:lnTo>
                  <a:lnTo>
                    <a:pt x="381328" y="0"/>
                  </a:lnTo>
                  <a:lnTo>
                    <a:pt x="508437" y="9901"/>
                  </a:lnTo>
                  <a:lnTo>
                    <a:pt x="635546" y="17327"/>
                  </a:lnTo>
                  <a:lnTo>
                    <a:pt x="762656" y="22278"/>
                  </a:lnTo>
                  <a:lnTo>
                    <a:pt x="889765" y="22278"/>
                  </a:lnTo>
                </a:path>
              </a:pathLst>
            </a:custGeom>
            <a:ln w="40651" cap="flat">
              <a:solidFill>
                <a:srgbClr val="000000">
                  <a:alpha val="100000"/>
                </a:srgbClr>
              </a:solidFill>
              <a:prstDash val="solid"/>
              <a:round/>
            </a:ln>
          </p:spPr>
          <p:txBody>
            <a:bodyPr/>
            <a:lstStyle/>
            <a:p/>
          </p:txBody>
        </p:sp>
        <p:sp>
          <p:nvSpPr>
            <p:cNvPr id="1903" name="pl1903"/>
            <p:cNvSpPr/>
            <p:nvPr/>
          </p:nvSpPr>
          <p:spPr>
            <a:xfrm>
              <a:off x="8140157" y="1791255"/>
              <a:ext cx="889765" cy="27229"/>
            </a:xfrm>
            <a:custGeom>
              <a:avLst/>
              <a:pathLst>
                <a:path w="889765" h="27229">
                  <a:moveTo>
                    <a:pt x="0" y="9901"/>
                  </a:moveTo>
                  <a:lnTo>
                    <a:pt x="127109" y="27229"/>
                  </a:lnTo>
                  <a:lnTo>
                    <a:pt x="254218" y="14852"/>
                  </a:lnTo>
                  <a:lnTo>
                    <a:pt x="381328" y="0"/>
                  </a:lnTo>
                  <a:lnTo>
                    <a:pt x="508437" y="9901"/>
                  </a:lnTo>
                  <a:lnTo>
                    <a:pt x="635546" y="17327"/>
                  </a:lnTo>
                  <a:lnTo>
                    <a:pt x="762656" y="22278"/>
                  </a:lnTo>
                  <a:lnTo>
                    <a:pt x="889765" y="22278"/>
                  </a:lnTo>
                </a:path>
              </a:pathLst>
            </a:custGeom>
            <a:ln w="35231" cap="flat">
              <a:solidFill>
                <a:srgbClr val="F26A21">
                  <a:alpha val="100000"/>
                </a:srgbClr>
              </a:solidFill>
              <a:prstDash val="solid"/>
              <a:round/>
            </a:ln>
          </p:spPr>
          <p:txBody>
            <a:bodyPr/>
            <a:lstStyle/>
            <a:p/>
          </p:txBody>
        </p:sp>
        <p:sp>
          <p:nvSpPr>
            <p:cNvPr id="1904" name="pl1904"/>
            <p:cNvSpPr/>
            <p:nvPr/>
          </p:nvSpPr>
          <p:spPr>
            <a:xfrm>
              <a:off x="8095668" y="1818485"/>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905" name="tx1905"/>
            <p:cNvSpPr/>
            <p:nvPr/>
          </p:nvSpPr>
          <p:spPr>
            <a:xfrm>
              <a:off x="8110027" y="16381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906" name="tx1906"/>
            <p:cNvSpPr/>
            <p:nvPr/>
          </p:nvSpPr>
          <p:spPr>
            <a:xfrm>
              <a:off x="8237136" y="16554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907" name="tx1907"/>
            <p:cNvSpPr/>
            <p:nvPr/>
          </p:nvSpPr>
          <p:spPr>
            <a:xfrm>
              <a:off x="8364246" y="164307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908" name="tx1908"/>
            <p:cNvSpPr/>
            <p:nvPr/>
          </p:nvSpPr>
          <p:spPr>
            <a:xfrm>
              <a:off x="8465249" y="1628227"/>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909" name="tx1909"/>
            <p:cNvSpPr/>
            <p:nvPr/>
          </p:nvSpPr>
          <p:spPr>
            <a:xfrm>
              <a:off x="8618465" y="16381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910" name="tx1910"/>
            <p:cNvSpPr/>
            <p:nvPr/>
          </p:nvSpPr>
          <p:spPr>
            <a:xfrm>
              <a:off x="8745574" y="164555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911" name="tx1911"/>
            <p:cNvSpPr/>
            <p:nvPr/>
          </p:nvSpPr>
          <p:spPr>
            <a:xfrm>
              <a:off x="8872683" y="16505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912" name="tx1912"/>
            <p:cNvSpPr/>
            <p:nvPr/>
          </p:nvSpPr>
          <p:spPr>
            <a:xfrm>
              <a:off x="8999793" y="16505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913" name="rc1913"/>
            <p:cNvSpPr/>
            <p:nvPr/>
          </p:nvSpPr>
          <p:spPr>
            <a:xfrm>
              <a:off x="8095668" y="2179046"/>
              <a:ext cx="978742" cy="367599"/>
            </a:xfrm>
            <a:prstGeom prst="rect">
              <a:avLst/>
            </a:prstGeom>
            <a:solidFill>
              <a:srgbClr val="EBEBEB">
                <a:alpha val="100000"/>
              </a:srgbClr>
            </a:solidFill>
          </p:spPr>
          <p:txBody>
            <a:bodyPr/>
            <a:lstStyle/>
            <a:p/>
          </p:txBody>
        </p:sp>
        <p:sp>
          <p:nvSpPr>
            <p:cNvPr id="1914" name="pl1914"/>
            <p:cNvSpPr/>
            <p:nvPr/>
          </p:nvSpPr>
          <p:spPr>
            <a:xfrm>
              <a:off x="8095668" y="250146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915" name="pl1915"/>
            <p:cNvSpPr/>
            <p:nvPr/>
          </p:nvSpPr>
          <p:spPr>
            <a:xfrm>
              <a:off x="8095668" y="243958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916" name="pl1916"/>
            <p:cNvSpPr/>
            <p:nvPr/>
          </p:nvSpPr>
          <p:spPr>
            <a:xfrm>
              <a:off x="8095668" y="237769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917" name="pl1917"/>
            <p:cNvSpPr/>
            <p:nvPr/>
          </p:nvSpPr>
          <p:spPr>
            <a:xfrm>
              <a:off x="8095668" y="231581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918" name="pl1918"/>
            <p:cNvSpPr/>
            <p:nvPr/>
          </p:nvSpPr>
          <p:spPr>
            <a:xfrm>
              <a:off x="8095668" y="225392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919" name="pl1919"/>
            <p:cNvSpPr/>
            <p:nvPr/>
          </p:nvSpPr>
          <p:spPr>
            <a:xfrm>
              <a:off x="8095668" y="219204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920" name="pl1920"/>
            <p:cNvSpPr/>
            <p:nvPr/>
          </p:nvSpPr>
          <p:spPr>
            <a:xfrm>
              <a:off x="8095668" y="253241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921" name="pl1921"/>
            <p:cNvSpPr/>
            <p:nvPr/>
          </p:nvSpPr>
          <p:spPr>
            <a:xfrm>
              <a:off x="8095668" y="247052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922" name="pl1922"/>
            <p:cNvSpPr/>
            <p:nvPr/>
          </p:nvSpPr>
          <p:spPr>
            <a:xfrm>
              <a:off x="8095668" y="240864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923" name="pl1923"/>
            <p:cNvSpPr/>
            <p:nvPr/>
          </p:nvSpPr>
          <p:spPr>
            <a:xfrm>
              <a:off x="8095668" y="234675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924" name="pl1924"/>
            <p:cNvSpPr/>
            <p:nvPr/>
          </p:nvSpPr>
          <p:spPr>
            <a:xfrm>
              <a:off x="8095668" y="228487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925" name="pl1925"/>
            <p:cNvSpPr/>
            <p:nvPr/>
          </p:nvSpPr>
          <p:spPr>
            <a:xfrm>
              <a:off x="8095668" y="222298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926" name="pl1926"/>
            <p:cNvSpPr/>
            <p:nvPr/>
          </p:nvSpPr>
          <p:spPr>
            <a:xfrm>
              <a:off x="8140157"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27" name="pl1927"/>
            <p:cNvSpPr/>
            <p:nvPr/>
          </p:nvSpPr>
          <p:spPr>
            <a:xfrm>
              <a:off x="8267266"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28" name="pl1928"/>
            <p:cNvSpPr/>
            <p:nvPr/>
          </p:nvSpPr>
          <p:spPr>
            <a:xfrm>
              <a:off x="8394375"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29" name="pl1929"/>
            <p:cNvSpPr/>
            <p:nvPr/>
          </p:nvSpPr>
          <p:spPr>
            <a:xfrm>
              <a:off x="8521485"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30" name="pl1930"/>
            <p:cNvSpPr/>
            <p:nvPr/>
          </p:nvSpPr>
          <p:spPr>
            <a:xfrm>
              <a:off x="8648594"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31" name="pl1931"/>
            <p:cNvSpPr/>
            <p:nvPr/>
          </p:nvSpPr>
          <p:spPr>
            <a:xfrm>
              <a:off x="8775703"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32" name="pl1932"/>
            <p:cNvSpPr/>
            <p:nvPr/>
          </p:nvSpPr>
          <p:spPr>
            <a:xfrm>
              <a:off x="8902813"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33" name="pl1933"/>
            <p:cNvSpPr/>
            <p:nvPr/>
          </p:nvSpPr>
          <p:spPr>
            <a:xfrm>
              <a:off x="9029922"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34" name="pl1934"/>
            <p:cNvSpPr/>
            <p:nvPr/>
          </p:nvSpPr>
          <p:spPr>
            <a:xfrm>
              <a:off x="8140157" y="2463100"/>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BEBEBE">
                  <a:alpha val="69803"/>
                </a:srgbClr>
              </a:solidFill>
              <a:prstDash val="solid"/>
              <a:round/>
            </a:ln>
          </p:spPr>
          <p:txBody>
            <a:bodyPr/>
            <a:lstStyle/>
            <a:p/>
          </p:txBody>
        </p:sp>
        <p:sp>
          <p:nvSpPr>
            <p:cNvPr id="1935" name="pl1935"/>
            <p:cNvSpPr/>
            <p:nvPr/>
          </p:nvSpPr>
          <p:spPr>
            <a:xfrm>
              <a:off x="8140157" y="2445772"/>
              <a:ext cx="889765" cy="37131"/>
            </a:xfrm>
            <a:custGeom>
              <a:avLst/>
              <a:pathLst>
                <a:path w="889765" h="37131">
                  <a:moveTo>
                    <a:pt x="0" y="12377"/>
                  </a:moveTo>
                  <a:lnTo>
                    <a:pt x="127109" y="9901"/>
                  </a:lnTo>
                  <a:lnTo>
                    <a:pt x="254218" y="0"/>
                  </a:lnTo>
                  <a:lnTo>
                    <a:pt x="381328" y="17327"/>
                  </a:lnTo>
                  <a:lnTo>
                    <a:pt x="508437" y="2475"/>
                  </a:lnTo>
                  <a:lnTo>
                    <a:pt x="635546" y="0"/>
                  </a:lnTo>
                  <a:lnTo>
                    <a:pt x="762656" y="12377"/>
                  </a:lnTo>
                  <a:lnTo>
                    <a:pt x="889765" y="37131"/>
                  </a:lnTo>
                </a:path>
              </a:pathLst>
            </a:custGeom>
            <a:ln w="40651" cap="flat">
              <a:solidFill>
                <a:srgbClr val="BEBEBE">
                  <a:alpha val="69803"/>
                </a:srgbClr>
              </a:solidFill>
              <a:prstDash val="solid"/>
              <a:round/>
            </a:ln>
          </p:spPr>
          <p:txBody>
            <a:bodyPr/>
            <a:lstStyle/>
            <a:p/>
          </p:txBody>
        </p:sp>
        <p:sp>
          <p:nvSpPr>
            <p:cNvPr id="1936" name="pl1936"/>
            <p:cNvSpPr/>
            <p:nvPr/>
          </p:nvSpPr>
          <p:spPr>
            <a:xfrm>
              <a:off x="8140157" y="2445772"/>
              <a:ext cx="889765" cy="37131"/>
            </a:xfrm>
            <a:custGeom>
              <a:avLst/>
              <a:pathLst>
                <a:path w="889765" h="37131">
                  <a:moveTo>
                    <a:pt x="0" y="12377"/>
                  </a:moveTo>
                  <a:lnTo>
                    <a:pt x="127109" y="9901"/>
                  </a:lnTo>
                  <a:lnTo>
                    <a:pt x="254218" y="0"/>
                  </a:lnTo>
                  <a:lnTo>
                    <a:pt x="381328" y="17327"/>
                  </a:lnTo>
                  <a:lnTo>
                    <a:pt x="508437" y="2475"/>
                  </a:lnTo>
                  <a:lnTo>
                    <a:pt x="635546" y="0"/>
                  </a:lnTo>
                  <a:lnTo>
                    <a:pt x="762656" y="12377"/>
                  </a:lnTo>
                  <a:lnTo>
                    <a:pt x="889765" y="37131"/>
                  </a:lnTo>
                </a:path>
              </a:pathLst>
            </a:custGeom>
            <a:ln w="35231" cap="flat">
              <a:solidFill>
                <a:srgbClr val="BEBEBE">
                  <a:alpha val="69803"/>
                </a:srgbClr>
              </a:solidFill>
              <a:prstDash val="solid"/>
              <a:round/>
            </a:ln>
          </p:spPr>
          <p:txBody>
            <a:bodyPr/>
            <a:lstStyle/>
            <a:p/>
          </p:txBody>
        </p:sp>
        <p:sp>
          <p:nvSpPr>
            <p:cNvPr id="1937" name="pl1937"/>
            <p:cNvSpPr/>
            <p:nvPr/>
          </p:nvSpPr>
          <p:spPr>
            <a:xfrm>
              <a:off x="8140157" y="2463100"/>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6B6B6B">
                  <a:alpha val="100000"/>
                </a:srgbClr>
              </a:solidFill>
              <a:prstDash val="solid"/>
              <a:round/>
            </a:ln>
          </p:spPr>
          <p:txBody>
            <a:bodyPr/>
            <a:lstStyle/>
            <a:p/>
          </p:txBody>
        </p:sp>
        <p:sp>
          <p:nvSpPr>
            <p:cNvPr id="1938" name="pl1938"/>
            <p:cNvSpPr/>
            <p:nvPr/>
          </p:nvSpPr>
          <p:spPr>
            <a:xfrm>
              <a:off x="8140157" y="2445772"/>
              <a:ext cx="889765" cy="37131"/>
            </a:xfrm>
            <a:custGeom>
              <a:avLst/>
              <a:pathLst>
                <a:path w="889765" h="37131">
                  <a:moveTo>
                    <a:pt x="0" y="12377"/>
                  </a:moveTo>
                  <a:lnTo>
                    <a:pt x="127109" y="9901"/>
                  </a:lnTo>
                  <a:lnTo>
                    <a:pt x="254218" y="0"/>
                  </a:lnTo>
                  <a:lnTo>
                    <a:pt x="381328" y="17327"/>
                  </a:lnTo>
                  <a:lnTo>
                    <a:pt x="508437" y="2475"/>
                  </a:lnTo>
                  <a:lnTo>
                    <a:pt x="635546" y="0"/>
                  </a:lnTo>
                  <a:lnTo>
                    <a:pt x="762656" y="12377"/>
                  </a:lnTo>
                  <a:lnTo>
                    <a:pt x="889765" y="37131"/>
                  </a:lnTo>
                </a:path>
              </a:pathLst>
            </a:custGeom>
            <a:ln w="40651" cap="flat">
              <a:solidFill>
                <a:srgbClr val="000000">
                  <a:alpha val="100000"/>
                </a:srgbClr>
              </a:solidFill>
              <a:prstDash val="solid"/>
              <a:round/>
            </a:ln>
          </p:spPr>
          <p:txBody>
            <a:bodyPr/>
            <a:lstStyle/>
            <a:p/>
          </p:txBody>
        </p:sp>
        <p:sp>
          <p:nvSpPr>
            <p:cNvPr id="1939" name="pl1939"/>
            <p:cNvSpPr/>
            <p:nvPr/>
          </p:nvSpPr>
          <p:spPr>
            <a:xfrm>
              <a:off x="8140157" y="2445772"/>
              <a:ext cx="889765" cy="37131"/>
            </a:xfrm>
            <a:custGeom>
              <a:avLst/>
              <a:pathLst>
                <a:path w="889765" h="37131">
                  <a:moveTo>
                    <a:pt x="0" y="12377"/>
                  </a:moveTo>
                  <a:lnTo>
                    <a:pt x="127109" y="9901"/>
                  </a:lnTo>
                  <a:lnTo>
                    <a:pt x="254218" y="0"/>
                  </a:lnTo>
                  <a:lnTo>
                    <a:pt x="381328" y="17327"/>
                  </a:lnTo>
                  <a:lnTo>
                    <a:pt x="508437" y="2475"/>
                  </a:lnTo>
                  <a:lnTo>
                    <a:pt x="635546" y="0"/>
                  </a:lnTo>
                  <a:lnTo>
                    <a:pt x="762656" y="12377"/>
                  </a:lnTo>
                  <a:lnTo>
                    <a:pt x="889765" y="37131"/>
                  </a:lnTo>
                </a:path>
              </a:pathLst>
            </a:custGeom>
            <a:ln w="35231" cap="flat">
              <a:solidFill>
                <a:srgbClr val="F26A21">
                  <a:alpha val="100000"/>
                </a:srgbClr>
              </a:solidFill>
              <a:prstDash val="solid"/>
              <a:round/>
            </a:ln>
          </p:spPr>
          <p:txBody>
            <a:bodyPr/>
            <a:lstStyle/>
            <a:p/>
          </p:txBody>
        </p:sp>
        <p:sp>
          <p:nvSpPr>
            <p:cNvPr id="1940" name="pl1940"/>
            <p:cNvSpPr/>
            <p:nvPr/>
          </p:nvSpPr>
          <p:spPr>
            <a:xfrm>
              <a:off x="8095668" y="2470526"/>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941" name="tx1941"/>
            <p:cNvSpPr/>
            <p:nvPr/>
          </p:nvSpPr>
          <p:spPr>
            <a:xfrm>
              <a:off x="8110027" y="229512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942" name="tx1942"/>
            <p:cNvSpPr/>
            <p:nvPr/>
          </p:nvSpPr>
          <p:spPr>
            <a:xfrm>
              <a:off x="8237136" y="22926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943" name="tx1943"/>
            <p:cNvSpPr/>
            <p:nvPr/>
          </p:nvSpPr>
          <p:spPr>
            <a:xfrm>
              <a:off x="8334116" y="228274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944" name="tx1944"/>
            <p:cNvSpPr/>
            <p:nvPr/>
          </p:nvSpPr>
          <p:spPr>
            <a:xfrm>
              <a:off x="8491355" y="2300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945" name="tx1945"/>
            <p:cNvSpPr/>
            <p:nvPr/>
          </p:nvSpPr>
          <p:spPr>
            <a:xfrm>
              <a:off x="8618465" y="22852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946" name="tx1946"/>
            <p:cNvSpPr/>
            <p:nvPr/>
          </p:nvSpPr>
          <p:spPr>
            <a:xfrm>
              <a:off x="8715444" y="228274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947" name="tx1947"/>
            <p:cNvSpPr/>
            <p:nvPr/>
          </p:nvSpPr>
          <p:spPr>
            <a:xfrm>
              <a:off x="8872683" y="229512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948" name="tx1948"/>
            <p:cNvSpPr/>
            <p:nvPr/>
          </p:nvSpPr>
          <p:spPr>
            <a:xfrm>
              <a:off x="8981733" y="231987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949" name="rc1949"/>
            <p:cNvSpPr/>
            <p:nvPr/>
          </p:nvSpPr>
          <p:spPr>
            <a:xfrm>
              <a:off x="8095668" y="2831086"/>
              <a:ext cx="978742" cy="367599"/>
            </a:xfrm>
            <a:prstGeom prst="rect">
              <a:avLst/>
            </a:prstGeom>
            <a:solidFill>
              <a:srgbClr val="EBEBEB">
                <a:alpha val="100000"/>
              </a:srgbClr>
            </a:solidFill>
          </p:spPr>
          <p:txBody>
            <a:bodyPr/>
            <a:lstStyle/>
            <a:p/>
          </p:txBody>
        </p:sp>
        <p:sp>
          <p:nvSpPr>
            <p:cNvPr id="1950" name="pl1950"/>
            <p:cNvSpPr/>
            <p:nvPr/>
          </p:nvSpPr>
          <p:spPr>
            <a:xfrm>
              <a:off x="8095668" y="315350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951" name="pl1951"/>
            <p:cNvSpPr/>
            <p:nvPr/>
          </p:nvSpPr>
          <p:spPr>
            <a:xfrm>
              <a:off x="8095668" y="309162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952" name="pl1952"/>
            <p:cNvSpPr/>
            <p:nvPr/>
          </p:nvSpPr>
          <p:spPr>
            <a:xfrm>
              <a:off x="8095668" y="302973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953" name="pl1953"/>
            <p:cNvSpPr/>
            <p:nvPr/>
          </p:nvSpPr>
          <p:spPr>
            <a:xfrm>
              <a:off x="8095668" y="296785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954" name="pl1954"/>
            <p:cNvSpPr/>
            <p:nvPr/>
          </p:nvSpPr>
          <p:spPr>
            <a:xfrm>
              <a:off x="8095668" y="290596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955" name="pl1955"/>
            <p:cNvSpPr/>
            <p:nvPr/>
          </p:nvSpPr>
          <p:spPr>
            <a:xfrm>
              <a:off x="8095668" y="284408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956" name="pl1956"/>
            <p:cNvSpPr/>
            <p:nvPr/>
          </p:nvSpPr>
          <p:spPr>
            <a:xfrm>
              <a:off x="8095668" y="318445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957" name="pl1957"/>
            <p:cNvSpPr/>
            <p:nvPr/>
          </p:nvSpPr>
          <p:spPr>
            <a:xfrm>
              <a:off x="8095668" y="312256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958" name="pl1958"/>
            <p:cNvSpPr/>
            <p:nvPr/>
          </p:nvSpPr>
          <p:spPr>
            <a:xfrm>
              <a:off x="8095668" y="306068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959" name="pl1959"/>
            <p:cNvSpPr/>
            <p:nvPr/>
          </p:nvSpPr>
          <p:spPr>
            <a:xfrm>
              <a:off x="8095668" y="299879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960" name="pl1960"/>
            <p:cNvSpPr/>
            <p:nvPr/>
          </p:nvSpPr>
          <p:spPr>
            <a:xfrm>
              <a:off x="8095668" y="293691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961" name="pl1961"/>
            <p:cNvSpPr/>
            <p:nvPr/>
          </p:nvSpPr>
          <p:spPr>
            <a:xfrm>
              <a:off x="8095668" y="287502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962" name="pl1962"/>
            <p:cNvSpPr/>
            <p:nvPr/>
          </p:nvSpPr>
          <p:spPr>
            <a:xfrm>
              <a:off x="8140157"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63" name="pl1963"/>
            <p:cNvSpPr/>
            <p:nvPr/>
          </p:nvSpPr>
          <p:spPr>
            <a:xfrm>
              <a:off x="8267266"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64" name="pl1964"/>
            <p:cNvSpPr/>
            <p:nvPr/>
          </p:nvSpPr>
          <p:spPr>
            <a:xfrm>
              <a:off x="8394375"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65" name="pl1965"/>
            <p:cNvSpPr/>
            <p:nvPr/>
          </p:nvSpPr>
          <p:spPr>
            <a:xfrm>
              <a:off x="8521485"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66" name="pl1966"/>
            <p:cNvSpPr/>
            <p:nvPr/>
          </p:nvSpPr>
          <p:spPr>
            <a:xfrm>
              <a:off x="8648594"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67" name="pl1967"/>
            <p:cNvSpPr/>
            <p:nvPr/>
          </p:nvSpPr>
          <p:spPr>
            <a:xfrm>
              <a:off x="8775703"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68" name="pl1968"/>
            <p:cNvSpPr/>
            <p:nvPr/>
          </p:nvSpPr>
          <p:spPr>
            <a:xfrm>
              <a:off x="8902813"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69" name="pl1969"/>
            <p:cNvSpPr/>
            <p:nvPr/>
          </p:nvSpPr>
          <p:spPr>
            <a:xfrm>
              <a:off x="9029922"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70" name="pl1970"/>
            <p:cNvSpPr/>
            <p:nvPr/>
          </p:nvSpPr>
          <p:spPr>
            <a:xfrm>
              <a:off x="8140157" y="3115140"/>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BEBEBE">
                  <a:alpha val="69803"/>
                </a:srgbClr>
              </a:solidFill>
              <a:prstDash val="solid"/>
              <a:round/>
            </a:ln>
          </p:spPr>
          <p:txBody>
            <a:bodyPr/>
            <a:lstStyle/>
            <a:p/>
          </p:txBody>
        </p:sp>
        <p:sp>
          <p:nvSpPr>
            <p:cNvPr id="1971" name="pl1971"/>
            <p:cNvSpPr/>
            <p:nvPr/>
          </p:nvSpPr>
          <p:spPr>
            <a:xfrm>
              <a:off x="8140157" y="3115140"/>
              <a:ext cx="889765" cy="14852"/>
            </a:xfrm>
            <a:custGeom>
              <a:avLst/>
              <a:pathLst>
                <a:path w="889765" h="14852">
                  <a:moveTo>
                    <a:pt x="0" y="4950"/>
                  </a:moveTo>
                  <a:lnTo>
                    <a:pt x="127109" y="2475"/>
                  </a:lnTo>
                  <a:lnTo>
                    <a:pt x="254218" y="0"/>
                  </a:lnTo>
                  <a:lnTo>
                    <a:pt x="381328" y="9901"/>
                  </a:lnTo>
                  <a:lnTo>
                    <a:pt x="508437" y="4950"/>
                  </a:lnTo>
                  <a:lnTo>
                    <a:pt x="635546" y="9901"/>
                  </a:lnTo>
                  <a:lnTo>
                    <a:pt x="762656" y="14852"/>
                  </a:lnTo>
                  <a:lnTo>
                    <a:pt x="889765" y="7426"/>
                  </a:lnTo>
                </a:path>
              </a:pathLst>
            </a:custGeom>
            <a:ln w="40651" cap="flat">
              <a:solidFill>
                <a:srgbClr val="BEBEBE">
                  <a:alpha val="69803"/>
                </a:srgbClr>
              </a:solidFill>
              <a:prstDash val="solid"/>
              <a:round/>
            </a:ln>
          </p:spPr>
          <p:txBody>
            <a:bodyPr/>
            <a:lstStyle/>
            <a:p/>
          </p:txBody>
        </p:sp>
        <p:sp>
          <p:nvSpPr>
            <p:cNvPr id="1972" name="pl1972"/>
            <p:cNvSpPr/>
            <p:nvPr/>
          </p:nvSpPr>
          <p:spPr>
            <a:xfrm>
              <a:off x="8140157" y="3115140"/>
              <a:ext cx="889765" cy="14852"/>
            </a:xfrm>
            <a:custGeom>
              <a:avLst/>
              <a:pathLst>
                <a:path w="889765" h="14852">
                  <a:moveTo>
                    <a:pt x="0" y="4950"/>
                  </a:moveTo>
                  <a:lnTo>
                    <a:pt x="127109" y="2475"/>
                  </a:lnTo>
                  <a:lnTo>
                    <a:pt x="254218" y="0"/>
                  </a:lnTo>
                  <a:lnTo>
                    <a:pt x="381328" y="9901"/>
                  </a:lnTo>
                  <a:lnTo>
                    <a:pt x="508437" y="4950"/>
                  </a:lnTo>
                  <a:lnTo>
                    <a:pt x="635546" y="9901"/>
                  </a:lnTo>
                  <a:lnTo>
                    <a:pt x="762656" y="14852"/>
                  </a:lnTo>
                  <a:lnTo>
                    <a:pt x="889765" y="7426"/>
                  </a:lnTo>
                </a:path>
              </a:pathLst>
            </a:custGeom>
            <a:ln w="35231" cap="flat">
              <a:solidFill>
                <a:srgbClr val="BEBEBE">
                  <a:alpha val="69803"/>
                </a:srgbClr>
              </a:solidFill>
              <a:prstDash val="solid"/>
              <a:round/>
            </a:ln>
          </p:spPr>
          <p:txBody>
            <a:bodyPr/>
            <a:lstStyle/>
            <a:p/>
          </p:txBody>
        </p:sp>
        <p:sp>
          <p:nvSpPr>
            <p:cNvPr id="1973" name="pl1973"/>
            <p:cNvSpPr/>
            <p:nvPr/>
          </p:nvSpPr>
          <p:spPr>
            <a:xfrm>
              <a:off x="8140157" y="3115140"/>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6B6B6B">
                  <a:alpha val="100000"/>
                </a:srgbClr>
              </a:solidFill>
              <a:prstDash val="solid"/>
              <a:round/>
            </a:ln>
          </p:spPr>
          <p:txBody>
            <a:bodyPr/>
            <a:lstStyle/>
            <a:p/>
          </p:txBody>
        </p:sp>
        <p:sp>
          <p:nvSpPr>
            <p:cNvPr id="1974" name="pl1974"/>
            <p:cNvSpPr/>
            <p:nvPr/>
          </p:nvSpPr>
          <p:spPr>
            <a:xfrm>
              <a:off x="8140157" y="3115140"/>
              <a:ext cx="889765" cy="14852"/>
            </a:xfrm>
            <a:custGeom>
              <a:avLst/>
              <a:pathLst>
                <a:path w="889765" h="14852">
                  <a:moveTo>
                    <a:pt x="0" y="4950"/>
                  </a:moveTo>
                  <a:lnTo>
                    <a:pt x="127109" y="2475"/>
                  </a:lnTo>
                  <a:lnTo>
                    <a:pt x="254218" y="0"/>
                  </a:lnTo>
                  <a:lnTo>
                    <a:pt x="381328" y="9901"/>
                  </a:lnTo>
                  <a:lnTo>
                    <a:pt x="508437" y="4950"/>
                  </a:lnTo>
                  <a:lnTo>
                    <a:pt x="635546" y="9901"/>
                  </a:lnTo>
                  <a:lnTo>
                    <a:pt x="762656" y="14852"/>
                  </a:lnTo>
                  <a:lnTo>
                    <a:pt x="889765" y="7426"/>
                  </a:lnTo>
                </a:path>
              </a:pathLst>
            </a:custGeom>
            <a:ln w="40651" cap="flat">
              <a:solidFill>
                <a:srgbClr val="000000">
                  <a:alpha val="100000"/>
                </a:srgbClr>
              </a:solidFill>
              <a:prstDash val="solid"/>
              <a:round/>
            </a:ln>
          </p:spPr>
          <p:txBody>
            <a:bodyPr/>
            <a:lstStyle/>
            <a:p/>
          </p:txBody>
        </p:sp>
        <p:sp>
          <p:nvSpPr>
            <p:cNvPr id="1975" name="pl1975"/>
            <p:cNvSpPr/>
            <p:nvPr/>
          </p:nvSpPr>
          <p:spPr>
            <a:xfrm>
              <a:off x="8140157" y="3115140"/>
              <a:ext cx="889765" cy="14852"/>
            </a:xfrm>
            <a:custGeom>
              <a:avLst/>
              <a:pathLst>
                <a:path w="889765" h="14852">
                  <a:moveTo>
                    <a:pt x="0" y="4950"/>
                  </a:moveTo>
                  <a:lnTo>
                    <a:pt x="127109" y="2475"/>
                  </a:lnTo>
                  <a:lnTo>
                    <a:pt x="254218" y="0"/>
                  </a:lnTo>
                  <a:lnTo>
                    <a:pt x="381328" y="9901"/>
                  </a:lnTo>
                  <a:lnTo>
                    <a:pt x="508437" y="4950"/>
                  </a:lnTo>
                  <a:lnTo>
                    <a:pt x="635546" y="9901"/>
                  </a:lnTo>
                  <a:lnTo>
                    <a:pt x="762656" y="14852"/>
                  </a:lnTo>
                  <a:lnTo>
                    <a:pt x="889765" y="7426"/>
                  </a:lnTo>
                </a:path>
              </a:pathLst>
            </a:custGeom>
            <a:ln w="35231" cap="flat">
              <a:solidFill>
                <a:srgbClr val="F26A21">
                  <a:alpha val="100000"/>
                </a:srgbClr>
              </a:solidFill>
              <a:prstDash val="solid"/>
              <a:round/>
            </a:ln>
          </p:spPr>
          <p:txBody>
            <a:bodyPr/>
            <a:lstStyle/>
            <a:p/>
          </p:txBody>
        </p:sp>
        <p:sp>
          <p:nvSpPr>
            <p:cNvPr id="1976" name="pl1976"/>
            <p:cNvSpPr/>
            <p:nvPr/>
          </p:nvSpPr>
          <p:spPr>
            <a:xfrm>
              <a:off x="8095668" y="3122567"/>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977" name="tx1977"/>
            <p:cNvSpPr/>
            <p:nvPr/>
          </p:nvSpPr>
          <p:spPr>
            <a:xfrm>
              <a:off x="8110027" y="29570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978" name="tx1978"/>
            <p:cNvSpPr/>
            <p:nvPr/>
          </p:nvSpPr>
          <p:spPr>
            <a:xfrm>
              <a:off x="8237136" y="295458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979" name="tx1979"/>
            <p:cNvSpPr/>
            <p:nvPr/>
          </p:nvSpPr>
          <p:spPr>
            <a:xfrm>
              <a:off x="8364246" y="29521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980" name="tx1980"/>
            <p:cNvSpPr/>
            <p:nvPr/>
          </p:nvSpPr>
          <p:spPr>
            <a:xfrm>
              <a:off x="8473296" y="296201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981" name="tx1981"/>
            <p:cNvSpPr/>
            <p:nvPr/>
          </p:nvSpPr>
          <p:spPr>
            <a:xfrm>
              <a:off x="8618465" y="29570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982" name="tx1982"/>
            <p:cNvSpPr/>
            <p:nvPr/>
          </p:nvSpPr>
          <p:spPr>
            <a:xfrm>
              <a:off x="8727515" y="296201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983" name="tx1983"/>
            <p:cNvSpPr/>
            <p:nvPr/>
          </p:nvSpPr>
          <p:spPr>
            <a:xfrm>
              <a:off x="8854624" y="296696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984" name="tx1984"/>
            <p:cNvSpPr/>
            <p:nvPr/>
          </p:nvSpPr>
          <p:spPr>
            <a:xfrm>
              <a:off x="8999793" y="29595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985" name="rc1985"/>
            <p:cNvSpPr/>
            <p:nvPr/>
          </p:nvSpPr>
          <p:spPr>
            <a:xfrm>
              <a:off x="8095668" y="3483127"/>
              <a:ext cx="978742" cy="367599"/>
            </a:xfrm>
            <a:prstGeom prst="rect">
              <a:avLst/>
            </a:prstGeom>
            <a:solidFill>
              <a:srgbClr val="EBEBEB">
                <a:alpha val="100000"/>
              </a:srgbClr>
            </a:solidFill>
          </p:spPr>
          <p:txBody>
            <a:bodyPr/>
            <a:lstStyle/>
            <a:p/>
          </p:txBody>
        </p:sp>
        <p:sp>
          <p:nvSpPr>
            <p:cNvPr id="1986" name="pl1986"/>
            <p:cNvSpPr/>
            <p:nvPr/>
          </p:nvSpPr>
          <p:spPr>
            <a:xfrm>
              <a:off x="8095668" y="380555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987" name="pl1987"/>
            <p:cNvSpPr/>
            <p:nvPr/>
          </p:nvSpPr>
          <p:spPr>
            <a:xfrm>
              <a:off x="8095668" y="374366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988" name="pl1988"/>
            <p:cNvSpPr/>
            <p:nvPr/>
          </p:nvSpPr>
          <p:spPr>
            <a:xfrm>
              <a:off x="8095668" y="368177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989" name="pl1989"/>
            <p:cNvSpPr/>
            <p:nvPr/>
          </p:nvSpPr>
          <p:spPr>
            <a:xfrm>
              <a:off x="8095668" y="361989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990" name="pl1990"/>
            <p:cNvSpPr/>
            <p:nvPr/>
          </p:nvSpPr>
          <p:spPr>
            <a:xfrm>
              <a:off x="8095668" y="355800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991" name="pl1991"/>
            <p:cNvSpPr/>
            <p:nvPr/>
          </p:nvSpPr>
          <p:spPr>
            <a:xfrm>
              <a:off x="8095668" y="349612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992" name="pl1992"/>
            <p:cNvSpPr/>
            <p:nvPr/>
          </p:nvSpPr>
          <p:spPr>
            <a:xfrm>
              <a:off x="8095668" y="383649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993" name="pl1993"/>
            <p:cNvSpPr/>
            <p:nvPr/>
          </p:nvSpPr>
          <p:spPr>
            <a:xfrm>
              <a:off x="8095668" y="377460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994" name="pl1994"/>
            <p:cNvSpPr/>
            <p:nvPr/>
          </p:nvSpPr>
          <p:spPr>
            <a:xfrm>
              <a:off x="8095668" y="371272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995" name="pl1995"/>
            <p:cNvSpPr/>
            <p:nvPr/>
          </p:nvSpPr>
          <p:spPr>
            <a:xfrm>
              <a:off x="8095668" y="365083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996" name="pl1996"/>
            <p:cNvSpPr/>
            <p:nvPr/>
          </p:nvSpPr>
          <p:spPr>
            <a:xfrm>
              <a:off x="8095668" y="358895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997" name="pl1997"/>
            <p:cNvSpPr/>
            <p:nvPr/>
          </p:nvSpPr>
          <p:spPr>
            <a:xfrm>
              <a:off x="8095668" y="352706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998" name="pl1998"/>
            <p:cNvSpPr/>
            <p:nvPr/>
          </p:nvSpPr>
          <p:spPr>
            <a:xfrm>
              <a:off x="8140157"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99" name="pl1999"/>
            <p:cNvSpPr/>
            <p:nvPr/>
          </p:nvSpPr>
          <p:spPr>
            <a:xfrm>
              <a:off x="8267266"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00" name="pl2000"/>
            <p:cNvSpPr/>
            <p:nvPr/>
          </p:nvSpPr>
          <p:spPr>
            <a:xfrm>
              <a:off x="8394375"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01" name="pl2001"/>
            <p:cNvSpPr/>
            <p:nvPr/>
          </p:nvSpPr>
          <p:spPr>
            <a:xfrm>
              <a:off x="8521485"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02" name="pl2002"/>
            <p:cNvSpPr/>
            <p:nvPr/>
          </p:nvSpPr>
          <p:spPr>
            <a:xfrm>
              <a:off x="8648594"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03" name="pl2003"/>
            <p:cNvSpPr/>
            <p:nvPr/>
          </p:nvSpPr>
          <p:spPr>
            <a:xfrm>
              <a:off x="8775703"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04" name="pl2004"/>
            <p:cNvSpPr/>
            <p:nvPr/>
          </p:nvSpPr>
          <p:spPr>
            <a:xfrm>
              <a:off x="8902813"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05" name="pl2005"/>
            <p:cNvSpPr/>
            <p:nvPr/>
          </p:nvSpPr>
          <p:spPr>
            <a:xfrm>
              <a:off x="9029922"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06" name="pl2006"/>
            <p:cNvSpPr/>
            <p:nvPr/>
          </p:nvSpPr>
          <p:spPr>
            <a:xfrm>
              <a:off x="8140157" y="3767181"/>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BEBEBE">
                  <a:alpha val="69803"/>
                </a:srgbClr>
              </a:solidFill>
              <a:prstDash val="solid"/>
              <a:round/>
            </a:ln>
          </p:spPr>
          <p:txBody>
            <a:bodyPr/>
            <a:lstStyle/>
            <a:p/>
          </p:txBody>
        </p:sp>
        <p:sp>
          <p:nvSpPr>
            <p:cNvPr id="2007" name="pl2007"/>
            <p:cNvSpPr/>
            <p:nvPr/>
          </p:nvSpPr>
          <p:spPr>
            <a:xfrm>
              <a:off x="8140157" y="3561722"/>
              <a:ext cx="889765" cy="76737"/>
            </a:xfrm>
            <a:custGeom>
              <a:avLst/>
              <a:pathLst>
                <a:path w="889765" h="76737">
                  <a:moveTo>
                    <a:pt x="0" y="76737"/>
                  </a:moveTo>
                  <a:lnTo>
                    <a:pt x="127109" y="61885"/>
                  </a:lnTo>
                  <a:lnTo>
                    <a:pt x="254218" y="29704"/>
                  </a:lnTo>
                  <a:lnTo>
                    <a:pt x="381328" y="12377"/>
                  </a:lnTo>
                  <a:lnTo>
                    <a:pt x="508437" y="51983"/>
                  </a:lnTo>
                  <a:lnTo>
                    <a:pt x="635546" y="29704"/>
                  </a:lnTo>
                  <a:lnTo>
                    <a:pt x="762656" y="27229"/>
                  </a:lnTo>
                  <a:lnTo>
                    <a:pt x="889765" y="0"/>
                  </a:lnTo>
                </a:path>
              </a:pathLst>
            </a:custGeom>
            <a:ln w="40651" cap="flat">
              <a:solidFill>
                <a:srgbClr val="BEBEBE">
                  <a:alpha val="69803"/>
                </a:srgbClr>
              </a:solidFill>
              <a:prstDash val="solid"/>
              <a:round/>
            </a:ln>
          </p:spPr>
          <p:txBody>
            <a:bodyPr/>
            <a:lstStyle/>
            <a:p/>
          </p:txBody>
        </p:sp>
        <p:sp>
          <p:nvSpPr>
            <p:cNvPr id="2008" name="pl2008"/>
            <p:cNvSpPr/>
            <p:nvPr/>
          </p:nvSpPr>
          <p:spPr>
            <a:xfrm>
              <a:off x="8140157" y="3561722"/>
              <a:ext cx="889765" cy="76737"/>
            </a:xfrm>
            <a:custGeom>
              <a:avLst/>
              <a:pathLst>
                <a:path w="889765" h="76737">
                  <a:moveTo>
                    <a:pt x="0" y="76737"/>
                  </a:moveTo>
                  <a:lnTo>
                    <a:pt x="127109" y="61885"/>
                  </a:lnTo>
                  <a:lnTo>
                    <a:pt x="254218" y="29704"/>
                  </a:lnTo>
                  <a:lnTo>
                    <a:pt x="381328" y="12377"/>
                  </a:lnTo>
                  <a:lnTo>
                    <a:pt x="508437" y="51983"/>
                  </a:lnTo>
                  <a:lnTo>
                    <a:pt x="635546" y="29704"/>
                  </a:lnTo>
                  <a:lnTo>
                    <a:pt x="762656" y="27229"/>
                  </a:lnTo>
                  <a:lnTo>
                    <a:pt x="889765" y="0"/>
                  </a:lnTo>
                </a:path>
              </a:pathLst>
            </a:custGeom>
            <a:ln w="35231" cap="flat">
              <a:solidFill>
                <a:srgbClr val="BEBEBE">
                  <a:alpha val="69803"/>
                </a:srgbClr>
              </a:solidFill>
              <a:prstDash val="solid"/>
              <a:round/>
            </a:ln>
          </p:spPr>
          <p:txBody>
            <a:bodyPr/>
            <a:lstStyle/>
            <a:p/>
          </p:txBody>
        </p:sp>
        <p:sp>
          <p:nvSpPr>
            <p:cNvPr id="2009" name="pl2009"/>
            <p:cNvSpPr/>
            <p:nvPr/>
          </p:nvSpPr>
          <p:spPr>
            <a:xfrm>
              <a:off x="8140157" y="3767181"/>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6B6B6B">
                  <a:alpha val="100000"/>
                </a:srgbClr>
              </a:solidFill>
              <a:prstDash val="solid"/>
              <a:round/>
            </a:ln>
          </p:spPr>
          <p:txBody>
            <a:bodyPr/>
            <a:lstStyle/>
            <a:p/>
          </p:txBody>
        </p:sp>
        <p:sp>
          <p:nvSpPr>
            <p:cNvPr id="2010" name="pl2010"/>
            <p:cNvSpPr/>
            <p:nvPr/>
          </p:nvSpPr>
          <p:spPr>
            <a:xfrm>
              <a:off x="8140157" y="3561722"/>
              <a:ext cx="889765" cy="76737"/>
            </a:xfrm>
            <a:custGeom>
              <a:avLst/>
              <a:pathLst>
                <a:path w="889765" h="76737">
                  <a:moveTo>
                    <a:pt x="0" y="76737"/>
                  </a:moveTo>
                  <a:lnTo>
                    <a:pt x="127109" y="61885"/>
                  </a:lnTo>
                  <a:lnTo>
                    <a:pt x="254218" y="29704"/>
                  </a:lnTo>
                  <a:lnTo>
                    <a:pt x="381328" y="12377"/>
                  </a:lnTo>
                  <a:lnTo>
                    <a:pt x="508437" y="51983"/>
                  </a:lnTo>
                  <a:lnTo>
                    <a:pt x="635546" y="29704"/>
                  </a:lnTo>
                  <a:lnTo>
                    <a:pt x="762656" y="27229"/>
                  </a:lnTo>
                  <a:lnTo>
                    <a:pt x="889765" y="0"/>
                  </a:lnTo>
                </a:path>
              </a:pathLst>
            </a:custGeom>
            <a:ln w="40651" cap="flat">
              <a:solidFill>
                <a:srgbClr val="000000">
                  <a:alpha val="100000"/>
                </a:srgbClr>
              </a:solidFill>
              <a:prstDash val="solid"/>
              <a:round/>
            </a:ln>
          </p:spPr>
          <p:txBody>
            <a:bodyPr/>
            <a:lstStyle/>
            <a:p/>
          </p:txBody>
        </p:sp>
        <p:sp>
          <p:nvSpPr>
            <p:cNvPr id="2011" name="pl2011"/>
            <p:cNvSpPr/>
            <p:nvPr/>
          </p:nvSpPr>
          <p:spPr>
            <a:xfrm>
              <a:off x="8140157" y="3561722"/>
              <a:ext cx="889765" cy="76737"/>
            </a:xfrm>
            <a:custGeom>
              <a:avLst/>
              <a:pathLst>
                <a:path w="889765" h="76737">
                  <a:moveTo>
                    <a:pt x="0" y="76737"/>
                  </a:moveTo>
                  <a:lnTo>
                    <a:pt x="127109" y="61885"/>
                  </a:lnTo>
                  <a:lnTo>
                    <a:pt x="254218" y="29704"/>
                  </a:lnTo>
                  <a:lnTo>
                    <a:pt x="381328" y="12377"/>
                  </a:lnTo>
                  <a:lnTo>
                    <a:pt x="508437" y="51983"/>
                  </a:lnTo>
                  <a:lnTo>
                    <a:pt x="635546" y="29704"/>
                  </a:lnTo>
                  <a:lnTo>
                    <a:pt x="762656" y="27229"/>
                  </a:lnTo>
                  <a:lnTo>
                    <a:pt x="889765" y="0"/>
                  </a:lnTo>
                </a:path>
              </a:pathLst>
            </a:custGeom>
            <a:ln w="35231" cap="flat">
              <a:solidFill>
                <a:srgbClr val="F26A21">
                  <a:alpha val="100000"/>
                </a:srgbClr>
              </a:solidFill>
              <a:prstDash val="solid"/>
              <a:round/>
            </a:ln>
          </p:spPr>
          <p:txBody>
            <a:bodyPr/>
            <a:lstStyle/>
            <a:p/>
          </p:txBody>
        </p:sp>
        <p:sp>
          <p:nvSpPr>
            <p:cNvPr id="2012" name="pl2012"/>
            <p:cNvSpPr/>
            <p:nvPr/>
          </p:nvSpPr>
          <p:spPr>
            <a:xfrm>
              <a:off x="8095668" y="3774608"/>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2013" name="tx2013"/>
            <p:cNvSpPr/>
            <p:nvPr/>
          </p:nvSpPr>
          <p:spPr>
            <a:xfrm>
              <a:off x="8079898" y="347543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55</a:t>
              </a:r>
            </a:p>
          </p:txBody>
        </p:sp>
        <p:sp>
          <p:nvSpPr>
            <p:cNvPr id="2014" name="tx2014"/>
            <p:cNvSpPr/>
            <p:nvPr/>
          </p:nvSpPr>
          <p:spPr>
            <a:xfrm>
              <a:off x="8207007" y="34605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61</a:t>
              </a:r>
            </a:p>
          </p:txBody>
        </p:sp>
        <p:sp>
          <p:nvSpPr>
            <p:cNvPr id="2015" name="tx2015"/>
            <p:cNvSpPr/>
            <p:nvPr/>
          </p:nvSpPr>
          <p:spPr>
            <a:xfrm>
              <a:off x="8334116" y="342839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2016" name="tx2016"/>
            <p:cNvSpPr/>
            <p:nvPr/>
          </p:nvSpPr>
          <p:spPr>
            <a:xfrm>
              <a:off x="8461226" y="34110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2017" name="tx2017"/>
            <p:cNvSpPr/>
            <p:nvPr/>
          </p:nvSpPr>
          <p:spPr>
            <a:xfrm>
              <a:off x="8588335" y="345067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65</a:t>
              </a:r>
            </a:p>
          </p:txBody>
        </p:sp>
        <p:sp>
          <p:nvSpPr>
            <p:cNvPr id="2018" name="tx2018"/>
            <p:cNvSpPr/>
            <p:nvPr/>
          </p:nvSpPr>
          <p:spPr>
            <a:xfrm>
              <a:off x="8715444" y="342839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2019" name="tx2019"/>
            <p:cNvSpPr/>
            <p:nvPr/>
          </p:nvSpPr>
          <p:spPr>
            <a:xfrm>
              <a:off x="8842554" y="342592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2020" name="tx2020"/>
            <p:cNvSpPr/>
            <p:nvPr/>
          </p:nvSpPr>
          <p:spPr>
            <a:xfrm>
              <a:off x="8969663" y="33986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2021" name="rc2021"/>
            <p:cNvSpPr/>
            <p:nvPr/>
          </p:nvSpPr>
          <p:spPr>
            <a:xfrm>
              <a:off x="8095668" y="4135168"/>
              <a:ext cx="978742" cy="367599"/>
            </a:xfrm>
            <a:prstGeom prst="rect">
              <a:avLst/>
            </a:prstGeom>
            <a:solidFill>
              <a:srgbClr val="EBEBEB">
                <a:alpha val="100000"/>
              </a:srgbClr>
            </a:solidFill>
          </p:spPr>
          <p:txBody>
            <a:bodyPr/>
            <a:lstStyle/>
            <a:p/>
          </p:txBody>
        </p:sp>
        <p:sp>
          <p:nvSpPr>
            <p:cNvPr id="2022" name="pl2022"/>
            <p:cNvSpPr/>
            <p:nvPr/>
          </p:nvSpPr>
          <p:spPr>
            <a:xfrm>
              <a:off x="8095668" y="445759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023" name="pl2023"/>
            <p:cNvSpPr/>
            <p:nvPr/>
          </p:nvSpPr>
          <p:spPr>
            <a:xfrm>
              <a:off x="8095668" y="439570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024" name="pl2024"/>
            <p:cNvSpPr/>
            <p:nvPr/>
          </p:nvSpPr>
          <p:spPr>
            <a:xfrm>
              <a:off x="8095668" y="433382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025" name="pl2025"/>
            <p:cNvSpPr/>
            <p:nvPr/>
          </p:nvSpPr>
          <p:spPr>
            <a:xfrm>
              <a:off x="8095668" y="427193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026" name="pl2026"/>
            <p:cNvSpPr/>
            <p:nvPr/>
          </p:nvSpPr>
          <p:spPr>
            <a:xfrm>
              <a:off x="8095668" y="421005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027" name="pl2027"/>
            <p:cNvSpPr/>
            <p:nvPr/>
          </p:nvSpPr>
          <p:spPr>
            <a:xfrm>
              <a:off x="8095668" y="414816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028" name="pl2028"/>
            <p:cNvSpPr/>
            <p:nvPr/>
          </p:nvSpPr>
          <p:spPr>
            <a:xfrm>
              <a:off x="8095668" y="448853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029" name="pl2029"/>
            <p:cNvSpPr/>
            <p:nvPr/>
          </p:nvSpPr>
          <p:spPr>
            <a:xfrm>
              <a:off x="8095668" y="442664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030" name="pl2030"/>
            <p:cNvSpPr/>
            <p:nvPr/>
          </p:nvSpPr>
          <p:spPr>
            <a:xfrm>
              <a:off x="8095668" y="436476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031" name="pl2031"/>
            <p:cNvSpPr/>
            <p:nvPr/>
          </p:nvSpPr>
          <p:spPr>
            <a:xfrm>
              <a:off x="8095668" y="430287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032" name="pl2032"/>
            <p:cNvSpPr/>
            <p:nvPr/>
          </p:nvSpPr>
          <p:spPr>
            <a:xfrm>
              <a:off x="8095668" y="424099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033" name="pl2033"/>
            <p:cNvSpPr/>
            <p:nvPr/>
          </p:nvSpPr>
          <p:spPr>
            <a:xfrm>
              <a:off x="8095668" y="417910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034" name="pl2034"/>
            <p:cNvSpPr/>
            <p:nvPr/>
          </p:nvSpPr>
          <p:spPr>
            <a:xfrm>
              <a:off x="8140157"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35" name="pl2035"/>
            <p:cNvSpPr/>
            <p:nvPr/>
          </p:nvSpPr>
          <p:spPr>
            <a:xfrm>
              <a:off x="8267266"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36" name="pl2036"/>
            <p:cNvSpPr/>
            <p:nvPr/>
          </p:nvSpPr>
          <p:spPr>
            <a:xfrm>
              <a:off x="8394375"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37" name="pl2037"/>
            <p:cNvSpPr/>
            <p:nvPr/>
          </p:nvSpPr>
          <p:spPr>
            <a:xfrm>
              <a:off x="8521485"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38" name="pl2038"/>
            <p:cNvSpPr/>
            <p:nvPr/>
          </p:nvSpPr>
          <p:spPr>
            <a:xfrm>
              <a:off x="8648594"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39" name="pl2039"/>
            <p:cNvSpPr/>
            <p:nvPr/>
          </p:nvSpPr>
          <p:spPr>
            <a:xfrm>
              <a:off x="8775703"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40" name="pl2040"/>
            <p:cNvSpPr/>
            <p:nvPr/>
          </p:nvSpPr>
          <p:spPr>
            <a:xfrm>
              <a:off x="8902813"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41" name="pl2041"/>
            <p:cNvSpPr/>
            <p:nvPr/>
          </p:nvSpPr>
          <p:spPr>
            <a:xfrm>
              <a:off x="9029922"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42" name="pl2042"/>
            <p:cNvSpPr/>
            <p:nvPr/>
          </p:nvSpPr>
          <p:spPr>
            <a:xfrm>
              <a:off x="8140157" y="4419222"/>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BEBEBE">
                  <a:alpha val="69803"/>
                </a:srgbClr>
              </a:solidFill>
              <a:prstDash val="solid"/>
              <a:round/>
            </a:ln>
          </p:spPr>
          <p:txBody>
            <a:bodyPr/>
            <a:lstStyle/>
            <a:p/>
          </p:txBody>
        </p:sp>
        <p:sp>
          <p:nvSpPr>
            <p:cNvPr id="2043" name="pl2043"/>
            <p:cNvSpPr/>
            <p:nvPr/>
          </p:nvSpPr>
          <p:spPr>
            <a:xfrm>
              <a:off x="8140157" y="4426648"/>
              <a:ext cx="889765" cy="2475"/>
            </a:xfrm>
            <a:custGeom>
              <a:avLst/>
              <a:pathLst>
                <a:path w="889765" h="2475">
                  <a:moveTo>
                    <a:pt x="0" y="0"/>
                  </a:moveTo>
                  <a:lnTo>
                    <a:pt x="127109" y="0"/>
                  </a:lnTo>
                  <a:lnTo>
                    <a:pt x="254218" y="0"/>
                  </a:lnTo>
                  <a:lnTo>
                    <a:pt x="381328" y="2475"/>
                  </a:lnTo>
                  <a:lnTo>
                    <a:pt x="508437" y="2475"/>
                  </a:lnTo>
                  <a:lnTo>
                    <a:pt x="635546" y="0"/>
                  </a:lnTo>
                  <a:lnTo>
                    <a:pt x="762656" y="2475"/>
                  </a:lnTo>
                  <a:lnTo>
                    <a:pt x="889765" y="2475"/>
                  </a:lnTo>
                </a:path>
              </a:pathLst>
            </a:custGeom>
            <a:ln w="40651" cap="flat">
              <a:solidFill>
                <a:srgbClr val="BEBEBE">
                  <a:alpha val="69803"/>
                </a:srgbClr>
              </a:solidFill>
              <a:prstDash val="solid"/>
              <a:round/>
            </a:ln>
          </p:spPr>
          <p:txBody>
            <a:bodyPr/>
            <a:lstStyle/>
            <a:p/>
          </p:txBody>
        </p:sp>
        <p:sp>
          <p:nvSpPr>
            <p:cNvPr id="2044" name="pl2044"/>
            <p:cNvSpPr/>
            <p:nvPr/>
          </p:nvSpPr>
          <p:spPr>
            <a:xfrm>
              <a:off x="8140157" y="4426648"/>
              <a:ext cx="889765" cy="2475"/>
            </a:xfrm>
            <a:custGeom>
              <a:avLst/>
              <a:pathLst>
                <a:path w="889765" h="2475">
                  <a:moveTo>
                    <a:pt x="0" y="0"/>
                  </a:moveTo>
                  <a:lnTo>
                    <a:pt x="127109" y="0"/>
                  </a:lnTo>
                  <a:lnTo>
                    <a:pt x="254218" y="0"/>
                  </a:lnTo>
                  <a:lnTo>
                    <a:pt x="381328" y="2475"/>
                  </a:lnTo>
                  <a:lnTo>
                    <a:pt x="508437" y="2475"/>
                  </a:lnTo>
                  <a:lnTo>
                    <a:pt x="635546" y="0"/>
                  </a:lnTo>
                  <a:lnTo>
                    <a:pt x="762656" y="2475"/>
                  </a:lnTo>
                  <a:lnTo>
                    <a:pt x="889765" y="2475"/>
                  </a:lnTo>
                </a:path>
              </a:pathLst>
            </a:custGeom>
            <a:ln w="35231" cap="flat">
              <a:solidFill>
                <a:srgbClr val="BEBEBE">
                  <a:alpha val="69803"/>
                </a:srgbClr>
              </a:solidFill>
              <a:prstDash val="solid"/>
              <a:round/>
            </a:ln>
          </p:spPr>
          <p:txBody>
            <a:bodyPr/>
            <a:lstStyle/>
            <a:p/>
          </p:txBody>
        </p:sp>
        <p:sp>
          <p:nvSpPr>
            <p:cNvPr id="2045" name="pl2045"/>
            <p:cNvSpPr/>
            <p:nvPr/>
          </p:nvSpPr>
          <p:spPr>
            <a:xfrm>
              <a:off x="8140157" y="4419222"/>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6B6B6B">
                  <a:alpha val="100000"/>
                </a:srgbClr>
              </a:solidFill>
              <a:prstDash val="solid"/>
              <a:round/>
            </a:ln>
          </p:spPr>
          <p:txBody>
            <a:bodyPr/>
            <a:lstStyle/>
            <a:p/>
          </p:txBody>
        </p:sp>
        <p:sp>
          <p:nvSpPr>
            <p:cNvPr id="2046" name="pl2046"/>
            <p:cNvSpPr/>
            <p:nvPr/>
          </p:nvSpPr>
          <p:spPr>
            <a:xfrm>
              <a:off x="8140157" y="4426648"/>
              <a:ext cx="889765" cy="2475"/>
            </a:xfrm>
            <a:custGeom>
              <a:avLst/>
              <a:pathLst>
                <a:path w="889765" h="2475">
                  <a:moveTo>
                    <a:pt x="0" y="0"/>
                  </a:moveTo>
                  <a:lnTo>
                    <a:pt x="127109" y="0"/>
                  </a:lnTo>
                  <a:lnTo>
                    <a:pt x="254218" y="0"/>
                  </a:lnTo>
                  <a:lnTo>
                    <a:pt x="381328" y="2475"/>
                  </a:lnTo>
                  <a:lnTo>
                    <a:pt x="508437" y="2475"/>
                  </a:lnTo>
                  <a:lnTo>
                    <a:pt x="635546" y="0"/>
                  </a:lnTo>
                  <a:lnTo>
                    <a:pt x="762656" y="2475"/>
                  </a:lnTo>
                  <a:lnTo>
                    <a:pt x="889765" y="2475"/>
                  </a:lnTo>
                </a:path>
              </a:pathLst>
            </a:custGeom>
            <a:ln w="40651" cap="flat">
              <a:solidFill>
                <a:srgbClr val="000000">
                  <a:alpha val="100000"/>
                </a:srgbClr>
              </a:solidFill>
              <a:prstDash val="solid"/>
              <a:round/>
            </a:ln>
          </p:spPr>
          <p:txBody>
            <a:bodyPr/>
            <a:lstStyle/>
            <a:p/>
          </p:txBody>
        </p:sp>
        <p:sp>
          <p:nvSpPr>
            <p:cNvPr id="2047" name="pl2047"/>
            <p:cNvSpPr/>
            <p:nvPr/>
          </p:nvSpPr>
          <p:spPr>
            <a:xfrm>
              <a:off x="8140157" y="4426648"/>
              <a:ext cx="889765" cy="2475"/>
            </a:xfrm>
            <a:custGeom>
              <a:avLst/>
              <a:pathLst>
                <a:path w="889765" h="2475">
                  <a:moveTo>
                    <a:pt x="0" y="0"/>
                  </a:moveTo>
                  <a:lnTo>
                    <a:pt x="127109" y="0"/>
                  </a:lnTo>
                  <a:lnTo>
                    <a:pt x="254218" y="0"/>
                  </a:lnTo>
                  <a:lnTo>
                    <a:pt x="381328" y="2475"/>
                  </a:lnTo>
                  <a:lnTo>
                    <a:pt x="508437" y="2475"/>
                  </a:lnTo>
                  <a:lnTo>
                    <a:pt x="635546" y="0"/>
                  </a:lnTo>
                  <a:lnTo>
                    <a:pt x="762656" y="2475"/>
                  </a:lnTo>
                  <a:lnTo>
                    <a:pt x="889765" y="2475"/>
                  </a:lnTo>
                </a:path>
              </a:pathLst>
            </a:custGeom>
            <a:ln w="35231" cap="flat">
              <a:solidFill>
                <a:srgbClr val="F26A21">
                  <a:alpha val="100000"/>
                </a:srgbClr>
              </a:solidFill>
              <a:prstDash val="solid"/>
              <a:round/>
            </a:ln>
          </p:spPr>
          <p:txBody>
            <a:bodyPr/>
            <a:lstStyle/>
            <a:p/>
          </p:txBody>
        </p:sp>
        <p:sp>
          <p:nvSpPr>
            <p:cNvPr id="2048" name="pl2048"/>
            <p:cNvSpPr/>
            <p:nvPr/>
          </p:nvSpPr>
          <p:spPr>
            <a:xfrm>
              <a:off x="8095668" y="4426648"/>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2049" name="tx2049"/>
            <p:cNvSpPr/>
            <p:nvPr/>
          </p:nvSpPr>
          <p:spPr>
            <a:xfrm>
              <a:off x="8110027" y="426362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050" name="tx2050"/>
            <p:cNvSpPr/>
            <p:nvPr/>
          </p:nvSpPr>
          <p:spPr>
            <a:xfrm>
              <a:off x="8237136" y="426362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051" name="tx2051"/>
            <p:cNvSpPr/>
            <p:nvPr/>
          </p:nvSpPr>
          <p:spPr>
            <a:xfrm>
              <a:off x="8364246" y="426362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052" name="tx2052"/>
            <p:cNvSpPr/>
            <p:nvPr/>
          </p:nvSpPr>
          <p:spPr>
            <a:xfrm>
              <a:off x="8473296" y="426609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053" name="tx2053"/>
            <p:cNvSpPr/>
            <p:nvPr/>
          </p:nvSpPr>
          <p:spPr>
            <a:xfrm>
              <a:off x="8600405" y="426609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054" name="tx2054"/>
            <p:cNvSpPr/>
            <p:nvPr/>
          </p:nvSpPr>
          <p:spPr>
            <a:xfrm>
              <a:off x="8745574" y="426362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055" name="tx2055"/>
            <p:cNvSpPr/>
            <p:nvPr/>
          </p:nvSpPr>
          <p:spPr>
            <a:xfrm>
              <a:off x="8854624" y="426609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056" name="tx2056"/>
            <p:cNvSpPr/>
            <p:nvPr/>
          </p:nvSpPr>
          <p:spPr>
            <a:xfrm>
              <a:off x="8981733" y="426609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057" name="rc2057"/>
            <p:cNvSpPr/>
            <p:nvPr/>
          </p:nvSpPr>
          <p:spPr>
            <a:xfrm>
              <a:off x="8095668" y="4787209"/>
              <a:ext cx="978742" cy="367599"/>
            </a:xfrm>
            <a:prstGeom prst="rect">
              <a:avLst/>
            </a:prstGeom>
            <a:solidFill>
              <a:srgbClr val="EBEBEB">
                <a:alpha val="100000"/>
              </a:srgbClr>
            </a:solidFill>
          </p:spPr>
          <p:txBody>
            <a:bodyPr/>
            <a:lstStyle/>
            <a:p/>
          </p:txBody>
        </p:sp>
        <p:sp>
          <p:nvSpPr>
            <p:cNvPr id="2058" name="pl2058"/>
            <p:cNvSpPr/>
            <p:nvPr/>
          </p:nvSpPr>
          <p:spPr>
            <a:xfrm>
              <a:off x="8095668" y="510963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059" name="pl2059"/>
            <p:cNvSpPr/>
            <p:nvPr/>
          </p:nvSpPr>
          <p:spPr>
            <a:xfrm>
              <a:off x="8095668" y="504774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060" name="pl2060"/>
            <p:cNvSpPr/>
            <p:nvPr/>
          </p:nvSpPr>
          <p:spPr>
            <a:xfrm>
              <a:off x="8095668" y="498586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061" name="pl2061"/>
            <p:cNvSpPr/>
            <p:nvPr/>
          </p:nvSpPr>
          <p:spPr>
            <a:xfrm>
              <a:off x="8095668" y="492397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062" name="pl2062"/>
            <p:cNvSpPr/>
            <p:nvPr/>
          </p:nvSpPr>
          <p:spPr>
            <a:xfrm>
              <a:off x="8095668" y="486209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063" name="pl2063"/>
            <p:cNvSpPr/>
            <p:nvPr/>
          </p:nvSpPr>
          <p:spPr>
            <a:xfrm>
              <a:off x="8095668" y="480020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064" name="pl2064"/>
            <p:cNvSpPr/>
            <p:nvPr/>
          </p:nvSpPr>
          <p:spPr>
            <a:xfrm>
              <a:off x="8095668" y="514057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065" name="pl2065"/>
            <p:cNvSpPr/>
            <p:nvPr/>
          </p:nvSpPr>
          <p:spPr>
            <a:xfrm>
              <a:off x="8095668" y="507868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066" name="pl2066"/>
            <p:cNvSpPr/>
            <p:nvPr/>
          </p:nvSpPr>
          <p:spPr>
            <a:xfrm>
              <a:off x="8095668" y="501680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067" name="pl2067"/>
            <p:cNvSpPr/>
            <p:nvPr/>
          </p:nvSpPr>
          <p:spPr>
            <a:xfrm>
              <a:off x="8095668" y="495491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068" name="pl2068"/>
            <p:cNvSpPr/>
            <p:nvPr/>
          </p:nvSpPr>
          <p:spPr>
            <a:xfrm>
              <a:off x="8095668" y="489303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069" name="pl2069"/>
            <p:cNvSpPr/>
            <p:nvPr/>
          </p:nvSpPr>
          <p:spPr>
            <a:xfrm>
              <a:off x="8095668" y="483114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070" name="pl2070"/>
            <p:cNvSpPr/>
            <p:nvPr/>
          </p:nvSpPr>
          <p:spPr>
            <a:xfrm>
              <a:off x="8140157"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71" name="pl2071"/>
            <p:cNvSpPr/>
            <p:nvPr/>
          </p:nvSpPr>
          <p:spPr>
            <a:xfrm>
              <a:off x="8267266"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72" name="pl2072"/>
            <p:cNvSpPr/>
            <p:nvPr/>
          </p:nvSpPr>
          <p:spPr>
            <a:xfrm>
              <a:off x="8394375"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73" name="pl2073"/>
            <p:cNvSpPr/>
            <p:nvPr/>
          </p:nvSpPr>
          <p:spPr>
            <a:xfrm>
              <a:off x="8521485"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74" name="pl2074"/>
            <p:cNvSpPr/>
            <p:nvPr/>
          </p:nvSpPr>
          <p:spPr>
            <a:xfrm>
              <a:off x="8648594"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75" name="pl2075"/>
            <p:cNvSpPr/>
            <p:nvPr/>
          </p:nvSpPr>
          <p:spPr>
            <a:xfrm>
              <a:off x="8775703"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76" name="pl2076"/>
            <p:cNvSpPr/>
            <p:nvPr/>
          </p:nvSpPr>
          <p:spPr>
            <a:xfrm>
              <a:off x="8902813"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77" name="pl2077"/>
            <p:cNvSpPr/>
            <p:nvPr/>
          </p:nvSpPr>
          <p:spPr>
            <a:xfrm>
              <a:off x="9029922"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78" name="pl2078"/>
            <p:cNvSpPr/>
            <p:nvPr/>
          </p:nvSpPr>
          <p:spPr>
            <a:xfrm>
              <a:off x="8140157" y="5071263"/>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BEBEBE">
                  <a:alpha val="69803"/>
                </a:srgbClr>
              </a:solidFill>
              <a:prstDash val="solid"/>
              <a:round/>
            </a:ln>
          </p:spPr>
          <p:txBody>
            <a:bodyPr/>
            <a:lstStyle/>
            <a:p/>
          </p:txBody>
        </p:sp>
        <p:sp>
          <p:nvSpPr>
            <p:cNvPr id="2079" name="pl2079"/>
            <p:cNvSpPr/>
            <p:nvPr/>
          </p:nvSpPr>
          <p:spPr>
            <a:xfrm>
              <a:off x="8140157" y="5051460"/>
              <a:ext cx="889765" cy="24754"/>
            </a:xfrm>
            <a:custGeom>
              <a:avLst/>
              <a:pathLst>
                <a:path w="889765" h="24754">
                  <a:moveTo>
                    <a:pt x="0" y="0"/>
                  </a:moveTo>
                  <a:lnTo>
                    <a:pt x="127109" y="19803"/>
                  </a:lnTo>
                  <a:lnTo>
                    <a:pt x="254218" y="12377"/>
                  </a:lnTo>
                  <a:lnTo>
                    <a:pt x="381328" y="12377"/>
                  </a:lnTo>
                  <a:lnTo>
                    <a:pt x="508437" y="4950"/>
                  </a:lnTo>
                  <a:lnTo>
                    <a:pt x="635546" y="24754"/>
                  </a:lnTo>
                  <a:lnTo>
                    <a:pt x="762656" y="22278"/>
                  </a:lnTo>
                  <a:lnTo>
                    <a:pt x="889765" y="22278"/>
                  </a:lnTo>
                </a:path>
              </a:pathLst>
            </a:custGeom>
            <a:ln w="40651" cap="flat">
              <a:solidFill>
                <a:srgbClr val="BEBEBE">
                  <a:alpha val="69803"/>
                </a:srgbClr>
              </a:solidFill>
              <a:prstDash val="solid"/>
              <a:round/>
            </a:ln>
          </p:spPr>
          <p:txBody>
            <a:bodyPr/>
            <a:lstStyle/>
            <a:p/>
          </p:txBody>
        </p:sp>
        <p:sp>
          <p:nvSpPr>
            <p:cNvPr id="2080" name="pl2080"/>
            <p:cNvSpPr/>
            <p:nvPr/>
          </p:nvSpPr>
          <p:spPr>
            <a:xfrm>
              <a:off x="8140157" y="5051460"/>
              <a:ext cx="889765" cy="24754"/>
            </a:xfrm>
            <a:custGeom>
              <a:avLst/>
              <a:pathLst>
                <a:path w="889765" h="24754">
                  <a:moveTo>
                    <a:pt x="0" y="0"/>
                  </a:moveTo>
                  <a:lnTo>
                    <a:pt x="127109" y="19803"/>
                  </a:lnTo>
                  <a:lnTo>
                    <a:pt x="254218" y="12377"/>
                  </a:lnTo>
                  <a:lnTo>
                    <a:pt x="381328" y="12377"/>
                  </a:lnTo>
                  <a:lnTo>
                    <a:pt x="508437" y="4950"/>
                  </a:lnTo>
                  <a:lnTo>
                    <a:pt x="635546" y="24754"/>
                  </a:lnTo>
                  <a:lnTo>
                    <a:pt x="762656" y="22278"/>
                  </a:lnTo>
                  <a:lnTo>
                    <a:pt x="889765" y="22278"/>
                  </a:lnTo>
                </a:path>
              </a:pathLst>
            </a:custGeom>
            <a:ln w="35231" cap="flat">
              <a:solidFill>
                <a:srgbClr val="BEBEBE">
                  <a:alpha val="69803"/>
                </a:srgbClr>
              </a:solidFill>
              <a:prstDash val="solid"/>
              <a:round/>
            </a:ln>
          </p:spPr>
          <p:txBody>
            <a:bodyPr/>
            <a:lstStyle/>
            <a:p/>
          </p:txBody>
        </p:sp>
        <p:sp>
          <p:nvSpPr>
            <p:cNvPr id="2081" name="pl2081"/>
            <p:cNvSpPr/>
            <p:nvPr/>
          </p:nvSpPr>
          <p:spPr>
            <a:xfrm>
              <a:off x="8140157" y="5071263"/>
              <a:ext cx="889765" cy="7426"/>
            </a:xfrm>
            <a:custGeom>
              <a:avLst/>
              <a:pathLst>
                <a:path w="889765" h="7426">
                  <a:moveTo>
                    <a:pt x="0" y="7426"/>
                  </a:moveTo>
                  <a:lnTo>
                    <a:pt x="127109" y="4950"/>
                  </a:lnTo>
                  <a:lnTo>
                    <a:pt x="254218" y="0"/>
                  </a:lnTo>
                  <a:lnTo>
                    <a:pt x="381328" y="4950"/>
                  </a:lnTo>
                  <a:lnTo>
                    <a:pt x="508437" y="0"/>
                  </a:lnTo>
                  <a:lnTo>
                    <a:pt x="635546" y="0"/>
                  </a:lnTo>
                  <a:lnTo>
                    <a:pt x="762656" y="4950"/>
                  </a:lnTo>
                  <a:lnTo>
                    <a:pt x="889765" y="0"/>
                  </a:lnTo>
                </a:path>
              </a:pathLst>
            </a:custGeom>
            <a:ln w="20325" cap="flat">
              <a:solidFill>
                <a:srgbClr val="6B6B6B">
                  <a:alpha val="100000"/>
                </a:srgbClr>
              </a:solidFill>
              <a:prstDash val="solid"/>
              <a:round/>
            </a:ln>
          </p:spPr>
          <p:txBody>
            <a:bodyPr/>
            <a:lstStyle/>
            <a:p/>
          </p:txBody>
        </p:sp>
        <p:sp>
          <p:nvSpPr>
            <p:cNvPr id="2082" name="pl2082"/>
            <p:cNvSpPr/>
            <p:nvPr/>
          </p:nvSpPr>
          <p:spPr>
            <a:xfrm>
              <a:off x="8140157" y="5051460"/>
              <a:ext cx="889765" cy="24754"/>
            </a:xfrm>
            <a:custGeom>
              <a:avLst/>
              <a:pathLst>
                <a:path w="889765" h="24754">
                  <a:moveTo>
                    <a:pt x="0" y="0"/>
                  </a:moveTo>
                  <a:lnTo>
                    <a:pt x="127109" y="19803"/>
                  </a:lnTo>
                  <a:lnTo>
                    <a:pt x="254218" y="12377"/>
                  </a:lnTo>
                  <a:lnTo>
                    <a:pt x="381328" y="12377"/>
                  </a:lnTo>
                  <a:lnTo>
                    <a:pt x="508437" y="4950"/>
                  </a:lnTo>
                  <a:lnTo>
                    <a:pt x="635546" y="24754"/>
                  </a:lnTo>
                  <a:lnTo>
                    <a:pt x="762656" y="22278"/>
                  </a:lnTo>
                  <a:lnTo>
                    <a:pt x="889765" y="22278"/>
                  </a:lnTo>
                </a:path>
              </a:pathLst>
            </a:custGeom>
            <a:ln w="40651" cap="flat">
              <a:solidFill>
                <a:srgbClr val="000000">
                  <a:alpha val="100000"/>
                </a:srgbClr>
              </a:solidFill>
              <a:prstDash val="solid"/>
              <a:round/>
            </a:ln>
          </p:spPr>
          <p:txBody>
            <a:bodyPr/>
            <a:lstStyle/>
            <a:p/>
          </p:txBody>
        </p:sp>
        <p:sp>
          <p:nvSpPr>
            <p:cNvPr id="2083" name="pl2083"/>
            <p:cNvSpPr/>
            <p:nvPr/>
          </p:nvSpPr>
          <p:spPr>
            <a:xfrm>
              <a:off x="8140157" y="5051460"/>
              <a:ext cx="889765" cy="24754"/>
            </a:xfrm>
            <a:custGeom>
              <a:avLst/>
              <a:pathLst>
                <a:path w="889765" h="24754">
                  <a:moveTo>
                    <a:pt x="0" y="0"/>
                  </a:moveTo>
                  <a:lnTo>
                    <a:pt x="127109" y="19803"/>
                  </a:lnTo>
                  <a:lnTo>
                    <a:pt x="254218" y="12377"/>
                  </a:lnTo>
                  <a:lnTo>
                    <a:pt x="381328" y="12377"/>
                  </a:lnTo>
                  <a:lnTo>
                    <a:pt x="508437" y="4950"/>
                  </a:lnTo>
                  <a:lnTo>
                    <a:pt x="635546" y="24754"/>
                  </a:lnTo>
                  <a:lnTo>
                    <a:pt x="762656" y="22278"/>
                  </a:lnTo>
                  <a:lnTo>
                    <a:pt x="889765" y="22278"/>
                  </a:lnTo>
                </a:path>
              </a:pathLst>
            </a:custGeom>
            <a:ln w="35231" cap="flat">
              <a:solidFill>
                <a:srgbClr val="F26A21">
                  <a:alpha val="100000"/>
                </a:srgbClr>
              </a:solidFill>
              <a:prstDash val="solid"/>
              <a:round/>
            </a:ln>
          </p:spPr>
          <p:txBody>
            <a:bodyPr/>
            <a:lstStyle/>
            <a:p/>
          </p:txBody>
        </p:sp>
        <p:sp>
          <p:nvSpPr>
            <p:cNvPr id="2084" name="pl2084"/>
            <p:cNvSpPr/>
            <p:nvPr/>
          </p:nvSpPr>
          <p:spPr>
            <a:xfrm>
              <a:off x="8095668" y="5078689"/>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2085" name="tx2085"/>
            <p:cNvSpPr/>
            <p:nvPr/>
          </p:nvSpPr>
          <p:spPr>
            <a:xfrm>
              <a:off x="8083921" y="4888431"/>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2086" name="tx2086"/>
            <p:cNvSpPr/>
            <p:nvPr/>
          </p:nvSpPr>
          <p:spPr>
            <a:xfrm>
              <a:off x="8237136" y="49082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087" name="tx2087"/>
            <p:cNvSpPr/>
            <p:nvPr/>
          </p:nvSpPr>
          <p:spPr>
            <a:xfrm>
              <a:off x="8364246" y="49008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2088" name="tx2088"/>
            <p:cNvSpPr/>
            <p:nvPr/>
          </p:nvSpPr>
          <p:spPr>
            <a:xfrm>
              <a:off x="8491355" y="49008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2089" name="tx2089"/>
            <p:cNvSpPr/>
            <p:nvPr/>
          </p:nvSpPr>
          <p:spPr>
            <a:xfrm>
              <a:off x="8618465" y="48933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2090" name="tx2090"/>
            <p:cNvSpPr/>
            <p:nvPr/>
          </p:nvSpPr>
          <p:spPr>
            <a:xfrm>
              <a:off x="8745574" y="491318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091" name="tx2091"/>
            <p:cNvSpPr/>
            <p:nvPr/>
          </p:nvSpPr>
          <p:spPr>
            <a:xfrm>
              <a:off x="8872683" y="491071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092" name="tx2092"/>
            <p:cNvSpPr/>
            <p:nvPr/>
          </p:nvSpPr>
          <p:spPr>
            <a:xfrm>
              <a:off x="8999793" y="491071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093" name="tx2093"/>
            <p:cNvSpPr/>
            <p:nvPr/>
          </p:nvSpPr>
          <p:spPr>
            <a:xfrm>
              <a:off x="1054194" y="5291819"/>
              <a:ext cx="38505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Ukraine</a:t>
              </a:r>
            </a:p>
          </p:txBody>
        </p:sp>
        <p:sp>
          <p:nvSpPr>
            <p:cNvPr id="2094" name="tx2094"/>
            <p:cNvSpPr/>
            <p:nvPr/>
          </p:nvSpPr>
          <p:spPr>
            <a:xfrm>
              <a:off x="2066269" y="5291819"/>
              <a:ext cx="45756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Viet Nam</a:t>
              </a:r>
            </a:p>
          </p:txBody>
        </p:sp>
        <p:sp>
          <p:nvSpPr>
            <p:cNvPr id="2095" name="tx2095"/>
            <p:cNvSpPr/>
            <p:nvPr/>
          </p:nvSpPr>
          <p:spPr>
            <a:xfrm>
              <a:off x="1044776" y="4639778"/>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St Lucia</a:t>
              </a:r>
            </a:p>
          </p:txBody>
        </p:sp>
        <p:sp>
          <p:nvSpPr>
            <p:cNvPr id="2096" name="tx2096"/>
            <p:cNvSpPr/>
            <p:nvPr/>
          </p:nvSpPr>
          <p:spPr>
            <a:xfrm>
              <a:off x="2041306" y="4639778"/>
              <a:ext cx="5074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St Vincent</a:t>
              </a:r>
            </a:p>
          </p:txBody>
        </p:sp>
        <p:sp>
          <p:nvSpPr>
            <p:cNvPr id="2097" name="tx2097"/>
            <p:cNvSpPr/>
            <p:nvPr/>
          </p:nvSpPr>
          <p:spPr>
            <a:xfrm>
              <a:off x="3104222" y="4639778"/>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Suriname</a:t>
              </a:r>
            </a:p>
          </p:txBody>
        </p:sp>
        <p:sp>
          <p:nvSpPr>
            <p:cNvPr id="2098" name="tx2098"/>
            <p:cNvSpPr/>
            <p:nvPr/>
          </p:nvSpPr>
          <p:spPr>
            <a:xfrm>
              <a:off x="4177379" y="4639778"/>
              <a:ext cx="4286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Thailand</a:t>
              </a:r>
            </a:p>
          </p:txBody>
        </p:sp>
        <p:sp>
          <p:nvSpPr>
            <p:cNvPr id="2099" name="tx2099"/>
            <p:cNvSpPr/>
            <p:nvPr/>
          </p:nvSpPr>
          <p:spPr>
            <a:xfrm>
              <a:off x="5287752" y="4639778"/>
              <a:ext cx="3045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Tonga</a:t>
              </a:r>
            </a:p>
          </p:txBody>
        </p:sp>
        <p:sp>
          <p:nvSpPr>
            <p:cNvPr id="2100" name="tx2100"/>
            <p:cNvSpPr/>
            <p:nvPr/>
          </p:nvSpPr>
          <p:spPr>
            <a:xfrm>
              <a:off x="6307280" y="4639778"/>
              <a:ext cx="36219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Turkiye</a:t>
              </a:r>
            </a:p>
          </p:txBody>
        </p:sp>
        <p:sp>
          <p:nvSpPr>
            <p:cNvPr id="2101" name="tx2101"/>
            <p:cNvSpPr/>
            <p:nvPr/>
          </p:nvSpPr>
          <p:spPr>
            <a:xfrm>
              <a:off x="7200255" y="4639778"/>
              <a:ext cx="67290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Turkmenistan</a:t>
              </a:r>
            </a:p>
          </p:txBody>
        </p:sp>
        <p:sp>
          <p:nvSpPr>
            <p:cNvPr id="2102" name="tx2102"/>
            <p:cNvSpPr/>
            <p:nvPr/>
          </p:nvSpPr>
          <p:spPr>
            <a:xfrm>
              <a:off x="8419396" y="4639778"/>
              <a:ext cx="3312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Tuvalu</a:t>
              </a:r>
            </a:p>
          </p:txBody>
        </p:sp>
        <p:sp>
          <p:nvSpPr>
            <p:cNvPr id="2103" name="tx2103"/>
            <p:cNvSpPr/>
            <p:nvPr/>
          </p:nvSpPr>
          <p:spPr>
            <a:xfrm>
              <a:off x="821113" y="3987737"/>
              <a:ext cx="8512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North Macedonia</a:t>
              </a:r>
            </a:p>
          </p:txBody>
        </p:sp>
        <p:sp>
          <p:nvSpPr>
            <p:cNvPr id="2104" name="tx2104"/>
            <p:cNvSpPr/>
            <p:nvPr/>
          </p:nvSpPr>
          <p:spPr>
            <a:xfrm>
              <a:off x="2055799" y="3987737"/>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Paraguay</a:t>
              </a:r>
            </a:p>
          </p:txBody>
        </p:sp>
        <p:sp>
          <p:nvSpPr>
            <p:cNvPr id="2105" name="tx2105"/>
            <p:cNvSpPr/>
            <p:nvPr/>
          </p:nvSpPr>
          <p:spPr>
            <a:xfrm>
              <a:off x="3225334" y="3987737"/>
              <a:ext cx="236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Peru</a:t>
              </a:r>
            </a:p>
          </p:txBody>
        </p:sp>
        <p:sp>
          <p:nvSpPr>
            <p:cNvPr id="2106" name="tx2106"/>
            <p:cNvSpPr/>
            <p:nvPr/>
          </p:nvSpPr>
          <p:spPr>
            <a:xfrm>
              <a:off x="4121509" y="3987737"/>
              <a:ext cx="54041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Philippines</a:t>
              </a:r>
            </a:p>
          </p:txBody>
        </p:sp>
        <p:sp>
          <p:nvSpPr>
            <p:cNvPr id="2107" name="tx2107"/>
            <p:cNvSpPr/>
            <p:nvPr/>
          </p:nvSpPr>
          <p:spPr>
            <a:xfrm>
              <a:off x="5262972" y="3987737"/>
              <a:ext cx="3541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Samoa</a:t>
              </a:r>
            </a:p>
          </p:txBody>
        </p:sp>
        <p:sp>
          <p:nvSpPr>
            <p:cNvPr id="2108" name="tx2108"/>
            <p:cNvSpPr/>
            <p:nvPr/>
          </p:nvSpPr>
          <p:spPr>
            <a:xfrm>
              <a:off x="6326848" y="3987737"/>
              <a:ext cx="32305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Serbia</a:t>
              </a:r>
            </a:p>
          </p:txBody>
        </p:sp>
        <p:sp>
          <p:nvSpPr>
            <p:cNvPr id="2109" name="tx2109"/>
            <p:cNvSpPr/>
            <p:nvPr/>
          </p:nvSpPr>
          <p:spPr>
            <a:xfrm>
              <a:off x="7235322" y="3987737"/>
              <a:ext cx="6027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South Africa</a:t>
              </a:r>
            </a:p>
          </p:txBody>
        </p:sp>
        <p:sp>
          <p:nvSpPr>
            <p:cNvPr id="2110" name="tx2110"/>
            <p:cNvSpPr/>
            <p:nvPr/>
          </p:nvSpPr>
          <p:spPr>
            <a:xfrm>
              <a:off x="8348941" y="3987737"/>
              <a:ext cx="4721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Sri Lanka</a:t>
              </a:r>
            </a:p>
          </p:txBody>
        </p:sp>
        <p:sp>
          <p:nvSpPr>
            <p:cNvPr id="2111" name="tx2111"/>
            <p:cNvSpPr/>
            <p:nvPr/>
          </p:nvSpPr>
          <p:spPr>
            <a:xfrm>
              <a:off x="1026259" y="3335696"/>
              <a:ext cx="4409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Maldives</a:t>
              </a:r>
            </a:p>
          </p:txBody>
        </p:sp>
        <p:sp>
          <p:nvSpPr>
            <p:cNvPr id="2112" name="tx2112"/>
            <p:cNvSpPr/>
            <p:nvPr/>
          </p:nvSpPr>
          <p:spPr>
            <a:xfrm>
              <a:off x="1891299" y="3335696"/>
              <a:ext cx="80750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Marshall Islands</a:t>
              </a:r>
            </a:p>
          </p:txBody>
        </p:sp>
        <p:sp>
          <p:nvSpPr>
            <p:cNvPr id="2113" name="tx2113"/>
            <p:cNvSpPr/>
            <p:nvPr/>
          </p:nvSpPr>
          <p:spPr>
            <a:xfrm>
              <a:off x="3116704" y="3335696"/>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Mauritius</a:t>
              </a:r>
            </a:p>
          </p:txBody>
        </p:sp>
        <p:sp>
          <p:nvSpPr>
            <p:cNvPr id="2114" name="tx2114"/>
            <p:cNvSpPr/>
            <p:nvPr/>
          </p:nvSpPr>
          <p:spPr>
            <a:xfrm>
              <a:off x="4214732" y="3335696"/>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Mexico</a:t>
              </a:r>
            </a:p>
          </p:txBody>
        </p:sp>
        <p:sp>
          <p:nvSpPr>
            <p:cNvPr id="2115" name="tx2115"/>
            <p:cNvSpPr/>
            <p:nvPr/>
          </p:nvSpPr>
          <p:spPr>
            <a:xfrm>
              <a:off x="5169886" y="3335696"/>
              <a:ext cx="5403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Micronesia</a:t>
              </a:r>
            </a:p>
          </p:txBody>
        </p:sp>
        <p:sp>
          <p:nvSpPr>
            <p:cNvPr id="2116" name="tx2116"/>
            <p:cNvSpPr/>
            <p:nvPr/>
          </p:nvSpPr>
          <p:spPr>
            <a:xfrm>
              <a:off x="6277151" y="3335696"/>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Moldova</a:t>
              </a:r>
            </a:p>
          </p:txBody>
        </p:sp>
        <p:sp>
          <p:nvSpPr>
            <p:cNvPr id="2117" name="tx2117"/>
            <p:cNvSpPr/>
            <p:nvPr/>
          </p:nvSpPr>
          <p:spPr>
            <a:xfrm>
              <a:off x="7309937" y="3335696"/>
              <a:ext cx="4535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Mongolia</a:t>
              </a:r>
            </a:p>
          </p:txBody>
        </p:sp>
        <p:sp>
          <p:nvSpPr>
            <p:cNvPr id="2118" name="tx2118"/>
            <p:cNvSpPr/>
            <p:nvPr/>
          </p:nvSpPr>
          <p:spPr>
            <a:xfrm>
              <a:off x="8286716" y="3335696"/>
              <a:ext cx="5966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Montenegro</a:t>
              </a:r>
            </a:p>
          </p:txBody>
        </p:sp>
        <p:sp>
          <p:nvSpPr>
            <p:cNvPr id="2119" name="tx2119"/>
            <p:cNvSpPr/>
            <p:nvPr/>
          </p:nvSpPr>
          <p:spPr>
            <a:xfrm>
              <a:off x="1004313" y="2683655"/>
              <a:ext cx="4848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Indonesia</a:t>
              </a:r>
            </a:p>
          </p:txBody>
        </p:sp>
        <p:sp>
          <p:nvSpPr>
            <p:cNvPr id="2120" name="tx2120"/>
            <p:cNvSpPr/>
            <p:nvPr/>
          </p:nvSpPr>
          <p:spPr>
            <a:xfrm>
              <a:off x="2198720" y="2683655"/>
              <a:ext cx="1926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Iran</a:t>
              </a:r>
            </a:p>
          </p:txBody>
        </p:sp>
        <p:sp>
          <p:nvSpPr>
            <p:cNvPr id="2121" name="tx2121"/>
            <p:cNvSpPr/>
            <p:nvPr/>
          </p:nvSpPr>
          <p:spPr>
            <a:xfrm>
              <a:off x="3247051" y="2683655"/>
              <a:ext cx="1926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Iraq</a:t>
              </a:r>
            </a:p>
          </p:txBody>
        </p:sp>
        <p:sp>
          <p:nvSpPr>
            <p:cNvPr id="2122" name="tx2122"/>
            <p:cNvSpPr/>
            <p:nvPr/>
          </p:nvSpPr>
          <p:spPr>
            <a:xfrm>
              <a:off x="4183643" y="2683655"/>
              <a:ext cx="4161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Jamaica</a:t>
              </a:r>
            </a:p>
          </p:txBody>
        </p:sp>
        <p:sp>
          <p:nvSpPr>
            <p:cNvPr id="2123" name="tx2123"/>
            <p:cNvSpPr/>
            <p:nvPr/>
          </p:nvSpPr>
          <p:spPr>
            <a:xfrm>
              <a:off x="5269144" y="2683655"/>
              <a:ext cx="341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Jordan</a:t>
              </a:r>
            </a:p>
          </p:txBody>
        </p:sp>
        <p:sp>
          <p:nvSpPr>
            <p:cNvPr id="2124" name="tx2124"/>
            <p:cNvSpPr/>
            <p:nvPr/>
          </p:nvSpPr>
          <p:spPr>
            <a:xfrm>
              <a:off x="6196318" y="2683655"/>
              <a:ext cx="5841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Kazakhstan</a:t>
              </a:r>
            </a:p>
          </p:txBody>
        </p:sp>
        <p:sp>
          <p:nvSpPr>
            <p:cNvPr id="2125" name="tx2125"/>
            <p:cNvSpPr/>
            <p:nvPr/>
          </p:nvSpPr>
          <p:spPr>
            <a:xfrm>
              <a:off x="7403114" y="2683655"/>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Libya</a:t>
              </a:r>
            </a:p>
          </p:txBody>
        </p:sp>
        <p:sp>
          <p:nvSpPr>
            <p:cNvPr id="2126" name="tx2126"/>
            <p:cNvSpPr/>
            <p:nvPr/>
          </p:nvSpPr>
          <p:spPr>
            <a:xfrm>
              <a:off x="8364578" y="2683655"/>
              <a:ext cx="4409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Malaysia</a:t>
              </a:r>
            </a:p>
          </p:txBody>
        </p:sp>
        <p:sp>
          <p:nvSpPr>
            <p:cNvPr id="2127" name="tx2127"/>
            <p:cNvSpPr/>
            <p:nvPr/>
          </p:nvSpPr>
          <p:spPr>
            <a:xfrm>
              <a:off x="1038558" y="2031614"/>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Ecuador</a:t>
              </a:r>
            </a:p>
          </p:txBody>
        </p:sp>
        <p:sp>
          <p:nvSpPr>
            <p:cNvPr id="2128" name="tx2128"/>
            <p:cNvSpPr/>
            <p:nvPr/>
          </p:nvSpPr>
          <p:spPr>
            <a:xfrm>
              <a:off x="2009302" y="2031614"/>
              <a:ext cx="5715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El Salvador</a:t>
              </a:r>
            </a:p>
          </p:txBody>
        </p:sp>
        <p:sp>
          <p:nvSpPr>
            <p:cNvPr id="2129" name="tx2129"/>
            <p:cNvSpPr/>
            <p:nvPr/>
          </p:nvSpPr>
          <p:spPr>
            <a:xfrm>
              <a:off x="2895967" y="2031614"/>
              <a:ext cx="894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Equatorial Guinea</a:t>
              </a:r>
            </a:p>
          </p:txBody>
        </p:sp>
        <p:sp>
          <p:nvSpPr>
            <p:cNvPr id="2130" name="tx2130"/>
            <p:cNvSpPr/>
            <p:nvPr/>
          </p:nvSpPr>
          <p:spPr>
            <a:xfrm>
              <a:off x="4320437" y="2031614"/>
              <a:ext cx="14255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Fiji</a:t>
              </a:r>
            </a:p>
          </p:txBody>
        </p:sp>
        <p:sp>
          <p:nvSpPr>
            <p:cNvPr id="2131" name="tx2131"/>
            <p:cNvSpPr/>
            <p:nvPr/>
          </p:nvSpPr>
          <p:spPr>
            <a:xfrm>
              <a:off x="5272208" y="2031614"/>
              <a:ext cx="335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Gabon</a:t>
              </a:r>
            </a:p>
          </p:txBody>
        </p:sp>
        <p:sp>
          <p:nvSpPr>
            <p:cNvPr id="2132" name="tx2132"/>
            <p:cNvSpPr/>
            <p:nvPr/>
          </p:nvSpPr>
          <p:spPr>
            <a:xfrm>
              <a:off x="6289541" y="2031614"/>
              <a:ext cx="3976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Georgia</a:t>
              </a:r>
            </a:p>
          </p:txBody>
        </p:sp>
        <p:sp>
          <p:nvSpPr>
            <p:cNvPr id="2133" name="tx2133"/>
            <p:cNvSpPr/>
            <p:nvPr/>
          </p:nvSpPr>
          <p:spPr>
            <a:xfrm>
              <a:off x="7319172" y="2031614"/>
              <a:ext cx="43507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Grenada</a:t>
              </a:r>
            </a:p>
          </p:txBody>
        </p:sp>
        <p:sp>
          <p:nvSpPr>
            <p:cNvPr id="2134" name="tx2134"/>
            <p:cNvSpPr/>
            <p:nvPr/>
          </p:nvSpPr>
          <p:spPr>
            <a:xfrm>
              <a:off x="8311634" y="2031614"/>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Guatemala</a:t>
              </a:r>
            </a:p>
          </p:txBody>
        </p:sp>
        <p:sp>
          <p:nvSpPr>
            <p:cNvPr id="2135" name="tx2135"/>
            <p:cNvSpPr/>
            <p:nvPr/>
          </p:nvSpPr>
          <p:spPr>
            <a:xfrm>
              <a:off x="1001296" y="1379573"/>
              <a:ext cx="4908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Botswana</a:t>
              </a:r>
            </a:p>
          </p:txBody>
        </p:sp>
        <p:sp>
          <p:nvSpPr>
            <p:cNvPr id="2136" name="tx2136"/>
            <p:cNvSpPr/>
            <p:nvPr/>
          </p:nvSpPr>
          <p:spPr>
            <a:xfrm>
              <a:off x="2155378" y="1379573"/>
              <a:ext cx="2793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Brazil</a:t>
              </a:r>
            </a:p>
          </p:txBody>
        </p:sp>
        <p:sp>
          <p:nvSpPr>
            <p:cNvPr id="2137" name="tx2137"/>
            <p:cNvSpPr/>
            <p:nvPr/>
          </p:nvSpPr>
          <p:spPr>
            <a:xfrm>
              <a:off x="3048169" y="1379573"/>
              <a:ext cx="5904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Cabo Verde</a:t>
              </a:r>
            </a:p>
          </p:txBody>
        </p:sp>
        <p:sp>
          <p:nvSpPr>
            <p:cNvPr id="2138" name="tx2138"/>
            <p:cNvSpPr/>
            <p:nvPr/>
          </p:nvSpPr>
          <p:spPr>
            <a:xfrm>
              <a:off x="4245731" y="1379573"/>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China</a:t>
              </a:r>
            </a:p>
          </p:txBody>
        </p:sp>
        <p:sp>
          <p:nvSpPr>
            <p:cNvPr id="2139" name="tx2139"/>
            <p:cNvSpPr/>
            <p:nvPr/>
          </p:nvSpPr>
          <p:spPr>
            <a:xfrm>
              <a:off x="5204039" y="1379573"/>
              <a:ext cx="4720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Colombia</a:t>
              </a:r>
            </a:p>
          </p:txBody>
        </p:sp>
        <p:sp>
          <p:nvSpPr>
            <p:cNvPr id="2140" name="tx2140"/>
            <p:cNvSpPr/>
            <p:nvPr/>
          </p:nvSpPr>
          <p:spPr>
            <a:xfrm>
              <a:off x="6354783" y="1379573"/>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Cuba</a:t>
              </a:r>
            </a:p>
          </p:txBody>
        </p:sp>
        <p:sp>
          <p:nvSpPr>
            <p:cNvPr id="2141" name="tx2141"/>
            <p:cNvSpPr/>
            <p:nvPr/>
          </p:nvSpPr>
          <p:spPr>
            <a:xfrm>
              <a:off x="7303856" y="1379573"/>
              <a:ext cx="4657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Dominica</a:t>
              </a:r>
            </a:p>
          </p:txBody>
        </p:sp>
        <p:sp>
          <p:nvSpPr>
            <p:cNvPr id="2142" name="tx2142"/>
            <p:cNvSpPr/>
            <p:nvPr/>
          </p:nvSpPr>
          <p:spPr>
            <a:xfrm>
              <a:off x="8088154" y="1379573"/>
              <a:ext cx="9937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Dominican Republic</a:t>
              </a:r>
            </a:p>
          </p:txBody>
        </p:sp>
        <p:sp>
          <p:nvSpPr>
            <p:cNvPr id="2143" name="tx2143"/>
            <p:cNvSpPr/>
            <p:nvPr/>
          </p:nvSpPr>
          <p:spPr>
            <a:xfrm>
              <a:off x="1060320" y="727533"/>
              <a:ext cx="3728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Albania</a:t>
              </a:r>
            </a:p>
          </p:txBody>
        </p:sp>
        <p:sp>
          <p:nvSpPr>
            <p:cNvPr id="2144" name="tx2144"/>
            <p:cNvSpPr/>
            <p:nvPr/>
          </p:nvSpPr>
          <p:spPr>
            <a:xfrm>
              <a:off x="2121133" y="727533"/>
              <a:ext cx="3478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Algeria</a:t>
              </a:r>
            </a:p>
          </p:txBody>
        </p:sp>
        <p:sp>
          <p:nvSpPr>
            <p:cNvPr id="2145" name="tx2145"/>
            <p:cNvSpPr/>
            <p:nvPr/>
          </p:nvSpPr>
          <p:spPr>
            <a:xfrm>
              <a:off x="3104131" y="727533"/>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Argentina</a:t>
              </a:r>
            </a:p>
          </p:txBody>
        </p:sp>
        <p:sp>
          <p:nvSpPr>
            <p:cNvPr id="2146" name="tx2146"/>
            <p:cNvSpPr/>
            <p:nvPr/>
          </p:nvSpPr>
          <p:spPr>
            <a:xfrm>
              <a:off x="4183643" y="727533"/>
              <a:ext cx="4161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Armenia</a:t>
              </a:r>
            </a:p>
          </p:txBody>
        </p:sp>
        <p:sp>
          <p:nvSpPr>
            <p:cNvPr id="2147" name="tx2147"/>
            <p:cNvSpPr/>
            <p:nvPr/>
          </p:nvSpPr>
          <p:spPr>
            <a:xfrm>
              <a:off x="5176013" y="727533"/>
              <a:ext cx="52806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Azerbaijan</a:t>
              </a:r>
            </a:p>
          </p:txBody>
        </p:sp>
        <p:sp>
          <p:nvSpPr>
            <p:cNvPr id="2148" name="tx2148"/>
            <p:cNvSpPr/>
            <p:nvPr/>
          </p:nvSpPr>
          <p:spPr>
            <a:xfrm>
              <a:off x="6298913" y="727533"/>
              <a:ext cx="37892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Belarus</a:t>
              </a:r>
            </a:p>
          </p:txBody>
        </p:sp>
        <p:sp>
          <p:nvSpPr>
            <p:cNvPr id="2149" name="tx2149"/>
            <p:cNvSpPr/>
            <p:nvPr/>
          </p:nvSpPr>
          <p:spPr>
            <a:xfrm>
              <a:off x="7384552" y="727533"/>
              <a:ext cx="3043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Belize</a:t>
              </a:r>
            </a:p>
          </p:txBody>
        </p:sp>
        <p:sp>
          <p:nvSpPr>
            <p:cNvPr id="2150" name="tx2150"/>
            <p:cNvSpPr/>
            <p:nvPr/>
          </p:nvSpPr>
          <p:spPr>
            <a:xfrm>
              <a:off x="7976095" y="727533"/>
              <a:ext cx="121788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Bosnia and Herzegovina</a:t>
              </a:r>
            </a:p>
          </p:txBody>
        </p:sp>
        <p:sp>
          <p:nvSpPr>
            <p:cNvPr id="2151" name="pl2151"/>
            <p:cNvSpPr/>
            <p:nvPr/>
          </p:nvSpPr>
          <p:spPr>
            <a:xfrm>
              <a:off x="80183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152" name="pl2152"/>
            <p:cNvSpPr/>
            <p:nvPr/>
          </p:nvSpPr>
          <p:spPr>
            <a:xfrm>
              <a:off x="92894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153" name="pl2153"/>
            <p:cNvSpPr/>
            <p:nvPr/>
          </p:nvSpPr>
          <p:spPr>
            <a:xfrm>
              <a:off x="105605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154" name="pl2154"/>
            <p:cNvSpPr/>
            <p:nvPr/>
          </p:nvSpPr>
          <p:spPr>
            <a:xfrm>
              <a:off x="118316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155" name="pl2155"/>
            <p:cNvSpPr/>
            <p:nvPr/>
          </p:nvSpPr>
          <p:spPr>
            <a:xfrm>
              <a:off x="131027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156" name="pl2156"/>
            <p:cNvSpPr/>
            <p:nvPr/>
          </p:nvSpPr>
          <p:spPr>
            <a:xfrm>
              <a:off x="143738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157" name="pl2157"/>
            <p:cNvSpPr/>
            <p:nvPr/>
          </p:nvSpPr>
          <p:spPr>
            <a:xfrm>
              <a:off x="156449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158" name="pl2158"/>
            <p:cNvSpPr/>
            <p:nvPr/>
          </p:nvSpPr>
          <p:spPr>
            <a:xfrm>
              <a:off x="169160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159" name="tx2159"/>
            <p:cNvSpPr/>
            <p:nvPr/>
          </p:nvSpPr>
          <p:spPr>
            <a:xfrm rot="-5400000">
              <a:off x="67748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2160" name="tx2160"/>
            <p:cNvSpPr/>
            <p:nvPr/>
          </p:nvSpPr>
          <p:spPr>
            <a:xfrm rot="-5400000">
              <a:off x="80458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2161" name="tx2161"/>
            <p:cNvSpPr/>
            <p:nvPr/>
          </p:nvSpPr>
          <p:spPr>
            <a:xfrm rot="-5400000">
              <a:off x="93169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2162" name="tx2162"/>
            <p:cNvSpPr/>
            <p:nvPr/>
          </p:nvSpPr>
          <p:spPr>
            <a:xfrm rot="-5400000">
              <a:off x="105880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2163" name="tx2163"/>
            <p:cNvSpPr/>
            <p:nvPr/>
          </p:nvSpPr>
          <p:spPr>
            <a:xfrm rot="-5400000">
              <a:off x="118591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2164" name="tx2164"/>
            <p:cNvSpPr/>
            <p:nvPr/>
          </p:nvSpPr>
          <p:spPr>
            <a:xfrm rot="-5400000">
              <a:off x="131302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2165" name="tx2165"/>
            <p:cNvSpPr/>
            <p:nvPr/>
          </p:nvSpPr>
          <p:spPr>
            <a:xfrm rot="-5400000">
              <a:off x="144013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2166" name="tx2166"/>
            <p:cNvSpPr/>
            <p:nvPr/>
          </p:nvSpPr>
          <p:spPr>
            <a:xfrm rot="-5400000">
              <a:off x="156724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2167" name="pl2167"/>
            <p:cNvSpPr/>
            <p:nvPr/>
          </p:nvSpPr>
          <p:spPr>
            <a:xfrm>
              <a:off x="185016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168" name="pl2168"/>
            <p:cNvSpPr/>
            <p:nvPr/>
          </p:nvSpPr>
          <p:spPr>
            <a:xfrm>
              <a:off x="197727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169" name="pl2169"/>
            <p:cNvSpPr/>
            <p:nvPr/>
          </p:nvSpPr>
          <p:spPr>
            <a:xfrm>
              <a:off x="210438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170" name="pl2170"/>
            <p:cNvSpPr/>
            <p:nvPr/>
          </p:nvSpPr>
          <p:spPr>
            <a:xfrm>
              <a:off x="223149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171" name="pl2171"/>
            <p:cNvSpPr/>
            <p:nvPr/>
          </p:nvSpPr>
          <p:spPr>
            <a:xfrm>
              <a:off x="235860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172" name="pl2172"/>
            <p:cNvSpPr/>
            <p:nvPr/>
          </p:nvSpPr>
          <p:spPr>
            <a:xfrm>
              <a:off x="248571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173" name="pl2173"/>
            <p:cNvSpPr/>
            <p:nvPr/>
          </p:nvSpPr>
          <p:spPr>
            <a:xfrm>
              <a:off x="261282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174" name="pl2174"/>
            <p:cNvSpPr/>
            <p:nvPr/>
          </p:nvSpPr>
          <p:spPr>
            <a:xfrm>
              <a:off x="273993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175" name="tx2175"/>
            <p:cNvSpPr/>
            <p:nvPr/>
          </p:nvSpPr>
          <p:spPr>
            <a:xfrm rot="-5400000">
              <a:off x="172581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2176" name="tx2176"/>
            <p:cNvSpPr/>
            <p:nvPr/>
          </p:nvSpPr>
          <p:spPr>
            <a:xfrm rot="-5400000">
              <a:off x="185292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2177" name="tx2177"/>
            <p:cNvSpPr/>
            <p:nvPr/>
          </p:nvSpPr>
          <p:spPr>
            <a:xfrm rot="-5400000">
              <a:off x="198003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2178" name="tx2178"/>
            <p:cNvSpPr/>
            <p:nvPr/>
          </p:nvSpPr>
          <p:spPr>
            <a:xfrm rot="-5400000">
              <a:off x="210713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2179" name="tx2179"/>
            <p:cNvSpPr/>
            <p:nvPr/>
          </p:nvSpPr>
          <p:spPr>
            <a:xfrm rot="-5400000">
              <a:off x="223424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2180" name="tx2180"/>
            <p:cNvSpPr/>
            <p:nvPr/>
          </p:nvSpPr>
          <p:spPr>
            <a:xfrm rot="-5400000">
              <a:off x="236135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2181" name="tx2181"/>
            <p:cNvSpPr/>
            <p:nvPr/>
          </p:nvSpPr>
          <p:spPr>
            <a:xfrm rot="-5400000">
              <a:off x="248846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2182" name="tx2182"/>
            <p:cNvSpPr/>
            <p:nvPr/>
          </p:nvSpPr>
          <p:spPr>
            <a:xfrm rot="-5400000">
              <a:off x="261557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2183" name="pl2183"/>
            <p:cNvSpPr/>
            <p:nvPr/>
          </p:nvSpPr>
          <p:spPr>
            <a:xfrm>
              <a:off x="2898501"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184" name="pl2184"/>
            <p:cNvSpPr/>
            <p:nvPr/>
          </p:nvSpPr>
          <p:spPr>
            <a:xfrm>
              <a:off x="3025610"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185" name="pl2185"/>
            <p:cNvSpPr/>
            <p:nvPr/>
          </p:nvSpPr>
          <p:spPr>
            <a:xfrm>
              <a:off x="3152719"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186" name="pl2186"/>
            <p:cNvSpPr/>
            <p:nvPr/>
          </p:nvSpPr>
          <p:spPr>
            <a:xfrm>
              <a:off x="3279829"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187" name="pl2187"/>
            <p:cNvSpPr/>
            <p:nvPr/>
          </p:nvSpPr>
          <p:spPr>
            <a:xfrm>
              <a:off x="3406938"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188" name="pl2188"/>
            <p:cNvSpPr/>
            <p:nvPr/>
          </p:nvSpPr>
          <p:spPr>
            <a:xfrm>
              <a:off x="3534047"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189" name="pl2189"/>
            <p:cNvSpPr/>
            <p:nvPr/>
          </p:nvSpPr>
          <p:spPr>
            <a:xfrm>
              <a:off x="3661157"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190" name="pl2190"/>
            <p:cNvSpPr/>
            <p:nvPr/>
          </p:nvSpPr>
          <p:spPr>
            <a:xfrm>
              <a:off x="3788266"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191" name="tx2191"/>
            <p:cNvSpPr/>
            <p:nvPr/>
          </p:nvSpPr>
          <p:spPr>
            <a:xfrm rot="-5400000">
              <a:off x="2774142"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2192" name="tx2192"/>
            <p:cNvSpPr/>
            <p:nvPr/>
          </p:nvSpPr>
          <p:spPr>
            <a:xfrm rot="-5400000">
              <a:off x="2901252"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2193" name="tx2193"/>
            <p:cNvSpPr/>
            <p:nvPr/>
          </p:nvSpPr>
          <p:spPr>
            <a:xfrm rot="-5400000">
              <a:off x="3028361"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2194" name="tx2194"/>
            <p:cNvSpPr/>
            <p:nvPr/>
          </p:nvSpPr>
          <p:spPr>
            <a:xfrm rot="-5400000">
              <a:off x="3155470"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2195" name="tx2195"/>
            <p:cNvSpPr/>
            <p:nvPr/>
          </p:nvSpPr>
          <p:spPr>
            <a:xfrm rot="-5400000">
              <a:off x="3282580"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2196" name="tx2196"/>
            <p:cNvSpPr/>
            <p:nvPr/>
          </p:nvSpPr>
          <p:spPr>
            <a:xfrm rot="-5400000">
              <a:off x="3409689"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2197" name="tx2197"/>
            <p:cNvSpPr/>
            <p:nvPr/>
          </p:nvSpPr>
          <p:spPr>
            <a:xfrm rot="-5400000">
              <a:off x="3536798"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2198" name="tx2198"/>
            <p:cNvSpPr/>
            <p:nvPr/>
          </p:nvSpPr>
          <p:spPr>
            <a:xfrm rot="-5400000">
              <a:off x="3663908"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2199" name="pl2199"/>
            <p:cNvSpPr/>
            <p:nvPr/>
          </p:nvSpPr>
          <p:spPr>
            <a:xfrm>
              <a:off x="3946832"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00" name="pl2200"/>
            <p:cNvSpPr/>
            <p:nvPr/>
          </p:nvSpPr>
          <p:spPr>
            <a:xfrm>
              <a:off x="4073941"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01" name="pl2201"/>
            <p:cNvSpPr/>
            <p:nvPr/>
          </p:nvSpPr>
          <p:spPr>
            <a:xfrm>
              <a:off x="4201050"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02" name="pl2202"/>
            <p:cNvSpPr/>
            <p:nvPr/>
          </p:nvSpPr>
          <p:spPr>
            <a:xfrm>
              <a:off x="4328160"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03" name="pl2203"/>
            <p:cNvSpPr/>
            <p:nvPr/>
          </p:nvSpPr>
          <p:spPr>
            <a:xfrm>
              <a:off x="4455269"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04" name="pl2204"/>
            <p:cNvSpPr/>
            <p:nvPr/>
          </p:nvSpPr>
          <p:spPr>
            <a:xfrm>
              <a:off x="4582379"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05" name="pl2205"/>
            <p:cNvSpPr/>
            <p:nvPr/>
          </p:nvSpPr>
          <p:spPr>
            <a:xfrm>
              <a:off x="4709488"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06" name="pl2206"/>
            <p:cNvSpPr/>
            <p:nvPr/>
          </p:nvSpPr>
          <p:spPr>
            <a:xfrm>
              <a:off x="4836597"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07" name="tx2207"/>
            <p:cNvSpPr/>
            <p:nvPr/>
          </p:nvSpPr>
          <p:spPr>
            <a:xfrm rot="-5400000">
              <a:off x="3822473"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2208" name="tx2208"/>
            <p:cNvSpPr/>
            <p:nvPr/>
          </p:nvSpPr>
          <p:spPr>
            <a:xfrm rot="-5400000">
              <a:off x="3949583"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2209" name="tx2209"/>
            <p:cNvSpPr/>
            <p:nvPr/>
          </p:nvSpPr>
          <p:spPr>
            <a:xfrm rot="-5400000">
              <a:off x="4076692"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2210" name="tx2210"/>
            <p:cNvSpPr/>
            <p:nvPr/>
          </p:nvSpPr>
          <p:spPr>
            <a:xfrm rot="-5400000">
              <a:off x="4203801"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2211" name="tx2211"/>
            <p:cNvSpPr/>
            <p:nvPr/>
          </p:nvSpPr>
          <p:spPr>
            <a:xfrm rot="-5400000">
              <a:off x="4330911"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2212" name="tx2212"/>
            <p:cNvSpPr/>
            <p:nvPr/>
          </p:nvSpPr>
          <p:spPr>
            <a:xfrm rot="-5400000">
              <a:off x="4458020"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2213" name="tx2213"/>
            <p:cNvSpPr/>
            <p:nvPr/>
          </p:nvSpPr>
          <p:spPr>
            <a:xfrm rot="-5400000">
              <a:off x="4585130"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2214" name="tx2214"/>
            <p:cNvSpPr/>
            <p:nvPr/>
          </p:nvSpPr>
          <p:spPr>
            <a:xfrm rot="-5400000">
              <a:off x="4712239"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2215" name="pl2215"/>
            <p:cNvSpPr/>
            <p:nvPr/>
          </p:nvSpPr>
          <p:spPr>
            <a:xfrm>
              <a:off x="4995163"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16" name="pl2216"/>
            <p:cNvSpPr/>
            <p:nvPr/>
          </p:nvSpPr>
          <p:spPr>
            <a:xfrm>
              <a:off x="5122272"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17" name="pl2217"/>
            <p:cNvSpPr/>
            <p:nvPr/>
          </p:nvSpPr>
          <p:spPr>
            <a:xfrm>
              <a:off x="5249382"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18" name="pl2218"/>
            <p:cNvSpPr/>
            <p:nvPr/>
          </p:nvSpPr>
          <p:spPr>
            <a:xfrm>
              <a:off x="5376491"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19" name="pl2219"/>
            <p:cNvSpPr/>
            <p:nvPr/>
          </p:nvSpPr>
          <p:spPr>
            <a:xfrm>
              <a:off x="5503600"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20" name="pl2220"/>
            <p:cNvSpPr/>
            <p:nvPr/>
          </p:nvSpPr>
          <p:spPr>
            <a:xfrm>
              <a:off x="5630710"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21" name="pl2221"/>
            <p:cNvSpPr/>
            <p:nvPr/>
          </p:nvSpPr>
          <p:spPr>
            <a:xfrm>
              <a:off x="5757819"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22" name="pl2222"/>
            <p:cNvSpPr/>
            <p:nvPr/>
          </p:nvSpPr>
          <p:spPr>
            <a:xfrm>
              <a:off x="5884929"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23" name="tx2223"/>
            <p:cNvSpPr/>
            <p:nvPr/>
          </p:nvSpPr>
          <p:spPr>
            <a:xfrm rot="-5400000">
              <a:off x="4870805"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2224" name="tx2224"/>
            <p:cNvSpPr/>
            <p:nvPr/>
          </p:nvSpPr>
          <p:spPr>
            <a:xfrm rot="-5400000">
              <a:off x="4997914"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2225" name="tx2225"/>
            <p:cNvSpPr/>
            <p:nvPr/>
          </p:nvSpPr>
          <p:spPr>
            <a:xfrm rot="-5400000">
              <a:off x="5125023"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2226" name="tx2226"/>
            <p:cNvSpPr/>
            <p:nvPr/>
          </p:nvSpPr>
          <p:spPr>
            <a:xfrm rot="-5400000">
              <a:off x="5252133"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2227" name="tx2227"/>
            <p:cNvSpPr/>
            <p:nvPr/>
          </p:nvSpPr>
          <p:spPr>
            <a:xfrm rot="-5400000">
              <a:off x="5379242"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2228" name="tx2228"/>
            <p:cNvSpPr/>
            <p:nvPr/>
          </p:nvSpPr>
          <p:spPr>
            <a:xfrm rot="-5400000">
              <a:off x="5506351"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2229" name="tx2229"/>
            <p:cNvSpPr/>
            <p:nvPr/>
          </p:nvSpPr>
          <p:spPr>
            <a:xfrm rot="-5400000">
              <a:off x="5633461"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2230" name="tx2230"/>
            <p:cNvSpPr/>
            <p:nvPr/>
          </p:nvSpPr>
          <p:spPr>
            <a:xfrm rot="-5400000">
              <a:off x="5760570"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2231" name="pl2231"/>
            <p:cNvSpPr/>
            <p:nvPr/>
          </p:nvSpPr>
          <p:spPr>
            <a:xfrm>
              <a:off x="6043494"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32" name="pl2232"/>
            <p:cNvSpPr/>
            <p:nvPr/>
          </p:nvSpPr>
          <p:spPr>
            <a:xfrm>
              <a:off x="6170604"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33" name="pl2233"/>
            <p:cNvSpPr/>
            <p:nvPr/>
          </p:nvSpPr>
          <p:spPr>
            <a:xfrm>
              <a:off x="6297713"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34" name="pl2234"/>
            <p:cNvSpPr/>
            <p:nvPr/>
          </p:nvSpPr>
          <p:spPr>
            <a:xfrm>
              <a:off x="6424822"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35" name="pl2235"/>
            <p:cNvSpPr/>
            <p:nvPr/>
          </p:nvSpPr>
          <p:spPr>
            <a:xfrm>
              <a:off x="6551932"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36" name="pl2236"/>
            <p:cNvSpPr/>
            <p:nvPr/>
          </p:nvSpPr>
          <p:spPr>
            <a:xfrm>
              <a:off x="6679041"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37" name="pl2237"/>
            <p:cNvSpPr/>
            <p:nvPr/>
          </p:nvSpPr>
          <p:spPr>
            <a:xfrm>
              <a:off x="6806150"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38" name="pl2238"/>
            <p:cNvSpPr/>
            <p:nvPr/>
          </p:nvSpPr>
          <p:spPr>
            <a:xfrm>
              <a:off x="6933260"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39" name="tx2239"/>
            <p:cNvSpPr/>
            <p:nvPr/>
          </p:nvSpPr>
          <p:spPr>
            <a:xfrm rot="-5400000">
              <a:off x="5919136"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2240" name="tx2240"/>
            <p:cNvSpPr/>
            <p:nvPr/>
          </p:nvSpPr>
          <p:spPr>
            <a:xfrm rot="-5400000">
              <a:off x="6046245"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2241" name="tx2241"/>
            <p:cNvSpPr/>
            <p:nvPr/>
          </p:nvSpPr>
          <p:spPr>
            <a:xfrm rot="-5400000">
              <a:off x="6173355"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2242" name="tx2242"/>
            <p:cNvSpPr/>
            <p:nvPr/>
          </p:nvSpPr>
          <p:spPr>
            <a:xfrm rot="-5400000">
              <a:off x="6300464"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2243" name="tx2243"/>
            <p:cNvSpPr/>
            <p:nvPr/>
          </p:nvSpPr>
          <p:spPr>
            <a:xfrm rot="-5400000">
              <a:off x="6427573"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2244" name="tx2244"/>
            <p:cNvSpPr/>
            <p:nvPr/>
          </p:nvSpPr>
          <p:spPr>
            <a:xfrm rot="-5400000">
              <a:off x="6554683"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2245" name="tx2245"/>
            <p:cNvSpPr/>
            <p:nvPr/>
          </p:nvSpPr>
          <p:spPr>
            <a:xfrm rot="-5400000">
              <a:off x="6681792"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2246" name="tx2246"/>
            <p:cNvSpPr/>
            <p:nvPr/>
          </p:nvSpPr>
          <p:spPr>
            <a:xfrm rot="-5400000">
              <a:off x="6808901"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2247" name="pl2247"/>
            <p:cNvSpPr/>
            <p:nvPr/>
          </p:nvSpPr>
          <p:spPr>
            <a:xfrm>
              <a:off x="7091825"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48" name="pl2248"/>
            <p:cNvSpPr/>
            <p:nvPr/>
          </p:nvSpPr>
          <p:spPr>
            <a:xfrm>
              <a:off x="7218935"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49" name="pl2249"/>
            <p:cNvSpPr/>
            <p:nvPr/>
          </p:nvSpPr>
          <p:spPr>
            <a:xfrm>
              <a:off x="7346044"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50" name="pl2250"/>
            <p:cNvSpPr/>
            <p:nvPr/>
          </p:nvSpPr>
          <p:spPr>
            <a:xfrm>
              <a:off x="7473153"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51" name="pl2251"/>
            <p:cNvSpPr/>
            <p:nvPr/>
          </p:nvSpPr>
          <p:spPr>
            <a:xfrm>
              <a:off x="7600263"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52" name="pl2252"/>
            <p:cNvSpPr/>
            <p:nvPr/>
          </p:nvSpPr>
          <p:spPr>
            <a:xfrm>
              <a:off x="7727372"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53" name="pl2253"/>
            <p:cNvSpPr/>
            <p:nvPr/>
          </p:nvSpPr>
          <p:spPr>
            <a:xfrm>
              <a:off x="7854482"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54" name="pl2254"/>
            <p:cNvSpPr/>
            <p:nvPr/>
          </p:nvSpPr>
          <p:spPr>
            <a:xfrm>
              <a:off x="7981591"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55" name="tx2255"/>
            <p:cNvSpPr/>
            <p:nvPr/>
          </p:nvSpPr>
          <p:spPr>
            <a:xfrm rot="-5400000">
              <a:off x="6967467"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2256" name="tx2256"/>
            <p:cNvSpPr/>
            <p:nvPr/>
          </p:nvSpPr>
          <p:spPr>
            <a:xfrm rot="-5400000">
              <a:off x="7094576"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2257" name="tx2257"/>
            <p:cNvSpPr/>
            <p:nvPr/>
          </p:nvSpPr>
          <p:spPr>
            <a:xfrm rot="-5400000">
              <a:off x="7221686"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2258" name="tx2258"/>
            <p:cNvSpPr/>
            <p:nvPr/>
          </p:nvSpPr>
          <p:spPr>
            <a:xfrm rot="-5400000">
              <a:off x="7348795"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2259" name="tx2259"/>
            <p:cNvSpPr/>
            <p:nvPr/>
          </p:nvSpPr>
          <p:spPr>
            <a:xfrm rot="-5400000">
              <a:off x="7475904"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2260" name="tx2260"/>
            <p:cNvSpPr/>
            <p:nvPr/>
          </p:nvSpPr>
          <p:spPr>
            <a:xfrm rot="-5400000">
              <a:off x="7603014"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2261" name="tx2261"/>
            <p:cNvSpPr/>
            <p:nvPr/>
          </p:nvSpPr>
          <p:spPr>
            <a:xfrm rot="-5400000">
              <a:off x="7730123"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2262" name="tx2262"/>
            <p:cNvSpPr/>
            <p:nvPr/>
          </p:nvSpPr>
          <p:spPr>
            <a:xfrm rot="-5400000">
              <a:off x="7857233"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2263" name="pl2263"/>
            <p:cNvSpPr/>
            <p:nvPr/>
          </p:nvSpPr>
          <p:spPr>
            <a:xfrm>
              <a:off x="8140157"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64" name="pl2264"/>
            <p:cNvSpPr/>
            <p:nvPr/>
          </p:nvSpPr>
          <p:spPr>
            <a:xfrm>
              <a:off x="8267266"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65" name="pl2265"/>
            <p:cNvSpPr/>
            <p:nvPr/>
          </p:nvSpPr>
          <p:spPr>
            <a:xfrm>
              <a:off x="8394375"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66" name="pl2266"/>
            <p:cNvSpPr/>
            <p:nvPr/>
          </p:nvSpPr>
          <p:spPr>
            <a:xfrm>
              <a:off x="8521485"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67" name="pl2267"/>
            <p:cNvSpPr/>
            <p:nvPr/>
          </p:nvSpPr>
          <p:spPr>
            <a:xfrm>
              <a:off x="8648594"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68" name="pl2268"/>
            <p:cNvSpPr/>
            <p:nvPr/>
          </p:nvSpPr>
          <p:spPr>
            <a:xfrm>
              <a:off x="8775703"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69" name="pl2269"/>
            <p:cNvSpPr/>
            <p:nvPr/>
          </p:nvSpPr>
          <p:spPr>
            <a:xfrm>
              <a:off x="8902813"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70" name="pl2270"/>
            <p:cNvSpPr/>
            <p:nvPr/>
          </p:nvSpPr>
          <p:spPr>
            <a:xfrm>
              <a:off x="9029922"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271" name="tx2271"/>
            <p:cNvSpPr/>
            <p:nvPr/>
          </p:nvSpPr>
          <p:spPr>
            <a:xfrm rot="-5400000">
              <a:off x="8015798"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2272" name="tx2272"/>
            <p:cNvSpPr/>
            <p:nvPr/>
          </p:nvSpPr>
          <p:spPr>
            <a:xfrm rot="-5400000">
              <a:off x="8142908"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2273" name="tx2273"/>
            <p:cNvSpPr/>
            <p:nvPr/>
          </p:nvSpPr>
          <p:spPr>
            <a:xfrm rot="-5400000">
              <a:off x="8270017"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2274" name="tx2274"/>
            <p:cNvSpPr/>
            <p:nvPr/>
          </p:nvSpPr>
          <p:spPr>
            <a:xfrm rot="-5400000">
              <a:off x="8397126"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2275" name="tx2275"/>
            <p:cNvSpPr/>
            <p:nvPr/>
          </p:nvSpPr>
          <p:spPr>
            <a:xfrm rot="-5400000">
              <a:off x="8524236"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2276" name="tx2276"/>
            <p:cNvSpPr/>
            <p:nvPr/>
          </p:nvSpPr>
          <p:spPr>
            <a:xfrm rot="-5400000">
              <a:off x="8651345"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2277" name="tx2277"/>
            <p:cNvSpPr/>
            <p:nvPr/>
          </p:nvSpPr>
          <p:spPr>
            <a:xfrm rot="-5400000">
              <a:off x="8778454"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2278" name="tx2278"/>
            <p:cNvSpPr/>
            <p:nvPr/>
          </p:nvSpPr>
          <p:spPr>
            <a:xfrm rot="-5400000">
              <a:off x="8905564"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2279" name="tx2279"/>
            <p:cNvSpPr/>
            <p:nvPr/>
          </p:nvSpPr>
          <p:spPr>
            <a:xfrm>
              <a:off x="533145" y="1188324"/>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2280" name="tx2280"/>
            <p:cNvSpPr/>
            <p:nvPr/>
          </p:nvSpPr>
          <p:spPr>
            <a:xfrm>
              <a:off x="632541" y="112643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281" name="tx2281"/>
            <p:cNvSpPr/>
            <p:nvPr/>
          </p:nvSpPr>
          <p:spPr>
            <a:xfrm>
              <a:off x="570361" y="106455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2282" name="tx2282"/>
            <p:cNvSpPr/>
            <p:nvPr/>
          </p:nvSpPr>
          <p:spPr>
            <a:xfrm>
              <a:off x="570361" y="100266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2283" name="tx2283"/>
            <p:cNvSpPr/>
            <p:nvPr/>
          </p:nvSpPr>
          <p:spPr>
            <a:xfrm>
              <a:off x="570361" y="94078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2284" name="tx2284"/>
            <p:cNvSpPr/>
            <p:nvPr/>
          </p:nvSpPr>
          <p:spPr>
            <a:xfrm>
              <a:off x="508182" y="878897"/>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2285" name="pl2285"/>
            <p:cNvSpPr/>
            <p:nvPr/>
          </p:nvSpPr>
          <p:spPr>
            <a:xfrm>
              <a:off x="722555" y="122832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286" name="pl2286"/>
            <p:cNvSpPr/>
            <p:nvPr/>
          </p:nvSpPr>
          <p:spPr>
            <a:xfrm>
              <a:off x="722555" y="116644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287" name="pl2287"/>
            <p:cNvSpPr/>
            <p:nvPr/>
          </p:nvSpPr>
          <p:spPr>
            <a:xfrm>
              <a:off x="722555" y="110455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288" name="pl2288"/>
            <p:cNvSpPr/>
            <p:nvPr/>
          </p:nvSpPr>
          <p:spPr>
            <a:xfrm>
              <a:off x="722555" y="104267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289" name="pl2289"/>
            <p:cNvSpPr/>
            <p:nvPr/>
          </p:nvSpPr>
          <p:spPr>
            <a:xfrm>
              <a:off x="722555" y="98078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290" name="pl2290"/>
            <p:cNvSpPr/>
            <p:nvPr/>
          </p:nvSpPr>
          <p:spPr>
            <a:xfrm>
              <a:off x="722555" y="91890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291" name="tx2291"/>
            <p:cNvSpPr/>
            <p:nvPr/>
          </p:nvSpPr>
          <p:spPr>
            <a:xfrm>
              <a:off x="533145" y="1840365"/>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2292" name="tx2292"/>
            <p:cNvSpPr/>
            <p:nvPr/>
          </p:nvSpPr>
          <p:spPr>
            <a:xfrm>
              <a:off x="632541" y="1778480"/>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293" name="tx2293"/>
            <p:cNvSpPr/>
            <p:nvPr/>
          </p:nvSpPr>
          <p:spPr>
            <a:xfrm>
              <a:off x="570361" y="171659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2294" name="tx2294"/>
            <p:cNvSpPr/>
            <p:nvPr/>
          </p:nvSpPr>
          <p:spPr>
            <a:xfrm>
              <a:off x="570361" y="165470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2295" name="tx2295"/>
            <p:cNvSpPr/>
            <p:nvPr/>
          </p:nvSpPr>
          <p:spPr>
            <a:xfrm>
              <a:off x="570361" y="159282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2296" name="tx2296"/>
            <p:cNvSpPr/>
            <p:nvPr/>
          </p:nvSpPr>
          <p:spPr>
            <a:xfrm>
              <a:off x="508182" y="1530938"/>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2297" name="pl2297"/>
            <p:cNvSpPr/>
            <p:nvPr/>
          </p:nvSpPr>
          <p:spPr>
            <a:xfrm>
              <a:off x="722555" y="188037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298" name="pl2298"/>
            <p:cNvSpPr/>
            <p:nvPr/>
          </p:nvSpPr>
          <p:spPr>
            <a:xfrm>
              <a:off x="722555" y="181848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299" name="pl2299"/>
            <p:cNvSpPr/>
            <p:nvPr/>
          </p:nvSpPr>
          <p:spPr>
            <a:xfrm>
              <a:off x="722555" y="175660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00" name="pl2300"/>
            <p:cNvSpPr/>
            <p:nvPr/>
          </p:nvSpPr>
          <p:spPr>
            <a:xfrm>
              <a:off x="722555" y="169471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01" name="pl2301"/>
            <p:cNvSpPr/>
            <p:nvPr/>
          </p:nvSpPr>
          <p:spPr>
            <a:xfrm>
              <a:off x="722555" y="163282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02" name="pl2302"/>
            <p:cNvSpPr/>
            <p:nvPr/>
          </p:nvSpPr>
          <p:spPr>
            <a:xfrm>
              <a:off x="722555" y="157094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03" name="tx2303"/>
            <p:cNvSpPr/>
            <p:nvPr/>
          </p:nvSpPr>
          <p:spPr>
            <a:xfrm>
              <a:off x="533145" y="2492406"/>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2304" name="tx2304"/>
            <p:cNvSpPr/>
            <p:nvPr/>
          </p:nvSpPr>
          <p:spPr>
            <a:xfrm>
              <a:off x="632541" y="243052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305" name="tx2305"/>
            <p:cNvSpPr/>
            <p:nvPr/>
          </p:nvSpPr>
          <p:spPr>
            <a:xfrm>
              <a:off x="570361" y="236863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2306" name="tx2306"/>
            <p:cNvSpPr/>
            <p:nvPr/>
          </p:nvSpPr>
          <p:spPr>
            <a:xfrm>
              <a:off x="570361" y="230675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2307" name="tx2307"/>
            <p:cNvSpPr/>
            <p:nvPr/>
          </p:nvSpPr>
          <p:spPr>
            <a:xfrm>
              <a:off x="570361" y="224486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2308" name="tx2308"/>
            <p:cNvSpPr/>
            <p:nvPr/>
          </p:nvSpPr>
          <p:spPr>
            <a:xfrm>
              <a:off x="508182" y="218297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2309" name="pl2309"/>
            <p:cNvSpPr/>
            <p:nvPr/>
          </p:nvSpPr>
          <p:spPr>
            <a:xfrm>
              <a:off x="722555" y="253241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10" name="pl2310"/>
            <p:cNvSpPr/>
            <p:nvPr/>
          </p:nvSpPr>
          <p:spPr>
            <a:xfrm>
              <a:off x="722555" y="247052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11" name="pl2311"/>
            <p:cNvSpPr/>
            <p:nvPr/>
          </p:nvSpPr>
          <p:spPr>
            <a:xfrm>
              <a:off x="722555" y="240864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12" name="pl2312"/>
            <p:cNvSpPr/>
            <p:nvPr/>
          </p:nvSpPr>
          <p:spPr>
            <a:xfrm>
              <a:off x="722555" y="234675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13" name="pl2313"/>
            <p:cNvSpPr/>
            <p:nvPr/>
          </p:nvSpPr>
          <p:spPr>
            <a:xfrm>
              <a:off x="722555" y="228487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14" name="pl2314"/>
            <p:cNvSpPr/>
            <p:nvPr/>
          </p:nvSpPr>
          <p:spPr>
            <a:xfrm>
              <a:off x="722555" y="222298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15" name="tx2315"/>
            <p:cNvSpPr/>
            <p:nvPr/>
          </p:nvSpPr>
          <p:spPr>
            <a:xfrm>
              <a:off x="533145" y="3144447"/>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2316" name="tx2316"/>
            <p:cNvSpPr/>
            <p:nvPr/>
          </p:nvSpPr>
          <p:spPr>
            <a:xfrm>
              <a:off x="632541" y="3082562"/>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317" name="tx2317"/>
            <p:cNvSpPr/>
            <p:nvPr/>
          </p:nvSpPr>
          <p:spPr>
            <a:xfrm>
              <a:off x="570361" y="302067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2318" name="tx2318"/>
            <p:cNvSpPr/>
            <p:nvPr/>
          </p:nvSpPr>
          <p:spPr>
            <a:xfrm>
              <a:off x="570361" y="295879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2319" name="tx2319"/>
            <p:cNvSpPr/>
            <p:nvPr/>
          </p:nvSpPr>
          <p:spPr>
            <a:xfrm>
              <a:off x="570361" y="289690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2320" name="tx2320"/>
            <p:cNvSpPr/>
            <p:nvPr/>
          </p:nvSpPr>
          <p:spPr>
            <a:xfrm>
              <a:off x="508182" y="2835020"/>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2321" name="pl2321"/>
            <p:cNvSpPr/>
            <p:nvPr/>
          </p:nvSpPr>
          <p:spPr>
            <a:xfrm>
              <a:off x="722555" y="318445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22" name="pl2322"/>
            <p:cNvSpPr/>
            <p:nvPr/>
          </p:nvSpPr>
          <p:spPr>
            <a:xfrm>
              <a:off x="722555" y="312256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23" name="pl2323"/>
            <p:cNvSpPr/>
            <p:nvPr/>
          </p:nvSpPr>
          <p:spPr>
            <a:xfrm>
              <a:off x="722555" y="306068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24" name="pl2324"/>
            <p:cNvSpPr/>
            <p:nvPr/>
          </p:nvSpPr>
          <p:spPr>
            <a:xfrm>
              <a:off x="722555" y="299879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25" name="pl2325"/>
            <p:cNvSpPr/>
            <p:nvPr/>
          </p:nvSpPr>
          <p:spPr>
            <a:xfrm>
              <a:off x="722555" y="293691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26" name="pl2326"/>
            <p:cNvSpPr/>
            <p:nvPr/>
          </p:nvSpPr>
          <p:spPr>
            <a:xfrm>
              <a:off x="722555" y="287502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27" name="tx2327"/>
            <p:cNvSpPr/>
            <p:nvPr/>
          </p:nvSpPr>
          <p:spPr>
            <a:xfrm>
              <a:off x="533145" y="3796488"/>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2328" name="tx2328"/>
            <p:cNvSpPr/>
            <p:nvPr/>
          </p:nvSpPr>
          <p:spPr>
            <a:xfrm>
              <a:off x="632541" y="373460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329" name="tx2329"/>
            <p:cNvSpPr/>
            <p:nvPr/>
          </p:nvSpPr>
          <p:spPr>
            <a:xfrm>
              <a:off x="570361" y="367271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2330" name="tx2330"/>
            <p:cNvSpPr/>
            <p:nvPr/>
          </p:nvSpPr>
          <p:spPr>
            <a:xfrm>
              <a:off x="570361" y="361083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2331" name="tx2331"/>
            <p:cNvSpPr/>
            <p:nvPr/>
          </p:nvSpPr>
          <p:spPr>
            <a:xfrm>
              <a:off x="570361" y="354894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2332" name="tx2332"/>
            <p:cNvSpPr/>
            <p:nvPr/>
          </p:nvSpPr>
          <p:spPr>
            <a:xfrm>
              <a:off x="508182" y="3487061"/>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2333" name="pl2333"/>
            <p:cNvSpPr/>
            <p:nvPr/>
          </p:nvSpPr>
          <p:spPr>
            <a:xfrm>
              <a:off x="722555" y="383649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34" name="pl2334"/>
            <p:cNvSpPr/>
            <p:nvPr/>
          </p:nvSpPr>
          <p:spPr>
            <a:xfrm>
              <a:off x="722555" y="377460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35" name="pl2335"/>
            <p:cNvSpPr/>
            <p:nvPr/>
          </p:nvSpPr>
          <p:spPr>
            <a:xfrm>
              <a:off x="722555" y="371272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36" name="pl2336"/>
            <p:cNvSpPr/>
            <p:nvPr/>
          </p:nvSpPr>
          <p:spPr>
            <a:xfrm>
              <a:off x="722555" y="365083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37" name="pl2337"/>
            <p:cNvSpPr/>
            <p:nvPr/>
          </p:nvSpPr>
          <p:spPr>
            <a:xfrm>
              <a:off x="722555" y="358895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38" name="pl2338"/>
            <p:cNvSpPr/>
            <p:nvPr/>
          </p:nvSpPr>
          <p:spPr>
            <a:xfrm>
              <a:off x="722555" y="352706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39" name="tx2339"/>
            <p:cNvSpPr/>
            <p:nvPr/>
          </p:nvSpPr>
          <p:spPr>
            <a:xfrm>
              <a:off x="533145" y="4448529"/>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2340" name="tx2340"/>
            <p:cNvSpPr/>
            <p:nvPr/>
          </p:nvSpPr>
          <p:spPr>
            <a:xfrm>
              <a:off x="632541" y="438664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341" name="tx2341"/>
            <p:cNvSpPr/>
            <p:nvPr/>
          </p:nvSpPr>
          <p:spPr>
            <a:xfrm>
              <a:off x="570361" y="432475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2342" name="tx2342"/>
            <p:cNvSpPr/>
            <p:nvPr/>
          </p:nvSpPr>
          <p:spPr>
            <a:xfrm>
              <a:off x="570361" y="426287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2343" name="tx2343"/>
            <p:cNvSpPr/>
            <p:nvPr/>
          </p:nvSpPr>
          <p:spPr>
            <a:xfrm>
              <a:off x="570361" y="420098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2344" name="tx2344"/>
            <p:cNvSpPr/>
            <p:nvPr/>
          </p:nvSpPr>
          <p:spPr>
            <a:xfrm>
              <a:off x="508182" y="4139102"/>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2345" name="pl2345"/>
            <p:cNvSpPr/>
            <p:nvPr/>
          </p:nvSpPr>
          <p:spPr>
            <a:xfrm>
              <a:off x="722555" y="448853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46" name="pl2346"/>
            <p:cNvSpPr/>
            <p:nvPr/>
          </p:nvSpPr>
          <p:spPr>
            <a:xfrm>
              <a:off x="722555" y="442664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47" name="pl2347"/>
            <p:cNvSpPr/>
            <p:nvPr/>
          </p:nvSpPr>
          <p:spPr>
            <a:xfrm>
              <a:off x="722555" y="436476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48" name="pl2348"/>
            <p:cNvSpPr/>
            <p:nvPr/>
          </p:nvSpPr>
          <p:spPr>
            <a:xfrm>
              <a:off x="722555" y="430287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49" name="pl2349"/>
            <p:cNvSpPr/>
            <p:nvPr/>
          </p:nvSpPr>
          <p:spPr>
            <a:xfrm>
              <a:off x="722555" y="424099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50" name="pl2350"/>
            <p:cNvSpPr/>
            <p:nvPr/>
          </p:nvSpPr>
          <p:spPr>
            <a:xfrm>
              <a:off x="722555" y="417910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51" name="tx2351"/>
            <p:cNvSpPr/>
            <p:nvPr/>
          </p:nvSpPr>
          <p:spPr>
            <a:xfrm>
              <a:off x="533145" y="5100570"/>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2352" name="tx2352"/>
            <p:cNvSpPr/>
            <p:nvPr/>
          </p:nvSpPr>
          <p:spPr>
            <a:xfrm>
              <a:off x="632541" y="5038684"/>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353" name="tx2353"/>
            <p:cNvSpPr/>
            <p:nvPr/>
          </p:nvSpPr>
          <p:spPr>
            <a:xfrm>
              <a:off x="570361" y="49767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2354" name="tx2354"/>
            <p:cNvSpPr/>
            <p:nvPr/>
          </p:nvSpPr>
          <p:spPr>
            <a:xfrm>
              <a:off x="570361" y="491491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2355" name="tx2355"/>
            <p:cNvSpPr/>
            <p:nvPr/>
          </p:nvSpPr>
          <p:spPr>
            <a:xfrm>
              <a:off x="570361" y="485302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2356" name="tx2356"/>
            <p:cNvSpPr/>
            <p:nvPr/>
          </p:nvSpPr>
          <p:spPr>
            <a:xfrm>
              <a:off x="508182" y="479114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2357" name="pl2357"/>
            <p:cNvSpPr/>
            <p:nvPr/>
          </p:nvSpPr>
          <p:spPr>
            <a:xfrm>
              <a:off x="722555" y="514057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58" name="pl2358"/>
            <p:cNvSpPr/>
            <p:nvPr/>
          </p:nvSpPr>
          <p:spPr>
            <a:xfrm>
              <a:off x="722555" y="507868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59" name="pl2359"/>
            <p:cNvSpPr/>
            <p:nvPr/>
          </p:nvSpPr>
          <p:spPr>
            <a:xfrm>
              <a:off x="722555" y="501680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60" name="pl2360"/>
            <p:cNvSpPr/>
            <p:nvPr/>
          </p:nvSpPr>
          <p:spPr>
            <a:xfrm>
              <a:off x="722555" y="495491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61" name="pl2361"/>
            <p:cNvSpPr/>
            <p:nvPr/>
          </p:nvSpPr>
          <p:spPr>
            <a:xfrm>
              <a:off x="722555" y="489303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62" name="pl2362"/>
            <p:cNvSpPr/>
            <p:nvPr/>
          </p:nvSpPr>
          <p:spPr>
            <a:xfrm>
              <a:off x="722555" y="483114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63" name="tx2363"/>
            <p:cNvSpPr/>
            <p:nvPr/>
          </p:nvSpPr>
          <p:spPr>
            <a:xfrm>
              <a:off x="533145" y="5752611"/>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2364" name="tx2364"/>
            <p:cNvSpPr/>
            <p:nvPr/>
          </p:nvSpPr>
          <p:spPr>
            <a:xfrm>
              <a:off x="632541" y="5690725"/>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365" name="tx2365"/>
            <p:cNvSpPr/>
            <p:nvPr/>
          </p:nvSpPr>
          <p:spPr>
            <a:xfrm>
              <a:off x="570361" y="562884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2366" name="tx2366"/>
            <p:cNvSpPr/>
            <p:nvPr/>
          </p:nvSpPr>
          <p:spPr>
            <a:xfrm>
              <a:off x="570361" y="556695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2367" name="tx2367"/>
            <p:cNvSpPr/>
            <p:nvPr/>
          </p:nvSpPr>
          <p:spPr>
            <a:xfrm>
              <a:off x="570361" y="550506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2368" name="tx2368"/>
            <p:cNvSpPr/>
            <p:nvPr/>
          </p:nvSpPr>
          <p:spPr>
            <a:xfrm>
              <a:off x="508182" y="5443184"/>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2369" name="pl2369"/>
            <p:cNvSpPr/>
            <p:nvPr/>
          </p:nvSpPr>
          <p:spPr>
            <a:xfrm>
              <a:off x="722555" y="579261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70" name="pl2370"/>
            <p:cNvSpPr/>
            <p:nvPr/>
          </p:nvSpPr>
          <p:spPr>
            <a:xfrm>
              <a:off x="722555" y="573073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71" name="pl2371"/>
            <p:cNvSpPr/>
            <p:nvPr/>
          </p:nvSpPr>
          <p:spPr>
            <a:xfrm>
              <a:off x="722555" y="566884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72" name="pl2372"/>
            <p:cNvSpPr/>
            <p:nvPr/>
          </p:nvSpPr>
          <p:spPr>
            <a:xfrm>
              <a:off x="722555" y="560695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73" name="pl2373"/>
            <p:cNvSpPr/>
            <p:nvPr/>
          </p:nvSpPr>
          <p:spPr>
            <a:xfrm>
              <a:off x="722555" y="554507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74" name="pl2374"/>
            <p:cNvSpPr/>
            <p:nvPr/>
          </p:nvSpPr>
          <p:spPr>
            <a:xfrm>
              <a:off x="722555" y="548318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375" name="tx2375"/>
            <p:cNvSpPr/>
            <p:nvPr/>
          </p:nvSpPr>
          <p:spPr>
            <a:xfrm rot="-5400000">
              <a:off x="-6031" y="3290889"/>
              <a:ext cx="79991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Drop-out (%)</a:t>
              </a:r>
            </a:p>
          </p:txBody>
        </p:sp>
        <p:sp>
          <p:nvSpPr>
            <p:cNvPr id="2376" name="tx2376"/>
            <p:cNvSpPr/>
            <p:nvPr/>
          </p:nvSpPr>
          <p:spPr>
            <a:xfrm>
              <a:off x="757350" y="435349"/>
              <a:ext cx="5304251"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Drop-out between DTP1 and MCV1 (%), by country, UMICs, 2018-2025</a:t>
              </a:r>
            </a:p>
          </p:txBody>
        </p:sp>
        <p:sp>
          <p:nvSpPr>
            <p:cNvPr id="2377" name="tx2377"/>
            <p:cNvSpPr/>
            <p:nvPr/>
          </p:nvSpPr>
          <p:spPr>
            <a:xfrm>
              <a:off x="4912427" y="63520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2378" name="tx2378"/>
            <p:cNvSpPr/>
            <p:nvPr/>
          </p:nvSpPr>
          <p:spPr>
            <a:xfrm>
              <a:off x="6147873" y="6472760"/>
              <a:ext cx="292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Dark grey line displays regional dropout for reference</a:t>
              </a:r>
            </a:p>
          </p:txBody>
        </p:sp>
        <p:sp>
          <p:nvSpPr>
            <p:cNvPr id="2379" name="tx2379"/>
            <p:cNvSpPr/>
            <p:nvPr/>
          </p:nvSpPr>
          <p:spPr>
            <a:xfrm>
              <a:off x="5796652" y="6593460"/>
              <a:ext cx="32777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Drop-out classification: &lt;5% = low, 5-10% = medium, &gt;10% = high</a:t>
              </a:r>
            </a:p>
          </p:txBody>
        </p:sp>
      </p:grpSp>
      <p:sp>
        <p:nvSpPr>
          <p:cNvPr id="238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trends in drop-out rates between DTP1 and MCV1 by country.
In 2025, Montenegro had the highest drop-out with 86% of children who received DTP1 not receiving MCV1.
Belarus, Cuba, Indonesia, Iran, Malaysia, Maldives, Mauritius, Mongolia, and St Vincent had the lowest DTP-MCV drop-out (0%).
14 countries had DTP-MCV drop-out of more than 10%.#n
There were 7 countries with negative DTP-MCV dropout (ie. more children received MCV1 than DTP1).</a:t>
            </a: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761465" y="2215603"/>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5" name="pl5"/>
            <p:cNvSpPr/>
            <p:nvPr/>
          </p:nvSpPr>
          <p:spPr>
            <a:xfrm>
              <a:off x="761465" y="196145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6" name="pl6"/>
            <p:cNvSpPr/>
            <p:nvPr/>
          </p:nvSpPr>
          <p:spPr>
            <a:xfrm>
              <a:off x="761465" y="170730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7" name="pl7"/>
            <p:cNvSpPr/>
            <p:nvPr/>
          </p:nvSpPr>
          <p:spPr>
            <a:xfrm>
              <a:off x="761465" y="145315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 name="pl8"/>
            <p:cNvSpPr/>
            <p:nvPr/>
          </p:nvSpPr>
          <p:spPr>
            <a:xfrm>
              <a:off x="761465" y="1199005"/>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9" name="pl9"/>
            <p:cNvSpPr/>
            <p:nvPr/>
          </p:nvSpPr>
          <p:spPr>
            <a:xfrm>
              <a:off x="761465" y="944855"/>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0" name="pl10"/>
            <p:cNvSpPr/>
            <p:nvPr/>
          </p:nvSpPr>
          <p:spPr>
            <a:xfrm>
              <a:off x="761465" y="2342678"/>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1" name="pl11"/>
            <p:cNvSpPr/>
            <p:nvPr/>
          </p:nvSpPr>
          <p:spPr>
            <a:xfrm>
              <a:off x="761465" y="2088528"/>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2" name="pl12"/>
            <p:cNvSpPr/>
            <p:nvPr/>
          </p:nvSpPr>
          <p:spPr>
            <a:xfrm>
              <a:off x="761465" y="183437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3" name="pl13"/>
            <p:cNvSpPr/>
            <p:nvPr/>
          </p:nvSpPr>
          <p:spPr>
            <a:xfrm>
              <a:off x="761465" y="158022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4" name="pl14"/>
            <p:cNvSpPr/>
            <p:nvPr/>
          </p:nvSpPr>
          <p:spPr>
            <a:xfrm>
              <a:off x="761465" y="132607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5" name="pl15"/>
            <p:cNvSpPr/>
            <p:nvPr/>
          </p:nvSpPr>
          <p:spPr>
            <a:xfrm>
              <a:off x="761465" y="1071930"/>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6" name="pl16"/>
            <p:cNvSpPr/>
            <p:nvPr/>
          </p:nvSpPr>
          <p:spPr>
            <a:xfrm>
              <a:off x="1056130"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483182"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910233"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2337285"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2678926"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3105978"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191388"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1056130" y="1110052"/>
              <a:ext cx="2135258" cy="101659"/>
            </a:xfrm>
            <a:custGeom>
              <a:avLst/>
              <a:pathLst>
                <a:path w="2135258" h="101659">
                  <a:moveTo>
                    <a:pt x="0" y="88952"/>
                  </a:moveTo>
                  <a:lnTo>
                    <a:pt x="85410" y="101659"/>
                  </a:lnTo>
                  <a:lnTo>
                    <a:pt x="170820" y="101659"/>
                  </a:lnTo>
                  <a:lnTo>
                    <a:pt x="256230" y="88952"/>
                  </a:lnTo>
                  <a:lnTo>
                    <a:pt x="341641" y="88952"/>
                  </a:lnTo>
                  <a:lnTo>
                    <a:pt x="427051" y="88952"/>
                  </a:lnTo>
                  <a:lnTo>
                    <a:pt x="512461" y="50829"/>
                  </a:lnTo>
                  <a:lnTo>
                    <a:pt x="597872" y="50829"/>
                  </a:lnTo>
                  <a:lnTo>
                    <a:pt x="683282" y="38122"/>
                  </a:lnTo>
                  <a:lnTo>
                    <a:pt x="768692" y="25414"/>
                  </a:lnTo>
                  <a:lnTo>
                    <a:pt x="854103" y="12707"/>
                  </a:lnTo>
                  <a:lnTo>
                    <a:pt x="939513" y="12707"/>
                  </a:lnTo>
                  <a:lnTo>
                    <a:pt x="1024923" y="0"/>
                  </a:lnTo>
                  <a:lnTo>
                    <a:pt x="1110334" y="12707"/>
                  </a:lnTo>
                  <a:lnTo>
                    <a:pt x="1195744" y="12707"/>
                  </a:lnTo>
                  <a:lnTo>
                    <a:pt x="1281154" y="25414"/>
                  </a:lnTo>
                  <a:lnTo>
                    <a:pt x="1366565" y="25414"/>
                  </a:lnTo>
                  <a:lnTo>
                    <a:pt x="1451975" y="12707"/>
                  </a:lnTo>
                  <a:lnTo>
                    <a:pt x="1537385" y="25414"/>
                  </a:lnTo>
                  <a:lnTo>
                    <a:pt x="1622796" y="50829"/>
                  </a:lnTo>
                  <a:lnTo>
                    <a:pt x="1708206" y="101659"/>
                  </a:lnTo>
                  <a:lnTo>
                    <a:pt x="1793616" y="88952"/>
                  </a:lnTo>
                  <a:lnTo>
                    <a:pt x="1879027" y="38122"/>
                  </a:lnTo>
                  <a:lnTo>
                    <a:pt x="1964437" y="50829"/>
                  </a:lnTo>
                  <a:lnTo>
                    <a:pt x="2049847" y="50829"/>
                  </a:lnTo>
                  <a:lnTo>
                    <a:pt x="2135258" y="63537"/>
                  </a:lnTo>
                </a:path>
              </a:pathLst>
            </a:custGeom>
            <a:ln w="27101" cap="flat">
              <a:solidFill>
                <a:srgbClr val="1CABE2">
                  <a:alpha val="100000"/>
                </a:srgbClr>
              </a:solidFill>
              <a:prstDash val="solid"/>
              <a:round/>
            </a:ln>
          </p:spPr>
          <p:txBody>
            <a:bodyPr/>
            <a:lstStyle/>
            <a:p/>
          </p:txBody>
        </p:sp>
        <p:sp>
          <p:nvSpPr>
            <p:cNvPr id="24" name="tx24"/>
            <p:cNvSpPr/>
            <p:nvPr/>
          </p:nvSpPr>
          <p:spPr>
            <a:xfrm>
              <a:off x="904303" y="110830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90</a:t>
              </a:r>
            </a:p>
          </p:txBody>
        </p:sp>
        <p:sp>
          <p:nvSpPr>
            <p:cNvPr id="25" name="tx25"/>
            <p:cNvSpPr/>
            <p:nvPr/>
          </p:nvSpPr>
          <p:spPr>
            <a:xfrm>
              <a:off x="3223923" y="10828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92</a:t>
              </a:r>
            </a:p>
          </p:txBody>
        </p:sp>
        <p:sp>
          <p:nvSpPr>
            <p:cNvPr id="26" name="tx26"/>
            <p:cNvSpPr/>
            <p:nvPr/>
          </p:nvSpPr>
          <p:spPr>
            <a:xfrm>
              <a:off x="1428958" y="10594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90</a:t>
              </a:r>
            </a:p>
          </p:txBody>
        </p:sp>
        <p:sp>
          <p:nvSpPr>
            <p:cNvPr id="27" name="tx27"/>
            <p:cNvSpPr/>
            <p:nvPr/>
          </p:nvSpPr>
          <p:spPr>
            <a:xfrm>
              <a:off x="1856010" y="98322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96</a:t>
              </a:r>
            </a:p>
          </p:txBody>
        </p:sp>
        <p:sp>
          <p:nvSpPr>
            <p:cNvPr id="28" name="tx28"/>
            <p:cNvSpPr/>
            <p:nvPr/>
          </p:nvSpPr>
          <p:spPr>
            <a:xfrm>
              <a:off x="2283061" y="99593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95</a:t>
              </a:r>
            </a:p>
          </p:txBody>
        </p:sp>
        <p:sp>
          <p:nvSpPr>
            <p:cNvPr id="29" name="tx29"/>
            <p:cNvSpPr/>
            <p:nvPr/>
          </p:nvSpPr>
          <p:spPr>
            <a:xfrm>
              <a:off x="2624702" y="10213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93</a:t>
              </a:r>
            </a:p>
          </p:txBody>
        </p:sp>
        <p:sp>
          <p:nvSpPr>
            <p:cNvPr id="30" name="tx30"/>
            <p:cNvSpPr/>
            <p:nvPr/>
          </p:nvSpPr>
          <p:spPr>
            <a:xfrm>
              <a:off x="3051754" y="10213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93</a:t>
              </a:r>
            </a:p>
          </p:txBody>
        </p:sp>
        <p:sp>
          <p:nvSpPr>
            <p:cNvPr id="31" name="pl31"/>
            <p:cNvSpPr/>
            <p:nvPr/>
          </p:nvSpPr>
          <p:spPr>
            <a:xfrm>
              <a:off x="761465" y="4037650"/>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32" name="pl32"/>
            <p:cNvSpPr/>
            <p:nvPr/>
          </p:nvSpPr>
          <p:spPr>
            <a:xfrm>
              <a:off x="761465" y="378350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33" name="pl33"/>
            <p:cNvSpPr/>
            <p:nvPr/>
          </p:nvSpPr>
          <p:spPr>
            <a:xfrm>
              <a:off x="761465" y="352935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34" name="pl34"/>
            <p:cNvSpPr/>
            <p:nvPr/>
          </p:nvSpPr>
          <p:spPr>
            <a:xfrm>
              <a:off x="761465" y="327520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35" name="pl35"/>
            <p:cNvSpPr/>
            <p:nvPr/>
          </p:nvSpPr>
          <p:spPr>
            <a:xfrm>
              <a:off x="761465" y="3021052"/>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36" name="pl36"/>
            <p:cNvSpPr/>
            <p:nvPr/>
          </p:nvSpPr>
          <p:spPr>
            <a:xfrm>
              <a:off x="761465" y="2766902"/>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37" name="pl37"/>
            <p:cNvSpPr/>
            <p:nvPr/>
          </p:nvSpPr>
          <p:spPr>
            <a:xfrm>
              <a:off x="761465" y="4164725"/>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38" name="pl38"/>
            <p:cNvSpPr/>
            <p:nvPr/>
          </p:nvSpPr>
          <p:spPr>
            <a:xfrm>
              <a:off x="761465" y="3910575"/>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39" name="pl39"/>
            <p:cNvSpPr/>
            <p:nvPr/>
          </p:nvSpPr>
          <p:spPr>
            <a:xfrm>
              <a:off x="761465" y="365642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40" name="pl40"/>
            <p:cNvSpPr/>
            <p:nvPr/>
          </p:nvSpPr>
          <p:spPr>
            <a:xfrm>
              <a:off x="761465" y="340227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41" name="pl41"/>
            <p:cNvSpPr/>
            <p:nvPr/>
          </p:nvSpPr>
          <p:spPr>
            <a:xfrm>
              <a:off x="761465" y="314812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42" name="pl42"/>
            <p:cNvSpPr/>
            <p:nvPr/>
          </p:nvSpPr>
          <p:spPr>
            <a:xfrm>
              <a:off x="761465" y="2893977"/>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43" name="pl43"/>
            <p:cNvSpPr/>
            <p:nvPr/>
          </p:nvSpPr>
          <p:spPr>
            <a:xfrm>
              <a:off x="1056130"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1483182"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1910233"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2337285"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47" name="pl47"/>
            <p:cNvSpPr/>
            <p:nvPr/>
          </p:nvSpPr>
          <p:spPr>
            <a:xfrm>
              <a:off x="2678926"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48" name="pl48"/>
            <p:cNvSpPr/>
            <p:nvPr/>
          </p:nvSpPr>
          <p:spPr>
            <a:xfrm>
              <a:off x="3105978"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49" name="pl49"/>
            <p:cNvSpPr/>
            <p:nvPr/>
          </p:nvSpPr>
          <p:spPr>
            <a:xfrm>
              <a:off x="3191388"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50" name="pl50"/>
            <p:cNvSpPr/>
            <p:nvPr/>
          </p:nvSpPr>
          <p:spPr>
            <a:xfrm>
              <a:off x="2337285" y="3008344"/>
              <a:ext cx="854103" cy="851401"/>
            </a:xfrm>
            <a:custGeom>
              <a:avLst/>
              <a:pathLst>
                <a:path w="854103" h="851401">
                  <a:moveTo>
                    <a:pt x="0" y="851401"/>
                  </a:moveTo>
                  <a:lnTo>
                    <a:pt x="85410" y="762448"/>
                  </a:lnTo>
                  <a:lnTo>
                    <a:pt x="170820" y="127074"/>
                  </a:lnTo>
                  <a:lnTo>
                    <a:pt x="256230" y="76244"/>
                  </a:lnTo>
                  <a:lnTo>
                    <a:pt x="341641" y="0"/>
                  </a:lnTo>
                  <a:lnTo>
                    <a:pt x="427051" y="88952"/>
                  </a:lnTo>
                  <a:lnTo>
                    <a:pt x="512461" y="76244"/>
                  </a:lnTo>
                  <a:lnTo>
                    <a:pt x="597872" y="12707"/>
                  </a:lnTo>
                  <a:lnTo>
                    <a:pt x="683282" y="25414"/>
                  </a:lnTo>
                  <a:lnTo>
                    <a:pt x="768692" y="12707"/>
                  </a:lnTo>
                  <a:lnTo>
                    <a:pt x="854103" y="12707"/>
                  </a:lnTo>
                </a:path>
              </a:pathLst>
            </a:custGeom>
            <a:ln w="27101" cap="flat">
              <a:solidFill>
                <a:srgbClr val="1CABE2">
                  <a:alpha val="100000"/>
                </a:srgbClr>
              </a:solidFill>
              <a:prstDash val="solid"/>
              <a:round/>
            </a:ln>
          </p:spPr>
          <p:txBody>
            <a:bodyPr/>
            <a:lstStyle/>
            <a:p/>
          </p:txBody>
        </p:sp>
        <p:sp>
          <p:nvSpPr>
            <p:cNvPr id="51" name="tx51"/>
            <p:cNvSpPr/>
            <p:nvPr/>
          </p:nvSpPr>
          <p:spPr>
            <a:xfrm>
              <a:off x="2185458" y="37690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24</a:t>
              </a:r>
            </a:p>
          </p:txBody>
        </p:sp>
        <p:sp>
          <p:nvSpPr>
            <p:cNvPr id="52" name="tx52"/>
            <p:cNvSpPr/>
            <p:nvPr/>
          </p:nvSpPr>
          <p:spPr>
            <a:xfrm>
              <a:off x="3223923" y="29303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90</a:t>
              </a:r>
            </a:p>
          </p:txBody>
        </p:sp>
        <p:sp>
          <p:nvSpPr>
            <p:cNvPr id="53" name="tx53"/>
            <p:cNvSpPr/>
            <p:nvPr/>
          </p:nvSpPr>
          <p:spPr>
            <a:xfrm>
              <a:off x="2624702" y="286880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91</a:t>
              </a:r>
            </a:p>
          </p:txBody>
        </p:sp>
        <p:sp>
          <p:nvSpPr>
            <p:cNvPr id="54" name="tx54"/>
            <p:cNvSpPr/>
            <p:nvPr/>
          </p:nvSpPr>
          <p:spPr>
            <a:xfrm>
              <a:off x="3051754" y="28815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90</a:t>
              </a:r>
            </a:p>
          </p:txBody>
        </p:sp>
        <p:sp>
          <p:nvSpPr>
            <p:cNvPr id="55" name="pl55"/>
            <p:cNvSpPr/>
            <p:nvPr/>
          </p:nvSpPr>
          <p:spPr>
            <a:xfrm>
              <a:off x="761465" y="5859697"/>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56" name="pl56"/>
            <p:cNvSpPr/>
            <p:nvPr/>
          </p:nvSpPr>
          <p:spPr>
            <a:xfrm>
              <a:off x="761465" y="560554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57" name="pl57"/>
            <p:cNvSpPr/>
            <p:nvPr/>
          </p:nvSpPr>
          <p:spPr>
            <a:xfrm>
              <a:off x="761465" y="535139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58" name="pl58"/>
            <p:cNvSpPr/>
            <p:nvPr/>
          </p:nvSpPr>
          <p:spPr>
            <a:xfrm>
              <a:off x="761465" y="509724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59" name="pl59"/>
            <p:cNvSpPr/>
            <p:nvPr/>
          </p:nvSpPr>
          <p:spPr>
            <a:xfrm>
              <a:off x="761465" y="4843099"/>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60" name="pl60"/>
            <p:cNvSpPr/>
            <p:nvPr/>
          </p:nvSpPr>
          <p:spPr>
            <a:xfrm>
              <a:off x="761465" y="4588949"/>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61" name="pl61"/>
            <p:cNvSpPr/>
            <p:nvPr/>
          </p:nvSpPr>
          <p:spPr>
            <a:xfrm>
              <a:off x="761465" y="5986772"/>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62" name="pl62"/>
            <p:cNvSpPr/>
            <p:nvPr/>
          </p:nvSpPr>
          <p:spPr>
            <a:xfrm>
              <a:off x="761465" y="573262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63" name="pl63"/>
            <p:cNvSpPr/>
            <p:nvPr/>
          </p:nvSpPr>
          <p:spPr>
            <a:xfrm>
              <a:off x="761465" y="547847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64" name="pl64"/>
            <p:cNvSpPr/>
            <p:nvPr/>
          </p:nvSpPr>
          <p:spPr>
            <a:xfrm>
              <a:off x="761465" y="522432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65" name="pl65"/>
            <p:cNvSpPr/>
            <p:nvPr/>
          </p:nvSpPr>
          <p:spPr>
            <a:xfrm>
              <a:off x="761465" y="4970174"/>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66" name="pl66"/>
            <p:cNvSpPr/>
            <p:nvPr/>
          </p:nvSpPr>
          <p:spPr>
            <a:xfrm>
              <a:off x="761465" y="4716024"/>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67" name="pl67"/>
            <p:cNvSpPr/>
            <p:nvPr/>
          </p:nvSpPr>
          <p:spPr>
            <a:xfrm>
              <a:off x="1056130"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68" name="pl68"/>
            <p:cNvSpPr/>
            <p:nvPr/>
          </p:nvSpPr>
          <p:spPr>
            <a:xfrm>
              <a:off x="1483182"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1910233"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2337285"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2678926"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3105978"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3191388"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74" name="pl74"/>
            <p:cNvSpPr/>
            <p:nvPr/>
          </p:nvSpPr>
          <p:spPr>
            <a:xfrm>
              <a:off x="1056130" y="4868514"/>
              <a:ext cx="2135258" cy="787863"/>
            </a:xfrm>
            <a:custGeom>
              <a:avLst/>
              <a:pathLst>
                <a:path w="2135258" h="787863">
                  <a:moveTo>
                    <a:pt x="0" y="787863"/>
                  </a:moveTo>
                  <a:lnTo>
                    <a:pt x="85410" y="737034"/>
                  </a:lnTo>
                  <a:lnTo>
                    <a:pt x="170820" y="737034"/>
                  </a:lnTo>
                  <a:lnTo>
                    <a:pt x="256230" y="711619"/>
                  </a:lnTo>
                  <a:lnTo>
                    <a:pt x="341641" y="698911"/>
                  </a:lnTo>
                  <a:lnTo>
                    <a:pt x="427051" y="292272"/>
                  </a:lnTo>
                  <a:lnTo>
                    <a:pt x="512461" y="203319"/>
                  </a:lnTo>
                  <a:lnTo>
                    <a:pt x="597872" y="177904"/>
                  </a:lnTo>
                  <a:lnTo>
                    <a:pt x="683282" y="127074"/>
                  </a:lnTo>
                  <a:lnTo>
                    <a:pt x="768692" y="76244"/>
                  </a:lnTo>
                  <a:lnTo>
                    <a:pt x="854103" y="76244"/>
                  </a:lnTo>
                  <a:lnTo>
                    <a:pt x="939513" y="38122"/>
                  </a:lnTo>
                  <a:lnTo>
                    <a:pt x="1024923" y="38122"/>
                  </a:lnTo>
                  <a:lnTo>
                    <a:pt x="1110334" y="50829"/>
                  </a:lnTo>
                  <a:lnTo>
                    <a:pt x="1195744" y="76244"/>
                  </a:lnTo>
                  <a:lnTo>
                    <a:pt x="1281154" y="63537"/>
                  </a:lnTo>
                  <a:lnTo>
                    <a:pt x="1366565" y="25414"/>
                  </a:lnTo>
                  <a:lnTo>
                    <a:pt x="1451975" y="25414"/>
                  </a:lnTo>
                  <a:lnTo>
                    <a:pt x="1537385" y="0"/>
                  </a:lnTo>
                  <a:lnTo>
                    <a:pt x="1622796" y="38122"/>
                  </a:lnTo>
                  <a:lnTo>
                    <a:pt x="1708206" y="63537"/>
                  </a:lnTo>
                  <a:lnTo>
                    <a:pt x="1793616" y="76244"/>
                  </a:lnTo>
                  <a:lnTo>
                    <a:pt x="1879027" y="38122"/>
                  </a:lnTo>
                  <a:lnTo>
                    <a:pt x="1964437" y="63537"/>
                  </a:lnTo>
                  <a:lnTo>
                    <a:pt x="2049847" y="38122"/>
                  </a:lnTo>
                  <a:lnTo>
                    <a:pt x="2135258" y="63537"/>
                  </a:lnTo>
                </a:path>
              </a:pathLst>
            </a:custGeom>
            <a:ln w="27101" cap="flat">
              <a:solidFill>
                <a:srgbClr val="1CABE2">
                  <a:alpha val="100000"/>
                </a:srgbClr>
              </a:solidFill>
              <a:prstDash val="solid"/>
              <a:round/>
            </a:ln>
          </p:spPr>
          <p:txBody>
            <a:bodyPr/>
            <a:lstStyle/>
            <a:p/>
          </p:txBody>
        </p:sp>
        <p:sp>
          <p:nvSpPr>
            <p:cNvPr id="75" name="tx75"/>
            <p:cNvSpPr/>
            <p:nvPr/>
          </p:nvSpPr>
          <p:spPr>
            <a:xfrm>
              <a:off x="904303" y="556567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26</a:t>
              </a:r>
            </a:p>
          </p:txBody>
        </p:sp>
        <p:sp>
          <p:nvSpPr>
            <p:cNvPr id="76" name="tx76"/>
            <p:cNvSpPr/>
            <p:nvPr/>
          </p:nvSpPr>
          <p:spPr>
            <a:xfrm>
              <a:off x="3223923" y="48413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83</a:t>
              </a:r>
            </a:p>
          </p:txBody>
        </p:sp>
        <p:sp>
          <p:nvSpPr>
            <p:cNvPr id="77" name="tx77"/>
            <p:cNvSpPr/>
            <p:nvPr/>
          </p:nvSpPr>
          <p:spPr>
            <a:xfrm>
              <a:off x="1428958" y="50212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65</a:t>
              </a:r>
            </a:p>
          </p:txBody>
        </p:sp>
        <p:sp>
          <p:nvSpPr>
            <p:cNvPr id="78" name="tx78"/>
            <p:cNvSpPr/>
            <p:nvPr/>
          </p:nvSpPr>
          <p:spPr>
            <a:xfrm>
              <a:off x="1856010" y="48052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82</a:t>
              </a:r>
            </a:p>
          </p:txBody>
        </p:sp>
        <p:sp>
          <p:nvSpPr>
            <p:cNvPr id="79" name="tx79"/>
            <p:cNvSpPr/>
            <p:nvPr/>
          </p:nvSpPr>
          <p:spPr>
            <a:xfrm>
              <a:off x="2283061" y="47925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83</a:t>
              </a:r>
            </a:p>
          </p:txBody>
        </p:sp>
        <p:sp>
          <p:nvSpPr>
            <p:cNvPr id="80" name="tx80"/>
            <p:cNvSpPr/>
            <p:nvPr/>
          </p:nvSpPr>
          <p:spPr>
            <a:xfrm>
              <a:off x="2624702" y="476709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85</a:t>
              </a:r>
            </a:p>
          </p:txBody>
        </p:sp>
        <p:sp>
          <p:nvSpPr>
            <p:cNvPr id="81" name="tx81"/>
            <p:cNvSpPr/>
            <p:nvPr/>
          </p:nvSpPr>
          <p:spPr>
            <a:xfrm>
              <a:off x="3051754" y="476709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85</a:t>
              </a:r>
            </a:p>
          </p:txBody>
        </p:sp>
        <p:sp>
          <p:nvSpPr>
            <p:cNvPr id="82" name="pl82"/>
            <p:cNvSpPr/>
            <p:nvPr/>
          </p:nvSpPr>
          <p:spPr>
            <a:xfrm>
              <a:off x="3555643" y="2215603"/>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3" name="pl83"/>
            <p:cNvSpPr/>
            <p:nvPr/>
          </p:nvSpPr>
          <p:spPr>
            <a:xfrm>
              <a:off x="3555643" y="196145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4" name="pl84"/>
            <p:cNvSpPr/>
            <p:nvPr/>
          </p:nvSpPr>
          <p:spPr>
            <a:xfrm>
              <a:off x="3555643" y="170730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5" name="pl85"/>
            <p:cNvSpPr/>
            <p:nvPr/>
          </p:nvSpPr>
          <p:spPr>
            <a:xfrm>
              <a:off x="3555643" y="145315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6" name="pl86"/>
            <p:cNvSpPr/>
            <p:nvPr/>
          </p:nvSpPr>
          <p:spPr>
            <a:xfrm>
              <a:off x="3555643" y="1199005"/>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7" name="pl87"/>
            <p:cNvSpPr/>
            <p:nvPr/>
          </p:nvSpPr>
          <p:spPr>
            <a:xfrm>
              <a:off x="3555643" y="944855"/>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8" name="pl88"/>
            <p:cNvSpPr/>
            <p:nvPr/>
          </p:nvSpPr>
          <p:spPr>
            <a:xfrm>
              <a:off x="3555643" y="2342678"/>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89" name="pl89"/>
            <p:cNvSpPr/>
            <p:nvPr/>
          </p:nvSpPr>
          <p:spPr>
            <a:xfrm>
              <a:off x="3555643" y="2088528"/>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90" name="pl90"/>
            <p:cNvSpPr/>
            <p:nvPr/>
          </p:nvSpPr>
          <p:spPr>
            <a:xfrm>
              <a:off x="3555643" y="183437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91" name="pl91"/>
            <p:cNvSpPr/>
            <p:nvPr/>
          </p:nvSpPr>
          <p:spPr>
            <a:xfrm>
              <a:off x="3555643" y="158022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92" name="pl92"/>
            <p:cNvSpPr/>
            <p:nvPr/>
          </p:nvSpPr>
          <p:spPr>
            <a:xfrm>
              <a:off x="3555643" y="132607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93" name="pl93"/>
            <p:cNvSpPr/>
            <p:nvPr/>
          </p:nvSpPr>
          <p:spPr>
            <a:xfrm>
              <a:off x="3555643" y="1071930"/>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94" name="pl94"/>
            <p:cNvSpPr/>
            <p:nvPr/>
          </p:nvSpPr>
          <p:spPr>
            <a:xfrm>
              <a:off x="3850309"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95" name="pl95"/>
            <p:cNvSpPr/>
            <p:nvPr/>
          </p:nvSpPr>
          <p:spPr>
            <a:xfrm>
              <a:off x="4277360"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96" name="pl96"/>
            <p:cNvSpPr/>
            <p:nvPr/>
          </p:nvSpPr>
          <p:spPr>
            <a:xfrm>
              <a:off x="4704412"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97" name="pl97"/>
            <p:cNvSpPr/>
            <p:nvPr/>
          </p:nvSpPr>
          <p:spPr>
            <a:xfrm>
              <a:off x="5131463"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98" name="pl98"/>
            <p:cNvSpPr/>
            <p:nvPr/>
          </p:nvSpPr>
          <p:spPr>
            <a:xfrm>
              <a:off x="5473105"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99" name="pl99"/>
            <p:cNvSpPr/>
            <p:nvPr/>
          </p:nvSpPr>
          <p:spPr>
            <a:xfrm>
              <a:off x="5900156"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00" name="pl100"/>
            <p:cNvSpPr/>
            <p:nvPr/>
          </p:nvSpPr>
          <p:spPr>
            <a:xfrm>
              <a:off x="5985567"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01" name="pl101"/>
            <p:cNvSpPr/>
            <p:nvPr/>
          </p:nvSpPr>
          <p:spPr>
            <a:xfrm>
              <a:off x="3850309" y="1122760"/>
              <a:ext cx="2135258" cy="101659"/>
            </a:xfrm>
            <a:custGeom>
              <a:avLst/>
              <a:pathLst>
                <a:path w="2135258" h="101659">
                  <a:moveTo>
                    <a:pt x="0" y="25414"/>
                  </a:moveTo>
                  <a:lnTo>
                    <a:pt x="85410" y="25414"/>
                  </a:lnTo>
                  <a:lnTo>
                    <a:pt x="170820" y="38122"/>
                  </a:lnTo>
                  <a:lnTo>
                    <a:pt x="256230" y="38122"/>
                  </a:lnTo>
                  <a:lnTo>
                    <a:pt x="341641" y="38122"/>
                  </a:lnTo>
                  <a:lnTo>
                    <a:pt x="427051" y="25414"/>
                  </a:lnTo>
                  <a:lnTo>
                    <a:pt x="512461" y="0"/>
                  </a:lnTo>
                  <a:lnTo>
                    <a:pt x="597872" y="12707"/>
                  </a:lnTo>
                  <a:lnTo>
                    <a:pt x="683282" y="0"/>
                  </a:lnTo>
                  <a:lnTo>
                    <a:pt x="768692" y="0"/>
                  </a:lnTo>
                  <a:lnTo>
                    <a:pt x="854103" y="12707"/>
                  </a:lnTo>
                  <a:lnTo>
                    <a:pt x="939513" y="0"/>
                  </a:lnTo>
                  <a:lnTo>
                    <a:pt x="1024923" y="0"/>
                  </a:lnTo>
                  <a:lnTo>
                    <a:pt x="1110334" y="0"/>
                  </a:lnTo>
                  <a:lnTo>
                    <a:pt x="1195744" y="0"/>
                  </a:lnTo>
                  <a:lnTo>
                    <a:pt x="1281154" y="12707"/>
                  </a:lnTo>
                  <a:lnTo>
                    <a:pt x="1366565" y="12707"/>
                  </a:lnTo>
                  <a:lnTo>
                    <a:pt x="1451975" y="12707"/>
                  </a:lnTo>
                  <a:lnTo>
                    <a:pt x="1537385" y="25414"/>
                  </a:lnTo>
                  <a:lnTo>
                    <a:pt x="1622796" y="38122"/>
                  </a:lnTo>
                  <a:lnTo>
                    <a:pt x="1708206" y="50829"/>
                  </a:lnTo>
                  <a:lnTo>
                    <a:pt x="1793616" y="101659"/>
                  </a:lnTo>
                  <a:lnTo>
                    <a:pt x="1879027" y="38122"/>
                  </a:lnTo>
                  <a:lnTo>
                    <a:pt x="1964437" y="63537"/>
                  </a:lnTo>
                  <a:lnTo>
                    <a:pt x="2049847" y="63537"/>
                  </a:lnTo>
                  <a:lnTo>
                    <a:pt x="2135258" y="63537"/>
                  </a:lnTo>
                </a:path>
              </a:pathLst>
            </a:custGeom>
            <a:ln w="27101" cap="flat">
              <a:solidFill>
                <a:srgbClr val="1CABE2">
                  <a:alpha val="100000"/>
                </a:srgbClr>
              </a:solidFill>
              <a:prstDash val="solid"/>
              <a:round/>
            </a:ln>
          </p:spPr>
          <p:txBody>
            <a:bodyPr/>
            <a:lstStyle/>
            <a:p/>
          </p:txBody>
        </p:sp>
        <p:sp>
          <p:nvSpPr>
            <p:cNvPr id="102" name="tx102"/>
            <p:cNvSpPr/>
            <p:nvPr/>
          </p:nvSpPr>
          <p:spPr>
            <a:xfrm>
              <a:off x="3698482" y="105747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94</a:t>
              </a:r>
            </a:p>
          </p:txBody>
        </p:sp>
        <p:sp>
          <p:nvSpPr>
            <p:cNvPr id="103" name="tx103"/>
            <p:cNvSpPr/>
            <p:nvPr/>
          </p:nvSpPr>
          <p:spPr>
            <a:xfrm>
              <a:off x="6018101" y="109559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91</a:t>
              </a:r>
            </a:p>
          </p:txBody>
        </p:sp>
        <p:sp>
          <p:nvSpPr>
            <p:cNvPr id="104" name="tx104"/>
            <p:cNvSpPr/>
            <p:nvPr/>
          </p:nvSpPr>
          <p:spPr>
            <a:xfrm>
              <a:off x="4223136" y="10086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94</a:t>
              </a:r>
            </a:p>
          </p:txBody>
        </p:sp>
        <p:sp>
          <p:nvSpPr>
            <p:cNvPr id="105" name="tx105"/>
            <p:cNvSpPr/>
            <p:nvPr/>
          </p:nvSpPr>
          <p:spPr>
            <a:xfrm>
              <a:off x="4650188" y="99593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95</a:t>
              </a:r>
            </a:p>
          </p:txBody>
        </p:sp>
        <p:sp>
          <p:nvSpPr>
            <p:cNvPr id="106" name="tx106"/>
            <p:cNvSpPr/>
            <p:nvPr/>
          </p:nvSpPr>
          <p:spPr>
            <a:xfrm>
              <a:off x="5077239" y="99593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95</a:t>
              </a:r>
            </a:p>
          </p:txBody>
        </p:sp>
        <p:sp>
          <p:nvSpPr>
            <p:cNvPr id="107" name="tx107"/>
            <p:cNvSpPr/>
            <p:nvPr/>
          </p:nvSpPr>
          <p:spPr>
            <a:xfrm>
              <a:off x="5418881" y="10213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93</a:t>
              </a:r>
            </a:p>
          </p:txBody>
        </p:sp>
        <p:sp>
          <p:nvSpPr>
            <p:cNvPr id="108" name="tx108"/>
            <p:cNvSpPr/>
            <p:nvPr/>
          </p:nvSpPr>
          <p:spPr>
            <a:xfrm>
              <a:off x="5845932" y="104676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91</a:t>
              </a:r>
            </a:p>
          </p:txBody>
        </p:sp>
        <p:sp>
          <p:nvSpPr>
            <p:cNvPr id="109" name="pl109"/>
            <p:cNvSpPr/>
            <p:nvPr/>
          </p:nvSpPr>
          <p:spPr>
            <a:xfrm>
              <a:off x="3555643" y="4037650"/>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10" name="pl110"/>
            <p:cNvSpPr/>
            <p:nvPr/>
          </p:nvSpPr>
          <p:spPr>
            <a:xfrm>
              <a:off x="3555643" y="378350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11" name="pl111"/>
            <p:cNvSpPr/>
            <p:nvPr/>
          </p:nvSpPr>
          <p:spPr>
            <a:xfrm>
              <a:off x="3555643" y="352935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12" name="pl112"/>
            <p:cNvSpPr/>
            <p:nvPr/>
          </p:nvSpPr>
          <p:spPr>
            <a:xfrm>
              <a:off x="3555643" y="327520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13" name="pl113"/>
            <p:cNvSpPr/>
            <p:nvPr/>
          </p:nvSpPr>
          <p:spPr>
            <a:xfrm>
              <a:off x="3555643" y="3021052"/>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14" name="pl114"/>
            <p:cNvSpPr/>
            <p:nvPr/>
          </p:nvSpPr>
          <p:spPr>
            <a:xfrm>
              <a:off x="3555643" y="2766902"/>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15" name="pl115"/>
            <p:cNvSpPr/>
            <p:nvPr/>
          </p:nvSpPr>
          <p:spPr>
            <a:xfrm>
              <a:off x="3555643" y="4164725"/>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16" name="pl116"/>
            <p:cNvSpPr/>
            <p:nvPr/>
          </p:nvSpPr>
          <p:spPr>
            <a:xfrm>
              <a:off x="3555643" y="3910575"/>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17" name="pl117"/>
            <p:cNvSpPr/>
            <p:nvPr/>
          </p:nvSpPr>
          <p:spPr>
            <a:xfrm>
              <a:off x="3555643" y="365642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18" name="pl118"/>
            <p:cNvSpPr/>
            <p:nvPr/>
          </p:nvSpPr>
          <p:spPr>
            <a:xfrm>
              <a:off x="3555643" y="340227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19" name="pl119"/>
            <p:cNvSpPr/>
            <p:nvPr/>
          </p:nvSpPr>
          <p:spPr>
            <a:xfrm>
              <a:off x="3555643" y="314812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20" name="pl120"/>
            <p:cNvSpPr/>
            <p:nvPr/>
          </p:nvSpPr>
          <p:spPr>
            <a:xfrm>
              <a:off x="3555643" y="2893977"/>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21" name="pl121"/>
            <p:cNvSpPr/>
            <p:nvPr/>
          </p:nvSpPr>
          <p:spPr>
            <a:xfrm>
              <a:off x="3850309"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2" name="pl122"/>
            <p:cNvSpPr/>
            <p:nvPr/>
          </p:nvSpPr>
          <p:spPr>
            <a:xfrm>
              <a:off x="4277360"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3" name="pl123"/>
            <p:cNvSpPr/>
            <p:nvPr/>
          </p:nvSpPr>
          <p:spPr>
            <a:xfrm>
              <a:off x="4704412"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4" name="pl124"/>
            <p:cNvSpPr/>
            <p:nvPr/>
          </p:nvSpPr>
          <p:spPr>
            <a:xfrm>
              <a:off x="5131463"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5" name="pl125"/>
            <p:cNvSpPr/>
            <p:nvPr/>
          </p:nvSpPr>
          <p:spPr>
            <a:xfrm>
              <a:off x="5473105"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6" name="pl126"/>
            <p:cNvSpPr/>
            <p:nvPr/>
          </p:nvSpPr>
          <p:spPr>
            <a:xfrm>
              <a:off x="5900156"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7" name="pl127"/>
            <p:cNvSpPr/>
            <p:nvPr/>
          </p:nvSpPr>
          <p:spPr>
            <a:xfrm>
              <a:off x="5985567"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8" name="pl128"/>
            <p:cNvSpPr/>
            <p:nvPr/>
          </p:nvSpPr>
          <p:spPr>
            <a:xfrm>
              <a:off x="5643925" y="3110004"/>
              <a:ext cx="341641" cy="266857"/>
            </a:xfrm>
            <a:custGeom>
              <a:avLst/>
              <a:pathLst>
                <a:path w="341641" h="266857">
                  <a:moveTo>
                    <a:pt x="0" y="266857"/>
                  </a:moveTo>
                  <a:lnTo>
                    <a:pt x="85410" y="177904"/>
                  </a:lnTo>
                  <a:lnTo>
                    <a:pt x="170820" y="76244"/>
                  </a:lnTo>
                  <a:lnTo>
                    <a:pt x="256230" y="12707"/>
                  </a:lnTo>
                  <a:lnTo>
                    <a:pt x="341641" y="0"/>
                  </a:lnTo>
                </a:path>
              </a:pathLst>
            </a:custGeom>
            <a:ln w="27101" cap="flat">
              <a:solidFill>
                <a:srgbClr val="1CABE2">
                  <a:alpha val="100000"/>
                </a:srgbClr>
              </a:solidFill>
              <a:prstDash val="solid"/>
              <a:round/>
            </a:ln>
          </p:spPr>
          <p:txBody>
            <a:bodyPr/>
            <a:lstStyle/>
            <a:p/>
          </p:txBody>
        </p:sp>
        <p:sp>
          <p:nvSpPr>
            <p:cNvPr id="129" name="tx129"/>
            <p:cNvSpPr/>
            <p:nvPr/>
          </p:nvSpPr>
          <p:spPr>
            <a:xfrm>
              <a:off x="5492098" y="328616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62</a:t>
              </a:r>
            </a:p>
          </p:txBody>
        </p:sp>
        <p:sp>
          <p:nvSpPr>
            <p:cNvPr id="130" name="tx130"/>
            <p:cNvSpPr/>
            <p:nvPr/>
          </p:nvSpPr>
          <p:spPr>
            <a:xfrm>
              <a:off x="6018101" y="301930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83</a:t>
              </a:r>
            </a:p>
          </p:txBody>
        </p:sp>
        <p:sp>
          <p:nvSpPr>
            <p:cNvPr id="131" name="tx131"/>
            <p:cNvSpPr/>
            <p:nvPr/>
          </p:nvSpPr>
          <p:spPr>
            <a:xfrm>
              <a:off x="5845932" y="298317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82</a:t>
              </a:r>
            </a:p>
          </p:txBody>
        </p:sp>
        <p:sp>
          <p:nvSpPr>
            <p:cNvPr id="132" name="pl132"/>
            <p:cNvSpPr/>
            <p:nvPr/>
          </p:nvSpPr>
          <p:spPr>
            <a:xfrm>
              <a:off x="3555643" y="5859697"/>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33" name="pl133"/>
            <p:cNvSpPr/>
            <p:nvPr/>
          </p:nvSpPr>
          <p:spPr>
            <a:xfrm>
              <a:off x="3555643" y="560554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34" name="pl134"/>
            <p:cNvSpPr/>
            <p:nvPr/>
          </p:nvSpPr>
          <p:spPr>
            <a:xfrm>
              <a:off x="3555643" y="535139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35" name="pl135"/>
            <p:cNvSpPr/>
            <p:nvPr/>
          </p:nvSpPr>
          <p:spPr>
            <a:xfrm>
              <a:off x="3555643" y="509724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36" name="pl136"/>
            <p:cNvSpPr/>
            <p:nvPr/>
          </p:nvSpPr>
          <p:spPr>
            <a:xfrm>
              <a:off x="3555643" y="4843099"/>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37" name="pl137"/>
            <p:cNvSpPr/>
            <p:nvPr/>
          </p:nvSpPr>
          <p:spPr>
            <a:xfrm>
              <a:off x="3555643" y="4588949"/>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38" name="pl138"/>
            <p:cNvSpPr/>
            <p:nvPr/>
          </p:nvSpPr>
          <p:spPr>
            <a:xfrm>
              <a:off x="3555643" y="5986772"/>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39" name="pl139"/>
            <p:cNvSpPr/>
            <p:nvPr/>
          </p:nvSpPr>
          <p:spPr>
            <a:xfrm>
              <a:off x="3555643" y="573262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40" name="pl140"/>
            <p:cNvSpPr/>
            <p:nvPr/>
          </p:nvSpPr>
          <p:spPr>
            <a:xfrm>
              <a:off x="3555643" y="547847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41" name="pl141"/>
            <p:cNvSpPr/>
            <p:nvPr/>
          </p:nvSpPr>
          <p:spPr>
            <a:xfrm>
              <a:off x="3555643" y="522432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42" name="pl142"/>
            <p:cNvSpPr/>
            <p:nvPr/>
          </p:nvSpPr>
          <p:spPr>
            <a:xfrm>
              <a:off x="3555643" y="4970174"/>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43" name="pl143"/>
            <p:cNvSpPr/>
            <p:nvPr/>
          </p:nvSpPr>
          <p:spPr>
            <a:xfrm>
              <a:off x="3555643" y="4716024"/>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44" name="pl144"/>
            <p:cNvSpPr/>
            <p:nvPr/>
          </p:nvSpPr>
          <p:spPr>
            <a:xfrm>
              <a:off x="3850309"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45" name="pl145"/>
            <p:cNvSpPr/>
            <p:nvPr/>
          </p:nvSpPr>
          <p:spPr>
            <a:xfrm>
              <a:off x="4277360"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46" name="pl146"/>
            <p:cNvSpPr/>
            <p:nvPr/>
          </p:nvSpPr>
          <p:spPr>
            <a:xfrm>
              <a:off x="4704412"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47" name="pl147"/>
            <p:cNvSpPr/>
            <p:nvPr/>
          </p:nvSpPr>
          <p:spPr>
            <a:xfrm>
              <a:off x="5131463"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48" name="pl148"/>
            <p:cNvSpPr/>
            <p:nvPr/>
          </p:nvSpPr>
          <p:spPr>
            <a:xfrm>
              <a:off x="5473105"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49" name="pl149"/>
            <p:cNvSpPr/>
            <p:nvPr/>
          </p:nvSpPr>
          <p:spPr>
            <a:xfrm>
              <a:off x="5900156"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50" name="pl150"/>
            <p:cNvSpPr/>
            <p:nvPr/>
          </p:nvSpPr>
          <p:spPr>
            <a:xfrm>
              <a:off x="5985567"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51" name="pl151"/>
            <p:cNvSpPr/>
            <p:nvPr/>
          </p:nvSpPr>
          <p:spPr>
            <a:xfrm>
              <a:off x="4533591" y="5364105"/>
              <a:ext cx="1451975" cy="609959"/>
            </a:xfrm>
            <a:custGeom>
              <a:avLst/>
              <a:pathLst>
                <a:path w="1451975" h="609959">
                  <a:moveTo>
                    <a:pt x="0" y="609959"/>
                  </a:moveTo>
                  <a:lnTo>
                    <a:pt x="85410" y="559129"/>
                  </a:lnTo>
                  <a:lnTo>
                    <a:pt x="170820" y="470176"/>
                  </a:lnTo>
                  <a:lnTo>
                    <a:pt x="256230" y="406639"/>
                  </a:lnTo>
                  <a:lnTo>
                    <a:pt x="341641" y="381224"/>
                  </a:lnTo>
                  <a:lnTo>
                    <a:pt x="427051" y="355809"/>
                  </a:lnTo>
                  <a:lnTo>
                    <a:pt x="512461" y="317687"/>
                  </a:lnTo>
                  <a:lnTo>
                    <a:pt x="597872" y="317687"/>
                  </a:lnTo>
                  <a:lnTo>
                    <a:pt x="683282" y="292272"/>
                  </a:lnTo>
                  <a:lnTo>
                    <a:pt x="768692" y="279564"/>
                  </a:lnTo>
                  <a:lnTo>
                    <a:pt x="854103" y="254149"/>
                  </a:lnTo>
                  <a:lnTo>
                    <a:pt x="939513" y="241442"/>
                  </a:lnTo>
                  <a:lnTo>
                    <a:pt x="1024923" y="228734"/>
                  </a:lnTo>
                  <a:lnTo>
                    <a:pt x="1110334" y="228734"/>
                  </a:lnTo>
                  <a:lnTo>
                    <a:pt x="1195744" y="190612"/>
                  </a:lnTo>
                  <a:lnTo>
                    <a:pt x="1281154" y="101659"/>
                  </a:lnTo>
                  <a:lnTo>
                    <a:pt x="1366565" y="25414"/>
                  </a:lnTo>
                  <a:lnTo>
                    <a:pt x="1451975" y="0"/>
                  </a:lnTo>
                </a:path>
              </a:pathLst>
            </a:custGeom>
            <a:ln w="27101" cap="flat">
              <a:solidFill>
                <a:srgbClr val="1CABE2">
                  <a:alpha val="100000"/>
                </a:srgbClr>
              </a:solidFill>
              <a:prstDash val="solid"/>
              <a:round/>
            </a:ln>
          </p:spPr>
          <p:txBody>
            <a:bodyPr/>
            <a:lstStyle/>
            <a:p/>
          </p:txBody>
        </p:sp>
        <p:sp>
          <p:nvSpPr>
            <p:cNvPr id="152" name="tx152"/>
            <p:cNvSpPr/>
            <p:nvPr/>
          </p:nvSpPr>
          <p:spPr>
            <a:xfrm>
              <a:off x="4457678" y="5883365"/>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1</a:t>
              </a:r>
            </a:p>
          </p:txBody>
        </p:sp>
        <p:sp>
          <p:nvSpPr>
            <p:cNvPr id="153" name="tx153"/>
            <p:cNvSpPr/>
            <p:nvPr/>
          </p:nvSpPr>
          <p:spPr>
            <a:xfrm>
              <a:off x="6018101" y="527340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49</a:t>
              </a:r>
            </a:p>
          </p:txBody>
        </p:sp>
        <p:sp>
          <p:nvSpPr>
            <p:cNvPr id="154" name="tx154"/>
            <p:cNvSpPr/>
            <p:nvPr/>
          </p:nvSpPr>
          <p:spPr>
            <a:xfrm>
              <a:off x="4650188" y="56947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12</a:t>
              </a:r>
            </a:p>
          </p:txBody>
        </p:sp>
        <p:sp>
          <p:nvSpPr>
            <p:cNvPr id="155" name="tx155"/>
            <p:cNvSpPr/>
            <p:nvPr/>
          </p:nvSpPr>
          <p:spPr>
            <a:xfrm>
              <a:off x="5077239" y="554225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24</a:t>
              </a:r>
            </a:p>
          </p:txBody>
        </p:sp>
        <p:sp>
          <p:nvSpPr>
            <p:cNvPr id="156" name="tx156"/>
            <p:cNvSpPr/>
            <p:nvPr/>
          </p:nvSpPr>
          <p:spPr>
            <a:xfrm>
              <a:off x="5418881" y="546601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30</a:t>
              </a:r>
            </a:p>
          </p:txBody>
        </p:sp>
        <p:sp>
          <p:nvSpPr>
            <p:cNvPr id="157" name="tx157"/>
            <p:cNvSpPr/>
            <p:nvPr/>
          </p:nvSpPr>
          <p:spPr>
            <a:xfrm>
              <a:off x="5845932" y="52499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47</a:t>
              </a:r>
            </a:p>
          </p:txBody>
        </p:sp>
        <p:sp>
          <p:nvSpPr>
            <p:cNvPr id="158" name="pl158"/>
            <p:cNvSpPr/>
            <p:nvPr/>
          </p:nvSpPr>
          <p:spPr>
            <a:xfrm>
              <a:off x="6349821" y="2215603"/>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59" name="pl159"/>
            <p:cNvSpPr/>
            <p:nvPr/>
          </p:nvSpPr>
          <p:spPr>
            <a:xfrm>
              <a:off x="6349821" y="196145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60" name="pl160"/>
            <p:cNvSpPr/>
            <p:nvPr/>
          </p:nvSpPr>
          <p:spPr>
            <a:xfrm>
              <a:off x="6349821" y="170730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61" name="pl161"/>
            <p:cNvSpPr/>
            <p:nvPr/>
          </p:nvSpPr>
          <p:spPr>
            <a:xfrm>
              <a:off x="6349821" y="145315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62" name="pl162"/>
            <p:cNvSpPr/>
            <p:nvPr/>
          </p:nvSpPr>
          <p:spPr>
            <a:xfrm>
              <a:off x="6349821" y="1199005"/>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63" name="pl163"/>
            <p:cNvSpPr/>
            <p:nvPr/>
          </p:nvSpPr>
          <p:spPr>
            <a:xfrm>
              <a:off x="6349821" y="944855"/>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64" name="pl164"/>
            <p:cNvSpPr/>
            <p:nvPr/>
          </p:nvSpPr>
          <p:spPr>
            <a:xfrm>
              <a:off x="6349821" y="2342678"/>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65" name="pl165"/>
            <p:cNvSpPr/>
            <p:nvPr/>
          </p:nvSpPr>
          <p:spPr>
            <a:xfrm>
              <a:off x="6349821" y="2088528"/>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66" name="pl166"/>
            <p:cNvSpPr/>
            <p:nvPr/>
          </p:nvSpPr>
          <p:spPr>
            <a:xfrm>
              <a:off x="6349821" y="183437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67" name="pl167"/>
            <p:cNvSpPr/>
            <p:nvPr/>
          </p:nvSpPr>
          <p:spPr>
            <a:xfrm>
              <a:off x="6349821" y="158022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68" name="pl168"/>
            <p:cNvSpPr/>
            <p:nvPr/>
          </p:nvSpPr>
          <p:spPr>
            <a:xfrm>
              <a:off x="6349821" y="132607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69" name="pl169"/>
            <p:cNvSpPr/>
            <p:nvPr/>
          </p:nvSpPr>
          <p:spPr>
            <a:xfrm>
              <a:off x="6349821" y="1071930"/>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70" name="pl170"/>
            <p:cNvSpPr/>
            <p:nvPr/>
          </p:nvSpPr>
          <p:spPr>
            <a:xfrm>
              <a:off x="6644487"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1" name="pl171"/>
            <p:cNvSpPr/>
            <p:nvPr/>
          </p:nvSpPr>
          <p:spPr>
            <a:xfrm>
              <a:off x="7071538"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2" name="pl172"/>
            <p:cNvSpPr/>
            <p:nvPr/>
          </p:nvSpPr>
          <p:spPr>
            <a:xfrm>
              <a:off x="7498590"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3" name="pl173"/>
            <p:cNvSpPr/>
            <p:nvPr/>
          </p:nvSpPr>
          <p:spPr>
            <a:xfrm>
              <a:off x="7925642"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4" name="pl174"/>
            <p:cNvSpPr/>
            <p:nvPr/>
          </p:nvSpPr>
          <p:spPr>
            <a:xfrm>
              <a:off x="8267283"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5" name="pl175"/>
            <p:cNvSpPr/>
            <p:nvPr/>
          </p:nvSpPr>
          <p:spPr>
            <a:xfrm>
              <a:off x="8694335"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6" name="pl176"/>
            <p:cNvSpPr/>
            <p:nvPr/>
          </p:nvSpPr>
          <p:spPr>
            <a:xfrm>
              <a:off x="8779745"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7" name="pl177"/>
            <p:cNvSpPr/>
            <p:nvPr/>
          </p:nvSpPr>
          <p:spPr>
            <a:xfrm>
              <a:off x="6644487" y="1148175"/>
              <a:ext cx="2135258" cy="127074"/>
            </a:xfrm>
            <a:custGeom>
              <a:avLst/>
              <a:pathLst>
                <a:path w="2135258" h="127074">
                  <a:moveTo>
                    <a:pt x="0" y="101659"/>
                  </a:moveTo>
                  <a:lnTo>
                    <a:pt x="85410" y="88952"/>
                  </a:lnTo>
                  <a:lnTo>
                    <a:pt x="170820" y="114367"/>
                  </a:lnTo>
                  <a:lnTo>
                    <a:pt x="256230" y="101659"/>
                  </a:lnTo>
                  <a:lnTo>
                    <a:pt x="341641" y="76244"/>
                  </a:lnTo>
                  <a:lnTo>
                    <a:pt x="427051" y="76244"/>
                  </a:lnTo>
                  <a:lnTo>
                    <a:pt x="512461" y="50829"/>
                  </a:lnTo>
                  <a:lnTo>
                    <a:pt x="597872" y="38122"/>
                  </a:lnTo>
                  <a:lnTo>
                    <a:pt x="683282" y="12707"/>
                  </a:lnTo>
                  <a:lnTo>
                    <a:pt x="768692" y="0"/>
                  </a:lnTo>
                  <a:lnTo>
                    <a:pt x="854103" y="12707"/>
                  </a:lnTo>
                  <a:lnTo>
                    <a:pt x="939513" y="12707"/>
                  </a:lnTo>
                  <a:lnTo>
                    <a:pt x="1024923" y="0"/>
                  </a:lnTo>
                  <a:lnTo>
                    <a:pt x="1110334" y="12707"/>
                  </a:lnTo>
                  <a:lnTo>
                    <a:pt x="1195744" y="12707"/>
                  </a:lnTo>
                  <a:lnTo>
                    <a:pt x="1281154" y="25414"/>
                  </a:lnTo>
                  <a:lnTo>
                    <a:pt x="1366565" y="25414"/>
                  </a:lnTo>
                  <a:lnTo>
                    <a:pt x="1451975" y="25414"/>
                  </a:lnTo>
                  <a:lnTo>
                    <a:pt x="1537385" y="25414"/>
                  </a:lnTo>
                  <a:lnTo>
                    <a:pt x="1622796" y="38122"/>
                  </a:lnTo>
                  <a:lnTo>
                    <a:pt x="1708206" y="76244"/>
                  </a:lnTo>
                  <a:lnTo>
                    <a:pt x="1793616" y="127074"/>
                  </a:lnTo>
                  <a:lnTo>
                    <a:pt x="1879027" y="50829"/>
                  </a:lnTo>
                  <a:lnTo>
                    <a:pt x="1964437" y="76244"/>
                  </a:lnTo>
                  <a:lnTo>
                    <a:pt x="2049847" y="76244"/>
                  </a:lnTo>
                  <a:lnTo>
                    <a:pt x="2135258" y="76244"/>
                  </a:lnTo>
                </a:path>
              </a:pathLst>
            </a:custGeom>
            <a:ln w="27101" cap="flat">
              <a:solidFill>
                <a:srgbClr val="1CABE2">
                  <a:alpha val="100000"/>
                </a:srgbClr>
              </a:solidFill>
              <a:prstDash val="solid"/>
              <a:round/>
            </a:ln>
          </p:spPr>
          <p:txBody>
            <a:bodyPr/>
            <a:lstStyle/>
            <a:p/>
          </p:txBody>
        </p:sp>
        <p:sp>
          <p:nvSpPr>
            <p:cNvPr id="178" name="tx178"/>
            <p:cNvSpPr/>
            <p:nvPr/>
          </p:nvSpPr>
          <p:spPr>
            <a:xfrm>
              <a:off x="6492660" y="115913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86</a:t>
              </a:r>
            </a:p>
          </p:txBody>
        </p:sp>
        <p:sp>
          <p:nvSpPr>
            <p:cNvPr id="179" name="tx179"/>
            <p:cNvSpPr/>
            <p:nvPr/>
          </p:nvSpPr>
          <p:spPr>
            <a:xfrm>
              <a:off x="8812279" y="113372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88</a:t>
              </a:r>
            </a:p>
          </p:txBody>
        </p:sp>
        <p:sp>
          <p:nvSpPr>
            <p:cNvPr id="180" name="tx180"/>
            <p:cNvSpPr/>
            <p:nvPr/>
          </p:nvSpPr>
          <p:spPr>
            <a:xfrm>
              <a:off x="7017315" y="108488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88</a:t>
              </a:r>
            </a:p>
          </p:txBody>
        </p:sp>
        <p:sp>
          <p:nvSpPr>
            <p:cNvPr id="181" name="tx181"/>
            <p:cNvSpPr/>
            <p:nvPr/>
          </p:nvSpPr>
          <p:spPr>
            <a:xfrm>
              <a:off x="7444366" y="10213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93</a:t>
              </a:r>
            </a:p>
          </p:txBody>
        </p:sp>
        <p:sp>
          <p:nvSpPr>
            <p:cNvPr id="182" name="tx182"/>
            <p:cNvSpPr/>
            <p:nvPr/>
          </p:nvSpPr>
          <p:spPr>
            <a:xfrm>
              <a:off x="7871418" y="10340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92</a:t>
              </a:r>
            </a:p>
          </p:txBody>
        </p:sp>
        <p:sp>
          <p:nvSpPr>
            <p:cNvPr id="183" name="tx183"/>
            <p:cNvSpPr/>
            <p:nvPr/>
          </p:nvSpPr>
          <p:spPr>
            <a:xfrm>
              <a:off x="8213059" y="104676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91</a:t>
              </a:r>
            </a:p>
          </p:txBody>
        </p:sp>
        <p:sp>
          <p:nvSpPr>
            <p:cNvPr id="184" name="tx184"/>
            <p:cNvSpPr/>
            <p:nvPr/>
          </p:nvSpPr>
          <p:spPr>
            <a:xfrm>
              <a:off x="8640111" y="108488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88</a:t>
              </a:r>
            </a:p>
          </p:txBody>
        </p:sp>
        <p:sp>
          <p:nvSpPr>
            <p:cNvPr id="185" name="pl185"/>
            <p:cNvSpPr/>
            <p:nvPr/>
          </p:nvSpPr>
          <p:spPr>
            <a:xfrm>
              <a:off x="6349821" y="4037650"/>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86" name="pl186"/>
            <p:cNvSpPr/>
            <p:nvPr/>
          </p:nvSpPr>
          <p:spPr>
            <a:xfrm>
              <a:off x="6349821" y="378350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87" name="pl187"/>
            <p:cNvSpPr/>
            <p:nvPr/>
          </p:nvSpPr>
          <p:spPr>
            <a:xfrm>
              <a:off x="6349821" y="352935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88" name="pl188"/>
            <p:cNvSpPr/>
            <p:nvPr/>
          </p:nvSpPr>
          <p:spPr>
            <a:xfrm>
              <a:off x="6349821" y="327520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89" name="pl189"/>
            <p:cNvSpPr/>
            <p:nvPr/>
          </p:nvSpPr>
          <p:spPr>
            <a:xfrm>
              <a:off x="6349821" y="3021052"/>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90" name="pl190"/>
            <p:cNvSpPr/>
            <p:nvPr/>
          </p:nvSpPr>
          <p:spPr>
            <a:xfrm>
              <a:off x="6349821" y="2766902"/>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91" name="pl191"/>
            <p:cNvSpPr/>
            <p:nvPr/>
          </p:nvSpPr>
          <p:spPr>
            <a:xfrm>
              <a:off x="6349821" y="4164725"/>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92" name="pl192"/>
            <p:cNvSpPr/>
            <p:nvPr/>
          </p:nvSpPr>
          <p:spPr>
            <a:xfrm>
              <a:off x="6349821" y="3910575"/>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93" name="pl193"/>
            <p:cNvSpPr/>
            <p:nvPr/>
          </p:nvSpPr>
          <p:spPr>
            <a:xfrm>
              <a:off x="6349821" y="365642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94" name="pl194"/>
            <p:cNvSpPr/>
            <p:nvPr/>
          </p:nvSpPr>
          <p:spPr>
            <a:xfrm>
              <a:off x="6349821" y="340227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95" name="pl195"/>
            <p:cNvSpPr/>
            <p:nvPr/>
          </p:nvSpPr>
          <p:spPr>
            <a:xfrm>
              <a:off x="6349821" y="314812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96" name="pl196"/>
            <p:cNvSpPr/>
            <p:nvPr/>
          </p:nvSpPr>
          <p:spPr>
            <a:xfrm>
              <a:off x="6349821" y="2893977"/>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97" name="pl197"/>
            <p:cNvSpPr/>
            <p:nvPr/>
          </p:nvSpPr>
          <p:spPr>
            <a:xfrm>
              <a:off x="6644487"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98" name="pl198"/>
            <p:cNvSpPr/>
            <p:nvPr/>
          </p:nvSpPr>
          <p:spPr>
            <a:xfrm>
              <a:off x="7071538"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99" name="pl199"/>
            <p:cNvSpPr/>
            <p:nvPr/>
          </p:nvSpPr>
          <p:spPr>
            <a:xfrm>
              <a:off x="7498590"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00" name="pl200"/>
            <p:cNvSpPr/>
            <p:nvPr/>
          </p:nvSpPr>
          <p:spPr>
            <a:xfrm>
              <a:off x="7925642"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01" name="pl201"/>
            <p:cNvSpPr/>
            <p:nvPr/>
          </p:nvSpPr>
          <p:spPr>
            <a:xfrm>
              <a:off x="8267283"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02" name="pl202"/>
            <p:cNvSpPr/>
            <p:nvPr/>
          </p:nvSpPr>
          <p:spPr>
            <a:xfrm>
              <a:off x="8694335"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03" name="pl203"/>
            <p:cNvSpPr/>
            <p:nvPr/>
          </p:nvSpPr>
          <p:spPr>
            <a:xfrm>
              <a:off x="8779745"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04" name="pl204"/>
            <p:cNvSpPr/>
            <p:nvPr/>
          </p:nvSpPr>
          <p:spPr>
            <a:xfrm>
              <a:off x="6644487" y="2970222"/>
              <a:ext cx="2135258" cy="101659"/>
            </a:xfrm>
            <a:custGeom>
              <a:avLst/>
              <a:pathLst>
                <a:path w="2135258" h="101659">
                  <a:moveTo>
                    <a:pt x="0" y="88952"/>
                  </a:moveTo>
                  <a:lnTo>
                    <a:pt x="85410" y="88952"/>
                  </a:lnTo>
                  <a:lnTo>
                    <a:pt x="170820" y="101659"/>
                  </a:lnTo>
                  <a:lnTo>
                    <a:pt x="256230" y="101659"/>
                  </a:lnTo>
                  <a:lnTo>
                    <a:pt x="341641" y="88952"/>
                  </a:lnTo>
                  <a:lnTo>
                    <a:pt x="427051" y="76244"/>
                  </a:lnTo>
                  <a:lnTo>
                    <a:pt x="512461" y="38122"/>
                  </a:lnTo>
                  <a:lnTo>
                    <a:pt x="597872" y="38122"/>
                  </a:lnTo>
                  <a:lnTo>
                    <a:pt x="683282" y="12707"/>
                  </a:lnTo>
                  <a:lnTo>
                    <a:pt x="768692" y="12707"/>
                  </a:lnTo>
                  <a:lnTo>
                    <a:pt x="854103" y="12707"/>
                  </a:lnTo>
                  <a:lnTo>
                    <a:pt x="939513" y="0"/>
                  </a:lnTo>
                  <a:lnTo>
                    <a:pt x="1024923" y="0"/>
                  </a:lnTo>
                  <a:lnTo>
                    <a:pt x="1110334" y="0"/>
                  </a:lnTo>
                  <a:lnTo>
                    <a:pt x="1195744" y="0"/>
                  </a:lnTo>
                  <a:lnTo>
                    <a:pt x="1281154" y="0"/>
                  </a:lnTo>
                  <a:lnTo>
                    <a:pt x="1366565" y="0"/>
                  </a:lnTo>
                  <a:lnTo>
                    <a:pt x="1451975" y="12707"/>
                  </a:lnTo>
                  <a:lnTo>
                    <a:pt x="1537385" y="0"/>
                  </a:lnTo>
                  <a:lnTo>
                    <a:pt x="1622796" y="25414"/>
                  </a:lnTo>
                  <a:lnTo>
                    <a:pt x="1708206" y="63537"/>
                  </a:lnTo>
                  <a:lnTo>
                    <a:pt x="1793616" y="88952"/>
                  </a:lnTo>
                  <a:lnTo>
                    <a:pt x="1879027" y="50829"/>
                  </a:lnTo>
                  <a:lnTo>
                    <a:pt x="1964437" y="63537"/>
                  </a:lnTo>
                  <a:lnTo>
                    <a:pt x="2049847" y="50829"/>
                  </a:lnTo>
                  <a:lnTo>
                    <a:pt x="2135258" y="63537"/>
                  </a:lnTo>
                </a:path>
              </a:pathLst>
            </a:custGeom>
            <a:ln w="27101" cap="flat">
              <a:solidFill>
                <a:srgbClr val="1CABE2">
                  <a:alpha val="100000"/>
                </a:srgbClr>
              </a:solidFill>
              <a:prstDash val="solid"/>
              <a:round/>
            </a:ln>
          </p:spPr>
          <p:txBody>
            <a:bodyPr/>
            <a:lstStyle/>
            <a:p/>
          </p:txBody>
        </p:sp>
        <p:sp>
          <p:nvSpPr>
            <p:cNvPr id="205" name="tx205"/>
            <p:cNvSpPr/>
            <p:nvPr/>
          </p:nvSpPr>
          <p:spPr>
            <a:xfrm>
              <a:off x="6492660" y="296847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87</a:t>
              </a:r>
            </a:p>
          </p:txBody>
        </p:sp>
        <p:sp>
          <p:nvSpPr>
            <p:cNvPr id="206" name="tx206"/>
            <p:cNvSpPr/>
            <p:nvPr/>
          </p:nvSpPr>
          <p:spPr>
            <a:xfrm>
              <a:off x="8812279" y="294306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89</a:t>
              </a:r>
            </a:p>
          </p:txBody>
        </p:sp>
        <p:sp>
          <p:nvSpPr>
            <p:cNvPr id="207" name="tx207"/>
            <p:cNvSpPr/>
            <p:nvPr/>
          </p:nvSpPr>
          <p:spPr>
            <a:xfrm>
              <a:off x="7017315" y="290692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88</a:t>
              </a:r>
            </a:p>
          </p:txBody>
        </p:sp>
        <p:sp>
          <p:nvSpPr>
            <p:cNvPr id="208" name="tx208"/>
            <p:cNvSpPr/>
            <p:nvPr/>
          </p:nvSpPr>
          <p:spPr>
            <a:xfrm>
              <a:off x="7444366" y="284339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93</a:t>
              </a:r>
            </a:p>
          </p:txBody>
        </p:sp>
        <p:sp>
          <p:nvSpPr>
            <p:cNvPr id="209" name="tx209"/>
            <p:cNvSpPr/>
            <p:nvPr/>
          </p:nvSpPr>
          <p:spPr>
            <a:xfrm>
              <a:off x="7871418" y="283068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94</a:t>
              </a:r>
            </a:p>
          </p:txBody>
        </p:sp>
        <p:sp>
          <p:nvSpPr>
            <p:cNvPr id="210" name="tx210"/>
            <p:cNvSpPr/>
            <p:nvPr/>
          </p:nvSpPr>
          <p:spPr>
            <a:xfrm>
              <a:off x="8213059" y="285609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92</a:t>
              </a:r>
            </a:p>
          </p:txBody>
        </p:sp>
        <p:sp>
          <p:nvSpPr>
            <p:cNvPr id="211" name="tx211"/>
            <p:cNvSpPr/>
            <p:nvPr/>
          </p:nvSpPr>
          <p:spPr>
            <a:xfrm>
              <a:off x="8640111" y="28815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90</a:t>
              </a:r>
            </a:p>
          </p:txBody>
        </p:sp>
        <p:sp>
          <p:nvSpPr>
            <p:cNvPr id="212" name="pl212"/>
            <p:cNvSpPr/>
            <p:nvPr/>
          </p:nvSpPr>
          <p:spPr>
            <a:xfrm>
              <a:off x="6349821" y="5859697"/>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213" name="pl213"/>
            <p:cNvSpPr/>
            <p:nvPr/>
          </p:nvSpPr>
          <p:spPr>
            <a:xfrm>
              <a:off x="6349821" y="560554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214" name="pl214"/>
            <p:cNvSpPr/>
            <p:nvPr/>
          </p:nvSpPr>
          <p:spPr>
            <a:xfrm>
              <a:off x="6349821" y="535139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215" name="pl215"/>
            <p:cNvSpPr/>
            <p:nvPr/>
          </p:nvSpPr>
          <p:spPr>
            <a:xfrm>
              <a:off x="6349821" y="509724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216" name="pl216"/>
            <p:cNvSpPr/>
            <p:nvPr/>
          </p:nvSpPr>
          <p:spPr>
            <a:xfrm>
              <a:off x="6349821" y="4843099"/>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217" name="pl217"/>
            <p:cNvSpPr/>
            <p:nvPr/>
          </p:nvSpPr>
          <p:spPr>
            <a:xfrm>
              <a:off x="6349821" y="4588949"/>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218" name="pl218"/>
            <p:cNvSpPr/>
            <p:nvPr/>
          </p:nvSpPr>
          <p:spPr>
            <a:xfrm>
              <a:off x="6349821" y="5986772"/>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219" name="pl219"/>
            <p:cNvSpPr/>
            <p:nvPr/>
          </p:nvSpPr>
          <p:spPr>
            <a:xfrm>
              <a:off x="6349821" y="573262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220" name="pl220"/>
            <p:cNvSpPr/>
            <p:nvPr/>
          </p:nvSpPr>
          <p:spPr>
            <a:xfrm>
              <a:off x="6349821" y="547847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221" name="pl221"/>
            <p:cNvSpPr/>
            <p:nvPr/>
          </p:nvSpPr>
          <p:spPr>
            <a:xfrm>
              <a:off x="6349821" y="522432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222" name="pl222"/>
            <p:cNvSpPr/>
            <p:nvPr/>
          </p:nvSpPr>
          <p:spPr>
            <a:xfrm>
              <a:off x="6349821" y="4970174"/>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223" name="pl223"/>
            <p:cNvSpPr/>
            <p:nvPr/>
          </p:nvSpPr>
          <p:spPr>
            <a:xfrm>
              <a:off x="6349821" y="4716024"/>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224" name="pl224"/>
            <p:cNvSpPr/>
            <p:nvPr/>
          </p:nvSpPr>
          <p:spPr>
            <a:xfrm>
              <a:off x="6644487"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25" name="pl225"/>
            <p:cNvSpPr/>
            <p:nvPr/>
          </p:nvSpPr>
          <p:spPr>
            <a:xfrm>
              <a:off x="7071538"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26" name="pl226"/>
            <p:cNvSpPr/>
            <p:nvPr/>
          </p:nvSpPr>
          <p:spPr>
            <a:xfrm>
              <a:off x="7498590"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27" name="pl227"/>
            <p:cNvSpPr/>
            <p:nvPr/>
          </p:nvSpPr>
          <p:spPr>
            <a:xfrm>
              <a:off x="7925642"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28" name="pl228"/>
            <p:cNvSpPr/>
            <p:nvPr/>
          </p:nvSpPr>
          <p:spPr>
            <a:xfrm>
              <a:off x="8267283"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29" name="pl229"/>
            <p:cNvSpPr/>
            <p:nvPr/>
          </p:nvSpPr>
          <p:spPr>
            <a:xfrm>
              <a:off x="8694335"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30" name="pl230"/>
            <p:cNvSpPr/>
            <p:nvPr/>
          </p:nvSpPr>
          <p:spPr>
            <a:xfrm>
              <a:off x="8779745"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31" name="pl231"/>
            <p:cNvSpPr/>
            <p:nvPr/>
          </p:nvSpPr>
          <p:spPr>
            <a:xfrm>
              <a:off x="7156949" y="5491180"/>
              <a:ext cx="1622796" cy="457469"/>
            </a:xfrm>
            <a:custGeom>
              <a:avLst/>
              <a:pathLst>
                <a:path w="1622796" h="457469">
                  <a:moveTo>
                    <a:pt x="0" y="457469"/>
                  </a:moveTo>
                  <a:lnTo>
                    <a:pt x="85410" y="419346"/>
                  </a:lnTo>
                  <a:lnTo>
                    <a:pt x="170820" y="355809"/>
                  </a:lnTo>
                  <a:lnTo>
                    <a:pt x="256230" y="330394"/>
                  </a:lnTo>
                  <a:lnTo>
                    <a:pt x="341641" y="304979"/>
                  </a:lnTo>
                  <a:lnTo>
                    <a:pt x="427051" y="292272"/>
                  </a:lnTo>
                  <a:lnTo>
                    <a:pt x="512461" y="279564"/>
                  </a:lnTo>
                  <a:lnTo>
                    <a:pt x="597872" y="241442"/>
                  </a:lnTo>
                  <a:lnTo>
                    <a:pt x="683282" y="266857"/>
                  </a:lnTo>
                  <a:lnTo>
                    <a:pt x="768692" y="241442"/>
                  </a:lnTo>
                  <a:lnTo>
                    <a:pt x="854103" y="254149"/>
                  </a:lnTo>
                  <a:lnTo>
                    <a:pt x="939513" y="254149"/>
                  </a:lnTo>
                  <a:lnTo>
                    <a:pt x="1024923" y="228734"/>
                  </a:lnTo>
                  <a:lnTo>
                    <a:pt x="1110334" y="241442"/>
                  </a:lnTo>
                  <a:lnTo>
                    <a:pt x="1195744" y="216027"/>
                  </a:lnTo>
                  <a:lnTo>
                    <a:pt x="1281154" y="190612"/>
                  </a:lnTo>
                  <a:lnTo>
                    <a:pt x="1366565" y="165197"/>
                  </a:lnTo>
                  <a:lnTo>
                    <a:pt x="1451975" y="139782"/>
                  </a:lnTo>
                  <a:lnTo>
                    <a:pt x="1537385" y="12707"/>
                  </a:lnTo>
                  <a:lnTo>
                    <a:pt x="1622796" y="0"/>
                  </a:lnTo>
                </a:path>
              </a:pathLst>
            </a:custGeom>
            <a:ln w="27101" cap="flat">
              <a:solidFill>
                <a:srgbClr val="1CABE2">
                  <a:alpha val="100000"/>
                </a:srgbClr>
              </a:solidFill>
              <a:prstDash val="solid"/>
              <a:round/>
            </a:ln>
          </p:spPr>
          <p:txBody>
            <a:bodyPr/>
            <a:lstStyle/>
            <a:p/>
          </p:txBody>
        </p:sp>
        <p:sp>
          <p:nvSpPr>
            <p:cNvPr id="232" name="tx232"/>
            <p:cNvSpPr/>
            <p:nvPr/>
          </p:nvSpPr>
          <p:spPr>
            <a:xfrm>
              <a:off x="7081035" y="5857950"/>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3</a:t>
              </a:r>
            </a:p>
          </p:txBody>
        </p:sp>
        <p:sp>
          <p:nvSpPr>
            <p:cNvPr id="233" name="tx233"/>
            <p:cNvSpPr/>
            <p:nvPr/>
          </p:nvSpPr>
          <p:spPr>
            <a:xfrm>
              <a:off x="8812279" y="540048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39</a:t>
              </a:r>
            </a:p>
          </p:txBody>
        </p:sp>
        <p:sp>
          <p:nvSpPr>
            <p:cNvPr id="234" name="tx234"/>
            <p:cNvSpPr/>
            <p:nvPr/>
          </p:nvSpPr>
          <p:spPr>
            <a:xfrm>
              <a:off x="7444366" y="565662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15</a:t>
              </a:r>
            </a:p>
          </p:txBody>
        </p:sp>
        <p:sp>
          <p:nvSpPr>
            <p:cNvPr id="235" name="tx235"/>
            <p:cNvSpPr/>
            <p:nvPr/>
          </p:nvSpPr>
          <p:spPr>
            <a:xfrm>
              <a:off x="7871418" y="559308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20</a:t>
              </a:r>
            </a:p>
          </p:txBody>
        </p:sp>
        <p:sp>
          <p:nvSpPr>
            <p:cNvPr id="236" name="tx236"/>
            <p:cNvSpPr/>
            <p:nvPr/>
          </p:nvSpPr>
          <p:spPr>
            <a:xfrm>
              <a:off x="8213059" y="559308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20</a:t>
              </a:r>
            </a:p>
          </p:txBody>
        </p:sp>
        <p:sp>
          <p:nvSpPr>
            <p:cNvPr id="237" name="tx237"/>
            <p:cNvSpPr/>
            <p:nvPr/>
          </p:nvSpPr>
          <p:spPr>
            <a:xfrm>
              <a:off x="8640111" y="536435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38</a:t>
              </a:r>
            </a:p>
          </p:txBody>
        </p:sp>
        <p:sp>
          <p:nvSpPr>
            <p:cNvPr id="238" name="tx238"/>
            <p:cNvSpPr/>
            <p:nvPr/>
          </p:nvSpPr>
          <p:spPr>
            <a:xfrm>
              <a:off x="1968540" y="4371627"/>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MCV2</a:t>
              </a:r>
            </a:p>
          </p:txBody>
        </p:sp>
        <p:sp>
          <p:nvSpPr>
            <p:cNvPr id="239" name="tx239"/>
            <p:cNvSpPr/>
            <p:nvPr/>
          </p:nvSpPr>
          <p:spPr>
            <a:xfrm>
              <a:off x="4762764" y="4371627"/>
              <a:ext cx="3103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PCVC</a:t>
              </a:r>
            </a:p>
          </p:txBody>
        </p:sp>
        <p:sp>
          <p:nvSpPr>
            <p:cNvPr id="240" name="tx240"/>
            <p:cNvSpPr/>
            <p:nvPr/>
          </p:nvSpPr>
          <p:spPr>
            <a:xfrm>
              <a:off x="7520778" y="4371627"/>
              <a:ext cx="382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ROTAC</a:t>
              </a:r>
            </a:p>
          </p:txBody>
        </p:sp>
        <p:sp>
          <p:nvSpPr>
            <p:cNvPr id="241" name="tx241"/>
            <p:cNvSpPr/>
            <p:nvPr/>
          </p:nvSpPr>
          <p:spPr>
            <a:xfrm>
              <a:off x="2002601" y="2549580"/>
              <a:ext cx="2423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IPV1</a:t>
              </a:r>
            </a:p>
          </p:txBody>
        </p:sp>
        <p:sp>
          <p:nvSpPr>
            <p:cNvPr id="242" name="tx242"/>
            <p:cNvSpPr/>
            <p:nvPr/>
          </p:nvSpPr>
          <p:spPr>
            <a:xfrm>
              <a:off x="4787544" y="2549580"/>
              <a:ext cx="2607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IPVC</a:t>
              </a:r>
            </a:p>
          </p:txBody>
        </p:sp>
        <p:sp>
          <p:nvSpPr>
            <p:cNvPr id="243" name="tx243"/>
            <p:cNvSpPr/>
            <p:nvPr/>
          </p:nvSpPr>
          <p:spPr>
            <a:xfrm>
              <a:off x="7556896" y="2549580"/>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MCV1</a:t>
              </a:r>
            </a:p>
          </p:txBody>
        </p:sp>
        <p:sp>
          <p:nvSpPr>
            <p:cNvPr id="244" name="tx244"/>
            <p:cNvSpPr/>
            <p:nvPr/>
          </p:nvSpPr>
          <p:spPr>
            <a:xfrm>
              <a:off x="2002693" y="727533"/>
              <a:ext cx="2421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BCG</a:t>
              </a:r>
            </a:p>
          </p:txBody>
        </p:sp>
        <p:sp>
          <p:nvSpPr>
            <p:cNvPr id="245" name="tx245"/>
            <p:cNvSpPr/>
            <p:nvPr/>
          </p:nvSpPr>
          <p:spPr>
            <a:xfrm>
              <a:off x="4775154" y="727533"/>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DTP1</a:t>
              </a:r>
            </a:p>
          </p:txBody>
        </p:sp>
        <p:sp>
          <p:nvSpPr>
            <p:cNvPr id="246" name="tx246"/>
            <p:cNvSpPr/>
            <p:nvPr/>
          </p:nvSpPr>
          <p:spPr>
            <a:xfrm>
              <a:off x="7569332" y="727533"/>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DTP3</a:t>
              </a:r>
            </a:p>
          </p:txBody>
        </p:sp>
        <p:sp>
          <p:nvSpPr>
            <p:cNvPr id="247" name="tx247"/>
            <p:cNvSpPr/>
            <p:nvPr/>
          </p:nvSpPr>
          <p:spPr>
            <a:xfrm rot="-5400000">
              <a:off x="935978"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2000</a:t>
              </a:r>
            </a:p>
          </p:txBody>
        </p:sp>
        <p:sp>
          <p:nvSpPr>
            <p:cNvPr id="248" name="tx248"/>
            <p:cNvSpPr/>
            <p:nvPr/>
          </p:nvSpPr>
          <p:spPr>
            <a:xfrm rot="-5400000">
              <a:off x="1363030"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2005</a:t>
              </a:r>
            </a:p>
          </p:txBody>
        </p:sp>
        <p:sp>
          <p:nvSpPr>
            <p:cNvPr id="249" name="tx249"/>
            <p:cNvSpPr/>
            <p:nvPr/>
          </p:nvSpPr>
          <p:spPr>
            <a:xfrm rot="-5400000">
              <a:off x="1790081"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2010</a:t>
              </a:r>
            </a:p>
          </p:txBody>
        </p:sp>
        <p:sp>
          <p:nvSpPr>
            <p:cNvPr id="250" name="tx250"/>
            <p:cNvSpPr/>
            <p:nvPr/>
          </p:nvSpPr>
          <p:spPr>
            <a:xfrm rot="-5400000">
              <a:off x="2217133"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2015</a:t>
              </a:r>
            </a:p>
          </p:txBody>
        </p:sp>
        <p:sp>
          <p:nvSpPr>
            <p:cNvPr id="251" name="tx251"/>
            <p:cNvSpPr/>
            <p:nvPr/>
          </p:nvSpPr>
          <p:spPr>
            <a:xfrm rot="-5400000">
              <a:off x="2558774"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2019</a:t>
              </a:r>
            </a:p>
          </p:txBody>
        </p:sp>
        <p:sp>
          <p:nvSpPr>
            <p:cNvPr id="252" name="tx252"/>
            <p:cNvSpPr/>
            <p:nvPr/>
          </p:nvSpPr>
          <p:spPr>
            <a:xfrm rot="-5400000">
              <a:off x="2985826"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2024</a:t>
              </a:r>
            </a:p>
          </p:txBody>
        </p:sp>
        <p:sp>
          <p:nvSpPr>
            <p:cNvPr id="253" name="tx253"/>
            <p:cNvSpPr/>
            <p:nvPr/>
          </p:nvSpPr>
          <p:spPr>
            <a:xfrm rot="-5400000">
              <a:off x="3071236"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2025</a:t>
              </a:r>
            </a:p>
          </p:txBody>
        </p:sp>
        <p:sp>
          <p:nvSpPr>
            <p:cNvPr id="254" name="tx254"/>
            <p:cNvSpPr/>
            <p:nvPr/>
          </p:nvSpPr>
          <p:spPr>
            <a:xfrm rot="-5400000">
              <a:off x="3730156"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2000</a:t>
              </a:r>
            </a:p>
          </p:txBody>
        </p:sp>
        <p:sp>
          <p:nvSpPr>
            <p:cNvPr id="255" name="tx255"/>
            <p:cNvSpPr/>
            <p:nvPr/>
          </p:nvSpPr>
          <p:spPr>
            <a:xfrm rot="-5400000">
              <a:off x="4157208"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2005</a:t>
              </a:r>
            </a:p>
          </p:txBody>
        </p:sp>
        <p:sp>
          <p:nvSpPr>
            <p:cNvPr id="256" name="tx256"/>
            <p:cNvSpPr/>
            <p:nvPr/>
          </p:nvSpPr>
          <p:spPr>
            <a:xfrm rot="-5400000">
              <a:off x="4584260"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2010</a:t>
              </a:r>
            </a:p>
          </p:txBody>
        </p:sp>
        <p:sp>
          <p:nvSpPr>
            <p:cNvPr id="257" name="tx257"/>
            <p:cNvSpPr/>
            <p:nvPr/>
          </p:nvSpPr>
          <p:spPr>
            <a:xfrm rot="-5400000">
              <a:off x="5011311"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2015</a:t>
              </a:r>
            </a:p>
          </p:txBody>
        </p:sp>
        <p:sp>
          <p:nvSpPr>
            <p:cNvPr id="258" name="tx258"/>
            <p:cNvSpPr/>
            <p:nvPr/>
          </p:nvSpPr>
          <p:spPr>
            <a:xfrm rot="-5400000">
              <a:off x="5352952"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2019</a:t>
              </a:r>
            </a:p>
          </p:txBody>
        </p:sp>
        <p:sp>
          <p:nvSpPr>
            <p:cNvPr id="259" name="tx259"/>
            <p:cNvSpPr/>
            <p:nvPr/>
          </p:nvSpPr>
          <p:spPr>
            <a:xfrm rot="-5400000">
              <a:off x="5780004"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2024</a:t>
              </a:r>
            </a:p>
          </p:txBody>
        </p:sp>
        <p:sp>
          <p:nvSpPr>
            <p:cNvPr id="260" name="tx260"/>
            <p:cNvSpPr/>
            <p:nvPr/>
          </p:nvSpPr>
          <p:spPr>
            <a:xfrm rot="-5400000">
              <a:off x="5865414"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2025</a:t>
              </a:r>
            </a:p>
          </p:txBody>
        </p:sp>
        <p:sp>
          <p:nvSpPr>
            <p:cNvPr id="261" name="tx261"/>
            <p:cNvSpPr/>
            <p:nvPr/>
          </p:nvSpPr>
          <p:spPr>
            <a:xfrm rot="-5400000">
              <a:off x="6524335"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2000</a:t>
              </a:r>
            </a:p>
          </p:txBody>
        </p:sp>
        <p:sp>
          <p:nvSpPr>
            <p:cNvPr id="262" name="tx262"/>
            <p:cNvSpPr/>
            <p:nvPr/>
          </p:nvSpPr>
          <p:spPr>
            <a:xfrm rot="-5400000">
              <a:off x="6951386"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2005</a:t>
              </a:r>
            </a:p>
          </p:txBody>
        </p:sp>
        <p:sp>
          <p:nvSpPr>
            <p:cNvPr id="263" name="tx263"/>
            <p:cNvSpPr/>
            <p:nvPr/>
          </p:nvSpPr>
          <p:spPr>
            <a:xfrm rot="-5400000">
              <a:off x="7378438"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2010</a:t>
              </a:r>
            </a:p>
          </p:txBody>
        </p:sp>
        <p:sp>
          <p:nvSpPr>
            <p:cNvPr id="264" name="tx264"/>
            <p:cNvSpPr/>
            <p:nvPr/>
          </p:nvSpPr>
          <p:spPr>
            <a:xfrm rot="-5400000">
              <a:off x="7805489"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2015</a:t>
              </a:r>
            </a:p>
          </p:txBody>
        </p:sp>
        <p:sp>
          <p:nvSpPr>
            <p:cNvPr id="265" name="tx265"/>
            <p:cNvSpPr/>
            <p:nvPr/>
          </p:nvSpPr>
          <p:spPr>
            <a:xfrm rot="-5400000">
              <a:off x="8147131"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2019</a:t>
              </a:r>
            </a:p>
          </p:txBody>
        </p:sp>
        <p:sp>
          <p:nvSpPr>
            <p:cNvPr id="266" name="tx266"/>
            <p:cNvSpPr/>
            <p:nvPr/>
          </p:nvSpPr>
          <p:spPr>
            <a:xfrm rot="-5400000">
              <a:off x="8574182"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2024</a:t>
              </a:r>
            </a:p>
          </p:txBody>
        </p:sp>
        <p:sp>
          <p:nvSpPr>
            <p:cNvPr id="267" name="tx267"/>
            <p:cNvSpPr/>
            <p:nvPr/>
          </p:nvSpPr>
          <p:spPr>
            <a:xfrm rot="-5400000">
              <a:off x="8659593"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2025</a:t>
              </a:r>
            </a:p>
          </p:txBody>
        </p:sp>
        <p:sp>
          <p:nvSpPr>
            <p:cNvPr id="268" name="tx268"/>
            <p:cNvSpPr/>
            <p:nvPr/>
          </p:nvSpPr>
          <p:spPr>
            <a:xfrm>
              <a:off x="635284" y="2301759"/>
              <a:ext cx="6355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0</a:t>
              </a:r>
            </a:p>
          </p:txBody>
        </p:sp>
        <p:sp>
          <p:nvSpPr>
            <p:cNvPr id="269" name="tx269"/>
            <p:cNvSpPr/>
            <p:nvPr/>
          </p:nvSpPr>
          <p:spPr>
            <a:xfrm>
              <a:off x="571733" y="2047609"/>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a:t>
              </a:r>
            </a:p>
          </p:txBody>
        </p:sp>
        <p:sp>
          <p:nvSpPr>
            <p:cNvPr id="270" name="tx270"/>
            <p:cNvSpPr/>
            <p:nvPr/>
          </p:nvSpPr>
          <p:spPr>
            <a:xfrm>
              <a:off x="571733" y="1793459"/>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40</a:t>
              </a:r>
            </a:p>
          </p:txBody>
        </p:sp>
        <p:sp>
          <p:nvSpPr>
            <p:cNvPr id="271" name="tx271"/>
            <p:cNvSpPr/>
            <p:nvPr/>
          </p:nvSpPr>
          <p:spPr>
            <a:xfrm>
              <a:off x="571733" y="1539310"/>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60</a:t>
              </a:r>
            </a:p>
          </p:txBody>
        </p:sp>
        <p:sp>
          <p:nvSpPr>
            <p:cNvPr id="272" name="tx272"/>
            <p:cNvSpPr/>
            <p:nvPr/>
          </p:nvSpPr>
          <p:spPr>
            <a:xfrm>
              <a:off x="571733" y="1285160"/>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80</a:t>
              </a:r>
            </a:p>
          </p:txBody>
        </p:sp>
        <p:sp>
          <p:nvSpPr>
            <p:cNvPr id="273" name="tx273"/>
            <p:cNvSpPr/>
            <p:nvPr/>
          </p:nvSpPr>
          <p:spPr>
            <a:xfrm>
              <a:off x="508182" y="1031010"/>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100</a:t>
              </a:r>
            </a:p>
          </p:txBody>
        </p:sp>
        <p:sp>
          <p:nvSpPr>
            <p:cNvPr id="274" name="tx274"/>
            <p:cNvSpPr/>
            <p:nvPr/>
          </p:nvSpPr>
          <p:spPr>
            <a:xfrm>
              <a:off x="635284" y="4123806"/>
              <a:ext cx="6355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0</a:t>
              </a:r>
            </a:p>
          </p:txBody>
        </p:sp>
        <p:sp>
          <p:nvSpPr>
            <p:cNvPr id="275" name="tx275"/>
            <p:cNvSpPr/>
            <p:nvPr/>
          </p:nvSpPr>
          <p:spPr>
            <a:xfrm>
              <a:off x="571733" y="3869656"/>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a:t>
              </a:r>
            </a:p>
          </p:txBody>
        </p:sp>
        <p:sp>
          <p:nvSpPr>
            <p:cNvPr id="276" name="tx276"/>
            <p:cNvSpPr/>
            <p:nvPr/>
          </p:nvSpPr>
          <p:spPr>
            <a:xfrm>
              <a:off x="571733" y="3615506"/>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40</a:t>
              </a:r>
            </a:p>
          </p:txBody>
        </p:sp>
        <p:sp>
          <p:nvSpPr>
            <p:cNvPr id="277" name="tx277"/>
            <p:cNvSpPr/>
            <p:nvPr/>
          </p:nvSpPr>
          <p:spPr>
            <a:xfrm>
              <a:off x="571733" y="3361357"/>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60</a:t>
              </a:r>
            </a:p>
          </p:txBody>
        </p:sp>
        <p:sp>
          <p:nvSpPr>
            <p:cNvPr id="278" name="tx278"/>
            <p:cNvSpPr/>
            <p:nvPr/>
          </p:nvSpPr>
          <p:spPr>
            <a:xfrm>
              <a:off x="571733" y="3107207"/>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80</a:t>
              </a:r>
            </a:p>
          </p:txBody>
        </p:sp>
        <p:sp>
          <p:nvSpPr>
            <p:cNvPr id="279" name="tx279"/>
            <p:cNvSpPr/>
            <p:nvPr/>
          </p:nvSpPr>
          <p:spPr>
            <a:xfrm>
              <a:off x="508182" y="2853057"/>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100</a:t>
              </a:r>
            </a:p>
          </p:txBody>
        </p:sp>
        <p:sp>
          <p:nvSpPr>
            <p:cNvPr id="280" name="tx280"/>
            <p:cNvSpPr/>
            <p:nvPr/>
          </p:nvSpPr>
          <p:spPr>
            <a:xfrm>
              <a:off x="635284" y="5945853"/>
              <a:ext cx="6355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0</a:t>
              </a:r>
            </a:p>
          </p:txBody>
        </p:sp>
        <p:sp>
          <p:nvSpPr>
            <p:cNvPr id="281" name="tx281"/>
            <p:cNvSpPr/>
            <p:nvPr/>
          </p:nvSpPr>
          <p:spPr>
            <a:xfrm>
              <a:off x="571733" y="5691703"/>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a:t>
              </a:r>
            </a:p>
          </p:txBody>
        </p:sp>
        <p:sp>
          <p:nvSpPr>
            <p:cNvPr id="282" name="tx282"/>
            <p:cNvSpPr/>
            <p:nvPr/>
          </p:nvSpPr>
          <p:spPr>
            <a:xfrm>
              <a:off x="571733" y="5437553"/>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40</a:t>
              </a:r>
            </a:p>
          </p:txBody>
        </p:sp>
        <p:sp>
          <p:nvSpPr>
            <p:cNvPr id="283" name="tx283"/>
            <p:cNvSpPr/>
            <p:nvPr/>
          </p:nvSpPr>
          <p:spPr>
            <a:xfrm>
              <a:off x="571733" y="5183404"/>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60</a:t>
              </a:r>
            </a:p>
          </p:txBody>
        </p:sp>
        <p:sp>
          <p:nvSpPr>
            <p:cNvPr id="284" name="tx284"/>
            <p:cNvSpPr/>
            <p:nvPr/>
          </p:nvSpPr>
          <p:spPr>
            <a:xfrm>
              <a:off x="571733" y="4929254"/>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80</a:t>
              </a:r>
            </a:p>
          </p:txBody>
        </p:sp>
        <p:sp>
          <p:nvSpPr>
            <p:cNvPr id="285" name="tx285"/>
            <p:cNvSpPr/>
            <p:nvPr/>
          </p:nvSpPr>
          <p:spPr>
            <a:xfrm>
              <a:off x="508182" y="4675104"/>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100</a:t>
              </a:r>
            </a:p>
          </p:txBody>
        </p:sp>
        <p:sp>
          <p:nvSpPr>
            <p:cNvPr id="286" name="tx286"/>
            <p:cNvSpPr/>
            <p:nvPr/>
          </p:nvSpPr>
          <p:spPr>
            <a:xfrm rot="-5400000">
              <a:off x="-37121" y="3415796"/>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287" name="tx287"/>
            <p:cNvSpPr/>
            <p:nvPr/>
          </p:nvSpPr>
          <p:spPr>
            <a:xfrm>
              <a:off x="2748204" y="435349"/>
              <a:ext cx="4339468"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Coverage of selected routine vaccines, UMICs, 2000-2025</a:t>
              </a:r>
            </a:p>
          </p:txBody>
        </p:sp>
        <p:sp>
          <p:nvSpPr>
            <p:cNvPr id="288" name="tx288"/>
            <p:cNvSpPr/>
            <p:nvPr/>
          </p:nvSpPr>
          <p:spPr>
            <a:xfrm>
              <a:off x="4912427" y="65934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grpSp>
      <p:sp>
        <p:nvSpPr>
          <p:cNvPr id="289"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coverage trends for 9 core routine vaccines recommended in childhood.
The steep increasing trends in coverage of IPV, MCV2, PCVC and RotaC is in-part related to increasing introduction in countries, along with improved coverage.
In 2025, ROTAC had the lowest coverage of all vaccines (39%), followed by PCVC (49%).</a:t>
            </a: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457200" y="402336"/>
            <a:ext cx="8394192" cy="6053328"/>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Breadth of protection (BOP) is a combination of the number of vaccines in a country's national immunization programme and the coverage achieved for each vaccine.
The radar chart displays the BOP (shaded area) and vaccine coverage (points), by year.
BOP increased from 36% in 2000 to 74% in 2025. This increase since 2000 is a result of incremental improvement in introducing new vaccines and expanding vaccination services to previously missed populations.
Enhancing BOP now depends partly on improving the coverage of HPV, ROTAC, PCVC, and HIB3 - vaccines with coverage less than 80% in 2025.</a:t>
            </a:r>
          </a:p>
        </p:txBody>
      </p:sp>
      <p:sp>
        <p:nvSpPr>
          <p:cNvPr id="4" name="body"/>
          <p:cNvSpPr>
            <a:spLocks noGrp="1"/>
          </p:cNvSpPr>
          <p:nvPr>
            <p:ph/>
          </p:nvPr>
        </p:nvSpPr>
        <p:spPr>
          <a:xfrm>
            <a:off x="457200" y="91440"/>
            <a:ext cx="5486400" cy="457200"/>
          </a:xfrm>
        </p:spPr>
        <p:txBody>
          <a:bodyPr/>
          <a:lstStyle/>
          <a:p>
            <a:pPr algn="l" marL="0" marR="0">
              <a:lnSpc>
                <a:spcPct val="100000"/>
              </a:lnSpc>
              <a:spcBef>
                <a:spcPts val="0"/>
              </a:spcBef>
              <a:spcAft>
                <a:spcPts val="0"/>
              </a:spcAft>
              <a:buNone/>
            </a:pPr>
            <a:r>
              <a:rPr cap="none" sz="1400" i="0" b="0" u="none" strike="noStrike">
                <a:solidFill>
                  <a:srgbClr val="000000">
                    <a:alpha val="100000"/>
                  </a:srgbClr>
                </a:solidFill>
                <a:latin typeface="Arial"/>
                <a:cs typeface="Arial"/>
                <a:ea typeface="Arial"/>
                <a:sym typeface="Arial"/>
              </a:rPr>
              <a:t>Breadth of Protection, UMICs, 2000-2025</a:t>
            </a:r>
          </a:p>
        </p:txBody>
      </p:sp>
      <p:sp>
        <p:nvSpPr>
          <p:cNvPr id="5" name="body"/>
          <p:cNvSpPr>
            <a:spLocks noGrp="1"/>
          </p:cNvSpPr>
          <p:nvPr>
            <p:ph/>
          </p:nvPr>
        </p:nvSpPr>
        <p:spPr>
          <a:xfrm>
            <a:off x="457200" y="6583680"/>
            <a:ext cx="7315200" cy="457200"/>
          </a:xfrm>
        </p:spPr>
        <p:txBody>
          <a:bodyPr/>
          <a:lstStyle/>
          <a:p>
            <a:pPr algn="l" marL="0" marR="0">
              <a:lnSpc>
                <a:spcPct val="100000"/>
              </a:lnSpc>
              <a:spcBef>
                <a:spcPts val="0"/>
              </a:spcBef>
              <a:spcAft>
                <a:spcPts val="0"/>
              </a:spcAft>
              <a:buNone/>
            </a:pPr>
            <a:r>
              <a:rPr cap="none" sz="800" i="0" b="0" u="none" strike="noStrike">
                <a:solidFill>
                  <a:srgbClr val="000000">
                    <a:alpha val="100000"/>
                  </a:srgbClr>
                </a:solidFill>
                <a:latin typeface="Arial"/>
                <a:cs typeface="Arial"/>
                <a:ea typeface="Arial"/>
                <a:sym typeface="Arial"/>
              </a:rPr>
              <a:t>Breadth of protection = ((DTP3 x 3) + HepB3 + Hib3 + IPV1 + IPVC + MCV1 + MCV2 + PCV3 + RCV1 + RotaC + HPV) / 13</a:t>
            </a: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03984" y="5944375"/>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5" name="pl5"/>
            <p:cNvSpPr/>
            <p:nvPr/>
          </p:nvSpPr>
          <p:spPr>
            <a:xfrm>
              <a:off x="803984" y="5547505"/>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6" name="pl6"/>
            <p:cNvSpPr/>
            <p:nvPr/>
          </p:nvSpPr>
          <p:spPr>
            <a:xfrm>
              <a:off x="803984" y="5150636"/>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7" name="pl7"/>
            <p:cNvSpPr/>
            <p:nvPr/>
          </p:nvSpPr>
          <p:spPr>
            <a:xfrm>
              <a:off x="803984" y="4753766"/>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8" name="pl8"/>
            <p:cNvSpPr/>
            <p:nvPr/>
          </p:nvSpPr>
          <p:spPr>
            <a:xfrm>
              <a:off x="803984" y="4356896"/>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9" name="pl9"/>
            <p:cNvSpPr/>
            <p:nvPr/>
          </p:nvSpPr>
          <p:spPr>
            <a:xfrm>
              <a:off x="803984" y="3960027"/>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0" name="pl10"/>
            <p:cNvSpPr/>
            <p:nvPr/>
          </p:nvSpPr>
          <p:spPr>
            <a:xfrm>
              <a:off x="803984" y="3563157"/>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1" name="pl11"/>
            <p:cNvSpPr/>
            <p:nvPr/>
          </p:nvSpPr>
          <p:spPr>
            <a:xfrm>
              <a:off x="803984" y="3166288"/>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2" name="pl12"/>
            <p:cNvSpPr/>
            <p:nvPr/>
          </p:nvSpPr>
          <p:spPr>
            <a:xfrm>
              <a:off x="803984" y="2769418"/>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3" name="pl13"/>
            <p:cNvSpPr/>
            <p:nvPr/>
          </p:nvSpPr>
          <p:spPr>
            <a:xfrm>
              <a:off x="803984" y="2372548"/>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4" name="pl14"/>
            <p:cNvSpPr/>
            <p:nvPr/>
          </p:nvSpPr>
          <p:spPr>
            <a:xfrm>
              <a:off x="803984" y="1975679"/>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5" name="pl15"/>
            <p:cNvSpPr/>
            <p:nvPr/>
          </p:nvSpPr>
          <p:spPr>
            <a:xfrm>
              <a:off x="803984" y="1578809"/>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6" name="pl16"/>
            <p:cNvSpPr/>
            <p:nvPr/>
          </p:nvSpPr>
          <p:spPr>
            <a:xfrm>
              <a:off x="1806460"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17" name="pl17"/>
            <p:cNvSpPr/>
            <p:nvPr/>
          </p:nvSpPr>
          <p:spPr>
            <a:xfrm>
              <a:off x="3059555"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18" name="pl18"/>
            <p:cNvSpPr/>
            <p:nvPr/>
          </p:nvSpPr>
          <p:spPr>
            <a:xfrm>
              <a:off x="4312650"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19" name="pl19"/>
            <p:cNvSpPr/>
            <p:nvPr/>
          </p:nvSpPr>
          <p:spPr>
            <a:xfrm>
              <a:off x="5440435"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20" name="pl20"/>
            <p:cNvSpPr/>
            <p:nvPr/>
          </p:nvSpPr>
          <p:spPr>
            <a:xfrm>
              <a:off x="6693530"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21" name="pl21"/>
            <p:cNvSpPr/>
            <p:nvPr/>
          </p:nvSpPr>
          <p:spPr>
            <a:xfrm>
              <a:off x="8071935"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22" name="pl22"/>
            <p:cNvSpPr/>
            <p:nvPr/>
          </p:nvSpPr>
          <p:spPr>
            <a:xfrm>
              <a:off x="8698482"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23" name="pl23"/>
            <p:cNvSpPr/>
            <p:nvPr/>
          </p:nvSpPr>
          <p:spPr>
            <a:xfrm>
              <a:off x="803984" y="5745940"/>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24" name="pl24"/>
            <p:cNvSpPr/>
            <p:nvPr/>
          </p:nvSpPr>
          <p:spPr>
            <a:xfrm>
              <a:off x="803984" y="5349071"/>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25" name="pl25"/>
            <p:cNvSpPr/>
            <p:nvPr/>
          </p:nvSpPr>
          <p:spPr>
            <a:xfrm>
              <a:off x="803984" y="4952201"/>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26" name="pl26"/>
            <p:cNvSpPr/>
            <p:nvPr/>
          </p:nvSpPr>
          <p:spPr>
            <a:xfrm>
              <a:off x="803984" y="4555331"/>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27" name="pl27"/>
            <p:cNvSpPr/>
            <p:nvPr/>
          </p:nvSpPr>
          <p:spPr>
            <a:xfrm>
              <a:off x="803984" y="4158462"/>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28" name="pl28"/>
            <p:cNvSpPr/>
            <p:nvPr/>
          </p:nvSpPr>
          <p:spPr>
            <a:xfrm>
              <a:off x="803984" y="3761592"/>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29" name="pl29"/>
            <p:cNvSpPr/>
            <p:nvPr/>
          </p:nvSpPr>
          <p:spPr>
            <a:xfrm>
              <a:off x="803984" y="3364722"/>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30" name="pl30"/>
            <p:cNvSpPr/>
            <p:nvPr/>
          </p:nvSpPr>
          <p:spPr>
            <a:xfrm>
              <a:off x="803984" y="2967853"/>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31" name="pl31"/>
            <p:cNvSpPr/>
            <p:nvPr/>
          </p:nvSpPr>
          <p:spPr>
            <a:xfrm>
              <a:off x="803984" y="2570983"/>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32" name="pl32"/>
            <p:cNvSpPr/>
            <p:nvPr/>
          </p:nvSpPr>
          <p:spPr>
            <a:xfrm>
              <a:off x="803984" y="2174113"/>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33" name="pl33"/>
            <p:cNvSpPr/>
            <p:nvPr/>
          </p:nvSpPr>
          <p:spPr>
            <a:xfrm>
              <a:off x="803984" y="1777244"/>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34" name="pl34"/>
            <p:cNvSpPr/>
            <p:nvPr/>
          </p:nvSpPr>
          <p:spPr>
            <a:xfrm>
              <a:off x="1179913" y="1578809"/>
              <a:ext cx="0" cy="4365566"/>
            </a:xfrm>
            <a:custGeom>
              <a:avLst/>
              <a:pathLst>
                <a:path w="0" h="4365566">
                  <a:moveTo>
                    <a:pt x="0" y="4365566"/>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2433008" y="1578809"/>
              <a:ext cx="0" cy="4365566"/>
            </a:xfrm>
            <a:custGeom>
              <a:avLst/>
              <a:pathLst>
                <a:path w="0" h="4365566">
                  <a:moveTo>
                    <a:pt x="0" y="4365566"/>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3686102" y="1578809"/>
              <a:ext cx="0" cy="4365566"/>
            </a:xfrm>
            <a:custGeom>
              <a:avLst/>
              <a:pathLst>
                <a:path w="0" h="4365566">
                  <a:moveTo>
                    <a:pt x="0" y="4365566"/>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4939197" y="1578809"/>
              <a:ext cx="0" cy="4365566"/>
            </a:xfrm>
            <a:custGeom>
              <a:avLst/>
              <a:pathLst>
                <a:path w="0" h="4365566">
                  <a:moveTo>
                    <a:pt x="0" y="4365566"/>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5941673" y="1578809"/>
              <a:ext cx="0" cy="4365566"/>
            </a:xfrm>
            <a:custGeom>
              <a:avLst/>
              <a:pathLst>
                <a:path w="0" h="4365566">
                  <a:moveTo>
                    <a:pt x="0" y="4365566"/>
                  </a:moveTo>
                  <a:lnTo>
                    <a:pt x="0" y="0"/>
                  </a:lnTo>
                  <a:lnTo>
                    <a:pt x="0" y="0"/>
                  </a:lnTo>
                </a:path>
              </a:pathLst>
            </a:custGeom>
            <a:ln w="13550" cap="flat">
              <a:solidFill>
                <a:srgbClr val="EBEBEB">
                  <a:alpha val="100000"/>
                </a:srgbClr>
              </a:solidFill>
              <a:prstDash val="solid"/>
              <a:round/>
            </a:ln>
          </p:spPr>
          <p:txBody>
            <a:bodyPr/>
            <a:lstStyle/>
            <a:p/>
          </p:txBody>
        </p:sp>
        <p:sp>
          <p:nvSpPr>
            <p:cNvPr id="39" name="pl39"/>
            <p:cNvSpPr/>
            <p:nvPr/>
          </p:nvSpPr>
          <p:spPr>
            <a:xfrm>
              <a:off x="7445387" y="1578809"/>
              <a:ext cx="0" cy="4365566"/>
            </a:xfrm>
            <a:custGeom>
              <a:avLst/>
              <a:pathLst>
                <a:path w="0" h="4365566">
                  <a:moveTo>
                    <a:pt x="0" y="4365566"/>
                  </a:moveTo>
                  <a:lnTo>
                    <a:pt x="0" y="0"/>
                  </a:lnTo>
                  <a:lnTo>
                    <a:pt x="0" y="0"/>
                  </a:lnTo>
                </a:path>
              </a:pathLst>
            </a:custGeom>
            <a:ln w="13550" cap="flat">
              <a:solidFill>
                <a:srgbClr val="EBEBEB">
                  <a:alpha val="100000"/>
                </a:srgbClr>
              </a:solidFill>
              <a:prstDash val="solid"/>
              <a:round/>
            </a:ln>
          </p:spPr>
          <p:txBody>
            <a:bodyPr/>
            <a:lstStyle/>
            <a:p/>
          </p:txBody>
        </p:sp>
        <p:sp>
          <p:nvSpPr>
            <p:cNvPr id="40" name="pl40"/>
            <p:cNvSpPr/>
            <p:nvPr/>
          </p:nvSpPr>
          <p:spPr>
            <a:xfrm>
              <a:off x="1179913" y="2015366"/>
              <a:ext cx="6265474" cy="396869"/>
            </a:xfrm>
            <a:custGeom>
              <a:avLst/>
              <a:pathLst>
                <a:path w="6265474" h="396869">
                  <a:moveTo>
                    <a:pt x="0" y="317495"/>
                  </a:moveTo>
                  <a:lnTo>
                    <a:pt x="250618" y="277808"/>
                  </a:lnTo>
                  <a:lnTo>
                    <a:pt x="501237" y="357182"/>
                  </a:lnTo>
                  <a:lnTo>
                    <a:pt x="751856" y="317495"/>
                  </a:lnTo>
                  <a:lnTo>
                    <a:pt x="1002475" y="238121"/>
                  </a:lnTo>
                  <a:lnTo>
                    <a:pt x="1253094" y="238121"/>
                  </a:lnTo>
                  <a:lnTo>
                    <a:pt x="1503713" y="158747"/>
                  </a:lnTo>
                  <a:lnTo>
                    <a:pt x="1754332" y="119060"/>
                  </a:lnTo>
                  <a:lnTo>
                    <a:pt x="2004951" y="39686"/>
                  </a:lnTo>
                  <a:lnTo>
                    <a:pt x="2255570" y="0"/>
                  </a:lnTo>
                  <a:lnTo>
                    <a:pt x="2506189" y="39686"/>
                  </a:lnTo>
                  <a:lnTo>
                    <a:pt x="2756808" y="39686"/>
                  </a:lnTo>
                  <a:lnTo>
                    <a:pt x="3007427" y="0"/>
                  </a:lnTo>
                  <a:lnTo>
                    <a:pt x="3258046" y="39686"/>
                  </a:lnTo>
                  <a:lnTo>
                    <a:pt x="3508665" y="39686"/>
                  </a:lnTo>
                  <a:lnTo>
                    <a:pt x="3759284" y="79373"/>
                  </a:lnTo>
                  <a:lnTo>
                    <a:pt x="4009903" y="79373"/>
                  </a:lnTo>
                  <a:lnTo>
                    <a:pt x="4260522" y="79373"/>
                  </a:lnTo>
                  <a:lnTo>
                    <a:pt x="4511141" y="79373"/>
                  </a:lnTo>
                  <a:lnTo>
                    <a:pt x="4761760" y="119060"/>
                  </a:lnTo>
                  <a:lnTo>
                    <a:pt x="5012379" y="238121"/>
                  </a:lnTo>
                  <a:lnTo>
                    <a:pt x="5262998" y="396869"/>
                  </a:lnTo>
                  <a:lnTo>
                    <a:pt x="5513617" y="158747"/>
                  </a:lnTo>
                  <a:lnTo>
                    <a:pt x="5764236" y="238121"/>
                  </a:lnTo>
                  <a:lnTo>
                    <a:pt x="6014855" y="238121"/>
                  </a:lnTo>
                  <a:lnTo>
                    <a:pt x="6265474" y="238121"/>
                  </a:lnTo>
                </a:path>
              </a:pathLst>
            </a:custGeom>
            <a:ln w="27101" cap="flat">
              <a:solidFill>
                <a:srgbClr val="1C86EE">
                  <a:alpha val="100000"/>
                </a:srgbClr>
              </a:solidFill>
              <a:prstDash val="solid"/>
              <a:round/>
            </a:ln>
          </p:spPr>
          <p:txBody>
            <a:bodyPr/>
            <a:lstStyle/>
            <a:p/>
          </p:txBody>
        </p:sp>
        <p:sp>
          <p:nvSpPr>
            <p:cNvPr id="41" name="pl41"/>
            <p:cNvSpPr/>
            <p:nvPr/>
          </p:nvSpPr>
          <p:spPr>
            <a:xfrm>
              <a:off x="1179913" y="2015366"/>
              <a:ext cx="6265474" cy="1389043"/>
            </a:xfrm>
            <a:custGeom>
              <a:avLst/>
              <a:pathLst>
                <a:path w="6265474" h="1389043">
                  <a:moveTo>
                    <a:pt x="0" y="1389043"/>
                  </a:moveTo>
                  <a:lnTo>
                    <a:pt x="250618" y="1230295"/>
                  </a:lnTo>
                  <a:lnTo>
                    <a:pt x="501237" y="1071548"/>
                  </a:lnTo>
                  <a:lnTo>
                    <a:pt x="751856" y="754052"/>
                  </a:lnTo>
                  <a:lnTo>
                    <a:pt x="1002475" y="595304"/>
                  </a:lnTo>
                  <a:lnTo>
                    <a:pt x="1253094" y="436556"/>
                  </a:lnTo>
                  <a:lnTo>
                    <a:pt x="1503713" y="277808"/>
                  </a:lnTo>
                  <a:lnTo>
                    <a:pt x="1754332" y="198434"/>
                  </a:lnTo>
                  <a:lnTo>
                    <a:pt x="2004951" y="119060"/>
                  </a:lnTo>
                  <a:lnTo>
                    <a:pt x="2255570" y="39686"/>
                  </a:lnTo>
                  <a:lnTo>
                    <a:pt x="2506189" y="39686"/>
                  </a:lnTo>
                  <a:lnTo>
                    <a:pt x="2756808" y="39686"/>
                  </a:lnTo>
                  <a:lnTo>
                    <a:pt x="3007427" y="0"/>
                  </a:lnTo>
                  <a:lnTo>
                    <a:pt x="3258046" y="79373"/>
                  </a:lnTo>
                  <a:lnTo>
                    <a:pt x="3508665" y="39686"/>
                  </a:lnTo>
                  <a:lnTo>
                    <a:pt x="3759284" y="119060"/>
                  </a:lnTo>
                  <a:lnTo>
                    <a:pt x="4009903" y="79373"/>
                  </a:lnTo>
                  <a:lnTo>
                    <a:pt x="4260522" y="119060"/>
                  </a:lnTo>
                  <a:lnTo>
                    <a:pt x="4511141" y="158747"/>
                  </a:lnTo>
                  <a:lnTo>
                    <a:pt x="4761760" y="198434"/>
                  </a:lnTo>
                  <a:lnTo>
                    <a:pt x="5012379" y="238121"/>
                  </a:lnTo>
                  <a:lnTo>
                    <a:pt x="5262998" y="396869"/>
                  </a:lnTo>
                  <a:lnTo>
                    <a:pt x="5513617" y="158747"/>
                  </a:lnTo>
                  <a:lnTo>
                    <a:pt x="5764236" y="238121"/>
                  </a:lnTo>
                  <a:lnTo>
                    <a:pt x="6014855" y="238121"/>
                  </a:lnTo>
                  <a:lnTo>
                    <a:pt x="6265474" y="238121"/>
                  </a:lnTo>
                </a:path>
              </a:pathLst>
            </a:custGeom>
            <a:ln w="27101" cap="flat">
              <a:solidFill>
                <a:srgbClr val="80BD41">
                  <a:alpha val="100000"/>
                </a:srgbClr>
              </a:solidFill>
              <a:prstDash val="solid"/>
              <a:round/>
            </a:ln>
          </p:spPr>
          <p:txBody>
            <a:bodyPr/>
            <a:lstStyle/>
            <a:p/>
          </p:txBody>
        </p:sp>
        <p:sp>
          <p:nvSpPr>
            <p:cNvPr id="42" name="pl42"/>
            <p:cNvSpPr/>
            <p:nvPr/>
          </p:nvSpPr>
          <p:spPr>
            <a:xfrm>
              <a:off x="1179913" y="3285348"/>
              <a:ext cx="6265474" cy="1746226"/>
            </a:xfrm>
            <a:custGeom>
              <a:avLst/>
              <a:pathLst>
                <a:path w="6265474" h="1746226">
                  <a:moveTo>
                    <a:pt x="0" y="1746226"/>
                  </a:moveTo>
                  <a:lnTo>
                    <a:pt x="250618" y="1746226"/>
                  </a:lnTo>
                  <a:lnTo>
                    <a:pt x="501237" y="1706539"/>
                  </a:lnTo>
                  <a:lnTo>
                    <a:pt x="751856" y="1666852"/>
                  </a:lnTo>
                  <a:lnTo>
                    <a:pt x="1002475" y="1587478"/>
                  </a:lnTo>
                  <a:lnTo>
                    <a:pt x="1253094" y="1547791"/>
                  </a:lnTo>
                  <a:lnTo>
                    <a:pt x="1503713" y="1547791"/>
                  </a:lnTo>
                  <a:lnTo>
                    <a:pt x="1754332" y="1428730"/>
                  </a:lnTo>
                  <a:lnTo>
                    <a:pt x="2004951" y="1309669"/>
                  </a:lnTo>
                  <a:lnTo>
                    <a:pt x="2255570" y="1309669"/>
                  </a:lnTo>
                  <a:lnTo>
                    <a:pt x="2506189" y="1190608"/>
                  </a:lnTo>
                  <a:lnTo>
                    <a:pt x="2756808" y="1111234"/>
                  </a:lnTo>
                  <a:lnTo>
                    <a:pt x="3007427" y="912800"/>
                  </a:lnTo>
                  <a:lnTo>
                    <a:pt x="3258046" y="912800"/>
                  </a:lnTo>
                  <a:lnTo>
                    <a:pt x="3508665" y="793739"/>
                  </a:lnTo>
                  <a:lnTo>
                    <a:pt x="3759284" y="396869"/>
                  </a:lnTo>
                  <a:lnTo>
                    <a:pt x="4009903" y="436556"/>
                  </a:lnTo>
                  <a:lnTo>
                    <a:pt x="4260522" y="476243"/>
                  </a:lnTo>
                  <a:lnTo>
                    <a:pt x="4511141" y="357182"/>
                  </a:lnTo>
                  <a:lnTo>
                    <a:pt x="4761760" y="357182"/>
                  </a:lnTo>
                  <a:lnTo>
                    <a:pt x="5012379" y="277808"/>
                  </a:lnTo>
                  <a:lnTo>
                    <a:pt x="5262998" y="277808"/>
                  </a:lnTo>
                  <a:lnTo>
                    <a:pt x="5513617" y="0"/>
                  </a:lnTo>
                  <a:lnTo>
                    <a:pt x="5764236" y="0"/>
                  </a:lnTo>
                  <a:lnTo>
                    <a:pt x="6014855" y="0"/>
                  </a:lnTo>
                  <a:lnTo>
                    <a:pt x="6265474" y="0"/>
                  </a:lnTo>
                </a:path>
              </a:pathLst>
            </a:custGeom>
            <a:ln w="27101" cap="flat">
              <a:solidFill>
                <a:srgbClr val="EE00EE">
                  <a:alpha val="100000"/>
                </a:srgbClr>
              </a:solidFill>
              <a:prstDash val="solid"/>
              <a:round/>
            </a:ln>
          </p:spPr>
          <p:txBody>
            <a:bodyPr/>
            <a:lstStyle/>
            <a:p/>
          </p:txBody>
        </p:sp>
        <p:sp>
          <p:nvSpPr>
            <p:cNvPr id="43" name="pl43"/>
            <p:cNvSpPr/>
            <p:nvPr/>
          </p:nvSpPr>
          <p:spPr>
            <a:xfrm>
              <a:off x="3686102" y="4555331"/>
              <a:ext cx="3759284" cy="1190608"/>
            </a:xfrm>
            <a:custGeom>
              <a:avLst/>
              <a:pathLst>
                <a:path w="3759284" h="1190608">
                  <a:moveTo>
                    <a:pt x="0" y="1190608"/>
                  </a:moveTo>
                  <a:lnTo>
                    <a:pt x="250618" y="1071548"/>
                  </a:lnTo>
                  <a:lnTo>
                    <a:pt x="501237" y="952487"/>
                  </a:lnTo>
                  <a:lnTo>
                    <a:pt x="751856" y="952487"/>
                  </a:lnTo>
                  <a:lnTo>
                    <a:pt x="1002475" y="634991"/>
                  </a:lnTo>
                  <a:lnTo>
                    <a:pt x="1253094" y="634991"/>
                  </a:lnTo>
                  <a:lnTo>
                    <a:pt x="1503713" y="595304"/>
                  </a:lnTo>
                  <a:lnTo>
                    <a:pt x="1754332" y="476243"/>
                  </a:lnTo>
                  <a:lnTo>
                    <a:pt x="2004951" y="595304"/>
                  </a:lnTo>
                  <a:lnTo>
                    <a:pt x="2255570" y="634991"/>
                  </a:lnTo>
                  <a:lnTo>
                    <a:pt x="2506189" y="793739"/>
                  </a:lnTo>
                  <a:lnTo>
                    <a:pt x="2756808" y="833426"/>
                  </a:lnTo>
                  <a:lnTo>
                    <a:pt x="3007427" y="634991"/>
                  </a:lnTo>
                  <a:lnTo>
                    <a:pt x="3258046" y="357182"/>
                  </a:lnTo>
                  <a:lnTo>
                    <a:pt x="3508665" y="79373"/>
                  </a:lnTo>
                  <a:lnTo>
                    <a:pt x="3759284" y="0"/>
                  </a:lnTo>
                </a:path>
              </a:pathLst>
            </a:custGeom>
            <a:ln w="27101" cap="flat">
              <a:solidFill>
                <a:srgbClr val="6A3D9A">
                  <a:alpha val="100000"/>
                </a:srgbClr>
              </a:solidFill>
              <a:prstDash val="solid"/>
              <a:round/>
            </a:ln>
          </p:spPr>
          <p:txBody>
            <a:bodyPr/>
            <a:lstStyle/>
            <a:p/>
          </p:txBody>
        </p:sp>
        <p:sp>
          <p:nvSpPr>
            <p:cNvPr id="44" name="pl44"/>
            <p:cNvSpPr/>
            <p:nvPr/>
          </p:nvSpPr>
          <p:spPr>
            <a:xfrm>
              <a:off x="4939197" y="2134426"/>
              <a:ext cx="2506189" cy="2659026"/>
            </a:xfrm>
            <a:custGeom>
              <a:avLst/>
              <a:pathLst>
                <a:path w="2506189" h="2659026">
                  <a:moveTo>
                    <a:pt x="0" y="2659026"/>
                  </a:moveTo>
                  <a:lnTo>
                    <a:pt x="250618" y="2381217"/>
                  </a:lnTo>
                  <a:lnTo>
                    <a:pt x="501237" y="396869"/>
                  </a:lnTo>
                  <a:lnTo>
                    <a:pt x="751856" y="238121"/>
                  </a:lnTo>
                  <a:lnTo>
                    <a:pt x="1002475" y="0"/>
                  </a:lnTo>
                  <a:lnTo>
                    <a:pt x="1253094" y="277808"/>
                  </a:lnTo>
                  <a:lnTo>
                    <a:pt x="1503713" y="238121"/>
                  </a:lnTo>
                  <a:lnTo>
                    <a:pt x="1754332" y="39686"/>
                  </a:lnTo>
                  <a:lnTo>
                    <a:pt x="2004951" y="79373"/>
                  </a:lnTo>
                  <a:lnTo>
                    <a:pt x="2255570" y="39686"/>
                  </a:lnTo>
                  <a:lnTo>
                    <a:pt x="2506189" y="39686"/>
                  </a:lnTo>
                </a:path>
              </a:pathLst>
            </a:custGeom>
            <a:ln w="27101" cap="flat">
              <a:solidFill>
                <a:srgbClr val="E31A1C">
                  <a:alpha val="100000"/>
                </a:srgbClr>
              </a:solidFill>
              <a:prstDash val="solid"/>
              <a:round/>
            </a:ln>
          </p:spPr>
          <p:txBody>
            <a:bodyPr/>
            <a:lstStyle/>
            <a:p/>
          </p:txBody>
        </p:sp>
        <p:sp>
          <p:nvSpPr>
            <p:cNvPr id="45" name="pl45"/>
            <p:cNvSpPr/>
            <p:nvPr/>
          </p:nvSpPr>
          <p:spPr>
            <a:xfrm>
              <a:off x="6442911" y="2451922"/>
              <a:ext cx="1002475" cy="833426"/>
            </a:xfrm>
            <a:custGeom>
              <a:avLst/>
              <a:pathLst>
                <a:path w="1002475" h="833426">
                  <a:moveTo>
                    <a:pt x="0" y="833426"/>
                  </a:moveTo>
                  <a:lnTo>
                    <a:pt x="250618" y="555617"/>
                  </a:lnTo>
                  <a:lnTo>
                    <a:pt x="501237" y="238121"/>
                  </a:lnTo>
                  <a:lnTo>
                    <a:pt x="751856" y="39686"/>
                  </a:lnTo>
                  <a:lnTo>
                    <a:pt x="1002475" y="0"/>
                  </a:lnTo>
                </a:path>
              </a:pathLst>
            </a:custGeom>
            <a:ln w="27101" cap="flat">
              <a:solidFill>
                <a:srgbClr val="FF7F00">
                  <a:alpha val="100000"/>
                </a:srgbClr>
              </a:solidFill>
              <a:prstDash val="solid"/>
              <a:round/>
            </a:ln>
          </p:spPr>
          <p:txBody>
            <a:bodyPr/>
            <a:lstStyle/>
            <a:p/>
          </p:txBody>
        </p:sp>
        <p:sp>
          <p:nvSpPr>
            <p:cNvPr id="46" name="pl46"/>
            <p:cNvSpPr/>
            <p:nvPr/>
          </p:nvSpPr>
          <p:spPr>
            <a:xfrm>
              <a:off x="1179913" y="2015366"/>
              <a:ext cx="6265474" cy="317495"/>
            </a:xfrm>
            <a:custGeom>
              <a:avLst/>
              <a:pathLst>
                <a:path w="6265474" h="317495">
                  <a:moveTo>
                    <a:pt x="0" y="277808"/>
                  </a:moveTo>
                  <a:lnTo>
                    <a:pt x="250618" y="277808"/>
                  </a:lnTo>
                  <a:lnTo>
                    <a:pt x="501237" y="317495"/>
                  </a:lnTo>
                  <a:lnTo>
                    <a:pt x="751856" y="317495"/>
                  </a:lnTo>
                  <a:lnTo>
                    <a:pt x="1002475" y="277808"/>
                  </a:lnTo>
                  <a:lnTo>
                    <a:pt x="1253094" y="238121"/>
                  </a:lnTo>
                  <a:lnTo>
                    <a:pt x="1503713" y="119060"/>
                  </a:lnTo>
                  <a:lnTo>
                    <a:pt x="1754332" y="119060"/>
                  </a:lnTo>
                  <a:lnTo>
                    <a:pt x="2004951" y="39686"/>
                  </a:lnTo>
                  <a:lnTo>
                    <a:pt x="2255570" y="39686"/>
                  </a:lnTo>
                  <a:lnTo>
                    <a:pt x="2506189" y="39686"/>
                  </a:lnTo>
                  <a:lnTo>
                    <a:pt x="2756808" y="0"/>
                  </a:lnTo>
                  <a:lnTo>
                    <a:pt x="3007427" y="0"/>
                  </a:lnTo>
                  <a:lnTo>
                    <a:pt x="3258046" y="0"/>
                  </a:lnTo>
                  <a:lnTo>
                    <a:pt x="3508665" y="0"/>
                  </a:lnTo>
                  <a:lnTo>
                    <a:pt x="3759284" y="0"/>
                  </a:lnTo>
                  <a:lnTo>
                    <a:pt x="4009903" y="0"/>
                  </a:lnTo>
                  <a:lnTo>
                    <a:pt x="4260522" y="39686"/>
                  </a:lnTo>
                  <a:lnTo>
                    <a:pt x="4511141" y="0"/>
                  </a:lnTo>
                  <a:lnTo>
                    <a:pt x="4761760" y="79373"/>
                  </a:lnTo>
                  <a:lnTo>
                    <a:pt x="5012379" y="198434"/>
                  </a:lnTo>
                  <a:lnTo>
                    <a:pt x="5262998" y="277808"/>
                  </a:lnTo>
                  <a:lnTo>
                    <a:pt x="5513617" y="158747"/>
                  </a:lnTo>
                  <a:lnTo>
                    <a:pt x="5764236" y="198434"/>
                  </a:lnTo>
                  <a:lnTo>
                    <a:pt x="6014855" y="158747"/>
                  </a:lnTo>
                  <a:lnTo>
                    <a:pt x="6265474" y="198434"/>
                  </a:lnTo>
                </a:path>
              </a:pathLst>
            </a:custGeom>
            <a:ln w="27101" cap="flat">
              <a:solidFill>
                <a:srgbClr val="FFC20E">
                  <a:alpha val="100000"/>
                </a:srgbClr>
              </a:solidFill>
              <a:prstDash val="solid"/>
              <a:round/>
            </a:ln>
          </p:spPr>
          <p:txBody>
            <a:bodyPr/>
            <a:lstStyle/>
            <a:p/>
          </p:txBody>
        </p:sp>
        <p:sp>
          <p:nvSpPr>
            <p:cNvPr id="47" name="pl47"/>
            <p:cNvSpPr/>
            <p:nvPr/>
          </p:nvSpPr>
          <p:spPr>
            <a:xfrm>
              <a:off x="1179913" y="2253487"/>
              <a:ext cx="6265474" cy="2460591"/>
            </a:xfrm>
            <a:custGeom>
              <a:avLst/>
              <a:pathLst>
                <a:path w="6265474" h="2460591">
                  <a:moveTo>
                    <a:pt x="0" y="2460591"/>
                  </a:moveTo>
                  <a:lnTo>
                    <a:pt x="250618" y="2301843"/>
                  </a:lnTo>
                  <a:lnTo>
                    <a:pt x="501237" y="2301843"/>
                  </a:lnTo>
                  <a:lnTo>
                    <a:pt x="751856" y="2222469"/>
                  </a:lnTo>
                  <a:lnTo>
                    <a:pt x="1002475" y="2182783"/>
                  </a:lnTo>
                  <a:lnTo>
                    <a:pt x="1253094" y="912800"/>
                  </a:lnTo>
                  <a:lnTo>
                    <a:pt x="1503713" y="634991"/>
                  </a:lnTo>
                  <a:lnTo>
                    <a:pt x="1754332" y="555617"/>
                  </a:lnTo>
                  <a:lnTo>
                    <a:pt x="2004951" y="396869"/>
                  </a:lnTo>
                  <a:lnTo>
                    <a:pt x="2255570" y="238121"/>
                  </a:lnTo>
                  <a:lnTo>
                    <a:pt x="2506189" y="238121"/>
                  </a:lnTo>
                  <a:lnTo>
                    <a:pt x="2756808" y="119060"/>
                  </a:lnTo>
                  <a:lnTo>
                    <a:pt x="3007427" y="119060"/>
                  </a:lnTo>
                  <a:lnTo>
                    <a:pt x="3258046" y="158747"/>
                  </a:lnTo>
                  <a:lnTo>
                    <a:pt x="3508665" y="238121"/>
                  </a:lnTo>
                  <a:lnTo>
                    <a:pt x="3759284" y="198434"/>
                  </a:lnTo>
                  <a:lnTo>
                    <a:pt x="4009903" y="79373"/>
                  </a:lnTo>
                  <a:lnTo>
                    <a:pt x="4260522" y="79373"/>
                  </a:lnTo>
                  <a:lnTo>
                    <a:pt x="4511141" y="0"/>
                  </a:lnTo>
                  <a:lnTo>
                    <a:pt x="4761760" y="119060"/>
                  </a:lnTo>
                  <a:lnTo>
                    <a:pt x="5012379" y="198434"/>
                  </a:lnTo>
                  <a:lnTo>
                    <a:pt x="5262998" y="238121"/>
                  </a:lnTo>
                  <a:lnTo>
                    <a:pt x="5513617" y="119060"/>
                  </a:lnTo>
                  <a:lnTo>
                    <a:pt x="5764236" y="198434"/>
                  </a:lnTo>
                  <a:lnTo>
                    <a:pt x="6014855" y="119060"/>
                  </a:lnTo>
                  <a:lnTo>
                    <a:pt x="6265474" y="198434"/>
                  </a:lnTo>
                </a:path>
              </a:pathLst>
            </a:custGeom>
            <a:ln w="27101" cap="flat">
              <a:solidFill>
                <a:srgbClr val="008B00">
                  <a:alpha val="100000"/>
                </a:srgbClr>
              </a:solidFill>
              <a:prstDash val="solid"/>
              <a:round/>
            </a:ln>
          </p:spPr>
          <p:txBody>
            <a:bodyPr/>
            <a:lstStyle/>
            <a:p/>
          </p:txBody>
        </p:sp>
        <p:sp>
          <p:nvSpPr>
            <p:cNvPr id="48" name="pl48"/>
            <p:cNvSpPr/>
            <p:nvPr/>
          </p:nvSpPr>
          <p:spPr>
            <a:xfrm>
              <a:off x="3184865" y="3801279"/>
              <a:ext cx="4260522" cy="1904974"/>
            </a:xfrm>
            <a:custGeom>
              <a:avLst/>
              <a:pathLst>
                <a:path w="4260522" h="1904974">
                  <a:moveTo>
                    <a:pt x="0" y="1904974"/>
                  </a:moveTo>
                  <a:lnTo>
                    <a:pt x="250618" y="1746226"/>
                  </a:lnTo>
                  <a:lnTo>
                    <a:pt x="501237" y="1468417"/>
                  </a:lnTo>
                  <a:lnTo>
                    <a:pt x="751856" y="1269982"/>
                  </a:lnTo>
                  <a:lnTo>
                    <a:pt x="1002475" y="1190608"/>
                  </a:lnTo>
                  <a:lnTo>
                    <a:pt x="1253094" y="1111234"/>
                  </a:lnTo>
                  <a:lnTo>
                    <a:pt x="1503713" y="992174"/>
                  </a:lnTo>
                  <a:lnTo>
                    <a:pt x="1754332" y="992174"/>
                  </a:lnTo>
                  <a:lnTo>
                    <a:pt x="2004951" y="912800"/>
                  </a:lnTo>
                  <a:lnTo>
                    <a:pt x="2255570" y="873113"/>
                  </a:lnTo>
                  <a:lnTo>
                    <a:pt x="2506189" y="793739"/>
                  </a:lnTo>
                  <a:lnTo>
                    <a:pt x="2756808" y="754052"/>
                  </a:lnTo>
                  <a:lnTo>
                    <a:pt x="3007427" y="714365"/>
                  </a:lnTo>
                  <a:lnTo>
                    <a:pt x="3258046" y="714365"/>
                  </a:lnTo>
                  <a:lnTo>
                    <a:pt x="3508665" y="595304"/>
                  </a:lnTo>
                  <a:lnTo>
                    <a:pt x="3759284" y="317495"/>
                  </a:lnTo>
                  <a:lnTo>
                    <a:pt x="4009903" y="79373"/>
                  </a:lnTo>
                  <a:lnTo>
                    <a:pt x="4260522" y="0"/>
                  </a:lnTo>
                </a:path>
              </a:pathLst>
            </a:custGeom>
            <a:ln w="27101" cap="flat">
              <a:solidFill>
                <a:srgbClr val="9A32CD">
                  <a:alpha val="100000"/>
                </a:srgbClr>
              </a:solidFill>
              <a:prstDash val="solid"/>
              <a:round/>
            </a:ln>
          </p:spPr>
          <p:txBody>
            <a:bodyPr/>
            <a:lstStyle/>
            <a:p/>
          </p:txBody>
        </p:sp>
        <p:sp>
          <p:nvSpPr>
            <p:cNvPr id="49" name="pl49"/>
            <p:cNvSpPr/>
            <p:nvPr/>
          </p:nvSpPr>
          <p:spPr>
            <a:xfrm>
              <a:off x="2683627" y="4198149"/>
              <a:ext cx="4761760" cy="1428730"/>
            </a:xfrm>
            <a:custGeom>
              <a:avLst/>
              <a:pathLst>
                <a:path w="4761760" h="1428730">
                  <a:moveTo>
                    <a:pt x="0" y="1428730"/>
                  </a:moveTo>
                  <a:lnTo>
                    <a:pt x="250618" y="1309669"/>
                  </a:lnTo>
                  <a:lnTo>
                    <a:pt x="501237" y="1111234"/>
                  </a:lnTo>
                  <a:lnTo>
                    <a:pt x="751856" y="1031861"/>
                  </a:lnTo>
                  <a:lnTo>
                    <a:pt x="1002475" y="952487"/>
                  </a:lnTo>
                  <a:lnTo>
                    <a:pt x="1253094" y="912800"/>
                  </a:lnTo>
                  <a:lnTo>
                    <a:pt x="1503713" y="873113"/>
                  </a:lnTo>
                  <a:lnTo>
                    <a:pt x="1754332" y="754052"/>
                  </a:lnTo>
                  <a:lnTo>
                    <a:pt x="2004951" y="833426"/>
                  </a:lnTo>
                  <a:lnTo>
                    <a:pt x="2255570" y="754052"/>
                  </a:lnTo>
                  <a:lnTo>
                    <a:pt x="2506189" y="793739"/>
                  </a:lnTo>
                  <a:lnTo>
                    <a:pt x="2756808" y="793739"/>
                  </a:lnTo>
                  <a:lnTo>
                    <a:pt x="3007427" y="714365"/>
                  </a:lnTo>
                  <a:lnTo>
                    <a:pt x="3258046" y="754052"/>
                  </a:lnTo>
                  <a:lnTo>
                    <a:pt x="3508665" y="674678"/>
                  </a:lnTo>
                  <a:lnTo>
                    <a:pt x="3759284" y="595304"/>
                  </a:lnTo>
                  <a:lnTo>
                    <a:pt x="4009903" y="515930"/>
                  </a:lnTo>
                  <a:lnTo>
                    <a:pt x="4260522" y="436556"/>
                  </a:lnTo>
                  <a:lnTo>
                    <a:pt x="4511141" y="39686"/>
                  </a:lnTo>
                  <a:lnTo>
                    <a:pt x="4761760" y="0"/>
                  </a:lnTo>
                </a:path>
              </a:pathLst>
            </a:custGeom>
            <a:ln w="27101" cap="flat">
              <a:solidFill>
                <a:srgbClr val="836FFF">
                  <a:alpha val="100000"/>
                </a:srgbClr>
              </a:solidFill>
              <a:prstDash val="solid"/>
              <a:round/>
            </a:ln>
          </p:spPr>
          <p:txBody>
            <a:bodyPr/>
            <a:lstStyle/>
            <a:p/>
          </p:txBody>
        </p:sp>
        <p:sp>
          <p:nvSpPr>
            <p:cNvPr id="50" name="pl50"/>
            <p:cNvSpPr/>
            <p:nvPr/>
          </p:nvSpPr>
          <p:spPr>
            <a:xfrm>
              <a:off x="1179913" y="2213800"/>
              <a:ext cx="6265474" cy="2619339"/>
            </a:xfrm>
            <a:custGeom>
              <a:avLst/>
              <a:pathLst>
                <a:path w="6265474" h="2619339">
                  <a:moveTo>
                    <a:pt x="0" y="2619339"/>
                  </a:moveTo>
                  <a:lnTo>
                    <a:pt x="250618" y="2500278"/>
                  </a:lnTo>
                  <a:lnTo>
                    <a:pt x="501237" y="2500278"/>
                  </a:lnTo>
                  <a:lnTo>
                    <a:pt x="751856" y="2420904"/>
                  </a:lnTo>
                  <a:lnTo>
                    <a:pt x="1002475" y="2301843"/>
                  </a:lnTo>
                  <a:lnTo>
                    <a:pt x="1253094" y="2301843"/>
                  </a:lnTo>
                  <a:lnTo>
                    <a:pt x="1503713" y="2182783"/>
                  </a:lnTo>
                  <a:lnTo>
                    <a:pt x="1754332" y="2182783"/>
                  </a:lnTo>
                  <a:lnTo>
                    <a:pt x="2004951" y="2182783"/>
                  </a:lnTo>
                  <a:lnTo>
                    <a:pt x="2255570" y="2182783"/>
                  </a:lnTo>
                  <a:lnTo>
                    <a:pt x="2506189" y="1031861"/>
                  </a:lnTo>
                  <a:lnTo>
                    <a:pt x="2756808" y="674678"/>
                  </a:lnTo>
                  <a:lnTo>
                    <a:pt x="3007427" y="515930"/>
                  </a:lnTo>
                  <a:lnTo>
                    <a:pt x="3258046" y="555617"/>
                  </a:lnTo>
                  <a:lnTo>
                    <a:pt x="3508665" y="515930"/>
                  </a:lnTo>
                  <a:lnTo>
                    <a:pt x="3759284" y="436556"/>
                  </a:lnTo>
                  <a:lnTo>
                    <a:pt x="4009903" y="357182"/>
                  </a:lnTo>
                  <a:lnTo>
                    <a:pt x="4260522" y="238121"/>
                  </a:lnTo>
                  <a:lnTo>
                    <a:pt x="4511141" y="119060"/>
                  </a:lnTo>
                  <a:lnTo>
                    <a:pt x="4761760" y="0"/>
                  </a:lnTo>
                  <a:lnTo>
                    <a:pt x="5012379" y="119060"/>
                  </a:lnTo>
                  <a:lnTo>
                    <a:pt x="5262998" y="198434"/>
                  </a:lnTo>
                  <a:lnTo>
                    <a:pt x="5513617" y="79373"/>
                  </a:lnTo>
                  <a:lnTo>
                    <a:pt x="5764236" y="119060"/>
                  </a:lnTo>
                  <a:lnTo>
                    <a:pt x="6014855" y="79373"/>
                  </a:lnTo>
                  <a:lnTo>
                    <a:pt x="6265474" y="0"/>
                  </a:lnTo>
                </a:path>
              </a:pathLst>
            </a:custGeom>
            <a:ln w="27101" cap="flat">
              <a:solidFill>
                <a:srgbClr val="FB9A99">
                  <a:alpha val="100000"/>
                </a:srgbClr>
              </a:solidFill>
              <a:prstDash val="solid"/>
              <a:round/>
            </a:ln>
          </p:spPr>
          <p:txBody>
            <a:bodyPr/>
            <a:lstStyle/>
            <a:p/>
          </p:txBody>
        </p:sp>
        <p:sp>
          <p:nvSpPr>
            <p:cNvPr id="51" name="pl51"/>
            <p:cNvSpPr/>
            <p:nvPr/>
          </p:nvSpPr>
          <p:spPr>
            <a:xfrm>
              <a:off x="1179913" y="2809105"/>
              <a:ext cx="6265474" cy="1508104"/>
            </a:xfrm>
            <a:custGeom>
              <a:avLst/>
              <a:pathLst>
                <a:path w="6265474" h="1508104">
                  <a:moveTo>
                    <a:pt x="0" y="1508104"/>
                  </a:moveTo>
                  <a:lnTo>
                    <a:pt x="250618" y="1468417"/>
                  </a:lnTo>
                  <a:lnTo>
                    <a:pt x="501237" y="1468417"/>
                  </a:lnTo>
                  <a:lnTo>
                    <a:pt x="751856" y="1428730"/>
                  </a:lnTo>
                  <a:lnTo>
                    <a:pt x="1002475" y="1349356"/>
                  </a:lnTo>
                  <a:lnTo>
                    <a:pt x="1253094" y="1230295"/>
                  </a:lnTo>
                  <a:lnTo>
                    <a:pt x="1503713" y="1150921"/>
                  </a:lnTo>
                  <a:lnTo>
                    <a:pt x="1754332" y="1111234"/>
                  </a:lnTo>
                  <a:lnTo>
                    <a:pt x="2004951" y="1071548"/>
                  </a:lnTo>
                  <a:lnTo>
                    <a:pt x="2255570" y="992174"/>
                  </a:lnTo>
                  <a:lnTo>
                    <a:pt x="2506189" y="912800"/>
                  </a:lnTo>
                  <a:lnTo>
                    <a:pt x="2756808" y="833426"/>
                  </a:lnTo>
                  <a:lnTo>
                    <a:pt x="3007427" y="754052"/>
                  </a:lnTo>
                  <a:lnTo>
                    <a:pt x="3258046" y="754052"/>
                  </a:lnTo>
                  <a:lnTo>
                    <a:pt x="3508665" y="714365"/>
                  </a:lnTo>
                  <a:lnTo>
                    <a:pt x="3759284" y="634991"/>
                  </a:lnTo>
                  <a:lnTo>
                    <a:pt x="4009903" y="595304"/>
                  </a:lnTo>
                  <a:lnTo>
                    <a:pt x="4260522" y="436556"/>
                  </a:lnTo>
                  <a:lnTo>
                    <a:pt x="4511141" y="396869"/>
                  </a:lnTo>
                  <a:lnTo>
                    <a:pt x="4761760" y="396869"/>
                  </a:lnTo>
                  <a:lnTo>
                    <a:pt x="5012379" y="476243"/>
                  </a:lnTo>
                  <a:lnTo>
                    <a:pt x="5262998" y="317495"/>
                  </a:lnTo>
                  <a:lnTo>
                    <a:pt x="5513617" y="119060"/>
                  </a:lnTo>
                  <a:lnTo>
                    <a:pt x="5764236" y="119060"/>
                  </a:lnTo>
                  <a:lnTo>
                    <a:pt x="6014855" y="0"/>
                  </a:lnTo>
                  <a:lnTo>
                    <a:pt x="6265474" y="0"/>
                  </a:lnTo>
                </a:path>
              </a:pathLst>
            </a:custGeom>
            <a:ln w="27101" cap="flat">
              <a:solidFill>
                <a:srgbClr val="002759">
                  <a:alpha val="100000"/>
                </a:srgbClr>
              </a:solidFill>
              <a:prstDash val="solid"/>
              <a:round/>
            </a:ln>
          </p:spPr>
          <p:txBody>
            <a:bodyPr/>
            <a:lstStyle/>
            <a:p/>
          </p:txBody>
        </p:sp>
        <p:sp>
          <p:nvSpPr>
            <p:cNvPr id="52" name="pt52"/>
            <p:cNvSpPr/>
            <p:nvPr/>
          </p:nvSpPr>
          <p:spPr>
            <a:xfrm>
              <a:off x="1155087" y="4292384"/>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3" name="pt53"/>
            <p:cNvSpPr/>
            <p:nvPr/>
          </p:nvSpPr>
          <p:spPr>
            <a:xfrm>
              <a:off x="1405706" y="4252697"/>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4" name="pt54"/>
            <p:cNvSpPr/>
            <p:nvPr/>
          </p:nvSpPr>
          <p:spPr>
            <a:xfrm>
              <a:off x="1656325" y="4252697"/>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5" name="pt55"/>
            <p:cNvSpPr/>
            <p:nvPr/>
          </p:nvSpPr>
          <p:spPr>
            <a:xfrm>
              <a:off x="1906944" y="4213010"/>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6" name="pt56"/>
            <p:cNvSpPr/>
            <p:nvPr/>
          </p:nvSpPr>
          <p:spPr>
            <a:xfrm>
              <a:off x="2157563" y="4133636"/>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7" name="pt57"/>
            <p:cNvSpPr/>
            <p:nvPr/>
          </p:nvSpPr>
          <p:spPr>
            <a:xfrm>
              <a:off x="2408182" y="4014575"/>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8" name="pt58"/>
            <p:cNvSpPr/>
            <p:nvPr/>
          </p:nvSpPr>
          <p:spPr>
            <a:xfrm>
              <a:off x="2658801" y="3935201"/>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9" name="pt59"/>
            <p:cNvSpPr/>
            <p:nvPr/>
          </p:nvSpPr>
          <p:spPr>
            <a:xfrm>
              <a:off x="2909420" y="3895514"/>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0" name="pt60"/>
            <p:cNvSpPr/>
            <p:nvPr/>
          </p:nvSpPr>
          <p:spPr>
            <a:xfrm>
              <a:off x="3160039" y="3855827"/>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1" name="pt61"/>
            <p:cNvSpPr/>
            <p:nvPr/>
          </p:nvSpPr>
          <p:spPr>
            <a:xfrm>
              <a:off x="3410658" y="3776453"/>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2" name="pt62"/>
            <p:cNvSpPr/>
            <p:nvPr/>
          </p:nvSpPr>
          <p:spPr>
            <a:xfrm>
              <a:off x="3661277" y="369707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3" name="pt63"/>
            <p:cNvSpPr/>
            <p:nvPr/>
          </p:nvSpPr>
          <p:spPr>
            <a:xfrm>
              <a:off x="3911896" y="3617705"/>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4" name="pt64"/>
            <p:cNvSpPr/>
            <p:nvPr/>
          </p:nvSpPr>
          <p:spPr>
            <a:xfrm>
              <a:off x="4162514" y="3538331"/>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5" name="pt65"/>
            <p:cNvSpPr/>
            <p:nvPr/>
          </p:nvSpPr>
          <p:spPr>
            <a:xfrm>
              <a:off x="4413133" y="3538331"/>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6" name="pt66"/>
            <p:cNvSpPr/>
            <p:nvPr/>
          </p:nvSpPr>
          <p:spPr>
            <a:xfrm>
              <a:off x="4663752" y="3498644"/>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7" name="pt67"/>
            <p:cNvSpPr/>
            <p:nvPr/>
          </p:nvSpPr>
          <p:spPr>
            <a:xfrm>
              <a:off x="4914371" y="3419270"/>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8" name="pt68"/>
            <p:cNvSpPr/>
            <p:nvPr/>
          </p:nvSpPr>
          <p:spPr>
            <a:xfrm>
              <a:off x="5164990" y="3379583"/>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9" name="pt69"/>
            <p:cNvSpPr/>
            <p:nvPr/>
          </p:nvSpPr>
          <p:spPr>
            <a:xfrm>
              <a:off x="5415609" y="3220835"/>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0" name="pt70"/>
            <p:cNvSpPr/>
            <p:nvPr/>
          </p:nvSpPr>
          <p:spPr>
            <a:xfrm>
              <a:off x="5666228" y="318114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1" name="pt71"/>
            <p:cNvSpPr/>
            <p:nvPr/>
          </p:nvSpPr>
          <p:spPr>
            <a:xfrm>
              <a:off x="5916847" y="318114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2" name="pt72"/>
            <p:cNvSpPr/>
            <p:nvPr/>
          </p:nvSpPr>
          <p:spPr>
            <a:xfrm>
              <a:off x="6167466" y="3260522"/>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3" name="pt73"/>
            <p:cNvSpPr/>
            <p:nvPr/>
          </p:nvSpPr>
          <p:spPr>
            <a:xfrm>
              <a:off x="6418085" y="3101775"/>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4" name="pt74"/>
            <p:cNvSpPr/>
            <p:nvPr/>
          </p:nvSpPr>
          <p:spPr>
            <a:xfrm>
              <a:off x="6668704" y="2903340"/>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5" name="pt75"/>
            <p:cNvSpPr/>
            <p:nvPr/>
          </p:nvSpPr>
          <p:spPr>
            <a:xfrm>
              <a:off x="6919323" y="2903340"/>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6" name="pt76"/>
            <p:cNvSpPr/>
            <p:nvPr/>
          </p:nvSpPr>
          <p:spPr>
            <a:xfrm>
              <a:off x="7169942" y="278427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7" name="pt77"/>
            <p:cNvSpPr/>
            <p:nvPr/>
          </p:nvSpPr>
          <p:spPr>
            <a:xfrm>
              <a:off x="7420561" y="278427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8" name="pl78"/>
            <p:cNvSpPr/>
            <p:nvPr/>
          </p:nvSpPr>
          <p:spPr>
            <a:xfrm>
              <a:off x="7459502" y="1715559"/>
              <a:ext cx="965867" cy="451949"/>
            </a:xfrm>
            <a:custGeom>
              <a:avLst/>
              <a:pathLst>
                <a:path w="965867" h="451949">
                  <a:moveTo>
                    <a:pt x="965867" y="0"/>
                  </a:moveTo>
                  <a:lnTo>
                    <a:pt x="0" y="451949"/>
                  </a:lnTo>
                </a:path>
              </a:pathLst>
            </a:custGeom>
          </p:spPr>
          <p:txBody>
            <a:bodyPr/>
            <a:lstStyle/>
            <a:p/>
          </p:txBody>
        </p:sp>
        <p:sp>
          <p:nvSpPr>
            <p:cNvPr id="79" name="pl79"/>
            <p:cNvSpPr/>
            <p:nvPr/>
          </p:nvSpPr>
          <p:spPr>
            <a:xfrm>
              <a:off x="7461781" y="1970149"/>
              <a:ext cx="794881" cy="238727"/>
            </a:xfrm>
            <a:custGeom>
              <a:avLst/>
              <a:pathLst>
                <a:path w="794881" h="238727">
                  <a:moveTo>
                    <a:pt x="794881" y="0"/>
                  </a:moveTo>
                  <a:lnTo>
                    <a:pt x="0" y="238727"/>
                  </a:lnTo>
                </a:path>
              </a:pathLst>
            </a:custGeom>
          </p:spPr>
          <p:txBody>
            <a:bodyPr/>
            <a:lstStyle/>
            <a:p/>
          </p:txBody>
        </p:sp>
        <p:sp>
          <p:nvSpPr>
            <p:cNvPr id="80" name="pl80"/>
            <p:cNvSpPr/>
            <p:nvPr/>
          </p:nvSpPr>
          <p:spPr>
            <a:xfrm>
              <a:off x="7464244" y="2214033"/>
              <a:ext cx="828537" cy="10228"/>
            </a:xfrm>
            <a:custGeom>
              <a:avLst/>
              <a:pathLst>
                <a:path w="828537" h="10228">
                  <a:moveTo>
                    <a:pt x="828537" y="10228"/>
                  </a:moveTo>
                  <a:lnTo>
                    <a:pt x="0" y="0"/>
                  </a:lnTo>
                </a:path>
              </a:pathLst>
            </a:custGeom>
          </p:spPr>
          <p:txBody>
            <a:bodyPr/>
            <a:lstStyle/>
            <a:p/>
          </p:txBody>
        </p:sp>
        <p:sp>
          <p:nvSpPr>
            <p:cNvPr id="81" name="pl81"/>
            <p:cNvSpPr/>
            <p:nvPr/>
          </p:nvSpPr>
          <p:spPr>
            <a:xfrm>
              <a:off x="7459324" y="2260197"/>
              <a:ext cx="984150" cy="473778"/>
            </a:xfrm>
            <a:custGeom>
              <a:avLst/>
              <a:pathLst>
                <a:path w="984150" h="473778">
                  <a:moveTo>
                    <a:pt x="984150" y="473778"/>
                  </a:moveTo>
                  <a:lnTo>
                    <a:pt x="0" y="0"/>
                  </a:lnTo>
                </a:path>
              </a:pathLst>
            </a:custGeom>
          </p:spPr>
          <p:txBody>
            <a:bodyPr/>
            <a:lstStyle/>
            <a:p/>
          </p:txBody>
        </p:sp>
        <p:sp>
          <p:nvSpPr>
            <p:cNvPr id="82" name="pl82"/>
            <p:cNvSpPr/>
            <p:nvPr/>
          </p:nvSpPr>
          <p:spPr>
            <a:xfrm>
              <a:off x="7462488" y="2257689"/>
              <a:ext cx="896587" cy="220294"/>
            </a:xfrm>
            <a:custGeom>
              <a:avLst/>
              <a:pathLst>
                <a:path w="896587" h="220294">
                  <a:moveTo>
                    <a:pt x="896587" y="220294"/>
                  </a:moveTo>
                  <a:lnTo>
                    <a:pt x="0" y="0"/>
                  </a:lnTo>
                </a:path>
              </a:pathLst>
            </a:custGeom>
          </p:spPr>
          <p:txBody>
            <a:bodyPr/>
            <a:lstStyle/>
            <a:p/>
          </p:txBody>
        </p:sp>
        <p:sp>
          <p:nvSpPr>
            <p:cNvPr id="83" name="pl83"/>
            <p:cNvSpPr/>
            <p:nvPr/>
          </p:nvSpPr>
          <p:spPr>
            <a:xfrm>
              <a:off x="7458433" y="2459113"/>
              <a:ext cx="972971" cy="536282"/>
            </a:xfrm>
            <a:custGeom>
              <a:avLst/>
              <a:pathLst>
                <a:path w="972971" h="536282">
                  <a:moveTo>
                    <a:pt x="972971" y="536282"/>
                  </a:moveTo>
                  <a:lnTo>
                    <a:pt x="0" y="0"/>
                  </a:lnTo>
                </a:path>
              </a:pathLst>
            </a:custGeom>
          </p:spPr>
          <p:txBody>
            <a:bodyPr/>
            <a:lstStyle/>
            <a:p/>
          </p:txBody>
        </p:sp>
        <p:sp>
          <p:nvSpPr>
            <p:cNvPr id="84" name="pl84"/>
            <p:cNvSpPr/>
            <p:nvPr/>
          </p:nvSpPr>
          <p:spPr>
            <a:xfrm>
              <a:off x="7452982" y="2461036"/>
              <a:ext cx="327735" cy="393303"/>
            </a:xfrm>
            <a:custGeom>
              <a:avLst/>
              <a:pathLst>
                <a:path w="327735" h="393303">
                  <a:moveTo>
                    <a:pt x="327735" y="393303"/>
                  </a:moveTo>
                  <a:lnTo>
                    <a:pt x="0" y="0"/>
                  </a:lnTo>
                </a:path>
              </a:pathLst>
            </a:custGeom>
          </p:spPr>
          <p:txBody>
            <a:bodyPr/>
            <a:lstStyle/>
            <a:p/>
          </p:txBody>
        </p:sp>
        <p:sp>
          <p:nvSpPr>
            <p:cNvPr id="85" name="pl85"/>
            <p:cNvSpPr/>
            <p:nvPr/>
          </p:nvSpPr>
          <p:spPr>
            <a:xfrm>
              <a:off x="7459826" y="2815511"/>
              <a:ext cx="995626" cy="441736"/>
            </a:xfrm>
            <a:custGeom>
              <a:avLst/>
              <a:pathLst>
                <a:path w="995626" h="441736">
                  <a:moveTo>
                    <a:pt x="995626" y="441736"/>
                  </a:moveTo>
                  <a:lnTo>
                    <a:pt x="0" y="0"/>
                  </a:lnTo>
                </a:path>
              </a:pathLst>
            </a:custGeom>
          </p:spPr>
          <p:txBody>
            <a:bodyPr/>
            <a:lstStyle/>
            <a:p/>
          </p:txBody>
        </p:sp>
        <p:sp>
          <p:nvSpPr>
            <p:cNvPr id="86" name="pl86"/>
            <p:cNvSpPr/>
            <p:nvPr/>
          </p:nvSpPr>
          <p:spPr>
            <a:xfrm>
              <a:off x="7462757" y="3289230"/>
              <a:ext cx="1034849" cy="231234"/>
            </a:xfrm>
            <a:custGeom>
              <a:avLst/>
              <a:pathLst>
                <a:path w="1034849" h="231234">
                  <a:moveTo>
                    <a:pt x="1034849" y="231234"/>
                  </a:moveTo>
                  <a:lnTo>
                    <a:pt x="0" y="0"/>
                  </a:lnTo>
                </a:path>
              </a:pathLst>
            </a:custGeom>
          </p:spPr>
          <p:txBody>
            <a:bodyPr/>
            <a:lstStyle/>
            <a:p/>
          </p:txBody>
        </p:sp>
        <p:sp>
          <p:nvSpPr>
            <p:cNvPr id="87" name="pl87"/>
            <p:cNvSpPr/>
            <p:nvPr/>
          </p:nvSpPr>
          <p:spPr>
            <a:xfrm>
              <a:off x="7464249" y="3801327"/>
              <a:ext cx="792413" cy="2021"/>
            </a:xfrm>
            <a:custGeom>
              <a:avLst/>
              <a:pathLst>
                <a:path w="792413" h="2021">
                  <a:moveTo>
                    <a:pt x="792413" y="2021"/>
                  </a:moveTo>
                  <a:lnTo>
                    <a:pt x="0" y="0"/>
                  </a:lnTo>
                </a:path>
              </a:pathLst>
            </a:custGeom>
          </p:spPr>
          <p:txBody>
            <a:bodyPr/>
            <a:lstStyle/>
            <a:p/>
          </p:txBody>
        </p:sp>
        <p:sp>
          <p:nvSpPr>
            <p:cNvPr id="88" name="pl88"/>
            <p:cNvSpPr/>
            <p:nvPr/>
          </p:nvSpPr>
          <p:spPr>
            <a:xfrm>
              <a:off x="7464249" y="4198147"/>
              <a:ext cx="738189" cy="1"/>
            </a:xfrm>
            <a:custGeom>
              <a:avLst/>
              <a:pathLst>
                <a:path w="738189" h="1">
                  <a:moveTo>
                    <a:pt x="738189" y="0"/>
                  </a:moveTo>
                  <a:lnTo>
                    <a:pt x="0" y="1"/>
                  </a:lnTo>
                </a:path>
              </a:pathLst>
            </a:custGeom>
          </p:spPr>
          <p:txBody>
            <a:bodyPr/>
            <a:lstStyle/>
            <a:p/>
          </p:txBody>
        </p:sp>
        <p:sp>
          <p:nvSpPr>
            <p:cNvPr id="89" name="pl89"/>
            <p:cNvSpPr/>
            <p:nvPr/>
          </p:nvSpPr>
          <p:spPr>
            <a:xfrm>
              <a:off x="7464249" y="4555331"/>
              <a:ext cx="918966" cy="2"/>
            </a:xfrm>
            <a:custGeom>
              <a:avLst/>
              <a:pathLst>
                <a:path w="918966" h="2">
                  <a:moveTo>
                    <a:pt x="918966" y="2"/>
                  </a:moveTo>
                  <a:lnTo>
                    <a:pt x="0" y="0"/>
                  </a:lnTo>
                </a:path>
              </a:pathLst>
            </a:custGeom>
          </p:spPr>
          <p:txBody>
            <a:bodyPr/>
            <a:lstStyle/>
            <a:p/>
          </p:txBody>
        </p:sp>
        <p:sp>
          <p:nvSpPr>
            <p:cNvPr id="90" name="pg90"/>
            <p:cNvSpPr/>
            <p:nvPr/>
          </p:nvSpPr>
          <p:spPr>
            <a:xfrm>
              <a:off x="8356789" y="1624529"/>
              <a:ext cx="603321" cy="169072"/>
            </a:xfrm>
            <a:custGeom>
              <a:avLst/>
              <a:pathLst>
                <a:path w="603321" h="169072">
                  <a:moveTo>
                    <a:pt x="27431" y="169072"/>
                  </a:moveTo>
                  <a:lnTo>
                    <a:pt x="575889" y="169072"/>
                  </a:lnTo>
                  <a:lnTo>
                    <a:pt x="574784" y="169050"/>
                  </a:lnTo>
                  <a:lnTo>
                    <a:pt x="579195" y="168872"/>
                  </a:lnTo>
                  <a:lnTo>
                    <a:pt x="583521" y="167989"/>
                  </a:lnTo>
                  <a:lnTo>
                    <a:pt x="587649" y="166424"/>
                  </a:lnTo>
                  <a:lnTo>
                    <a:pt x="591472" y="164216"/>
                  </a:lnTo>
                  <a:lnTo>
                    <a:pt x="594891" y="161424"/>
                  </a:lnTo>
                  <a:lnTo>
                    <a:pt x="597819" y="158120"/>
                  </a:lnTo>
                  <a:lnTo>
                    <a:pt x="600178" y="154388"/>
                  </a:lnTo>
                  <a:lnTo>
                    <a:pt x="601909" y="150327"/>
                  </a:lnTo>
                  <a:lnTo>
                    <a:pt x="602965" y="146040"/>
                  </a:lnTo>
                  <a:lnTo>
                    <a:pt x="603321" y="141640"/>
                  </a:lnTo>
                  <a:lnTo>
                    <a:pt x="603321" y="27431"/>
                  </a:lnTo>
                  <a:lnTo>
                    <a:pt x="602965" y="23031"/>
                  </a:lnTo>
                  <a:lnTo>
                    <a:pt x="601909" y="18745"/>
                  </a:lnTo>
                  <a:lnTo>
                    <a:pt x="600178" y="14683"/>
                  </a:lnTo>
                  <a:lnTo>
                    <a:pt x="597819" y="10952"/>
                  </a:lnTo>
                  <a:lnTo>
                    <a:pt x="594891" y="7647"/>
                  </a:lnTo>
                  <a:lnTo>
                    <a:pt x="591472" y="4855"/>
                  </a:lnTo>
                  <a:lnTo>
                    <a:pt x="587649" y="2648"/>
                  </a:lnTo>
                  <a:lnTo>
                    <a:pt x="583521" y="1083"/>
                  </a:lnTo>
                  <a:lnTo>
                    <a:pt x="579195" y="200"/>
                  </a:lnTo>
                  <a:lnTo>
                    <a:pt x="575889"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E31A1C">
                  <a:alpha val="100000"/>
                </a:srgbClr>
              </a:solidFill>
              <a:prstDash val="solid"/>
              <a:round/>
            </a:ln>
          </p:spPr>
          <p:txBody>
            <a:bodyPr/>
            <a:lstStyle/>
            <a:p/>
          </p:txBody>
        </p:sp>
        <p:sp>
          <p:nvSpPr>
            <p:cNvPr id="91" name="tx91"/>
            <p:cNvSpPr/>
            <p:nvPr/>
          </p:nvSpPr>
          <p:spPr>
            <a:xfrm>
              <a:off x="8379649" y="1670249"/>
              <a:ext cx="51188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E31A1C">
                      <a:alpha val="100000"/>
                    </a:srgbClr>
                  </a:solidFill>
                  <a:latin typeface="Arial"/>
                  <a:cs typeface="Arial"/>
                </a:rPr>
                <a:t>IPV1: 90%</a:t>
              </a:r>
            </a:p>
          </p:txBody>
        </p:sp>
        <p:sp>
          <p:nvSpPr>
            <p:cNvPr id="92" name="pg92"/>
            <p:cNvSpPr/>
            <p:nvPr/>
          </p:nvSpPr>
          <p:spPr>
            <a:xfrm>
              <a:off x="8188083" y="1879344"/>
              <a:ext cx="772027" cy="169072"/>
            </a:xfrm>
            <a:custGeom>
              <a:avLst/>
              <a:pathLst>
                <a:path w="772027" h="169072">
                  <a:moveTo>
                    <a:pt x="27431" y="169072"/>
                  </a:moveTo>
                  <a:lnTo>
                    <a:pt x="744595" y="169072"/>
                  </a:lnTo>
                  <a:lnTo>
                    <a:pt x="743491" y="169050"/>
                  </a:lnTo>
                  <a:lnTo>
                    <a:pt x="747902" y="168872"/>
                  </a:lnTo>
                  <a:lnTo>
                    <a:pt x="752227" y="167989"/>
                  </a:lnTo>
                  <a:lnTo>
                    <a:pt x="756355" y="166424"/>
                  </a:lnTo>
                  <a:lnTo>
                    <a:pt x="760179" y="164216"/>
                  </a:lnTo>
                  <a:lnTo>
                    <a:pt x="763598" y="161424"/>
                  </a:lnTo>
                  <a:lnTo>
                    <a:pt x="766526" y="158120"/>
                  </a:lnTo>
                  <a:lnTo>
                    <a:pt x="768885" y="154388"/>
                  </a:lnTo>
                  <a:lnTo>
                    <a:pt x="770616" y="150327"/>
                  </a:lnTo>
                  <a:lnTo>
                    <a:pt x="771672" y="146040"/>
                  </a:lnTo>
                  <a:lnTo>
                    <a:pt x="772027" y="141640"/>
                  </a:lnTo>
                  <a:lnTo>
                    <a:pt x="772027" y="27431"/>
                  </a:lnTo>
                  <a:lnTo>
                    <a:pt x="771672" y="23031"/>
                  </a:lnTo>
                  <a:lnTo>
                    <a:pt x="770616" y="18745"/>
                  </a:lnTo>
                  <a:lnTo>
                    <a:pt x="768885" y="14683"/>
                  </a:lnTo>
                  <a:lnTo>
                    <a:pt x="766526" y="10952"/>
                  </a:lnTo>
                  <a:lnTo>
                    <a:pt x="763598" y="7647"/>
                  </a:lnTo>
                  <a:lnTo>
                    <a:pt x="760179" y="4855"/>
                  </a:lnTo>
                  <a:lnTo>
                    <a:pt x="756355" y="2648"/>
                  </a:lnTo>
                  <a:lnTo>
                    <a:pt x="752227" y="1083"/>
                  </a:lnTo>
                  <a:lnTo>
                    <a:pt x="747902" y="200"/>
                  </a:lnTo>
                  <a:lnTo>
                    <a:pt x="744595"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FFC20E">
                  <a:alpha val="100000"/>
                </a:srgbClr>
              </a:solidFill>
              <a:prstDash val="solid"/>
              <a:round/>
            </a:ln>
          </p:spPr>
          <p:txBody>
            <a:bodyPr/>
            <a:lstStyle/>
            <a:p/>
          </p:txBody>
        </p:sp>
        <p:sp>
          <p:nvSpPr>
            <p:cNvPr id="93" name="tx93"/>
            <p:cNvSpPr/>
            <p:nvPr/>
          </p:nvSpPr>
          <p:spPr>
            <a:xfrm>
              <a:off x="8210943" y="1925064"/>
              <a:ext cx="68058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C20E">
                      <a:alpha val="100000"/>
                    </a:srgbClr>
                  </a:solidFill>
                  <a:latin typeface="Arial"/>
                  <a:cs typeface="Arial"/>
                </a:rPr>
                <a:t>Measles: 89%</a:t>
              </a:r>
            </a:p>
          </p:txBody>
        </p:sp>
        <p:sp>
          <p:nvSpPr>
            <p:cNvPr id="94" name="pg94"/>
            <p:cNvSpPr/>
            <p:nvPr/>
          </p:nvSpPr>
          <p:spPr>
            <a:xfrm>
              <a:off x="8224201" y="2139728"/>
              <a:ext cx="735909" cy="169072"/>
            </a:xfrm>
            <a:custGeom>
              <a:avLst/>
              <a:pathLst>
                <a:path w="735909" h="169072">
                  <a:moveTo>
                    <a:pt x="27431" y="169072"/>
                  </a:moveTo>
                  <a:lnTo>
                    <a:pt x="708477" y="169072"/>
                  </a:lnTo>
                  <a:lnTo>
                    <a:pt x="707372" y="169050"/>
                  </a:lnTo>
                  <a:lnTo>
                    <a:pt x="711783" y="168872"/>
                  </a:lnTo>
                  <a:lnTo>
                    <a:pt x="716109" y="167989"/>
                  </a:lnTo>
                  <a:lnTo>
                    <a:pt x="720237" y="166424"/>
                  </a:lnTo>
                  <a:lnTo>
                    <a:pt x="724060" y="164216"/>
                  </a:lnTo>
                  <a:lnTo>
                    <a:pt x="727479" y="161424"/>
                  </a:lnTo>
                  <a:lnTo>
                    <a:pt x="730407" y="158120"/>
                  </a:lnTo>
                  <a:lnTo>
                    <a:pt x="732766" y="154388"/>
                  </a:lnTo>
                  <a:lnTo>
                    <a:pt x="734497" y="150327"/>
                  </a:lnTo>
                  <a:lnTo>
                    <a:pt x="735553" y="146040"/>
                  </a:lnTo>
                  <a:lnTo>
                    <a:pt x="735909" y="141640"/>
                  </a:lnTo>
                  <a:lnTo>
                    <a:pt x="735909" y="27431"/>
                  </a:lnTo>
                  <a:lnTo>
                    <a:pt x="735553" y="23031"/>
                  </a:lnTo>
                  <a:lnTo>
                    <a:pt x="734497" y="18745"/>
                  </a:lnTo>
                  <a:lnTo>
                    <a:pt x="732766" y="14683"/>
                  </a:lnTo>
                  <a:lnTo>
                    <a:pt x="730407" y="10952"/>
                  </a:lnTo>
                  <a:lnTo>
                    <a:pt x="727479" y="7647"/>
                  </a:lnTo>
                  <a:lnTo>
                    <a:pt x="724060" y="4855"/>
                  </a:lnTo>
                  <a:lnTo>
                    <a:pt x="720237" y="2648"/>
                  </a:lnTo>
                  <a:lnTo>
                    <a:pt x="716109" y="1083"/>
                  </a:lnTo>
                  <a:lnTo>
                    <a:pt x="711783" y="200"/>
                  </a:lnTo>
                  <a:lnTo>
                    <a:pt x="708477"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FB9A99">
                  <a:alpha val="100000"/>
                </a:srgbClr>
              </a:solidFill>
              <a:prstDash val="solid"/>
              <a:round/>
            </a:ln>
          </p:spPr>
          <p:txBody>
            <a:bodyPr/>
            <a:lstStyle/>
            <a:p/>
          </p:txBody>
        </p:sp>
        <p:sp>
          <p:nvSpPr>
            <p:cNvPr id="95" name="tx95"/>
            <p:cNvSpPr/>
            <p:nvPr/>
          </p:nvSpPr>
          <p:spPr>
            <a:xfrm>
              <a:off x="8247061" y="2185448"/>
              <a:ext cx="64446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B9A99">
                      <a:alpha val="100000"/>
                    </a:srgbClr>
                  </a:solidFill>
                  <a:latin typeface="Arial"/>
                  <a:cs typeface="Arial"/>
                </a:rPr>
                <a:t>Rubella: 89%</a:t>
              </a:r>
            </a:p>
          </p:txBody>
        </p:sp>
        <p:sp>
          <p:nvSpPr>
            <p:cNvPr id="96" name="pg96"/>
            <p:cNvSpPr/>
            <p:nvPr/>
          </p:nvSpPr>
          <p:spPr>
            <a:xfrm>
              <a:off x="8374894" y="2655857"/>
              <a:ext cx="585216" cy="169072"/>
            </a:xfrm>
            <a:custGeom>
              <a:avLst/>
              <a:pathLst>
                <a:path w="585216" h="169072">
                  <a:moveTo>
                    <a:pt x="27431" y="169072"/>
                  </a:moveTo>
                  <a:lnTo>
                    <a:pt x="557784" y="169072"/>
                  </a:lnTo>
                  <a:lnTo>
                    <a:pt x="556679" y="169050"/>
                  </a:lnTo>
                  <a:lnTo>
                    <a:pt x="561090" y="168872"/>
                  </a:lnTo>
                  <a:lnTo>
                    <a:pt x="565416" y="167989"/>
                  </a:lnTo>
                  <a:lnTo>
                    <a:pt x="569543" y="166424"/>
                  </a:lnTo>
                  <a:lnTo>
                    <a:pt x="573367" y="164216"/>
                  </a:lnTo>
                  <a:lnTo>
                    <a:pt x="576786" y="161424"/>
                  </a:lnTo>
                  <a:lnTo>
                    <a:pt x="579714" y="158120"/>
                  </a:lnTo>
                  <a:lnTo>
                    <a:pt x="582073" y="154388"/>
                  </a:lnTo>
                  <a:lnTo>
                    <a:pt x="583804" y="150327"/>
                  </a:lnTo>
                  <a:lnTo>
                    <a:pt x="584860" y="146040"/>
                  </a:lnTo>
                  <a:lnTo>
                    <a:pt x="585216" y="141640"/>
                  </a:lnTo>
                  <a:lnTo>
                    <a:pt x="585216" y="27431"/>
                  </a:lnTo>
                  <a:lnTo>
                    <a:pt x="584860" y="23031"/>
                  </a:lnTo>
                  <a:lnTo>
                    <a:pt x="583804" y="18745"/>
                  </a:lnTo>
                  <a:lnTo>
                    <a:pt x="582073" y="14683"/>
                  </a:lnTo>
                  <a:lnTo>
                    <a:pt x="579714" y="10952"/>
                  </a:lnTo>
                  <a:lnTo>
                    <a:pt x="576786" y="7647"/>
                  </a:lnTo>
                  <a:lnTo>
                    <a:pt x="573367" y="4855"/>
                  </a:lnTo>
                  <a:lnTo>
                    <a:pt x="569543" y="2648"/>
                  </a:lnTo>
                  <a:lnTo>
                    <a:pt x="565416" y="1083"/>
                  </a:lnTo>
                  <a:lnTo>
                    <a:pt x="561090" y="200"/>
                  </a:lnTo>
                  <a:lnTo>
                    <a:pt x="557784"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1C86EE">
                  <a:alpha val="100000"/>
                </a:srgbClr>
              </a:solidFill>
              <a:prstDash val="solid"/>
              <a:round/>
            </a:ln>
          </p:spPr>
          <p:txBody>
            <a:bodyPr/>
            <a:lstStyle/>
            <a:p/>
          </p:txBody>
        </p:sp>
        <p:sp>
          <p:nvSpPr>
            <p:cNvPr id="97" name="tx97"/>
            <p:cNvSpPr/>
            <p:nvPr/>
          </p:nvSpPr>
          <p:spPr>
            <a:xfrm>
              <a:off x="8397754" y="2701577"/>
              <a:ext cx="49377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1C86EE">
                      <a:alpha val="100000"/>
                    </a:srgbClr>
                  </a:solidFill>
                  <a:latin typeface="Arial"/>
                  <a:cs typeface="Arial"/>
                </a:rPr>
                <a:t>DTP: 88%</a:t>
              </a:r>
            </a:p>
          </p:txBody>
        </p:sp>
        <p:sp>
          <p:nvSpPr>
            <p:cNvPr id="98" name="pg98"/>
            <p:cNvSpPr/>
            <p:nvPr/>
          </p:nvSpPr>
          <p:spPr>
            <a:xfrm>
              <a:off x="8290495" y="2398272"/>
              <a:ext cx="669615" cy="169072"/>
            </a:xfrm>
            <a:custGeom>
              <a:avLst/>
              <a:pathLst>
                <a:path w="669615" h="169072">
                  <a:moveTo>
                    <a:pt x="27431" y="169072"/>
                  </a:moveTo>
                  <a:lnTo>
                    <a:pt x="642183" y="169072"/>
                  </a:lnTo>
                  <a:lnTo>
                    <a:pt x="641078" y="169050"/>
                  </a:lnTo>
                  <a:lnTo>
                    <a:pt x="645489" y="168872"/>
                  </a:lnTo>
                  <a:lnTo>
                    <a:pt x="649815" y="167989"/>
                  </a:lnTo>
                  <a:lnTo>
                    <a:pt x="653943" y="166424"/>
                  </a:lnTo>
                  <a:lnTo>
                    <a:pt x="657766" y="164216"/>
                  </a:lnTo>
                  <a:lnTo>
                    <a:pt x="661185" y="161424"/>
                  </a:lnTo>
                  <a:lnTo>
                    <a:pt x="664113" y="158120"/>
                  </a:lnTo>
                  <a:lnTo>
                    <a:pt x="666472" y="154388"/>
                  </a:lnTo>
                  <a:lnTo>
                    <a:pt x="668203" y="150327"/>
                  </a:lnTo>
                  <a:lnTo>
                    <a:pt x="669259" y="146040"/>
                  </a:lnTo>
                  <a:lnTo>
                    <a:pt x="669615" y="141640"/>
                  </a:lnTo>
                  <a:lnTo>
                    <a:pt x="669615" y="27431"/>
                  </a:lnTo>
                  <a:lnTo>
                    <a:pt x="669259" y="23031"/>
                  </a:lnTo>
                  <a:lnTo>
                    <a:pt x="668203" y="18745"/>
                  </a:lnTo>
                  <a:lnTo>
                    <a:pt x="666472" y="14683"/>
                  </a:lnTo>
                  <a:lnTo>
                    <a:pt x="664113" y="10952"/>
                  </a:lnTo>
                  <a:lnTo>
                    <a:pt x="661185" y="7647"/>
                  </a:lnTo>
                  <a:lnTo>
                    <a:pt x="657766" y="4855"/>
                  </a:lnTo>
                  <a:lnTo>
                    <a:pt x="653943" y="2648"/>
                  </a:lnTo>
                  <a:lnTo>
                    <a:pt x="649815" y="1083"/>
                  </a:lnTo>
                  <a:lnTo>
                    <a:pt x="645489" y="200"/>
                  </a:lnTo>
                  <a:lnTo>
                    <a:pt x="642183"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80BD41">
                  <a:alpha val="100000"/>
                </a:srgbClr>
              </a:solidFill>
              <a:prstDash val="solid"/>
              <a:round/>
            </a:ln>
          </p:spPr>
          <p:txBody>
            <a:bodyPr/>
            <a:lstStyle/>
            <a:p/>
          </p:txBody>
        </p:sp>
        <p:sp>
          <p:nvSpPr>
            <p:cNvPr id="99" name="tx99"/>
            <p:cNvSpPr/>
            <p:nvPr/>
          </p:nvSpPr>
          <p:spPr>
            <a:xfrm>
              <a:off x="8313355" y="2443992"/>
              <a:ext cx="57817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80BD41">
                      <a:alpha val="100000"/>
                    </a:srgbClr>
                  </a:solidFill>
                  <a:latin typeface="Arial"/>
                  <a:cs typeface="Arial"/>
                </a:rPr>
                <a:t>Hep B: 88%</a:t>
              </a:r>
            </a:p>
          </p:txBody>
        </p:sp>
        <p:sp>
          <p:nvSpPr>
            <p:cNvPr id="100" name="pg100"/>
            <p:cNvSpPr/>
            <p:nvPr/>
          </p:nvSpPr>
          <p:spPr>
            <a:xfrm>
              <a:off x="8362824" y="2917444"/>
              <a:ext cx="597286" cy="169072"/>
            </a:xfrm>
            <a:custGeom>
              <a:avLst/>
              <a:pathLst>
                <a:path w="597286" h="169072">
                  <a:moveTo>
                    <a:pt x="27431" y="169072"/>
                  </a:moveTo>
                  <a:lnTo>
                    <a:pt x="569854" y="169072"/>
                  </a:lnTo>
                  <a:lnTo>
                    <a:pt x="568749" y="169050"/>
                  </a:lnTo>
                  <a:lnTo>
                    <a:pt x="573160" y="168872"/>
                  </a:lnTo>
                  <a:lnTo>
                    <a:pt x="577486" y="167989"/>
                  </a:lnTo>
                  <a:lnTo>
                    <a:pt x="581613" y="166424"/>
                  </a:lnTo>
                  <a:lnTo>
                    <a:pt x="585437" y="164216"/>
                  </a:lnTo>
                  <a:lnTo>
                    <a:pt x="588856" y="161424"/>
                  </a:lnTo>
                  <a:lnTo>
                    <a:pt x="591784" y="158120"/>
                  </a:lnTo>
                  <a:lnTo>
                    <a:pt x="594143" y="154388"/>
                  </a:lnTo>
                  <a:lnTo>
                    <a:pt x="595874" y="150327"/>
                  </a:lnTo>
                  <a:lnTo>
                    <a:pt x="596930" y="146040"/>
                  </a:lnTo>
                  <a:lnTo>
                    <a:pt x="597286" y="141640"/>
                  </a:lnTo>
                  <a:lnTo>
                    <a:pt x="597286" y="27431"/>
                  </a:lnTo>
                  <a:lnTo>
                    <a:pt x="596930" y="23031"/>
                  </a:lnTo>
                  <a:lnTo>
                    <a:pt x="595874" y="18745"/>
                  </a:lnTo>
                  <a:lnTo>
                    <a:pt x="594143" y="14683"/>
                  </a:lnTo>
                  <a:lnTo>
                    <a:pt x="591784" y="10952"/>
                  </a:lnTo>
                  <a:lnTo>
                    <a:pt x="588856" y="7647"/>
                  </a:lnTo>
                  <a:lnTo>
                    <a:pt x="585437" y="4855"/>
                  </a:lnTo>
                  <a:lnTo>
                    <a:pt x="581613" y="2648"/>
                  </a:lnTo>
                  <a:lnTo>
                    <a:pt x="577486" y="1083"/>
                  </a:lnTo>
                  <a:lnTo>
                    <a:pt x="573160" y="200"/>
                  </a:lnTo>
                  <a:lnTo>
                    <a:pt x="569854"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FF7F00">
                  <a:alpha val="100000"/>
                </a:srgbClr>
              </a:solidFill>
              <a:prstDash val="solid"/>
              <a:round/>
            </a:ln>
          </p:spPr>
          <p:txBody>
            <a:bodyPr/>
            <a:lstStyle/>
            <a:p/>
          </p:txBody>
        </p:sp>
        <p:sp>
          <p:nvSpPr>
            <p:cNvPr id="101" name="tx101"/>
            <p:cNvSpPr/>
            <p:nvPr/>
          </p:nvSpPr>
          <p:spPr>
            <a:xfrm>
              <a:off x="8385684" y="2963164"/>
              <a:ext cx="50584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7F00">
                      <a:alpha val="100000"/>
                    </a:srgbClr>
                  </a:solidFill>
                  <a:latin typeface="Arial"/>
                  <a:cs typeface="Arial"/>
                </a:rPr>
                <a:t>IPVc: 83%</a:t>
              </a:r>
            </a:p>
          </p:txBody>
        </p:sp>
        <p:sp>
          <p:nvSpPr>
            <p:cNvPr id="102" name="pg102"/>
            <p:cNvSpPr/>
            <p:nvPr/>
          </p:nvSpPr>
          <p:spPr>
            <a:xfrm>
              <a:off x="7712137" y="2784061"/>
              <a:ext cx="1247973" cy="169072"/>
            </a:xfrm>
            <a:custGeom>
              <a:avLst/>
              <a:pathLst>
                <a:path w="1247973" h="169072">
                  <a:moveTo>
                    <a:pt x="27431" y="169072"/>
                  </a:moveTo>
                  <a:lnTo>
                    <a:pt x="1220541" y="169072"/>
                  </a:lnTo>
                  <a:lnTo>
                    <a:pt x="1219436" y="169050"/>
                  </a:lnTo>
                  <a:lnTo>
                    <a:pt x="1223847" y="168872"/>
                  </a:lnTo>
                  <a:lnTo>
                    <a:pt x="1228173" y="167989"/>
                  </a:lnTo>
                  <a:lnTo>
                    <a:pt x="1232301" y="166424"/>
                  </a:lnTo>
                  <a:lnTo>
                    <a:pt x="1236124" y="164216"/>
                  </a:lnTo>
                  <a:lnTo>
                    <a:pt x="1239543" y="161424"/>
                  </a:lnTo>
                  <a:lnTo>
                    <a:pt x="1242471" y="158120"/>
                  </a:lnTo>
                  <a:lnTo>
                    <a:pt x="1244830" y="154388"/>
                  </a:lnTo>
                  <a:lnTo>
                    <a:pt x="1246561" y="150327"/>
                  </a:lnTo>
                  <a:lnTo>
                    <a:pt x="1247617" y="146040"/>
                  </a:lnTo>
                  <a:lnTo>
                    <a:pt x="1247973" y="141640"/>
                  </a:lnTo>
                  <a:lnTo>
                    <a:pt x="1247973" y="27431"/>
                  </a:lnTo>
                  <a:lnTo>
                    <a:pt x="1247617" y="23031"/>
                  </a:lnTo>
                  <a:lnTo>
                    <a:pt x="1246561" y="18745"/>
                  </a:lnTo>
                  <a:lnTo>
                    <a:pt x="1244830" y="14683"/>
                  </a:lnTo>
                  <a:lnTo>
                    <a:pt x="1242471" y="10952"/>
                  </a:lnTo>
                  <a:lnTo>
                    <a:pt x="1239543" y="7647"/>
                  </a:lnTo>
                  <a:lnTo>
                    <a:pt x="1236124" y="4855"/>
                  </a:lnTo>
                  <a:lnTo>
                    <a:pt x="1232301" y="2648"/>
                  </a:lnTo>
                  <a:lnTo>
                    <a:pt x="1228173" y="1083"/>
                  </a:lnTo>
                  <a:lnTo>
                    <a:pt x="1223847" y="200"/>
                  </a:lnTo>
                  <a:lnTo>
                    <a:pt x="1220541"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008B00">
                  <a:alpha val="100000"/>
                </a:srgbClr>
              </a:solidFill>
              <a:prstDash val="solid"/>
              <a:round/>
            </a:ln>
          </p:spPr>
          <p:txBody>
            <a:bodyPr/>
            <a:lstStyle/>
            <a:p/>
          </p:txBody>
        </p:sp>
        <p:sp>
          <p:nvSpPr>
            <p:cNvPr id="103" name="tx103"/>
            <p:cNvSpPr/>
            <p:nvPr/>
          </p:nvSpPr>
          <p:spPr>
            <a:xfrm>
              <a:off x="7734997" y="2829781"/>
              <a:ext cx="115653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8B00">
                      <a:alpha val="100000"/>
                    </a:srgbClr>
                  </a:solidFill>
                  <a:latin typeface="Arial"/>
                  <a:cs typeface="Arial"/>
                </a:rPr>
                <a:t>Measles 2nd dose: 83%</a:t>
              </a:r>
            </a:p>
          </p:txBody>
        </p:sp>
        <p:sp>
          <p:nvSpPr>
            <p:cNvPr id="104" name="pg104"/>
            <p:cNvSpPr/>
            <p:nvPr/>
          </p:nvSpPr>
          <p:spPr>
            <a:xfrm>
              <a:off x="8386873" y="3178943"/>
              <a:ext cx="573237" cy="169072"/>
            </a:xfrm>
            <a:custGeom>
              <a:avLst/>
              <a:pathLst>
                <a:path w="573237" h="169072">
                  <a:moveTo>
                    <a:pt x="27431" y="169072"/>
                  </a:moveTo>
                  <a:lnTo>
                    <a:pt x="545805" y="169072"/>
                  </a:lnTo>
                  <a:lnTo>
                    <a:pt x="544700" y="169050"/>
                  </a:lnTo>
                  <a:lnTo>
                    <a:pt x="549111" y="168872"/>
                  </a:lnTo>
                  <a:lnTo>
                    <a:pt x="553437" y="167989"/>
                  </a:lnTo>
                  <a:lnTo>
                    <a:pt x="557565" y="166424"/>
                  </a:lnTo>
                  <a:lnTo>
                    <a:pt x="561388" y="164216"/>
                  </a:lnTo>
                  <a:lnTo>
                    <a:pt x="564808" y="161424"/>
                  </a:lnTo>
                  <a:lnTo>
                    <a:pt x="567735" y="158120"/>
                  </a:lnTo>
                  <a:lnTo>
                    <a:pt x="570095" y="154388"/>
                  </a:lnTo>
                  <a:lnTo>
                    <a:pt x="571825" y="150327"/>
                  </a:lnTo>
                  <a:lnTo>
                    <a:pt x="572882" y="146040"/>
                  </a:lnTo>
                  <a:lnTo>
                    <a:pt x="573237" y="141640"/>
                  </a:lnTo>
                  <a:lnTo>
                    <a:pt x="573237" y="27431"/>
                  </a:lnTo>
                  <a:lnTo>
                    <a:pt x="572882" y="23031"/>
                  </a:lnTo>
                  <a:lnTo>
                    <a:pt x="571825" y="18745"/>
                  </a:lnTo>
                  <a:lnTo>
                    <a:pt x="570095" y="14683"/>
                  </a:lnTo>
                  <a:lnTo>
                    <a:pt x="567735" y="10952"/>
                  </a:lnTo>
                  <a:lnTo>
                    <a:pt x="564808" y="7647"/>
                  </a:lnTo>
                  <a:lnTo>
                    <a:pt x="561388" y="4855"/>
                  </a:lnTo>
                  <a:lnTo>
                    <a:pt x="557565" y="2648"/>
                  </a:lnTo>
                  <a:lnTo>
                    <a:pt x="553437" y="1083"/>
                  </a:lnTo>
                  <a:lnTo>
                    <a:pt x="549111" y="200"/>
                  </a:lnTo>
                  <a:lnTo>
                    <a:pt x="545805"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05" name="tx105"/>
            <p:cNvSpPr/>
            <p:nvPr/>
          </p:nvSpPr>
          <p:spPr>
            <a:xfrm>
              <a:off x="8409733" y="3224663"/>
              <a:ext cx="48179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BoP: 74%</a:t>
              </a:r>
            </a:p>
          </p:txBody>
        </p:sp>
        <p:sp>
          <p:nvSpPr>
            <p:cNvPr id="106" name="pg106"/>
            <p:cNvSpPr/>
            <p:nvPr/>
          </p:nvSpPr>
          <p:spPr>
            <a:xfrm>
              <a:off x="8429027" y="3439866"/>
              <a:ext cx="531083" cy="169072"/>
            </a:xfrm>
            <a:custGeom>
              <a:avLst/>
              <a:pathLst>
                <a:path w="531083" h="169072">
                  <a:moveTo>
                    <a:pt x="27431" y="169072"/>
                  </a:moveTo>
                  <a:lnTo>
                    <a:pt x="503651" y="169072"/>
                  </a:lnTo>
                  <a:lnTo>
                    <a:pt x="502546" y="169050"/>
                  </a:lnTo>
                  <a:lnTo>
                    <a:pt x="506958" y="168872"/>
                  </a:lnTo>
                  <a:lnTo>
                    <a:pt x="511283" y="167989"/>
                  </a:lnTo>
                  <a:lnTo>
                    <a:pt x="515411" y="166424"/>
                  </a:lnTo>
                  <a:lnTo>
                    <a:pt x="519234" y="164216"/>
                  </a:lnTo>
                  <a:lnTo>
                    <a:pt x="522654" y="161424"/>
                  </a:lnTo>
                  <a:lnTo>
                    <a:pt x="525581" y="158120"/>
                  </a:lnTo>
                  <a:lnTo>
                    <a:pt x="527941" y="154388"/>
                  </a:lnTo>
                  <a:lnTo>
                    <a:pt x="529671" y="150327"/>
                  </a:lnTo>
                  <a:lnTo>
                    <a:pt x="530728" y="146040"/>
                  </a:lnTo>
                  <a:lnTo>
                    <a:pt x="531083" y="141640"/>
                  </a:lnTo>
                  <a:lnTo>
                    <a:pt x="531083" y="27432"/>
                  </a:lnTo>
                  <a:lnTo>
                    <a:pt x="530728" y="23031"/>
                  </a:lnTo>
                  <a:lnTo>
                    <a:pt x="529671" y="18745"/>
                  </a:lnTo>
                  <a:lnTo>
                    <a:pt x="527941" y="14683"/>
                  </a:lnTo>
                  <a:lnTo>
                    <a:pt x="525581" y="10952"/>
                  </a:lnTo>
                  <a:lnTo>
                    <a:pt x="522654" y="7647"/>
                  </a:lnTo>
                  <a:lnTo>
                    <a:pt x="519234" y="4855"/>
                  </a:lnTo>
                  <a:lnTo>
                    <a:pt x="515411" y="2648"/>
                  </a:lnTo>
                  <a:lnTo>
                    <a:pt x="511283" y="1083"/>
                  </a:lnTo>
                  <a:lnTo>
                    <a:pt x="506958" y="200"/>
                  </a:lnTo>
                  <a:lnTo>
                    <a:pt x="503651"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EE00EE">
                  <a:alpha val="100000"/>
                </a:srgbClr>
              </a:solidFill>
              <a:prstDash val="solid"/>
              <a:round/>
            </a:ln>
          </p:spPr>
          <p:txBody>
            <a:bodyPr/>
            <a:lstStyle/>
            <a:p/>
          </p:txBody>
        </p:sp>
        <p:sp>
          <p:nvSpPr>
            <p:cNvPr id="107" name="tx107"/>
            <p:cNvSpPr/>
            <p:nvPr/>
          </p:nvSpPr>
          <p:spPr>
            <a:xfrm>
              <a:off x="8451887" y="3485586"/>
              <a:ext cx="43964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EE00EE">
                      <a:alpha val="100000"/>
                    </a:srgbClr>
                  </a:solidFill>
                  <a:latin typeface="Arial"/>
                  <a:cs typeface="Arial"/>
                </a:rPr>
                <a:t>Hib: 62%</a:t>
              </a:r>
            </a:p>
          </p:txBody>
        </p:sp>
        <p:sp>
          <p:nvSpPr>
            <p:cNvPr id="108" name="pg108"/>
            <p:cNvSpPr/>
            <p:nvPr/>
          </p:nvSpPr>
          <p:spPr>
            <a:xfrm>
              <a:off x="8188083" y="3718812"/>
              <a:ext cx="772027" cy="169072"/>
            </a:xfrm>
            <a:custGeom>
              <a:avLst/>
              <a:pathLst>
                <a:path w="772027" h="169072">
                  <a:moveTo>
                    <a:pt x="27431" y="169072"/>
                  </a:moveTo>
                  <a:lnTo>
                    <a:pt x="744595" y="169072"/>
                  </a:lnTo>
                  <a:lnTo>
                    <a:pt x="743491" y="169050"/>
                  </a:lnTo>
                  <a:lnTo>
                    <a:pt x="747902" y="168872"/>
                  </a:lnTo>
                  <a:lnTo>
                    <a:pt x="752227" y="167989"/>
                  </a:lnTo>
                  <a:lnTo>
                    <a:pt x="756355" y="166424"/>
                  </a:lnTo>
                  <a:lnTo>
                    <a:pt x="760179" y="164216"/>
                  </a:lnTo>
                  <a:lnTo>
                    <a:pt x="763598" y="161424"/>
                  </a:lnTo>
                  <a:lnTo>
                    <a:pt x="766526" y="158120"/>
                  </a:lnTo>
                  <a:lnTo>
                    <a:pt x="768885" y="154388"/>
                  </a:lnTo>
                  <a:lnTo>
                    <a:pt x="770616" y="150327"/>
                  </a:lnTo>
                  <a:lnTo>
                    <a:pt x="771672" y="146040"/>
                  </a:lnTo>
                  <a:lnTo>
                    <a:pt x="772027" y="141640"/>
                  </a:lnTo>
                  <a:lnTo>
                    <a:pt x="772027" y="27432"/>
                  </a:lnTo>
                  <a:lnTo>
                    <a:pt x="771672" y="23031"/>
                  </a:lnTo>
                  <a:lnTo>
                    <a:pt x="770616" y="18745"/>
                  </a:lnTo>
                  <a:lnTo>
                    <a:pt x="768885" y="14683"/>
                  </a:lnTo>
                  <a:lnTo>
                    <a:pt x="766526" y="10952"/>
                  </a:lnTo>
                  <a:lnTo>
                    <a:pt x="763598" y="7647"/>
                  </a:lnTo>
                  <a:lnTo>
                    <a:pt x="760179" y="4855"/>
                  </a:lnTo>
                  <a:lnTo>
                    <a:pt x="756355" y="2648"/>
                  </a:lnTo>
                  <a:lnTo>
                    <a:pt x="752227" y="1083"/>
                  </a:lnTo>
                  <a:lnTo>
                    <a:pt x="747902" y="200"/>
                  </a:lnTo>
                  <a:lnTo>
                    <a:pt x="744595"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9A32CD">
                  <a:alpha val="100000"/>
                </a:srgbClr>
              </a:solidFill>
              <a:prstDash val="solid"/>
              <a:round/>
            </a:ln>
          </p:spPr>
          <p:txBody>
            <a:bodyPr/>
            <a:lstStyle/>
            <a:p/>
          </p:txBody>
        </p:sp>
        <p:sp>
          <p:nvSpPr>
            <p:cNvPr id="109" name="tx109"/>
            <p:cNvSpPr/>
            <p:nvPr/>
          </p:nvSpPr>
          <p:spPr>
            <a:xfrm>
              <a:off x="8210943" y="3764532"/>
              <a:ext cx="68058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9A32CD">
                      <a:alpha val="100000"/>
                    </a:srgbClr>
                  </a:solidFill>
                  <a:latin typeface="Arial"/>
                  <a:cs typeface="Arial"/>
                </a:rPr>
                <a:t>Pneumo: 49%</a:t>
              </a:r>
            </a:p>
          </p:txBody>
        </p:sp>
        <p:sp>
          <p:nvSpPr>
            <p:cNvPr id="110" name="pg110"/>
            <p:cNvSpPr/>
            <p:nvPr/>
          </p:nvSpPr>
          <p:spPr>
            <a:xfrm>
              <a:off x="8133859" y="4113611"/>
              <a:ext cx="826251" cy="169072"/>
            </a:xfrm>
            <a:custGeom>
              <a:avLst/>
              <a:pathLst>
                <a:path w="826251" h="169072">
                  <a:moveTo>
                    <a:pt x="27431" y="169072"/>
                  </a:moveTo>
                  <a:lnTo>
                    <a:pt x="798819" y="169072"/>
                  </a:lnTo>
                  <a:lnTo>
                    <a:pt x="797715" y="169050"/>
                  </a:lnTo>
                  <a:lnTo>
                    <a:pt x="802126" y="168872"/>
                  </a:lnTo>
                  <a:lnTo>
                    <a:pt x="806451" y="167989"/>
                  </a:lnTo>
                  <a:lnTo>
                    <a:pt x="810579" y="166424"/>
                  </a:lnTo>
                  <a:lnTo>
                    <a:pt x="814402" y="164216"/>
                  </a:lnTo>
                  <a:lnTo>
                    <a:pt x="817822" y="161424"/>
                  </a:lnTo>
                  <a:lnTo>
                    <a:pt x="820750" y="158120"/>
                  </a:lnTo>
                  <a:lnTo>
                    <a:pt x="823109" y="154388"/>
                  </a:lnTo>
                  <a:lnTo>
                    <a:pt x="824840" y="150327"/>
                  </a:lnTo>
                  <a:lnTo>
                    <a:pt x="825896" y="146040"/>
                  </a:lnTo>
                  <a:lnTo>
                    <a:pt x="826251" y="141640"/>
                  </a:lnTo>
                  <a:lnTo>
                    <a:pt x="826251" y="27432"/>
                  </a:lnTo>
                  <a:lnTo>
                    <a:pt x="825896" y="23031"/>
                  </a:lnTo>
                  <a:lnTo>
                    <a:pt x="824840" y="18745"/>
                  </a:lnTo>
                  <a:lnTo>
                    <a:pt x="823109" y="14683"/>
                  </a:lnTo>
                  <a:lnTo>
                    <a:pt x="820750" y="10952"/>
                  </a:lnTo>
                  <a:lnTo>
                    <a:pt x="817822" y="7647"/>
                  </a:lnTo>
                  <a:lnTo>
                    <a:pt x="814402" y="4855"/>
                  </a:lnTo>
                  <a:lnTo>
                    <a:pt x="810579" y="2648"/>
                  </a:lnTo>
                  <a:lnTo>
                    <a:pt x="806451" y="1083"/>
                  </a:lnTo>
                  <a:lnTo>
                    <a:pt x="802126" y="200"/>
                  </a:lnTo>
                  <a:lnTo>
                    <a:pt x="798819"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836FFF">
                  <a:alpha val="100000"/>
                </a:srgbClr>
              </a:solidFill>
              <a:prstDash val="solid"/>
              <a:round/>
            </a:ln>
          </p:spPr>
          <p:txBody>
            <a:bodyPr/>
            <a:lstStyle/>
            <a:p/>
          </p:txBody>
        </p:sp>
        <p:sp>
          <p:nvSpPr>
            <p:cNvPr id="111" name="tx111"/>
            <p:cNvSpPr/>
            <p:nvPr/>
          </p:nvSpPr>
          <p:spPr>
            <a:xfrm>
              <a:off x="8156719" y="4159331"/>
              <a:ext cx="734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836FFF">
                      <a:alpha val="100000"/>
                    </a:srgbClr>
                  </a:solidFill>
                  <a:latin typeface="Arial"/>
                  <a:cs typeface="Arial"/>
                </a:rPr>
                <a:t>Rotavirus: 39%</a:t>
              </a:r>
            </a:p>
          </p:txBody>
        </p:sp>
        <p:sp>
          <p:nvSpPr>
            <p:cNvPr id="112" name="pg112"/>
            <p:cNvSpPr/>
            <p:nvPr/>
          </p:nvSpPr>
          <p:spPr>
            <a:xfrm>
              <a:off x="8314635" y="4470798"/>
              <a:ext cx="645474" cy="169072"/>
            </a:xfrm>
            <a:custGeom>
              <a:avLst/>
              <a:pathLst>
                <a:path w="645474" h="169072">
                  <a:moveTo>
                    <a:pt x="27431" y="169072"/>
                  </a:moveTo>
                  <a:lnTo>
                    <a:pt x="618042" y="169072"/>
                  </a:lnTo>
                  <a:lnTo>
                    <a:pt x="616938" y="169050"/>
                  </a:lnTo>
                  <a:lnTo>
                    <a:pt x="621349" y="168872"/>
                  </a:lnTo>
                  <a:lnTo>
                    <a:pt x="625675" y="167989"/>
                  </a:lnTo>
                  <a:lnTo>
                    <a:pt x="629802" y="166424"/>
                  </a:lnTo>
                  <a:lnTo>
                    <a:pt x="633626" y="164216"/>
                  </a:lnTo>
                  <a:lnTo>
                    <a:pt x="637045" y="161424"/>
                  </a:lnTo>
                  <a:lnTo>
                    <a:pt x="639973" y="158120"/>
                  </a:lnTo>
                  <a:lnTo>
                    <a:pt x="642332" y="154388"/>
                  </a:lnTo>
                  <a:lnTo>
                    <a:pt x="644063" y="150327"/>
                  </a:lnTo>
                  <a:lnTo>
                    <a:pt x="645119" y="146040"/>
                  </a:lnTo>
                  <a:lnTo>
                    <a:pt x="645474" y="141640"/>
                  </a:lnTo>
                  <a:lnTo>
                    <a:pt x="645474" y="27431"/>
                  </a:lnTo>
                  <a:lnTo>
                    <a:pt x="645119" y="23031"/>
                  </a:lnTo>
                  <a:lnTo>
                    <a:pt x="644063" y="18745"/>
                  </a:lnTo>
                  <a:lnTo>
                    <a:pt x="642332" y="14683"/>
                  </a:lnTo>
                  <a:lnTo>
                    <a:pt x="639973" y="10952"/>
                  </a:lnTo>
                  <a:lnTo>
                    <a:pt x="637045" y="7647"/>
                  </a:lnTo>
                  <a:lnTo>
                    <a:pt x="633626" y="4855"/>
                  </a:lnTo>
                  <a:lnTo>
                    <a:pt x="629802" y="2648"/>
                  </a:lnTo>
                  <a:lnTo>
                    <a:pt x="625675" y="1083"/>
                  </a:lnTo>
                  <a:lnTo>
                    <a:pt x="621349" y="200"/>
                  </a:lnTo>
                  <a:lnTo>
                    <a:pt x="618042"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6A3D9A">
                  <a:alpha val="100000"/>
                </a:srgbClr>
              </a:solidFill>
              <a:prstDash val="solid"/>
              <a:round/>
            </a:ln>
          </p:spPr>
          <p:txBody>
            <a:bodyPr/>
            <a:lstStyle/>
            <a:p/>
          </p:txBody>
        </p:sp>
        <p:sp>
          <p:nvSpPr>
            <p:cNvPr id="113" name="tx113"/>
            <p:cNvSpPr/>
            <p:nvPr/>
          </p:nvSpPr>
          <p:spPr>
            <a:xfrm>
              <a:off x="8337495" y="4516518"/>
              <a:ext cx="55403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6A3D9A">
                      <a:alpha val="100000"/>
                    </a:srgbClr>
                  </a:solidFill>
                  <a:latin typeface="Arial"/>
                  <a:cs typeface="Arial"/>
                </a:rPr>
                <a:t>HPVc: 30%</a:t>
              </a:r>
            </a:p>
          </p:txBody>
        </p:sp>
        <p:sp>
          <p:nvSpPr>
            <p:cNvPr id="114" name="pg114"/>
            <p:cNvSpPr/>
            <p:nvPr/>
          </p:nvSpPr>
          <p:spPr>
            <a:xfrm>
              <a:off x="1099693" y="4373482"/>
              <a:ext cx="211957" cy="169072"/>
            </a:xfrm>
            <a:custGeom>
              <a:avLst/>
              <a:pathLst>
                <a:path w="211957" h="169072">
                  <a:moveTo>
                    <a:pt x="27432" y="169072"/>
                  </a:moveTo>
                  <a:lnTo>
                    <a:pt x="184525" y="169072"/>
                  </a:lnTo>
                  <a:lnTo>
                    <a:pt x="183421" y="169050"/>
                  </a:lnTo>
                  <a:lnTo>
                    <a:pt x="187832" y="168872"/>
                  </a:lnTo>
                  <a:lnTo>
                    <a:pt x="192157" y="167989"/>
                  </a:lnTo>
                  <a:lnTo>
                    <a:pt x="196285" y="166424"/>
                  </a:lnTo>
                  <a:lnTo>
                    <a:pt x="200109" y="164216"/>
                  </a:lnTo>
                  <a:lnTo>
                    <a:pt x="203528" y="161424"/>
                  </a:lnTo>
                  <a:lnTo>
                    <a:pt x="206456" y="158120"/>
                  </a:lnTo>
                  <a:lnTo>
                    <a:pt x="208815" y="154388"/>
                  </a:lnTo>
                  <a:lnTo>
                    <a:pt x="210546" y="150327"/>
                  </a:lnTo>
                  <a:lnTo>
                    <a:pt x="211602" y="146040"/>
                  </a:lnTo>
                  <a:lnTo>
                    <a:pt x="211957" y="141640"/>
                  </a:lnTo>
                  <a:lnTo>
                    <a:pt x="211957" y="27431"/>
                  </a:lnTo>
                  <a:lnTo>
                    <a:pt x="211602" y="23031"/>
                  </a:lnTo>
                  <a:lnTo>
                    <a:pt x="210546" y="18745"/>
                  </a:lnTo>
                  <a:lnTo>
                    <a:pt x="208815" y="14683"/>
                  </a:lnTo>
                  <a:lnTo>
                    <a:pt x="206456" y="10952"/>
                  </a:lnTo>
                  <a:lnTo>
                    <a:pt x="203528" y="7647"/>
                  </a:lnTo>
                  <a:lnTo>
                    <a:pt x="200109" y="4855"/>
                  </a:lnTo>
                  <a:lnTo>
                    <a:pt x="196285" y="2648"/>
                  </a:lnTo>
                  <a:lnTo>
                    <a:pt x="192157" y="1083"/>
                  </a:lnTo>
                  <a:lnTo>
                    <a:pt x="187832" y="200"/>
                  </a:lnTo>
                  <a:lnTo>
                    <a:pt x="184525" y="0"/>
                  </a:lnTo>
                  <a:lnTo>
                    <a:pt x="27432"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5"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15" name="tx115"/>
            <p:cNvSpPr/>
            <p:nvPr/>
          </p:nvSpPr>
          <p:spPr>
            <a:xfrm>
              <a:off x="1145413" y="44192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36</a:t>
              </a:r>
            </a:p>
          </p:txBody>
        </p:sp>
        <p:sp>
          <p:nvSpPr>
            <p:cNvPr id="116" name="pg116"/>
            <p:cNvSpPr/>
            <p:nvPr/>
          </p:nvSpPr>
          <p:spPr>
            <a:xfrm>
              <a:off x="2352774" y="4095680"/>
              <a:ext cx="211957" cy="169072"/>
            </a:xfrm>
            <a:custGeom>
              <a:avLst/>
              <a:pathLst>
                <a:path w="211957" h="169072">
                  <a:moveTo>
                    <a:pt x="27431" y="169072"/>
                  </a:moveTo>
                  <a:lnTo>
                    <a:pt x="184525" y="169072"/>
                  </a:lnTo>
                  <a:lnTo>
                    <a:pt x="183421" y="169050"/>
                  </a:lnTo>
                  <a:lnTo>
                    <a:pt x="187832" y="168872"/>
                  </a:lnTo>
                  <a:lnTo>
                    <a:pt x="192157" y="167989"/>
                  </a:lnTo>
                  <a:lnTo>
                    <a:pt x="196285" y="166424"/>
                  </a:lnTo>
                  <a:lnTo>
                    <a:pt x="200109" y="164216"/>
                  </a:lnTo>
                  <a:lnTo>
                    <a:pt x="203528" y="161424"/>
                  </a:lnTo>
                  <a:lnTo>
                    <a:pt x="206456" y="158120"/>
                  </a:lnTo>
                  <a:lnTo>
                    <a:pt x="208815" y="154388"/>
                  </a:lnTo>
                  <a:lnTo>
                    <a:pt x="210546" y="150327"/>
                  </a:lnTo>
                  <a:lnTo>
                    <a:pt x="211602" y="146040"/>
                  </a:lnTo>
                  <a:lnTo>
                    <a:pt x="211957" y="141640"/>
                  </a:lnTo>
                  <a:lnTo>
                    <a:pt x="211957" y="27432"/>
                  </a:lnTo>
                  <a:lnTo>
                    <a:pt x="211602" y="23031"/>
                  </a:lnTo>
                  <a:lnTo>
                    <a:pt x="210546" y="18745"/>
                  </a:lnTo>
                  <a:lnTo>
                    <a:pt x="208815" y="14683"/>
                  </a:lnTo>
                  <a:lnTo>
                    <a:pt x="206456" y="10952"/>
                  </a:lnTo>
                  <a:lnTo>
                    <a:pt x="203528" y="7647"/>
                  </a:lnTo>
                  <a:lnTo>
                    <a:pt x="200109" y="4855"/>
                  </a:lnTo>
                  <a:lnTo>
                    <a:pt x="196285" y="2648"/>
                  </a:lnTo>
                  <a:lnTo>
                    <a:pt x="192157" y="1083"/>
                  </a:lnTo>
                  <a:lnTo>
                    <a:pt x="187832" y="200"/>
                  </a:lnTo>
                  <a:lnTo>
                    <a:pt x="184525"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17" name="tx117"/>
            <p:cNvSpPr/>
            <p:nvPr/>
          </p:nvSpPr>
          <p:spPr>
            <a:xfrm>
              <a:off x="2398494" y="41414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43</a:t>
              </a:r>
            </a:p>
          </p:txBody>
        </p:sp>
        <p:sp>
          <p:nvSpPr>
            <p:cNvPr id="118" name="pg118"/>
            <p:cNvSpPr/>
            <p:nvPr/>
          </p:nvSpPr>
          <p:spPr>
            <a:xfrm>
              <a:off x="3605859" y="3778189"/>
              <a:ext cx="211957" cy="169072"/>
            </a:xfrm>
            <a:custGeom>
              <a:avLst/>
              <a:pathLst>
                <a:path w="211957" h="169072">
                  <a:moveTo>
                    <a:pt x="27432" y="169072"/>
                  </a:moveTo>
                  <a:lnTo>
                    <a:pt x="184525" y="169072"/>
                  </a:lnTo>
                  <a:lnTo>
                    <a:pt x="183421" y="169050"/>
                  </a:lnTo>
                  <a:lnTo>
                    <a:pt x="187832" y="168872"/>
                  </a:lnTo>
                  <a:lnTo>
                    <a:pt x="192157" y="167989"/>
                  </a:lnTo>
                  <a:lnTo>
                    <a:pt x="196285" y="166424"/>
                  </a:lnTo>
                  <a:lnTo>
                    <a:pt x="200109" y="164216"/>
                  </a:lnTo>
                  <a:lnTo>
                    <a:pt x="203528" y="161424"/>
                  </a:lnTo>
                  <a:lnTo>
                    <a:pt x="206456" y="158120"/>
                  </a:lnTo>
                  <a:lnTo>
                    <a:pt x="208815" y="154388"/>
                  </a:lnTo>
                  <a:lnTo>
                    <a:pt x="210546" y="150327"/>
                  </a:lnTo>
                  <a:lnTo>
                    <a:pt x="211602" y="146040"/>
                  </a:lnTo>
                  <a:lnTo>
                    <a:pt x="211957" y="141640"/>
                  </a:lnTo>
                  <a:lnTo>
                    <a:pt x="211957" y="27431"/>
                  </a:lnTo>
                  <a:lnTo>
                    <a:pt x="211602" y="23031"/>
                  </a:lnTo>
                  <a:lnTo>
                    <a:pt x="210546" y="18745"/>
                  </a:lnTo>
                  <a:lnTo>
                    <a:pt x="208815" y="14683"/>
                  </a:lnTo>
                  <a:lnTo>
                    <a:pt x="206456" y="10952"/>
                  </a:lnTo>
                  <a:lnTo>
                    <a:pt x="203528" y="7647"/>
                  </a:lnTo>
                  <a:lnTo>
                    <a:pt x="200109" y="4855"/>
                  </a:lnTo>
                  <a:lnTo>
                    <a:pt x="196285" y="2648"/>
                  </a:lnTo>
                  <a:lnTo>
                    <a:pt x="192157" y="1083"/>
                  </a:lnTo>
                  <a:lnTo>
                    <a:pt x="187832" y="200"/>
                  </a:lnTo>
                  <a:lnTo>
                    <a:pt x="184525" y="0"/>
                  </a:lnTo>
                  <a:lnTo>
                    <a:pt x="27432"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19" name="tx119"/>
            <p:cNvSpPr/>
            <p:nvPr/>
          </p:nvSpPr>
          <p:spPr>
            <a:xfrm>
              <a:off x="3651579" y="382390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51</a:t>
              </a:r>
            </a:p>
          </p:txBody>
        </p:sp>
        <p:sp>
          <p:nvSpPr>
            <p:cNvPr id="120" name="pg120"/>
            <p:cNvSpPr/>
            <p:nvPr/>
          </p:nvSpPr>
          <p:spPr>
            <a:xfrm>
              <a:off x="4858961" y="3500377"/>
              <a:ext cx="211957" cy="169072"/>
            </a:xfrm>
            <a:custGeom>
              <a:avLst/>
              <a:pathLst>
                <a:path w="211957" h="169072">
                  <a:moveTo>
                    <a:pt x="27432" y="169072"/>
                  </a:moveTo>
                  <a:lnTo>
                    <a:pt x="184525" y="169072"/>
                  </a:lnTo>
                  <a:lnTo>
                    <a:pt x="183421" y="169050"/>
                  </a:lnTo>
                  <a:lnTo>
                    <a:pt x="187832" y="168872"/>
                  </a:lnTo>
                  <a:lnTo>
                    <a:pt x="192157" y="167989"/>
                  </a:lnTo>
                  <a:lnTo>
                    <a:pt x="196285" y="166424"/>
                  </a:lnTo>
                  <a:lnTo>
                    <a:pt x="200109" y="164216"/>
                  </a:lnTo>
                  <a:lnTo>
                    <a:pt x="203528" y="161424"/>
                  </a:lnTo>
                  <a:lnTo>
                    <a:pt x="206456" y="158120"/>
                  </a:lnTo>
                  <a:lnTo>
                    <a:pt x="208815" y="154388"/>
                  </a:lnTo>
                  <a:lnTo>
                    <a:pt x="210546" y="150327"/>
                  </a:lnTo>
                  <a:lnTo>
                    <a:pt x="211602" y="146040"/>
                  </a:lnTo>
                  <a:lnTo>
                    <a:pt x="211957" y="141640"/>
                  </a:lnTo>
                  <a:lnTo>
                    <a:pt x="211957" y="27432"/>
                  </a:lnTo>
                  <a:lnTo>
                    <a:pt x="211602" y="23031"/>
                  </a:lnTo>
                  <a:lnTo>
                    <a:pt x="210546" y="18745"/>
                  </a:lnTo>
                  <a:lnTo>
                    <a:pt x="208815" y="14683"/>
                  </a:lnTo>
                  <a:lnTo>
                    <a:pt x="206456" y="10952"/>
                  </a:lnTo>
                  <a:lnTo>
                    <a:pt x="203528" y="7647"/>
                  </a:lnTo>
                  <a:lnTo>
                    <a:pt x="200109" y="4855"/>
                  </a:lnTo>
                  <a:lnTo>
                    <a:pt x="196285" y="2648"/>
                  </a:lnTo>
                  <a:lnTo>
                    <a:pt x="192157" y="1083"/>
                  </a:lnTo>
                  <a:lnTo>
                    <a:pt x="187832" y="200"/>
                  </a:lnTo>
                  <a:lnTo>
                    <a:pt x="184525" y="0"/>
                  </a:lnTo>
                  <a:lnTo>
                    <a:pt x="27432"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21" name="tx121"/>
            <p:cNvSpPr/>
            <p:nvPr/>
          </p:nvSpPr>
          <p:spPr>
            <a:xfrm>
              <a:off x="4904681" y="354609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58</a:t>
              </a:r>
            </a:p>
          </p:txBody>
        </p:sp>
        <p:sp>
          <p:nvSpPr>
            <p:cNvPr id="122" name="pg122"/>
            <p:cNvSpPr/>
            <p:nvPr/>
          </p:nvSpPr>
          <p:spPr>
            <a:xfrm>
              <a:off x="5861440" y="3262253"/>
              <a:ext cx="211957" cy="169072"/>
            </a:xfrm>
            <a:custGeom>
              <a:avLst/>
              <a:pathLst>
                <a:path w="211957" h="169072">
                  <a:moveTo>
                    <a:pt x="27432" y="169072"/>
                  </a:moveTo>
                  <a:lnTo>
                    <a:pt x="184525" y="169072"/>
                  </a:lnTo>
                  <a:lnTo>
                    <a:pt x="183421" y="169050"/>
                  </a:lnTo>
                  <a:lnTo>
                    <a:pt x="187832" y="168872"/>
                  </a:lnTo>
                  <a:lnTo>
                    <a:pt x="192157" y="167989"/>
                  </a:lnTo>
                  <a:lnTo>
                    <a:pt x="196285" y="166424"/>
                  </a:lnTo>
                  <a:lnTo>
                    <a:pt x="200109" y="164216"/>
                  </a:lnTo>
                  <a:lnTo>
                    <a:pt x="203528" y="161424"/>
                  </a:lnTo>
                  <a:lnTo>
                    <a:pt x="206456" y="158120"/>
                  </a:lnTo>
                  <a:lnTo>
                    <a:pt x="208815" y="154388"/>
                  </a:lnTo>
                  <a:lnTo>
                    <a:pt x="210546" y="150327"/>
                  </a:lnTo>
                  <a:lnTo>
                    <a:pt x="211602" y="146040"/>
                  </a:lnTo>
                  <a:lnTo>
                    <a:pt x="211957" y="141640"/>
                  </a:lnTo>
                  <a:lnTo>
                    <a:pt x="211957" y="27432"/>
                  </a:lnTo>
                  <a:lnTo>
                    <a:pt x="211602" y="23031"/>
                  </a:lnTo>
                  <a:lnTo>
                    <a:pt x="210546" y="18745"/>
                  </a:lnTo>
                  <a:lnTo>
                    <a:pt x="208815" y="14683"/>
                  </a:lnTo>
                  <a:lnTo>
                    <a:pt x="206456" y="10952"/>
                  </a:lnTo>
                  <a:lnTo>
                    <a:pt x="203528" y="7647"/>
                  </a:lnTo>
                  <a:lnTo>
                    <a:pt x="200109" y="4855"/>
                  </a:lnTo>
                  <a:lnTo>
                    <a:pt x="196285" y="2648"/>
                  </a:lnTo>
                  <a:lnTo>
                    <a:pt x="192157" y="1083"/>
                  </a:lnTo>
                  <a:lnTo>
                    <a:pt x="187832" y="200"/>
                  </a:lnTo>
                  <a:lnTo>
                    <a:pt x="184525" y="0"/>
                  </a:lnTo>
                  <a:lnTo>
                    <a:pt x="27432"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2"/>
                  </a:lnTo>
                  <a:lnTo>
                    <a:pt x="0" y="141640"/>
                  </a:lnTo>
                  <a:lnTo>
                    <a:pt x="88" y="139433"/>
                  </a:lnTo>
                  <a:lnTo>
                    <a:pt x="88" y="143847"/>
                  </a:lnTo>
                  <a:lnTo>
                    <a:pt x="797" y="148205"/>
                  </a:lnTo>
                  <a:lnTo>
                    <a:pt x="2195" y="152392"/>
                  </a:lnTo>
                  <a:lnTo>
                    <a:pt x="4246" y="156302"/>
                  </a:lnTo>
                  <a:lnTo>
                    <a:pt x="6898" y="159831"/>
                  </a:lnTo>
                  <a:lnTo>
                    <a:pt x="10082" y="162889"/>
                  </a:lnTo>
                  <a:lnTo>
                    <a:pt x="13715"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23" name="tx123"/>
            <p:cNvSpPr/>
            <p:nvPr/>
          </p:nvSpPr>
          <p:spPr>
            <a:xfrm>
              <a:off x="5907160" y="330797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64</a:t>
              </a:r>
            </a:p>
          </p:txBody>
        </p:sp>
        <p:sp>
          <p:nvSpPr>
            <p:cNvPr id="124" name="pg124"/>
            <p:cNvSpPr/>
            <p:nvPr/>
          </p:nvSpPr>
          <p:spPr>
            <a:xfrm>
              <a:off x="7365161" y="2865380"/>
              <a:ext cx="211957" cy="169072"/>
            </a:xfrm>
            <a:custGeom>
              <a:avLst/>
              <a:pathLst>
                <a:path w="211957" h="169072">
                  <a:moveTo>
                    <a:pt x="27431" y="169072"/>
                  </a:moveTo>
                  <a:lnTo>
                    <a:pt x="184525" y="169072"/>
                  </a:lnTo>
                  <a:lnTo>
                    <a:pt x="183421" y="169050"/>
                  </a:lnTo>
                  <a:lnTo>
                    <a:pt x="187832" y="168872"/>
                  </a:lnTo>
                  <a:lnTo>
                    <a:pt x="192157" y="167989"/>
                  </a:lnTo>
                  <a:lnTo>
                    <a:pt x="196285" y="166424"/>
                  </a:lnTo>
                  <a:lnTo>
                    <a:pt x="200109" y="164216"/>
                  </a:lnTo>
                  <a:lnTo>
                    <a:pt x="203528" y="161424"/>
                  </a:lnTo>
                  <a:lnTo>
                    <a:pt x="206456" y="158120"/>
                  </a:lnTo>
                  <a:lnTo>
                    <a:pt x="208815" y="154388"/>
                  </a:lnTo>
                  <a:lnTo>
                    <a:pt x="210546" y="150327"/>
                  </a:lnTo>
                  <a:lnTo>
                    <a:pt x="211602" y="146040"/>
                  </a:lnTo>
                  <a:lnTo>
                    <a:pt x="211957" y="141640"/>
                  </a:lnTo>
                  <a:lnTo>
                    <a:pt x="211957" y="27431"/>
                  </a:lnTo>
                  <a:lnTo>
                    <a:pt x="211602" y="23031"/>
                  </a:lnTo>
                  <a:lnTo>
                    <a:pt x="210546" y="18745"/>
                  </a:lnTo>
                  <a:lnTo>
                    <a:pt x="208815" y="14683"/>
                  </a:lnTo>
                  <a:lnTo>
                    <a:pt x="206456" y="10952"/>
                  </a:lnTo>
                  <a:lnTo>
                    <a:pt x="203528" y="7647"/>
                  </a:lnTo>
                  <a:lnTo>
                    <a:pt x="200109" y="4855"/>
                  </a:lnTo>
                  <a:lnTo>
                    <a:pt x="196285" y="2648"/>
                  </a:lnTo>
                  <a:lnTo>
                    <a:pt x="192157" y="1083"/>
                  </a:lnTo>
                  <a:lnTo>
                    <a:pt x="187832" y="200"/>
                  </a:lnTo>
                  <a:lnTo>
                    <a:pt x="184525" y="0"/>
                  </a:lnTo>
                  <a:lnTo>
                    <a:pt x="27431"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5"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25" name="tx125"/>
            <p:cNvSpPr/>
            <p:nvPr/>
          </p:nvSpPr>
          <p:spPr>
            <a:xfrm>
              <a:off x="7410881" y="29111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74</a:t>
              </a:r>
            </a:p>
          </p:txBody>
        </p:sp>
        <p:sp>
          <p:nvSpPr>
            <p:cNvPr id="126" name="pl126"/>
            <p:cNvSpPr/>
            <p:nvPr/>
          </p:nvSpPr>
          <p:spPr>
            <a:xfrm>
              <a:off x="803984" y="5745940"/>
              <a:ext cx="8270426" cy="0"/>
            </a:xfrm>
            <a:custGeom>
              <a:avLst/>
              <a:pathLst>
                <a:path w="8270426" h="0">
                  <a:moveTo>
                    <a:pt x="0" y="0"/>
                  </a:moveTo>
                  <a:lnTo>
                    <a:pt x="8270426" y="0"/>
                  </a:lnTo>
                  <a:lnTo>
                    <a:pt x="8270426" y="0"/>
                  </a:lnTo>
                </a:path>
              </a:pathLst>
            </a:custGeom>
            <a:ln w="13550" cap="flat">
              <a:solidFill>
                <a:srgbClr val="666666">
                  <a:alpha val="100000"/>
                </a:srgbClr>
              </a:solidFill>
              <a:prstDash val="dash"/>
              <a:round/>
            </a:ln>
          </p:spPr>
          <p:txBody>
            <a:bodyPr/>
            <a:lstStyle/>
            <a:p/>
          </p:txBody>
        </p:sp>
        <p:sp>
          <p:nvSpPr>
            <p:cNvPr id="127" name="rc127"/>
            <p:cNvSpPr/>
            <p:nvPr/>
          </p:nvSpPr>
          <p:spPr>
            <a:xfrm>
              <a:off x="803984" y="1578809"/>
              <a:ext cx="8270426" cy="4365566"/>
            </a:xfrm>
            <a:prstGeom prst="rect">
              <a:avLst/>
            </a:prstGeom>
            <a:noFill/>
            <a:ln w="13550" cap="rnd">
              <a:solidFill>
                <a:srgbClr val="BEBEBE">
                  <a:alpha val="100000"/>
                </a:srgbClr>
              </a:solidFill>
              <a:prstDash val="solid"/>
              <a:round/>
            </a:ln>
          </p:spPr>
          <p:txBody>
            <a:bodyPr/>
            <a:lstStyle/>
            <a:p/>
          </p:txBody>
        </p:sp>
        <p:sp>
          <p:nvSpPr>
            <p:cNvPr id="128" name="tx128"/>
            <p:cNvSpPr/>
            <p:nvPr/>
          </p:nvSpPr>
          <p:spPr>
            <a:xfrm>
              <a:off x="663630" y="5695922"/>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29" name="tx129"/>
            <p:cNvSpPr/>
            <p:nvPr/>
          </p:nvSpPr>
          <p:spPr>
            <a:xfrm>
              <a:off x="585906" y="5299053"/>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a:t>
              </a:r>
            </a:p>
          </p:txBody>
        </p:sp>
        <p:sp>
          <p:nvSpPr>
            <p:cNvPr id="130" name="tx130"/>
            <p:cNvSpPr/>
            <p:nvPr/>
          </p:nvSpPr>
          <p:spPr>
            <a:xfrm>
              <a:off x="585906" y="4902183"/>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a:t>
              </a:r>
            </a:p>
          </p:txBody>
        </p:sp>
        <p:sp>
          <p:nvSpPr>
            <p:cNvPr id="131" name="tx131"/>
            <p:cNvSpPr/>
            <p:nvPr/>
          </p:nvSpPr>
          <p:spPr>
            <a:xfrm>
              <a:off x="585906" y="4505314"/>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30</a:t>
              </a:r>
            </a:p>
          </p:txBody>
        </p:sp>
        <p:sp>
          <p:nvSpPr>
            <p:cNvPr id="132" name="tx132"/>
            <p:cNvSpPr/>
            <p:nvPr/>
          </p:nvSpPr>
          <p:spPr>
            <a:xfrm>
              <a:off x="585906" y="4108444"/>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40</a:t>
              </a:r>
            </a:p>
          </p:txBody>
        </p:sp>
        <p:sp>
          <p:nvSpPr>
            <p:cNvPr id="133" name="tx133"/>
            <p:cNvSpPr/>
            <p:nvPr/>
          </p:nvSpPr>
          <p:spPr>
            <a:xfrm>
              <a:off x="585906" y="3711574"/>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a:t>
              </a:r>
            </a:p>
          </p:txBody>
        </p:sp>
        <p:sp>
          <p:nvSpPr>
            <p:cNvPr id="134" name="tx134"/>
            <p:cNvSpPr/>
            <p:nvPr/>
          </p:nvSpPr>
          <p:spPr>
            <a:xfrm>
              <a:off x="585906" y="3314705"/>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60</a:t>
              </a:r>
            </a:p>
          </p:txBody>
        </p:sp>
        <p:sp>
          <p:nvSpPr>
            <p:cNvPr id="135" name="tx135"/>
            <p:cNvSpPr/>
            <p:nvPr/>
          </p:nvSpPr>
          <p:spPr>
            <a:xfrm>
              <a:off x="585906" y="2917835"/>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70</a:t>
              </a:r>
            </a:p>
          </p:txBody>
        </p:sp>
        <p:sp>
          <p:nvSpPr>
            <p:cNvPr id="136" name="tx136"/>
            <p:cNvSpPr/>
            <p:nvPr/>
          </p:nvSpPr>
          <p:spPr>
            <a:xfrm>
              <a:off x="585906" y="2520965"/>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80</a:t>
              </a:r>
            </a:p>
          </p:txBody>
        </p:sp>
        <p:sp>
          <p:nvSpPr>
            <p:cNvPr id="137" name="tx137"/>
            <p:cNvSpPr/>
            <p:nvPr/>
          </p:nvSpPr>
          <p:spPr>
            <a:xfrm>
              <a:off x="585906" y="2124096"/>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90</a:t>
              </a:r>
            </a:p>
          </p:txBody>
        </p:sp>
        <p:sp>
          <p:nvSpPr>
            <p:cNvPr id="138" name="tx138"/>
            <p:cNvSpPr/>
            <p:nvPr/>
          </p:nvSpPr>
          <p:spPr>
            <a:xfrm>
              <a:off x="508182" y="1727226"/>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a:t>
              </a:r>
            </a:p>
          </p:txBody>
        </p:sp>
        <p:sp>
          <p:nvSpPr>
            <p:cNvPr id="139" name="tx139"/>
            <p:cNvSpPr/>
            <p:nvPr/>
          </p:nvSpPr>
          <p:spPr>
            <a:xfrm>
              <a:off x="1024465" y="600700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140" name="tx140"/>
            <p:cNvSpPr/>
            <p:nvPr/>
          </p:nvSpPr>
          <p:spPr>
            <a:xfrm>
              <a:off x="2277560" y="600700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141" name="tx141"/>
            <p:cNvSpPr/>
            <p:nvPr/>
          </p:nvSpPr>
          <p:spPr>
            <a:xfrm>
              <a:off x="3530654" y="600700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42" name="tx142"/>
            <p:cNvSpPr/>
            <p:nvPr/>
          </p:nvSpPr>
          <p:spPr>
            <a:xfrm>
              <a:off x="4783749" y="600700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43" name="tx143"/>
            <p:cNvSpPr/>
            <p:nvPr/>
          </p:nvSpPr>
          <p:spPr>
            <a:xfrm>
              <a:off x="5786225" y="600700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44" name="tx144"/>
            <p:cNvSpPr/>
            <p:nvPr/>
          </p:nvSpPr>
          <p:spPr>
            <a:xfrm>
              <a:off x="7289939" y="600700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45" name="tx145"/>
            <p:cNvSpPr/>
            <p:nvPr/>
          </p:nvSpPr>
          <p:spPr>
            <a:xfrm rot="-5400000">
              <a:off x="-37121" y="3711574"/>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146" name="tx146"/>
            <p:cNvSpPr/>
            <p:nvPr/>
          </p:nvSpPr>
          <p:spPr>
            <a:xfrm>
              <a:off x="3549721" y="1368037"/>
              <a:ext cx="2778953"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Breadth of protection, UMICs, 2000-2025</a:t>
              </a:r>
            </a:p>
          </p:txBody>
        </p:sp>
        <p:sp>
          <p:nvSpPr>
            <p:cNvPr id="147" name="tx147"/>
            <p:cNvSpPr/>
            <p:nvPr/>
          </p:nvSpPr>
          <p:spPr>
            <a:xfrm>
              <a:off x="4912427" y="6370347"/>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48" name="tx148"/>
            <p:cNvSpPr/>
            <p:nvPr/>
          </p:nvSpPr>
          <p:spPr>
            <a:xfrm>
              <a:off x="9074410" y="6491048"/>
              <a:ext cx="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
              </a:r>
            </a:p>
          </p:txBody>
        </p:sp>
        <p:sp>
          <p:nvSpPr>
            <p:cNvPr id="149" name="tx149"/>
            <p:cNvSpPr/>
            <p:nvPr/>
          </p:nvSpPr>
          <p:spPr>
            <a:xfrm>
              <a:off x="2610243" y="6611748"/>
              <a:ext cx="64641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Breadth of protection (BoP) = ((DTP3 x 3) + HepB3 + Hib3 + IPV1 +IPVC + MCV1 + MCV2 + PCVC + RCV1 + RotaC + HPVc) / 13</a:t>
              </a:r>
            </a:p>
          </p:txBody>
        </p:sp>
      </p:grpSp>
      <p:sp>
        <p:nvSpPr>
          <p:cNvPr id="15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Breadth of protection (BOP) is a combination of the number of vaccines in a country's national immunization programme and the coverage achieved for each vaccine.
The radar chart displays the BOP (shaded area) and vaccine coverage (points), by year.
BOP increased from 36% in 2000 to 74% in 2025. This increase since 2000 is a result of incremental improvement in introducing new vaccines and expanding vaccination services to previously missed populations.
Enhancing BOP now depends partly on improving the coverage of HPV, ROTAC, PCVC, and HIB3 - vaccines with coverage less than 80% in 2025.</a:t>
            </a:r>
          </a:p>
        </p:txBody>
      </p:sp>
      <p:sp>
        <p:nvSpPr>
          <p:cNvPr id="151"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Breadth of protection with all recommended antigens has more than doubled since 2000, but reaching the next gains depends on closing coverage gaps in newer vaccines still below 74%.</a:t>
            </a:r>
          </a:p>
        </p:txBody>
      </p:sp>
      <p:grpSp xmlns:pic="http://schemas.openxmlformats.org/drawingml/2006/picture">
        <p:nvGrpSpPr>
          <p:cNvPr id="152" name=""/>
          <p:cNvGrpSpPr/>
          <p:nvPr/>
        </p:nvGrpSpPr>
        <p:grpSpPr>
          <a:xfrm>
            <a:off x="292608" y="1005840"/>
            <a:ext cx="8595360" cy="28575"/>
            <a:chOff x="292608" y="1005840"/>
            <a:chExt cx="8595360" cy="28575"/>
          </a:xfrm>
        </p:grpSpPr>
        <p:sp>
          <p:nvSpPr>
            <p:cNvPr id="153"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54"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411480" y="274320"/>
            <a:ext cx="11430000" cy="731520"/>
          </a:xfrm>
          <a:solidFill>
            <a:srgbClr val="203864">
              <a:alpha val="100000"/>
            </a:srgbClr>
          </a:solidFill>
        </p:spPr>
        <p:txBody>
          <a:bodyPr/>
          <a:lstStyle/>
          <a:p>
            <a:pPr algn="l" marL="0" marR="0">
              <a:lnSpc>
                <a:spcPct val="100000"/>
              </a:lnSpc>
              <a:spcBef>
                <a:spcPts val="0"/>
              </a:spcBef>
              <a:spcAft>
                <a:spcPts val="0"/>
              </a:spcAft>
              <a:buNone/>
            </a:pPr>
            <a:r>
              <a:rPr cap="none" sz="3200" i="0" b="1" u="none" strike="noStrike">
                <a:solidFill>
                  <a:srgbClr val="FFFFFF">
                    <a:alpha val="100000"/>
                  </a:srgbClr>
                </a:solidFill>
                <a:latin typeface="Arial"/>
                <a:cs typeface="Arial"/>
                <a:ea typeface="Arial"/>
                <a:sym typeface="Arial"/>
              </a:rPr>
              <a:t>Overview</a:t>
            </a:r>
          </a:p>
        </p:txBody>
      </p:sp>
      <p:sp>
        <p:nvSpPr>
          <p:cNvPr id="3" name="body"/>
          <p:cNvSpPr>
            <a:spLocks noGrp="1"/>
          </p:cNvSpPr>
          <p:nvPr>
            <p:ph/>
          </p:nvPr>
        </p:nvSpPr>
        <p:spPr>
          <a:xfrm>
            <a:off x="411480" y="1097280"/>
            <a:ext cx="11430000" cy="6217920"/>
          </a:xfrm>
          <a:solidFill>
            <a:srgbClr val="203864">
              <a:alpha val="100000"/>
            </a:srgbClr>
          </a:solidFill>
        </p:spPr>
        <p:txBody>
          <a:bodyPr/>
          <a:lstStyle/>
          <a:p>
            <a:pPr algn="l" marL="0" marR="0">
              <a:lnSpc>
                <a:spcPct val="100000"/>
              </a:lnSpc>
              <a:spcBef>
                <a:spcPts val="0"/>
              </a:spcBef>
              <a:spcAft>
                <a:spcPts val="0"/>
              </a:spcAft>
              <a:buNone/>
            </a:pPr>
            <a:r>
              <a:rPr cap="none" sz="1700" i="0" b="0" u="none" strike="noStrike">
                <a:solidFill>
                  <a:srgbClr val="FFFFFF">
                    <a:alpha val="100000"/>
                  </a:srgbClr>
                </a:solidFill>
                <a:latin typeface="Arial"/>
                <a:cs typeface="Arial"/>
                <a:ea typeface="Arial"/>
                <a:sym typeface="Arial"/>
              </a:rPr>
              <a:t>• DTP1 coverage remained constant at 91% between 2024 and 2025.
• DTP3 coverage remained constant at 88% between 2024 and 2025.
• In UMICs, there were 241,000 fewer zero-dose children compared to in 2024. This leaves 2.7 million children without vaccination, vulnerable to vaccine-preventable diseases and a further 1.1 million with only partial protection.
• In UMICs, 3 countries* accounted for over half (52%) of all zero-dose children.
• There were 31 (53%) countries that achieved DTP3 coverage of at least 90% (IA2030 target).
• MCV1 coverage declined 1 percentage point from 90% in 2024 to 89% in 2025. There were 3.5 million children who missed out on the first measles vaccination.
• MCV2 coverage declined 2 percentage points from 85% in 2024 to 83% in 2025.
• Last dose coverage of HPV vaccination (HPVc) among girls increased from 28% to 30% in 2025.</a:t>
            </a:r>
          </a:p>
        </p:txBody>
      </p:sp>
      <p:sp>
        <p:nvSpPr>
          <p:cNvPr id="4" name="body"/>
          <p:cNvSpPr>
            <a:spLocks noGrp="1"/>
          </p:cNvSpPr>
          <p:nvPr>
            <p:ph/>
          </p:nvPr>
        </p:nvSpPr>
        <p:spPr>
          <a:xfrm>
            <a:off x="411480" y="6217920"/>
            <a:ext cx="11430000" cy="4572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*Indonesia (24.1%), Philippines (14%), and South Africa (13.9%)</a:t>
            </a:r>
          </a:p>
        </p:txBody>
      </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11658600" cy="5486400"/>
            <a:chOff x="274320" y="1298448"/>
            <a:chExt cx="11658600" cy="5486400"/>
          </a:xfrm>
        </p:grpSpPr>
        <p:sp>
          <p:nvSpPr>
            <p:cNvPr id="3" name="rc3"/>
            <p:cNvSpPr/>
            <p:nvPr/>
          </p:nvSpPr>
          <p:spPr>
            <a:xfrm>
              <a:off x="274320" y="1298448"/>
              <a:ext cx="1165860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355509"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5" name="pl5"/>
            <p:cNvSpPr/>
            <p:nvPr/>
          </p:nvSpPr>
          <p:spPr>
            <a:xfrm>
              <a:off x="587524"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6" name="pl6"/>
            <p:cNvSpPr/>
            <p:nvPr/>
          </p:nvSpPr>
          <p:spPr>
            <a:xfrm>
              <a:off x="819539"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7" name="pl7"/>
            <p:cNvSpPr/>
            <p:nvPr/>
          </p:nvSpPr>
          <p:spPr>
            <a:xfrm>
              <a:off x="1051554"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8" name="pl8"/>
            <p:cNvSpPr/>
            <p:nvPr/>
          </p:nvSpPr>
          <p:spPr>
            <a:xfrm>
              <a:off x="1283569"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9" name="pl9"/>
            <p:cNvSpPr/>
            <p:nvPr/>
          </p:nvSpPr>
          <p:spPr>
            <a:xfrm>
              <a:off x="1515584"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10" name="pl10"/>
            <p:cNvSpPr/>
            <p:nvPr/>
          </p:nvSpPr>
          <p:spPr>
            <a:xfrm>
              <a:off x="1411178"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11" name="pt11"/>
            <p:cNvSpPr/>
            <p:nvPr/>
          </p:nvSpPr>
          <p:spPr>
            <a:xfrm>
              <a:off x="1063491" y="5277508"/>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12" name="pt12"/>
            <p:cNvSpPr/>
            <p:nvPr/>
          </p:nvSpPr>
          <p:spPr>
            <a:xfrm>
              <a:off x="1063491" y="5218762"/>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13" name="pt13"/>
            <p:cNvSpPr/>
            <p:nvPr/>
          </p:nvSpPr>
          <p:spPr>
            <a:xfrm>
              <a:off x="1075092" y="5160016"/>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14" name="pt14"/>
            <p:cNvSpPr/>
            <p:nvPr/>
          </p:nvSpPr>
          <p:spPr>
            <a:xfrm>
              <a:off x="1086693" y="5101271"/>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15" name="pt15"/>
            <p:cNvSpPr/>
            <p:nvPr/>
          </p:nvSpPr>
          <p:spPr>
            <a:xfrm>
              <a:off x="1225902" y="5042525"/>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6" name="pt16"/>
            <p:cNvSpPr/>
            <p:nvPr/>
          </p:nvSpPr>
          <p:spPr>
            <a:xfrm>
              <a:off x="1237502" y="498378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7" name="pt17"/>
            <p:cNvSpPr/>
            <p:nvPr/>
          </p:nvSpPr>
          <p:spPr>
            <a:xfrm>
              <a:off x="1237502" y="492503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8" name="pt18"/>
            <p:cNvSpPr/>
            <p:nvPr/>
          </p:nvSpPr>
          <p:spPr>
            <a:xfrm>
              <a:off x="1237502" y="486628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9" name="pt19"/>
            <p:cNvSpPr/>
            <p:nvPr/>
          </p:nvSpPr>
          <p:spPr>
            <a:xfrm>
              <a:off x="1260704" y="480754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0" name="pt20"/>
            <p:cNvSpPr/>
            <p:nvPr/>
          </p:nvSpPr>
          <p:spPr>
            <a:xfrm>
              <a:off x="1260704" y="474879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1" name="pt21"/>
            <p:cNvSpPr/>
            <p:nvPr/>
          </p:nvSpPr>
          <p:spPr>
            <a:xfrm>
              <a:off x="1272305" y="469005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2" name="pt22"/>
            <p:cNvSpPr/>
            <p:nvPr/>
          </p:nvSpPr>
          <p:spPr>
            <a:xfrm>
              <a:off x="1283905" y="463130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3" name="pt23"/>
            <p:cNvSpPr/>
            <p:nvPr/>
          </p:nvSpPr>
          <p:spPr>
            <a:xfrm>
              <a:off x="1295506" y="457256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4" name="pt24"/>
            <p:cNvSpPr/>
            <p:nvPr/>
          </p:nvSpPr>
          <p:spPr>
            <a:xfrm>
              <a:off x="1307107" y="451381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5" name="pt25"/>
            <p:cNvSpPr/>
            <p:nvPr/>
          </p:nvSpPr>
          <p:spPr>
            <a:xfrm>
              <a:off x="1341909" y="445507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6" name="pt26"/>
            <p:cNvSpPr/>
            <p:nvPr/>
          </p:nvSpPr>
          <p:spPr>
            <a:xfrm>
              <a:off x="1341909" y="439632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7" name="pt27"/>
            <p:cNvSpPr/>
            <p:nvPr/>
          </p:nvSpPr>
          <p:spPr>
            <a:xfrm>
              <a:off x="1341909" y="433757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8" name="pt28"/>
            <p:cNvSpPr/>
            <p:nvPr/>
          </p:nvSpPr>
          <p:spPr>
            <a:xfrm>
              <a:off x="1353510" y="4278833"/>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9" name="pt29"/>
            <p:cNvSpPr/>
            <p:nvPr/>
          </p:nvSpPr>
          <p:spPr>
            <a:xfrm>
              <a:off x="1376711" y="422008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0" name="pt30"/>
            <p:cNvSpPr/>
            <p:nvPr/>
          </p:nvSpPr>
          <p:spPr>
            <a:xfrm>
              <a:off x="1376711" y="416134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1" name="pt31"/>
            <p:cNvSpPr/>
            <p:nvPr/>
          </p:nvSpPr>
          <p:spPr>
            <a:xfrm>
              <a:off x="1376711" y="4102596"/>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2" name="pt32"/>
            <p:cNvSpPr/>
            <p:nvPr/>
          </p:nvSpPr>
          <p:spPr>
            <a:xfrm>
              <a:off x="1388312" y="404385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3" name="pt33"/>
            <p:cNvSpPr/>
            <p:nvPr/>
          </p:nvSpPr>
          <p:spPr>
            <a:xfrm>
              <a:off x="1388312" y="3985105"/>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4" name="pt34"/>
            <p:cNvSpPr/>
            <p:nvPr/>
          </p:nvSpPr>
          <p:spPr>
            <a:xfrm>
              <a:off x="1399913" y="392635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5" name="pt35"/>
            <p:cNvSpPr/>
            <p:nvPr/>
          </p:nvSpPr>
          <p:spPr>
            <a:xfrm>
              <a:off x="1399913" y="386761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6" name="pt36"/>
            <p:cNvSpPr/>
            <p:nvPr/>
          </p:nvSpPr>
          <p:spPr>
            <a:xfrm>
              <a:off x="1411514" y="380886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7" name="pt37"/>
            <p:cNvSpPr/>
            <p:nvPr/>
          </p:nvSpPr>
          <p:spPr>
            <a:xfrm>
              <a:off x="1411514" y="375012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8" name="pt38"/>
            <p:cNvSpPr/>
            <p:nvPr/>
          </p:nvSpPr>
          <p:spPr>
            <a:xfrm>
              <a:off x="1411514" y="369137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9" name="pt39"/>
            <p:cNvSpPr/>
            <p:nvPr/>
          </p:nvSpPr>
          <p:spPr>
            <a:xfrm>
              <a:off x="1411514" y="363263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0" name="pt40"/>
            <p:cNvSpPr/>
            <p:nvPr/>
          </p:nvSpPr>
          <p:spPr>
            <a:xfrm>
              <a:off x="1411514" y="357388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1" name="pt41"/>
            <p:cNvSpPr/>
            <p:nvPr/>
          </p:nvSpPr>
          <p:spPr>
            <a:xfrm>
              <a:off x="1411514" y="351514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2" name="pt42"/>
            <p:cNvSpPr/>
            <p:nvPr/>
          </p:nvSpPr>
          <p:spPr>
            <a:xfrm>
              <a:off x="1423114" y="345639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3" name="pt43"/>
            <p:cNvSpPr/>
            <p:nvPr/>
          </p:nvSpPr>
          <p:spPr>
            <a:xfrm>
              <a:off x="1423114" y="339764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4" name="pt44"/>
            <p:cNvSpPr/>
            <p:nvPr/>
          </p:nvSpPr>
          <p:spPr>
            <a:xfrm>
              <a:off x="1423114" y="333890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5" name="pt45"/>
            <p:cNvSpPr/>
            <p:nvPr/>
          </p:nvSpPr>
          <p:spPr>
            <a:xfrm>
              <a:off x="1434715" y="328015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6" name="pt46"/>
            <p:cNvSpPr/>
            <p:nvPr/>
          </p:nvSpPr>
          <p:spPr>
            <a:xfrm>
              <a:off x="1434715" y="322141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7" name="pt47"/>
            <p:cNvSpPr/>
            <p:nvPr/>
          </p:nvSpPr>
          <p:spPr>
            <a:xfrm>
              <a:off x="1434715" y="316266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8" name="pt48"/>
            <p:cNvSpPr/>
            <p:nvPr/>
          </p:nvSpPr>
          <p:spPr>
            <a:xfrm>
              <a:off x="1434715" y="310392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9" name="pt49"/>
            <p:cNvSpPr/>
            <p:nvPr/>
          </p:nvSpPr>
          <p:spPr>
            <a:xfrm>
              <a:off x="1434715" y="304517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0" name="pt50"/>
            <p:cNvSpPr/>
            <p:nvPr/>
          </p:nvSpPr>
          <p:spPr>
            <a:xfrm>
              <a:off x="1434715" y="298643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1" name="pt51"/>
            <p:cNvSpPr/>
            <p:nvPr/>
          </p:nvSpPr>
          <p:spPr>
            <a:xfrm>
              <a:off x="1434715" y="292768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2" name="pt52"/>
            <p:cNvSpPr/>
            <p:nvPr/>
          </p:nvSpPr>
          <p:spPr>
            <a:xfrm>
              <a:off x="1446316" y="286893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3" name="pt53"/>
            <p:cNvSpPr/>
            <p:nvPr/>
          </p:nvSpPr>
          <p:spPr>
            <a:xfrm>
              <a:off x="1446316" y="281019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4" name="pt54"/>
            <p:cNvSpPr/>
            <p:nvPr/>
          </p:nvSpPr>
          <p:spPr>
            <a:xfrm>
              <a:off x="1446316" y="275144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5" name="pt55"/>
            <p:cNvSpPr/>
            <p:nvPr/>
          </p:nvSpPr>
          <p:spPr>
            <a:xfrm>
              <a:off x="1446316" y="269270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6" name="pt56"/>
            <p:cNvSpPr/>
            <p:nvPr/>
          </p:nvSpPr>
          <p:spPr>
            <a:xfrm>
              <a:off x="1446316" y="263395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7" name="pt57"/>
            <p:cNvSpPr/>
            <p:nvPr/>
          </p:nvSpPr>
          <p:spPr>
            <a:xfrm>
              <a:off x="1446316" y="257521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8" name="pt58"/>
            <p:cNvSpPr/>
            <p:nvPr/>
          </p:nvSpPr>
          <p:spPr>
            <a:xfrm>
              <a:off x="1457917" y="251646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9" name="pt59"/>
            <p:cNvSpPr/>
            <p:nvPr/>
          </p:nvSpPr>
          <p:spPr>
            <a:xfrm>
              <a:off x="1457917" y="245772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0" name="pt60"/>
            <p:cNvSpPr/>
            <p:nvPr/>
          </p:nvSpPr>
          <p:spPr>
            <a:xfrm>
              <a:off x="1457917" y="239897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1" name="pt61"/>
            <p:cNvSpPr/>
            <p:nvPr/>
          </p:nvSpPr>
          <p:spPr>
            <a:xfrm>
              <a:off x="1457917" y="234022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2" name="pt62"/>
            <p:cNvSpPr/>
            <p:nvPr/>
          </p:nvSpPr>
          <p:spPr>
            <a:xfrm>
              <a:off x="1457917" y="228148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3" name="pt63"/>
            <p:cNvSpPr/>
            <p:nvPr/>
          </p:nvSpPr>
          <p:spPr>
            <a:xfrm>
              <a:off x="1457917" y="222273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4" name="pt64"/>
            <p:cNvSpPr/>
            <p:nvPr/>
          </p:nvSpPr>
          <p:spPr>
            <a:xfrm>
              <a:off x="1457917" y="216399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5" name="pt65"/>
            <p:cNvSpPr/>
            <p:nvPr/>
          </p:nvSpPr>
          <p:spPr>
            <a:xfrm>
              <a:off x="1457917" y="210524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6" name="pt66"/>
            <p:cNvSpPr/>
            <p:nvPr/>
          </p:nvSpPr>
          <p:spPr>
            <a:xfrm>
              <a:off x="1457917" y="204650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7" name="pt67"/>
            <p:cNvSpPr/>
            <p:nvPr/>
          </p:nvSpPr>
          <p:spPr>
            <a:xfrm>
              <a:off x="1457917" y="198775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8" name="pt68"/>
            <p:cNvSpPr/>
            <p:nvPr/>
          </p:nvSpPr>
          <p:spPr>
            <a:xfrm>
              <a:off x="1457917"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9" name="tx69"/>
            <p:cNvSpPr/>
            <p:nvPr/>
          </p:nvSpPr>
          <p:spPr>
            <a:xfrm>
              <a:off x="1167562" y="5295137"/>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AZE</a:t>
              </a:r>
            </a:p>
          </p:txBody>
        </p:sp>
        <p:sp>
          <p:nvSpPr>
            <p:cNvPr id="70" name="tx70"/>
            <p:cNvSpPr/>
            <p:nvPr/>
          </p:nvSpPr>
          <p:spPr>
            <a:xfrm>
              <a:off x="1167562" y="5236391"/>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GAB</a:t>
              </a:r>
            </a:p>
          </p:txBody>
        </p:sp>
        <p:sp>
          <p:nvSpPr>
            <p:cNvPr id="71" name="tx71"/>
            <p:cNvSpPr/>
            <p:nvPr/>
          </p:nvSpPr>
          <p:spPr>
            <a:xfrm>
              <a:off x="1179163" y="5177646"/>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KAZ</a:t>
              </a:r>
            </a:p>
          </p:txBody>
        </p:sp>
        <p:sp>
          <p:nvSpPr>
            <p:cNvPr id="72" name="tx72"/>
            <p:cNvSpPr/>
            <p:nvPr/>
          </p:nvSpPr>
          <p:spPr>
            <a:xfrm>
              <a:off x="1190763" y="5118900"/>
              <a:ext cx="14987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ZAF</a:t>
              </a:r>
            </a:p>
          </p:txBody>
        </p:sp>
        <p:sp>
          <p:nvSpPr>
            <p:cNvPr id="73" name="tx73"/>
            <p:cNvSpPr/>
            <p:nvPr/>
          </p:nvSpPr>
          <p:spPr>
            <a:xfrm>
              <a:off x="1329972" y="5060155"/>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PHL</a:t>
              </a:r>
            </a:p>
          </p:txBody>
        </p:sp>
        <p:sp>
          <p:nvSpPr>
            <p:cNvPr id="74" name="tx74"/>
            <p:cNvSpPr/>
            <p:nvPr/>
          </p:nvSpPr>
          <p:spPr>
            <a:xfrm>
              <a:off x="1053567" y="5001409"/>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ARG</a:t>
              </a:r>
            </a:p>
          </p:txBody>
        </p:sp>
        <p:sp>
          <p:nvSpPr>
            <p:cNvPr id="75" name="tx75"/>
            <p:cNvSpPr/>
            <p:nvPr/>
          </p:nvSpPr>
          <p:spPr>
            <a:xfrm>
              <a:off x="1057956" y="4942663"/>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ECU</a:t>
              </a:r>
            </a:p>
          </p:txBody>
        </p:sp>
        <p:sp>
          <p:nvSpPr>
            <p:cNvPr id="76" name="tx76"/>
            <p:cNvSpPr/>
            <p:nvPr/>
          </p:nvSpPr>
          <p:spPr>
            <a:xfrm>
              <a:off x="1057956" y="4883918"/>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SUR</a:t>
              </a:r>
            </a:p>
          </p:txBody>
        </p:sp>
        <p:sp>
          <p:nvSpPr>
            <p:cNvPr id="77" name="tx77"/>
            <p:cNvSpPr/>
            <p:nvPr/>
          </p:nvSpPr>
          <p:spPr>
            <a:xfrm>
              <a:off x="1087010" y="4825172"/>
              <a:ext cx="16175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PRY</a:t>
              </a:r>
            </a:p>
          </p:txBody>
        </p:sp>
        <p:sp>
          <p:nvSpPr>
            <p:cNvPr id="78" name="tx78"/>
            <p:cNvSpPr/>
            <p:nvPr/>
          </p:nvSpPr>
          <p:spPr>
            <a:xfrm>
              <a:off x="1072379" y="4766427"/>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MDA</a:t>
              </a:r>
            </a:p>
          </p:txBody>
        </p:sp>
        <p:sp>
          <p:nvSpPr>
            <p:cNvPr id="79" name="tx79"/>
            <p:cNvSpPr/>
            <p:nvPr/>
          </p:nvSpPr>
          <p:spPr>
            <a:xfrm>
              <a:off x="1128054" y="4707681"/>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BIH</a:t>
              </a:r>
            </a:p>
          </p:txBody>
        </p:sp>
        <p:sp>
          <p:nvSpPr>
            <p:cNvPr id="80" name="tx80"/>
            <p:cNvSpPr/>
            <p:nvPr/>
          </p:nvSpPr>
          <p:spPr>
            <a:xfrm>
              <a:off x="1091192" y="4648935"/>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GNQ</a:t>
              </a:r>
            </a:p>
          </p:txBody>
        </p:sp>
        <p:sp>
          <p:nvSpPr>
            <p:cNvPr id="81" name="tx81"/>
            <p:cNvSpPr/>
            <p:nvPr/>
          </p:nvSpPr>
          <p:spPr>
            <a:xfrm>
              <a:off x="1146867" y="4590190"/>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IDN</a:t>
              </a:r>
            </a:p>
          </p:txBody>
        </p:sp>
        <p:sp>
          <p:nvSpPr>
            <p:cNvPr id="82" name="tx82"/>
            <p:cNvSpPr/>
            <p:nvPr/>
          </p:nvSpPr>
          <p:spPr>
            <a:xfrm>
              <a:off x="1118874" y="4531444"/>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GTM</a:t>
              </a:r>
            </a:p>
          </p:txBody>
        </p:sp>
        <p:sp>
          <p:nvSpPr>
            <p:cNvPr id="83" name="tx83"/>
            <p:cNvSpPr/>
            <p:nvPr/>
          </p:nvSpPr>
          <p:spPr>
            <a:xfrm>
              <a:off x="1184400" y="4472699"/>
              <a:ext cx="14557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BLZ</a:t>
              </a:r>
            </a:p>
          </p:txBody>
        </p:sp>
        <p:sp>
          <p:nvSpPr>
            <p:cNvPr id="84" name="tx84"/>
            <p:cNvSpPr/>
            <p:nvPr/>
          </p:nvSpPr>
          <p:spPr>
            <a:xfrm>
              <a:off x="1157974" y="4413953"/>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MEX</a:t>
              </a:r>
            </a:p>
          </p:txBody>
        </p:sp>
        <p:sp>
          <p:nvSpPr>
            <p:cNvPr id="85" name="tx85"/>
            <p:cNvSpPr/>
            <p:nvPr/>
          </p:nvSpPr>
          <p:spPr>
            <a:xfrm>
              <a:off x="1153585" y="4355208"/>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MKD</a:t>
              </a:r>
            </a:p>
          </p:txBody>
        </p:sp>
        <p:sp>
          <p:nvSpPr>
            <p:cNvPr id="86" name="tx86"/>
            <p:cNvSpPr/>
            <p:nvPr/>
          </p:nvSpPr>
          <p:spPr>
            <a:xfrm>
              <a:off x="1187131" y="4296462"/>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LCA</a:t>
              </a:r>
            </a:p>
          </p:txBody>
        </p:sp>
        <p:sp>
          <p:nvSpPr>
            <p:cNvPr id="87" name="tx87"/>
            <p:cNvSpPr/>
            <p:nvPr/>
          </p:nvSpPr>
          <p:spPr>
            <a:xfrm>
              <a:off x="1188387" y="4237716"/>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MNE</a:t>
              </a:r>
            </a:p>
          </p:txBody>
        </p:sp>
        <p:sp>
          <p:nvSpPr>
            <p:cNvPr id="88" name="tx88"/>
            <p:cNvSpPr/>
            <p:nvPr/>
          </p:nvSpPr>
          <p:spPr>
            <a:xfrm>
              <a:off x="1201554" y="4178971"/>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PER</a:t>
              </a:r>
            </a:p>
          </p:txBody>
        </p:sp>
        <p:sp>
          <p:nvSpPr>
            <p:cNvPr id="89" name="tx89"/>
            <p:cNvSpPr/>
            <p:nvPr/>
          </p:nvSpPr>
          <p:spPr>
            <a:xfrm>
              <a:off x="1201554" y="4120225"/>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SRB</a:t>
              </a:r>
            </a:p>
          </p:txBody>
        </p:sp>
        <p:sp>
          <p:nvSpPr>
            <p:cNvPr id="90" name="tx90"/>
            <p:cNvSpPr/>
            <p:nvPr/>
          </p:nvSpPr>
          <p:spPr>
            <a:xfrm>
              <a:off x="1213155" y="4061480"/>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CPV</a:t>
              </a:r>
            </a:p>
          </p:txBody>
        </p:sp>
        <p:sp>
          <p:nvSpPr>
            <p:cNvPr id="91" name="tx91"/>
            <p:cNvSpPr/>
            <p:nvPr/>
          </p:nvSpPr>
          <p:spPr>
            <a:xfrm>
              <a:off x="1199988" y="4002734"/>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GRD</a:t>
              </a:r>
            </a:p>
          </p:txBody>
        </p:sp>
        <p:sp>
          <p:nvSpPr>
            <p:cNvPr id="92" name="tx92"/>
            <p:cNvSpPr/>
            <p:nvPr/>
          </p:nvSpPr>
          <p:spPr>
            <a:xfrm>
              <a:off x="1224756" y="3943989"/>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COL</a:t>
              </a:r>
            </a:p>
          </p:txBody>
        </p:sp>
        <p:sp>
          <p:nvSpPr>
            <p:cNvPr id="93" name="tx93"/>
            <p:cNvSpPr/>
            <p:nvPr/>
          </p:nvSpPr>
          <p:spPr>
            <a:xfrm>
              <a:off x="1224847" y="3885243"/>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TUR</a:t>
              </a:r>
            </a:p>
          </p:txBody>
        </p:sp>
        <p:sp>
          <p:nvSpPr>
            <p:cNvPr id="94" name="tx94"/>
            <p:cNvSpPr/>
            <p:nvPr/>
          </p:nvSpPr>
          <p:spPr>
            <a:xfrm>
              <a:off x="1223189" y="3826497"/>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DMA</a:t>
              </a:r>
            </a:p>
          </p:txBody>
        </p:sp>
        <p:sp>
          <p:nvSpPr>
            <p:cNvPr id="95" name="tx95"/>
            <p:cNvSpPr/>
            <p:nvPr/>
          </p:nvSpPr>
          <p:spPr>
            <a:xfrm>
              <a:off x="1289392" y="3767752"/>
              <a:ext cx="11018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FJI</a:t>
              </a:r>
            </a:p>
          </p:txBody>
        </p:sp>
        <p:sp>
          <p:nvSpPr>
            <p:cNvPr id="96" name="tx96"/>
            <p:cNvSpPr/>
            <p:nvPr/>
          </p:nvSpPr>
          <p:spPr>
            <a:xfrm>
              <a:off x="1240837" y="3709006"/>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JAM</a:t>
              </a:r>
            </a:p>
          </p:txBody>
        </p:sp>
        <p:sp>
          <p:nvSpPr>
            <p:cNvPr id="97" name="tx97"/>
            <p:cNvSpPr/>
            <p:nvPr/>
          </p:nvSpPr>
          <p:spPr>
            <a:xfrm>
              <a:off x="1227578" y="3650261"/>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MYS</a:t>
              </a:r>
            </a:p>
          </p:txBody>
        </p:sp>
        <p:sp>
          <p:nvSpPr>
            <p:cNvPr id="98" name="tx98"/>
            <p:cNvSpPr/>
            <p:nvPr/>
          </p:nvSpPr>
          <p:spPr>
            <a:xfrm>
              <a:off x="1232059" y="3591515"/>
              <a:ext cx="16751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FSM</a:t>
              </a:r>
            </a:p>
          </p:txBody>
        </p:sp>
        <p:sp>
          <p:nvSpPr>
            <p:cNvPr id="99" name="tx99"/>
            <p:cNvSpPr/>
            <p:nvPr/>
          </p:nvSpPr>
          <p:spPr>
            <a:xfrm>
              <a:off x="1231967" y="3532769"/>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UKR</a:t>
              </a:r>
            </a:p>
          </p:txBody>
        </p:sp>
        <p:sp>
          <p:nvSpPr>
            <p:cNvPr id="100" name="tx100"/>
            <p:cNvSpPr/>
            <p:nvPr/>
          </p:nvSpPr>
          <p:spPr>
            <a:xfrm>
              <a:off x="1270086" y="3474024"/>
              <a:ext cx="1410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IRQ</a:t>
              </a:r>
            </a:p>
          </p:txBody>
        </p:sp>
        <p:sp>
          <p:nvSpPr>
            <p:cNvPr id="101" name="tx101"/>
            <p:cNvSpPr/>
            <p:nvPr/>
          </p:nvSpPr>
          <p:spPr>
            <a:xfrm>
              <a:off x="1261125" y="3415278"/>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LKA</a:t>
              </a:r>
            </a:p>
          </p:txBody>
        </p:sp>
        <p:sp>
          <p:nvSpPr>
            <p:cNvPr id="102" name="tx102"/>
            <p:cNvSpPr/>
            <p:nvPr/>
          </p:nvSpPr>
          <p:spPr>
            <a:xfrm>
              <a:off x="1252438" y="3356533"/>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THA</a:t>
              </a:r>
            </a:p>
          </p:txBody>
        </p:sp>
        <p:sp>
          <p:nvSpPr>
            <p:cNvPr id="103" name="tx103"/>
            <p:cNvSpPr/>
            <p:nvPr/>
          </p:nvSpPr>
          <p:spPr>
            <a:xfrm>
              <a:off x="1250780" y="3297787"/>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CHN</a:t>
              </a:r>
            </a:p>
          </p:txBody>
        </p:sp>
        <p:sp>
          <p:nvSpPr>
            <p:cNvPr id="104" name="tx104"/>
            <p:cNvSpPr/>
            <p:nvPr/>
          </p:nvSpPr>
          <p:spPr>
            <a:xfrm>
              <a:off x="1237612" y="3239042"/>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DOM</a:t>
              </a:r>
            </a:p>
          </p:txBody>
        </p:sp>
        <p:sp>
          <p:nvSpPr>
            <p:cNvPr id="105" name="tx105"/>
            <p:cNvSpPr/>
            <p:nvPr/>
          </p:nvSpPr>
          <p:spPr>
            <a:xfrm>
              <a:off x="1246391" y="3180296"/>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GEO</a:t>
              </a:r>
            </a:p>
          </p:txBody>
        </p:sp>
        <p:sp>
          <p:nvSpPr>
            <p:cNvPr id="106" name="tx106"/>
            <p:cNvSpPr/>
            <p:nvPr/>
          </p:nvSpPr>
          <p:spPr>
            <a:xfrm>
              <a:off x="1272725" y="3121550"/>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LBY</a:t>
              </a:r>
            </a:p>
          </p:txBody>
        </p:sp>
        <p:sp>
          <p:nvSpPr>
            <p:cNvPr id="107" name="tx107"/>
            <p:cNvSpPr/>
            <p:nvPr/>
          </p:nvSpPr>
          <p:spPr>
            <a:xfrm>
              <a:off x="1246391" y="3062805"/>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MUS</a:t>
              </a:r>
            </a:p>
          </p:txBody>
        </p:sp>
        <p:sp>
          <p:nvSpPr>
            <p:cNvPr id="108" name="tx108"/>
            <p:cNvSpPr/>
            <p:nvPr/>
          </p:nvSpPr>
          <p:spPr>
            <a:xfrm>
              <a:off x="1237612" y="3004059"/>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MNG</a:t>
              </a:r>
            </a:p>
          </p:txBody>
        </p:sp>
        <p:sp>
          <p:nvSpPr>
            <p:cNvPr id="109" name="tx109"/>
            <p:cNvSpPr/>
            <p:nvPr/>
          </p:nvSpPr>
          <p:spPr>
            <a:xfrm>
              <a:off x="1256723" y="2945314"/>
              <a:ext cx="16605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TON</a:t>
              </a:r>
            </a:p>
          </p:txBody>
        </p:sp>
        <p:sp>
          <p:nvSpPr>
            <p:cNvPr id="110" name="tx110"/>
            <p:cNvSpPr/>
            <p:nvPr/>
          </p:nvSpPr>
          <p:spPr>
            <a:xfrm>
              <a:off x="1284326" y="2886568"/>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ALB</a:t>
              </a:r>
            </a:p>
          </p:txBody>
        </p:sp>
        <p:sp>
          <p:nvSpPr>
            <p:cNvPr id="111" name="tx111"/>
            <p:cNvSpPr/>
            <p:nvPr/>
          </p:nvSpPr>
          <p:spPr>
            <a:xfrm>
              <a:off x="1279937" y="2827823"/>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BLR</a:t>
              </a:r>
            </a:p>
          </p:txBody>
        </p:sp>
        <p:sp>
          <p:nvSpPr>
            <p:cNvPr id="112" name="tx112"/>
            <p:cNvSpPr/>
            <p:nvPr/>
          </p:nvSpPr>
          <p:spPr>
            <a:xfrm>
              <a:off x="1256528" y="2769077"/>
              <a:ext cx="1778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BWA</a:t>
              </a:r>
            </a:p>
          </p:txBody>
        </p:sp>
        <p:sp>
          <p:nvSpPr>
            <p:cNvPr id="113" name="tx113"/>
            <p:cNvSpPr/>
            <p:nvPr/>
          </p:nvSpPr>
          <p:spPr>
            <a:xfrm>
              <a:off x="1271159" y="2710331"/>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BRA</a:t>
              </a:r>
            </a:p>
          </p:txBody>
        </p:sp>
        <p:sp>
          <p:nvSpPr>
            <p:cNvPr id="114" name="tx114"/>
            <p:cNvSpPr/>
            <p:nvPr/>
          </p:nvSpPr>
          <p:spPr>
            <a:xfrm>
              <a:off x="1275639" y="2651586"/>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JOR</a:t>
              </a:r>
            </a:p>
          </p:txBody>
        </p:sp>
        <p:sp>
          <p:nvSpPr>
            <p:cNvPr id="115" name="tx115"/>
            <p:cNvSpPr/>
            <p:nvPr/>
          </p:nvSpPr>
          <p:spPr>
            <a:xfrm>
              <a:off x="1266770" y="2592840"/>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MHL</a:t>
              </a:r>
            </a:p>
          </p:txBody>
        </p:sp>
        <p:sp>
          <p:nvSpPr>
            <p:cNvPr id="116" name="tx116"/>
            <p:cNvSpPr/>
            <p:nvPr/>
          </p:nvSpPr>
          <p:spPr>
            <a:xfrm>
              <a:off x="1287240" y="2534095"/>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DZA</a:t>
              </a:r>
            </a:p>
          </p:txBody>
        </p:sp>
        <p:sp>
          <p:nvSpPr>
            <p:cNvPr id="117" name="tx117"/>
            <p:cNvSpPr/>
            <p:nvPr/>
          </p:nvSpPr>
          <p:spPr>
            <a:xfrm>
              <a:off x="1269592" y="2475349"/>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ARM</a:t>
              </a:r>
            </a:p>
          </p:txBody>
        </p:sp>
        <p:sp>
          <p:nvSpPr>
            <p:cNvPr id="118" name="tx118"/>
            <p:cNvSpPr/>
            <p:nvPr/>
          </p:nvSpPr>
          <p:spPr>
            <a:xfrm>
              <a:off x="1278370" y="2416603"/>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CUB</a:t>
              </a:r>
            </a:p>
          </p:txBody>
        </p:sp>
        <p:sp>
          <p:nvSpPr>
            <p:cNvPr id="119" name="tx119"/>
            <p:cNvSpPr/>
            <p:nvPr/>
          </p:nvSpPr>
          <p:spPr>
            <a:xfrm>
              <a:off x="1301779" y="2357858"/>
              <a:ext cx="14420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SLV</a:t>
              </a:r>
            </a:p>
          </p:txBody>
        </p:sp>
        <p:sp>
          <p:nvSpPr>
            <p:cNvPr id="120" name="tx120"/>
            <p:cNvSpPr/>
            <p:nvPr/>
          </p:nvSpPr>
          <p:spPr>
            <a:xfrm>
              <a:off x="1309277" y="2299112"/>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IRN</a:t>
              </a:r>
            </a:p>
          </p:txBody>
        </p:sp>
        <p:sp>
          <p:nvSpPr>
            <p:cNvPr id="121" name="tx121"/>
            <p:cNvSpPr/>
            <p:nvPr/>
          </p:nvSpPr>
          <p:spPr>
            <a:xfrm>
              <a:off x="1269592" y="2240367"/>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MDV</a:t>
              </a:r>
            </a:p>
          </p:txBody>
        </p:sp>
        <p:sp>
          <p:nvSpPr>
            <p:cNvPr id="122" name="tx122"/>
            <p:cNvSpPr/>
            <p:nvPr/>
          </p:nvSpPr>
          <p:spPr>
            <a:xfrm>
              <a:off x="1287240" y="2181621"/>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VCT</a:t>
              </a:r>
            </a:p>
          </p:txBody>
        </p:sp>
        <p:sp>
          <p:nvSpPr>
            <p:cNvPr id="123" name="tx123"/>
            <p:cNvSpPr/>
            <p:nvPr/>
          </p:nvSpPr>
          <p:spPr>
            <a:xfrm>
              <a:off x="1252036" y="2122876"/>
              <a:ext cx="193944"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WSM</a:t>
              </a:r>
            </a:p>
          </p:txBody>
        </p:sp>
        <p:sp>
          <p:nvSpPr>
            <p:cNvPr id="124" name="tx124"/>
            <p:cNvSpPr/>
            <p:nvPr/>
          </p:nvSpPr>
          <p:spPr>
            <a:xfrm>
              <a:off x="1278462" y="2064130"/>
              <a:ext cx="16751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TKM</a:t>
              </a:r>
            </a:p>
          </p:txBody>
        </p:sp>
        <p:sp>
          <p:nvSpPr>
            <p:cNvPr id="125" name="tx125"/>
            <p:cNvSpPr/>
            <p:nvPr/>
          </p:nvSpPr>
          <p:spPr>
            <a:xfrm>
              <a:off x="1287240" y="2005384"/>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TUV</a:t>
              </a:r>
            </a:p>
          </p:txBody>
        </p:sp>
        <p:sp>
          <p:nvSpPr>
            <p:cNvPr id="126" name="tx126"/>
            <p:cNvSpPr/>
            <p:nvPr/>
          </p:nvSpPr>
          <p:spPr>
            <a:xfrm>
              <a:off x="1269592" y="1946639"/>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VNM</a:t>
              </a:r>
            </a:p>
          </p:txBody>
        </p:sp>
        <p:sp>
          <p:nvSpPr>
            <p:cNvPr id="127" name="rc127"/>
            <p:cNvSpPr/>
            <p:nvPr/>
          </p:nvSpPr>
          <p:spPr>
            <a:xfrm>
              <a:off x="343909" y="1807652"/>
              <a:ext cx="1218078" cy="3683347"/>
            </a:xfrm>
            <a:prstGeom prst="rect">
              <a:avLst/>
            </a:prstGeom>
            <a:noFill/>
            <a:ln w="13550" cap="rnd">
              <a:solidFill>
                <a:srgbClr val="999999">
                  <a:alpha val="100000"/>
                </a:srgbClr>
              </a:solidFill>
              <a:prstDash val="solid"/>
              <a:round/>
            </a:ln>
          </p:spPr>
          <p:txBody>
            <a:bodyPr/>
            <a:lstStyle/>
            <a:p/>
          </p:txBody>
        </p:sp>
        <p:sp>
          <p:nvSpPr>
            <p:cNvPr id="128" name="pl128"/>
            <p:cNvSpPr/>
            <p:nvPr/>
          </p:nvSpPr>
          <p:spPr>
            <a:xfrm>
              <a:off x="164317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129" name="pl129"/>
            <p:cNvSpPr/>
            <p:nvPr/>
          </p:nvSpPr>
          <p:spPr>
            <a:xfrm>
              <a:off x="187519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130" name="pl130"/>
            <p:cNvSpPr/>
            <p:nvPr/>
          </p:nvSpPr>
          <p:spPr>
            <a:xfrm>
              <a:off x="210720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131" name="pl131"/>
            <p:cNvSpPr/>
            <p:nvPr/>
          </p:nvSpPr>
          <p:spPr>
            <a:xfrm>
              <a:off x="233922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132" name="pl132"/>
            <p:cNvSpPr/>
            <p:nvPr/>
          </p:nvSpPr>
          <p:spPr>
            <a:xfrm>
              <a:off x="257123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133" name="pl133"/>
            <p:cNvSpPr/>
            <p:nvPr/>
          </p:nvSpPr>
          <p:spPr>
            <a:xfrm>
              <a:off x="280325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134" name="pl134"/>
            <p:cNvSpPr/>
            <p:nvPr/>
          </p:nvSpPr>
          <p:spPr>
            <a:xfrm>
              <a:off x="2664043"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135" name="pt135"/>
            <p:cNvSpPr/>
            <p:nvPr/>
          </p:nvSpPr>
          <p:spPr>
            <a:xfrm>
              <a:off x="2188748"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136" name="pt136"/>
            <p:cNvSpPr/>
            <p:nvPr/>
          </p:nvSpPr>
          <p:spPr>
            <a:xfrm>
              <a:off x="2223551" y="5218762"/>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137" name="pt137"/>
            <p:cNvSpPr/>
            <p:nvPr/>
          </p:nvSpPr>
          <p:spPr>
            <a:xfrm>
              <a:off x="2316357" y="5160016"/>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138" name="pt138"/>
            <p:cNvSpPr/>
            <p:nvPr/>
          </p:nvSpPr>
          <p:spPr>
            <a:xfrm>
              <a:off x="2351159" y="5101271"/>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139" name="pt139"/>
            <p:cNvSpPr/>
            <p:nvPr/>
          </p:nvSpPr>
          <p:spPr>
            <a:xfrm>
              <a:off x="2409163" y="5042525"/>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40" name="pt140"/>
            <p:cNvSpPr/>
            <p:nvPr/>
          </p:nvSpPr>
          <p:spPr>
            <a:xfrm>
              <a:off x="2420763" y="4983780"/>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41" name="pt141"/>
            <p:cNvSpPr/>
            <p:nvPr/>
          </p:nvSpPr>
          <p:spPr>
            <a:xfrm>
              <a:off x="2443965" y="4925034"/>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42" name="pt142"/>
            <p:cNvSpPr/>
            <p:nvPr/>
          </p:nvSpPr>
          <p:spPr>
            <a:xfrm>
              <a:off x="2467166" y="4866289"/>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43" name="pt143"/>
            <p:cNvSpPr/>
            <p:nvPr/>
          </p:nvSpPr>
          <p:spPr>
            <a:xfrm>
              <a:off x="2467166" y="4807543"/>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44" name="pt144"/>
            <p:cNvSpPr/>
            <p:nvPr/>
          </p:nvSpPr>
          <p:spPr>
            <a:xfrm>
              <a:off x="2490368" y="4748797"/>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45" name="pt145"/>
            <p:cNvSpPr/>
            <p:nvPr/>
          </p:nvSpPr>
          <p:spPr>
            <a:xfrm>
              <a:off x="2490368" y="4690052"/>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46" name="pt146"/>
            <p:cNvSpPr/>
            <p:nvPr/>
          </p:nvSpPr>
          <p:spPr>
            <a:xfrm>
              <a:off x="2501969" y="4631306"/>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47" name="pt147"/>
            <p:cNvSpPr/>
            <p:nvPr/>
          </p:nvSpPr>
          <p:spPr>
            <a:xfrm>
              <a:off x="2513569" y="4572561"/>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48" name="pt148"/>
            <p:cNvSpPr/>
            <p:nvPr/>
          </p:nvSpPr>
          <p:spPr>
            <a:xfrm>
              <a:off x="2525170" y="451381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49" name="pt149"/>
            <p:cNvSpPr/>
            <p:nvPr/>
          </p:nvSpPr>
          <p:spPr>
            <a:xfrm>
              <a:off x="2525170" y="445507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50" name="pt150"/>
            <p:cNvSpPr/>
            <p:nvPr/>
          </p:nvSpPr>
          <p:spPr>
            <a:xfrm>
              <a:off x="2548372" y="439632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51" name="pt151"/>
            <p:cNvSpPr/>
            <p:nvPr/>
          </p:nvSpPr>
          <p:spPr>
            <a:xfrm>
              <a:off x="2548372" y="433757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52" name="pt152"/>
            <p:cNvSpPr/>
            <p:nvPr/>
          </p:nvSpPr>
          <p:spPr>
            <a:xfrm>
              <a:off x="2559972" y="427883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53" name="pt153"/>
            <p:cNvSpPr/>
            <p:nvPr/>
          </p:nvSpPr>
          <p:spPr>
            <a:xfrm>
              <a:off x="2571573" y="422008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54" name="pt154"/>
            <p:cNvSpPr/>
            <p:nvPr/>
          </p:nvSpPr>
          <p:spPr>
            <a:xfrm>
              <a:off x="2571573" y="416134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55" name="pt155"/>
            <p:cNvSpPr/>
            <p:nvPr/>
          </p:nvSpPr>
          <p:spPr>
            <a:xfrm>
              <a:off x="2571573" y="410259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56" name="pt156"/>
            <p:cNvSpPr/>
            <p:nvPr/>
          </p:nvSpPr>
          <p:spPr>
            <a:xfrm>
              <a:off x="2571573" y="404385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57" name="pt157"/>
            <p:cNvSpPr/>
            <p:nvPr/>
          </p:nvSpPr>
          <p:spPr>
            <a:xfrm>
              <a:off x="2583174" y="398510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58" name="pt158"/>
            <p:cNvSpPr/>
            <p:nvPr/>
          </p:nvSpPr>
          <p:spPr>
            <a:xfrm>
              <a:off x="2583174" y="392635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59" name="pt159"/>
            <p:cNvSpPr/>
            <p:nvPr/>
          </p:nvSpPr>
          <p:spPr>
            <a:xfrm>
              <a:off x="2594775" y="386761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60" name="pt160"/>
            <p:cNvSpPr/>
            <p:nvPr/>
          </p:nvSpPr>
          <p:spPr>
            <a:xfrm>
              <a:off x="2606375" y="380886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61" name="pt161"/>
            <p:cNvSpPr/>
            <p:nvPr/>
          </p:nvSpPr>
          <p:spPr>
            <a:xfrm>
              <a:off x="2629577" y="375012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62" name="pt162"/>
            <p:cNvSpPr/>
            <p:nvPr/>
          </p:nvSpPr>
          <p:spPr>
            <a:xfrm>
              <a:off x="2641178" y="369137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63" name="pt163"/>
            <p:cNvSpPr/>
            <p:nvPr/>
          </p:nvSpPr>
          <p:spPr>
            <a:xfrm>
              <a:off x="2641178" y="363263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64" name="pt164"/>
            <p:cNvSpPr/>
            <p:nvPr/>
          </p:nvSpPr>
          <p:spPr>
            <a:xfrm>
              <a:off x="2664379" y="3573886"/>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65" name="pt165"/>
            <p:cNvSpPr/>
            <p:nvPr/>
          </p:nvSpPr>
          <p:spPr>
            <a:xfrm>
              <a:off x="2664379" y="351514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66" name="pt166"/>
            <p:cNvSpPr/>
            <p:nvPr/>
          </p:nvSpPr>
          <p:spPr>
            <a:xfrm>
              <a:off x="2664379" y="3456395"/>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67" name="pt167"/>
            <p:cNvSpPr/>
            <p:nvPr/>
          </p:nvSpPr>
          <p:spPr>
            <a:xfrm>
              <a:off x="2675980" y="339764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68" name="pt168"/>
            <p:cNvSpPr/>
            <p:nvPr/>
          </p:nvSpPr>
          <p:spPr>
            <a:xfrm>
              <a:off x="2675980" y="333890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69" name="pt169"/>
            <p:cNvSpPr/>
            <p:nvPr/>
          </p:nvSpPr>
          <p:spPr>
            <a:xfrm>
              <a:off x="2687581" y="328015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70" name="pt170"/>
            <p:cNvSpPr/>
            <p:nvPr/>
          </p:nvSpPr>
          <p:spPr>
            <a:xfrm>
              <a:off x="2687581" y="322141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71" name="pt171"/>
            <p:cNvSpPr/>
            <p:nvPr/>
          </p:nvSpPr>
          <p:spPr>
            <a:xfrm>
              <a:off x="2687581" y="316266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72" name="pt172"/>
            <p:cNvSpPr/>
            <p:nvPr/>
          </p:nvSpPr>
          <p:spPr>
            <a:xfrm>
              <a:off x="2687581" y="310392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73" name="pt173"/>
            <p:cNvSpPr/>
            <p:nvPr/>
          </p:nvSpPr>
          <p:spPr>
            <a:xfrm>
              <a:off x="2687581" y="3045176"/>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74" name="pt174"/>
            <p:cNvSpPr/>
            <p:nvPr/>
          </p:nvSpPr>
          <p:spPr>
            <a:xfrm>
              <a:off x="2699181" y="298643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75" name="pt175"/>
            <p:cNvSpPr/>
            <p:nvPr/>
          </p:nvSpPr>
          <p:spPr>
            <a:xfrm>
              <a:off x="2699181" y="292768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76" name="pt176"/>
            <p:cNvSpPr/>
            <p:nvPr/>
          </p:nvSpPr>
          <p:spPr>
            <a:xfrm>
              <a:off x="2699181" y="286893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77" name="pt177"/>
            <p:cNvSpPr/>
            <p:nvPr/>
          </p:nvSpPr>
          <p:spPr>
            <a:xfrm>
              <a:off x="2699181" y="281019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78" name="pt178"/>
            <p:cNvSpPr/>
            <p:nvPr/>
          </p:nvSpPr>
          <p:spPr>
            <a:xfrm>
              <a:off x="2710782" y="275144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79" name="pt179"/>
            <p:cNvSpPr/>
            <p:nvPr/>
          </p:nvSpPr>
          <p:spPr>
            <a:xfrm>
              <a:off x="2710782" y="269270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80" name="pt180"/>
            <p:cNvSpPr/>
            <p:nvPr/>
          </p:nvSpPr>
          <p:spPr>
            <a:xfrm>
              <a:off x="2710782" y="263395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81" name="pt181"/>
            <p:cNvSpPr/>
            <p:nvPr/>
          </p:nvSpPr>
          <p:spPr>
            <a:xfrm>
              <a:off x="2710782" y="257521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82" name="pt182"/>
            <p:cNvSpPr/>
            <p:nvPr/>
          </p:nvSpPr>
          <p:spPr>
            <a:xfrm>
              <a:off x="2722383" y="251646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83" name="pt183"/>
            <p:cNvSpPr/>
            <p:nvPr/>
          </p:nvSpPr>
          <p:spPr>
            <a:xfrm>
              <a:off x="2722383" y="245772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84" name="pt184"/>
            <p:cNvSpPr/>
            <p:nvPr/>
          </p:nvSpPr>
          <p:spPr>
            <a:xfrm>
              <a:off x="2722383" y="239897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85" name="pt185"/>
            <p:cNvSpPr/>
            <p:nvPr/>
          </p:nvSpPr>
          <p:spPr>
            <a:xfrm>
              <a:off x="2733984" y="234022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86" name="pt186"/>
            <p:cNvSpPr/>
            <p:nvPr/>
          </p:nvSpPr>
          <p:spPr>
            <a:xfrm>
              <a:off x="2733984" y="228148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87" name="pt187"/>
            <p:cNvSpPr/>
            <p:nvPr/>
          </p:nvSpPr>
          <p:spPr>
            <a:xfrm>
              <a:off x="2733984" y="222273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88" name="pt188"/>
            <p:cNvSpPr/>
            <p:nvPr/>
          </p:nvSpPr>
          <p:spPr>
            <a:xfrm>
              <a:off x="2745584" y="216399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89" name="pt189"/>
            <p:cNvSpPr/>
            <p:nvPr/>
          </p:nvSpPr>
          <p:spPr>
            <a:xfrm>
              <a:off x="2745584" y="210524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90" name="pt190"/>
            <p:cNvSpPr/>
            <p:nvPr/>
          </p:nvSpPr>
          <p:spPr>
            <a:xfrm>
              <a:off x="2745584" y="204650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91" name="pt191"/>
            <p:cNvSpPr/>
            <p:nvPr/>
          </p:nvSpPr>
          <p:spPr>
            <a:xfrm>
              <a:off x="2745584" y="198775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92" name="pt192"/>
            <p:cNvSpPr/>
            <p:nvPr/>
          </p:nvSpPr>
          <p:spPr>
            <a:xfrm>
              <a:off x="2745584"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93" name="tx193"/>
            <p:cNvSpPr/>
            <p:nvPr/>
          </p:nvSpPr>
          <p:spPr>
            <a:xfrm>
              <a:off x="2292819" y="5295137"/>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AZE</a:t>
              </a:r>
            </a:p>
          </p:txBody>
        </p:sp>
        <p:sp>
          <p:nvSpPr>
            <p:cNvPr id="194" name="tx194"/>
            <p:cNvSpPr/>
            <p:nvPr/>
          </p:nvSpPr>
          <p:spPr>
            <a:xfrm>
              <a:off x="2327621" y="5236391"/>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KAZ</a:t>
              </a:r>
            </a:p>
          </p:txBody>
        </p:sp>
        <p:sp>
          <p:nvSpPr>
            <p:cNvPr id="195" name="tx195"/>
            <p:cNvSpPr/>
            <p:nvPr/>
          </p:nvSpPr>
          <p:spPr>
            <a:xfrm>
              <a:off x="2420427" y="5177646"/>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GAB</a:t>
              </a:r>
            </a:p>
          </p:txBody>
        </p:sp>
        <p:sp>
          <p:nvSpPr>
            <p:cNvPr id="196" name="tx196"/>
            <p:cNvSpPr/>
            <p:nvPr/>
          </p:nvSpPr>
          <p:spPr>
            <a:xfrm>
              <a:off x="2455230" y="5118900"/>
              <a:ext cx="14987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ZAF</a:t>
              </a:r>
            </a:p>
          </p:txBody>
        </p:sp>
        <p:sp>
          <p:nvSpPr>
            <p:cNvPr id="197" name="tx197"/>
            <p:cNvSpPr/>
            <p:nvPr/>
          </p:nvSpPr>
          <p:spPr>
            <a:xfrm>
              <a:off x="2513233" y="5060155"/>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BIH</a:t>
              </a:r>
            </a:p>
          </p:txBody>
        </p:sp>
        <p:sp>
          <p:nvSpPr>
            <p:cNvPr id="198" name="tx198"/>
            <p:cNvSpPr/>
            <p:nvPr/>
          </p:nvSpPr>
          <p:spPr>
            <a:xfrm>
              <a:off x="2524834" y="5001409"/>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PHL</a:t>
              </a:r>
            </a:p>
          </p:txBody>
        </p:sp>
        <p:sp>
          <p:nvSpPr>
            <p:cNvPr id="199" name="tx199"/>
            <p:cNvSpPr/>
            <p:nvPr/>
          </p:nvSpPr>
          <p:spPr>
            <a:xfrm>
              <a:off x="2548036" y="4942663"/>
              <a:ext cx="16751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FSM</a:t>
              </a:r>
            </a:p>
          </p:txBody>
        </p:sp>
        <p:sp>
          <p:nvSpPr>
            <p:cNvPr id="200" name="tx200"/>
            <p:cNvSpPr/>
            <p:nvPr/>
          </p:nvSpPr>
          <p:spPr>
            <a:xfrm>
              <a:off x="2571237" y="4883918"/>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ARG</a:t>
              </a:r>
            </a:p>
          </p:txBody>
        </p:sp>
        <p:sp>
          <p:nvSpPr>
            <p:cNvPr id="201" name="tx201"/>
            <p:cNvSpPr/>
            <p:nvPr/>
          </p:nvSpPr>
          <p:spPr>
            <a:xfrm>
              <a:off x="2571237" y="4825172"/>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MNE</a:t>
              </a:r>
            </a:p>
          </p:txBody>
        </p:sp>
        <p:sp>
          <p:nvSpPr>
            <p:cNvPr id="202" name="tx202"/>
            <p:cNvSpPr/>
            <p:nvPr/>
          </p:nvSpPr>
          <p:spPr>
            <a:xfrm>
              <a:off x="2594439" y="4766427"/>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ECU</a:t>
              </a:r>
            </a:p>
          </p:txBody>
        </p:sp>
        <p:sp>
          <p:nvSpPr>
            <p:cNvPr id="203" name="tx203"/>
            <p:cNvSpPr/>
            <p:nvPr/>
          </p:nvSpPr>
          <p:spPr>
            <a:xfrm>
              <a:off x="2594439" y="4707681"/>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GTM</a:t>
              </a:r>
            </a:p>
          </p:txBody>
        </p:sp>
        <p:sp>
          <p:nvSpPr>
            <p:cNvPr id="204" name="tx204"/>
            <p:cNvSpPr/>
            <p:nvPr/>
          </p:nvSpPr>
          <p:spPr>
            <a:xfrm>
              <a:off x="2606040" y="4648935"/>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GNQ</a:t>
              </a:r>
            </a:p>
          </p:txBody>
        </p:sp>
        <p:sp>
          <p:nvSpPr>
            <p:cNvPr id="205" name="tx205"/>
            <p:cNvSpPr/>
            <p:nvPr/>
          </p:nvSpPr>
          <p:spPr>
            <a:xfrm>
              <a:off x="2617640" y="4590190"/>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MKD</a:t>
              </a:r>
            </a:p>
          </p:txBody>
        </p:sp>
        <p:sp>
          <p:nvSpPr>
            <p:cNvPr id="206" name="tx206"/>
            <p:cNvSpPr/>
            <p:nvPr/>
          </p:nvSpPr>
          <p:spPr>
            <a:xfrm>
              <a:off x="2351476" y="4531444"/>
              <a:ext cx="16175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PRY</a:t>
              </a:r>
            </a:p>
          </p:txBody>
        </p:sp>
        <p:sp>
          <p:nvSpPr>
            <p:cNvPr id="207" name="tx207"/>
            <p:cNvSpPr/>
            <p:nvPr/>
          </p:nvSpPr>
          <p:spPr>
            <a:xfrm>
              <a:off x="2345624" y="4472699"/>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SUR</a:t>
              </a:r>
            </a:p>
          </p:txBody>
        </p:sp>
        <p:sp>
          <p:nvSpPr>
            <p:cNvPr id="208" name="tx208"/>
            <p:cNvSpPr/>
            <p:nvPr/>
          </p:nvSpPr>
          <p:spPr>
            <a:xfrm>
              <a:off x="2399732" y="4413953"/>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IDN</a:t>
              </a:r>
            </a:p>
          </p:txBody>
        </p:sp>
        <p:sp>
          <p:nvSpPr>
            <p:cNvPr id="209" name="tx209"/>
            <p:cNvSpPr/>
            <p:nvPr/>
          </p:nvSpPr>
          <p:spPr>
            <a:xfrm>
              <a:off x="2360047" y="4355208"/>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MDA</a:t>
              </a:r>
            </a:p>
          </p:txBody>
        </p:sp>
        <p:sp>
          <p:nvSpPr>
            <p:cNvPr id="210" name="tx210"/>
            <p:cNvSpPr/>
            <p:nvPr/>
          </p:nvSpPr>
          <p:spPr>
            <a:xfrm>
              <a:off x="2402463" y="4296462"/>
              <a:ext cx="14557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BLZ</a:t>
              </a:r>
            </a:p>
          </p:txBody>
        </p:sp>
        <p:sp>
          <p:nvSpPr>
            <p:cNvPr id="211" name="tx211"/>
            <p:cNvSpPr/>
            <p:nvPr/>
          </p:nvSpPr>
          <p:spPr>
            <a:xfrm>
              <a:off x="2418545" y="4237716"/>
              <a:ext cx="1410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IRQ</a:t>
              </a:r>
            </a:p>
          </p:txBody>
        </p:sp>
        <p:sp>
          <p:nvSpPr>
            <p:cNvPr id="212" name="tx212"/>
            <p:cNvSpPr/>
            <p:nvPr/>
          </p:nvSpPr>
          <p:spPr>
            <a:xfrm>
              <a:off x="2396416" y="4178971"/>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PER</a:t>
              </a:r>
            </a:p>
          </p:txBody>
        </p:sp>
        <p:sp>
          <p:nvSpPr>
            <p:cNvPr id="213" name="tx213"/>
            <p:cNvSpPr/>
            <p:nvPr/>
          </p:nvSpPr>
          <p:spPr>
            <a:xfrm>
              <a:off x="2405194" y="4120225"/>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LCA</a:t>
              </a:r>
            </a:p>
          </p:txBody>
        </p:sp>
        <p:sp>
          <p:nvSpPr>
            <p:cNvPr id="214" name="tx214"/>
            <p:cNvSpPr/>
            <p:nvPr/>
          </p:nvSpPr>
          <p:spPr>
            <a:xfrm>
              <a:off x="2365692" y="4061480"/>
              <a:ext cx="193944"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WSM</a:t>
              </a:r>
            </a:p>
          </p:txBody>
        </p:sp>
        <p:sp>
          <p:nvSpPr>
            <p:cNvPr id="215" name="tx215"/>
            <p:cNvSpPr/>
            <p:nvPr/>
          </p:nvSpPr>
          <p:spPr>
            <a:xfrm>
              <a:off x="2394849" y="4002734"/>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GEO</a:t>
              </a:r>
            </a:p>
          </p:txBody>
        </p:sp>
        <p:sp>
          <p:nvSpPr>
            <p:cNvPr id="216" name="tx216"/>
            <p:cNvSpPr/>
            <p:nvPr/>
          </p:nvSpPr>
          <p:spPr>
            <a:xfrm>
              <a:off x="2403628" y="3943989"/>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MHL</a:t>
              </a:r>
            </a:p>
          </p:txBody>
        </p:sp>
        <p:sp>
          <p:nvSpPr>
            <p:cNvPr id="217" name="tx217"/>
            <p:cNvSpPr/>
            <p:nvPr/>
          </p:nvSpPr>
          <p:spPr>
            <a:xfrm>
              <a:off x="2419618" y="3885243"/>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BRA</a:t>
              </a:r>
            </a:p>
          </p:txBody>
        </p:sp>
        <p:sp>
          <p:nvSpPr>
            <p:cNvPr id="218" name="tx218"/>
            <p:cNvSpPr/>
            <p:nvPr/>
          </p:nvSpPr>
          <p:spPr>
            <a:xfrm>
              <a:off x="2409273" y="3826497"/>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DOM</a:t>
              </a:r>
            </a:p>
          </p:txBody>
        </p:sp>
        <p:sp>
          <p:nvSpPr>
            <p:cNvPr id="219" name="tx219"/>
            <p:cNvSpPr/>
            <p:nvPr/>
          </p:nvSpPr>
          <p:spPr>
            <a:xfrm>
              <a:off x="2445642" y="3767752"/>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MEX</a:t>
              </a:r>
            </a:p>
          </p:txBody>
        </p:sp>
        <p:sp>
          <p:nvSpPr>
            <p:cNvPr id="220" name="tx220"/>
            <p:cNvSpPr/>
            <p:nvPr/>
          </p:nvSpPr>
          <p:spPr>
            <a:xfrm>
              <a:off x="2452853" y="3709006"/>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DMA</a:t>
              </a:r>
            </a:p>
          </p:txBody>
        </p:sp>
        <p:sp>
          <p:nvSpPr>
            <p:cNvPr id="221" name="tx221"/>
            <p:cNvSpPr/>
            <p:nvPr/>
          </p:nvSpPr>
          <p:spPr>
            <a:xfrm>
              <a:off x="2479188" y="3650261"/>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LBY</a:t>
              </a:r>
            </a:p>
          </p:txBody>
        </p:sp>
        <p:sp>
          <p:nvSpPr>
            <p:cNvPr id="222" name="tx222"/>
            <p:cNvSpPr/>
            <p:nvPr/>
          </p:nvSpPr>
          <p:spPr>
            <a:xfrm>
              <a:off x="2489222" y="3591515"/>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COL</a:t>
              </a:r>
            </a:p>
          </p:txBody>
        </p:sp>
        <p:sp>
          <p:nvSpPr>
            <p:cNvPr id="223" name="tx223"/>
            <p:cNvSpPr/>
            <p:nvPr/>
          </p:nvSpPr>
          <p:spPr>
            <a:xfrm>
              <a:off x="2489222" y="3532769"/>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SRB</a:t>
              </a:r>
            </a:p>
          </p:txBody>
        </p:sp>
        <p:sp>
          <p:nvSpPr>
            <p:cNvPr id="224" name="tx224"/>
            <p:cNvSpPr/>
            <p:nvPr/>
          </p:nvSpPr>
          <p:spPr>
            <a:xfrm>
              <a:off x="2493703" y="3474024"/>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THA</a:t>
              </a:r>
            </a:p>
          </p:txBody>
        </p:sp>
        <p:sp>
          <p:nvSpPr>
            <p:cNvPr id="225" name="tx225"/>
            <p:cNvSpPr/>
            <p:nvPr/>
          </p:nvSpPr>
          <p:spPr>
            <a:xfrm>
              <a:off x="2500823" y="3415278"/>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CPV</a:t>
              </a:r>
            </a:p>
          </p:txBody>
        </p:sp>
        <p:sp>
          <p:nvSpPr>
            <p:cNvPr id="226" name="tx226"/>
            <p:cNvSpPr/>
            <p:nvPr/>
          </p:nvSpPr>
          <p:spPr>
            <a:xfrm>
              <a:off x="2487655" y="3356533"/>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GRD</a:t>
              </a:r>
            </a:p>
          </p:txBody>
        </p:sp>
        <p:sp>
          <p:nvSpPr>
            <p:cNvPr id="227" name="tx227"/>
            <p:cNvSpPr/>
            <p:nvPr/>
          </p:nvSpPr>
          <p:spPr>
            <a:xfrm>
              <a:off x="2516904" y="3297787"/>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DZA</a:t>
              </a:r>
            </a:p>
          </p:txBody>
        </p:sp>
        <p:sp>
          <p:nvSpPr>
            <p:cNvPr id="228" name="tx228"/>
            <p:cNvSpPr/>
            <p:nvPr/>
          </p:nvSpPr>
          <p:spPr>
            <a:xfrm>
              <a:off x="2565459" y="3239042"/>
              <a:ext cx="11018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FJI</a:t>
              </a:r>
            </a:p>
          </p:txBody>
        </p:sp>
        <p:sp>
          <p:nvSpPr>
            <p:cNvPr id="229" name="tx229"/>
            <p:cNvSpPr/>
            <p:nvPr/>
          </p:nvSpPr>
          <p:spPr>
            <a:xfrm>
              <a:off x="2509589" y="3180296"/>
              <a:ext cx="16605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TON</a:t>
              </a:r>
            </a:p>
          </p:txBody>
        </p:sp>
        <p:sp>
          <p:nvSpPr>
            <p:cNvPr id="230" name="tx230"/>
            <p:cNvSpPr/>
            <p:nvPr/>
          </p:nvSpPr>
          <p:spPr>
            <a:xfrm>
              <a:off x="2512515" y="3121550"/>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TUR</a:t>
              </a:r>
            </a:p>
          </p:txBody>
        </p:sp>
        <p:sp>
          <p:nvSpPr>
            <p:cNvPr id="231" name="tx231"/>
            <p:cNvSpPr/>
            <p:nvPr/>
          </p:nvSpPr>
          <p:spPr>
            <a:xfrm>
              <a:off x="2508034" y="3062805"/>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UKR</a:t>
              </a:r>
            </a:p>
          </p:txBody>
        </p:sp>
        <p:sp>
          <p:nvSpPr>
            <p:cNvPr id="232" name="tx232"/>
            <p:cNvSpPr/>
            <p:nvPr/>
          </p:nvSpPr>
          <p:spPr>
            <a:xfrm>
              <a:off x="2509394" y="3004059"/>
              <a:ext cx="1778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BWA</a:t>
              </a:r>
            </a:p>
          </p:txBody>
        </p:sp>
        <p:sp>
          <p:nvSpPr>
            <p:cNvPr id="233" name="tx233"/>
            <p:cNvSpPr/>
            <p:nvPr/>
          </p:nvSpPr>
          <p:spPr>
            <a:xfrm>
              <a:off x="2528505" y="2945314"/>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JAM</a:t>
              </a:r>
            </a:p>
          </p:txBody>
        </p:sp>
        <p:sp>
          <p:nvSpPr>
            <p:cNvPr id="234" name="tx234"/>
            <p:cNvSpPr/>
            <p:nvPr/>
          </p:nvSpPr>
          <p:spPr>
            <a:xfrm>
              <a:off x="2528505" y="2886568"/>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JOR</a:t>
              </a:r>
            </a:p>
          </p:txBody>
        </p:sp>
        <p:sp>
          <p:nvSpPr>
            <p:cNvPr id="235" name="tx235"/>
            <p:cNvSpPr/>
            <p:nvPr/>
          </p:nvSpPr>
          <p:spPr>
            <a:xfrm>
              <a:off x="2515246" y="2827823"/>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MYS</a:t>
              </a:r>
            </a:p>
          </p:txBody>
        </p:sp>
        <p:sp>
          <p:nvSpPr>
            <p:cNvPr id="236" name="tx236"/>
            <p:cNvSpPr/>
            <p:nvPr/>
          </p:nvSpPr>
          <p:spPr>
            <a:xfrm>
              <a:off x="2548792" y="2769077"/>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ALB</a:t>
              </a:r>
            </a:p>
          </p:txBody>
        </p:sp>
        <p:sp>
          <p:nvSpPr>
            <p:cNvPr id="237" name="tx237"/>
            <p:cNvSpPr/>
            <p:nvPr/>
          </p:nvSpPr>
          <p:spPr>
            <a:xfrm>
              <a:off x="2522458" y="2710331"/>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MUS</a:t>
              </a:r>
            </a:p>
          </p:txBody>
        </p:sp>
        <p:sp>
          <p:nvSpPr>
            <p:cNvPr id="238" name="tx238"/>
            <p:cNvSpPr/>
            <p:nvPr/>
          </p:nvSpPr>
          <p:spPr>
            <a:xfrm>
              <a:off x="2513680" y="2651586"/>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MNG</a:t>
              </a:r>
            </a:p>
          </p:txBody>
        </p:sp>
        <p:sp>
          <p:nvSpPr>
            <p:cNvPr id="239" name="tx239"/>
            <p:cNvSpPr/>
            <p:nvPr/>
          </p:nvSpPr>
          <p:spPr>
            <a:xfrm>
              <a:off x="2548792" y="2592840"/>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LKA</a:t>
              </a:r>
            </a:p>
          </p:txBody>
        </p:sp>
        <p:sp>
          <p:nvSpPr>
            <p:cNvPr id="240" name="tx240"/>
            <p:cNvSpPr/>
            <p:nvPr/>
          </p:nvSpPr>
          <p:spPr>
            <a:xfrm>
              <a:off x="2534058" y="2534095"/>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ARM</a:t>
              </a:r>
            </a:p>
          </p:txBody>
        </p:sp>
        <p:sp>
          <p:nvSpPr>
            <p:cNvPr id="241" name="tx241"/>
            <p:cNvSpPr/>
            <p:nvPr/>
          </p:nvSpPr>
          <p:spPr>
            <a:xfrm>
              <a:off x="2538448" y="2475349"/>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CHN</a:t>
              </a:r>
            </a:p>
          </p:txBody>
        </p:sp>
        <p:sp>
          <p:nvSpPr>
            <p:cNvPr id="242" name="tx242"/>
            <p:cNvSpPr/>
            <p:nvPr/>
          </p:nvSpPr>
          <p:spPr>
            <a:xfrm>
              <a:off x="2534058" y="2416603"/>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VNM</a:t>
              </a:r>
            </a:p>
          </p:txBody>
        </p:sp>
        <p:sp>
          <p:nvSpPr>
            <p:cNvPr id="243" name="tx243"/>
            <p:cNvSpPr/>
            <p:nvPr/>
          </p:nvSpPr>
          <p:spPr>
            <a:xfrm>
              <a:off x="2567605" y="2357858"/>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BLR</a:t>
              </a:r>
            </a:p>
          </p:txBody>
        </p:sp>
        <p:sp>
          <p:nvSpPr>
            <p:cNvPr id="244" name="tx244"/>
            <p:cNvSpPr/>
            <p:nvPr/>
          </p:nvSpPr>
          <p:spPr>
            <a:xfrm>
              <a:off x="2585344" y="2299112"/>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IRN</a:t>
              </a:r>
            </a:p>
          </p:txBody>
        </p:sp>
        <p:sp>
          <p:nvSpPr>
            <p:cNvPr id="245" name="tx245"/>
            <p:cNvSpPr/>
            <p:nvPr/>
          </p:nvSpPr>
          <p:spPr>
            <a:xfrm>
              <a:off x="2554529" y="2240367"/>
              <a:ext cx="16751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TKM</a:t>
              </a:r>
            </a:p>
          </p:txBody>
        </p:sp>
        <p:sp>
          <p:nvSpPr>
            <p:cNvPr id="246" name="tx246"/>
            <p:cNvSpPr/>
            <p:nvPr/>
          </p:nvSpPr>
          <p:spPr>
            <a:xfrm>
              <a:off x="2566038" y="2181621"/>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CUB</a:t>
              </a:r>
            </a:p>
          </p:txBody>
        </p:sp>
        <p:sp>
          <p:nvSpPr>
            <p:cNvPr id="247" name="tx247"/>
            <p:cNvSpPr/>
            <p:nvPr/>
          </p:nvSpPr>
          <p:spPr>
            <a:xfrm>
              <a:off x="2589447" y="2122876"/>
              <a:ext cx="14420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SLV</a:t>
              </a:r>
            </a:p>
          </p:txBody>
        </p:sp>
        <p:sp>
          <p:nvSpPr>
            <p:cNvPr id="248" name="tx248"/>
            <p:cNvSpPr/>
            <p:nvPr/>
          </p:nvSpPr>
          <p:spPr>
            <a:xfrm>
              <a:off x="2557260" y="2064130"/>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MDV</a:t>
              </a:r>
            </a:p>
          </p:txBody>
        </p:sp>
        <p:sp>
          <p:nvSpPr>
            <p:cNvPr id="249" name="tx249"/>
            <p:cNvSpPr/>
            <p:nvPr/>
          </p:nvSpPr>
          <p:spPr>
            <a:xfrm>
              <a:off x="2574908" y="2005384"/>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VCT</a:t>
              </a:r>
            </a:p>
          </p:txBody>
        </p:sp>
        <p:sp>
          <p:nvSpPr>
            <p:cNvPr id="250" name="tx250"/>
            <p:cNvSpPr/>
            <p:nvPr/>
          </p:nvSpPr>
          <p:spPr>
            <a:xfrm>
              <a:off x="2574908" y="1946639"/>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TUV</a:t>
              </a:r>
            </a:p>
          </p:txBody>
        </p:sp>
        <p:sp>
          <p:nvSpPr>
            <p:cNvPr id="251" name="rc251"/>
            <p:cNvSpPr/>
            <p:nvPr/>
          </p:nvSpPr>
          <p:spPr>
            <a:xfrm>
              <a:off x="1631576" y="1807652"/>
              <a:ext cx="1218078" cy="3683347"/>
            </a:xfrm>
            <a:prstGeom prst="rect">
              <a:avLst/>
            </a:prstGeom>
            <a:noFill/>
            <a:ln w="13550" cap="rnd">
              <a:solidFill>
                <a:srgbClr val="999999">
                  <a:alpha val="100000"/>
                </a:srgbClr>
              </a:solidFill>
              <a:prstDash val="solid"/>
              <a:round/>
            </a:ln>
          </p:spPr>
          <p:txBody>
            <a:bodyPr/>
            <a:lstStyle/>
            <a:p/>
          </p:txBody>
        </p:sp>
        <p:sp>
          <p:nvSpPr>
            <p:cNvPr id="252" name="pl252"/>
            <p:cNvSpPr/>
            <p:nvPr/>
          </p:nvSpPr>
          <p:spPr>
            <a:xfrm>
              <a:off x="2930845"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253" name="pl253"/>
            <p:cNvSpPr/>
            <p:nvPr/>
          </p:nvSpPr>
          <p:spPr>
            <a:xfrm>
              <a:off x="3162860"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254" name="pl254"/>
            <p:cNvSpPr/>
            <p:nvPr/>
          </p:nvSpPr>
          <p:spPr>
            <a:xfrm>
              <a:off x="3394875"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255" name="pl255"/>
            <p:cNvSpPr/>
            <p:nvPr/>
          </p:nvSpPr>
          <p:spPr>
            <a:xfrm>
              <a:off x="3626890"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256" name="pl256"/>
            <p:cNvSpPr/>
            <p:nvPr/>
          </p:nvSpPr>
          <p:spPr>
            <a:xfrm>
              <a:off x="3858905"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257" name="pl257"/>
            <p:cNvSpPr/>
            <p:nvPr/>
          </p:nvSpPr>
          <p:spPr>
            <a:xfrm>
              <a:off x="4090920"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258" name="pl258"/>
            <p:cNvSpPr/>
            <p:nvPr/>
          </p:nvSpPr>
          <p:spPr>
            <a:xfrm>
              <a:off x="3974913"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259" name="pt259"/>
            <p:cNvSpPr/>
            <p:nvPr/>
          </p:nvSpPr>
          <p:spPr>
            <a:xfrm>
              <a:off x="3592424" y="5277508"/>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260" name="pt260"/>
            <p:cNvSpPr/>
            <p:nvPr/>
          </p:nvSpPr>
          <p:spPr>
            <a:xfrm>
              <a:off x="3638827" y="5218762"/>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261" name="pt261"/>
            <p:cNvSpPr/>
            <p:nvPr/>
          </p:nvSpPr>
          <p:spPr>
            <a:xfrm>
              <a:off x="3662028" y="5160016"/>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262" name="pt262"/>
            <p:cNvSpPr/>
            <p:nvPr/>
          </p:nvSpPr>
          <p:spPr>
            <a:xfrm>
              <a:off x="3662028" y="5101271"/>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263" name="pt263"/>
            <p:cNvSpPr/>
            <p:nvPr/>
          </p:nvSpPr>
          <p:spPr>
            <a:xfrm>
              <a:off x="3720032" y="5042525"/>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264" name="pt264"/>
            <p:cNvSpPr/>
            <p:nvPr/>
          </p:nvSpPr>
          <p:spPr>
            <a:xfrm>
              <a:off x="3789637" y="4983780"/>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265" name="pt265"/>
            <p:cNvSpPr/>
            <p:nvPr/>
          </p:nvSpPr>
          <p:spPr>
            <a:xfrm>
              <a:off x="3801237" y="4925034"/>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266" name="pt266"/>
            <p:cNvSpPr/>
            <p:nvPr/>
          </p:nvSpPr>
          <p:spPr>
            <a:xfrm>
              <a:off x="3812838" y="486628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67" name="pt267"/>
            <p:cNvSpPr/>
            <p:nvPr/>
          </p:nvSpPr>
          <p:spPr>
            <a:xfrm>
              <a:off x="3824439" y="480754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68" name="pt268"/>
            <p:cNvSpPr/>
            <p:nvPr/>
          </p:nvSpPr>
          <p:spPr>
            <a:xfrm>
              <a:off x="3824439" y="474879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69" name="pt269"/>
            <p:cNvSpPr/>
            <p:nvPr/>
          </p:nvSpPr>
          <p:spPr>
            <a:xfrm>
              <a:off x="3836040" y="469005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70" name="pt270"/>
            <p:cNvSpPr/>
            <p:nvPr/>
          </p:nvSpPr>
          <p:spPr>
            <a:xfrm>
              <a:off x="3847640" y="463130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71" name="pt271"/>
            <p:cNvSpPr/>
            <p:nvPr/>
          </p:nvSpPr>
          <p:spPr>
            <a:xfrm>
              <a:off x="3859241" y="457256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72" name="pt272"/>
            <p:cNvSpPr/>
            <p:nvPr/>
          </p:nvSpPr>
          <p:spPr>
            <a:xfrm>
              <a:off x="3870842" y="451381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73" name="pt273"/>
            <p:cNvSpPr/>
            <p:nvPr/>
          </p:nvSpPr>
          <p:spPr>
            <a:xfrm>
              <a:off x="3917245" y="445507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74" name="pt274"/>
            <p:cNvSpPr/>
            <p:nvPr/>
          </p:nvSpPr>
          <p:spPr>
            <a:xfrm>
              <a:off x="3917245" y="439632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75" name="pt275"/>
            <p:cNvSpPr/>
            <p:nvPr/>
          </p:nvSpPr>
          <p:spPr>
            <a:xfrm>
              <a:off x="3917245" y="433757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76" name="pt276"/>
            <p:cNvSpPr/>
            <p:nvPr/>
          </p:nvSpPr>
          <p:spPr>
            <a:xfrm>
              <a:off x="3928846" y="4278833"/>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77" name="pt277"/>
            <p:cNvSpPr/>
            <p:nvPr/>
          </p:nvSpPr>
          <p:spPr>
            <a:xfrm>
              <a:off x="3928846" y="422008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78" name="pt278"/>
            <p:cNvSpPr/>
            <p:nvPr/>
          </p:nvSpPr>
          <p:spPr>
            <a:xfrm>
              <a:off x="3928846" y="416134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79" name="pt279"/>
            <p:cNvSpPr/>
            <p:nvPr/>
          </p:nvSpPr>
          <p:spPr>
            <a:xfrm>
              <a:off x="3928846" y="4102596"/>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80" name="pt280"/>
            <p:cNvSpPr/>
            <p:nvPr/>
          </p:nvSpPr>
          <p:spPr>
            <a:xfrm>
              <a:off x="3940446" y="404385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81" name="pt281"/>
            <p:cNvSpPr/>
            <p:nvPr/>
          </p:nvSpPr>
          <p:spPr>
            <a:xfrm>
              <a:off x="3940446" y="3985105"/>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82" name="pt282"/>
            <p:cNvSpPr/>
            <p:nvPr/>
          </p:nvSpPr>
          <p:spPr>
            <a:xfrm>
              <a:off x="3952047" y="392635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83" name="pt283"/>
            <p:cNvSpPr/>
            <p:nvPr/>
          </p:nvSpPr>
          <p:spPr>
            <a:xfrm>
              <a:off x="3952047" y="386761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84" name="pt284"/>
            <p:cNvSpPr/>
            <p:nvPr/>
          </p:nvSpPr>
          <p:spPr>
            <a:xfrm>
              <a:off x="3952047" y="380886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85" name="pt285"/>
            <p:cNvSpPr/>
            <p:nvPr/>
          </p:nvSpPr>
          <p:spPr>
            <a:xfrm>
              <a:off x="3963648" y="3750123"/>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86" name="pt286"/>
            <p:cNvSpPr/>
            <p:nvPr/>
          </p:nvSpPr>
          <p:spPr>
            <a:xfrm>
              <a:off x="3963648" y="369137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87" name="pt287"/>
            <p:cNvSpPr/>
            <p:nvPr/>
          </p:nvSpPr>
          <p:spPr>
            <a:xfrm>
              <a:off x="3975249" y="363263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88" name="pt288"/>
            <p:cNvSpPr/>
            <p:nvPr/>
          </p:nvSpPr>
          <p:spPr>
            <a:xfrm>
              <a:off x="3975249" y="3573886"/>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89" name="pt289"/>
            <p:cNvSpPr/>
            <p:nvPr/>
          </p:nvSpPr>
          <p:spPr>
            <a:xfrm>
              <a:off x="3975249" y="351514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90" name="pt290"/>
            <p:cNvSpPr/>
            <p:nvPr/>
          </p:nvSpPr>
          <p:spPr>
            <a:xfrm>
              <a:off x="3975249" y="3456395"/>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91" name="pt291"/>
            <p:cNvSpPr/>
            <p:nvPr/>
          </p:nvSpPr>
          <p:spPr>
            <a:xfrm>
              <a:off x="3975249" y="339764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92" name="pt292"/>
            <p:cNvSpPr/>
            <p:nvPr/>
          </p:nvSpPr>
          <p:spPr>
            <a:xfrm>
              <a:off x="3986849" y="333890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93" name="pt293"/>
            <p:cNvSpPr/>
            <p:nvPr/>
          </p:nvSpPr>
          <p:spPr>
            <a:xfrm>
              <a:off x="3986849" y="328015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94" name="pt294"/>
            <p:cNvSpPr/>
            <p:nvPr/>
          </p:nvSpPr>
          <p:spPr>
            <a:xfrm>
              <a:off x="3986849" y="322141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95" name="pt295"/>
            <p:cNvSpPr/>
            <p:nvPr/>
          </p:nvSpPr>
          <p:spPr>
            <a:xfrm>
              <a:off x="3986849" y="316266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96" name="pt296"/>
            <p:cNvSpPr/>
            <p:nvPr/>
          </p:nvSpPr>
          <p:spPr>
            <a:xfrm>
              <a:off x="3986849" y="310392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97" name="pt297"/>
            <p:cNvSpPr/>
            <p:nvPr/>
          </p:nvSpPr>
          <p:spPr>
            <a:xfrm>
              <a:off x="3986849" y="304517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98" name="pt298"/>
            <p:cNvSpPr/>
            <p:nvPr/>
          </p:nvSpPr>
          <p:spPr>
            <a:xfrm>
              <a:off x="3998450" y="298643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99" name="pt299"/>
            <p:cNvSpPr/>
            <p:nvPr/>
          </p:nvSpPr>
          <p:spPr>
            <a:xfrm>
              <a:off x="4010051" y="292768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00" name="pt300"/>
            <p:cNvSpPr/>
            <p:nvPr/>
          </p:nvSpPr>
          <p:spPr>
            <a:xfrm>
              <a:off x="4021652" y="286893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01" name="pt301"/>
            <p:cNvSpPr/>
            <p:nvPr/>
          </p:nvSpPr>
          <p:spPr>
            <a:xfrm>
              <a:off x="4021652" y="281019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02" name="pt302"/>
            <p:cNvSpPr/>
            <p:nvPr/>
          </p:nvSpPr>
          <p:spPr>
            <a:xfrm>
              <a:off x="4021652" y="275144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03" name="pt303"/>
            <p:cNvSpPr/>
            <p:nvPr/>
          </p:nvSpPr>
          <p:spPr>
            <a:xfrm>
              <a:off x="4021652" y="269270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04" name="pt304"/>
            <p:cNvSpPr/>
            <p:nvPr/>
          </p:nvSpPr>
          <p:spPr>
            <a:xfrm>
              <a:off x="4021652" y="263395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05" name="pt305"/>
            <p:cNvSpPr/>
            <p:nvPr/>
          </p:nvSpPr>
          <p:spPr>
            <a:xfrm>
              <a:off x="4021652" y="257521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06" name="pt306"/>
            <p:cNvSpPr/>
            <p:nvPr/>
          </p:nvSpPr>
          <p:spPr>
            <a:xfrm>
              <a:off x="4021652" y="251646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07" name="pt307"/>
            <p:cNvSpPr/>
            <p:nvPr/>
          </p:nvSpPr>
          <p:spPr>
            <a:xfrm>
              <a:off x="4021652" y="245772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08" name="pt308"/>
            <p:cNvSpPr/>
            <p:nvPr/>
          </p:nvSpPr>
          <p:spPr>
            <a:xfrm>
              <a:off x="4021652" y="239897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09" name="pt309"/>
            <p:cNvSpPr/>
            <p:nvPr/>
          </p:nvSpPr>
          <p:spPr>
            <a:xfrm>
              <a:off x="4033252" y="234022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10" name="pt310"/>
            <p:cNvSpPr/>
            <p:nvPr/>
          </p:nvSpPr>
          <p:spPr>
            <a:xfrm>
              <a:off x="4033252" y="228148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11" name="pt311"/>
            <p:cNvSpPr/>
            <p:nvPr/>
          </p:nvSpPr>
          <p:spPr>
            <a:xfrm>
              <a:off x="4033252" y="222273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12" name="pt312"/>
            <p:cNvSpPr/>
            <p:nvPr/>
          </p:nvSpPr>
          <p:spPr>
            <a:xfrm>
              <a:off x="4033252" y="216399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13" name="pt313"/>
            <p:cNvSpPr/>
            <p:nvPr/>
          </p:nvSpPr>
          <p:spPr>
            <a:xfrm>
              <a:off x="4033252" y="210524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14" name="pt314"/>
            <p:cNvSpPr/>
            <p:nvPr/>
          </p:nvSpPr>
          <p:spPr>
            <a:xfrm>
              <a:off x="4033252" y="204650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15" name="pt315"/>
            <p:cNvSpPr/>
            <p:nvPr/>
          </p:nvSpPr>
          <p:spPr>
            <a:xfrm>
              <a:off x="4033252" y="198775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16" name="pt316"/>
            <p:cNvSpPr/>
            <p:nvPr/>
          </p:nvSpPr>
          <p:spPr>
            <a:xfrm>
              <a:off x="4033252"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17" name="tx317"/>
            <p:cNvSpPr/>
            <p:nvPr/>
          </p:nvSpPr>
          <p:spPr>
            <a:xfrm>
              <a:off x="3696495" y="5295137"/>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GAB</a:t>
              </a:r>
            </a:p>
          </p:txBody>
        </p:sp>
        <p:sp>
          <p:nvSpPr>
            <p:cNvPr id="318" name="tx318"/>
            <p:cNvSpPr/>
            <p:nvPr/>
          </p:nvSpPr>
          <p:spPr>
            <a:xfrm>
              <a:off x="3742898" y="5236391"/>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AZE</a:t>
              </a:r>
            </a:p>
          </p:txBody>
        </p:sp>
        <p:sp>
          <p:nvSpPr>
            <p:cNvPr id="319" name="tx319"/>
            <p:cNvSpPr/>
            <p:nvPr/>
          </p:nvSpPr>
          <p:spPr>
            <a:xfrm>
              <a:off x="3766099" y="5177646"/>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KAZ</a:t>
              </a:r>
            </a:p>
          </p:txBody>
        </p:sp>
        <p:sp>
          <p:nvSpPr>
            <p:cNvPr id="320" name="tx320"/>
            <p:cNvSpPr/>
            <p:nvPr/>
          </p:nvSpPr>
          <p:spPr>
            <a:xfrm>
              <a:off x="3766099" y="5118900"/>
              <a:ext cx="14987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ZAF</a:t>
              </a:r>
            </a:p>
          </p:txBody>
        </p:sp>
        <p:sp>
          <p:nvSpPr>
            <p:cNvPr id="321" name="tx321"/>
            <p:cNvSpPr/>
            <p:nvPr/>
          </p:nvSpPr>
          <p:spPr>
            <a:xfrm>
              <a:off x="3824103" y="5060155"/>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PHL</a:t>
              </a:r>
            </a:p>
          </p:txBody>
        </p:sp>
        <p:sp>
          <p:nvSpPr>
            <p:cNvPr id="322" name="tx322"/>
            <p:cNvSpPr/>
            <p:nvPr/>
          </p:nvSpPr>
          <p:spPr>
            <a:xfrm>
              <a:off x="3893707" y="5001409"/>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SUR</a:t>
              </a:r>
            </a:p>
          </p:txBody>
        </p:sp>
        <p:sp>
          <p:nvSpPr>
            <p:cNvPr id="323" name="tx323"/>
            <p:cNvSpPr/>
            <p:nvPr/>
          </p:nvSpPr>
          <p:spPr>
            <a:xfrm>
              <a:off x="3905308" y="4942663"/>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ECU</a:t>
              </a:r>
            </a:p>
          </p:txBody>
        </p:sp>
        <p:sp>
          <p:nvSpPr>
            <p:cNvPr id="324" name="tx324"/>
            <p:cNvSpPr/>
            <p:nvPr/>
          </p:nvSpPr>
          <p:spPr>
            <a:xfrm>
              <a:off x="3620124" y="4883918"/>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GNQ</a:t>
              </a:r>
            </a:p>
          </p:txBody>
        </p:sp>
        <p:sp>
          <p:nvSpPr>
            <p:cNvPr id="325" name="tx325"/>
            <p:cNvSpPr/>
            <p:nvPr/>
          </p:nvSpPr>
          <p:spPr>
            <a:xfrm>
              <a:off x="3640503" y="4825172"/>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ARG</a:t>
              </a:r>
            </a:p>
          </p:txBody>
        </p:sp>
        <p:sp>
          <p:nvSpPr>
            <p:cNvPr id="326" name="tx326"/>
            <p:cNvSpPr/>
            <p:nvPr/>
          </p:nvSpPr>
          <p:spPr>
            <a:xfrm>
              <a:off x="3675799" y="4766427"/>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IDN</a:t>
              </a:r>
            </a:p>
          </p:txBody>
        </p:sp>
        <p:sp>
          <p:nvSpPr>
            <p:cNvPr id="327" name="tx327"/>
            <p:cNvSpPr/>
            <p:nvPr/>
          </p:nvSpPr>
          <p:spPr>
            <a:xfrm>
              <a:off x="3662346" y="4707681"/>
              <a:ext cx="16175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PRY</a:t>
              </a:r>
            </a:p>
          </p:txBody>
        </p:sp>
        <p:sp>
          <p:nvSpPr>
            <p:cNvPr id="328" name="tx328"/>
            <p:cNvSpPr/>
            <p:nvPr/>
          </p:nvSpPr>
          <p:spPr>
            <a:xfrm>
              <a:off x="3703390" y="4648935"/>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BIH</a:t>
              </a:r>
            </a:p>
          </p:txBody>
        </p:sp>
        <p:sp>
          <p:nvSpPr>
            <p:cNvPr id="329" name="tx329"/>
            <p:cNvSpPr/>
            <p:nvPr/>
          </p:nvSpPr>
          <p:spPr>
            <a:xfrm>
              <a:off x="3653360" y="4590190"/>
              <a:ext cx="193944"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WSM</a:t>
              </a:r>
            </a:p>
          </p:txBody>
        </p:sp>
        <p:sp>
          <p:nvSpPr>
            <p:cNvPr id="330" name="tx330"/>
            <p:cNvSpPr/>
            <p:nvPr/>
          </p:nvSpPr>
          <p:spPr>
            <a:xfrm>
              <a:off x="3682609" y="4531444"/>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GTM</a:t>
              </a:r>
            </a:p>
          </p:txBody>
        </p:sp>
        <p:sp>
          <p:nvSpPr>
            <p:cNvPr id="331" name="tx331"/>
            <p:cNvSpPr/>
            <p:nvPr/>
          </p:nvSpPr>
          <p:spPr>
            <a:xfrm>
              <a:off x="3759736" y="4472699"/>
              <a:ext cx="14557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BLZ</a:t>
              </a:r>
            </a:p>
          </p:txBody>
        </p:sp>
        <p:sp>
          <p:nvSpPr>
            <p:cNvPr id="332" name="tx332"/>
            <p:cNvSpPr/>
            <p:nvPr/>
          </p:nvSpPr>
          <p:spPr>
            <a:xfrm>
              <a:off x="3733309" y="4413953"/>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MEX</a:t>
              </a:r>
            </a:p>
          </p:txBody>
        </p:sp>
        <p:sp>
          <p:nvSpPr>
            <p:cNvPr id="333" name="tx333"/>
            <p:cNvSpPr/>
            <p:nvPr/>
          </p:nvSpPr>
          <p:spPr>
            <a:xfrm>
              <a:off x="3728920" y="4355208"/>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MKD</a:t>
              </a:r>
            </a:p>
          </p:txBody>
        </p:sp>
        <p:sp>
          <p:nvSpPr>
            <p:cNvPr id="334" name="tx334"/>
            <p:cNvSpPr/>
            <p:nvPr/>
          </p:nvSpPr>
          <p:spPr>
            <a:xfrm>
              <a:off x="3775817" y="4296462"/>
              <a:ext cx="1410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IRQ</a:t>
              </a:r>
            </a:p>
          </p:txBody>
        </p:sp>
        <p:sp>
          <p:nvSpPr>
            <p:cNvPr id="335" name="tx335"/>
            <p:cNvSpPr/>
            <p:nvPr/>
          </p:nvSpPr>
          <p:spPr>
            <a:xfrm>
              <a:off x="3766856" y="4237716"/>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LBY</a:t>
              </a:r>
            </a:p>
          </p:txBody>
        </p:sp>
        <p:sp>
          <p:nvSpPr>
            <p:cNvPr id="336" name="tx336"/>
            <p:cNvSpPr/>
            <p:nvPr/>
          </p:nvSpPr>
          <p:spPr>
            <a:xfrm>
              <a:off x="3740521" y="4178971"/>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MDA</a:t>
              </a:r>
            </a:p>
          </p:txBody>
        </p:sp>
        <p:sp>
          <p:nvSpPr>
            <p:cNvPr id="337" name="tx337"/>
            <p:cNvSpPr/>
            <p:nvPr/>
          </p:nvSpPr>
          <p:spPr>
            <a:xfrm>
              <a:off x="3762467" y="4120225"/>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LCA</a:t>
              </a:r>
            </a:p>
          </p:txBody>
        </p:sp>
        <p:sp>
          <p:nvSpPr>
            <p:cNvPr id="338" name="tx338"/>
            <p:cNvSpPr/>
            <p:nvPr/>
          </p:nvSpPr>
          <p:spPr>
            <a:xfrm>
              <a:off x="3765289" y="4061480"/>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PER</a:t>
              </a:r>
            </a:p>
          </p:txBody>
        </p:sp>
        <p:sp>
          <p:nvSpPr>
            <p:cNvPr id="339" name="tx339"/>
            <p:cNvSpPr/>
            <p:nvPr/>
          </p:nvSpPr>
          <p:spPr>
            <a:xfrm>
              <a:off x="3760900" y="4002734"/>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UKR</a:t>
              </a:r>
            </a:p>
          </p:txBody>
        </p:sp>
        <p:sp>
          <p:nvSpPr>
            <p:cNvPr id="340" name="tx340"/>
            <p:cNvSpPr/>
            <p:nvPr/>
          </p:nvSpPr>
          <p:spPr>
            <a:xfrm>
              <a:off x="3763723" y="3943989"/>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MNE</a:t>
              </a:r>
            </a:p>
          </p:txBody>
        </p:sp>
        <p:sp>
          <p:nvSpPr>
            <p:cNvPr id="341" name="tx341"/>
            <p:cNvSpPr/>
            <p:nvPr/>
          </p:nvSpPr>
          <p:spPr>
            <a:xfrm>
              <a:off x="3776890" y="3885243"/>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SRB</a:t>
              </a:r>
            </a:p>
          </p:txBody>
        </p:sp>
        <p:sp>
          <p:nvSpPr>
            <p:cNvPr id="342" name="tx342"/>
            <p:cNvSpPr/>
            <p:nvPr/>
          </p:nvSpPr>
          <p:spPr>
            <a:xfrm>
              <a:off x="3781371" y="3826497"/>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THA</a:t>
              </a:r>
            </a:p>
          </p:txBody>
        </p:sp>
        <p:sp>
          <p:nvSpPr>
            <p:cNvPr id="343" name="tx343"/>
            <p:cNvSpPr/>
            <p:nvPr/>
          </p:nvSpPr>
          <p:spPr>
            <a:xfrm>
              <a:off x="3775323" y="3767752"/>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GRD</a:t>
              </a:r>
            </a:p>
          </p:txBody>
        </p:sp>
        <p:sp>
          <p:nvSpPr>
            <p:cNvPr id="344" name="tx344"/>
            <p:cNvSpPr/>
            <p:nvPr/>
          </p:nvSpPr>
          <p:spPr>
            <a:xfrm>
              <a:off x="3775323" y="3709006"/>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VNM</a:t>
              </a:r>
            </a:p>
          </p:txBody>
        </p:sp>
        <p:sp>
          <p:nvSpPr>
            <p:cNvPr id="345" name="tx345"/>
            <p:cNvSpPr/>
            <p:nvPr/>
          </p:nvSpPr>
          <p:spPr>
            <a:xfrm>
              <a:off x="3800091" y="3650261"/>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CPV</a:t>
              </a:r>
            </a:p>
          </p:txBody>
        </p:sp>
        <p:sp>
          <p:nvSpPr>
            <p:cNvPr id="346" name="tx346"/>
            <p:cNvSpPr/>
            <p:nvPr/>
          </p:nvSpPr>
          <p:spPr>
            <a:xfrm>
              <a:off x="3800091" y="3591515"/>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COL</a:t>
              </a:r>
            </a:p>
          </p:txBody>
        </p:sp>
        <p:sp>
          <p:nvSpPr>
            <p:cNvPr id="347" name="tx347"/>
            <p:cNvSpPr/>
            <p:nvPr/>
          </p:nvSpPr>
          <p:spPr>
            <a:xfrm>
              <a:off x="3853127" y="3532769"/>
              <a:ext cx="11018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FJI</a:t>
              </a:r>
            </a:p>
          </p:txBody>
        </p:sp>
        <p:sp>
          <p:nvSpPr>
            <p:cNvPr id="348" name="tx348"/>
            <p:cNvSpPr/>
            <p:nvPr/>
          </p:nvSpPr>
          <p:spPr>
            <a:xfrm>
              <a:off x="3797257" y="3474024"/>
              <a:ext cx="16605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TON</a:t>
              </a:r>
            </a:p>
          </p:txBody>
        </p:sp>
        <p:sp>
          <p:nvSpPr>
            <p:cNvPr id="349" name="tx349"/>
            <p:cNvSpPr/>
            <p:nvPr/>
          </p:nvSpPr>
          <p:spPr>
            <a:xfrm>
              <a:off x="3800183" y="3415278"/>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TUR</a:t>
              </a:r>
            </a:p>
          </p:txBody>
        </p:sp>
        <p:sp>
          <p:nvSpPr>
            <p:cNvPr id="350" name="tx350"/>
            <p:cNvSpPr/>
            <p:nvPr/>
          </p:nvSpPr>
          <p:spPr>
            <a:xfrm>
              <a:off x="3797062" y="3356533"/>
              <a:ext cx="1778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BWA</a:t>
              </a:r>
            </a:p>
          </p:txBody>
        </p:sp>
        <p:sp>
          <p:nvSpPr>
            <p:cNvPr id="351" name="tx351"/>
            <p:cNvSpPr/>
            <p:nvPr/>
          </p:nvSpPr>
          <p:spPr>
            <a:xfrm>
              <a:off x="3798525" y="3297787"/>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DMA</a:t>
              </a:r>
            </a:p>
          </p:txBody>
        </p:sp>
        <p:sp>
          <p:nvSpPr>
            <p:cNvPr id="352" name="tx352"/>
            <p:cNvSpPr/>
            <p:nvPr/>
          </p:nvSpPr>
          <p:spPr>
            <a:xfrm>
              <a:off x="3816173" y="3239042"/>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JAM</a:t>
              </a:r>
            </a:p>
          </p:txBody>
        </p:sp>
        <p:sp>
          <p:nvSpPr>
            <p:cNvPr id="353" name="tx353"/>
            <p:cNvSpPr/>
            <p:nvPr/>
          </p:nvSpPr>
          <p:spPr>
            <a:xfrm>
              <a:off x="3802914" y="3180296"/>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MYS</a:t>
              </a:r>
            </a:p>
          </p:txBody>
        </p:sp>
        <p:sp>
          <p:nvSpPr>
            <p:cNvPr id="354" name="tx354"/>
            <p:cNvSpPr/>
            <p:nvPr/>
          </p:nvSpPr>
          <p:spPr>
            <a:xfrm>
              <a:off x="3807395" y="3121550"/>
              <a:ext cx="16751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FSM</a:t>
              </a:r>
            </a:p>
          </p:txBody>
        </p:sp>
        <p:sp>
          <p:nvSpPr>
            <p:cNvPr id="355" name="tx355"/>
            <p:cNvSpPr/>
            <p:nvPr/>
          </p:nvSpPr>
          <p:spPr>
            <a:xfrm>
              <a:off x="3789747" y="3062805"/>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MNG</a:t>
              </a:r>
            </a:p>
          </p:txBody>
        </p:sp>
        <p:sp>
          <p:nvSpPr>
            <p:cNvPr id="356" name="tx356"/>
            <p:cNvSpPr/>
            <p:nvPr/>
          </p:nvSpPr>
          <p:spPr>
            <a:xfrm>
              <a:off x="3836460" y="3004059"/>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LKA</a:t>
              </a:r>
            </a:p>
          </p:txBody>
        </p:sp>
        <p:sp>
          <p:nvSpPr>
            <p:cNvPr id="357" name="tx357"/>
            <p:cNvSpPr/>
            <p:nvPr/>
          </p:nvSpPr>
          <p:spPr>
            <a:xfrm>
              <a:off x="3821726" y="2945314"/>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GEO</a:t>
              </a:r>
            </a:p>
          </p:txBody>
        </p:sp>
        <p:sp>
          <p:nvSpPr>
            <p:cNvPr id="358" name="tx358"/>
            <p:cNvSpPr/>
            <p:nvPr/>
          </p:nvSpPr>
          <p:spPr>
            <a:xfrm>
              <a:off x="3859662" y="2886568"/>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ALB</a:t>
              </a:r>
            </a:p>
          </p:txBody>
        </p:sp>
        <p:sp>
          <p:nvSpPr>
            <p:cNvPr id="359" name="tx359"/>
            <p:cNvSpPr/>
            <p:nvPr/>
          </p:nvSpPr>
          <p:spPr>
            <a:xfrm>
              <a:off x="3855273" y="2827823"/>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BLR</a:t>
              </a:r>
            </a:p>
          </p:txBody>
        </p:sp>
        <p:sp>
          <p:nvSpPr>
            <p:cNvPr id="360" name="tx360"/>
            <p:cNvSpPr/>
            <p:nvPr/>
          </p:nvSpPr>
          <p:spPr>
            <a:xfrm>
              <a:off x="3846494" y="276907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BRA</a:t>
              </a:r>
            </a:p>
          </p:txBody>
        </p:sp>
        <p:sp>
          <p:nvSpPr>
            <p:cNvPr id="361" name="tx361"/>
            <p:cNvSpPr/>
            <p:nvPr/>
          </p:nvSpPr>
          <p:spPr>
            <a:xfrm>
              <a:off x="3837716" y="2710331"/>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CHN</a:t>
              </a:r>
            </a:p>
          </p:txBody>
        </p:sp>
        <p:sp>
          <p:nvSpPr>
            <p:cNvPr id="362" name="tx362"/>
            <p:cNvSpPr/>
            <p:nvPr/>
          </p:nvSpPr>
          <p:spPr>
            <a:xfrm>
              <a:off x="3824549" y="2651586"/>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DOM</a:t>
              </a:r>
            </a:p>
          </p:txBody>
        </p:sp>
        <p:sp>
          <p:nvSpPr>
            <p:cNvPr id="363" name="tx363"/>
            <p:cNvSpPr/>
            <p:nvPr/>
          </p:nvSpPr>
          <p:spPr>
            <a:xfrm>
              <a:off x="3873012" y="2592840"/>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IRN</a:t>
              </a:r>
            </a:p>
          </p:txBody>
        </p:sp>
        <p:sp>
          <p:nvSpPr>
            <p:cNvPr id="364" name="tx364"/>
            <p:cNvSpPr/>
            <p:nvPr/>
          </p:nvSpPr>
          <p:spPr>
            <a:xfrm>
              <a:off x="3850975" y="2534095"/>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JOR</a:t>
              </a:r>
            </a:p>
          </p:txBody>
        </p:sp>
        <p:sp>
          <p:nvSpPr>
            <p:cNvPr id="365" name="tx365"/>
            <p:cNvSpPr/>
            <p:nvPr/>
          </p:nvSpPr>
          <p:spPr>
            <a:xfrm>
              <a:off x="3842105" y="2475349"/>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MHL</a:t>
              </a:r>
            </a:p>
          </p:txBody>
        </p:sp>
        <p:sp>
          <p:nvSpPr>
            <p:cNvPr id="366" name="tx366"/>
            <p:cNvSpPr/>
            <p:nvPr/>
          </p:nvSpPr>
          <p:spPr>
            <a:xfrm>
              <a:off x="3833327" y="2416603"/>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MUS</a:t>
              </a:r>
            </a:p>
          </p:txBody>
        </p:sp>
        <p:sp>
          <p:nvSpPr>
            <p:cNvPr id="367" name="tx367"/>
            <p:cNvSpPr/>
            <p:nvPr/>
          </p:nvSpPr>
          <p:spPr>
            <a:xfrm>
              <a:off x="3862576" y="2357858"/>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DZA</a:t>
              </a:r>
            </a:p>
          </p:txBody>
        </p:sp>
        <p:sp>
          <p:nvSpPr>
            <p:cNvPr id="368" name="tx368"/>
            <p:cNvSpPr/>
            <p:nvPr/>
          </p:nvSpPr>
          <p:spPr>
            <a:xfrm>
              <a:off x="3844928" y="2299112"/>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ARM</a:t>
              </a:r>
            </a:p>
          </p:txBody>
        </p:sp>
        <p:sp>
          <p:nvSpPr>
            <p:cNvPr id="369" name="tx369"/>
            <p:cNvSpPr/>
            <p:nvPr/>
          </p:nvSpPr>
          <p:spPr>
            <a:xfrm>
              <a:off x="3853706" y="2240367"/>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CUB</a:t>
              </a:r>
            </a:p>
          </p:txBody>
        </p:sp>
        <p:sp>
          <p:nvSpPr>
            <p:cNvPr id="370" name="tx370"/>
            <p:cNvSpPr/>
            <p:nvPr/>
          </p:nvSpPr>
          <p:spPr>
            <a:xfrm>
              <a:off x="3877115" y="2181621"/>
              <a:ext cx="14420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SLV</a:t>
              </a:r>
            </a:p>
          </p:txBody>
        </p:sp>
        <p:sp>
          <p:nvSpPr>
            <p:cNvPr id="371" name="tx371"/>
            <p:cNvSpPr/>
            <p:nvPr/>
          </p:nvSpPr>
          <p:spPr>
            <a:xfrm>
              <a:off x="3844928" y="2122876"/>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MDV</a:t>
              </a:r>
            </a:p>
          </p:txBody>
        </p:sp>
        <p:sp>
          <p:nvSpPr>
            <p:cNvPr id="372" name="tx372"/>
            <p:cNvSpPr/>
            <p:nvPr/>
          </p:nvSpPr>
          <p:spPr>
            <a:xfrm>
              <a:off x="3862576" y="2064130"/>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VCT</a:t>
              </a:r>
            </a:p>
          </p:txBody>
        </p:sp>
        <p:sp>
          <p:nvSpPr>
            <p:cNvPr id="373" name="tx373"/>
            <p:cNvSpPr/>
            <p:nvPr/>
          </p:nvSpPr>
          <p:spPr>
            <a:xfrm>
              <a:off x="3853798" y="2005384"/>
              <a:ext cx="16751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TKM</a:t>
              </a:r>
            </a:p>
          </p:txBody>
        </p:sp>
        <p:sp>
          <p:nvSpPr>
            <p:cNvPr id="374" name="tx374"/>
            <p:cNvSpPr/>
            <p:nvPr/>
          </p:nvSpPr>
          <p:spPr>
            <a:xfrm>
              <a:off x="3862576" y="1946639"/>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TUV</a:t>
              </a:r>
            </a:p>
          </p:txBody>
        </p:sp>
        <p:sp>
          <p:nvSpPr>
            <p:cNvPr id="375" name="rc375"/>
            <p:cNvSpPr/>
            <p:nvPr/>
          </p:nvSpPr>
          <p:spPr>
            <a:xfrm>
              <a:off x="2919244" y="1807652"/>
              <a:ext cx="1218078" cy="3683347"/>
            </a:xfrm>
            <a:prstGeom prst="rect">
              <a:avLst/>
            </a:prstGeom>
            <a:noFill/>
            <a:ln w="13550" cap="rnd">
              <a:solidFill>
                <a:srgbClr val="999999">
                  <a:alpha val="100000"/>
                </a:srgbClr>
              </a:solidFill>
              <a:prstDash val="solid"/>
              <a:round/>
            </a:ln>
          </p:spPr>
          <p:txBody>
            <a:bodyPr/>
            <a:lstStyle/>
            <a:p/>
          </p:txBody>
        </p:sp>
        <p:sp>
          <p:nvSpPr>
            <p:cNvPr id="376" name="pl376"/>
            <p:cNvSpPr/>
            <p:nvPr/>
          </p:nvSpPr>
          <p:spPr>
            <a:xfrm>
              <a:off x="4218513"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77" name="pl377"/>
            <p:cNvSpPr/>
            <p:nvPr/>
          </p:nvSpPr>
          <p:spPr>
            <a:xfrm>
              <a:off x="4450528"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78" name="pl378"/>
            <p:cNvSpPr/>
            <p:nvPr/>
          </p:nvSpPr>
          <p:spPr>
            <a:xfrm>
              <a:off x="4682543"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79" name="pl379"/>
            <p:cNvSpPr/>
            <p:nvPr/>
          </p:nvSpPr>
          <p:spPr>
            <a:xfrm>
              <a:off x="4914558"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80" name="pl380"/>
            <p:cNvSpPr/>
            <p:nvPr/>
          </p:nvSpPr>
          <p:spPr>
            <a:xfrm>
              <a:off x="5146573"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81" name="pl381"/>
            <p:cNvSpPr/>
            <p:nvPr/>
          </p:nvSpPr>
          <p:spPr>
            <a:xfrm>
              <a:off x="5378588"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82" name="pl382"/>
            <p:cNvSpPr/>
            <p:nvPr/>
          </p:nvSpPr>
          <p:spPr>
            <a:xfrm>
              <a:off x="5181375"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383" name="pt383"/>
            <p:cNvSpPr/>
            <p:nvPr/>
          </p:nvSpPr>
          <p:spPr>
            <a:xfrm>
              <a:off x="4648077"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384" name="pt384"/>
            <p:cNvSpPr/>
            <p:nvPr/>
          </p:nvSpPr>
          <p:spPr>
            <a:xfrm>
              <a:off x="4764084" y="5206263"/>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385" name="pt385"/>
            <p:cNvSpPr/>
            <p:nvPr/>
          </p:nvSpPr>
          <p:spPr>
            <a:xfrm>
              <a:off x="4798886" y="513501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386" name="pt386"/>
            <p:cNvSpPr/>
            <p:nvPr/>
          </p:nvSpPr>
          <p:spPr>
            <a:xfrm>
              <a:off x="4845289" y="5063774"/>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387" name="pt387"/>
            <p:cNvSpPr/>
            <p:nvPr/>
          </p:nvSpPr>
          <p:spPr>
            <a:xfrm>
              <a:off x="4914894" y="4992529"/>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388" name="pt388"/>
            <p:cNvSpPr/>
            <p:nvPr/>
          </p:nvSpPr>
          <p:spPr>
            <a:xfrm>
              <a:off x="4938095" y="4921284"/>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389" name="pt389"/>
            <p:cNvSpPr/>
            <p:nvPr/>
          </p:nvSpPr>
          <p:spPr>
            <a:xfrm>
              <a:off x="4984498" y="4850040"/>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390" name="pt390"/>
            <p:cNvSpPr/>
            <p:nvPr/>
          </p:nvSpPr>
          <p:spPr>
            <a:xfrm>
              <a:off x="5019301" y="4778795"/>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391" name="pt391"/>
            <p:cNvSpPr/>
            <p:nvPr/>
          </p:nvSpPr>
          <p:spPr>
            <a:xfrm>
              <a:off x="5030901" y="4707551"/>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392" name="pt392"/>
            <p:cNvSpPr/>
            <p:nvPr/>
          </p:nvSpPr>
          <p:spPr>
            <a:xfrm>
              <a:off x="5042502" y="4636306"/>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393" name="pt393"/>
            <p:cNvSpPr/>
            <p:nvPr/>
          </p:nvSpPr>
          <p:spPr>
            <a:xfrm>
              <a:off x="5054103" y="4565061"/>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394" name="pt394"/>
            <p:cNvSpPr/>
            <p:nvPr/>
          </p:nvSpPr>
          <p:spPr>
            <a:xfrm>
              <a:off x="5054103" y="4493817"/>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395" name="pt395"/>
            <p:cNvSpPr/>
            <p:nvPr/>
          </p:nvSpPr>
          <p:spPr>
            <a:xfrm>
              <a:off x="5065704" y="4422572"/>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396" name="pt396"/>
            <p:cNvSpPr/>
            <p:nvPr/>
          </p:nvSpPr>
          <p:spPr>
            <a:xfrm>
              <a:off x="5088905" y="4351327"/>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397" name="pt397"/>
            <p:cNvSpPr/>
            <p:nvPr/>
          </p:nvSpPr>
          <p:spPr>
            <a:xfrm>
              <a:off x="5100506" y="428008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98" name="pt398"/>
            <p:cNvSpPr/>
            <p:nvPr/>
          </p:nvSpPr>
          <p:spPr>
            <a:xfrm>
              <a:off x="5112107" y="420883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99" name="pt399"/>
            <p:cNvSpPr/>
            <p:nvPr/>
          </p:nvSpPr>
          <p:spPr>
            <a:xfrm>
              <a:off x="5146909" y="413759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00" name="pt400"/>
            <p:cNvSpPr/>
            <p:nvPr/>
          </p:nvSpPr>
          <p:spPr>
            <a:xfrm>
              <a:off x="5146909" y="406634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01" name="pt401"/>
            <p:cNvSpPr/>
            <p:nvPr/>
          </p:nvSpPr>
          <p:spPr>
            <a:xfrm>
              <a:off x="5146909" y="399510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02" name="pt402"/>
            <p:cNvSpPr/>
            <p:nvPr/>
          </p:nvSpPr>
          <p:spPr>
            <a:xfrm>
              <a:off x="5158510" y="392386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03" name="pt403"/>
            <p:cNvSpPr/>
            <p:nvPr/>
          </p:nvSpPr>
          <p:spPr>
            <a:xfrm>
              <a:off x="5158510" y="385261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04" name="pt404"/>
            <p:cNvSpPr/>
            <p:nvPr/>
          </p:nvSpPr>
          <p:spPr>
            <a:xfrm>
              <a:off x="5170110" y="378137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05" name="pt405"/>
            <p:cNvSpPr/>
            <p:nvPr/>
          </p:nvSpPr>
          <p:spPr>
            <a:xfrm>
              <a:off x="5170110" y="371012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06" name="pt406"/>
            <p:cNvSpPr/>
            <p:nvPr/>
          </p:nvSpPr>
          <p:spPr>
            <a:xfrm>
              <a:off x="5170110" y="363888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07" name="pt407"/>
            <p:cNvSpPr/>
            <p:nvPr/>
          </p:nvSpPr>
          <p:spPr>
            <a:xfrm>
              <a:off x="5193312" y="356763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08" name="pt408"/>
            <p:cNvSpPr/>
            <p:nvPr/>
          </p:nvSpPr>
          <p:spPr>
            <a:xfrm>
              <a:off x="5204913" y="349639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09" name="pt409"/>
            <p:cNvSpPr/>
            <p:nvPr/>
          </p:nvSpPr>
          <p:spPr>
            <a:xfrm>
              <a:off x="5204913" y="342514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10" name="pt410"/>
            <p:cNvSpPr/>
            <p:nvPr/>
          </p:nvSpPr>
          <p:spPr>
            <a:xfrm>
              <a:off x="5216513" y="335390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11" name="pt411"/>
            <p:cNvSpPr/>
            <p:nvPr/>
          </p:nvSpPr>
          <p:spPr>
            <a:xfrm>
              <a:off x="5216513" y="328265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12" name="pt412"/>
            <p:cNvSpPr/>
            <p:nvPr/>
          </p:nvSpPr>
          <p:spPr>
            <a:xfrm>
              <a:off x="5239715" y="3211413"/>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13" name="pt413"/>
            <p:cNvSpPr/>
            <p:nvPr/>
          </p:nvSpPr>
          <p:spPr>
            <a:xfrm>
              <a:off x="5239715" y="314016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14" name="pt414"/>
            <p:cNvSpPr/>
            <p:nvPr/>
          </p:nvSpPr>
          <p:spPr>
            <a:xfrm>
              <a:off x="5251316" y="306892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15" name="pt415"/>
            <p:cNvSpPr/>
            <p:nvPr/>
          </p:nvSpPr>
          <p:spPr>
            <a:xfrm>
              <a:off x="5251316" y="299767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16" name="pt416"/>
            <p:cNvSpPr/>
            <p:nvPr/>
          </p:nvSpPr>
          <p:spPr>
            <a:xfrm>
              <a:off x="5262916" y="2926435"/>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17" name="pt417"/>
            <p:cNvSpPr/>
            <p:nvPr/>
          </p:nvSpPr>
          <p:spPr>
            <a:xfrm>
              <a:off x="5262916" y="285519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18" name="pt418"/>
            <p:cNvSpPr/>
            <p:nvPr/>
          </p:nvSpPr>
          <p:spPr>
            <a:xfrm>
              <a:off x="5274517" y="278394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19" name="pt419"/>
            <p:cNvSpPr/>
            <p:nvPr/>
          </p:nvSpPr>
          <p:spPr>
            <a:xfrm>
              <a:off x="5274517" y="271270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20" name="pt420"/>
            <p:cNvSpPr/>
            <p:nvPr/>
          </p:nvSpPr>
          <p:spPr>
            <a:xfrm>
              <a:off x="5274517" y="264145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21" name="pt421"/>
            <p:cNvSpPr/>
            <p:nvPr/>
          </p:nvSpPr>
          <p:spPr>
            <a:xfrm>
              <a:off x="5274517" y="257021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22" name="pt422"/>
            <p:cNvSpPr/>
            <p:nvPr/>
          </p:nvSpPr>
          <p:spPr>
            <a:xfrm>
              <a:off x="5286118" y="249896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23" name="pt423"/>
            <p:cNvSpPr/>
            <p:nvPr/>
          </p:nvSpPr>
          <p:spPr>
            <a:xfrm>
              <a:off x="5297719" y="242772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24" name="pt424"/>
            <p:cNvSpPr/>
            <p:nvPr/>
          </p:nvSpPr>
          <p:spPr>
            <a:xfrm>
              <a:off x="5297719" y="235647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25" name="pt425"/>
            <p:cNvSpPr/>
            <p:nvPr/>
          </p:nvSpPr>
          <p:spPr>
            <a:xfrm>
              <a:off x="5309319" y="228523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26" name="pt426"/>
            <p:cNvSpPr/>
            <p:nvPr/>
          </p:nvSpPr>
          <p:spPr>
            <a:xfrm>
              <a:off x="5309319" y="221398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27" name="pt427"/>
            <p:cNvSpPr/>
            <p:nvPr/>
          </p:nvSpPr>
          <p:spPr>
            <a:xfrm>
              <a:off x="5309319" y="214274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28" name="pt428"/>
            <p:cNvSpPr/>
            <p:nvPr/>
          </p:nvSpPr>
          <p:spPr>
            <a:xfrm>
              <a:off x="5320920" y="207149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29" name="pt429"/>
            <p:cNvSpPr/>
            <p:nvPr/>
          </p:nvSpPr>
          <p:spPr>
            <a:xfrm>
              <a:off x="5320920" y="200025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30" name="pt430"/>
            <p:cNvSpPr/>
            <p:nvPr/>
          </p:nvSpPr>
          <p:spPr>
            <a:xfrm>
              <a:off x="5320920"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31" name="tx431"/>
            <p:cNvSpPr/>
            <p:nvPr/>
          </p:nvSpPr>
          <p:spPr>
            <a:xfrm>
              <a:off x="4752147" y="529513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CPV</a:t>
              </a:r>
            </a:p>
          </p:txBody>
        </p:sp>
        <p:sp>
          <p:nvSpPr>
            <p:cNvPr id="432" name="tx432"/>
            <p:cNvSpPr/>
            <p:nvPr/>
          </p:nvSpPr>
          <p:spPr>
            <a:xfrm>
              <a:off x="4868155" y="5223892"/>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AZE</a:t>
              </a:r>
            </a:p>
          </p:txBody>
        </p:sp>
        <p:sp>
          <p:nvSpPr>
            <p:cNvPr id="433" name="tx433"/>
            <p:cNvSpPr/>
            <p:nvPr/>
          </p:nvSpPr>
          <p:spPr>
            <a:xfrm>
              <a:off x="4902957" y="5152648"/>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KAZ</a:t>
              </a:r>
            </a:p>
          </p:txBody>
        </p:sp>
        <p:sp>
          <p:nvSpPr>
            <p:cNvPr id="434" name="tx434"/>
            <p:cNvSpPr/>
            <p:nvPr/>
          </p:nvSpPr>
          <p:spPr>
            <a:xfrm>
              <a:off x="4949360" y="5081403"/>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PHL</a:t>
              </a:r>
            </a:p>
          </p:txBody>
        </p:sp>
        <p:sp>
          <p:nvSpPr>
            <p:cNvPr id="435" name="tx435"/>
            <p:cNvSpPr/>
            <p:nvPr/>
          </p:nvSpPr>
          <p:spPr>
            <a:xfrm>
              <a:off x="5018965" y="5010158"/>
              <a:ext cx="14987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ZAF</a:t>
              </a:r>
            </a:p>
          </p:txBody>
        </p:sp>
        <p:sp>
          <p:nvSpPr>
            <p:cNvPr id="436" name="tx436"/>
            <p:cNvSpPr/>
            <p:nvPr/>
          </p:nvSpPr>
          <p:spPr>
            <a:xfrm>
              <a:off x="5042166" y="4938914"/>
              <a:ext cx="1778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BWA</a:t>
              </a:r>
            </a:p>
          </p:txBody>
        </p:sp>
        <p:sp>
          <p:nvSpPr>
            <p:cNvPr id="437" name="tx437"/>
            <p:cNvSpPr/>
            <p:nvPr/>
          </p:nvSpPr>
          <p:spPr>
            <a:xfrm>
              <a:off x="5088569" y="4867669"/>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BIH</a:t>
              </a:r>
            </a:p>
          </p:txBody>
        </p:sp>
        <p:sp>
          <p:nvSpPr>
            <p:cNvPr id="438" name="tx438"/>
            <p:cNvSpPr/>
            <p:nvPr/>
          </p:nvSpPr>
          <p:spPr>
            <a:xfrm>
              <a:off x="5123372" y="4796424"/>
              <a:ext cx="16751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FSM</a:t>
              </a:r>
            </a:p>
          </p:txBody>
        </p:sp>
        <p:sp>
          <p:nvSpPr>
            <p:cNvPr id="439" name="tx439"/>
            <p:cNvSpPr/>
            <p:nvPr/>
          </p:nvSpPr>
          <p:spPr>
            <a:xfrm>
              <a:off x="5134972" y="4725180"/>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ARG</a:t>
              </a:r>
            </a:p>
          </p:txBody>
        </p:sp>
        <p:sp>
          <p:nvSpPr>
            <p:cNvPr id="440" name="tx440"/>
            <p:cNvSpPr/>
            <p:nvPr/>
          </p:nvSpPr>
          <p:spPr>
            <a:xfrm>
              <a:off x="5146573" y="4653935"/>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MNE</a:t>
              </a:r>
            </a:p>
          </p:txBody>
        </p:sp>
        <p:sp>
          <p:nvSpPr>
            <p:cNvPr id="441" name="tx441"/>
            <p:cNvSpPr/>
            <p:nvPr/>
          </p:nvSpPr>
          <p:spPr>
            <a:xfrm>
              <a:off x="5158174" y="4582690"/>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IDN</a:t>
              </a:r>
            </a:p>
          </p:txBody>
        </p:sp>
        <p:sp>
          <p:nvSpPr>
            <p:cNvPr id="442" name="tx442"/>
            <p:cNvSpPr/>
            <p:nvPr/>
          </p:nvSpPr>
          <p:spPr>
            <a:xfrm>
              <a:off x="5158174" y="4511446"/>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SUR</a:t>
              </a:r>
            </a:p>
          </p:txBody>
        </p:sp>
        <p:sp>
          <p:nvSpPr>
            <p:cNvPr id="443" name="tx443"/>
            <p:cNvSpPr/>
            <p:nvPr/>
          </p:nvSpPr>
          <p:spPr>
            <a:xfrm>
              <a:off x="5169775" y="4440201"/>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ECU</a:t>
              </a:r>
            </a:p>
          </p:txBody>
        </p:sp>
        <p:sp>
          <p:nvSpPr>
            <p:cNvPr id="444" name="tx444"/>
            <p:cNvSpPr/>
            <p:nvPr/>
          </p:nvSpPr>
          <p:spPr>
            <a:xfrm>
              <a:off x="5192976" y="4368957"/>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MKD</a:t>
              </a:r>
            </a:p>
          </p:txBody>
        </p:sp>
        <p:sp>
          <p:nvSpPr>
            <p:cNvPr id="445" name="tx445"/>
            <p:cNvSpPr/>
            <p:nvPr/>
          </p:nvSpPr>
          <p:spPr>
            <a:xfrm>
              <a:off x="4926812" y="4297712"/>
              <a:ext cx="16175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PRY</a:t>
              </a:r>
            </a:p>
          </p:txBody>
        </p:sp>
        <p:sp>
          <p:nvSpPr>
            <p:cNvPr id="446" name="tx446"/>
            <p:cNvSpPr/>
            <p:nvPr/>
          </p:nvSpPr>
          <p:spPr>
            <a:xfrm>
              <a:off x="4923874" y="4226467"/>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GTM</a:t>
              </a:r>
            </a:p>
          </p:txBody>
        </p:sp>
        <p:sp>
          <p:nvSpPr>
            <p:cNvPr id="447" name="tx447"/>
            <p:cNvSpPr/>
            <p:nvPr/>
          </p:nvSpPr>
          <p:spPr>
            <a:xfrm>
              <a:off x="4967363" y="4155223"/>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MHL</a:t>
              </a:r>
            </a:p>
          </p:txBody>
        </p:sp>
        <p:sp>
          <p:nvSpPr>
            <p:cNvPr id="448" name="tx448"/>
            <p:cNvSpPr/>
            <p:nvPr/>
          </p:nvSpPr>
          <p:spPr>
            <a:xfrm>
              <a:off x="4971752" y="4083978"/>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PER</a:t>
              </a:r>
            </a:p>
          </p:txBody>
        </p:sp>
        <p:sp>
          <p:nvSpPr>
            <p:cNvPr id="449" name="tx449"/>
            <p:cNvSpPr/>
            <p:nvPr/>
          </p:nvSpPr>
          <p:spPr>
            <a:xfrm>
              <a:off x="4980530" y="4012733"/>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LCA</a:t>
              </a:r>
            </a:p>
          </p:txBody>
        </p:sp>
        <p:sp>
          <p:nvSpPr>
            <p:cNvPr id="450" name="tx450"/>
            <p:cNvSpPr/>
            <p:nvPr/>
          </p:nvSpPr>
          <p:spPr>
            <a:xfrm>
              <a:off x="4970185" y="3941489"/>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GEO</a:t>
              </a:r>
            </a:p>
          </p:txBody>
        </p:sp>
        <p:sp>
          <p:nvSpPr>
            <p:cNvPr id="451" name="tx451"/>
            <p:cNvSpPr/>
            <p:nvPr/>
          </p:nvSpPr>
          <p:spPr>
            <a:xfrm>
              <a:off x="5005481" y="3870244"/>
              <a:ext cx="1410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IRQ</a:t>
              </a:r>
            </a:p>
          </p:txBody>
        </p:sp>
        <p:sp>
          <p:nvSpPr>
            <p:cNvPr id="452" name="tx452"/>
            <p:cNvSpPr/>
            <p:nvPr/>
          </p:nvSpPr>
          <p:spPr>
            <a:xfrm>
              <a:off x="5012601" y="3798999"/>
              <a:ext cx="14557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BLZ</a:t>
              </a:r>
            </a:p>
          </p:txBody>
        </p:sp>
        <p:sp>
          <p:nvSpPr>
            <p:cNvPr id="453" name="tx453"/>
            <p:cNvSpPr/>
            <p:nvPr/>
          </p:nvSpPr>
          <p:spPr>
            <a:xfrm>
              <a:off x="4994953" y="3727755"/>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BRA</a:t>
              </a:r>
            </a:p>
          </p:txBody>
        </p:sp>
        <p:sp>
          <p:nvSpPr>
            <p:cNvPr id="454" name="tx454"/>
            <p:cNvSpPr/>
            <p:nvPr/>
          </p:nvSpPr>
          <p:spPr>
            <a:xfrm>
              <a:off x="4981786" y="3656510"/>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VNM</a:t>
              </a:r>
            </a:p>
          </p:txBody>
        </p:sp>
        <p:sp>
          <p:nvSpPr>
            <p:cNvPr id="455" name="tx455"/>
            <p:cNvSpPr/>
            <p:nvPr/>
          </p:nvSpPr>
          <p:spPr>
            <a:xfrm>
              <a:off x="4996209" y="3585266"/>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DOM</a:t>
              </a:r>
            </a:p>
          </p:txBody>
        </p:sp>
        <p:sp>
          <p:nvSpPr>
            <p:cNvPr id="456" name="tx456"/>
            <p:cNvSpPr/>
            <p:nvPr/>
          </p:nvSpPr>
          <p:spPr>
            <a:xfrm>
              <a:off x="5020977" y="3514021"/>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MEX</a:t>
              </a:r>
            </a:p>
          </p:txBody>
        </p:sp>
        <p:sp>
          <p:nvSpPr>
            <p:cNvPr id="457" name="tx457"/>
            <p:cNvSpPr/>
            <p:nvPr/>
          </p:nvSpPr>
          <p:spPr>
            <a:xfrm>
              <a:off x="5025366" y="3442776"/>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UKR</a:t>
              </a:r>
            </a:p>
          </p:txBody>
        </p:sp>
        <p:sp>
          <p:nvSpPr>
            <p:cNvPr id="458" name="tx458"/>
            <p:cNvSpPr/>
            <p:nvPr/>
          </p:nvSpPr>
          <p:spPr>
            <a:xfrm>
              <a:off x="5054524" y="3371532"/>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LBY</a:t>
              </a:r>
            </a:p>
          </p:txBody>
        </p:sp>
        <p:sp>
          <p:nvSpPr>
            <p:cNvPr id="459" name="tx459"/>
            <p:cNvSpPr/>
            <p:nvPr/>
          </p:nvSpPr>
          <p:spPr>
            <a:xfrm>
              <a:off x="5028189" y="3300287"/>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MDA</a:t>
              </a:r>
            </a:p>
          </p:txBody>
        </p:sp>
        <p:sp>
          <p:nvSpPr>
            <p:cNvPr id="460" name="tx460"/>
            <p:cNvSpPr/>
            <p:nvPr/>
          </p:nvSpPr>
          <p:spPr>
            <a:xfrm>
              <a:off x="5064558" y="3229042"/>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COL</a:t>
              </a:r>
            </a:p>
          </p:txBody>
        </p:sp>
        <p:sp>
          <p:nvSpPr>
            <p:cNvPr id="461" name="tx461"/>
            <p:cNvSpPr/>
            <p:nvPr/>
          </p:nvSpPr>
          <p:spPr>
            <a:xfrm>
              <a:off x="5064558" y="3157798"/>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SRB</a:t>
              </a:r>
            </a:p>
          </p:txBody>
        </p:sp>
        <p:sp>
          <p:nvSpPr>
            <p:cNvPr id="462" name="tx462"/>
            <p:cNvSpPr/>
            <p:nvPr/>
          </p:nvSpPr>
          <p:spPr>
            <a:xfrm>
              <a:off x="5062991" y="3086553"/>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DMA</a:t>
              </a:r>
            </a:p>
          </p:txBody>
        </p:sp>
        <p:sp>
          <p:nvSpPr>
            <p:cNvPr id="463" name="tx463"/>
            <p:cNvSpPr/>
            <p:nvPr/>
          </p:nvSpPr>
          <p:spPr>
            <a:xfrm>
              <a:off x="5062991" y="3015308"/>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GRD</a:t>
              </a:r>
            </a:p>
          </p:txBody>
        </p:sp>
        <p:sp>
          <p:nvSpPr>
            <p:cNvPr id="464" name="tx464"/>
            <p:cNvSpPr/>
            <p:nvPr/>
          </p:nvSpPr>
          <p:spPr>
            <a:xfrm>
              <a:off x="5092240" y="2944064"/>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DZA</a:t>
              </a:r>
            </a:p>
          </p:txBody>
        </p:sp>
        <p:sp>
          <p:nvSpPr>
            <p:cNvPr id="465" name="tx465"/>
            <p:cNvSpPr/>
            <p:nvPr/>
          </p:nvSpPr>
          <p:spPr>
            <a:xfrm>
              <a:off x="5087851" y="2872819"/>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TUR</a:t>
              </a:r>
            </a:p>
          </p:txBody>
        </p:sp>
        <p:sp>
          <p:nvSpPr>
            <p:cNvPr id="466" name="tx466"/>
            <p:cNvSpPr/>
            <p:nvPr/>
          </p:nvSpPr>
          <p:spPr>
            <a:xfrm>
              <a:off x="5103841" y="2801575"/>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JAM</a:t>
              </a:r>
            </a:p>
          </p:txBody>
        </p:sp>
        <p:sp>
          <p:nvSpPr>
            <p:cNvPr id="467" name="tx467"/>
            <p:cNvSpPr/>
            <p:nvPr/>
          </p:nvSpPr>
          <p:spPr>
            <a:xfrm>
              <a:off x="5103841" y="2730330"/>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JOR</a:t>
              </a:r>
            </a:p>
          </p:txBody>
        </p:sp>
        <p:sp>
          <p:nvSpPr>
            <p:cNvPr id="468" name="tx468"/>
            <p:cNvSpPr/>
            <p:nvPr/>
          </p:nvSpPr>
          <p:spPr>
            <a:xfrm>
              <a:off x="5090582" y="2659085"/>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MYS</a:t>
              </a:r>
            </a:p>
          </p:txBody>
        </p:sp>
        <p:sp>
          <p:nvSpPr>
            <p:cNvPr id="469" name="tx469"/>
            <p:cNvSpPr/>
            <p:nvPr/>
          </p:nvSpPr>
          <p:spPr>
            <a:xfrm>
              <a:off x="5086193" y="2587841"/>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MUS</a:t>
              </a:r>
            </a:p>
          </p:txBody>
        </p:sp>
        <p:sp>
          <p:nvSpPr>
            <p:cNvPr id="470" name="tx470"/>
            <p:cNvSpPr/>
            <p:nvPr/>
          </p:nvSpPr>
          <p:spPr>
            <a:xfrm>
              <a:off x="5124128" y="2516596"/>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ALB</a:t>
              </a:r>
            </a:p>
          </p:txBody>
        </p:sp>
        <p:sp>
          <p:nvSpPr>
            <p:cNvPr id="471" name="tx471"/>
            <p:cNvSpPr/>
            <p:nvPr/>
          </p:nvSpPr>
          <p:spPr>
            <a:xfrm>
              <a:off x="5109394" y="2445351"/>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ARM</a:t>
              </a:r>
            </a:p>
          </p:txBody>
        </p:sp>
        <p:sp>
          <p:nvSpPr>
            <p:cNvPr id="472" name="tx472"/>
            <p:cNvSpPr/>
            <p:nvPr/>
          </p:nvSpPr>
          <p:spPr>
            <a:xfrm>
              <a:off x="5127042" y="2374107"/>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TUV</a:t>
              </a:r>
            </a:p>
          </p:txBody>
        </p:sp>
        <p:sp>
          <p:nvSpPr>
            <p:cNvPr id="473" name="tx473"/>
            <p:cNvSpPr/>
            <p:nvPr/>
          </p:nvSpPr>
          <p:spPr>
            <a:xfrm>
              <a:off x="5142941" y="2302862"/>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BLR</a:t>
              </a:r>
            </a:p>
          </p:txBody>
        </p:sp>
        <p:sp>
          <p:nvSpPr>
            <p:cNvPr id="474" name="tx474"/>
            <p:cNvSpPr/>
            <p:nvPr/>
          </p:nvSpPr>
          <p:spPr>
            <a:xfrm>
              <a:off x="5125384" y="2231617"/>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CHN</a:t>
              </a:r>
            </a:p>
          </p:txBody>
        </p:sp>
        <p:sp>
          <p:nvSpPr>
            <p:cNvPr id="475" name="tx475"/>
            <p:cNvSpPr/>
            <p:nvPr/>
          </p:nvSpPr>
          <p:spPr>
            <a:xfrm>
              <a:off x="5160680" y="2160373"/>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IRN</a:t>
              </a:r>
            </a:p>
          </p:txBody>
        </p:sp>
        <p:sp>
          <p:nvSpPr>
            <p:cNvPr id="476" name="tx476"/>
            <p:cNvSpPr/>
            <p:nvPr/>
          </p:nvSpPr>
          <p:spPr>
            <a:xfrm>
              <a:off x="5141374" y="2089128"/>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CUB</a:t>
              </a:r>
            </a:p>
          </p:txBody>
        </p:sp>
        <p:sp>
          <p:nvSpPr>
            <p:cNvPr id="477" name="tx477"/>
            <p:cNvSpPr/>
            <p:nvPr/>
          </p:nvSpPr>
          <p:spPr>
            <a:xfrm>
              <a:off x="5164783" y="2017884"/>
              <a:ext cx="14420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SLV</a:t>
              </a:r>
            </a:p>
          </p:txBody>
        </p:sp>
        <p:sp>
          <p:nvSpPr>
            <p:cNvPr id="478" name="tx478"/>
            <p:cNvSpPr/>
            <p:nvPr/>
          </p:nvSpPr>
          <p:spPr>
            <a:xfrm>
              <a:off x="5150244" y="1946639"/>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VCT</a:t>
              </a:r>
            </a:p>
          </p:txBody>
        </p:sp>
        <p:sp>
          <p:nvSpPr>
            <p:cNvPr id="479" name="rc479"/>
            <p:cNvSpPr/>
            <p:nvPr/>
          </p:nvSpPr>
          <p:spPr>
            <a:xfrm>
              <a:off x="4206912" y="1807652"/>
              <a:ext cx="1218078" cy="3683347"/>
            </a:xfrm>
            <a:prstGeom prst="rect">
              <a:avLst/>
            </a:prstGeom>
            <a:noFill/>
            <a:ln w="13550" cap="rnd">
              <a:solidFill>
                <a:srgbClr val="999999">
                  <a:alpha val="100000"/>
                </a:srgbClr>
              </a:solidFill>
              <a:prstDash val="solid"/>
              <a:round/>
            </a:ln>
          </p:spPr>
          <p:txBody>
            <a:bodyPr/>
            <a:lstStyle/>
            <a:p/>
          </p:txBody>
        </p:sp>
        <p:sp>
          <p:nvSpPr>
            <p:cNvPr id="480" name="pl480"/>
            <p:cNvSpPr/>
            <p:nvPr/>
          </p:nvSpPr>
          <p:spPr>
            <a:xfrm>
              <a:off x="5506181"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481" name="pl481"/>
            <p:cNvSpPr/>
            <p:nvPr/>
          </p:nvSpPr>
          <p:spPr>
            <a:xfrm>
              <a:off x="5738196"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482" name="pl482"/>
            <p:cNvSpPr/>
            <p:nvPr/>
          </p:nvSpPr>
          <p:spPr>
            <a:xfrm>
              <a:off x="5970211"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483" name="pl483"/>
            <p:cNvSpPr/>
            <p:nvPr/>
          </p:nvSpPr>
          <p:spPr>
            <a:xfrm>
              <a:off x="6202226"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484" name="pl484"/>
            <p:cNvSpPr/>
            <p:nvPr/>
          </p:nvSpPr>
          <p:spPr>
            <a:xfrm>
              <a:off x="6434241"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485" name="pl485"/>
            <p:cNvSpPr/>
            <p:nvPr/>
          </p:nvSpPr>
          <p:spPr>
            <a:xfrm>
              <a:off x="6666256"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486" name="pl486"/>
            <p:cNvSpPr/>
            <p:nvPr/>
          </p:nvSpPr>
          <p:spPr>
            <a:xfrm>
              <a:off x="6538648"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487" name="pt487"/>
            <p:cNvSpPr/>
            <p:nvPr/>
          </p:nvSpPr>
          <p:spPr>
            <a:xfrm>
              <a:off x="5610924"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488" name="pt488"/>
            <p:cNvSpPr/>
            <p:nvPr/>
          </p:nvSpPr>
          <p:spPr>
            <a:xfrm>
              <a:off x="5993748" y="5218762"/>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489" name="pt489"/>
            <p:cNvSpPr/>
            <p:nvPr/>
          </p:nvSpPr>
          <p:spPr>
            <a:xfrm>
              <a:off x="6109756" y="5160016"/>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490" name="pt490"/>
            <p:cNvSpPr/>
            <p:nvPr/>
          </p:nvSpPr>
          <p:spPr>
            <a:xfrm>
              <a:off x="6179360" y="5101271"/>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491" name="pt491"/>
            <p:cNvSpPr/>
            <p:nvPr/>
          </p:nvSpPr>
          <p:spPr>
            <a:xfrm>
              <a:off x="6190961" y="5042525"/>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492" name="pt492"/>
            <p:cNvSpPr/>
            <p:nvPr/>
          </p:nvSpPr>
          <p:spPr>
            <a:xfrm>
              <a:off x="6214163" y="4983780"/>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493" name="pt493"/>
            <p:cNvSpPr/>
            <p:nvPr/>
          </p:nvSpPr>
          <p:spPr>
            <a:xfrm>
              <a:off x="6225763" y="4925034"/>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494" name="pt494"/>
            <p:cNvSpPr/>
            <p:nvPr/>
          </p:nvSpPr>
          <p:spPr>
            <a:xfrm>
              <a:off x="6237364" y="4866289"/>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495" name="pt495"/>
            <p:cNvSpPr/>
            <p:nvPr/>
          </p:nvSpPr>
          <p:spPr>
            <a:xfrm>
              <a:off x="6283767" y="4807543"/>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496" name="pt496"/>
            <p:cNvSpPr/>
            <p:nvPr/>
          </p:nvSpPr>
          <p:spPr>
            <a:xfrm>
              <a:off x="6295368" y="4748797"/>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497" name="pt497"/>
            <p:cNvSpPr/>
            <p:nvPr/>
          </p:nvSpPr>
          <p:spPr>
            <a:xfrm>
              <a:off x="6306969" y="4690052"/>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498" name="pt498"/>
            <p:cNvSpPr/>
            <p:nvPr/>
          </p:nvSpPr>
          <p:spPr>
            <a:xfrm>
              <a:off x="6341771" y="4631306"/>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499" name="pt499"/>
            <p:cNvSpPr/>
            <p:nvPr/>
          </p:nvSpPr>
          <p:spPr>
            <a:xfrm>
              <a:off x="6364972" y="4572561"/>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500" name="pt500"/>
            <p:cNvSpPr/>
            <p:nvPr/>
          </p:nvSpPr>
          <p:spPr>
            <a:xfrm>
              <a:off x="6376573" y="4513815"/>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501" name="pt501"/>
            <p:cNvSpPr/>
            <p:nvPr/>
          </p:nvSpPr>
          <p:spPr>
            <a:xfrm>
              <a:off x="6388174" y="445507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02" name="pt502"/>
            <p:cNvSpPr/>
            <p:nvPr/>
          </p:nvSpPr>
          <p:spPr>
            <a:xfrm>
              <a:off x="6399775" y="439632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03" name="pt503"/>
            <p:cNvSpPr/>
            <p:nvPr/>
          </p:nvSpPr>
          <p:spPr>
            <a:xfrm>
              <a:off x="6399775" y="433757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04" name="pt504"/>
            <p:cNvSpPr/>
            <p:nvPr/>
          </p:nvSpPr>
          <p:spPr>
            <a:xfrm>
              <a:off x="6411375" y="427883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05" name="pt505"/>
            <p:cNvSpPr/>
            <p:nvPr/>
          </p:nvSpPr>
          <p:spPr>
            <a:xfrm>
              <a:off x="6422976" y="422008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06" name="pt506"/>
            <p:cNvSpPr/>
            <p:nvPr/>
          </p:nvSpPr>
          <p:spPr>
            <a:xfrm>
              <a:off x="6422976" y="416134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07" name="pt507"/>
            <p:cNvSpPr/>
            <p:nvPr/>
          </p:nvSpPr>
          <p:spPr>
            <a:xfrm>
              <a:off x="6434577" y="410259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08" name="pt508"/>
            <p:cNvSpPr/>
            <p:nvPr/>
          </p:nvSpPr>
          <p:spPr>
            <a:xfrm>
              <a:off x="6446178" y="404385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09" name="pt509"/>
            <p:cNvSpPr/>
            <p:nvPr/>
          </p:nvSpPr>
          <p:spPr>
            <a:xfrm>
              <a:off x="6457778" y="398510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10" name="pt510"/>
            <p:cNvSpPr/>
            <p:nvPr/>
          </p:nvSpPr>
          <p:spPr>
            <a:xfrm>
              <a:off x="6457778" y="392635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11" name="pt511"/>
            <p:cNvSpPr/>
            <p:nvPr/>
          </p:nvSpPr>
          <p:spPr>
            <a:xfrm>
              <a:off x="6480980" y="386761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12" name="pt512"/>
            <p:cNvSpPr/>
            <p:nvPr/>
          </p:nvSpPr>
          <p:spPr>
            <a:xfrm>
              <a:off x="6480980" y="380886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13" name="pt513"/>
            <p:cNvSpPr/>
            <p:nvPr/>
          </p:nvSpPr>
          <p:spPr>
            <a:xfrm>
              <a:off x="6480980" y="375012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14" name="pt514"/>
            <p:cNvSpPr/>
            <p:nvPr/>
          </p:nvSpPr>
          <p:spPr>
            <a:xfrm>
              <a:off x="6504181" y="369137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15" name="pt515"/>
            <p:cNvSpPr/>
            <p:nvPr/>
          </p:nvSpPr>
          <p:spPr>
            <a:xfrm>
              <a:off x="6504181" y="363263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16" name="pt516"/>
            <p:cNvSpPr/>
            <p:nvPr/>
          </p:nvSpPr>
          <p:spPr>
            <a:xfrm>
              <a:off x="6504181" y="3573886"/>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17" name="pt517"/>
            <p:cNvSpPr/>
            <p:nvPr/>
          </p:nvSpPr>
          <p:spPr>
            <a:xfrm>
              <a:off x="6515782" y="351514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18" name="pt518"/>
            <p:cNvSpPr/>
            <p:nvPr/>
          </p:nvSpPr>
          <p:spPr>
            <a:xfrm>
              <a:off x="6515782" y="3456395"/>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19" name="pt519"/>
            <p:cNvSpPr/>
            <p:nvPr/>
          </p:nvSpPr>
          <p:spPr>
            <a:xfrm>
              <a:off x="6527383" y="339764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20" name="pt520"/>
            <p:cNvSpPr/>
            <p:nvPr/>
          </p:nvSpPr>
          <p:spPr>
            <a:xfrm>
              <a:off x="6538984" y="333890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21" name="pt521"/>
            <p:cNvSpPr/>
            <p:nvPr/>
          </p:nvSpPr>
          <p:spPr>
            <a:xfrm>
              <a:off x="6538984" y="328015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22" name="pt522"/>
            <p:cNvSpPr/>
            <p:nvPr/>
          </p:nvSpPr>
          <p:spPr>
            <a:xfrm>
              <a:off x="6538984" y="322141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23" name="pt523"/>
            <p:cNvSpPr/>
            <p:nvPr/>
          </p:nvSpPr>
          <p:spPr>
            <a:xfrm>
              <a:off x="6550584" y="316266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24" name="pt524"/>
            <p:cNvSpPr/>
            <p:nvPr/>
          </p:nvSpPr>
          <p:spPr>
            <a:xfrm>
              <a:off x="6562185" y="310392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25" name="pt525"/>
            <p:cNvSpPr/>
            <p:nvPr/>
          </p:nvSpPr>
          <p:spPr>
            <a:xfrm>
              <a:off x="6562185" y="304517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26" name="pt526"/>
            <p:cNvSpPr/>
            <p:nvPr/>
          </p:nvSpPr>
          <p:spPr>
            <a:xfrm>
              <a:off x="6562185" y="298643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27" name="pt527"/>
            <p:cNvSpPr/>
            <p:nvPr/>
          </p:nvSpPr>
          <p:spPr>
            <a:xfrm>
              <a:off x="6562185" y="292768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28" name="pt528"/>
            <p:cNvSpPr/>
            <p:nvPr/>
          </p:nvSpPr>
          <p:spPr>
            <a:xfrm>
              <a:off x="6562185" y="286893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29" name="pt529"/>
            <p:cNvSpPr/>
            <p:nvPr/>
          </p:nvSpPr>
          <p:spPr>
            <a:xfrm>
              <a:off x="6562185" y="281019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30" name="pt530"/>
            <p:cNvSpPr/>
            <p:nvPr/>
          </p:nvSpPr>
          <p:spPr>
            <a:xfrm>
              <a:off x="6573786" y="275144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31" name="pt531"/>
            <p:cNvSpPr/>
            <p:nvPr/>
          </p:nvSpPr>
          <p:spPr>
            <a:xfrm>
              <a:off x="6573786" y="269270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32" name="pt532"/>
            <p:cNvSpPr/>
            <p:nvPr/>
          </p:nvSpPr>
          <p:spPr>
            <a:xfrm>
              <a:off x="6573786" y="263395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33" name="pt533"/>
            <p:cNvSpPr/>
            <p:nvPr/>
          </p:nvSpPr>
          <p:spPr>
            <a:xfrm>
              <a:off x="6585387" y="257521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34" name="pt534"/>
            <p:cNvSpPr/>
            <p:nvPr/>
          </p:nvSpPr>
          <p:spPr>
            <a:xfrm>
              <a:off x="6585387" y="251646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35" name="pt535"/>
            <p:cNvSpPr/>
            <p:nvPr/>
          </p:nvSpPr>
          <p:spPr>
            <a:xfrm>
              <a:off x="6585387" y="245772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36" name="pt536"/>
            <p:cNvSpPr/>
            <p:nvPr/>
          </p:nvSpPr>
          <p:spPr>
            <a:xfrm>
              <a:off x="6585387" y="239897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37" name="pt537"/>
            <p:cNvSpPr/>
            <p:nvPr/>
          </p:nvSpPr>
          <p:spPr>
            <a:xfrm>
              <a:off x="6596987" y="234022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38" name="pt538"/>
            <p:cNvSpPr/>
            <p:nvPr/>
          </p:nvSpPr>
          <p:spPr>
            <a:xfrm>
              <a:off x="6596987" y="228148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39" name="pt539"/>
            <p:cNvSpPr/>
            <p:nvPr/>
          </p:nvSpPr>
          <p:spPr>
            <a:xfrm>
              <a:off x="6596987" y="222273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40" name="pt540"/>
            <p:cNvSpPr/>
            <p:nvPr/>
          </p:nvSpPr>
          <p:spPr>
            <a:xfrm>
              <a:off x="6596987" y="216399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41" name="pt541"/>
            <p:cNvSpPr/>
            <p:nvPr/>
          </p:nvSpPr>
          <p:spPr>
            <a:xfrm>
              <a:off x="6608588" y="210524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42" name="pt542"/>
            <p:cNvSpPr/>
            <p:nvPr/>
          </p:nvSpPr>
          <p:spPr>
            <a:xfrm>
              <a:off x="6608588" y="204650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43" name="pt543"/>
            <p:cNvSpPr/>
            <p:nvPr/>
          </p:nvSpPr>
          <p:spPr>
            <a:xfrm>
              <a:off x="6608588" y="198775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44" name="pt544"/>
            <p:cNvSpPr/>
            <p:nvPr/>
          </p:nvSpPr>
          <p:spPr>
            <a:xfrm>
              <a:off x="6608588"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45" name="tx545"/>
            <p:cNvSpPr/>
            <p:nvPr/>
          </p:nvSpPr>
          <p:spPr>
            <a:xfrm>
              <a:off x="5714994" y="5295137"/>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MNE</a:t>
              </a:r>
            </a:p>
          </p:txBody>
        </p:sp>
        <p:sp>
          <p:nvSpPr>
            <p:cNvPr id="546" name="tx546"/>
            <p:cNvSpPr/>
            <p:nvPr/>
          </p:nvSpPr>
          <p:spPr>
            <a:xfrm>
              <a:off x="6097819" y="5236391"/>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BIH</a:t>
              </a:r>
            </a:p>
          </p:txBody>
        </p:sp>
        <p:sp>
          <p:nvSpPr>
            <p:cNvPr id="547" name="tx547"/>
            <p:cNvSpPr/>
            <p:nvPr/>
          </p:nvSpPr>
          <p:spPr>
            <a:xfrm>
              <a:off x="6213827" y="5177646"/>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GAB</a:t>
              </a:r>
            </a:p>
          </p:txBody>
        </p:sp>
        <p:sp>
          <p:nvSpPr>
            <p:cNvPr id="548" name="tx548"/>
            <p:cNvSpPr/>
            <p:nvPr/>
          </p:nvSpPr>
          <p:spPr>
            <a:xfrm>
              <a:off x="6283431" y="5118900"/>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GNQ</a:t>
              </a:r>
            </a:p>
          </p:txBody>
        </p:sp>
        <p:sp>
          <p:nvSpPr>
            <p:cNvPr id="549" name="tx549"/>
            <p:cNvSpPr/>
            <p:nvPr/>
          </p:nvSpPr>
          <p:spPr>
            <a:xfrm>
              <a:off x="6295032" y="5060155"/>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MKD</a:t>
              </a:r>
            </a:p>
          </p:txBody>
        </p:sp>
        <p:sp>
          <p:nvSpPr>
            <p:cNvPr id="550" name="tx550"/>
            <p:cNvSpPr/>
            <p:nvPr/>
          </p:nvSpPr>
          <p:spPr>
            <a:xfrm>
              <a:off x="6318233" y="5001409"/>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KAZ</a:t>
              </a:r>
            </a:p>
          </p:txBody>
        </p:sp>
        <p:sp>
          <p:nvSpPr>
            <p:cNvPr id="551" name="tx551"/>
            <p:cNvSpPr/>
            <p:nvPr/>
          </p:nvSpPr>
          <p:spPr>
            <a:xfrm>
              <a:off x="6329834" y="4942663"/>
              <a:ext cx="14987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ZAF</a:t>
              </a:r>
            </a:p>
          </p:txBody>
        </p:sp>
        <p:sp>
          <p:nvSpPr>
            <p:cNvPr id="552" name="tx552"/>
            <p:cNvSpPr/>
            <p:nvPr/>
          </p:nvSpPr>
          <p:spPr>
            <a:xfrm>
              <a:off x="6341435" y="4883918"/>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SUR</a:t>
              </a:r>
            </a:p>
          </p:txBody>
        </p:sp>
        <p:sp>
          <p:nvSpPr>
            <p:cNvPr id="553" name="tx553"/>
            <p:cNvSpPr/>
            <p:nvPr/>
          </p:nvSpPr>
          <p:spPr>
            <a:xfrm>
              <a:off x="6387838" y="4825172"/>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AZE</a:t>
              </a:r>
            </a:p>
          </p:txBody>
        </p:sp>
        <p:sp>
          <p:nvSpPr>
            <p:cNvPr id="554" name="tx554"/>
            <p:cNvSpPr/>
            <p:nvPr/>
          </p:nvSpPr>
          <p:spPr>
            <a:xfrm>
              <a:off x="6399439" y="4766427"/>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PHL</a:t>
              </a:r>
            </a:p>
          </p:txBody>
        </p:sp>
        <p:sp>
          <p:nvSpPr>
            <p:cNvPr id="555" name="tx555"/>
            <p:cNvSpPr/>
            <p:nvPr/>
          </p:nvSpPr>
          <p:spPr>
            <a:xfrm>
              <a:off x="6411039" y="4707681"/>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SRB</a:t>
              </a:r>
            </a:p>
          </p:txBody>
        </p:sp>
        <p:sp>
          <p:nvSpPr>
            <p:cNvPr id="556" name="tx556"/>
            <p:cNvSpPr/>
            <p:nvPr/>
          </p:nvSpPr>
          <p:spPr>
            <a:xfrm>
              <a:off x="6445842" y="4648935"/>
              <a:ext cx="193944"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WSM</a:t>
              </a:r>
            </a:p>
          </p:txBody>
        </p:sp>
        <p:sp>
          <p:nvSpPr>
            <p:cNvPr id="557" name="tx557"/>
            <p:cNvSpPr/>
            <p:nvPr/>
          </p:nvSpPr>
          <p:spPr>
            <a:xfrm>
              <a:off x="6469043" y="4590190"/>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ECU</a:t>
              </a:r>
            </a:p>
          </p:txBody>
        </p:sp>
        <p:sp>
          <p:nvSpPr>
            <p:cNvPr id="558" name="tx558"/>
            <p:cNvSpPr/>
            <p:nvPr/>
          </p:nvSpPr>
          <p:spPr>
            <a:xfrm>
              <a:off x="6480644" y="4531444"/>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MDA</a:t>
              </a:r>
            </a:p>
          </p:txBody>
        </p:sp>
        <p:sp>
          <p:nvSpPr>
            <p:cNvPr id="559" name="tx559"/>
            <p:cNvSpPr/>
            <p:nvPr/>
          </p:nvSpPr>
          <p:spPr>
            <a:xfrm>
              <a:off x="6199849" y="4472699"/>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DMA</a:t>
              </a:r>
            </a:p>
          </p:txBody>
        </p:sp>
        <p:sp>
          <p:nvSpPr>
            <p:cNvPr id="560" name="tx560"/>
            <p:cNvSpPr/>
            <p:nvPr/>
          </p:nvSpPr>
          <p:spPr>
            <a:xfrm>
              <a:off x="6237785" y="4413953"/>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ALB</a:t>
              </a:r>
            </a:p>
          </p:txBody>
        </p:sp>
        <p:sp>
          <p:nvSpPr>
            <p:cNvPr id="561" name="tx561"/>
            <p:cNvSpPr/>
            <p:nvPr/>
          </p:nvSpPr>
          <p:spPr>
            <a:xfrm>
              <a:off x="6220320" y="4355208"/>
              <a:ext cx="16751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FSM</a:t>
              </a:r>
            </a:p>
          </p:txBody>
        </p:sp>
        <p:sp>
          <p:nvSpPr>
            <p:cNvPr id="562" name="tx562"/>
            <p:cNvSpPr/>
            <p:nvPr/>
          </p:nvSpPr>
          <p:spPr>
            <a:xfrm>
              <a:off x="6227440" y="4296462"/>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ARG</a:t>
              </a:r>
            </a:p>
          </p:txBody>
        </p:sp>
        <p:sp>
          <p:nvSpPr>
            <p:cNvPr id="563" name="tx563"/>
            <p:cNvSpPr/>
            <p:nvPr/>
          </p:nvSpPr>
          <p:spPr>
            <a:xfrm>
              <a:off x="6233189" y="4237716"/>
              <a:ext cx="1778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BWA</a:t>
              </a:r>
            </a:p>
          </p:txBody>
        </p:sp>
        <p:sp>
          <p:nvSpPr>
            <p:cNvPr id="564" name="tx564"/>
            <p:cNvSpPr/>
            <p:nvPr/>
          </p:nvSpPr>
          <p:spPr>
            <a:xfrm>
              <a:off x="6234652" y="4178971"/>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GRD</a:t>
              </a:r>
            </a:p>
          </p:txBody>
        </p:sp>
        <p:sp>
          <p:nvSpPr>
            <p:cNvPr id="565" name="tx565"/>
            <p:cNvSpPr/>
            <p:nvPr/>
          </p:nvSpPr>
          <p:spPr>
            <a:xfrm>
              <a:off x="6259420" y="4120225"/>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PER</a:t>
              </a:r>
            </a:p>
          </p:txBody>
        </p:sp>
        <p:sp>
          <p:nvSpPr>
            <p:cNvPr id="566" name="tx566"/>
            <p:cNvSpPr/>
            <p:nvPr/>
          </p:nvSpPr>
          <p:spPr>
            <a:xfrm>
              <a:off x="6297538" y="4061480"/>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IDN</a:t>
              </a:r>
            </a:p>
          </p:txBody>
        </p:sp>
        <p:sp>
          <p:nvSpPr>
            <p:cNvPr id="567" name="tx567"/>
            <p:cNvSpPr/>
            <p:nvPr/>
          </p:nvSpPr>
          <p:spPr>
            <a:xfrm>
              <a:off x="6269454" y="4002734"/>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GEO</a:t>
              </a:r>
            </a:p>
          </p:txBody>
        </p:sp>
        <p:sp>
          <p:nvSpPr>
            <p:cNvPr id="568" name="tx568"/>
            <p:cNvSpPr/>
            <p:nvPr/>
          </p:nvSpPr>
          <p:spPr>
            <a:xfrm>
              <a:off x="6291399" y="3943989"/>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LCA</a:t>
              </a:r>
            </a:p>
          </p:txBody>
        </p:sp>
        <p:sp>
          <p:nvSpPr>
            <p:cNvPr id="569" name="tx569"/>
            <p:cNvSpPr/>
            <p:nvPr/>
          </p:nvSpPr>
          <p:spPr>
            <a:xfrm>
              <a:off x="6323471" y="3885243"/>
              <a:ext cx="14557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BLZ</a:t>
              </a:r>
            </a:p>
          </p:txBody>
        </p:sp>
        <p:sp>
          <p:nvSpPr>
            <p:cNvPr id="570" name="tx570"/>
            <p:cNvSpPr/>
            <p:nvPr/>
          </p:nvSpPr>
          <p:spPr>
            <a:xfrm>
              <a:off x="6301434" y="3826497"/>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MHL</a:t>
              </a:r>
            </a:p>
          </p:txBody>
        </p:sp>
        <p:sp>
          <p:nvSpPr>
            <p:cNvPr id="571" name="tx571"/>
            <p:cNvSpPr/>
            <p:nvPr/>
          </p:nvSpPr>
          <p:spPr>
            <a:xfrm>
              <a:off x="6297045" y="3767752"/>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MEX</a:t>
              </a:r>
            </a:p>
          </p:txBody>
        </p:sp>
        <p:sp>
          <p:nvSpPr>
            <p:cNvPr id="572" name="tx572"/>
            <p:cNvSpPr/>
            <p:nvPr/>
          </p:nvSpPr>
          <p:spPr>
            <a:xfrm>
              <a:off x="6329024" y="3709006"/>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BRA</a:t>
              </a:r>
            </a:p>
          </p:txBody>
        </p:sp>
        <p:sp>
          <p:nvSpPr>
            <p:cNvPr id="573" name="tx573"/>
            <p:cNvSpPr/>
            <p:nvPr/>
          </p:nvSpPr>
          <p:spPr>
            <a:xfrm>
              <a:off x="6315948" y="3650261"/>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GTM</a:t>
              </a:r>
            </a:p>
          </p:txBody>
        </p:sp>
        <p:sp>
          <p:nvSpPr>
            <p:cNvPr id="574" name="tx574"/>
            <p:cNvSpPr/>
            <p:nvPr/>
          </p:nvSpPr>
          <p:spPr>
            <a:xfrm>
              <a:off x="6330487" y="3591515"/>
              <a:ext cx="16175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PRY</a:t>
              </a:r>
            </a:p>
          </p:txBody>
        </p:sp>
        <p:sp>
          <p:nvSpPr>
            <p:cNvPr id="575" name="tx575"/>
            <p:cNvSpPr/>
            <p:nvPr/>
          </p:nvSpPr>
          <p:spPr>
            <a:xfrm>
              <a:off x="6340625" y="3532769"/>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COL</a:t>
              </a:r>
            </a:p>
          </p:txBody>
        </p:sp>
        <p:sp>
          <p:nvSpPr>
            <p:cNvPr id="576" name="tx576"/>
            <p:cNvSpPr/>
            <p:nvPr/>
          </p:nvSpPr>
          <p:spPr>
            <a:xfrm>
              <a:off x="6393660" y="3474024"/>
              <a:ext cx="11018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FJI</a:t>
              </a:r>
            </a:p>
          </p:txBody>
        </p:sp>
        <p:sp>
          <p:nvSpPr>
            <p:cNvPr id="577" name="tx577"/>
            <p:cNvSpPr/>
            <p:nvPr/>
          </p:nvSpPr>
          <p:spPr>
            <a:xfrm>
              <a:off x="6352317" y="3415278"/>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TUR</a:t>
              </a:r>
            </a:p>
          </p:txBody>
        </p:sp>
        <p:sp>
          <p:nvSpPr>
            <p:cNvPr id="578" name="tx578"/>
            <p:cNvSpPr/>
            <p:nvPr/>
          </p:nvSpPr>
          <p:spPr>
            <a:xfrm>
              <a:off x="6368307" y="3356533"/>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JAM</a:t>
              </a:r>
            </a:p>
          </p:txBody>
        </p:sp>
        <p:sp>
          <p:nvSpPr>
            <p:cNvPr id="579" name="tx579"/>
            <p:cNvSpPr/>
            <p:nvPr/>
          </p:nvSpPr>
          <p:spPr>
            <a:xfrm>
              <a:off x="6376994" y="3297787"/>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LBY</a:t>
              </a:r>
            </a:p>
          </p:txBody>
        </p:sp>
        <p:sp>
          <p:nvSpPr>
            <p:cNvPr id="580" name="tx580"/>
            <p:cNvSpPr/>
            <p:nvPr/>
          </p:nvSpPr>
          <p:spPr>
            <a:xfrm>
              <a:off x="6368307" y="3239042"/>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THA</a:t>
              </a:r>
            </a:p>
          </p:txBody>
        </p:sp>
        <p:sp>
          <p:nvSpPr>
            <p:cNvPr id="581" name="tx581"/>
            <p:cNvSpPr/>
            <p:nvPr/>
          </p:nvSpPr>
          <p:spPr>
            <a:xfrm>
              <a:off x="6379908" y="3180296"/>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JOR</a:t>
              </a:r>
            </a:p>
          </p:txBody>
        </p:sp>
        <p:sp>
          <p:nvSpPr>
            <p:cNvPr id="582" name="tx582"/>
            <p:cNvSpPr/>
            <p:nvPr/>
          </p:nvSpPr>
          <p:spPr>
            <a:xfrm>
              <a:off x="6387028" y="3121550"/>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CPV</a:t>
              </a:r>
            </a:p>
          </p:txBody>
        </p:sp>
        <p:sp>
          <p:nvSpPr>
            <p:cNvPr id="583" name="tx583"/>
            <p:cNvSpPr/>
            <p:nvPr/>
          </p:nvSpPr>
          <p:spPr>
            <a:xfrm>
              <a:off x="6378250" y="3062805"/>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CHN</a:t>
              </a:r>
            </a:p>
          </p:txBody>
        </p:sp>
        <p:sp>
          <p:nvSpPr>
            <p:cNvPr id="584" name="tx584"/>
            <p:cNvSpPr/>
            <p:nvPr/>
          </p:nvSpPr>
          <p:spPr>
            <a:xfrm>
              <a:off x="6365082" y="3004059"/>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DOM</a:t>
              </a:r>
            </a:p>
          </p:txBody>
        </p:sp>
        <p:sp>
          <p:nvSpPr>
            <p:cNvPr id="585" name="tx585"/>
            <p:cNvSpPr/>
            <p:nvPr/>
          </p:nvSpPr>
          <p:spPr>
            <a:xfrm>
              <a:off x="6409156" y="2945314"/>
              <a:ext cx="1410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IRQ</a:t>
              </a:r>
            </a:p>
          </p:txBody>
        </p:sp>
        <p:sp>
          <p:nvSpPr>
            <p:cNvPr id="586" name="tx586"/>
            <p:cNvSpPr/>
            <p:nvPr/>
          </p:nvSpPr>
          <p:spPr>
            <a:xfrm>
              <a:off x="6378250" y="2886568"/>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MYS</a:t>
              </a:r>
            </a:p>
          </p:txBody>
        </p:sp>
        <p:sp>
          <p:nvSpPr>
            <p:cNvPr id="587" name="tx587"/>
            <p:cNvSpPr/>
            <p:nvPr/>
          </p:nvSpPr>
          <p:spPr>
            <a:xfrm>
              <a:off x="6384193" y="2827823"/>
              <a:ext cx="16605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TON</a:t>
              </a:r>
            </a:p>
          </p:txBody>
        </p:sp>
        <p:sp>
          <p:nvSpPr>
            <p:cNvPr id="588" name="tx588"/>
            <p:cNvSpPr/>
            <p:nvPr/>
          </p:nvSpPr>
          <p:spPr>
            <a:xfrm>
              <a:off x="6403109" y="2769077"/>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DZA</a:t>
              </a:r>
            </a:p>
          </p:txBody>
        </p:sp>
        <p:sp>
          <p:nvSpPr>
            <p:cNvPr id="589" name="tx589"/>
            <p:cNvSpPr/>
            <p:nvPr/>
          </p:nvSpPr>
          <p:spPr>
            <a:xfrm>
              <a:off x="6385461" y="2710331"/>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ARM</a:t>
              </a:r>
            </a:p>
          </p:txBody>
        </p:sp>
        <p:sp>
          <p:nvSpPr>
            <p:cNvPr id="590" name="tx590"/>
            <p:cNvSpPr/>
            <p:nvPr/>
          </p:nvSpPr>
          <p:spPr>
            <a:xfrm>
              <a:off x="6394240" y="2651586"/>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UKR</a:t>
              </a:r>
            </a:p>
          </p:txBody>
        </p:sp>
        <p:sp>
          <p:nvSpPr>
            <p:cNvPr id="591" name="tx591"/>
            <p:cNvSpPr/>
            <p:nvPr/>
          </p:nvSpPr>
          <p:spPr>
            <a:xfrm>
              <a:off x="6397062" y="2592840"/>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MUS</a:t>
              </a:r>
            </a:p>
          </p:txBody>
        </p:sp>
        <p:sp>
          <p:nvSpPr>
            <p:cNvPr id="592" name="tx592"/>
            <p:cNvSpPr/>
            <p:nvPr/>
          </p:nvSpPr>
          <p:spPr>
            <a:xfrm>
              <a:off x="6388284" y="2534095"/>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MNG</a:t>
              </a:r>
            </a:p>
          </p:txBody>
        </p:sp>
        <p:sp>
          <p:nvSpPr>
            <p:cNvPr id="593" name="tx593"/>
            <p:cNvSpPr/>
            <p:nvPr/>
          </p:nvSpPr>
          <p:spPr>
            <a:xfrm>
              <a:off x="6423397" y="2475349"/>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LKA</a:t>
              </a:r>
            </a:p>
          </p:txBody>
        </p:sp>
        <p:sp>
          <p:nvSpPr>
            <p:cNvPr id="594" name="tx594"/>
            <p:cNvSpPr/>
            <p:nvPr/>
          </p:nvSpPr>
          <p:spPr>
            <a:xfrm>
              <a:off x="6414710" y="2416603"/>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TUV</a:t>
              </a:r>
            </a:p>
          </p:txBody>
        </p:sp>
        <p:sp>
          <p:nvSpPr>
            <p:cNvPr id="595" name="tx595"/>
            <p:cNvSpPr/>
            <p:nvPr/>
          </p:nvSpPr>
          <p:spPr>
            <a:xfrm>
              <a:off x="6430609" y="2357858"/>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BLR</a:t>
              </a:r>
            </a:p>
          </p:txBody>
        </p:sp>
        <p:sp>
          <p:nvSpPr>
            <p:cNvPr id="596" name="tx596"/>
            <p:cNvSpPr/>
            <p:nvPr/>
          </p:nvSpPr>
          <p:spPr>
            <a:xfrm>
              <a:off x="6440850" y="2299112"/>
              <a:ext cx="14420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SLV</a:t>
              </a:r>
            </a:p>
          </p:txBody>
        </p:sp>
        <p:sp>
          <p:nvSpPr>
            <p:cNvPr id="597" name="tx597"/>
            <p:cNvSpPr/>
            <p:nvPr/>
          </p:nvSpPr>
          <p:spPr>
            <a:xfrm>
              <a:off x="6417533" y="2240367"/>
              <a:ext cx="16751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TKM</a:t>
              </a:r>
            </a:p>
          </p:txBody>
        </p:sp>
        <p:sp>
          <p:nvSpPr>
            <p:cNvPr id="598" name="tx598"/>
            <p:cNvSpPr/>
            <p:nvPr/>
          </p:nvSpPr>
          <p:spPr>
            <a:xfrm>
              <a:off x="6408663" y="2181621"/>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VNM</a:t>
              </a:r>
            </a:p>
          </p:txBody>
        </p:sp>
        <p:sp>
          <p:nvSpPr>
            <p:cNvPr id="599" name="tx599"/>
            <p:cNvSpPr/>
            <p:nvPr/>
          </p:nvSpPr>
          <p:spPr>
            <a:xfrm>
              <a:off x="6429042" y="2122876"/>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CUB</a:t>
              </a:r>
            </a:p>
          </p:txBody>
        </p:sp>
        <p:sp>
          <p:nvSpPr>
            <p:cNvPr id="600" name="tx600"/>
            <p:cNvSpPr/>
            <p:nvPr/>
          </p:nvSpPr>
          <p:spPr>
            <a:xfrm>
              <a:off x="6459949" y="2064130"/>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IRN</a:t>
              </a:r>
            </a:p>
          </p:txBody>
        </p:sp>
        <p:sp>
          <p:nvSpPr>
            <p:cNvPr id="601" name="tx601"/>
            <p:cNvSpPr/>
            <p:nvPr/>
          </p:nvSpPr>
          <p:spPr>
            <a:xfrm>
              <a:off x="6420264" y="2005384"/>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MDV</a:t>
              </a:r>
            </a:p>
          </p:txBody>
        </p:sp>
        <p:sp>
          <p:nvSpPr>
            <p:cNvPr id="602" name="tx602"/>
            <p:cNvSpPr/>
            <p:nvPr/>
          </p:nvSpPr>
          <p:spPr>
            <a:xfrm>
              <a:off x="6437912" y="1946639"/>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VCT</a:t>
              </a:r>
            </a:p>
          </p:txBody>
        </p:sp>
        <p:sp>
          <p:nvSpPr>
            <p:cNvPr id="603" name="rc603"/>
            <p:cNvSpPr/>
            <p:nvPr/>
          </p:nvSpPr>
          <p:spPr>
            <a:xfrm>
              <a:off x="5494580" y="1807652"/>
              <a:ext cx="1218078" cy="3683347"/>
            </a:xfrm>
            <a:prstGeom prst="rect">
              <a:avLst/>
            </a:prstGeom>
            <a:noFill/>
            <a:ln w="13550" cap="rnd">
              <a:solidFill>
                <a:srgbClr val="999999">
                  <a:alpha val="100000"/>
                </a:srgbClr>
              </a:solidFill>
              <a:prstDash val="solid"/>
              <a:round/>
            </a:ln>
          </p:spPr>
          <p:txBody>
            <a:bodyPr/>
            <a:lstStyle/>
            <a:p/>
          </p:txBody>
        </p:sp>
        <p:sp>
          <p:nvSpPr>
            <p:cNvPr id="604" name="pl604"/>
            <p:cNvSpPr/>
            <p:nvPr/>
          </p:nvSpPr>
          <p:spPr>
            <a:xfrm>
              <a:off x="6793849"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605" name="pl605"/>
            <p:cNvSpPr/>
            <p:nvPr/>
          </p:nvSpPr>
          <p:spPr>
            <a:xfrm>
              <a:off x="7025864"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606" name="pl606"/>
            <p:cNvSpPr/>
            <p:nvPr/>
          </p:nvSpPr>
          <p:spPr>
            <a:xfrm>
              <a:off x="7257879"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607" name="pl607"/>
            <p:cNvSpPr/>
            <p:nvPr/>
          </p:nvSpPr>
          <p:spPr>
            <a:xfrm>
              <a:off x="7489894"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608" name="pl608"/>
            <p:cNvSpPr/>
            <p:nvPr/>
          </p:nvSpPr>
          <p:spPr>
            <a:xfrm>
              <a:off x="7721909"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609" name="pl609"/>
            <p:cNvSpPr/>
            <p:nvPr/>
          </p:nvSpPr>
          <p:spPr>
            <a:xfrm>
              <a:off x="7953924"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610" name="pl610"/>
            <p:cNvSpPr/>
            <p:nvPr/>
          </p:nvSpPr>
          <p:spPr>
            <a:xfrm>
              <a:off x="7756711"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611" name="pt611"/>
            <p:cNvSpPr/>
            <p:nvPr/>
          </p:nvSpPr>
          <p:spPr>
            <a:xfrm>
              <a:off x="7281416"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612" name="pt612"/>
            <p:cNvSpPr/>
            <p:nvPr/>
          </p:nvSpPr>
          <p:spPr>
            <a:xfrm>
              <a:off x="7351021" y="5217713"/>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613" name="pt613"/>
            <p:cNvSpPr/>
            <p:nvPr/>
          </p:nvSpPr>
          <p:spPr>
            <a:xfrm>
              <a:off x="7362621" y="515791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614" name="pt614"/>
            <p:cNvSpPr/>
            <p:nvPr/>
          </p:nvSpPr>
          <p:spPr>
            <a:xfrm>
              <a:off x="7374222" y="5098124"/>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615" name="pt615"/>
            <p:cNvSpPr/>
            <p:nvPr/>
          </p:nvSpPr>
          <p:spPr>
            <a:xfrm>
              <a:off x="7443827" y="5038329"/>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616" name="pt616"/>
            <p:cNvSpPr/>
            <p:nvPr/>
          </p:nvSpPr>
          <p:spPr>
            <a:xfrm>
              <a:off x="7455427" y="4978535"/>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617" name="pt617"/>
            <p:cNvSpPr/>
            <p:nvPr/>
          </p:nvSpPr>
          <p:spPr>
            <a:xfrm>
              <a:off x="7467028" y="4918740"/>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618" name="pt618"/>
            <p:cNvSpPr/>
            <p:nvPr/>
          </p:nvSpPr>
          <p:spPr>
            <a:xfrm>
              <a:off x="7513431" y="4858945"/>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619" name="pt619"/>
            <p:cNvSpPr/>
            <p:nvPr/>
          </p:nvSpPr>
          <p:spPr>
            <a:xfrm>
              <a:off x="7513431" y="4799151"/>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620" name="pt620"/>
            <p:cNvSpPr/>
            <p:nvPr/>
          </p:nvSpPr>
          <p:spPr>
            <a:xfrm>
              <a:off x="7513431" y="4739356"/>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621" name="pt621"/>
            <p:cNvSpPr/>
            <p:nvPr/>
          </p:nvSpPr>
          <p:spPr>
            <a:xfrm>
              <a:off x="7525032" y="4679562"/>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622" name="pt622"/>
            <p:cNvSpPr/>
            <p:nvPr/>
          </p:nvSpPr>
          <p:spPr>
            <a:xfrm>
              <a:off x="7525032" y="4619767"/>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623" name="pt623"/>
            <p:cNvSpPr/>
            <p:nvPr/>
          </p:nvSpPr>
          <p:spPr>
            <a:xfrm>
              <a:off x="7548233" y="4559972"/>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624" name="pt624"/>
            <p:cNvSpPr/>
            <p:nvPr/>
          </p:nvSpPr>
          <p:spPr>
            <a:xfrm>
              <a:off x="7548233" y="4500178"/>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625" name="pt625"/>
            <p:cNvSpPr/>
            <p:nvPr/>
          </p:nvSpPr>
          <p:spPr>
            <a:xfrm>
              <a:off x="7571435" y="4440383"/>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626" name="pt626"/>
            <p:cNvSpPr/>
            <p:nvPr/>
          </p:nvSpPr>
          <p:spPr>
            <a:xfrm>
              <a:off x="7583036" y="4380589"/>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627" name="pt627"/>
            <p:cNvSpPr/>
            <p:nvPr/>
          </p:nvSpPr>
          <p:spPr>
            <a:xfrm>
              <a:off x="7606237" y="4320794"/>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628" name="pt628"/>
            <p:cNvSpPr/>
            <p:nvPr/>
          </p:nvSpPr>
          <p:spPr>
            <a:xfrm>
              <a:off x="7617838" y="4260999"/>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629" name="pt629"/>
            <p:cNvSpPr/>
            <p:nvPr/>
          </p:nvSpPr>
          <p:spPr>
            <a:xfrm>
              <a:off x="7629439" y="4201205"/>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630" name="pt630"/>
            <p:cNvSpPr/>
            <p:nvPr/>
          </p:nvSpPr>
          <p:spPr>
            <a:xfrm>
              <a:off x="7629439" y="4141410"/>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631" name="pt631"/>
            <p:cNvSpPr/>
            <p:nvPr/>
          </p:nvSpPr>
          <p:spPr>
            <a:xfrm>
              <a:off x="7652640" y="4081615"/>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632" name="pt632"/>
            <p:cNvSpPr/>
            <p:nvPr/>
          </p:nvSpPr>
          <p:spPr>
            <a:xfrm>
              <a:off x="7652640" y="4021821"/>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633" name="pt633"/>
            <p:cNvSpPr/>
            <p:nvPr/>
          </p:nvSpPr>
          <p:spPr>
            <a:xfrm>
              <a:off x="7652640" y="3962026"/>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634" name="pt634"/>
            <p:cNvSpPr/>
            <p:nvPr/>
          </p:nvSpPr>
          <p:spPr>
            <a:xfrm>
              <a:off x="7664241" y="3902232"/>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635" name="pt635"/>
            <p:cNvSpPr/>
            <p:nvPr/>
          </p:nvSpPr>
          <p:spPr>
            <a:xfrm>
              <a:off x="7664241" y="3842437"/>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636" name="pt636"/>
            <p:cNvSpPr/>
            <p:nvPr/>
          </p:nvSpPr>
          <p:spPr>
            <a:xfrm>
              <a:off x="7675842" y="378264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37" name="pt637"/>
            <p:cNvSpPr/>
            <p:nvPr/>
          </p:nvSpPr>
          <p:spPr>
            <a:xfrm>
              <a:off x="7722245" y="372284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38" name="pt638"/>
            <p:cNvSpPr/>
            <p:nvPr/>
          </p:nvSpPr>
          <p:spPr>
            <a:xfrm>
              <a:off x="7722245" y="366305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39" name="pt639"/>
            <p:cNvSpPr/>
            <p:nvPr/>
          </p:nvSpPr>
          <p:spPr>
            <a:xfrm>
              <a:off x="7733845" y="360325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40" name="pt640"/>
            <p:cNvSpPr/>
            <p:nvPr/>
          </p:nvSpPr>
          <p:spPr>
            <a:xfrm>
              <a:off x="7733845" y="354346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41" name="pt641"/>
            <p:cNvSpPr/>
            <p:nvPr/>
          </p:nvSpPr>
          <p:spPr>
            <a:xfrm>
              <a:off x="7745446" y="348366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42" name="pt642"/>
            <p:cNvSpPr/>
            <p:nvPr/>
          </p:nvSpPr>
          <p:spPr>
            <a:xfrm>
              <a:off x="7745446" y="342387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43" name="pt643"/>
            <p:cNvSpPr/>
            <p:nvPr/>
          </p:nvSpPr>
          <p:spPr>
            <a:xfrm>
              <a:off x="7757047" y="336408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44" name="pt644"/>
            <p:cNvSpPr/>
            <p:nvPr/>
          </p:nvSpPr>
          <p:spPr>
            <a:xfrm>
              <a:off x="7768648" y="330428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45" name="pt645"/>
            <p:cNvSpPr/>
            <p:nvPr/>
          </p:nvSpPr>
          <p:spPr>
            <a:xfrm>
              <a:off x="7768648" y="324449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46" name="pt646"/>
            <p:cNvSpPr/>
            <p:nvPr/>
          </p:nvSpPr>
          <p:spPr>
            <a:xfrm>
              <a:off x="7791849" y="3184696"/>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647" name="pt647"/>
            <p:cNvSpPr/>
            <p:nvPr/>
          </p:nvSpPr>
          <p:spPr>
            <a:xfrm>
              <a:off x="7803450" y="312490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648" name="pt648"/>
            <p:cNvSpPr/>
            <p:nvPr/>
          </p:nvSpPr>
          <p:spPr>
            <a:xfrm>
              <a:off x="7803450" y="306510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649" name="pt649"/>
            <p:cNvSpPr/>
            <p:nvPr/>
          </p:nvSpPr>
          <p:spPr>
            <a:xfrm>
              <a:off x="7803450" y="3005313"/>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650" name="pt650"/>
            <p:cNvSpPr/>
            <p:nvPr/>
          </p:nvSpPr>
          <p:spPr>
            <a:xfrm>
              <a:off x="7803450" y="294551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651" name="pt651"/>
            <p:cNvSpPr/>
            <p:nvPr/>
          </p:nvSpPr>
          <p:spPr>
            <a:xfrm>
              <a:off x="7815051" y="2885723"/>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652" name="pt652"/>
            <p:cNvSpPr/>
            <p:nvPr/>
          </p:nvSpPr>
          <p:spPr>
            <a:xfrm>
              <a:off x="7826651" y="282592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653" name="pt653"/>
            <p:cNvSpPr/>
            <p:nvPr/>
          </p:nvSpPr>
          <p:spPr>
            <a:xfrm>
              <a:off x="7826651" y="276613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654" name="pt654"/>
            <p:cNvSpPr/>
            <p:nvPr/>
          </p:nvSpPr>
          <p:spPr>
            <a:xfrm>
              <a:off x="7838252" y="270634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655" name="pt655"/>
            <p:cNvSpPr/>
            <p:nvPr/>
          </p:nvSpPr>
          <p:spPr>
            <a:xfrm>
              <a:off x="7838252" y="2646545"/>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656" name="pt656"/>
            <p:cNvSpPr/>
            <p:nvPr/>
          </p:nvSpPr>
          <p:spPr>
            <a:xfrm>
              <a:off x="7849853" y="258675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57" name="pt657"/>
            <p:cNvSpPr/>
            <p:nvPr/>
          </p:nvSpPr>
          <p:spPr>
            <a:xfrm>
              <a:off x="7849853" y="252695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58" name="pt658"/>
            <p:cNvSpPr/>
            <p:nvPr/>
          </p:nvSpPr>
          <p:spPr>
            <a:xfrm>
              <a:off x="7849853" y="246716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59" name="pt659"/>
            <p:cNvSpPr/>
            <p:nvPr/>
          </p:nvSpPr>
          <p:spPr>
            <a:xfrm>
              <a:off x="7849853" y="240736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60" name="pt660"/>
            <p:cNvSpPr/>
            <p:nvPr/>
          </p:nvSpPr>
          <p:spPr>
            <a:xfrm>
              <a:off x="7849853" y="234757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61" name="pt661"/>
            <p:cNvSpPr/>
            <p:nvPr/>
          </p:nvSpPr>
          <p:spPr>
            <a:xfrm>
              <a:off x="7884655" y="228777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62" name="pt662"/>
            <p:cNvSpPr/>
            <p:nvPr/>
          </p:nvSpPr>
          <p:spPr>
            <a:xfrm>
              <a:off x="7884655" y="222798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63" name="pt663"/>
            <p:cNvSpPr/>
            <p:nvPr/>
          </p:nvSpPr>
          <p:spPr>
            <a:xfrm>
              <a:off x="7884655" y="216818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64" name="pt664"/>
            <p:cNvSpPr/>
            <p:nvPr/>
          </p:nvSpPr>
          <p:spPr>
            <a:xfrm>
              <a:off x="7896256" y="210839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65" name="pt665"/>
            <p:cNvSpPr/>
            <p:nvPr/>
          </p:nvSpPr>
          <p:spPr>
            <a:xfrm>
              <a:off x="7896256" y="204859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66" name="pt666"/>
            <p:cNvSpPr/>
            <p:nvPr/>
          </p:nvSpPr>
          <p:spPr>
            <a:xfrm>
              <a:off x="7896256" y="198880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67" name="pt667"/>
            <p:cNvSpPr/>
            <p:nvPr/>
          </p:nvSpPr>
          <p:spPr>
            <a:xfrm>
              <a:off x="7896256"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68" name="tx668"/>
            <p:cNvSpPr/>
            <p:nvPr/>
          </p:nvSpPr>
          <p:spPr>
            <a:xfrm>
              <a:off x="7385487" y="5295137"/>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ARG</a:t>
              </a:r>
            </a:p>
          </p:txBody>
        </p:sp>
        <p:sp>
          <p:nvSpPr>
            <p:cNvPr id="669" name="tx669"/>
            <p:cNvSpPr/>
            <p:nvPr/>
          </p:nvSpPr>
          <p:spPr>
            <a:xfrm>
              <a:off x="7455092" y="5235342"/>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SUR</a:t>
              </a:r>
            </a:p>
          </p:txBody>
        </p:sp>
        <p:sp>
          <p:nvSpPr>
            <p:cNvPr id="670" name="tx670"/>
            <p:cNvSpPr/>
            <p:nvPr/>
          </p:nvSpPr>
          <p:spPr>
            <a:xfrm>
              <a:off x="7466692" y="5175548"/>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GNQ</a:t>
              </a:r>
            </a:p>
          </p:txBody>
        </p:sp>
        <p:sp>
          <p:nvSpPr>
            <p:cNvPr id="671" name="tx671"/>
            <p:cNvSpPr/>
            <p:nvPr/>
          </p:nvSpPr>
          <p:spPr>
            <a:xfrm>
              <a:off x="7478293" y="5115753"/>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BIH</a:t>
              </a:r>
            </a:p>
          </p:txBody>
        </p:sp>
        <p:sp>
          <p:nvSpPr>
            <p:cNvPr id="672" name="tx672"/>
            <p:cNvSpPr/>
            <p:nvPr/>
          </p:nvSpPr>
          <p:spPr>
            <a:xfrm>
              <a:off x="7547898" y="5055958"/>
              <a:ext cx="16751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FSM</a:t>
              </a:r>
            </a:p>
          </p:txBody>
        </p:sp>
        <p:sp>
          <p:nvSpPr>
            <p:cNvPr id="673" name="tx673"/>
            <p:cNvSpPr/>
            <p:nvPr/>
          </p:nvSpPr>
          <p:spPr>
            <a:xfrm>
              <a:off x="7559498" y="4996164"/>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MHL</a:t>
              </a:r>
            </a:p>
          </p:txBody>
        </p:sp>
        <p:sp>
          <p:nvSpPr>
            <p:cNvPr id="674" name="tx674"/>
            <p:cNvSpPr/>
            <p:nvPr/>
          </p:nvSpPr>
          <p:spPr>
            <a:xfrm>
              <a:off x="7571099" y="4936369"/>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KAZ</a:t>
              </a:r>
            </a:p>
          </p:txBody>
        </p:sp>
        <p:sp>
          <p:nvSpPr>
            <p:cNvPr id="675" name="tx675"/>
            <p:cNvSpPr/>
            <p:nvPr/>
          </p:nvSpPr>
          <p:spPr>
            <a:xfrm>
              <a:off x="7617502" y="4876575"/>
              <a:ext cx="1778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BWA</a:t>
              </a:r>
            </a:p>
          </p:txBody>
        </p:sp>
        <p:sp>
          <p:nvSpPr>
            <p:cNvPr id="676" name="tx676"/>
            <p:cNvSpPr/>
            <p:nvPr/>
          </p:nvSpPr>
          <p:spPr>
            <a:xfrm>
              <a:off x="7617502" y="4816780"/>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MNE</a:t>
              </a:r>
            </a:p>
          </p:txBody>
        </p:sp>
        <p:sp>
          <p:nvSpPr>
            <p:cNvPr id="677" name="tx677"/>
            <p:cNvSpPr/>
            <p:nvPr/>
          </p:nvSpPr>
          <p:spPr>
            <a:xfrm>
              <a:off x="7617502" y="4756985"/>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PER</a:t>
              </a:r>
            </a:p>
          </p:txBody>
        </p:sp>
        <p:sp>
          <p:nvSpPr>
            <p:cNvPr id="678" name="tx678"/>
            <p:cNvSpPr/>
            <p:nvPr/>
          </p:nvSpPr>
          <p:spPr>
            <a:xfrm>
              <a:off x="7629103" y="4697191"/>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GRD</a:t>
              </a:r>
            </a:p>
          </p:txBody>
        </p:sp>
        <p:sp>
          <p:nvSpPr>
            <p:cNvPr id="679" name="tx679"/>
            <p:cNvSpPr/>
            <p:nvPr/>
          </p:nvSpPr>
          <p:spPr>
            <a:xfrm>
              <a:off x="7629103" y="4637396"/>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PHL</a:t>
              </a:r>
            </a:p>
          </p:txBody>
        </p:sp>
        <p:sp>
          <p:nvSpPr>
            <p:cNvPr id="680" name="tx680"/>
            <p:cNvSpPr/>
            <p:nvPr/>
          </p:nvSpPr>
          <p:spPr>
            <a:xfrm>
              <a:off x="7652304" y="4577602"/>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MEX</a:t>
              </a:r>
            </a:p>
          </p:txBody>
        </p:sp>
        <p:sp>
          <p:nvSpPr>
            <p:cNvPr id="681" name="tx681"/>
            <p:cNvSpPr/>
            <p:nvPr/>
          </p:nvSpPr>
          <p:spPr>
            <a:xfrm>
              <a:off x="7652304" y="4517807"/>
              <a:ext cx="16175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PRY</a:t>
              </a:r>
            </a:p>
          </p:txBody>
        </p:sp>
        <p:sp>
          <p:nvSpPr>
            <p:cNvPr id="682" name="tx682"/>
            <p:cNvSpPr/>
            <p:nvPr/>
          </p:nvSpPr>
          <p:spPr>
            <a:xfrm>
              <a:off x="7675506" y="4458012"/>
              <a:ext cx="14420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SLV</a:t>
              </a:r>
            </a:p>
          </p:txBody>
        </p:sp>
        <p:sp>
          <p:nvSpPr>
            <p:cNvPr id="683" name="tx683"/>
            <p:cNvSpPr/>
            <p:nvPr/>
          </p:nvSpPr>
          <p:spPr>
            <a:xfrm>
              <a:off x="7687107" y="4398218"/>
              <a:ext cx="14987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ZAF</a:t>
              </a:r>
            </a:p>
          </p:txBody>
        </p:sp>
        <p:sp>
          <p:nvSpPr>
            <p:cNvPr id="684" name="tx684"/>
            <p:cNvSpPr/>
            <p:nvPr/>
          </p:nvSpPr>
          <p:spPr>
            <a:xfrm>
              <a:off x="7710308" y="4338423"/>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DMA</a:t>
              </a:r>
            </a:p>
          </p:txBody>
        </p:sp>
        <p:sp>
          <p:nvSpPr>
            <p:cNvPr id="685" name="tx685"/>
            <p:cNvSpPr/>
            <p:nvPr/>
          </p:nvSpPr>
          <p:spPr>
            <a:xfrm>
              <a:off x="7721909" y="4278629"/>
              <a:ext cx="11018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FJI</a:t>
              </a:r>
            </a:p>
          </p:txBody>
        </p:sp>
        <p:sp>
          <p:nvSpPr>
            <p:cNvPr id="686" name="tx686"/>
            <p:cNvSpPr/>
            <p:nvPr/>
          </p:nvSpPr>
          <p:spPr>
            <a:xfrm>
              <a:off x="7733510" y="4218834"/>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BRA</a:t>
              </a:r>
            </a:p>
          </p:txBody>
        </p:sp>
        <p:sp>
          <p:nvSpPr>
            <p:cNvPr id="687" name="tx687"/>
            <p:cNvSpPr/>
            <p:nvPr/>
          </p:nvSpPr>
          <p:spPr>
            <a:xfrm>
              <a:off x="7733510" y="4159039"/>
              <a:ext cx="193944"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WSM</a:t>
              </a:r>
            </a:p>
          </p:txBody>
        </p:sp>
        <p:sp>
          <p:nvSpPr>
            <p:cNvPr id="688" name="tx688"/>
            <p:cNvSpPr/>
            <p:nvPr/>
          </p:nvSpPr>
          <p:spPr>
            <a:xfrm>
              <a:off x="7756711" y="4099245"/>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DOM</a:t>
              </a:r>
            </a:p>
          </p:txBody>
        </p:sp>
        <p:sp>
          <p:nvSpPr>
            <p:cNvPr id="689" name="tx689"/>
            <p:cNvSpPr/>
            <p:nvPr/>
          </p:nvSpPr>
          <p:spPr>
            <a:xfrm>
              <a:off x="7756711" y="4039450"/>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IDN</a:t>
              </a:r>
            </a:p>
          </p:txBody>
        </p:sp>
        <p:sp>
          <p:nvSpPr>
            <p:cNvPr id="690" name="tx690"/>
            <p:cNvSpPr/>
            <p:nvPr/>
          </p:nvSpPr>
          <p:spPr>
            <a:xfrm>
              <a:off x="7756711" y="3979656"/>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LCA</a:t>
              </a:r>
            </a:p>
          </p:txBody>
        </p:sp>
        <p:sp>
          <p:nvSpPr>
            <p:cNvPr id="691" name="tx691"/>
            <p:cNvSpPr/>
            <p:nvPr/>
          </p:nvSpPr>
          <p:spPr>
            <a:xfrm>
              <a:off x="7768312" y="3919861"/>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ECU</a:t>
              </a:r>
            </a:p>
          </p:txBody>
        </p:sp>
        <p:sp>
          <p:nvSpPr>
            <p:cNvPr id="692" name="tx692"/>
            <p:cNvSpPr/>
            <p:nvPr/>
          </p:nvSpPr>
          <p:spPr>
            <a:xfrm>
              <a:off x="7768312" y="3860066"/>
              <a:ext cx="1410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IRQ</a:t>
              </a:r>
            </a:p>
          </p:txBody>
        </p:sp>
        <p:sp>
          <p:nvSpPr>
            <p:cNvPr id="693" name="tx693"/>
            <p:cNvSpPr/>
            <p:nvPr/>
          </p:nvSpPr>
          <p:spPr>
            <a:xfrm>
              <a:off x="7487517" y="3800272"/>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GEO</a:t>
              </a:r>
            </a:p>
          </p:txBody>
        </p:sp>
        <p:sp>
          <p:nvSpPr>
            <p:cNvPr id="694" name="tx694"/>
            <p:cNvSpPr/>
            <p:nvPr/>
          </p:nvSpPr>
          <p:spPr>
            <a:xfrm>
              <a:off x="7534012" y="3740477"/>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GTM</a:t>
              </a:r>
            </a:p>
          </p:txBody>
        </p:sp>
        <p:sp>
          <p:nvSpPr>
            <p:cNvPr id="695" name="tx695"/>
            <p:cNvSpPr/>
            <p:nvPr/>
          </p:nvSpPr>
          <p:spPr>
            <a:xfrm>
              <a:off x="7538309" y="3680682"/>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MYS</a:t>
              </a:r>
            </a:p>
          </p:txBody>
        </p:sp>
        <p:sp>
          <p:nvSpPr>
            <p:cNvPr id="696" name="tx696"/>
            <p:cNvSpPr/>
            <p:nvPr/>
          </p:nvSpPr>
          <p:spPr>
            <a:xfrm>
              <a:off x="7571856" y="3620888"/>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LBY</a:t>
              </a:r>
            </a:p>
          </p:txBody>
        </p:sp>
        <p:sp>
          <p:nvSpPr>
            <p:cNvPr id="697" name="tx697"/>
            <p:cNvSpPr/>
            <p:nvPr/>
          </p:nvSpPr>
          <p:spPr>
            <a:xfrm>
              <a:off x="7545521" y="3561093"/>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MKD</a:t>
              </a:r>
            </a:p>
          </p:txBody>
        </p:sp>
        <p:sp>
          <p:nvSpPr>
            <p:cNvPr id="698" name="tx698"/>
            <p:cNvSpPr/>
            <p:nvPr/>
          </p:nvSpPr>
          <p:spPr>
            <a:xfrm>
              <a:off x="7570289" y="3501299"/>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CPV</a:t>
              </a:r>
            </a:p>
          </p:txBody>
        </p:sp>
        <p:sp>
          <p:nvSpPr>
            <p:cNvPr id="699" name="tx699"/>
            <p:cNvSpPr/>
            <p:nvPr/>
          </p:nvSpPr>
          <p:spPr>
            <a:xfrm>
              <a:off x="7570289" y="3441504"/>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COL</a:t>
              </a:r>
            </a:p>
          </p:txBody>
        </p:sp>
        <p:sp>
          <p:nvSpPr>
            <p:cNvPr id="700" name="tx700"/>
            <p:cNvSpPr/>
            <p:nvPr/>
          </p:nvSpPr>
          <p:spPr>
            <a:xfrm>
              <a:off x="7586370" y="3381709"/>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THA</a:t>
              </a:r>
            </a:p>
          </p:txBody>
        </p:sp>
        <p:sp>
          <p:nvSpPr>
            <p:cNvPr id="701" name="tx701"/>
            <p:cNvSpPr/>
            <p:nvPr/>
          </p:nvSpPr>
          <p:spPr>
            <a:xfrm>
              <a:off x="7606658" y="3321915"/>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ALB</a:t>
              </a:r>
            </a:p>
          </p:txBody>
        </p:sp>
        <p:sp>
          <p:nvSpPr>
            <p:cNvPr id="702" name="tx702"/>
            <p:cNvSpPr/>
            <p:nvPr/>
          </p:nvSpPr>
          <p:spPr>
            <a:xfrm>
              <a:off x="7602360" y="3262120"/>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AZE</a:t>
              </a:r>
            </a:p>
          </p:txBody>
        </p:sp>
        <p:sp>
          <p:nvSpPr>
            <p:cNvPr id="703" name="tx703"/>
            <p:cNvSpPr/>
            <p:nvPr/>
          </p:nvSpPr>
          <p:spPr>
            <a:xfrm>
              <a:off x="7621173" y="3202326"/>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JOR</a:t>
              </a:r>
            </a:p>
          </p:txBody>
        </p:sp>
        <p:sp>
          <p:nvSpPr>
            <p:cNvPr id="704" name="tx704"/>
            <p:cNvSpPr/>
            <p:nvPr/>
          </p:nvSpPr>
          <p:spPr>
            <a:xfrm>
              <a:off x="7645941" y="3142531"/>
              <a:ext cx="14557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BLZ</a:t>
              </a:r>
            </a:p>
          </p:txBody>
        </p:sp>
        <p:sp>
          <p:nvSpPr>
            <p:cNvPr id="705" name="tx705"/>
            <p:cNvSpPr/>
            <p:nvPr/>
          </p:nvSpPr>
          <p:spPr>
            <a:xfrm>
              <a:off x="7615126" y="3082736"/>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MDA</a:t>
              </a:r>
            </a:p>
          </p:txBody>
        </p:sp>
        <p:sp>
          <p:nvSpPr>
            <p:cNvPr id="706" name="tx706"/>
            <p:cNvSpPr/>
            <p:nvPr/>
          </p:nvSpPr>
          <p:spPr>
            <a:xfrm>
              <a:off x="7628293" y="3022942"/>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SRB</a:t>
              </a:r>
            </a:p>
          </p:txBody>
        </p:sp>
        <p:sp>
          <p:nvSpPr>
            <p:cNvPr id="707" name="tx707"/>
            <p:cNvSpPr/>
            <p:nvPr/>
          </p:nvSpPr>
          <p:spPr>
            <a:xfrm>
              <a:off x="7628384" y="2963147"/>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TUR</a:t>
              </a:r>
            </a:p>
          </p:txBody>
        </p:sp>
        <p:sp>
          <p:nvSpPr>
            <p:cNvPr id="708" name="tx708"/>
            <p:cNvSpPr/>
            <p:nvPr/>
          </p:nvSpPr>
          <p:spPr>
            <a:xfrm>
              <a:off x="7644374" y="2903353"/>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DZA</a:t>
              </a:r>
            </a:p>
          </p:txBody>
        </p:sp>
        <p:sp>
          <p:nvSpPr>
            <p:cNvPr id="709" name="tx709"/>
            <p:cNvSpPr/>
            <p:nvPr/>
          </p:nvSpPr>
          <p:spPr>
            <a:xfrm>
              <a:off x="7655975" y="2843558"/>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JAM</a:t>
              </a:r>
            </a:p>
          </p:txBody>
        </p:sp>
        <p:sp>
          <p:nvSpPr>
            <p:cNvPr id="710" name="tx710"/>
            <p:cNvSpPr/>
            <p:nvPr/>
          </p:nvSpPr>
          <p:spPr>
            <a:xfrm>
              <a:off x="7638327" y="2783763"/>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MUS</a:t>
              </a:r>
            </a:p>
          </p:txBody>
        </p:sp>
        <p:sp>
          <p:nvSpPr>
            <p:cNvPr id="711" name="tx711"/>
            <p:cNvSpPr/>
            <p:nvPr/>
          </p:nvSpPr>
          <p:spPr>
            <a:xfrm>
              <a:off x="7654317" y="2723969"/>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CHN</a:t>
              </a:r>
            </a:p>
          </p:txBody>
        </p:sp>
        <p:sp>
          <p:nvSpPr>
            <p:cNvPr id="712" name="tx712"/>
            <p:cNvSpPr/>
            <p:nvPr/>
          </p:nvSpPr>
          <p:spPr>
            <a:xfrm>
              <a:off x="7658706" y="2664174"/>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UKR</a:t>
              </a:r>
            </a:p>
          </p:txBody>
        </p:sp>
        <p:sp>
          <p:nvSpPr>
            <p:cNvPr id="713" name="tx713"/>
            <p:cNvSpPr/>
            <p:nvPr/>
          </p:nvSpPr>
          <p:spPr>
            <a:xfrm>
              <a:off x="7661529" y="2604380"/>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ARM</a:t>
              </a:r>
            </a:p>
          </p:txBody>
        </p:sp>
        <p:sp>
          <p:nvSpPr>
            <p:cNvPr id="714" name="tx714"/>
            <p:cNvSpPr/>
            <p:nvPr/>
          </p:nvSpPr>
          <p:spPr>
            <a:xfrm>
              <a:off x="7652750" y="2544585"/>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MNG</a:t>
              </a:r>
            </a:p>
          </p:txBody>
        </p:sp>
        <p:sp>
          <p:nvSpPr>
            <p:cNvPr id="715" name="tx715"/>
            <p:cNvSpPr/>
            <p:nvPr/>
          </p:nvSpPr>
          <p:spPr>
            <a:xfrm>
              <a:off x="7687863" y="2484790"/>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LKA</a:t>
              </a:r>
            </a:p>
          </p:txBody>
        </p:sp>
        <p:sp>
          <p:nvSpPr>
            <p:cNvPr id="716" name="tx716"/>
            <p:cNvSpPr/>
            <p:nvPr/>
          </p:nvSpPr>
          <p:spPr>
            <a:xfrm>
              <a:off x="7679176" y="2424996"/>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TUV</a:t>
              </a:r>
            </a:p>
          </p:txBody>
        </p:sp>
        <p:sp>
          <p:nvSpPr>
            <p:cNvPr id="717" name="tx717"/>
            <p:cNvSpPr/>
            <p:nvPr/>
          </p:nvSpPr>
          <p:spPr>
            <a:xfrm>
              <a:off x="7661529" y="2365201"/>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VNM</a:t>
              </a:r>
            </a:p>
          </p:txBody>
        </p:sp>
        <p:sp>
          <p:nvSpPr>
            <p:cNvPr id="718" name="tx718"/>
            <p:cNvSpPr/>
            <p:nvPr/>
          </p:nvSpPr>
          <p:spPr>
            <a:xfrm>
              <a:off x="7718276" y="2305407"/>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BLR</a:t>
              </a:r>
            </a:p>
          </p:txBody>
        </p:sp>
        <p:sp>
          <p:nvSpPr>
            <p:cNvPr id="719" name="tx719"/>
            <p:cNvSpPr/>
            <p:nvPr/>
          </p:nvSpPr>
          <p:spPr>
            <a:xfrm>
              <a:off x="7736016" y="2245612"/>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IRN</a:t>
              </a:r>
            </a:p>
          </p:txBody>
        </p:sp>
        <p:sp>
          <p:nvSpPr>
            <p:cNvPr id="720" name="tx720"/>
            <p:cNvSpPr/>
            <p:nvPr/>
          </p:nvSpPr>
          <p:spPr>
            <a:xfrm>
              <a:off x="7706664" y="2185817"/>
              <a:ext cx="16605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TON</a:t>
              </a:r>
            </a:p>
          </p:txBody>
        </p:sp>
        <p:sp>
          <p:nvSpPr>
            <p:cNvPr id="721" name="tx721"/>
            <p:cNvSpPr/>
            <p:nvPr/>
          </p:nvSpPr>
          <p:spPr>
            <a:xfrm>
              <a:off x="7716710" y="2126023"/>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CUB</a:t>
              </a:r>
            </a:p>
          </p:txBody>
        </p:sp>
        <p:sp>
          <p:nvSpPr>
            <p:cNvPr id="722" name="tx722"/>
            <p:cNvSpPr/>
            <p:nvPr/>
          </p:nvSpPr>
          <p:spPr>
            <a:xfrm>
              <a:off x="7707932" y="2066228"/>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MDV</a:t>
              </a:r>
            </a:p>
          </p:txBody>
        </p:sp>
        <p:sp>
          <p:nvSpPr>
            <p:cNvPr id="723" name="tx723"/>
            <p:cNvSpPr/>
            <p:nvPr/>
          </p:nvSpPr>
          <p:spPr>
            <a:xfrm>
              <a:off x="7725579" y="2006433"/>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VCT</a:t>
              </a:r>
            </a:p>
          </p:txBody>
        </p:sp>
        <p:sp>
          <p:nvSpPr>
            <p:cNvPr id="724" name="tx724"/>
            <p:cNvSpPr/>
            <p:nvPr/>
          </p:nvSpPr>
          <p:spPr>
            <a:xfrm>
              <a:off x="7716801" y="1946639"/>
              <a:ext cx="16751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TKM</a:t>
              </a:r>
            </a:p>
          </p:txBody>
        </p:sp>
        <p:sp>
          <p:nvSpPr>
            <p:cNvPr id="725" name="rc725"/>
            <p:cNvSpPr/>
            <p:nvPr/>
          </p:nvSpPr>
          <p:spPr>
            <a:xfrm>
              <a:off x="6782248" y="1807652"/>
              <a:ext cx="1218078" cy="3683347"/>
            </a:xfrm>
            <a:prstGeom prst="rect">
              <a:avLst/>
            </a:prstGeom>
            <a:noFill/>
            <a:ln w="13550" cap="rnd">
              <a:solidFill>
                <a:srgbClr val="999999">
                  <a:alpha val="100000"/>
                </a:srgbClr>
              </a:solidFill>
              <a:prstDash val="solid"/>
              <a:round/>
            </a:ln>
          </p:spPr>
          <p:txBody>
            <a:bodyPr/>
            <a:lstStyle/>
            <a:p/>
          </p:txBody>
        </p:sp>
        <p:sp>
          <p:nvSpPr>
            <p:cNvPr id="726" name="pl726"/>
            <p:cNvSpPr/>
            <p:nvPr/>
          </p:nvSpPr>
          <p:spPr>
            <a:xfrm>
              <a:off x="808151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727" name="pl727"/>
            <p:cNvSpPr/>
            <p:nvPr/>
          </p:nvSpPr>
          <p:spPr>
            <a:xfrm>
              <a:off x="831353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728" name="pl728"/>
            <p:cNvSpPr/>
            <p:nvPr/>
          </p:nvSpPr>
          <p:spPr>
            <a:xfrm>
              <a:off x="854554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729" name="pl729"/>
            <p:cNvSpPr/>
            <p:nvPr/>
          </p:nvSpPr>
          <p:spPr>
            <a:xfrm>
              <a:off x="877756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730" name="pl730"/>
            <p:cNvSpPr/>
            <p:nvPr/>
          </p:nvSpPr>
          <p:spPr>
            <a:xfrm>
              <a:off x="900957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731" name="pl731"/>
            <p:cNvSpPr/>
            <p:nvPr/>
          </p:nvSpPr>
          <p:spPr>
            <a:xfrm>
              <a:off x="924159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732" name="pl732"/>
            <p:cNvSpPr/>
            <p:nvPr/>
          </p:nvSpPr>
          <p:spPr>
            <a:xfrm>
              <a:off x="8649953"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733" name="pt733"/>
            <p:cNvSpPr/>
            <p:nvPr/>
          </p:nvSpPr>
          <p:spPr>
            <a:xfrm>
              <a:off x="8058651"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734" name="pt734"/>
            <p:cNvSpPr/>
            <p:nvPr/>
          </p:nvSpPr>
          <p:spPr>
            <a:xfrm>
              <a:off x="8221062" y="5195837"/>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735" name="pt735"/>
            <p:cNvSpPr/>
            <p:nvPr/>
          </p:nvSpPr>
          <p:spPr>
            <a:xfrm>
              <a:off x="8360271" y="5114166"/>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736" name="pt736"/>
            <p:cNvSpPr/>
            <p:nvPr/>
          </p:nvSpPr>
          <p:spPr>
            <a:xfrm>
              <a:off x="8603886" y="5032496"/>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737" name="pt737"/>
            <p:cNvSpPr/>
            <p:nvPr/>
          </p:nvSpPr>
          <p:spPr>
            <a:xfrm>
              <a:off x="8638689" y="4950825"/>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738" name="pt738"/>
            <p:cNvSpPr/>
            <p:nvPr/>
          </p:nvSpPr>
          <p:spPr>
            <a:xfrm>
              <a:off x="8661890" y="4869154"/>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739" name="pt739"/>
            <p:cNvSpPr/>
            <p:nvPr/>
          </p:nvSpPr>
          <p:spPr>
            <a:xfrm>
              <a:off x="8719894" y="4787484"/>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740" name="pt740"/>
            <p:cNvSpPr/>
            <p:nvPr/>
          </p:nvSpPr>
          <p:spPr>
            <a:xfrm>
              <a:off x="8731495" y="4705813"/>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741" name="pt741"/>
            <p:cNvSpPr/>
            <p:nvPr/>
          </p:nvSpPr>
          <p:spPr>
            <a:xfrm>
              <a:off x="8754696" y="4624142"/>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742" name="pt742"/>
            <p:cNvSpPr/>
            <p:nvPr/>
          </p:nvSpPr>
          <p:spPr>
            <a:xfrm>
              <a:off x="8789498" y="4542471"/>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743" name="pt743"/>
            <p:cNvSpPr/>
            <p:nvPr/>
          </p:nvSpPr>
          <p:spPr>
            <a:xfrm>
              <a:off x="8835901" y="4460801"/>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744" name="pt744"/>
            <p:cNvSpPr/>
            <p:nvPr/>
          </p:nvSpPr>
          <p:spPr>
            <a:xfrm>
              <a:off x="8835901" y="4379130"/>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745" name="pt745"/>
            <p:cNvSpPr/>
            <p:nvPr/>
          </p:nvSpPr>
          <p:spPr>
            <a:xfrm>
              <a:off x="8905506" y="4297459"/>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746" name="pt746"/>
            <p:cNvSpPr/>
            <p:nvPr/>
          </p:nvSpPr>
          <p:spPr>
            <a:xfrm>
              <a:off x="8917107" y="4215789"/>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747" name="pt747"/>
            <p:cNvSpPr/>
            <p:nvPr/>
          </p:nvSpPr>
          <p:spPr>
            <a:xfrm>
              <a:off x="8928707" y="4134118"/>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748" name="pt748"/>
            <p:cNvSpPr/>
            <p:nvPr/>
          </p:nvSpPr>
          <p:spPr>
            <a:xfrm>
              <a:off x="8928707" y="4052447"/>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749" name="pt749"/>
            <p:cNvSpPr/>
            <p:nvPr/>
          </p:nvSpPr>
          <p:spPr>
            <a:xfrm>
              <a:off x="8940308" y="3970777"/>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750" name="pt750"/>
            <p:cNvSpPr/>
            <p:nvPr/>
          </p:nvSpPr>
          <p:spPr>
            <a:xfrm>
              <a:off x="8951909" y="3889106"/>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751" name="pt751"/>
            <p:cNvSpPr/>
            <p:nvPr/>
          </p:nvSpPr>
          <p:spPr>
            <a:xfrm>
              <a:off x="8963510" y="380743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52" name="pt752"/>
            <p:cNvSpPr/>
            <p:nvPr/>
          </p:nvSpPr>
          <p:spPr>
            <a:xfrm>
              <a:off x="8975110" y="372576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53" name="pt753"/>
            <p:cNvSpPr/>
            <p:nvPr/>
          </p:nvSpPr>
          <p:spPr>
            <a:xfrm>
              <a:off x="8986711" y="364409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54" name="pt754"/>
            <p:cNvSpPr/>
            <p:nvPr/>
          </p:nvSpPr>
          <p:spPr>
            <a:xfrm>
              <a:off x="9021513" y="356242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55" name="pt755"/>
            <p:cNvSpPr/>
            <p:nvPr/>
          </p:nvSpPr>
          <p:spPr>
            <a:xfrm>
              <a:off x="9044715" y="348075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56" name="pt756"/>
            <p:cNvSpPr/>
            <p:nvPr/>
          </p:nvSpPr>
          <p:spPr>
            <a:xfrm>
              <a:off x="9056316" y="339908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57" name="pt757"/>
            <p:cNvSpPr/>
            <p:nvPr/>
          </p:nvSpPr>
          <p:spPr>
            <a:xfrm>
              <a:off x="9067916" y="331741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58" name="pt758"/>
            <p:cNvSpPr/>
            <p:nvPr/>
          </p:nvSpPr>
          <p:spPr>
            <a:xfrm>
              <a:off x="9067916" y="323574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59" name="pt759"/>
            <p:cNvSpPr/>
            <p:nvPr/>
          </p:nvSpPr>
          <p:spPr>
            <a:xfrm>
              <a:off x="9091118" y="315407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760" name="pt760"/>
            <p:cNvSpPr/>
            <p:nvPr/>
          </p:nvSpPr>
          <p:spPr>
            <a:xfrm>
              <a:off x="9091118" y="307239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761" name="pt761"/>
            <p:cNvSpPr/>
            <p:nvPr/>
          </p:nvSpPr>
          <p:spPr>
            <a:xfrm>
              <a:off x="9102719" y="299072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762" name="pt762"/>
            <p:cNvSpPr/>
            <p:nvPr/>
          </p:nvSpPr>
          <p:spPr>
            <a:xfrm>
              <a:off x="9102719" y="290905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763" name="pt763"/>
            <p:cNvSpPr/>
            <p:nvPr/>
          </p:nvSpPr>
          <p:spPr>
            <a:xfrm>
              <a:off x="9102719" y="282738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764" name="pt764"/>
            <p:cNvSpPr/>
            <p:nvPr/>
          </p:nvSpPr>
          <p:spPr>
            <a:xfrm>
              <a:off x="9114319" y="2745716"/>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765" name="pt765"/>
            <p:cNvSpPr/>
            <p:nvPr/>
          </p:nvSpPr>
          <p:spPr>
            <a:xfrm>
              <a:off x="9125920" y="2664046"/>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766" name="pt766"/>
            <p:cNvSpPr/>
            <p:nvPr/>
          </p:nvSpPr>
          <p:spPr>
            <a:xfrm>
              <a:off x="9137521" y="258237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67" name="pt767"/>
            <p:cNvSpPr/>
            <p:nvPr/>
          </p:nvSpPr>
          <p:spPr>
            <a:xfrm>
              <a:off x="9137521" y="250070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68" name="pt768"/>
            <p:cNvSpPr/>
            <p:nvPr/>
          </p:nvSpPr>
          <p:spPr>
            <a:xfrm>
              <a:off x="9149122" y="241903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69" name="pt769"/>
            <p:cNvSpPr/>
            <p:nvPr/>
          </p:nvSpPr>
          <p:spPr>
            <a:xfrm>
              <a:off x="9149122" y="233736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70" name="pt770"/>
            <p:cNvSpPr/>
            <p:nvPr/>
          </p:nvSpPr>
          <p:spPr>
            <a:xfrm>
              <a:off x="9160722" y="225569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71" name="pt771"/>
            <p:cNvSpPr/>
            <p:nvPr/>
          </p:nvSpPr>
          <p:spPr>
            <a:xfrm>
              <a:off x="9172323" y="217402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72" name="pt772"/>
            <p:cNvSpPr/>
            <p:nvPr/>
          </p:nvSpPr>
          <p:spPr>
            <a:xfrm>
              <a:off x="9172323" y="209235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73" name="pt773"/>
            <p:cNvSpPr/>
            <p:nvPr/>
          </p:nvSpPr>
          <p:spPr>
            <a:xfrm>
              <a:off x="9172323" y="201068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74" name="pt774"/>
            <p:cNvSpPr/>
            <p:nvPr/>
          </p:nvSpPr>
          <p:spPr>
            <a:xfrm>
              <a:off x="9183924"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75" name="tx775"/>
            <p:cNvSpPr/>
            <p:nvPr/>
          </p:nvSpPr>
          <p:spPr>
            <a:xfrm>
              <a:off x="8162722" y="5295137"/>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MDV</a:t>
              </a:r>
            </a:p>
          </p:txBody>
        </p:sp>
        <p:sp>
          <p:nvSpPr>
            <p:cNvPr id="776" name="tx776"/>
            <p:cNvSpPr/>
            <p:nvPr/>
          </p:nvSpPr>
          <p:spPr>
            <a:xfrm>
              <a:off x="8325132" y="5213466"/>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BLR</a:t>
              </a:r>
            </a:p>
          </p:txBody>
        </p:sp>
        <p:sp>
          <p:nvSpPr>
            <p:cNvPr id="777" name="tx777"/>
            <p:cNvSpPr/>
            <p:nvPr/>
          </p:nvSpPr>
          <p:spPr>
            <a:xfrm>
              <a:off x="8464341" y="5131795"/>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MNE</a:t>
              </a:r>
            </a:p>
          </p:txBody>
        </p:sp>
        <p:sp>
          <p:nvSpPr>
            <p:cNvPr id="778" name="tx778"/>
            <p:cNvSpPr/>
            <p:nvPr/>
          </p:nvSpPr>
          <p:spPr>
            <a:xfrm>
              <a:off x="8707957" y="5050125"/>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KAZ</a:t>
              </a:r>
            </a:p>
          </p:txBody>
        </p:sp>
        <p:sp>
          <p:nvSpPr>
            <p:cNvPr id="779" name="tx779"/>
            <p:cNvSpPr/>
            <p:nvPr/>
          </p:nvSpPr>
          <p:spPr>
            <a:xfrm>
              <a:off x="8742759" y="4968454"/>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AZE</a:t>
              </a:r>
            </a:p>
          </p:txBody>
        </p:sp>
        <p:sp>
          <p:nvSpPr>
            <p:cNvPr id="780" name="tx780"/>
            <p:cNvSpPr/>
            <p:nvPr/>
          </p:nvSpPr>
          <p:spPr>
            <a:xfrm>
              <a:off x="8765961" y="4886783"/>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IRN</a:t>
              </a:r>
            </a:p>
          </p:txBody>
        </p:sp>
        <p:sp>
          <p:nvSpPr>
            <p:cNvPr id="781" name="tx781"/>
            <p:cNvSpPr/>
            <p:nvPr/>
          </p:nvSpPr>
          <p:spPr>
            <a:xfrm>
              <a:off x="8823965" y="4805113"/>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PHL</a:t>
              </a:r>
            </a:p>
          </p:txBody>
        </p:sp>
        <p:sp>
          <p:nvSpPr>
            <p:cNvPr id="782" name="tx782"/>
            <p:cNvSpPr/>
            <p:nvPr/>
          </p:nvSpPr>
          <p:spPr>
            <a:xfrm>
              <a:off x="8835565" y="4723442"/>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MKD</a:t>
              </a:r>
            </a:p>
          </p:txBody>
        </p:sp>
        <p:sp>
          <p:nvSpPr>
            <p:cNvPr id="783" name="tx783"/>
            <p:cNvSpPr/>
            <p:nvPr/>
          </p:nvSpPr>
          <p:spPr>
            <a:xfrm>
              <a:off x="8858767" y="4641771"/>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MHL</a:t>
              </a:r>
            </a:p>
          </p:txBody>
        </p:sp>
        <p:sp>
          <p:nvSpPr>
            <p:cNvPr id="784" name="tx784"/>
            <p:cNvSpPr/>
            <p:nvPr/>
          </p:nvSpPr>
          <p:spPr>
            <a:xfrm>
              <a:off x="8893569" y="4560101"/>
              <a:ext cx="14987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ZAF</a:t>
              </a:r>
            </a:p>
          </p:txBody>
        </p:sp>
        <p:sp>
          <p:nvSpPr>
            <p:cNvPr id="785" name="tx785"/>
            <p:cNvSpPr/>
            <p:nvPr/>
          </p:nvSpPr>
          <p:spPr>
            <a:xfrm>
              <a:off x="8939972" y="4478430"/>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IDN</a:t>
              </a:r>
            </a:p>
          </p:txBody>
        </p:sp>
        <p:sp>
          <p:nvSpPr>
            <p:cNvPr id="786" name="tx786"/>
            <p:cNvSpPr/>
            <p:nvPr/>
          </p:nvSpPr>
          <p:spPr>
            <a:xfrm>
              <a:off x="8939972" y="4396759"/>
              <a:ext cx="16751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FSM</a:t>
              </a:r>
            </a:p>
          </p:txBody>
        </p:sp>
        <p:sp>
          <p:nvSpPr>
            <p:cNvPr id="787" name="tx787"/>
            <p:cNvSpPr/>
            <p:nvPr/>
          </p:nvSpPr>
          <p:spPr>
            <a:xfrm>
              <a:off x="9009577" y="4315089"/>
              <a:ext cx="14557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BLZ</a:t>
              </a:r>
            </a:p>
          </p:txBody>
        </p:sp>
        <p:sp>
          <p:nvSpPr>
            <p:cNvPr id="788" name="tx788"/>
            <p:cNvSpPr/>
            <p:nvPr/>
          </p:nvSpPr>
          <p:spPr>
            <a:xfrm>
              <a:off x="9021177" y="4233418"/>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ECU</a:t>
              </a:r>
            </a:p>
          </p:txBody>
        </p:sp>
        <p:sp>
          <p:nvSpPr>
            <p:cNvPr id="789" name="tx789"/>
            <p:cNvSpPr/>
            <p:nvPr/>
          </p:nvSpPr>
          <p:spPr>
            <a:xfrm>
              <a:off x="9032778" y="4151747"/>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GEO</a:t>
              </a:r>
            </a:p>
          </p:txBody>
        </p:sp>
        <p:sp>
          <p:nvSpPr>
            <p:cNvPr id="790" name="tx790"/>
            <p:cNvSpPr/>
            <p:nvPr/>
          </p:nvSpPr>
          <p:spPr>
            <a:xfrm>
              <a:off x="9032778" y="4070077"/>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MDA</a:t>
              </a:r>
            </a:p>
          </p:txBody>
        </p:sp>
        <p:sp>
          <p:nvSpPr>
            <p:cNvPr id="791" name="tx791"/>
            <p:cNvSpPr/>
            <p:nvPr/>
          </p:nvSpPr>
          <p:spPr>
            <a:xfrm>
              <a:off x="9044379" y="3988406"/>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MEX</a:t>
              </a:r>
            </a:p>
          </p:txBody>
        </p:sp>
        <p:sp>
          <p:nvSpPr>
            <p:cNvPr id="792" name="tx792"/>
            <p:cNvSpPr/>
            <p:nvPr/>
          </p:nvSpPr>
          <p:spPr>
            <a:xfrm>
              <a:off x="9055980" y="3906735"/>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ARG</a:t>
              </a:r>
            </a:p>
          </p:txBody>
        </p:sp>
        <p:sp>
          <p:nvSpPr>
            <p:cNvPr id="793" name="tx793"/>
            <p:cNvSpPr/>
            <p:nvPr/>
          </p:nvSpPr>
          <p:spPr>
            <a:xfrm>
              <a:off x="8788353" y="3825065"/>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PER</a:t>
              </a:r>
            </a:p>
          </p:txBody>
        </p:sp>
        <p:sp>
          <p:nvSpPr>
            <p:cNvPr id="794" name="tx794"/>
            <p:cNvSpPr/>
            <p:nvPr/>
          </p:nvSpPr>
          <p:spPr>
            <a:xfrm>
              <a:off x="8813121" y="3743394"/>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ALB</a:t>
              </a:r>
            </a:p>
          </p:txBody>
        </p:sp>
        <p:sp>
          <p:nvSpPr>
            <p:cNvPr id="795" name="tx795"/>
            <p:cNvSpPr/>
            <p:nvPr/>
          </p:nvSpPr>
          <p:spPr>
            <a:xfrm>
              <a:off x="8833682" y="3661723"/>
              <a:ext cx="1410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IRQ</a:t>
              </a:r>
            </a:p>
          </p:txBody>
        </p:sp>
        <p:sp>
          <p:nvSpPr>
            <p:cNvPr id="796" name="tx796"/>
            <p:cNvSpPr/>
            <p:nvPr/>
          </p:nvSpPr>
          <p:spPr>
            <a:xfrm>
              <a:off x="8833280" y="3580053"/>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GTM</a:t>
              </a:r>
            </a:p>
          </p:txBody>
        </p:sp>
        <p:sp>
          <p:nvSpPr>
            <p:cNvPr id="797" name="tx797"/>
            <p:cNvSpPr/>
            <p:nvPr/>
          </p:nvSpPr>
          <p:spPr>
            <a:xfrm>
              <a:off x="8847612" y="3498382"/>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DOM</a:t>
              </a:r>
            </a:p>
          </p:txBody>
        </p:sp>
        <p:sp>
          <p:nvSpPr>
            <p:cNvPr id="798" name="tx798"/>
            <p:cNvSpPr/>
            <p:nvPr/>
          </p:nvSpPr>
          <p:spPr>
            <a:xfrm>
              <a:off x="8881159" y="3416711"/>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BRA</a:t>
              </a:r>
            </a:p>
          </p:txBody>
        </p:sp>
        <p:sp>
          <p:nvSpPr>
            <p:cNvPr id="799" name="tx799"/>
            <p:cNvSpPr/>
            <p:nvPr/>
          </p:nvSpPr>
          <p:spPr>
            <a:xfrm>
              <a:off x="8892759" y="3335040"/>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COL</a:t>
              </a:r>
            </a:p>
          </p:txBody>
        </p:sp>
        <p:sp>
          <p:nvSpPr>
            <p:cNvPr id="800" name="tx800"/>
            <p:cNvSpPr/>
            <p:nvPr/>
          </p:nvSpPr>
          <p:spPr>
            <a:xfrm>
              <a:off x="8862035" y="3253370"/>
              <a:ext cx="193944"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WSM</a:t>
              </a:r>
            </a:p>
          </p:txBody>
        </p:sp>
        <p:sp>
          <p:nvSpPr>
            <p:cNvPr id="801" name="tx801"/>
            <p:cNvSpPr/>
            <p:nvPr/>
          </p:nvSpPr>
          <p:spPr>
            <a:xfrm>
              <a:off x="8917424" y="3171699"/>
              <a:ext cx="16175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PRY</a:t>
              </a:r>
            </a:p>
          </p:txBody>
        </p:sp>
        <p:sp>
          <p:nvSpPr>
            <p:cNvPr id="802" name="tx802"/>
            <p:cNvSpPr/>
            <p:nvPr/>
          </p:nvSpPr>
          <p:spPr>
            <a:xfrm>
              <a:off x="8915961" y="3090028"/>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SRB</a:t>
              </a:r>
            </a:p>
          </p:txBody>
        </p:sp>
        <p:sp>
          <p:nvSpPr>
            <p:cNvPr id="803" name="tx803"/>
            <p:cNvSpPr/>
            <p:nvPr/>
          </p:nvSpPr>
          <p:spPr>
            <a:xfrm>
              <a:off x="8980597" y="3008358"/>
              <a:ext cx="11018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FJI</a:t>
              </a:r>
            </a:p>
          </p:txBody>
        </p:sp>
        <p:sp>
          <p:nvSpPr>
            <p:cNvPr id="804" name="tx804"/>
            <p:cNvSpPr/>
            <p:nvPr/>
          </p:nvSpPr>
          <p:spPr>
            <a:xfrm>
              <a:off x="8940729" y="2926687"/>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LBY</a:t>
              </a:r>
            </a:p>
          </p:txBody>
        </p:sp>
        <p:sp>
          <p:nvSpPr>
            <p:cNvPr id="805" name="tx805"/>
            <p:cNvSpPr/>
            <p:nvPr/>
          </p:nvSpPr>
          <p:spPr>
            <a:xfrm>
              <a:off x="8927653" y="2845016"/>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TUR</a:t>
              </a:r>
            </a:p>
          </p:txBody>
        </p:sp>
        <p:sp>
          <p:nvSpPr>
            <p:cNvPr id="806" name="tx806"/>
            <p:cNvSpPr/>
            <p:nvPr/>
          </p:nvSpPr>
          <p:spPr>
            <a:xfrm>
              <a:off x="8930384" y="2763346"/>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MYS</a:t>
              </a:r>
            </a:p>
          </p:txBody>
        </p:sp>
        <p:sp>
          <p:nvSpPr>
            <p:cNvPr id="807" name="tx807"/>
            <p:cNvSpPr/>
            <p:nvPr/>
          </p:nvSpPr>
          <p:spPr>
            <a:xfrm>
              <a:off x="8947928" y="2681675"/>
              <a:ext cx="16605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TON</a:t>
              </a:r>
            </a:p>
          </p:txBody>
        </p:sp>
        <p:sp>
          <p:nvSpPr>
            <p:cNvPr id="808" name="tx808"/>
            <p:cNvSpPr/>
            <p:nvPr/>
          </p:nvSpPr>
          <p:spPr>
            <a:xfrm>
              <a:off x="8966844" y="2600004"/>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DZA</a:t>
              </a:r>
            </a:p>
          </p:txBody>
        </p:sp>
        <p:sp>
          <p:nvSpPr>
            <p:cNvPr id="809" name="tx809"/>
            <p:cNvSpPr/>
            <p:nvPr/>
          </p:nvSpPr>
          <p:spPr>
            <a:xfrm>
              <a:off x="8947733" y="2518334"/>
              <a:ext cx="1778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BWA</a:t>
              </a:r>
            </a:p>
          </p:txBody>
        </p:sp>
        <p:sp>
          <p:nvSpPr>
            <p:cNvPr id="810" name="tx810"/>
            <p:cNvSpPr/>
            <p:nvPr/>
          </p:nvSpPr>
          <p:spPr>
            <a:xfrm>
              <a:off x="8960797" y="2436663"/>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ARM</a:t>
              </a:r>
            </a:p>
          </p:txBody>
        </p:sp>
        <p:sp>
          <p:nvSpPr>
            <p:cNvPr id="811" name="tx811"/>
            <p:cNvSpPr/>
            <p:nvPr/>
          </p:nvSpPr>
          <p:spPr>
            <a:xfrm>
              <a:off x="8952019" y="2354992"/>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MNG</a:t>
              </a:r>
            </a:p>
          </p:txBody>
        </p:sp>
        <p:sp>
          <p:nvSpPr>
            <p:cNvPr id="812" name="tx812"/>
            <p:cNvSpPr/>
            <p:nvPr/>
          </p:nvSpPr>
          <p:spPr>
            <a:xfrm>
              <a:off x="8990046" y="2273322"/>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TUV</a:t>
              </a:r>
            </a:p>
          </p:txBody>
        </p:sp>
        <p:sp>
          <p:nvSpPr>
            <p:cNvPr id="813" name="tx813"/>
            <p:cNvSpPr/>
            <p:nvPr/>
          </p:nvSpPr>
          <p:spPr>
            <a:xfrm>
              <a:off x="9016186" y="2191651"/>
              <a:ext cx="14420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SLV</a:t>
              </a:r>
            </a:p>
          </p:txBody>
        </p:sp>
        <p:sp>
          <p:nvSpPr>
            <p:cNvPr id="814" name="tx814"/>
            <p:cNvSpPr/>
            <p:nvPr/>
          </p:nvSpPr>
          <p:spPr>
            <a:xfrm>
              <a:off x="8983999" y="2109980"/>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MUS</a:t>
              </a:r>
            </a:p>
          </p:txBody>
        </p:sp>
        <p:sp>
          <p:nvSpPr>
            <p:cNvPr id="815" name="tx815"/>
            <p:cNvSpPr/>
            <p:nvPr/>
          </p:nvSpPr>
          <p:spPr>
            <a:xfrm>
              <a:off x="8992868" y="2028310"/>
              <a:ext cx="16751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TKM</a:t>
              </a:r>
            </a:p>
          </p:txBody>
        </p:sp>
        <p:sp>
          <p:nvSpPr>
            <p:cNvPr id="816" name="tx816"/>
            <p:cNvSpPr/>
            <p:nvPr/>
          </p:nvSpPr>
          <p:spPr>
            <a:xfrm>
              <a:off x="9004378" y="1946639"/>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CUB</a:t>
              </a:r>
            </a:p>
          </p:txBody>
        </p:sp>
        <p:sp>
          <p:nvSpPr>
            <p:cNvPr id="817" name="rc817"/>
            <p:cNvSpPr/>
            <p:nvPr/>
          </p:nvSpPr>
          <p:spPr>
            <a:xfrm>
              <a:off x="8069916" y="1807652"/>
              <a:ext cx="1218078" cy="3683347"/>
            </a:xfrm>
            <a:prstGeom prst="rect">
              <a:avLst/>
            </a:prstGeom>
            <a:noFill/>
            <a:ln w="13550" cap="rnd">
              <a:solidFill>
                <a:srgbClr val="999999">
                  <a:alpha val="100000"/>
                </a:srgbClr>
              </a:solidFill>
              <a:prstDash val="solid"/>
              <a:round/>
            </a:ln>
          </p:spPr>
          <p:txBody>
            <a:bodyPr/>
            <a:lstStyle/>
            <a:p/>
          </p:txBody>
        </p:sp>
        <p:sp>
          <p:nvSpPr>
            <p:cNvPr id="818" name="pl818"/>
            <p:cNvSpPr/>
            <p:nvPr/>
          </p:nvSpPr>
          <p:spPr>
            <a:xfrm>
              <a:off x="9369184"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819" name="pl819"/>
            <p:cNvSpPr/>
            <p:nvPr/>
          </p:nvSpPr>
          <p:spPr>
            <a:xfrm>
              <a:off x="9601200"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820" name="pl820"/>
            <p:cNvSpPr/>
            <p:nvPr/>
          </p:nvSpPr>
          <p:spPr>
            <a:xfrm>
              <a:off x="9833215"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821" name="pl821"/>
            <p:cNvSpPr/>
            <p:nvPr/>
          </p:nvSpPr>
          <p:spPr>
            <a:xfrm>
              <a:off x="10065230"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822" name="pl822"/>
            <p:cNvSpPr/>
            <p:nvPr/>
          </p:nvSpPr>
          <p:spPr>
            <a:xfrm>
              <a:off x="10297245"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823" name="pl823"/>
            <p:cNvSpPr/>
            <p:nvPr/>
          </p:nvSpPr>
          <p:spPr>
            <a:xfrm>
              <a:off x="10529260"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824" name="pl824"/>
            <p:cNvSpPr/>
            <p:nvPr/>
          </p:nvSpPr>
          <p:spPr>
            <a:xfrm>
              <a:off x="9821614"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825" name="pt825"/>
            <p:cNvSpPr/>
            <p:nvPr/>
          </p:nvSpPr>
          <p:spPr>
            <a:xfrm>
              <a:off x="9334718"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826" name="pt826"/>
            <p:cNvSpPr/>
            <p:nvPr/>
          </p:nvSpPr>
          <p:spPr>
            <a:xfrm>
              <a:off x="9520330" y="5172867"/>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827" name="pt827"/>
            <p:cNvSpPr/>
            <p:nvPr/>
          </p:nvSpPr>
          <p:spPr>
            <a:xfrm>
              <a:off x="9659539" y="5068227"/>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828" name="pt828"/>
            <p:cNvSpPr/>
            <p:nvPr/>
          </p:nvSpPr>
          <p:spPr>
            <a:xfrm>
              <a:off x="9833550" y="4963586"/>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829" name="pt829"/>
            <p:cNvSpPr/>
            <p:nvPr/>
          </p:nvSpPr>
          <p:spPr>
            <a:xfrm>
              <a:off x="9984360" y="4858945"/>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830" name="pt830"/>
            <p:cNvSpPr/>
            <p:nvPr/>
          </p:nvSpPr>
          <p:spPr>
            <a:xfrm>
              <a:off x="10065565" y="4754305"/>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831" name="pt831"/>
            <p:cNvSpPr/>
            <p:nvPr/>
          </p:nvSpPr>
          <p:spPr>
            <a:xfrm>
              <a:off x="10077166" y="4649664"/>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832" name="pt832"/>
            <p:cNvSpPr/>
            <p:nvPr/>
          </p:nvSpPr>
          <p:spPr>
            <a:xfrm>
              <a:off x="10123569" y="4545024"/>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833" name="pt833"/>
            <p:cNvSpPr/>
            <p:nvPr/>
          </p:nvSpPr>
          <p:spPr>
            <a:xfrm>
              <a:off x="10135170" y="4440383"/>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834" name="pt834"/>
            <p:cNvSpPr/>
            <p:nvPr/>
          </p:nvSpPr>
          <p:spPr>
            <a:xfrm>
              <a:off x="10146771" y="4335743"/>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835" name="pt835"/>
            <p:cNvSpPr/>
            <p:nvPr/>
          </p:nvSpPr>
          <p:spPr>
            <a:xfrm>
              <a:off x="10169972" y="4231102"/>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836" name="pt836"/>
            <p:cNvSpPr/>
            <p:nvPr/>
          </p:nvSpPr>
          <p:spPr>
            <a:xfrm>
              <a:off x="10181573" y="4126461"/>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837" name="pt837"/>
            <p:cNvSpPr/>
            <p:nvPr/>
          </p:nvSpPr>
          <p:spPr>
            <a:xfrm>
              <a:off x="10193174" y="4021821"/>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838" name="pt838"/>
            <p:cNvSpPr/>
            <p:nvPr/>
          </p:nvSpPr>
          <p:spPr>
            <a:xfrm>
              <a:off x="10204774" y="3917180"/>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839" name="pt839"/>
            <p:cNvSpPr/>
            <p:nvPr/>
          </p:nvSpPr>
          <p:spPr>
            <a:xfrm>
              <a:off x="10204774" y="3812540"/>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840" name="pt840"/>
            <p:cNvSpPr/>
            <p:nvPr/>
          </p:nvSpPr>
          <p:spPr>
            <a:xfrm>
              <a:off x="10239577" y="3707899"/>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841" name="pt841"/>
            <p:cNvSpPr/>
            <p:nvPr/>
          </p:nvSpPr>
          <p:spPr>
            <a:xfrm>
              <a:off x="10251177" y="360325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42" name="pt842"/>
            <p:cNvSpPr/>
            <p:nvPr/>
          </p:nvSpPr>
          <p:spPr>
            <a:xfrm>
              <a:off x="10285980" y="349861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43" name="pt843"/>
            <p:cNvSpPr/>
            <p:nvPr/>
          </p:nvSpPr>
          <p:spPr>
            <a:xfrm>
              <a:off x="10285980" y="339397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44" name="pt844"/>
            <p:cNvSpPr/>
            <p:nvPr/>
          </p:nvSpPr>
          <p:spPr>
            <a:xfrm>
              <a:off x="10309181" y="328933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45" name="pt845"/>
            <p:cNvSpPr/>
            <p:nvPr/>
          </p:nvSpPr>
          <p:spPr>
            <a:xfrm>
              <a:off x="10320782" y="318469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46" name="pt846"/>
            <p:cNvSpPr/>
            <p:nvPr/>
          </p:nvSpPr>
          <p:spPr>
            <a:xfrm>
              <a:off x="10332383" y="308005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47" name="pt847"/>
            <p:cNvSpPr/>
            <p:nvPr/>
          </p:nvSpPr>
          <p:spPr>
            <a:xfrm>
              <a:off x="10332383" y="297541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48" name="pt848"/>
            <p:cNvSpPr/>
            <p:nvPr/>
          </p:nvSpPr>
          <p:spPr>
            <a:xfrm>
              <a:off x="10343983" y="287077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49" name="pt849"/>
            <p:cNvSpPr/>
            <p:nvPr/>
          </p:nvSpPr>
          <p:spPr>
            <a:xfrm>
              <a:off x="10367185" y="276613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850" name="pt850"/>
            <p:cNvSpPr/>
            <p:nvPr/>
          </p:nvSpPr>
          <p:spPr>
            <a:xfrm>
              <a:off x="10378786" y="266149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851" name="pt851"/>
            <p:cNvSpPr/>
            <p:nvPr/>
          </p:nvSpPr>
          <p:spPr>
            <a:xfrm>
              <a:off x="10401987" y="2556853"/>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852" name="pt852"/>
            <p:cNvSpPr/>
            <p:nvPr/>
          </p:nvSpPr>
          <p:spPr>
            <a:xfrm>
              <a:off x="10413588" y="245221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853" name="pt853"/>
            <p:cNvSpPr/>
            <p:nvPr/>
          </p:nvSpPr>
          <p:spPr>
            <a:xfrm>
              <a:off x="10436790" y="234757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854" name="pt854"/>
            <p:cNvSpPr/>
            <p:nvPr/>
          </p:nvSpPr>
          <p:spPr>
            <a:xfrm>
              <a:off x="10436790" y="224293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855" name="pt855"/>
            <p:cNvSpPr/>
            <p:nvPr/>
          </p:nvSpPr>
          <p:spPr>
            <a:xfrm>
              <a:off x="10459991" y="213829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856" name="pt856"/>
            <p:cNvSpPr/>
            <p:nvPr/>
          </p:nvSpPr>
          <p:spPr>
            <a:xfrm>
              <a:off x="10471592" y="203365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857" name="pt857"/>
            <p:cNvSpPr/>
            <p:nvPr/>
          </p:nvSpPr>
          <p:spPr>
            <a:xfrm>
              <a:off x="10471592"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858" name="tx858"/>
            <p:cNvSpPr/>
            <p:nvPr/>
          </p:nvSpPr>
          <p:spPr>
            <a:xfrm>
              <a:off x="9438789" y="5295137"/>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MDV</a:t>
              </a:r>
            </a:p>
          </p:txBody>
        </p:sp>
        <p:sp>
          <p:nvSpPr>
            <p:cNvPr id="859" name="tx859"/>
            <p:cNvSpPr/>
            <p:nvPr/>
          </p:nvSpPr>
          <p:spPr>
            <a:xfrm>
              <a:off x="9624401" y="5190496"/>
              <a:ext cx="14557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BLZ</a:t>
              </a:r>
            </a:p>
          </p:txBody>
        </p:sp>
        <p:sp>
          <p:nvSpPr>
            <p:cNvPr id="860" name="tx860"/>
            <p:cNvSpPr/>
            <p:nvPr/>
          </p:nvSpPr>
          <p:spPr>
            <a:xfrm>
              <a:off x="9763610" y="5085856"/>
              <a:ext cx="16751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FSM</a:t>
              </a:r>
            </a:p>
          </p:txBody>
        </p:sp>
        <p:sp>
          <p:nvSpPr>
            <p:cNvPr id="861" name="tx861"/>
            <p:cNvSpPr/>
            <p:nvPr/>
          </p:nvSpPr>
          <p:spPr>
            <a:xfrm>
              <a:off x="9937621" y="4981215"/>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MHL</a:t>
              </a:r>
            </a:p>
          </p:txBody>
        </p:sp>
        <p:sp>
          <p:nvSpPr>
            <p:cNvPr id="862" name="tx862"/>
            <p:cNvSpPr/>
            <p:nvPr/>
          </p:nvSpPr>
          <p:spPr>
            <a:xfrm>
              <a:off x="10088431" y="4876575"/>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IRN</a:t>
              </a:r>
            </a:p>
          </p:txBody>
        </p:sp>
        <p:sp>
          <p:nvSpPr>
            <p:cNvPr id="863" name="tx863"/>
            <p:cNvSpPr/>
            <p:nvPr/>
          </p:nvSpPr>
          <p:spPr>
            <a:xfrm>
              <a:off x="10169636" y="4771934"/>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MKD</a:t>
              </a:r>
            </a:p>
          </p:txBody>
        </p:sp>
        <p:sp>
          <p:nvSpPr>
            <p:cNvPr id="864" name="tx864"/>
            <p:cNvSpPr/>
            <p:nvPr/>
          </p:nvSpPr>
          <p:spPr>
            <a:xfrm>
              <a:off x="10181237" y="4667293"/>
              <a:ext cx="14987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ZAF</a:t>
              </a:r>
            </a:p>
          </p:txBody>
        </p:sp>
        <p:sp>
          <p:nvSpPr>
            <p:cNvPr id="865" name="tx865"/>
            <p:cNvSpPr/>
            <p:nvPr/>
          </p:nvSpPr>
          <p:spPr>
            <a:xfrm>
              <a:off x="10227640" y="4562653"/>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MDA</a:t>
              </a:r>
            </a:p>
          </p:txBody>
        </p:sp>
        <p:sp>
          <p:nvSpPr>
            <p:cNvPr id="866" name="tx866"/>
            <p:cNvSpPr/>
            <p:nvPr/>
          </p:nvSpPr>
          <p:spPr>
            <a:xfrm>
              <a:off x="10239241" y="4458012"/>
              <a:ext cx="1410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IRQ</a:t>
              </a:r>
            </a:p>
          </p:txBody>
        </p:sp>
        <p:sp>
          <p:nvSpPr>
            <p:cNvPr id="867" name="tx867"/>
            <p:cNvSpPr/>
            <p:nvPr/>
          </p:nvSpPr>
          <p:spPr>
            <a:xfrm>
              <a:off x="10250842" y="4353372"/>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IDN</a:t>
              </a:r>
            </a:p>
          </p:txBody>
        </p:sp>
        <p:sp>
          <p:nvSpPr>
            <p:cNvPr id="868" name="tx868"/>
            <p:cNvSpPr/>
            <p:nvPr/>
          </p:nvSpPr>
          <p:spPr>
            <a:xfrm>
              <a:off x="10274043" y="4248731"/>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ARG</a:t>
              </a:r>
            </a:p>
          </p:txBody>
        </p:sp>
        <p:sp>
          <p:nvSpPr>
            <p:cNvPr id="869" name="tx869"/>
            <p:cNvSpPr/>
            <p:nvPr/>
          </p:nvSpPr>
          <p:spPr>
            <a:xfrm>
              <a:off x="10285644" y="4144091"/>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GEO</a:t>
              </a:r>
            </a:p>
          </p:txBody>
        </p:sp>
        <p:sp>
          <p:nvSpPr>
            <p:cNvPr id="870" name="tx870"/>
            <p:cNvSpPr/>
            <p:nvPr/>
          </p:nvSpPr>
          <p:spPr>
            <a:xfrm>
              <a:off x="10297245" y="4039450"/>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THA</a:t>
              </a:r>
            </a:p>
          </p:txBody>
        </p:sp>
        <p:sp>
          <p:nvSpPr>
            <p:cNvPr id="871" name="tx871"/>
            <p:cNvSpPr/>
            <p:nvPr/>
          </p:nvSpPr>
          <p:spPr>
            <a:xfrm>
              <a:off x="10308845" y="3934810"/>
              <a:ext cx="1778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BWA</a:t>
              </a:r>
            </a:p>
          </p:txBody>
        </p:sp>
        <p:sp>
          <p:nvSpPr>
            <p:cNvPr id="872" name="tx872"/>
            <p:cNvSpPr/>
            <p:nvPr/>
          </p:nvSpPr>
          <p:spPr>
            <a:xfrm>
              <a:off x="10308845" y="3830169"/>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ECU</a:t>
              </a:r>
            </a:p>
          </p:txBody>
        </p:sp>
        <p:sp>
          <p:nvSpPr>
            <p:cNvPr id="873" name="tx873"/>
            <p:cNvSpPr/>
            <p:nvPr/>
          </p:nvSpPr>
          <p:spPr>
            <a:xfrm>
              <a:off x="10343648" y="3725528"/>
              <a:ext cx="193944"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WSM</a:t>
              </a:r>
            </a:p>
          </p:txBody>
        </p:sp>
        <p:sp>
          <p:nvSpPr>
            <p:cNvPr id="874" name="tx874"/>
            <p:cNvSpPr/>
            <p:nvPr/>
          </p:nvSpPr>
          <p:spPr>
            <a:xfrm>
              <a:off x="10077483" y="3620888"/>
              <a:ext cx="16175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PRY</a:t>
              </a:r>
            </a:p>
          </p:txBody>
        </p:sp>
        <p:sp>
          <p:nvSpPr>
            <p:cNvPr id="875" name="tx875"/>
            <p:cNvSpPr/>
            <p:nvPr/>
          </p:nvSpPr>
          <p:spPr>
            <a:xfrm>
              <a:off x="10088877" y="3516247"/>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DOM</a:t>
              </a:r>
            </a:p>
          </p:txBody>
        </p:sp>
        <p:sp>
          <p:nvSpPr>
            <p:cNvPr id="876" name="tx876"/>
            <p:cNvSpPr/>
            <p:nvPr/>
          </p:nvSpPr>
          <p:spPr>
            <a:xfrm>
              <a:off x="10097747" y="3411607"/>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GTM</a:t>
              </a:r>
            </a:p>
          </p:txBody>
        </p:sp>
        <p:sp>
          <p:nvSpPr>
            <p:cNvPr id="877" name="tx877"/>
            <p:cNvSpPr/>
            <p:nvPr/>
          </p:nvSpPr>
          <p:spPr>
            <a:xfrm>
              <a:off x="10125246" y="3306966"/>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MEX</a:t>
              </a:r>
            </a:p>
          </p:txBody>
        </p:sp>
        <p:sp>
          <p:nvSpPr>
            <p:cNvPr id="878" name="tx878"/>
            <p:cNvSpPr/>
            <p:nvPr/>
          </p:nvSpPr>
          <p:spPr>
            <a:xfrm>
              <a:off x="10158792" y="3202326"/>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LBY</a:t>
              </a:r>
            </a:p>
          </p:txBody>
        </p:sp>
        <p:sp>
          <p:nvSpPr>
            <p:cNvPr id="879" name="tx879"/>
            <p:cNvSpPr/>
            <p:nvPr/>
          </p:nvSpPr>
          <p:spPr>
            <a:xfrm>
              <a:off x="10157226" y="3097685"/>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PER</a:t>
              </a:r>
            </a:p>
          </p:txBody>
        </p:sp>
        <p:sp>
          <p:nvSpPr>
            <p:cNvPr id="880" name="tx880"/>
            <p:cNvSpPr/>
            <p:nvPr/>
          </p:nvSpPr>
          <p:spPr>
            <a:xfrm>
              <a:off x="10154391" y="2993044"/>
              <a:ext cx="16605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TON</a:t>
              </a:r>
            </a:p>
          </p:txBody>
        </p:sp>
        <p:sp>
          <p:nvSpPr>
            <p:cNvPr id="881" name="tx881"/>
            <p:cNvSpPr/>
            <p:nvPr/>
          </p:nvSpPr>
          <p:spPr>
            <a:xfrm>
              <a:off x="10168826" y="2888404"/>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BRA</a:t>
              </a:r>
            </a:p>
          </p:txBody>
        </p:sp>
        <p:sp>
          <p:nvSpPr>
            <p:cNvPr id="882" name="tx882"/>
            <p:cNvSpPr/>
            <p:nvPr/>
          </p:nvSpPr>
          <p:spPr>
            <a:xfrm>
              <a:off x="10178861" y="2783763"/>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MUS</a:t>
              </a:r>
            </a:p>
          </p:txBody>
        </p:sp>
        <p:sp>
          <p:nvSpPr>
            <p:cNvPr id="883" name="tx883"/>
            <p:cNvSpPr/>
            <p:nvPr/>
          </p:nvSpPr>
          <p:spPr>
            <a:xfrm>
              <a:off x="10203629" y="2679123"/>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COL</a:t>
              </a:r>
            </a:p>
          </p:txBody>
        </p:sp>
        <p:sp>
          <p:nvSpPr>
            <p:cNvPr id="884" name="tx884"/>
            <p:cNvSpPr/>
            <p:nvPr/>
          </p:nvSpPr>
          <p:spPr>
            <a:xfrm>
              <a:off x="10231311" y="2574482"/>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JOR</a:t>
              </a:r>
            </a:p>
          </p:txBody>
        </p:sp>
        <p:sp>
          <p:nvSpPr>
            <p:cNvPr id="885" name="tx885"/>
            <p:cNvSpPr/>
            <p:nvPr/>
          </p:nvSpPr>
          <p:spPr>
            <a:xfrm>
              <a:off x="10291466" y="2469842"/>
              <a:ext cx="11018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FJI</a:t>
              </a:r>
            </a:p>
          </p:txBody>
        </p:sp>
        <p:sp>
          <p:nvSpPr>
            <p:cNvPr id="886" name="tx886"/>
            <p:cNvSpPr/>
            <p:nvPr/>
          </p:nvSpPr>
          <p:spPr>
            <a:xfrm>
              <a:off x="10274800" y="2365201"/>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ALB</a:t>
              </a:r>
            </a:p>
          </p:txBody>
        </p:sp>
        <p:sp>
          <p:nvSpPr>
            <p:cNvPr id="887" name="tx887"/>
            <p:cNvSpPr/>
            <p:nvPr/>
          </p:nvSpPr>
          <p:spPr>
            <a:xfrm>
              <a:off x="10248465" y="2260561"/>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ARM</a:t>
              </a:r>
            </a:p>
          </p:txBody>
        </p:sp>
        <p:sp>
          <p:nvSpPr>
            <p:cNvPr id="888" name="tx888"/>
            <p:cNvSpPr/>
            <p:nvPr/>
          </p:nvSpPr>
          <p:spPr>
            <a:xfrm>
              <a:off x="10280536" y="2155920"/>
              <a:ext cx="16751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TKM</a:t>
              </a:r>
            </a:p>
          </p:txBody>
        </p:sp>
        <p:sp>
          <p:nvSpPr>
            <p:cNvPr id="889" name="tx889"/>
            <p:cNvSpPr/>
            <p:nvPr/>
          </p:nvSpPr>
          <p:spPr>
            <a:xfrm>
              <a:off x="10315454" y="2051279"/>
              <a:ext cx="14420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SLV</a:t>
              </a:r>
            </a:p>
          </p:txBody>
        </p:sp>
        <p:sp>
          <p:nvSpPr>
            <p:cNvPr id="890" name="tx890"/>
            <p:cNvSpPr/>
            <p:nvPr/>
          </p:nvSpPr>
          <p:spPr>
            <a:xfrm>
              <a:off x="10300915" y="1946639"/>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TUV</a:t>
              </a:r>
            </a:p>
          </p:txBody>
        </p:sp>
        <p:sp>
          <p:nvSpPr>
            <p:cNvPr id="891" name="rc891"/>
            <p:cNvSpPr/>
            <p:nvPr/>
          </p:nvSpPr>
          <p:spPr>
            <a:xfrm>
              <a:off x="9357584" y="1807652"/>
              <a:ext cx="1218078" cy="3683347"/>
            </a:xfrm>
            <a:prstGeom prst="rect">
              <a:avLst/>
            </a:prstGeom>
            <a:noFill/>
            <a:ln w="13550" cap="rnd">
              <a:solidFill>
                <a:srgbClr val="999999">
                  <a:alpha val="100000"/>
                </a:srgbClr>
              </a:solidFill>
              <a:prstDash val="solid"/>
              <a:round/>
            </a:ln>
          </p:spPr>
          <p:txBody>
            <a:bodyPr/>
            <a:lstStyle/>
            <a:p/>
          </p:txBody>
        </p:sp>
        <p:sp>
          <p:nvSpPr>
            <p:cNvPr id="892" name="pl892"/>
            <p:cNvSpPr/>
            <p:nvPr/>
          </p:nvSpPr>
          <p:spPr>
            <a:xfrm>
              <a:off x="1065685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893" name="pl893"/>
            <p:cNvSpPr/>
            <p:nvPr/>
          </p:nvSpPr>
          <p:spPr>
            <a:xfrm>
              <a:off x="1088886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894" name="pl894"/>
            <p:cNvSpPr/>
            <p:nvPr/>
          </p:nvSpPr>
          <p:spPr>
            <a:xfrm>
              <a:off x="1112088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895" name="pl895"/>
            <p:cNvSpPr/>
            <p:nvPr/>
          </p:nvSpPr>
          <p:spPr>
            <a:xfrm>
              <a:off x="1135289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896" name="pl896"/>
            <p:cNvSpPr/>
            <p:nvPr/>
          </p:nvSpPr>
          <p:spPr>
            <a:xfrm>
              <a:off x="1158491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897" name="pl897"/>
            <p:cNvSpPr/>
            <p:nvPr/>
          </p:nvSpPr>
          <p:spPr>
            <a:xfrm>
              <a:off x="1181692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898" name="pl898"/>
            <p:cNvSpPr/>
            <p:nvPr/>
          </p:nvSpPr>
          <p:spPr>
            <a:xfrm>
              <a:off x="11445703"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899" name="pt899"/>
            <p:cNvSpPr/>
            <p:nvPr/>
          </p:nvSpPr>
          <p:spPr>
            <a:xfrm>
              <a:off x="10691991"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900" name="pt900"/>
            <p:cNvSpPr/>
            <p:nvPr/>
          </p:nvSpPr>
          <p:spPr>
            <a:xfrm>
              <a:off x="11260427" y="4858945"/>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901" name="pt901"/>
            <p:cNvSpPr/>
            <p:nvPr/>
          </p:nvSpPr>
          <p:spPr>
            <a:xfrm>
              <a:off x="11318431" y="4440383"/>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902" name="pt902"/>
            <p:cNvSpPr/>
            <p:nvPr/>
          </p:nvSpPr>
          <p:spPr>
            <a:xfrm>
              <a:off x="11330032" y="4021821"/>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903" name="pt903"/>
            <p:cNvSpPr/>
            <p:nvPr/>
          </p:nvSpPr>
          <p:spPr>
            <a:xfrm>
              <a:off x="11341633" y="3603259"/>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904" name="pt904"/>
            <p:cNvSpPr/>
            <p:nvPr/>
          </p:nvSpPr>
          <p:spPr>
            <a:xfrm>
              <a:off x="11446039" y="3184696"/>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905" name="pt905"/>
            <p:cNvSpPr/>
            <p:nvPr/>
          </p:nvSpPr>
          <p:spPr>
            <a:xfrm>
              <a:off x="11527245" y="2766134"/>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906" name="pt906"/>
            <p:cNvSpPr/>
            <p:nvPr/>
          </p:nvSpPr>
          <p:spPr>
            <a:xfrm>
              <a:off x="11573648" y="234757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907" name="pt907"/>
            <p:cNvSpPr/>
            <p:nvPr/>
          </p:nvSpPr>
          <p:spPr>
            <a:xfrm>
              <a:off x="11724457"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908" name="tx908"/>
            <p:cNvSpPr/>
            <p:nvPr/>
          </p:nvSpPr>
          <p:spPr>
            <a:xfrm>
              <a:off x="10796061" y="5295137"/>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ARG</a:t>
              </a:r>
            </a:p>
          </p:txBody>
        </p:sp>
        <p:sp>
          <p:nvSpPr>
            <p:cNvPr id="909" name="tx909"/>
            <p:cNvSpPr/>
            <p:nvPr/>
          </p:nvSpPr>
          <p:spPr>
            <a:xfrm>
              <a:off x="11364498" y="4876575"/>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GAB</a:t>
              </a:r>
            </a:p>
          </p:txBody>
        </p:sp>
        <p:sp>
          <p:nvSpPr>
            <p:cNvPr id="910" name="tx910"/>
            <p:cNvSpPr/>
            <p:nvPr/>
          </p:nvSpPr>
          <p:spPr>
            <a:xfrm>
              <a:off x="11422502" y="4458012"/>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PER</a:t>
              </a:r>
            </a:p>
          </p:txBody>
        </p:sp>
        <p:sp>
          <p:nvSpPr>
            <p:cNvPr id="911" name="tx911"/>
            <p:cNvSpPr/>
            <p:nvPr/>
          </p:nvSpPr>
          <p:spPr>
            <a:xfrm>
              <a:off x="11434103" y="4039450"/>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GNQ</a:t>
              </a:r>
            </a:p>
          </p:txBody>
        </p:sp>
        <p:sp>
          <p:nvSpPr>
            <p:cNvPr id="912" name="tx912"/>
            <p:cNvSpPr/>
            <p:nvPr/>
          </p:nvSpPr>
          <p:spPr>
            <a:xfrm>
              <a:off x="11445703" y="3620888"/>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SUR</a:t>
              </a:r>
            </a:p>
          </p:txBody>
        </p:sp>
        <p:sp>
          <p:nvSpPr>
            <p:cNvPr id="913" name="tx913"/>
            <p:cNvSpPr/>
            <p:nvPr/>
          </p:nvSpPr>
          <p:spPr>
            <a:xfrm>
              <a:off x="11550110" y="3202326"/>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BRA</a:t>
              </a:r>
            </a:p>
          </p:txBody>
        </p:sp>
        <p:sp>
          <p:nvSpPr>
            <p:cNvPr id="914" name="tx914"/>
            <p:cNvSpPr/>
            <p:nvPr/>
          </p:nvSpPr>
          <p:spPr>
            <a:xfrm>
              <a:off x="11631315" y="2783763"/>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ECU</a:t>
              </a:r>
            </a:p>
          </p:txBody>
        </p:sp>
        <p:sp>
          <p:nvSpPr>
            <p:cNvPr id="915" name="tx915"/>
            <p:cNvSpPr/>
            <p:nvPr/>
          </p:nvSpPr>
          <p:spPr>
            <a:xfrm>
              <a:off x="11399954" y="2365201"/>
              <a:ext cx="16175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PRY</a:t>
              </a:r>
            </a:p>
          </p:txBody>
        </p:sp>
        <p:sp>
          <p:nvSpPr>
            <p:cNvPr id="916" name="tx916"/>
            <p:cNvSpPr/>
            <p:nvPr/>
          </p:nvSpPr>
          <p:spPr>
            <a:xfrm>
              <a:off x="11549300" y="1946639"/>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COL</a:t>
              </a:r>
            </a:p>
          </p:txBody>
        </p:sp>
        <p:sp>
          <p:nvSpPr>
            <p:cNvPr id="917" name="rc917"/>
            <p:cNvSpPr/>
            <p:nvPr/>
          </p:nvSpPr>
          <p:spPr>
            <a:xfrm>
              <a:off x="10645252" y="1807652"/>
              <a:ext cx="1218078" cy="3683347"/>
            </a:xfrm>
            <a:prstGeom prst="rect">
              <a:avLst/>
            </a:prstGeom>
            <a:noFill/>
            <a:ln w="13550" cap="rnd">
              <a:solidFill>
                <a:srgbClr val="999999">
                  <a:alpha val="100000"/>
                </a:srgbClr>
              </a:solidFill>
              <a:prstDash val="solid"/>
              <a:round/>
            </a:ln>
          </p:spPr>
          <p:txBody>
            <a:bodyPr/>
            <a:lstStyle/>
            <a:p/>
          </p:txBody>
        </p:sp>
        <p:sp>
          <p:nvSpPr>
            <p:cNvPr id="918" name="rc918"/>
            <p:cNvSpPr/>
            <p:nvPr/>
          </p:nvSpPr>
          <p:spPr>
            <a:xfrm>
              <a:off x="343909"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919" name="tx919"/>
            <p:cNvSpPr/>
            <p:nvPr/>
          </p:nvSpPr>
          <p:spPr>
            <a:xfrm>
              <a:off x="645527" y="1660221"/>
              <a:ext cx="6148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DTP1 (91%)</a:t>
              </a:r>
            </a:p>
          </p:txBody>
        </p:sp>
        <p:sp>
          <p:nvSpPr>
            <p:cNvPr id="920" name="rc920"/>
            <p:cNvSpPr/>
            <p:nvPr/>
          </p:nvSpPr>
          <p:spPr>
            <a:xfrm>
              <a:off x="1631576"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921" name="tx921"/>
            <p:cNvSpPr/>
            <p:nvPr/>
          </p:nvSpPr>
          <p:spPr>
            <a:xfrm>
              <a:off x="1933195" y="1660221"/>
              <a:ext cx="6148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DTP3 (88%)</a:t>
              </a:r>
            </a:p>
          </p:txBody>
        </p:sp>
        <p:sp>
          <p:nvSpPr>
            <p:cNvPr id="922" name="rc922"/>
            <p:cNvSpPr/>
            <p:nvPr/>
          </p:nvSpPr>
          <p:spPr>
            <a:xfrm>
              <a:off x="2919244"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923" name="tx923"/>
            <p:cNvSpPr/>
            <p:nvPr/>
          </p:nvSpPr>
          <p:spPr>
            <a:xfrm>
              <a:off x="3242488" y="1660221"/>
              <a:ext cx="57159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IPV1 (90%)</a:t>
              </a:r>
            </a:p>
          </p:txBody>
        </p:sp>
        <p:sp>
          <p:nvSpPr>
            <p:cNvPr id="924" name="rc924"/>
            <p:cNvSpPr/>
            <p:nvPr/>
          </p:nvSpPr>
          <p:spPr>
            <a:xfrm>
              <a:off x="4206912"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925" name="tx925"/>
            <p:cNvSpPr/>
            <p:nvPr/>
          </p:nvSpPr>
          <p:spPr>
            <a:xfrm>
              <a:off x="4520920" y="1660221"/>
              <a:ext cx="5900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IPVC (83%)</a:t>
              </a:r>
            </a:p>
          </p:txBody>
        </p:sp>
        <p:sp>
          <p:nvSpPr>
            <p:cNvPr id="926" name="rc926"/>
            <p:cNvSpPr/>
            <p:nvPr/>
          </p:nvSpPr>
          <p:spPr>
            <a:xfrm>
              <a:off x="5494580"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927" name="tx927"/>
            <p:cNvSpPr/>
            <p:nvPr/>
          </p:nvSpPr>
          <p:spPr>
            <a:xfrm>
              <a:off x="5783762" y="1660221"/>
              <a:ext cx="6397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MCV1 (89%)</a:t>
              </a:r>
            </a:p>
          </p:txBody>
        </p:sp>
        <p:sp>
          <p:nvSpPr>
            <p:cNvPr id="928" name="rc928"/>
            <p:cNvSpPr/>
            <p:nvPr/>
          </p:nvSpPr>
          <p:spPr>
            <a:xfrm>
              <a:off x="6782248"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929" name="tx929"/>
            <p:cNvSpPr/>
            <p:nvPr/>
          </p:nvSpPr>
          <p:spPr>
            <a:xfrm>
              <a:off x="7071430" y="1660221"/>
              <a:ext cx="6397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MCV2 (83%)</a:t>
              </a:r>
            </a:p>
          </p:txBody>
        </p:sp>
        <p:sp>
          <p:nvSpPr>
            <p:cNvPr id="930" name="rc930"/>
            <p:cNvSpPr/>
            <p:nvPr/>
          </p:nvSpPr>
          <p:spPr>
            <a:xfrm>
              <a:off x="8069916"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931" name="tx931"/>
            <p:cNvSpPr/>
            <p:nvPr/>
          </p:nvSpPr>
          <p:spPr>
            <a:xfrm>
              <a:off x="8359144" y="1660221"/>
              <a:ext cx="6396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PCVC (49%)</a:t>
              </a:r>
            </a:p>
          </p:txBody>
        </p:sp>
        <p:sp>
          <p:nvSpPr>
            <p:cNvPr id="932" name="rc932"/>
            <p:cNvSpPr/>
            <p:nvPr/>
          </p:nvSpPr>
          <p:spPr>
            <a:xfrm>
              <a:off x="9357584"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933" name="tx933"/>
            <p:cNvSpPr/>
            <p:nvPr/>
          </p:nvSpPr>
          <p:spPr>
            <a:xfrm>
              <a:off x="9610647" y="1660221"/>
              <a:ext cx="71195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ROTAC (39%)</a:t>
              </a:r>
            </a:p>
          </p:txBody>
        </p:sp>
        <p:sp>
          <p:nvSpPr>
            <p:cNvPr id="934" name="rc934"/>
            <p:cNvSpPr/>
            <p:nvPr/>
          </p:nvSpPr>
          <p:spPr>
            <a:xfrm>
              <a:off x="10645252"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935" name="tx935"/>
            <p:cNvSpPr/>
            <p:nvPr/>
          </p:nvSpPr>
          <p:spPr>
            <a:xfrm>
              <a:off x="10981023" y="1660221"/>
              <a:ext cx="5465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YFV (68%)</a:t>
              </a:r>
            </a:p>
          </p:txBody>
        </p:sp>
        <p:sp>
          <p:nvSpPr>
            <p:cNvPr id="936" name="pl936"/>
            <p:cNvSpPr/>
            <p:nvPr/>
          </p:nvSpPr>
          <p:spPr>
            <a:xfrm>
              <a:off x="343909"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937" name="pl937"/>
            <p:cNvSpPr/>
            <p:nvPr/>
          </p:nvSpPr>
          <p:spPr>
            <a:xfrm>
              <a:off x="355509"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38" name="pl938"/>
            <p:cNvSpPr/>
            <p:nvPr/>
          </p:nvSpPr>
          <p:spPr>
            <a:xfrm>
              <a:off x="587524"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39" name="pl939"/>
            <p:cNvSpPr/>
            <p:nvPr/>
          </p:nvSpPr>
          <p:spPr>
            <a:xfrm>
              <a:off x="819539"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40" name="pl940"/>
            <p:cNvSpPr/>
            <p:nvPr/>
          </p:nvSpPr>
          <p:spPr>
            <a:xfrm>
              <a:off x="1051554"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41" name="pl941"/>
            <p:cNvSpPr/>
            <p:nvPr/>
          </p:nvSpPr>
          <p:spPr>
            <a:xfrm>
              <a:off x="1283569"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42" name="pl942"/>
            <p:cNvSpPr/>
            <p:nvPr/>
          </p:nvSpPr>
          <p:spPr>
            <a:xfrm>
              <a:off x="1515584"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43" name="tx943"/>
            <p:cNvSpPr/>
            <p:nvPr/>
          </p:nvSpPr>
          <p:spPr>
            <a:xfrm rot="-5400000">
              <a:off x="324420"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944" name="tx944"/>
            <p:cNvSpPr/>
            <p:nvPr/>
          </p:nvSpPr>
          <p:spPr>
            <a:xfrm rot="-5400000">
              <a:off x="525345"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945" name="tx945"/>
            <p:cNvSpPr/>
            <p:nvPr/>
          </p:nvSpPr>
          <p:spPr>
            <a:xfrm rot="-5400000">
              <a:off x="757360"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946" name="tx946"/>
            <p:cNvSpPr/>
            <p:nvPr/>
          </p:nvSpPr>
          <p:spPr>
            <a:xfrm rot="-5400000">
              <a:off x="989375"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947" name="tx947"/>
            <p:cNvSpPr/>
            <p:nvPr/>
          </p:nvSpPr>
          <p:spPr>
            <a:xfrm rot="-5400000">
              <a:off x="1221390"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948" name="tx948"/>
            <p:cNvSpPr/>
            <p:nvPr/>
          </p:nvSpPr>
          <p:spPr>
            <a:xfrm rot="-5400000">
              <a:off x="1422316"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949" name="pl949"/>
            <p:cNvSpPr/>
            <p:nvPr/>
          </p:nvSpPr>
          <p:spPr>
            <a:xfrm>
              <a:off x="1631576"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950" name="pl950"/>
            <p:cNvSpPr/>
            <p:nvPr/>
          </p:nvSpPr>
          <p:spPr>
            <a:xfrm>
              <a:off x="164317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51" name="pl951"/>
            <p:cNvSpPr/>
            <p:nvPr/>
          </p:nvSpPr>
          <p:spPr>
            <a:xfrm>
              <a:off x="187519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52" name="pl952"/>
            <p:cNvSpPr/>
            <p:nvPr/>
          </p:nvSpPr>
          <p:spPr>
            <a:xfrm>
              <a:off x="210720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53" name="pl953"/>
            <p:cNvSpPr/>
            <p:nvPr/>
          </p:nvSpPr>
          <p:spPr>
            <a:xfrm>
              <a:off x="233922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54" name="pl954"/>
            <p:cNvSpPr/>
            <p:nvPr/>
          </p:nvSpPr>
          <p:spPr>
            <a:xfrm>
              <a:off x="257123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55" name="pl955"/>
            <p:cNvSpPr/>
            <p:nvPr/>
          </p:nvSpPr>
          <p:spPr>
            <a:xfrm>
              <a:off x="280325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56" name="tx956"/>
            <p:cNvSpPr/>
            <p:nvPr/>
          </p:nvSpPr>
          <p:spPr>
            <a:xfrm rot="-5400000">
              <a:off x="1612088"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957" name="tx957"/>
            <p:cNvSpPr/>
            <p:nvPr/>
          </p:nvSpPr>
          <p:spPr>
            <a:xfrm rot="-5400000">
              <a:off x="1813013"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958" name="tx958"/>
            <p:cNvSpPr/>
            <p:nvPr/>
          </p:nvSpPr>
          <p:spPr>
            <a:xfrm rot="-5400000">
              <a:off x="2045028"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959" name="tx959"/>
            <p:cNvSpPr/>
            <p:nvPr/>
          </p:nvSpPr>
          <p:spPr>
            <a:xfrm rot="-5400000">
              <a:off x="2277043"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960" name="tx960"/>
            <p:cNvSpPr/>
            <p:nvPr/>
          </p:nvSpPr>
          <p:spPr>
            <a:xfrm rot="-5400000">
              <a:off x="2509058"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961" name="tx961"/>
            <p:cNvSpPr/>
            <p:nvPr/>
          </p:nvSpPr>
          <p:spPr>
            <a:xfrm rot="-5400000">
              <a:off x="2709983"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962" name="pl962"/>
            <p:cNvSpPr/>
            <p:nvPr/>
          </p:nvSpPr>
          <p:spPr>
            <a:xfrm>
              <a:off x="2919244"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963" name="pl963"/>
            <p:cNvSpPr/>
            <p:nvPr/>
          </p:nvSpPr>
          <p:spPr>
            <a:xfrm>
              <a:off x="2930845"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64" name="pl964"/>
            <p:cNvSpPr/>
            <p:nvPr/>
          </p:nvSpPr>
          <p:spPr>
            <a:xfrm>
              <a:off x="3162860"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65" name="pl965"/>
            <p:cNvSpPr/>
            <p:nvPr/>
          </p:nvSpPr>
          <p:spPr>
            <a:xfrm>
              <a:off x="3394875"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66" name="pl966"/>
            <p:cNvSpPr/>
            <p:nvPr/>
          </p:nvSpPr>
          <p:spPr>
            <a:xfrm>
              <a:off x="3626890"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67" name="pl967"/>
            <p:cNvSpPr/>
            <p:nvPr/>
          </p:nvSpPr>
          <p:spPr>
            <a:xfrm>
              <a:off x="3858905"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68" name="pl968"/>
            <p:cNvSpPr/>
            <p:nvPr/>
          </p:nvSpPr>
          <p:spPr>
            <a:xfrm>
              <a:off x="4090920"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69" name="tx969"/>
            <p:cNvSpPr/>
            <p:nvPr/>
          </p:nvSpPr>
          <p:spPr>
            <a:xfrm rot="-5400000">
              <a:off x="2899755"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970" name="tx970"/>
            <p:cNvSpPr/>
            <p:nvPr/>
          </p:nvSpPr>
          <p:spPr>
            <a:xfrm rot="-5400000">
              <a:off x="3100681"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971" name="tx971"/>
            <p:cNvSpPr/>
            <p:nvPr/>
          </p:nvSpPr>
          <p:spPr>
            <a:xfrm rot="-5400000">
              <a:off x="3332696"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972" name="tx972"/>
            <p:cNvSpPr/>
            <p:nvPr/>
          </p:nvSpPr>
          <p:spPr>
            <a:xfrm rot="-5400000">
              <a:off x="3564711"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973" name="tx973"/>
            <p:cNvSpPr/>
            <p:nvPr/>
          </p:nvSpPr>
          <p:spPr>
            <a:xfrm rot="-5400000">
              <a:off x="3796726"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974" name="tx974"/>
            <p:cNvSpPr/>
            <p:nvPr/>
          </p:nvSpPr>
          <p:spPr>
            <a:xfrm rot="-5400000">
              <a:off x="3997651"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975" name="pl975"/>
            <p:cNvSpPr/>
            <p:nvPr/>
          </p:nvSpPr>
          <p:spPr>
            <a:xfrm>
              <a:off x="4206912"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976" name="pl976"/>
            <p:cNvSpPr/>
            <p:nvPr/>
          </p:nvSpPr>
          <p:spPr>
            <a:xfrm>
              <a:off x="4218513"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77" name="pl977"/>
            <p:cNvSpPr/>
            <p:nvPr/>
          </p:nvSpPr>
          <p:spPr>
            <a:xfrm>
              <a:off x="4450528"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78" name="pl978"/>
            <p:cNvSpPr/>
            <p:nvPr/>
          </p:nvSpPr>
          <p:spPr>
            <a:xfrm>
              <a:off x="4682543"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79" name="pl979"/>
            <p:cNvSpPr/>
            <p:nvPr/>
          </p:nvSpPr>
          <p:spPr>
            <a:xfrm>
              <a:off x="4914558"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80" name="pl980"/>
            <p:cNvSpPr/>
            <p:nvPr/>
          </p:nvSpPr>
          <p:spPr>
            <a:xfrm>
              <a:off x="5146573"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81" name="pl981"/>
            <p:cNvSpPr/>
            <p:nvPr/>
          </p:nvSpPr>
          <p:spPr>
            <a:xfrm>
              <a:off x="5378588"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82" name="tx982"/>
            <p:cNvSpPr/>
            <p:nvPr/>
          </p:nvSpPr>
          <p:spPr>
            <a:xfrm rot="-5400000">
              <a:off x="4187423"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983" name="tx983"/>
            <p:cNvSpPr/>
            <p:nvPr/>
          </p:nvSpPr>
          <p:spPr>
            <a:xfrm rot="-5400000">
              <a:off x="4388349"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984" name="tx984"/>
            <p:cNvSpPr/>
            <p:nvPr/>
          </p:nvSpPr>
          <p:spPr>
            <a:xfrm rot="-5400000">
              <a:off x="4620364"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985" name="tx985"/>
            <p:cNvSpPr/>
            <p:nvPr/>
          </p:nvSpPr>
          <p:spPr>
            <a:xfrm rot="-5400000">
              <a:off x="4852379"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986" name="tx986"/>
            <p:cNvSpPr/>
            <p:nvPr/>
          </p:nvSpPr>
          <p:spPr>
            <a:xfrm rot="-5400000">
              <a:off x="5084394"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987" name="tx987"/>
            <p:cNvSpPr/>
            <p:nvPr/>
          </p:nvSpPr>
          <p:spPr>
            <a:xfrm rot="-5400000">
              <a:off x="5285319"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988" name="pl988"/>
            <p:cNvSpPr/>
            <p:nvPr/>
          </p:nvSpPr>
          <p:spPr>
            <a:xfrm>
              <a:off x="5494580"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989" name="pl989"/>
            <p:cNvSpPr/>
            <p:nvPr/>
          </p:nvSpPr>
          <p:spPr>
            <a:xfrm>
              <a:off x="5506181"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90" name="pl990"/>
            <p:cNvSpPr/>
            <p:nvPr/>
          </p:nvSpPr>
          <p:spPr>
            <a:xfrm>
              <a:off x="5738196"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91" name="pl991"/>
            <p:cNvSpPr/>
            <p:nvPr/>
          </p:nvSpPr>
          <p:spPr>
            <a:xfrm>
              <a:off x="5970211"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92" name="pl992"/>
            <p:cNvSpPr/>
            <p:nvPr/>
          </p:nvSpPr>
          <p:spPr>
            <a:xfrm>
              <a:off x="6202226"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93" name="pl993"/>
            <p:cNvSpPr/>
            <p:nvPr/>
          </p:nvSpPr>
          <p:spPr>
            <a:xfrm>
              <a:off x="6434241"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94" name="pl994"/>
            <p:cNvSpPr/>
            <p:nvPr/>
          </p:nvSpPr>
          <p:spPr>
            <a:xfrm>
              <a:off x="6666256"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95" name="tx995"/>
            <p:cNvSpPr/>
            <p:nvPr/>
          </p:nvSpPr>
          <p:spPr>
            <a:xfrm rot="-5400000">
              <a:off x="5475091"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996" name="tx996"/>
            <p:cNvSpPr/>
            <p:nvPr/>
          </p:nvSpPr>
          <p:spPr>
            <a:xfrm rot="-5400000">
              <a:off x="5676017"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997" name="tx997"/>
            <p:cNvSpPr/>
            <p:nvPr/>
          </p:nvSpPr>
          <p:spPr>
            <a:xfrm rot="-5400000">
              <a:off x="5908032"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998" name="tx998"/>
            <p:cNvSpPr/>
            <p:nvPr/>
          </p:nvSpPr>
          <p:spPr>
            <a:xfrm rot="-5400000">
              <a:off x="6140047"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999" name="tx999"/>
            <p:cNvSpPr/>
            <p:nvPr/>
          </p:nvSpPr>
          <p:spPr>
            <a:xfrm rot="-5400000">
              <a:off x="6372062"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1000" name="tx1000"/>
            <p:cNvSpPr/>
            <p:nvPr/>
          </p:nvSpPr>
          <p:spPr>
            <a:xfrm rot="-5400000">
              <a:off x="6572987"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1001" name="pl1001"/>
            <p:cNvSpPr/>
            <p:nvPr/>
          </p:nvSpPr>
          <p:spPr>
            <a:xfrm>
              <a:off x="6782248"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1002" name="pl1002"/>
            <p:cNvSpPr/>
            <p:nvPr/>
          </p:nvSpPr>
          <p:spPr>
            <a:xfrm>
              <a:off x="6793849"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03" name="pl1003"/>
            <p:cNvSpPr/>
            <p:nvPr/>
          </p:nvSpPr>
          <p:spPr>
            <a:xfrm>
              <a:off x="7025864"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04" name="pl1004"/>
            <p:cNvSpPr/>
            <p:nvPr/>
          </p:nvSpPr>
          <p:spPr>
            <a:xfrm>
              <a:off x="7257879"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05" name="pl1005"/>
            <p:cNvSpPr/>
            <p:nvPr/>
          </p:nvSpPr>
          <p:spPr>
            <a:xfrm>
              <a:off x="7489894"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06" name="pl1006"/>
            <p:cNvSpPr/>
            <p:nvPr/>
          </p:nvSpPr>
          <p:spPr>
            <a:xfrm>
              <a:off x="7721909"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07" name="pl1007"/>
            <p:cNvSpPr/>
            <p:nvPr/>
          </p:nvSpPr>
          <p:spPr>
            <a:xfrm>
              <a:off x="7953924"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08" name="tx1008"/>
            <p:cNvSpPr/>
            <p:nvPr/>
          </p:nvSpPr>
          <p:spPr>
            <a:xfrm rot="-5400000">
              <a:off x="6762759"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009" name="tx1009"/>
            <p:cNvSpPr/>
            <p:nvPr/>
          </p:nvSpPr>
          <p:spPr>
            <a:xfrm rot="-5400000">
              <a:off x="6963685"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1010" name="tx1010"/>
            <p:cNvSpPr/>
            <p:nvPr/>
          </p:nvSpPr>
          <p:spPr>
            <a:xfrm rot="-5400000">
              <a:off x="7195700"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1011" name="tx1011"/>
            <p:cNvSpPr/>
            <p:nvPr/>
          </p:nvSpPr>
          <p:spPr>
            <a:xfrm rot="-5400000">
              <a:off x="7427715"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1012" name="tx1012"/>
            <p:cNvSpPr/>
            <p:nvPr/>
          </p:nvSpPr>
          <p:spPr>
            <a:xfrm rot="-5400000">
              <a:off x="7659730"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1013" name="tx1013"/>
            <p:cNvSpPr/>
            <p:nvPr/>
          </p:nvSpPr>
          <p:spPr>
            <a:xfrm rot="-5400000">
              <a:off x="7860655"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1014" name="pl1014"/>
            <p:cNvSpPr/>
            <p:nvPr/>
          </p:nvSpPr>
          <p:spPr>
            <a:xfrm>
              <a:off x="8069916"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1015" name="pl1015"/>
            <p:cNvSpPr/>
            <p:nvPr/>
          </p:nvSpPr>
          <p:spPr>
            <a:xfrm>
              <a:off x="808151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16" name="pl1016"/>
            <p:cNvSpPr/>
            <p:nvPr/>
          </p:nvSpPr>
          <p:spPr>
            <a:xfrm>
              <a:off x="831353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17" name="pl1017"/>
            <p:cNvSpPr/>
            <p:nvPr/>
          </p:nvSpPr>
          <p:spPr>
            <a:xfrm>
              <a:off x="854554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18" name="pl1018"/>
            <p:cNvSpPr/>
            <p:nvPr/>
          </p:nvSpPr>
          <p:spPr>
            <a:xfrm>
              <a:off x="877756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19" name="pl1019"/>
            <p:cNvSpPr/>
            <p:nvPr/>
          </p:nvSpPr>
          <p:spPr>
            <a:xfrm>
              <a:off x="900957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20" name="pl1020"/>
            <p:cNvSpPr/>
            <p:nvPr/>
          </p:nvSpPr>
          <p:spPr>
            <a:xfrm>
              <a:off x="924159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21" name="tx1021"/>
            <p:cNvSpPr/>
            <p:nvPr/>
          </p:nvSpPr>
          <p:spPr>
            <a:xfrm rot="-5400000">
              <a:off x="8050427"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022" name="tx1022"/>
            <p:cNvSpPr/>
            <p:nvPr/>
          </p:nvSpPr>
          <p:spPr>
            <a:xfrm rot="-5400000">
              <a:off x="8251352"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1023" name="tx1023"/>
            <p:cNvSpPr/>
            <p:nvPr/>
          </p:nvSpPr>
          <p:spPr>
            <a:xfrm rot="-5400000">
              <a:off x="8483367"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1024" name="tx1024"/>
            <p:cNvSpPr/>
            <p:nvPr/>
          </p:nvSpPr>
          <p:spPr>
            <a:xfrm rot="-5400000">
              <a:off x="8715382"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1025" name="tx1025"/>
            <p:cNvSpPr/>
            <p:nvPr/>
          </p:nvSpPr>
          <p:spPr>
            <a:xfrm rot="-5400000">
              <a:off x="8947397"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1026" name="tx1026"/>
            <p:cNvSpPr/>
            <p:nvPr/>
          </p:nvSpPr>
          <p:spPr>
            <a:xfrm rot="-5400000">
              <a:off x="9148323"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1027" name="pl1027"/>
            <p:cNvSpPr/>
            <p:nvPr/>
          </p:nvSpPr>
          <p:spPr>
            <a:xfrm>
              <a:off x="9357584"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1028" name="pl1028"/>
            <p:cNvSpPr/>
            <p:nvPr/>
          </p:nvSpPr>
          <p:spPr>
            <a:xfrm>
              <a:off x="9369184"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29" name="pl1029"/>
            <p:cNvSpPr/>
            <p:nvPr/>
          </p:nvSpPr>
          <p:spPr>
            <a:xfrm>
              <a:off x="9601200"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30" name="pl1030"/>
            <p:cNvSpPr/>
            <p:nvPr/>
          </p:nvSpPr>
          <p:spPr>
            <a:xfrm>
              <a:off x="9833215"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31" name="pl1031"/>
            <p:cNvSpPr/>
            <p:nvPr/>
          </p:nvSpPr>
          <p:spPr>
            <a:xfrm>
              <a:off x="10065230"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32" name="pl1032"/>
            <p:cNvSpPr/>
            <p:nvPr/>
          </p:nvSpPr>
          <p:spPr>
            <a:xfrm>
              <a:off x="10297245"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33" name="pl1033"/>
            <p:cNvSpPr/>
            <p:nvPr/>
          </p:nvSpPr>
          <p:spPr>
            <a:xfrm>
              <a:off x="10529260"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34" name="tx1034"/>
            <p:cNvSpPr/>
            <p:nvPr/>
          </p:nvSpPr>
          <p:spPr>
            <a:xfrm rot="-5400000">
              <a:off x="9338095"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035" name="tx1035"/>
            <p:cNvSpPr/>
            <p:nvPr/>
          </p:nvSpPr>
          <p:spPr>
            <a:xfrm rot="-5400000">
              <a:off x="9539020"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1036" name="tx1036"/>
            <p:cNvSpPr/>
            <p:nvPr/>
          </p:nvSpPr>
          <p:spPr>
            <a:xfrm rot="-5400000">
              <a:off x="9771035"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1037" name="tx1037"/>
            <p:cNvSpPr/>
            <p:nvPr/>
          </p:nvSpPr>
          <p:spPr>
            <a:xfrm rot="-5400000">
              <a:off x="10003050"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1038" name="tx1038"/>
            <p:cNvSpPr/>
            <p:nvPr/>
          </p:nvSpPr>
          <p:spPr>
            <a:xfrm rot="-5400000">
              <a:off x="10235065"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1039" name="tx1039"/>
            <p:cNvSpPr/>
            <p:nvPr/>
          </p:nvSpPr>
          <p:spPr>
            <a:xfrm rot="-5400000">
              <a:off x="10435991"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1040" name="pl1040"/>
            <p:cNvSpPr/>
            <p:nvPr/>
          </p:nvSpPr>
          <p:spPr>
            <a:xfrm>
              <a:off x="10645252"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1041" name="pl1041"/>
            <p:cNvSpPr/>
            <p:nvPr/>
          </p:nvSpPr>
          <p:spPr>
            <a:xfrm>
              <a:off x="1065685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42" name="pl1042"/>
            <p:cNvSpPr/>
            <p:nvPr/>
          </p:nvSpPr>
          <p:spPr>
            <a:xfrm>
              <a:off x="1088886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43" name="pl1043"/>
            <p:cNvSpPr/>
            <p:nvPr/>
          </p:nvSpPr>
          <p:spPr>
            <a:xfrm>
              <a:off x="1112088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44" name="pl1044"/>
            <p:cNvSpPr/>
            <p:nvPr/>
          </p:nvSpPr>
          <p:spPr>
            <a:xfrm>
              <a:off x="1135289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45" name="pl1045"/>
            <p:cNvSpPr/>
            <p:nvPr/>
          </p:nvSpPr>
          <p:spPr>
            <a:xfrm>
              <a:off x="1158491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46" name="pl1046"/>
            <p:cNvSpPr/>
            <p:nvPr/>
          </p:nvSpPr>
          <p:spPr>
            <a:xfrm>
              <a:off x="1181692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47" name="tx1047"/>
            <p:cNvSpPr/>
            <p:nvPr/>
          </p:nvSpPr>
          <p:spPr>
            <a:xfrm rot="-5400000">
              <a:off x="10625763"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048" name="tx1048"/>
            <p:cNvSpPr/>
            <p:nvPr/>
          </p:nvSpPr>
          <p:spPr>
            <a:xfrm rot="-5400000">
              <a:off x="10826688"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1049" name="tx1049"/>
            <p:cNvSpPr/>
            <p:nvPr/>
          </p:nvSpPr>
          <p:spPr>
            <a:xfrm rot="-5400000">
              <a:off x="11058703"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1050" name="tx1050"/>
            <p:cNvSpPr/>
            <p:nvPr/>
          </p:nvSpPr>
          <p:spPr>
            <a:xfrm rot="-5400000">
              <a:off x="11290718"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1051" name="tx1051"/>
            <p:cNvSpPr/>
            <p:nvPr/>
          </p:nvSpPr>
          <p:spPr>
            <a:xfrm rot="-5400000">
              <a:off x="11522733"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1052" name="tx1052"/>
            <p:cNvSpPr/>
            <p:nvPr/>
          </p:nvSpPr>
          <p:spPr>
            <a:xfrm rot="-5400000">
              <a:off x="11723659"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1053" name="tx1053"/>
            <p:cNvSpPr/>
            <p:nvPr/>
          </p:nvSpPr>
          <p:spPr>
            <a:xfrm>
              <a:off x="5672571" y="5794167"/>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1054" name="tx1054"/>
            <p:cNvSpPr/>
            <p:nvPr/>
          </p:nvSpPr>
          <p:spPr>
            <a:xfrm>
              <a:off x="3802513" y="6192124"/>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1055" name="pt1055"/>
            <p:cNvSpPr/>
            <p:nvPr/>
          </p:nvSpPr>
          <p:spPr>
            <a:xfrm>
              <a:off x="4797859" y="6196074"/>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1056" name="pt1056"/>
            <p:cNvSpPr/>
            <p:nvPr/>
          </p:nvSpPr>
          <p:spPr>
            <a:xfrm>
              <a:off x="5346140" y="6196074"/>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1057" name="pt1057"/>
            <p:cNvSpPr/>
            <p:nvPr/>
          </p:nvSpPr>
          <p:spPr>
            <a:xfrm>
              <a:off x="5990707" y="6196074"/>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058" name="pt1058"/>
            <p:cNvSpPr/>
            <p:nvPr/>
          </p:nvSpPr>
          <p:spPr>
            <a:xfrm>
              <a:off x="6635274" y="619607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059" name="pt1059"/>
            <p:cNvSpPr/>
            <p:nvPr/>
          </p:nvSpPr>
          <p:spPr>
            <a:xfrm>
              <a:off x="7279841" y="619607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060" name="pt1060"/>
            <p:cNvSpPr/>
            <p:nvPr/>
          </p:nvSpPr>
          <p:spPr>
            <a:xfrm>
              <a:off x="7924407" y="619607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061" name="tx1061"/>
            <p:cNvSpPr/>
            <p:nvPr/>
          </p:nvSpPr>
          <p:spPr>
            <a:xfrm>
              <a:off x="5023243" y="6202136"/>
              <a:ext cx="1896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&lt;60</a:t>
              </a:r>
            </a:p>
          </p:txBody>
        </p:sp>
        <p:sp>
          <p:nvSpPr>
            <p:cNvPr id="1062" name="tx1062"/>
            <p:cNvSpPr/>
            <p:nvPr/>
          </p:nvSpPr>
          <p:spPr>
            <a:xfrm>
              <a:off x="5571524" y="6202136"/>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60-69</a:t>
              </a:r>
            </a:p>
          </p:txBody>
        </p:sp>
        <p:sp>
          <p:nvSpPr>
            <p:cNvPr id="1063" name="tx1063"/>
            <p:cNvSpPr/>
            <p:nvPr/>
          </p:nvSpPr>
          <p:spPr>
            <a:xfrm>
              <a:off x="6216091" y="6202136"/>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70-79</a:t>
              </a:r>
            </a:p>
          </p:txBody>
        </p:sp>
        <p:sp>
          <p:nvSpPr>
            <p:cNvPr id="1064" name="tx1064"/>
            <p:cNvSpPr/>
            <p:nvPr/>
          </p:nvSpPr>
          <p:spPr>
            <a:xfrm>
              <a:off x="6860658" y="6202136"/>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80-89</a:t>
              </a:r>
            </a:p>
          </p:txBody>
        </p:sp>
        <p:sp>
          <p:nvSpPr>
            <p:cNvPr id="1065" name="tx1065"/>
            <p:cNvSpPr/>
            <p:nvPr/>
          </p:nvSpPr>
          <p:spPr>
            <a:xfrm>
              <a:off x="7505225" y="6202136"/>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90-94</a:t>
              </a:r>
            </a:p>
          </p:txBody>
        </p:sp>
        <p:sp>
          <p:nvSpPr>
            <p:cNvPr id="1066" name="tx1066"/>
            <p:cNvSpPr/>
            <p:nvPr/>
          </p:nvSpPr>
          <p:spPr>
            <a:xfrm>
              <a:off x="8149792" y="6202136"/>
              <a:ext cx="2549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&gt;=95</a:t>
              </a:r>
            </a:p>
          </p:txBody>
        </p:sp>
        <p:sp>
          <p:nvSpPr>
            <p:cNvPr id="1067" name="tx1067"/>
            <p:cNvSpPr/>
            <p:nvPr/>
          </p:nvSpPr>
          <p:spPr>
            <a:xfrm>
              <a:off x="343909" y="1368037"/>
              <a:ext cx="3550523"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Vaccine coverage (%), by country, UMICs, 2025</a:t>
              </a:r>
            </a:p>
          </p:txBody>
        </p:sp>
        <p:sp>
          <p:nvSpPr>
            <p:cNvPr id="1068" name="tx1068"/>
            <p:cNvSpPr/>
            <p:nvPr/>
          </p:nvSpPr>
          <p:spPr>
            <a:xfrm>
              <a:off x="7701347" y="64910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069" name="tx1069"/>
            <p:cNvSpPr/>
            <p:nvPr/>
          </p:nvSpPr>
          <p:spPr>
            <a:xfrm>
              <a:off x="4257168" y="6611748"/>
              <a:ext cx="76061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Countries are ranked within each region. Country ISO codes displayed. Regional average coverage is shown in the headers and by the dashed line.</a:t>
              </a:r>
            </a:p>
          </p:txBody>
        </p:sp>
      </p:grpSp>
      <p:sp>
        <p:nvSpPr>
          <p:cNvPr id="1070" name="body"/>
          <p:cNvSpPr>
            <a:spLocks noGrp="1"/>
          </p:cNvSpPr>
          <p:nvPr>
            <p:ph/>
          </p:nvPr>
        </p:nvSpPr>
        <p:spPr>
          <a:xfrm>
            <a:off x="292608" y="182880"/>
            <a:ext cx="11658600" cy="649224"/>
          </a:xfrm>
          <a:solidFill>
            <a:srgbClr val="FFFFFF">
              <a:alpha val="100000"/>
            </a:srgbClr>
          </a:solidFill>
        </p:spPr>
        <p:txBody>
          <a:bodyPr/>
          <a:lstStyle/>
          <a:p>
            <a:pPr algn="l" marL="0" marR="0">
              <a:lnSpc>
                <a:spcPct val="100000"/>
              </a:lnSpc>
              <a:spcBef>
                <a:spcPts val="0"/>
              </a:spcBef>
              <a:spcAft>
                <a:spcPts val="0"/>
              </a:spcAft>
              <a:buNone/>
            </a:pPr>
            <a:r>
              <a:rPr cap="none" sz="1400" i="0" b="0" u="none" strike="noStrike">
                <a:solidFill>
                  <a:srgbClr val="000000">
                    <a:alpha val="100000"/>
                  </a:srgbClr>
                </a:solidFill>
                <a:latin typeface="Arial"/>
                <a:cs typeface="Arial"/>
                <a:ea typeface="Arial"/>
                <a:sym typeface="Arial"/>
              </a:rPr>
              <a:t>Regional average coverage masks variation between countries across all vaccines, highlighting heterogeneity in immunization performance and the need for targeted, country-specific strategies to reach underserved populations.</a:t>
            </a:r>
          </a:p>
        </p:txBody>
      </p:sp>
      <p:grpSp xmlns:pic="http://schemas.openxmlformats.org/drawingml/2006/picture">
        <p:nvGrpSpPr>
          <p:cNvPr id="1071" name=""/>
          <p:cNvGrpSpPr/>
          <p:nvPr/>
        </p:nvGrpSpPr>
        <p:grpSpPr>
          <a:xfrm>
            <a:off x="292608" y="914400"/>
            <a:ext cx="11612880" cy="28575"/>
            <a:chOff x="292608" y="914400"/>
            <a:chExt cx="11612880" cy="28575"/>
          </a:xfrm>
        </p:grpSpPr>
        <p:sp>
          <p:nvSpPr>
            <p:cNvPr id="1072" name="rc3"/>
            <p:cNvSpPr/>
            <p:nvPr/>
          </p:nvSpPr>
          <p:spPr>
            <a:xfrm>
              <a:off x="292608" y="914400"/>
              <a:ext cx="1161288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073" name="rc4"/>
            <p:cNvSpPr/>
            <p:nvPr/>
          </p:nvSpPr>
          <p:spPr>
            <a:xfrm>
              <a:off x="292608" y="914400"/>
              <a:ext cx="11612879" cy="28575"/>
            </a:xfrm>
            <a:prstGeom prst="rect">
              <a:avLst/>
            </a:prstGeom>
            <a:solidFill>
              <a:srgbClr val="000000">
                <a:alpha val="100000"/>
              </a:srgbClr>
            </a:solidFill>
          </p:spPr>
          <p:txBody>
            <a:bodyPr/>
            <a:lstStyle/>
            <a:p/>
          </p:txBody>
        </p:sp>
      </p:gr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776555" y="2958899"/>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5" name="pl5"/>
            <p:cNvSpPr/>
            <p:nvPr/>
          </p:nvSpPr>
          <p:spPr>
            <a:xfrm>
              <a:off x="776555" y="2470057"/>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6" name="pl6"/>
            <p:cNvSpPr/>
            <p:nvPr/>
          </p:nvSpPr>
          <p:spPr>
            <a:xfrm>
              <a:off x="776555" y="1981214"/>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7" name="pl7"/>
            <p:cNvSpPr/>
            <p:nvPr/>
          </p:nvSpPr>
          <p:spPr>
            <a:xfrm>
              <a:off x="776555" y="1492372"/>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8" name="pl8"/>
            <p:cNvSpPr/>
            <p:nvPr/>
          </p:nvSpPr>
          <p:spPr>
            <a:xfrm>
              <a:off x="776555" y="1003529"/>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9" name="pl9"/>
            <p:cNvSpPr/>
            <p:nvPr/>
          </p:nvSpPr>
          <p:spPr>
            <a:xfrm>
              <a:off x="946559"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0" name="pl10"/>
            <p:cNvSpPr/>
            <p:nvPr/>
          </p:nvSpPr>
          <p:spPr>
            <a:xfrm>
              <a:off x="1181857"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 name="pl11"/>
            <p:cNvSpPr/>
            <p:nvPr/>
          </p:nvSpPr>
          <p:spPr>
            <a:xfrm>
              <a:off x="1417156"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2" name="pl12"/>
            <p:cNvSpPr/>
            <p:nvPr/>
          </p:nvSpPr>
          <p:spPr>
            <a:xfrm>
              <a:off x="1652454"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3" name="pl13"/>
            <p:cNvSpPr/>
            <p:nvPr/>
          </p:nvSpPr>
          <p:spPr>
            <a:xfrm>
              <a:off x="1887753"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2123052"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358350"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2593649"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2828948"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3064246"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9" name="rc19"/>
            <p:cNvSpPr/>
            <p:nvPr/>
          </p:nvSpPr>
          <p:spPr>
            <a:xfrm>
              <a:off x="1952460" y="2274520"/>
              <a:ext cx="105884" cy="684379"/>
            </a:xfrm>
            <a:prstGeom prst="rect">
              <a:avLst/>
            </a:prstGeom>
            <a:solidFill>
              <a:srgbClr val="2C7FB8">
                <a:alpha val="100000"/>
              </a:srgbClr>
            </a:solidFill>
          </p:spPr>
          <p:txBody>
            <a:bodyPr/>
            <a:lstStyle/>
            <a:p/>
          </p:txBody>
        </p:sp>
        <p:sp>
          <p:nvSpPr>
            <p:cNvPr id="20" name="rc20"/>
            <p:cNvSpPr/>
            <p:nvPr/>
          </p:nvSpPr>
          <p:spPr>
            <a:xfrm>
              <a:off x="2070109" y="2000768"/>
              <a:ext cx="105884" cy="958131"/>
            </a:xfrm>
            <a:prstGeom prst="rect">
              <a:avLst/>
            </a:prstGeom>
            <a:solidFill>
              <a:srgbClr val="2C7FB8">
                <a:alpha val="100000"/>
              </a:srgbClr>
            </a:solidFill>
          </p:spPr>
          <p:txBody>
            <a:bodyPr/>
            <a:lstStyle/>
            <a:p/>
          </p:txBody>
        </p:sp>
        <p:sp>
          <p:nvSpPr>
            <p:cNvPr id="21" name="rc21"/>
            <p:cNvSpPr/>
            <p:nvPr/>
          </p:nvSpPr>
          <p:spPr>
            <a:xfrm>
              <a:off x="2187759" y="1922553"/>
              <a:ext cx="105884" cy="1036346"/>
            </a:xfrm>
            <a:prstGeom prst="rect">
              <a:avLst/>
            </a:prstGeom>
            <a:solidFill>
              <a:srgbClr val="2C7FB8">
                <a:alpha val="100000"/>
              </a:srgbClr>
            </a:solidFill>
          </p:spPr>
          <p:txBody>
            <a:bodyPr/>
            <a:lstStyle/>
            <a:p/>
          </p:txBody>
        </p:sp>
        <p:sp>
          <p:nvSpPr>
            <p:cNvPr id="22" name="rc22"/>
            <p:cNvSpPr/>
            <p:nvPr/>
          </p:nvSpPr>
          <p:spPr>
            <a:xfrm>
              <a:off x="2305408" y="1844339"/>
              <a:ext cx="105884" cy="1114560"/>
            </a:xfrm>
            <a:prstGeom prst="rect">
              <a:avLst/>
            </a:prstGeom>
            <a:solidFill>
              <a:srgbClr val="2C7FB8">
                <a:alpha val="100000"/>
              </a:srgbClr>
            </a:solidFill>
          </p:spPr>
          <p:txBody>
            <a:bodyPr/>
            <a:lstStyle/>
            <a:p/>
          </p:txBody>
        </p:sp>
        <p:sp>
          <p:nvSpPr>
            <p:cNvPr id="23" name="rc23"/>
            <p:cNvSpPr/>
            <p:nvPr/>
          </p:nvSpPr>
          <p:spPr>
            <a:xfrm>
              <a:off x="2423057" y="1824785"/>
              <a:ext cx="105884" cy="1134114"/>
            </a:xfrm>
            <a:prstGeom prst="rect">
              <a:avLst/>
            </a:prstGeom>
            <a:solidFill>
              <a:srgbClr val="2C7FB8">
                <a:alpha val="100000"/>
              </a:srgbClr>
            </a:solidFill>
          </p:spPr>
          <p:txBody>
            <a:bodyPr/>
            <a:lstStyle/>
            <a:p/>
          </p:txBody>
        </p:sp>
        <p:sp>
          <p:nvSpPr>
            <p:cNvPr id="24" name="rc24"/>
            <p:cNvSpPr/>
            <p:nvPr/>
          </p:nvSpPr>
          <p:spPr>
            <a:xfrm>
              <a:off x="2540707" y="1824785"/>
              <a:ext cx="105884" cy="1134114"/>
            </a:xfrm>
            <a:prstGeom prst="rect">
              <a:avLst/>
            </a:prstGeom>
            <a:solidFill>
              <a:srgbClr val="2C7FB8">
                <a:alpha val="100000"/>
              </a:srgbClr>
            </a:solidFill>
          </p:spPr>
          <p:txBody>
            <a:bodyPr/>
            <a:lstStyle/>
            <a:p/>
          </p:txBody>
        </p:sp>
        <p:sp>
          <p:nvSpPr>
            <p:cNvPr id="25" name="rc25"/>
            <p:cNvSpPr/>
            <p:nvPr/>
          </p:nvSpPr>
          <p:spPr>
            <a:xfrm>
              <a:off x="2658356" y="1824785"/>
              <a:ext cx="105884" cy="1134114"/>
            </a:xfrm>
            <a:prstGeom prst="rect">
              <a:avLst/>
            </a:prstGeom>
            <a:solidFill>
              <a:srgbClr val="2C7FB8">
                <a:alpha val="100000"/>
              </a:srgbClr>
            </a:solidFill>
          </p:spPr>
          <p:txBody>
            <a:bodyPr/>
            <a:lstStyle/>
            <a:p/>
          </p:txBody>
        </p:sp>
        <p:sp>
          <p:nvSpPr>
            <p:cNvPr id="26" name="rc26"/>
            <p:cNvSpPr/>
            <p:nvPr/>
          </p:nvSpPr>
          <p:spPr>
            <a:xfrm>
              <a:off x="2776005" y="1824785"/>
              <a:ext cx="105884" cy="1134114"/>
            </a:xfrm>
            <a:prstGeom prst="rect">
              <a:avLst/>
            </a:prstGeom>
            <a:solidFill>
              <a:srgbClr val="2C7FB8">
                <a:alpha val="100000"/>
              </a:srgbClr>
            </a:solidFill>
          </p:spPr>
          <p:txBody>
            <a:bodyPr/>
            <a:lstStyle/>
            <a:p/>
          </p:txBody>
        </p:sp>
        <p:sp>
          <p:nvSpPr>
            <p:cNvPr id="27" name="rc27"/>
            <p:cNvSpPr/>
            <p:nvPr/>
          </p:nvSpPr>
          <p:spPr>
            <a:xfrm>
              <a:off x="2893655" y="1824785"/>
              <a:ext cx="105884" cy="1134114"/>
            </a:xfrm>
            <a:prstGeom prst="rect">
              <a:avLst/>
            </a:prstGeom>
            <a:solidFill>
              <a:srgbClr val="2C7FB8">
                <a:alpha val="100000"/>
              </a:srgbClr>
            </a:solidFill>
          </p:spPr>
          <p:txBody>
            <a:bodyPr/>
            <a:lstStyle/>
            <a:p/>
          </p:txBody>
        </p:sp>
        <p:sp>
          <p:nvSpPr>
            <p:cNvPr id="28" name="rc28"/>
            <p:cNvSpPr/>
            <p:nvPr/>
          </p:nvSpPr>
          <p:spPr>
            <a:xfrm>
              <a:off x="3011304" y="1824785"/>
              <a:ext cx="105884" cy="1134114"/>
            </a:xfrm>
            <a:prstGeom prst="rect">
              <a:avLst/>
            </a:prstGeom>
            <a:solidFill>
              <a:srgbClr val="2C7FB8">
                <a:alpha val="100000"/>
              </a:srgbClr>
            </a:solidFill>
          </p:spPr>
          <p:txBody>
            <a:bodyPr/>
            <a:lstStyle/>
            <a:p/>
          </p:txBody>
        </p:sp>
        <p:sp>
          <p:nvSpPr>
            <p:cNvPr id="29" name="rc29"/>
            <p:cNvSpPr/>
            <p:nvPr/>
          </p:nvSpPr>
          <p:spPr>
            <a:xfrm>
              <a:off x="3128953" y="1824785"/>
              <a:ext cx="105884" cy="1134114"/>
            </a:xfrm>
            <a:prstGeom prst="rect">
              <a:avLst/>
            </a:prstGeom>
            <a:solidFill>
              <a:srgbClr val="2C7FB8">
                <a:alpha val="100000"/>
              </a:srgbClr>
            </a:solidFill>
          </p:spPr>
          <p:txBody>
            <a:bodyPr/>
            <a:lstStyle/>
            <a:p/>
          </p:txBody>
        </p:sp>
        <p:sp>
          <p:nvSpPr>
            <p:cNvPr id="30" name="pl30"/>
            <p:cNvSpPr/>
            <p:nvPr/>
          </p:nvSpPr>
          <p:spPr>
            <a:xfrm>
              <a:off x="776555" y="1824785"/>
              <a:ext cx="2575343" cy="0"/>
            </a:xfrm>
            <a:custGeom>
              <a:avLst/>
              <a:pathLst>
                <a:path w="2575343" h="0">
                  <a:moveTo>
                    <a:pt x="0" y="0"/>
                  </a:moveTo>
                  <a:lnTo>
                    <a:pt x="2575343" y="0"/>
                  </a:lnTo>
                  <a:lnTo>
                    <a:pt x="2575343" y="0"/>
                  </a:lnTo>
                </a:path>
              </a:pathLst>
            </a:custGeom>
            <a:ln w="16260" cap="flat">
              <a:solidFill>
                <a:srgbClr val="BEBEBE">
                  <a:alpha val="100000"/>
                </a:srgbClr>
              </a:solidFill>
              <a:prstDash val="dash"/>
              <a:round/>
            </a:ln>
          </p:spPr>
          <p:txBody>
            <a:bodyPr/>
            <a:lstStyle/>
            <a:p/>
          </p:txBody>
        </p:sp>
        <p:sp>
          <p:nvSpPr>
            <p:cNvPr id="31" name="pl31"/>
            <p:cNvSpPr/>
            <p:nvPr/>
          </p:nvSpPr>
          <p:spPr>
            <a:xfrm>
              <a:off x="2005402" y="1238826"/>
              <a:ext cx="1176493" cy="1266428"/>
            </a:xfrm>
            <a:custGeom>
              <a:avLst/>
              <a:pathLst>
                <a:path w="1176493" h="1266428">
                  <a:moveTo>
                    <a:pt x="0" y="1266428"/>
                  </a:moveTo>
                  <a:lnTo>
                    <a:pt x="117649" y="1134114"/>
                  </a:lnTo>
                  <a:lnTo>
                    <a:pt x="235298" y="189019"/>
                  </a:lnTo>
                  <a:lnTo>
                    <a:pt x="352947" y="113411"/>
                  </a:lnTo>
                  <a:lnTo>
                    <a:pt x="470597" y="0"/>
                  </a:lnTo>
                  <a:lnTo>
                    <a:pt x="588246" y="132313"/>
                  </a:lnTo>
                  <a:lnTo>
                    <a:pt x="705895" y="113411"/>
                  </a:lnTo>
                  <a:lnTo>
                    <a:pt x="823545" y="18901"/>
                  </a:lnTo>
                  <a:lnTo>
                    <a:pt x="941194" y="37803"/>
                  </a:lnTo>
                  <a:lnTo>
                    <a:pt x="1058843" y="18901"/>
                  </a:lnTo>
                  <a:lnTo>
                    <a:pt x="1176493" y="18901"/>
                  </a:lnTo>
                </a:path>
              </a:pathLst>
            </a:custGeom>
            <a:ln w="27101" cap="flat">
              <a:solidFill>
                <a:srgbClr val="000000">
                  <a:alpha val="80000"/>
                </a:srgbClr>
              </a:solidFill>
              <a:prstDash val="solid"/>
              <a:round/>
            </a:ln>
          </p:spPr>
          <p:txBody>
            <a:bodyPr/>
            <a:lstStyle/>
            <a:p/>
          </p:txBody>
        </p:sp>
        <p:sp>
          <p:nvSpPr>
            <p:cNvPr id="32" name="tx32"/>
            <p:cNvSpPr/>
            <p:nvPr/>
          </p:nvSpPr>
          <p:spPr>
            <a:xfrm>
              <a:off x="946559" y="1734278"/>
              <a:ext cx="218267" cy="64648"/>
            </a:xfrm>
            <a:prstGeom prst="rect">
              <a:avLst/>
            </a:prstGeom>
            <a:noFill/>
          </p:spPr>
          <p:txBody>
            <a:bodyPr lIns="0" rIns="0" tIns="0" bIns="0" anchorCtr="1" anchor="ctr" wrap="none"/>
            <a:lstStyle/>
            <a:p>
              <a:pPr algn="l" marL="0" marR="0" indent="0">
                <a:spcBef>
                  <a:spcPts val="0"/>
                </a:spcBef>
                <a:spcAft>
                  <a:spcPts val="0"/>
                </a:spcAft>
              </a:pPr>
              <a:r>
                <a:rPr sz="711" i="0" b="0">
                  <a:solidFill>
                    <a:srgbClr val="000000">
                      <a:alpha val="100000"/>
                    </a:srgbClr>
                  </a:solidFill>
                  <a:latin typeface="Arial"/>
                  <a:cs typeface="Arial"/>
                </a:rPr>
                <a:t>N=58</a:t>
              </a:r>
            </a:p>
          </p:txBody>
        </p:sp>
        <p:sp>
          <p:nvSpPr>
            <p:cNvPr id="33" name="tx33"/>
            <p:cNvSpPr/>
            <p:nvPr/>
          </p:nvSpPr>
          <p:spPr>
            <a:xfrm rot="-5400000">
              <a:off x="1950401" y="2318539"/>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35</a:t>
              </a:r>
            </a:p>
          </p:txBody>
        </p:sp>
        <p:sp>
          <p:nvSpPr>
            <p:cNvPr id="34" name="tx34"/>
            <p:cNvSpPr/>
            <p:nvPr/>
          </p:nvSpPr>
          <p:spPr>
            <a:xfrm rot="-5400000">
              <a:off x="2068051" y="204478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49</a:t>
              </a:r>
            </a:p>
          </p:txBody>
        </p:sp>
        <p:sp>
          <p:nvSpPr>
            <p:cNvPr id="35" name="tx35"/>
            <p:cNvSpPr/>
            <p:nvPr/>
          </p:nvSpPr>
          <p:spPr>
            <a:xfrm rot="-5400000">
              <a:off x="2185700" y="1966573"/>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53</a:t>
              </a:r>
            </a:p>
          </p:txBody>
        </p:sp>
        <p:sp>
          <p:nvSpPr>
            <p:cNvPr id="36" name="tx36"/>
            <p:cNvSpPr/>
            <p:nvPr/>
          </p:nvSpPr>
          <p:spPr>
            <a:xfrm rot="-5400000">
              <a:off x="2303349" y="188835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57</a:t>
              </a:r>
            </a:p>
          </p:txBody>
        </p:sp>
        <p:sp>
          <p:nvSpPr>
            <p:cNvPr id="37" name="tx37"/>
            <p:cNvSpPr/>
            <p:nvPr/>
          </p:nvSpPr>
          <p:spPr>
            <a:xfrm rot="-5400000">
              <a:off x="2420998"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58</a:t>
              </a:r>
            </a:p>
          </p:txBody>
        </p:sp>
        <p:sp>
          <p:nvSpPr>
            <p:cNvPr id="38" name="tx38"/>
            <p:cNvSpPr/>
            <p:nvPr/>
          </p:nvSpPr>
          <p:spPr>
            <a:xfrm rot="-5400000">
              <a:off x="2538648"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58</a:t>
              </a:r>
            </a:p>
          </p:txBody>
        </p:sp>
        <p:sp>
          <p:nvSpPr>
            <p:cNvPr id="39" name="tx39"/>
            <p:cNvSpPr/>
            <p:nvPr/>
          </p:nvSpPr>
          <p:spPr>
            <a:xfrm rot="-5400000">
              <a:off x="2656297"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58</a:t>
              </a:r>
            </a:p>
          </p:txBody>
        </p:sp>
        <p:sp>
          <p:nvSpPr>
            <p:cNvPr id="40" name="tx40"/>
            <p:cNvSpPr/>
            <p:nvPr/>
          </p:nvSpPr>
          <p:spPr>
            <a:xfrm rot="-5400000">
              <a:off x="2773946"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58</a:t>
              </a:r>
            </a:p>
          </p:txBody>
        </p:sp>
        <p:sp>
          <p:nvSpPr>
            <p:cNvPr id="41" name="tx41"/>
            <p:cNvSpPr/>
            <p:nvPr/>
          </p:nvSpPr>
          <p:spPr>
            <a:xfrm rot="-5400000">
              <a:off x="2891596"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58</a:t>
              </a:r>
            </a:p>
          </p:txBody>
        </p:sp>
        <p:sp>
          <p:nvSpPr>
            <p:cNvPr id="42" name="tx42"/>
            <p:cNvSpPr/>
            <p:nvPr/>
          </p:nvSpPr>
          <p:spPr>
            <a:xfrm rot="-5400000">
              <a:off x="3009245"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58</a:t>
              </a:r>
            </a:p>
          </p:txBody>
        </p:sp>
        <p:sp>
          <p:nvSpPr>
            <p:cNvPr id="43" name="tx43"/>
            <p:cNvSpPr/>
            <p:nvPr/>
          </p:nvSpPr>
          <p:spPr>
            <a:xfrm rot="-5400000">
              <a:off x="3126894"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58</a:t>
              </a:r>
            </a:p>
          </p:txBody>
        </p:sp>
        <p:sp>
          <p:nvSpPr>
            <p:cNvPr id="44" name="tx44"/>
            <p:cNvSpPr/>
            <p:nvPr/>
          </p:nvSpPr>
          <p:spPr>
            <a:xfrm>
              <a:off x="3160206" y="1141279"/>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45" name="rc45"/>
            <p:cNvSpPr/>
            <p:nvPr/>
          </p:nvSpPr>
          <p:spPr>
            <a:xfrm>
              <a:off x="776555" y="874964"/>
              <a:ext cx="2575343" cy="2183170"/>
            </a:xfrm>
            <a:prstGeom prst="rect">
              <a:avLst/>
            </a:prstGeom>
            <a:noFill/>
            <a:ln w="13550" cap="rnd">
              <a:solidFill>
                <a:srgbClr val="999999">
                  <a:alpha val="100000"/>
                </a:srgbClr>
              </a:solidFill>
              <a:prstDash val="solid"/>
              <a:round/>
            </a:ln>
          </p:spPr>
          <p:txBody>
            <a:bodyPr/>
            <a:lstStyle/>
            <a:p/>
          </p:txBody>
        </p:sp>
        <p:sp>
          <p:nvSpPr>
            <p:cNvPr id="46" name="pl46"/>
            <p:cNvSpPr/>
            <p:nvPr/>
          </p:nvSpPr>
          <p:spPr>
            <a:xfrm>
              <a:off x="776555" y="5426512"/>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47" name="pl47"/>
            <p:cNvSpPr/>
            <p:nvPr/>
          </p:nvSpPr>
          <p:spPr>
            <a:xfrm>
              <a:off x="776555" y="4937669"/>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48" name="pl48"/>
            <p:cNvSpPr/>
            <p:nvPr/>
          </p:nvSpPr>
          <p:spPr>
            <a:xfrm>
              <a:off x="776555" y="4448827"/>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49" name="pl49"/>
            <p:cNvSpPr/>
            <p:nvPr/>
          </p:nvSpPr>
          <p:spPr>
            <a:xfrm>
              <a:off x="776555" y="3959984"/>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50" name="pl50"/>
            <p:cNvSpPr/>
            <p:nvPr/>
          </p:nvSpPr>
          <p:spPr>
            <a:xfrm>
              <a:off x="776555" y="3471142"/>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51" name="pl51"/>
            <p:cNvSpPr/>
            <p:nvPr/>
          </p:nvSpPr>
          <p:spPr>
            <a:xfrm>
              <a:off x="946559"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2" name="pl52"/>
            <p:cNvSpPr/>
            <p:nvPr/>
          </p:nvSpPr>
          <p:spPr>
            <a:xfrm>
              <a:off x="1181857"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3" name="pl53"/>
            <p:cNvSpPr/>
            <p:nvPr/>
          </p:nvSpPr>
          <p:spPr>
            <a:xfrm>
              <a:off x="1417156"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4" name="pl54"/>
            <p:cNvSpPr/>
            <p:nvPr/>
          </p:nvSpPr>
          <p:spPr>
            <a:xfrm>
              <a:off x="1652454"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5" name="pl55"/>
            <p:cNvSpPr/>
            <p:nvPr/>
          </p:nvSpPr>
          <p:spPr>
            <a:xfrm>
              <a:off x="1887753"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6" name="pl56"/>
            <p:cNvSpPr/>
            <p:nvPr/>
          </p:nvSpPr>
          <p:spPr>
            <a:xfrm>
              <a:off x="2123052"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7" name="pl57"/>
            <p:cNvSpPr/>
            <p:nvPr/>
          </p:nvSpPr>
          <p:spPr>
            <a:xfrm>
              <a:off x="2358350"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8" name="pl58"/>
            <p:cNvSpPr/>
            <p:nvPr/>
          </p:nvSpPr>
          <p:spPr>
            <a:xfrm>
              <a:off x="2593649"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9" name="pl59"/>
            <p:cNvSpPr/>
            <p:nvPr/>
          </p:nvSpPr>
          <p:spPr>
            <a:xfrm>
              <a:off x="2828948"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60" name="pl60"/>
            <p:cNvSpPr/>
            <p:nvPr/>
          </p:nvSpPr>
          <p:spPr>
            <a:xfrm>
              <a:off x="3064246"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61" name="rc61"/>
            <p:cNvSpPr/>
            <p:nvPr/>
          </p:nvSpPr>
          <p:spPr>
            <a:xfrm>
              <a:off x="893616" y="4546595"/>
              <a:ext cx="105884" cy="879916"/>
            </a:xfrm>
            <a:prstGeom prst="rect">
              <a:avLst/>
            </a:prstGeom>
            <a:solidFill>
              <a:srgbClr val="2C7FB8">
                <a:alpha val="100000"/>
              </a:srgbClr>
            </a:solidFill>
          </p:spPr>
          <p:txBody>
            <a:bodyPr/>
            <a:lstStyle/>
            <a:p/>
          </p:txBody>
        </p:sp>
        <p:sp>
          <p:nvSpPr>
            <p:cNvPr id="62" name="rc62"/>
            <p:cNvSpPr/>
            <p:nvPr/>
          </p:nvSpPr>
          <p:spPr>
            <a:xfrm>
              <a:off x="1011266" y="4507488"/>
              <a:ext cx="105884" cy="919023"/>
            </a:xfrm>
            <a:prstGeom prst="rect">
              <a:avLst/>
            </a:prstGeom>
            <a:solidFill>
              <a:srgbClr val="2C7FB8">
                <a:alpha val="100000"/>
              </a:srgbClr>
            </a:solidFill>
          </p:spPr>
          <p:txBody>
            <a:bodyPr/>
            <a:lstStyle/>
            <a:p/>
          </p:txBody>
        </p:sp>
        <p:sp>
          <p:nvSpPr>
            <p:cNvPr id="63" name="rc63"/>
            <p:cNvSpPr/>
            <p:nvPr/>
          </p:nvSpPr>
          <p:spPr>
            <a:xfrm>
              <a:off x="1128915" y="4507488"/>
              <a:ext cx="105884" cy="919023"/>
            </a:xfrm>
            <a:prstGeom prst="rect">
              <a:avLst/>
            </a:prstGeom>
            <a:solidFill>
              <a:srgbClr val="2C7FB8">
                <a:alpha val="100000"/>
              </a:srgbClr>
            </a:solidFill>
          </p:spPr>
          <p:txBody>
            <a:bodyPr/>
            <a:lstStyle/>
            <a:p/>
          </p:txBody>
        </p:sp>
        <p:sp>
          <p:nvSpPr>
            <p:cNvPr id="64" name="rc64"/>
            <p:cNvSpPr/>
            <p:nvPr/>
          </p:nvSpPr>
          <p:spPr>
            <a:xfrm>
              <a:off x="1246564" y="4487934"/>
              <a:ext cx="105884" cy="938577"/>
            </a:xfrm>
            <a:prstGeom prst="rect">
              <a:avLst/>
            </a:prstGeom>
            <a:solidFill>
              <a:srgbClr val="2C7FB8">
                <a:alpha val="100000"/>
              </a:srgbClr>
            </a:solidFill>
          </p:spPr>
          <p:txBody>
            <a:bodyPr/>
            <a:lstStyle/>
            <a:p/>
          </p:txBody>
        </p:sp>
        <p:sp>
          <p:nvSpPr>
            <p:cNvPr id="65" name="rc65"/>
            <p:cNvSpPr/>
            <p:nvPr/>
          </p:nvSpPr>
          <p:spPr>
            <a:xfrm>
              <a:off x="1364214" y="4448827"/>
              <a:ext cx="105884" cy="977685"/>
            </a:xfrm>
            <a:prstGeom prst="rect">
              <a:avLst/>
            </a:prstGeom>
            <a:solidFill>
              <a:srgbClr val="2C7FB8">
                <a:alpha val="100000"/>
              </a:srgbClr>
            </a:solidFill>
          </p:spPr>
          <p:txBody>
            <a:bodyPr/>
            <a:lstStyle/>
            <a:p/>
          </p:txBody>
        </p:sp>
        <p:sp>
          <p:nvSpPr>
            <p:cNvPr id="66" name="rc66"/>
            <p:cNvSpPr/>
            <p:nvPr/>
          </p:nvSpPr>
          <p:spPr>
            <a:xfrm>
              <a:off x="1481863" y="4429273"/>
              <a:ext cx="105884" cy="997238"/>
            </a:xfrm>
            <a:prstGeom prst="rect">
              <a:avLst/>
            </a:prstGeom>
            <a:solidFill>
              <a:srgbClr val="2C7FB8">
                <a:alpha val="100000"/>
              </a:srgbClr>
            </a:solidFill>
          </p:spPr>
          <p:txBody>
            <a:bodyPr/>
            <a:lstStyle/>
            <a:p/>
          </p:txBody>
        </p:sp>
        <p:sp>
          <p:nvSpPr>
            <p:cNvPr id="67" name="rc67"/>
            <p:cNvSpPr/>
            <p:nvPr/>
          </p:nvSpPr>
          <p:spPr>
            <a:xfrm>
              <a:off x="1599512" y="4429273"/>
              <a:ext cx="105884" cy="997238"/>
            </a:xfrm>
            <a:prstGeom prst="rect">
              <a:avLst/>
            </a:prstGeom>
            <a:solidFill>
              <a:srgbClr val="2C7FB8">
                <a:alpha val="100000"/>
              </a:srgbClr>
            </a:solidFill>
          </p:spPr>
          <p:txBody>
            <a:bodyPr/>
            <a:lstStyle/>
            <a:p/>
          </p:txBody>
        </p:sp>
        <p:sp>
          <p:nvSpPr>
            <p:cNvPr id="68" name="rc68"/>
            <p:cNvSpPr/>
            <p:nvPr/>
          </p:nvSpPr>
          <p:spPr>
            <a:xfrm>
              <a:off x="1717162" y="4429273"/>
              <a:ext cx="105884" cy="997238"/>
            </a:xfrm>
            <a:prstGeom prst="rect">
              <a:avLst/>
            </a:prstGeom>
            <a:solidFill>
              <a:srgbClr val="2C7FB8">
                <a:alpha val="100000"/>
              </a:srgbClr>
            </a:solidFill>
          </p:spPr>
          <p:txBody>
            <a:bodyPr/>
            <a:lstStyle/>
            <a:p/>
          </p:txBody>
        </p:sp>
        <p:sp>
          <p:nvSpPr>
            <p:cNvPr id="69" name="rc69"/>
            <p:cNvSpPr/>
            <p:nvPr/>
          </p:nvSpPr>
          <p:spPr>
            <a:xfrm>
              <a:off x="1834811" y="4429273"/>
              <a:ext cx="105884" cy="997238"/>
            </a:xfrm>
            <a:prstGeom prst="rect">
              <a:avLst/>
            </a:prstGeom>
            <a:solidFill>
              <a:srgbClr val="2C7FB8">
                <a:alpha val="100000"/>
              </a:srgbClr>
            </a:solidFill>
          </p:spPr>
          <p:txBody>
            <a:bodyPr/>
            <a:lstStyle/>
            <a:p/>
          </p:txBody>
        </p:sp>
        <p:sp>
          <p:nvSpPr>
            <p:cNvPr id="70" name="rc70"/>
            <p:cNvSpPr/>
            <p:nvPr/>
          </p:nvSpPr>
          <p:spPr>
            <a:xfrm>
              <a:off x="1952460" y="4409719"/>
              <a:ext cx="105884" cy="1016792"/>
            </a:xfrm>
            <a:prstGeom prst="rect">
              <a:avLst/>
            </a:prstGeom>
            <a:solidFill>
              <a:srgbClr val="2C7FB8">
                <a:alpha val="100000"/>
              </a:srgbClr>
            </a:solidFill>
          </p:spPr>
          <p:txBody>
            <a:bodyPr/>
            <a:lstStyle/>
            <a:p/>
          </p:txBody>
        </p:sp>
        <p:sp>
          <p:nvSpPr>
            <p:cNvPr id="71" name="rc71"/>
            <p:cNvSpPr/>
            <p:nvPr/>
          </p:nvSpPr>
          <p:spPr>
            <a:xfrm>
              <a:off x="2070109" y="4390166"/>
              <a:ext cx="105884" cy="1036346"/>
            </a:xfrm>
            <a:prstGeom prst="rect">
              <a:avLst/>
            </a:prstGeom>
            <a:solidFill>
              <a:srgbClr val="2C7FB8">
                <a:alpha val="100000"/>
              </a:srgbClr>
            </a:solidFill>
          </p:spPr>
          <p:txBody>
            <a:bodyPr/>
            <a:lstStyle/>
            <a:p/>
          </p:txBody>
        </p:sp>
        <p:sp>
          <p:nvSpPr>
            <p:cNvPr id="72" name="rc72"/>
            <p:cNvSpPr/>
            <p:nvPr/>
          </p:nvSpPr>
          <p:spPr>
            <a:xfrm>
              <a:off x="2187759" y="4351058"/>
              <a:ext cx="105884" cy="1075453"/>
            </a:xfrm>
            <a:prstGeom prst="rect">
              <a:avLst/>
            </a:prstGeom>
            <a:solidFill>
              <a:srgbClr val="2C7FB8">
                <a:alpha val="100000"/>
              </a:srgbClr>
            </a:solidFill>
          </p:spPr>
          <p:txBody>
            <a:bodyPr/>
            <a:lstStyle/>
            <a:p/>
          </p:txBody>
        </p:sp>
        <p:sp>
          <p:nvSpPr>
            <p:cNvPr id="73" name="rc73"/>
            <p:cNvSpPr/>
            <p:nvPr/>
          </p:nvSpPr>
          <p:spPr>
            <a:xfrm>
              <a:off x="2305408" y="4351058"/>
              <a:ext cx="105884" cy="1075453"/>
            </a:xfrm>
            <a:prstGeom prst="rect">
              <a:avLst/>
            </a:prstGeom>
            <a:solidFill>
              <a:srgbClr val="2C7FB8">
                <a:alpha val="100000"/>
              </a:srgbClr>
            </a:solidFill>
          </p:spPr>
          <p:txBody>
            <a:bodyPr/>
            <a:lstStyle/>
            <a:p/>
          </p:txBody>
        </p:sp>
        <p:sp>
          <p:nvSpPr>
            <p:cNvPr id="74" name="rc74"/>
            <p:cNvSpPr/>
            <p:nvPr/>
          </p:nvSpPr>
          <p:spPr>
            <a:xfrm>
              <a:off x="2423057" y="4351058"/>
              <a:ext cx="105884" cy="1075453"/>
            </a:xfrm>
            <a:prstGeom prst="rect">
              <a:avLst/>
            </a:prstGeom>
            <a:solidFill>
              <a:srgbClr val="2C7FB8">
                <a:alpha val="100000"/>
              </a:srgbClr>
            </a:solidFill>
          </p:spPr>
          <p:txBody>
            <a:bodyPr/>
            <a:lstStyle/>
            <a:p/>
          </p:txBody>
        </p:sp>
        <p:sp>
          <p:nvSpPr>
            <p:cNvPr id="75" name="rc75"/>
            <p:cNvSpPr/>
            <p:nvPr/>
          </p:nvSpPr>
          <p:spPr>
            <a:xfrm>
              <a:off x="2540707" y="4351058"/>
              <a:ext cx="105884" cy="1075453"/>
            </a:xfrm>
            <a:prstGeom prst="rect">
              <a:avLst/>
            </a:prstGeom>
            <a:solidFill>
              <a:srgbClr val="2C7FB8">
                <a:alpha val="100000"/>
              </a:srgbClr>
            </a:solidFill>
          </p:spPr>
          <p:txBody>
            <a:bodyPr/>
            <a:lstStyle/>
            <a:p/>
          </p:txBody>
        </p:sp>
        <p:sp>
          <p:nvSpPr>
            <p:cNvPr id="76" name="rc76"/>
            <p:cNvSpPr/>
            <p:nvPr/>
          </p:nvSpPr>
          <p:spPr>
            <a:xfrm>
              <a:off x="2658356" y="4351058"/>
              <a:ext cx="105884" cy="1075453"/>
            </a:xfrm>
            <a:prstGeom prst="rect">
              <a:avLst/>
            </a:prstGeom>
            <a:solidFill>
              <a:srgbClr val="2C7FB8">
                <a:alpha val="100000"/>
              </a:srgbClr>
            </a:solidFill>
          </p:spPr>
          <p:txBody>
            <a:bodyPr/>
            <a:lstStyle/>
            <a:p/>
          </p:txBody>
        </p:sp>
        <p:sp>
          <p:nvSpPr>
            <p:cNvPr id="77" name="rc77"/>
            <p:cNvSpPr/>
            <p:nvPr/>
          </p:nvSpPr>
          <p:spPr>
            <a:xfrm>
              <a:off x="2776005" y="4351058"/>
              <a:ext cx="105884" cy="1075453"/>
            </a:xfrm>
            <a:prstGeom prst="rect">
              <a:avLst/>
            </a:prstGeom>
            <a:solidFill>
              <a:srgbClr val="2C7FB8">
                <a:alpha val="100000"/>
              </a:srgbClr>
            </a:solidFill>
          </p:spPr>
          <p:txBody>
            <a:bodyPr/>
            <a:lstStyle/>
            <a:p/>
          </p:txBody>
        </p:sp>
        <p:sp>
          <p:nvSpPr>
            <p:cNvPr id="78" name="rc78"/>
            <p:cNvSpPr/>
            <p:nvPr/>
          </p:nvSpPr>
          <p:spPr>
            <a:xfrm>
              <a:off x="2893655" y="4351058"/>
              <a:ext cx="105884" cy="1075453"/>
            </a:xfrm>
            <a:prstGeom prst="rect">
              <a:avLst/>
            </a:prstGeom>
            <a:solidFill>
              <a:srgbClr val="2C7FB8">
                <a:alpha val="100000"/>
              </a:srgbClr>
            </a:solidFill>
          </p:spPr>
          <p:txBody>
            <a:bodyPr/>
            <a:lstStyle/>
            <a:p/>
          </p:txBody>
        </p:sp>
        <p:sp>
          <p:nvSpPr>
            <p:cNvPr id="79" name="rc79"/>
            <p:cNvSpPr/>
            <p:nvPr/>
          </p:nvSpPr>
          <p:spPr>
            <a:xfrm>
              <a:off x="3011304" y="4351058"/>
              <a:ext cx="105884" cy="1075453"/>
            </a:xfrm>
            <a:prstGeom prst="rect">
              <a:avLst/>
            </a:prstGeom>
            <a:solidFill>
              <a:srgbClr val="2C7FB8">
                <a:alpha val="100000"/>
              </a:srgbClr>
            </a:solidFill>
          </p:spPr>
          <p:txBody>
            <a:bodyPr/>
            <a:lstStyle/>
            <a:p/>
          </p:txBody>
        </p:sp>
        <p:sp>
          <p:nvSpPr>
            <p:cNvPr id="80" name="rc80"/>
            <p:cNvSpPr/>
            <p:nvPr/>
          </p:nvSpPr>
          <p:spPr>
            <a:xfrm>
              <a:off x="3128953" y="4331505"/>
              <a:ext cx="105884" cy="1095007"/>
            </a:xfrm>
            <a:prstGeom prst="rect">
              <a:avLst/>
            </a:prstGeom>
            <a:solidFill>
              <a:srgbClr val="2C7FB8">
                <a:alpha val="100000"/>
              </a:srgbClr>
            </a:solidFill>
          </p:spPr>
          <p:txBody>
            <a:bodyPr/>
            <a:lstStyle/>
            <a:p/>
          </p:txBody>
        </p:sp>
        <p:sp>
          <p:nvSpPr>
            <p:cNvPr id="81" name="pl81"/>
            <p:cNvSpPr/>
            <p:nvPr/>
          </p:nvSpPr>
          <p:spPr>
            <a:xfrm>
              <a:off x="776555" y="4292397"/>
              <a:ext cx="2575343" cy="0"/>
            </a:xfrm>
            <a:custGeom>
              <a:avLst/>
              <a:pathLst>
                <a:path w="2575343" h="0">
                  <a:moveTo>
                    <a:pt x="0" y="0"/>
                  </a:moveTo>
                  <a:lnTo>
                    <a:pt x="2575343" y="0"/>
                  </a:lnTo>
                  <a:lnTo>
                    <a:pt x="2575343" y="0"/>
                  </a:lnTo>
                </a:path>
              </a:pathLst>
            </a:custGeom>
            <a:ln w="16260" cap="flat">
              <a:solidFill>
                <a:srgbClr val="BEBEBE">
                  <a:alpha val="100000"/>
                </a:srgbClr>
              </a:solidFill>
              <a:prstDash val="dash"/>
              <a:round/>
            </a:ln>
          </p:spPr>
          <p:txBody>
            <a:bodyPr/>
            <a:lstStyle/>
            <a:p/>
          </p:txBody>
        </p:sp>
        <p:sp>
          <p:nvSpPr>
            <p:cNvPr id="82" name="pl82"/>
            <p:cNvSpPr/>
            <p:nvPr/>
          </p:nvSpPr>
          <p:spPr>
            <a:xfrm>
              <a:off x="946559" y="3744242"/>
              <a:ext cx="2235336" cy="1039605"/>
            </a:xfrm>
            <a:custGeom>
              <a:avLst/>
              <a:pathLst>
                <a:path w="2235336" h="1039605">
                  <a:moveTo>
                    <a:pt x="0" y="1039605"/>
                  </a:moveTo>
                  <a:lnTo>
                    <a:pt x="117649" y="1039605"/>
                  </a:lnTo>
                  <a:lnTo>
                    <a:pt x="235298" y="1039605"/>
                  </a:lnTo>
                  <a:lnTo>
                    <a:pt x="352947" y="1039605"/>
                  </a:lnTo>
                  <a:lnTo>
                    <a:pt x="470597" y="491449"/>
                  </a:lnTo>
                  <a:lnTo>
                    <a:pt x="588246" y="321332"/>
                  </a:lnTo>
                  <a:lnTo>
                    <a:pt x="705895" y="245724"/>
                  </a:lnTo>
                  <a:lnTo>
                    <a:pt x="823545" y="264626"/>
                  </a:lnTo>
                  <a:lnTo>
                    <a:pt x="941194" y="245724"/>
                  </a:lnTo>
                  <a:lnTo>
                    <a:pt x="1058843" y="207921"/>
                  </a:lnTo>
                  <a:lnTo>
                    <a:pt x="1176493" y="170117"/>
                  </a:lnTo>
                  <a:lnTo>
                    <a:pt x="1294142" y="113411"/>
                  </a:lnTo>
                  <a:lnTo>
                    <a:pt x="1411791" y="56705"/>
                  </a:lnTo>
                  <a:lnTo>
                    <a:pt x="1529441" y="0"/>
                  </a:lnTo>
                  <a:lnTo>
                    <a:pt x="1647090" y="56705"/>
                  </a:lnTo>
                  <a:lnTo>
                    <a:pt x="1764739" y="94509"/>
                  </a:lnTo>
                  <a:lnTo>
                    <a:pt x="1882388" y="37803"/>
                  </a:lnTo>
                  <a:lnTo>
                    <a:pt x="2000038" y="56705"/>
                  </a:lnTo>
                  <a:lnTo>
                    <a:pt x="2117687" y="37803"/>
                  </a:lnTo>
                  <a:lnTo>
                    <a:pt x="2235336" y="0"/>
                  </a:lnTo>
                </a:path>
              </a:pathLst>
            </a:custGeom>
            <a:ln w="27101" cap="flat">
              <a:solidFill>
                <a:srgbClr val="000000">
                  <a:alpha val="80000"/>
                </a:srgbClr>
              </a:solidFill>
              <a:prstDash val="solid"/>
              <a:round/>
            </a:ln>
          </p:spPr>
          <p:txBody>
            <a:bodyPr/>
            <a:lstStyle/>
            <a:p/>
          </p:txBody>
        </p:sp>
        <p:sp>
          <p:nvSpPr>
            <p:cNvPr id="83" name="tx83"/>
            <p:cNvSpPr/>
            <p:nvPr/>
          </p:nvSpPr>
          <p:spPr>
            <a:xfrm>
              <a:off x="946559" y="4201890"/>
              <a:ext cx="218267" cy="64648"/>
            </a:xfrm>
            <a:prstGeom prst="rect">
              <a:avLst/>
            </a:prstGeom>
            <a:noFill/>
          </p:spPr>
          <p:txBody>
            <a:bodyPr lIns="0" rIns="0" tIns="0" bIns="0" anchorCtr="1" anchor="ctr" wrap="none"/>
            <a:lstStyle/>
            <a:p>
              <a:pPr algn="l" marL="0" marR="0" indent="0">
                <a:spcBef>
                  <a:spcPts val="0"/>
                </a:spcBef>
                <a:spcAft>
                  <a:spcPts val="0"/>
                </a:spcAft>
              </a:pPr>
              <a:r>
                <a:rPr sz="711" i="0" b="0">
                  <a:solidFill>
                    <a:srgbClr val="000000">
                      <a:alpha val="100000"/>
                    </a:srgbClr>
                  </a:solidFill>
                  <a:latin typeface="Arial"/>
                  <a:cs typeface="Arial"/>
                </a:rPr>
                <a:t>N=58</a:t>
              </a:r>
            </a:p>
          </p:txBody>
        </p:sp>
        <p:sp>
          <p:nvSpPr>
            <p:cNvPr id="84" name="tx84"/>
            <p:cNvSpPr/>
            <p:nvPr/>
          </p:nvSpPr>
          <p:spPr>
            <a:xfrm rot="-5400000">
              <a:off x="891557" y="459061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45</a:t>
              </a:r>
            </a:p>
          </p:txBody>
        </p:sp>
        <p:sp>
          <p:nvSpPr>
            <p:cNvPr id="85" name="tx85"/>
            <p:cNvSpPr/>
            <p:nvPr/>
          </p:nvSpPr>
          <p:spPr>
            <a:xfrm rot="-5400000">
              <a:off x="1009207" y="455150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47</a:t>
              </a:r>
            </a:p>
          </p:txBody>
        </p:sp>
        <p:sp>
          <p:nvSpPr>
            <p:cNvPr id="86" name="tx86"/>
            <p:cNvSpPr/>
            <p:nvPr/>
          </p:nvSpPr>
          <p:spPr>
            <a:xfrm rot="-5400000">
              <a:off x="1126856" y="455150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47</a:t>
              </a:r>
            </a:p>
          </p:txBody>
        </p:sp>
        <p:sp>
          <p:nvSpPr>
            <p:cNvPr id="87" name="tx87"/>
            <p:cNvSpPr/>
            <p:nvPr/>
          </p:nvSpPr>
          <p:spPr>
            <a:xfrm rot="-5400000">
              <a:off x="1244505" y="4531953"/>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48</a:t>
              </a:r>
            </a:p>
          </p:txBody>
        </p:sp>
        <p:sp>
          <p:nvSpPr>
            <p:cNvPr id="88" name="tx88"/>
            <p:cNvSpPr/>
            <p:nvPr/>
          </p:nvSpPr>
          <p:spPr>
            <a:xfrm rot="-5400000">
              <a:off x="1362155" y="449284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50</a:t>
              </a:r>
            </a:p>
          </p:txBody>
        </p:sp>
        <p:sp>
          <p:nvSpPr>
            <p:cNvPr id="89" name="tx89"/>
            <p:cNvSpPr/>
            <p:nvPr/>
          </p:nvSpPr>
          <p:spPr>
            <a:xfrm rot="-5400000">
              <a:off x="1479804" y="4473292"/>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51</a:t>
              </a:r>
            </a:p>
          </p:txBody>
        </p:sp>
        <p:sp>
          <p:nvSpPr>
            <p:cNvPr id="90" name="tx90"/>
            <p:cNvSpPr/>
            <p:nvPr/>
          </p:nvSpPr>
          <p:spPr>
            <a:xfrm rot="-5400000">
              <a:off x="1597453" y="4473292"/>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51</a:t>
              </a:r>
            </a:p>
          </p:txBody>
        </p:sp>
        <p:sp>
          <p:nvSpPr>
            <p:cNvPr id="91" name="tx91"/>
            <p:cNvSpPr/>
            <p:nvPr/>
          </p:nvSpPr>
          <p:spPr>
            <a:xfrm rot="-5400000">
              <a:off x="1715103" y="4473292"/>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51</a:t>
              </a:r>
            </a:p>
          </p:txBody>
        </p:sp>
        <p:sp>
          <p:nvSpPr>
            <p:cNvPr id="92" name="tx92"/>
            <p:cNvSpPr/>
            <p:nvPr/>
          </p:nvSpPr>
          <p:spPr>
            <a:xfrm rot="-5400000">
              <a:off x="1832752" y="4473292"/>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51</a:t>
              </a:r>
            </a:p>
          </p:txBody>
        </p:sp>
        <p:sp>
          <p:nvSpPr>
            <p:cNvPr id="93" name="tx93"/>
            <p:cNvSpPr/>
            <p:nvPr/>
          </p:nvSpPr>
          <p:spPr>
            <a:xfrm rot="-5400000">
              <a:off x="1950401" y="4453739"/>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52</a:t>
              </a:r>
            </a:p>
          </p:txBody>
        </p:sp>
        <p:sp>
          <p:nvSpPr>
            <p:cNvPr id="94" name="tx94"/>
            <p:cNvSpPr/>
            <p:nvPr/>
          </p:nvSpPr>
          <p:spPr>
            <a:xfrm rot="-5400000">
              <a:off x="2068051" y="443418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53</a:t>
              </a:r>
            </a:p>
          </p:txBody>
        </p:sp>
        <p:sp>
          <p:nvSpPr>
            <p:cNvPr id="95" name="tx95"/>
            <p:cNvSpPr/>
            <p:nvPr/>
          </p:nvSpPr>
          <p:spPr>
            <a:xfrm rot="-5400000">
              <a:off x="2185700" y="439507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55</a:t>
              </a:r>
            </a:p>
          </p:txBody>
        </p:sp>
        <p:sp>
          <p:nvSpPr>
            <p:cNvPr id="96" name="tx96"/>
            <p:cNvSpPr/>
            <p:nvPr/>
          </p:nvSpPr>
          <p:spPr>
            <a:xfrm rot="-5400000">
              <a:off x="2303349" y="439507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55</a:t>
              </a:r>
            </a:p>
          </p:txBody>
        </p:sp>
        <p:sp>
          <p:nvSpPr>
            <p:cNvPr id="97" name="tx97"/>
            <p:cNvSpPr/>
            <p:nvPr/>
          </p:nvSpPr>
          <p:spPr>
            <a:xfrm rot="-5400000">
              <a:off x="2420998" y="439507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55</a:t>
              </a:r>
            </a:p>
          </p:txBody>
        </p:sp>
        <p:sp>
          <p:nvSpPr>
            <p:cNvPr id="98" name="tx98"/>
            <p:cNvSpPr/>
            <p:nvPr/>
          </p:nvSpPr>
          <p:spPr>
            <a:xfrm rot="-5400000">
              <a:off x="2538648" y="439507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55</a:t>
              </a:r>
            </a:p>
          </p:txBody>
        </p:sp>
        <p:sp>
          <p:nvSpPr>
            <p:cNvPr id="99" name="tx99"/>
            <p:cNvSpPr/>
            <p:nvPr/>
          </p:nvSpPr>
          <p:spPr>
            <a:xfrm rot="-5400000">
              <a:off x="2656297" y="439507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55</a:t>
              </a:r>
            </a:p>
          </p:txBody>
        </p:sp>
        <p:sp>
          <p:nvSpPr>
            <p:cNvPr id="100" name="tx100"/>
            <p:cNvSpPr/>
            <p:nvPr/>
          </p:nvSpPr>
          <p:spPr>
            <a:xfrm rot="-5400000">
              <a:off x="2773946" y="439507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55</a:t>
              </a:r>
            </a:p>
          </p:txBody>
        </p:sp>
        <p:sp>
          <p:nvSpPr>
            <p:cNvPr id="101" name="tx101"/>
            <p:cNvSpPr/>
            <p:nvPr/>
          </p:nvSpPr>
          <p:spPr>
            <a:xfrm rot="-5400000">
              <a:off x="2891596" y="439507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55</a:t>
              </a:r>
            </a:p>
          </p:txBody>
        </p:sp>
        <p:sp>
          <p:nvSpPr>
            <p:cNvPr id="102" name="tx102"/>
            <p:cNvSpPr/>
            <p:nvPr/>
          </p:nvSpPr>
          <p:spPr>
            <a:xfrm rot="-5400000">
              <a:off x="3009245" y="439507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55</a:t>
              </a:r>
            </a:p>
          </p:txBody>
        </p:sp>
        <p:sp>
          <p:nvSpPr>
            <p:cNvPr id="103" name="tx103"/>
            <p:cNvSpPr/>
            <p:nvPr/>
          </p:nvSpPr>
          <p:spPr>
            <a:xfrm rot="-5400000">
              <a:off x="3126894" y="437552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56</a:t>
              </a:r>
            </a:p>
          </p:txBody>
        </p:sp>
        <p:sp>
          <p:nvSpPr>
            <p:cNvPr id="104" name="tx104"/>
            <p:cNvSpPr/>
            <p:nvPr/>
          </p:nvSpPr>
          <p:spPr>
            <a:xfrm>
              <a:off x="3160206" y="3627793"/>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105" name="rc105"/>
            <p:cNvSpPr/>
            <p:nvPr/>
          </p:nvSpPr>
          <p:spPr>
            <a:xfrm>
              <a:off x="776555" y="3342576"/>
              <a:ext cx="2575343" cy="2183170"/>
            </a:xfrm>
            <a:prstGeom prst="rect">
              <a:avLst/>
            </a:prstGeom>
            <a:noFill/>
            <a:ln w="13550" cap="rnd">
              <a:solidFill>
                <a:srgbClr val="999999">
                  <a:alpha val="100000"/>
                </a:srgbClr>
              </a:solidFill>
              <a:prstDash val="solid"/>
              <a:round/>
            </a:ln>
          </p:spPr>
          <p:txBody>
            <a:bodyPr/>
            <a:lstStyle/>
            <a:p/>
          </p:txBody>
        </p:sp>
        <p:sp>
          <p:nvSpPr>
            <p:cNvPr id="106" name="pl106"/>
            <p:cNvSpPr/>
            <p:nvPr/>
          </p:nvSpPr>
          <p:spPr>
            <a:xfrm>
              <a:off x="3421488" y="2958899"/>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107" name="pl107"/>
            <p:cNvSpPr/>
            <p:nvPr/>
          </p:nvSpPr>
          <p:spPr>
            <a:xfrm>
              <a:off x="3421488" y="2470057"/>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108" name="pl108"/>
            <p:cNvSpPr/>
            <p:nvPr/>
          </p:nvSpPr>
          <p:spPr>
            <a:xfrm>
              <a:off x="3421488" y="1981214"/>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109" name="pl109"/>
            <p:cNvSpPr/>
            <p:nvPr/>
          </p:nvSpPr>
          <p:spPr>
            <a:xfrm>
              <a:off x="3421488" y="1492372"/>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110" name="pl110"/>
            <p:cNvSpPr/>
            <p:nvPr/>
          </p:nvSpPr>
          <p:spPr>
            <a:xfrm>
              <a:off x="3421488" y="1003529"/>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111" name="pl111"/>
            <p:cNvSpPr/>
            <p:nvPr/>
          </p:nvSpPr>
          <p:spPr>
            <a:xfrm>
              <a:off x="3591491"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2" name="pl112"/>
            <p:cNvSpPr/>
            <p:nvPr/>
          </p:nvSpPr>
          <p:spPr>
            <a:xfrm>
              <a:off x="3826790"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3" name="pl113"/>
            <p:cNvSpPr/>
            <p:nvPr/>
          </p:nvSpPr>
          <p:spPr>
            <a:xfrm>
              <a:off x="4062088"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4" name="pl114"/>
            <p:cNvSpPr/>
            <p:nvPr/>
          </p:nvSpPr>
          <p:spPr>
            <a:xfrm>
              <a:off x="4297387"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5" name="pl115"/>
            <p:cNvSpPr/>
            <p:nvPr/>
          </p:nvSpPr>
          <p:spPr>
            <a:xfrm>
              <a:off x="4532686"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6" name="pl116"/>
            <p:cNvSpPr/>
            <p:nvPr/>
          </p:nvSpPr>
          <p:spPr>
            <a:xfrm>
              <a:off x="4767984"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7" name="pl117"/>
            <p:cNvSpPr/>
            <p:nvPr/>
          </p:nvSpPr>
          <p:spPr>
            <a:xfrm>
              <a:off x="5003283"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8" name="pl118"/>
            <p:cNvSpPr/>
            <p:nvPr/>
          </p:nvSpPr>
          <p:spPr>
            <a:xfrm>
              <a:off x="5238581"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9" name="pl119"/>
            <p:cNvSpPr/>
            <p:nvPr/>
          </p:nvSpPr>
          <p:spPr>
            <a:xfrm>
              <a:off x="5473880"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20" name="pl120"/>
            <p:cNvSpPr/>
            <p:nvPr/>
          </p:nvSpPr>
          <p:spPr>
            <a:xfrm>
              <a:off x="5709179"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21" name="rc121"/>
            <p:cNvSpPr/>
            <p:nvPr/>
          </p:nvSpPr>
          <p:spPr>
            <a:xfrm>
              <a:off x="5303289" y="2215859"/>
              <a:ext cx="105884" cy="743040"/>
            </a:xfrm>
            <a:prstGeom prst="rect">
              <a:avLst/>
            </a:prstGeom>
            <a:solidFill>
              <a:srgbClr val="2C7FB8">
                <a:alpha val="100000"/>
              </a:srgbClr>
            </a:solidFill>
          </p:spPr>
          <p:txBody>
            <a:bodyPr/>
            <a:lstStyle/>
            <a:p/>
          </p:txBody>
        </p:sp>
        <p:sp>
          <p:nvSpPr>
            <p:cNvPr id="122" name="rc122"/>
            <p:cNvSpPr/>
            <p:nvPr/>
          </p:nvSpPr>
          <p:spPr>
            <a:xfrm>
              <a:off x="5420938" y="2118090"/>
              <a:ext cx="105884" cy="840809"/>
            </a:xfrm>
            <a:prstGeom prst="rect">
              <a:avLst/>
            </a:prstGeom>
            <a:solidFill>
              <a:srgbClr val="2C7FB8">
                <a:alpha val="100000"/>
              </a:srgbClr>
            </a:solidFill>
          </p:spPr>
          <p:txBody>
            <a:bodyPr/>
            <a:lstStyle/>
            <a:p/>
          </p:txBody>
        </p:sp>
        <p:sp>
          <p:nvSpPr>
            <p:cNvPr id="123" name="rc123"/>
            <p:cNvSpPr/>
            <p:nvPr/>
          </p:nvSpPr>
          <p:spPr>
            <a:xfrm>
              <a:off x="5538587" y="2059429"/>
              <a:ext cx="105884" cy="899470"/>
            </a:xfrm>
            <a:prstGeom prst="rect">
              <a:avLst/>
            </a:prstGeom>
            <a:solidFill>
              <a:srgbClr val="2C7FB8">
                <a:alpha val="100000"/>
              </a:srgbClr>
            </a:solidFill>
          </p:spPr>
          <p:txBody>
            <a:bodyPr/>
            <a:lstStyle/>
            <a:p/>
          </p:txBody>
        </p:sp>
        <p:sp>
          <p:nvSpPr>
            <p:cNvPr id="124" name="rc124"/>
            <p:cNvSpPr/>
            <p:nvPr/>
          </p:nvSpPr>
          <p:spPr>
            <a:xfrm>
              <a:off x="5656236" y="2020322"/>
              <a:ext cx="105884" cy="938577"/>
            </a:xfrm>
            <a:prstGeom prst="rect">
              <a:avLst/>
            </a:prstGeom>
            <a:solidFill>
              <a:srgbClr val="2C7FB8">
                <a:alpha val="100000"/>
              </a:srgbClr>
            </a:solidFill>
          </p:spPr>
          <p:txBody>
            <a:bodyPr/>
            <a:lstStyle/>
            <a:p/>
          </p:txBody>
        </p:sp>
        <p:sp>
          <p:nvSpPr>
            <p:cNvPr id="125" name="rc125"/>
            <p:cNvSpPr/>
            <p:nvPr/>
          </p:nvSpPr>
          <p:spPr>
            <a:xfrm>
              <a:off x="5773886" y="2020322"/>
              <a:ext cx="105884" cy="938577"/>
            </a:xfrm>
            <a:prstGeom prst="rect">
              <a:avLst/>
            </a:prstGeom>
            <a:solidFill>
              <a:srgbClr val="2C7FB8">
                <a:alpha val="100000"/>
              </a:srgbClr>
            </a:solidFill>
          </p:spPr>
          <p:txBody>
            <a:bodyPr/>
            <a:lstStyle/>
            <a:p/>
          </p:txBody>
        </p:sp>
        <p:sp>
          <p:nvSpPr>
            <p:cNvPr id="126" name="pl126"/>
            <p:cNvSpPr/>
            <p:nvPr/>
          </p:nvSpPr>
          <p:spPr>
            <a:xfrm>
              <a:off x="3421488" y="1824785"/>
              <a:ext cx="2575343" cy="0"/>
            </a:xfrm>
            <a:custGeom>
              <a:avLst/>
              <a:pathLst>
                <a:path w="2575343" h="0">
                  <a:moveTo>
                    <a:pt x="0" y="0"/>
                  </a:moveTo>
                  <a:lnTo>
                    <a:pt x="2575343" y="0"/>
                  </a:lnTo>
                  <a:lnTo>
                    <a:pt x="2575343" y="0"/>
                  </a:lnTo>
                </a:path>
              </a:pathLst>
            </a:custGeom>
            <a:ln w="16260" cap="flat">
              <a:solidFill>
                <a:srgbClr val="BEBEBE">
                  <a:alpha val="100000"/>
                </a:srgbClr>
              </a:solidFill>
              <a:prstDash val="dash"/>
              <a:round/>
            </a:ln>
          </p:spPr>
          <p:txBody>
            <a:bodyPr/>
            <a:lstStyle/>
            <a:p/>
          </p:txBody>
        </p:sp>
        <p:sp>
          <p:nvSpPr>
            <p:cNvPr id="127" name="pl127"/>
            <p:cNvSpPr/>
            <p:nvPr/>
          </p:nvSpPr>
          <p:spPr>
            <a:xfrm>
              <a:off x="5356231" y="1390041"/>
              <a:ext cx="470597" cy="396940"/>
            </a:xfrm>
            <a:custGeom>
              <a:avLst/>
              <a:pathLst>
                <a:path w="470597" h="396940">
                  <a:moveTo>
                    <a:pt x="0" y="396940"/>
                  </a:moveTo>
                  <a:lnTo>
                    <a:pt x="117649" y="264626"/>
                  </a:lnTo>
                  <a:lnTo>
                    <a:pt x="235298" y="113411"/>
                  </a:lnTo>
                  <a:lnTo>
                    <a:pt x="352947" y="18901"/>
                  </a:lnTo>
                  <a:lnTo>
                    <a:pt x="470597" y="0"/>
                  </a:lnTo>
                </a:path>
              </a:pathLst>
            </a:custGeom>
            <a:ln w="27101" cap="flat">
              <a:solidFill>
                <a:srgbClr val="000000">
                  <a:alpha val="80000"/>
                </a:srgbClr>
              </a:solidFill>
              <a:prstDash val="solid"/>
              <a:round/>
            </a:ln>
          </p:spPr>
          <p:txBody>
            <a:bodyPr/>
            <a:lstStyle/>
            <a:p/>
          </p:txBody>
        </p:sp>
        <p:sp>
          <p:nvSpPr>
            <p:cNvPr id="128" name="tx128"/>
            <p:cNvSpPr/>
            <p:nvPr/>
          </p:nvSpPr>
          <p:spPr>
            <a:xfrm>
              <a:off x="3591491" y="1734278"/>
              <a:ext cx="218267" cy="64648"/>
            </a:xfrm>
            <a:prstGeom prst="rect">
              <a:avLst/>
            </a:prstGeom>
            <a:noFill/>
          </p:spPr>
          <p:txBody>
            <a:bodyPr lIns="0" rIns="0" tIns="0" bIns="0" anchorCtr="1" anchor="ctr" wrap="none"/>
            <a:lstStyle/>
            <a:p>
              <a:pPr algn="l" marL="0" marR="0" indent="0">
                <a:spcBef>
                  <a:spcPts val="0"/>
                </a:spcBef>
                <a:spcAft>
                  <a:spcPts val="0"/>
                </a:spcAft>
              </a:pPr>
              <a:r>
                <a:rPr sz="711" i="0" b="0">
                  <a:solidFill>
                    <a:srgbClr val="000000">
                      <a:alpha val="100000"/>
                    </a:srgbClr>
                  </a:solidFill>
                  <a:latin typeface="Arial"/>
                  <a:cs typeface="Arial"/>
                </a:rPr>
                <a:t>N=58</a:t>
              </a:r>
            </a:p>
          </p:txBody>
        </p:sp>
        <p:sp>
          <p:nvSpPr>
            <p:cNvPr id="129" name="tx129"/>
            <p:cNvSpPr/>
            <p:nvPr/>
          </p:nvSpPr>
          <p:spPr>
            <a:xfrm rot="-5400000">
              <a:off x="5301230" y="225987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38</a:t>
              </a:r>
            </a:p>
          </p:txBody>
        </p:sp>
        <p:sp>
          <p:nvSpPr>
            <p:cNvPr id="130" name="tx130"/>
            <p:cNvSpPr/>
            <p:nvPr/>
          </p:nvSpPr>
          <p:spPr>
            <a:xfrm rot="-5400000">
              <a:off x="5418879" y="2162110"/>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43</a:t>
              </a:r>
            </a:p>
          </p:txBody>
        </p:sp>
        <p:sp>
          <p:nvSpPr>
            <p:cNvPr id="131" name="tx131"/>
            <p:cNvSpPr/>
            <p:nvPr/>
          </p:nvSpPr>
          <p:spPr>
            <a:xfrm rot="-5400000">
              <a:off x="5536528" y="210344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46</a:t>
              </a:r>
            </a:p>
          </p:txBody>
        </p:sp>
        <p:sp>
          <p:nvSpPr>
            <p:cNvPr id="132" name="tx132"/>
            <p:cNvSpPr/>
            <p:nvPr/>
          </p:nvSpPr>
          <p:spPr>
            <a:xfrm rot="-5400000">
              <a:off x="5654177" y="2064341"/>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48</a:t>
              </a:r>
            </a:p>
          </p:txBody>
        </p:sp>
        <p:sp>
          <p:nvSpPr>
            <p:cNvPr id="133" name="tx133"/>
            <p:cNvSpPr/>
            <p:nvPr/>
          </p:nvSpPr>
          <p:spPr>
            <a:xfrm rot="-5400000">
              <a:off x="5771827" y="2064341"/>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48</a:t>
              </a:r>
            </a:p>
          </p:txBody>
        </p:sp>
        <p:sp>
          <p:nvSpPr>
            <p:cNvPr id="134" name="tx134"/>
            <p:cNvSpPr/>
            <p:nvPr/>
          </p:nvSpPr>
          <p:spPr>
            <a:xfrm>
              <a:off x="5805138" y="1273592"/>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135" name="rc135"/>
            <p:cNvSpPr/>
            <p:nvPr/>
          </p:nvSpPr>
          <p:spPr>
            <a:xfrm>
              <a:off x="3421488" y="874964"/>
              <a:ext cx="2575343" cy="2183170"/>
            </a:xfrm>
            <a:prstGeom prst="rect">
              <a:avLst/>
            </a:prstGeom>
            <a:noFill/>
            <a:ln w="13550" cap="rnd">
              <a:solidFill>
                <a:srgbClr val="999999">
                  <a:alpha val="100000"/>
                </a:srgbClr>
              </a:solidFill>
              <a:prstDash val="solid"/>
              <a:round/>
            </a:ln>
          </p:spPr>
          <p:txBody>
            <a:bodyPr/>
            <a:lstStyle/>
            <a:p/>
          </p:txBody>
        </p:sp>
        <p:sp>
          <p:nvSpPr>
            <p:cNvPr id="136" name="pl136"/>
            <p:cNvSpPr/>
            <p:nvPr/>
          </p:nvSpPr>
          <p:spPr>
            <a:xfrm>
              <a:off x="3421488" y="5426512"/>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137" name="pl137"/>
            <p:cNvSpPr/>
            <p:nvPr/>
          </p:nvSpPr>
          <p:spPr>
            <a:xfrm>
              <a:off x="3421488" y="4937669"/>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138" name="pl138"/>
            <p:cNvSpPr/>
            <p:nvPr/>
          </p:nvSpPr>
          <p:spPr>
            <a:xfrm>
              <a:off x="3421488" y="4448827"/>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139" name="pl139"/>
            <p:cNvSpPr/>
            <p:nvPr/>
          </p:nvSpPr>
          <p:spPr>
            <a:xfrm>
              <a:off x="3421488" y="3959984"/>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140" name="pl140"/>
            <p:cNvSpPr/>
            <p:nvPr/>
          </p:nvSpPr>
          <p:spPr>
            <a:xfrm>
              <a:off x="3421488" y="3471142"/>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141" name="pl141"/>
            <p:cNvSpPr/>
            <p:nvPr/>
          </p:nvSpPr>
          <p:spPr>
            <a:xfrm>
              <a:off x="3591491"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2" name="pl142"/>
            <p:cNvSpPr/>
            <p:nvPr/>
          </p:nvSpPr>
          <p:spPr>
            <a:xfrm>
              <a:off x="3826790"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3" name="pl143"/>
            <p:cNvSpPr/>
            <p:nvPr/>
          </p:nvSpPr>
          <p:spPr>
            <a:xfrm>
              <a:off x="4062088"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4" name="pl144"/>
            <p:cNvSpPr/>
            <p:nvPr/>
          </p:nvSpPr>
          <p:spPr>
            <a:xfrm>
              <a:off x="4297387"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5" name="pl145"/>
            <p:cNvSpPr/>
            <p:nvPr/>
          </p:nvSpPr>
          <p:spPr>
            <a:xfrm>
              <a:off x="4532686"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6" name="pl146"/>
            <p:cNvSpPr/>
            <p:nvPr/>
          </p:nvSpPr>
          <p:spPr>
            <a:xfrm>
              <a:off x="4767984"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7" name="pl147"/>
            <p:cNvSpPr/>
            <p:nvPr/>
          </p:nvSpPr>
          <p:spPr>
            <a:xfrm>
              <a:off x="5003283"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8" name="pl148"/>
            <p:cNvSpPr/>
            <p:nvPr/>
          </p:nvSpPr>
          <p:spPr>
            <a:xfrm>
              <a:off x="5238581"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9" name="pl149"/>
            <p:cNvSpPr/>
            <p:nvPr/>
          </p:nvSpPr>
          <p:spPr>
            <a:xfrm>
              <a:off x="5473880"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50" name="pl150"/>
            <p:cNvSpPr/>
            <p:nvPr/>
          </p:nvSpPr>
          <p:spPr>
            <a:xfrm>
              <a:off x="5709179"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51" name="rc151"/>
            <p:cNvSpPr/>
            <p:nvPr/>
          </p:nvSpPr>
          <p:spPr>
            <a:xfrm>
              <a:off x="3538549" y="5387404"/>
              <a:ext cx="105884" cy="39107"/>
            </a:xfrm>
            <a:prstGeom prst="rect">
              <a:avLst/>
            </a:prstGeom>
            <a:solidFill>
              <a:srgbClr val="2C7FB8">
                <a:alpha val="100000"/>
              </a:srgbClr>
            </a:solidFill>
          </p:spPr>
          <p:txBody>
            <a:bodyPr/>
            <a:lstStyle/>
            <a:p/>
          </p:txBody>
        </p:sp>
        <p:sp>
          <p:nvSpPr>
            <p:cNvPr id="152" name="rc152"/>
            <p:cNvSpPr/>
            <p:nvPr/>
          </p:nvSpPr>
          <p:spPr>
            <a:xfrm>
              <a:off x="3656198" y="5387404"/>
              <a:ext cx="105884" cy="39107"/>
            </a:xfrm>
            <a:prstGeom prst="rect">
              <a:avLst/>
            </a:prstGeom>
            <a:solidFill>
              <a:srgbClr val="2C7FB8">
                <a:alpha val="100000"/>
              </a:srgbClr>
            </a:solidFill>
          </p:spPr>
          <p:txBody>
            <a:bodyPr/>
            <a:lstStyle/>
            <a:p/>
          </p:txBody>
        </p:sp>
        <p:sp>
          <p:nvSpPr>
            <p:cNvPr id="153" name="rc153"/>
            <p:cNvSpPr/>
            <p:nvPr/>
          </p:nvSpPr>
          <p:spPr>
            <a:xfrm>
              <a:off x="3773847" y="5328743"/>
              <a:ext cx="105884" cy="97768"/>
            </a:xfrm>
            <a:prstGeom prst="rect">
              <a:avLst/>
            </a:prstGeom>
            <a:solidFill>
              <a:srgbClr val="2C7FB8">
                <a:alpha val="100000"/>
              </a:srgbClr>
            </a:solidFill>
          </p:spPr>
          <p:txBody>
            <a:bodyPr/>
            <a:lstStyle/>
            <a:p/>
          </p:txBody>
        </p:sp>
        <p:sp>
          <p:nvSpPr>
            <p:cNvPr id="154" name="rc154"/>
            <p:cNvSpPr/>
            <p:nvPr/>
          </p:nvSpPr>
          <p:spPr>
            <a:xfrm>
              <a:off x="3891497" y="5270082"/>
              <a:ext cx="105884" cy="156429"/>
            </a:xfrm>
            <a:prstGeom prst="rect">
              <a:avLst/>
            </a:prstGeom>
            <a:solidFill>
              <a:srgbClr val="2C7FB8">
                <a:alpha val="100000"/>
              </a:srgbClr>
            </a:solidFill>
          </p:spPr>
          <p:txBody>
            <a:bodyPr/>
            <a:lstStyle/>
            <a:p/>
          </p:txBody>
        </p:sp>
        <p:sp>
          <p:nvSpPr>
            <p:cNvPr id="155" name="rc155"/>
            <p:cNvSpPr/>
            <p:nvPr/>
          </p:nvSpPr>
          <p:spPr>
            <a:xfrm>
              <a:off x="4009146" y="5211421"/>
              <a:ext cx="105884" cy="215090"/>
            </a:xfrm>
            <a:prstGeom prst="rect">
              <a:avLst/>
            </a:prstGeom>
            <a:solidFill>
              <a:srgbClr val="2C7FB8">
                <a:alpha val="100000"/>
              </a:srgbClr>
            </a:solidFill>
          </p:spPr>
          <p:txBody>
            <a:bodyPr/>
            <a:lstStyle/>
            <a:p/>
          </p:txBody>
        </p:sp>
        <p:sp>
          <p:nvSpPr>
            <p:cNvPr id="156" name="rc156"/>
            <p:cNvSpPr/>
            <p:nvPr/>
          </p:nvSpPr>
          <p:spPr>
            <a:xfrm>
              <a:off x="4126795" y="5211421"/>
              <a:ext cx="105884" cy="215090"/>
            </a:xfrm>
            <a:prstGeom prst="rect">
              <a:avLst/>
            </a:prstGeom>
            <a:solidFill>
              <a:srgbClr val="2C7FB8">
                <a:alpha val="100000"/>
              </a:srgbClr>
            </a:solidFill>
          </p:spPr>
          <p:txBody>
            <a:bodyPr/>
            <a:lstStyle/>
            <a:p/>
          </p:txBody>
        </p:sp>
        <p:sp>
          <p:nvSpPr>
            <p:cNvPr id="157" name="rc157"/>
            <p:cNvSpPr/>
            <p:nvPr/>
          </p:nvSpPr>
          <p:spPr>
            <a:xfrm>
              <a:off x="4244445" y="5113653"/>
              <a:ext cx="105884" cy="312859"/>
            </a:xfrm>
            <a:prstGeom prst="rect">
              <a:avLst/>
            </a:prstGeom>
            <a:solidFill>
              <a:srgbClr val="2C7FB8">
                <a:alpha val="100000"/>
              </a:srgbClr>
            </a:solidFill>
          </p:spPr>
          <p:txBody>
            <a:bodyPr/>
            <a:lstStyle/>
            <a:p/>
          </p:txBody>
        </p:sp>
        <p:sp>
          <p:nvSpPr>
            <p:cNvPr id="158" name="rc158"/>
            <p:cNvSpPr/>
            <p:nvPr/>
          </p:nvSpPr>
          <p:spPr>
            <a:xfrm>
              <a:off x="4362094" y="5054991"/>
              <a:ext cx="105884" cy="371520"/>
            </a:xfrm>
            <a:prstGeom prst="rect">
              <a:avLst/>
            </a:prstGeom>
            <a:solidFill>
              <a:srgbClr val="2C7FB8">
                <a:alpha val="100000"/>
              </a:srgbClr>
            </a:solidFill>
          </p:spPr>
          <p:txBody>
            <a:bodyPr/>
            <a:lstStyle/>
            <a:p/>
          </p:txBody>
        </p:sp>
        <p:sp>
          <p:nvSpPr>
            <p:cNvPr id="159" name="rc159"/>
            <p:cNvSpPr/>
            <p:nvPr/>
          </p:nvSpPr>
          <p:spPr>
            <a:xfrm>
              <a:off x="4479743" y="5035438"/>
              <a:ext cx="105884" cy="391074"/>
            </a:xfrm>
            <a:prstGeom prst="rect">
              <a:avLst/>
            </a:prstGeom>
            <a:solidFill>
              <a:srgbClr val="2C7FB8">
                <a:alpha val="100000"/>
              </a:srgbClr>
            </a:solidFill>
          </p:spPr>
          <p:txBody>
            <a:bodyPr/>
            <a:lstStyle/>
            <a:p/>
          </p:txBody>
        </p:sp>
        <p:sp>
          <p:nvSpPr>
            <p:cNvPr id="160" name="rc160"/>
            <p:cNvSpPr/>
            <p:nvPr/>
          </p:nvSpPr>
          <p:spPr>
            <a:xfrm>
              <a:off x="4597393" y="4976777"/>
              <a:ext cx="105884" cy="449735"/>
            </a:xfrm>
            <a:prstGeom prst="rect">
              <a:avLst/>
            </a:prstGeom>
            <a:solidFill>
              <a:srgbClr val="2C7FB8">
                <a:alpha val="100000"/>
              </a:srgbClr>
            </a:solidFill>
          </p:spPr>
          <p:txBody>
            <a:bodyPr/>
            <a:lstStyle/>
            <a:p/>
          </p:txBody>
        </p:sp>
        <p:sp>
          <p:nvSpPr>
            <p:cNvPr id="161" name="rc161"/>
            <p:cNvSpPr/>
            <p:nvPr/>
          </p:nvSpPr>
          <p:spPr>
            <a:xfrm>
              <a:off x="4715042" y="4996330"/>
              <a:ext cx="105884" cy="430181"/>
            </a:xfrm>
            <a:prstGeom prst="rect">
              <a:avLst/>
            </a:prstGeom>
            <a:solidFill>
              <a:srgbClr val="2C7FB8">
                <a:alpha val="100000"/>
              </a:srgbClr>
            </a:solidFill>
          </p:spPr>
          <p:txBody>
            <a:bodyPr/>
            <a:lstStyle/>
            <a:p/>
          </p:txBody>
        </p:sp>
        <p:sp>
          <p:nvSpPr>
            <p:cNvPr id="162" name="rc162"/>
            <p:cNvSpPr/>
            <p:nvPr/>
          </p:nvSpPr>
          <p:spPr>
            <a:xfrm>
              <a:off x="4832691" y="4996330"/>
              <a:ext cx="105884" cy="430181"/>
            </a:xfrm>
            <a:prstGeom prst="rect">
              <a:avLst/>
            </a:prstGeom>
            <a:solidFill>
              <a:srgbClr val="2C7FB8">
                <a:alpha val="100000"/>
              </a:srgbClr>
            </a:solidFill>
          </p:spPr>
          <p:txBody>
            <a:bodyPr/>
            <a:lstStyle/>
            <a:p/>
          </p:txBody>
        </p:sp>
        <p:sp>
          <p:nvSpPr>
            <p:cNvPr id="163" name="rc163"/>
            <p:cNvSpPr/>
            <p:nvPr/>
          </p:nvSpPr>
          <p:spPr>
            <a:xfrm>
              <a:off x="4950341" y="4996330"/>
              <a:ext cx="105884" cy="430181"/>
            </a:xfrm>
            <a:prstGeom prst="rect">
              <a:avLst/>
            </a:prstGeom>
            <a:solidFill>
              <a:srgbClr val="2C7FB8">
                <a:alpha val="100000"/>
              </a:srgbClr>
            </a:solidFill>
          </p:spPr>
          <p:txBody>
            <a:bodyPr/>
            <a:lstStyle/>
            <a:p/>
          </p:txBody>
        </p:sp>
        <p:sp>
          <p:nvSpPr>
            <p:cNvPr id="164" name="rc164"/>
            <p:cNvSpPr/>
            <p:nvPr/>
          </p:nvSpPr>
          <p:spPr>
            <a:xfrm>
              <a:off x="5067990" y="4976777"/>
              <a:ext cx="105884" cy="449735"/>
            </a:xfrm>
            <a:prstGeom prst="rect">
              <a:avLst/>
            </a:prstGeom>
            <a:solidFill>
              <a:srgbClr val="2C7FB8">
                <a:alpha val="100000"/>
              </a:srgbClr>
            </a:solidFill>
          </p:spPr>
          <p:txBody>
            <a:bodyPr/>
            <a:lstStyle/>
            <a:p/>
          </p:txBody>
        </p:sp>
        <p:sp>
          <p:nvSpPr>
            <p:cNvPr id="165" name="rc165"/>
            <p:cNvSpPr/>
            <p:nvPr/>
          </p:nvSpPr>
          <p:spPr>
            <a:xfrm>
              <a:off x="5185639" y="4937669"/>
              <a:ext cx="105884" cy="488842"/>
            </a:xfrm>
            <a:prstGeom prst="rect">
              <a:avLst/>
            </a:prstGeom>
            <a:solidFill>
              <a:srgbClr val="2C7FB8">
                <a:alpha val="100000"/>
              </a:srgbClr>
            </a:solidFill>
          </p:spPr>
          <p:txBody>
            <a:bodyPr/>
            <a:lstStyle/>
            <a:p/>
          </p:txBody>
        </p:sp>
        <p:sp>
          <p:nvSpPr>
            <p:cNvPr id="166" name="rc166"/>
            <p:cNvSpPr/>
            <p:nvPr/>
          </p:nvSpPr>
          <p:spPr>
            <a:xfrm>
              <a:off x="5303289" y="4879008"/>
              <a:ext cx="105884" cy="547503"/>
            </a:xfrm>
            <a:prstGeom prst="rect">
              <a:avLst/>
            </a:prstGeom>
            <a:solidFill>
              <a:srgbClr val="2C7FB8">
                <a:alpha val="100000"/>
              </a:srgbClr>
            </a:solidFill>
          </p:spPr>
          <p:txBody>
            <a:bodyPr/>
            <a:lstStyle/>
            <a:p/>
          </p:txBody>
        </p:sp>
        <p:sp>
          <p:nvSpPr>
            <p:cNvPr id="167" name="rc167"/>
            <p:cNvSpPr/>
            <p:nvPr/>
          </p:nvSpPr>
          <p:spPr>
            <a:xfrm>
              <a:off x="5420938" y="4879008"/>
              <a:ext cx="105884" cy="547503"/>
            </a:xfrm>
            <a:prstGeom prst="rect">
              <a:avLst/>
            </a:prstGeom>
            <a:solidFill>
              <a:srgbClr val="2C7FB8">
                <a:alpha val="100000"/>
              </a:srgbClr>
            </a:solidFill>
          </p:spPr>
          <p:txBody>
            <a:bodyPr/>
            <a:lstStyle/>
            <a:p/>
          </p:txBody>
        </p:sp>
        <p:sp>
          <p:nvSpPr>
            <p:cNvPr id="168" name="rc168"/>
            <p:cNvSpPr/>
            <p:nvPr/>
          </p:nvSpPr>
          <p:spPr>
            <a:xfrm>
              <a:off x="5538587" y="4839901"/>
              <a:ext cx="105884" cy="586611"/>
            </a:xfrm>
            <a:prstGeom prst="rect">
              <a:avLst/>
            </a:prstGeom>
            <a:solidFill>
              <a:srgbClr val="2C7FB8">
                <a:alpha val="100000"/>
              </a:srgbClr>
            </a:solidFill>
          </p:spPr>
          <p:txBody>
            <a:bodyPr/>
            <a:lstStyle/>
            <a:p/>
          </p:txBody>
        </p:sp>
        <p:sp>
          <p:nvSpPr>
            <p:cNvPr id="169" name="rc169"/>
            <p:cNvSpPr/>
            <p:nvPr/>
          </p:nvSpPr>
          <p:spPr>
            <a:xfrm>
              <a:off x="5656236" y="4820347"/>
              <a:ext cx="105884" cy="606164"/>
            </a:xfrm>
            <a:prstGeom prst="rect">
              <a:avLst/>
            </a:prstGeom>
            <a:solidFill>
              <a:srgbClr val="2C7FB8">
                <a:alpha val="100000"/>
              </a:srgbClr>
            </a:solidFill>
          </p:spPr>
          <p:txBody>
            <a:bodyPr/>
            <a:lstStyle/>
            <a:p/>
          </p:txBody>
        </p:sp>
        <p:sp>
          <p:nvSpPr>
            <p:cNvPr id="170" name="rc170"/>
            <p:cNvSpPr/>
            <p:nvPr/>
          </p:nvSpPr>
          <p:spPr>
            <a:xfrm>
              <a:off x="5773886" y="4781240"/>
              <a:ext cx="105884" cy="645272"/>
            </a:xfrm>
            <a:prstGeom prst="rect">
              <a:avLst/>
            </a:prstGeom>
            <a:solidFill>
              <a:srgbClr val="2C7FB8">
                <a:alpha val="100000"/>
              </a:srgbClr>
            </a:solidFill>
          </p:spPr>
          <p:txBody>
            <a:bodyPr/>
            <a:lstStyle/>
            <a:p/>
          </p:txBody>
        </p:sp>
        <p:sp>
          <p:nvSpPr>
            <p:cNvPr id="171" name="pl171"/>
            <p:cNvSpPr/>
            <p:nvPr/>
          </p:nvSpPr>
          <p:spPr>
            <a:xfrm>
              <a:off x="3421488" y="4292397"/>
              <a:ext cx="2575343" cy="0"/>
            </a:xfrm>
            <a:custGeom>
              <a:avLst/>
              <a:pathLst>
                <a:path w="2575343" h="0">
                  <a:moveTo>
                    <a:pt x="0" y="0"/>
                  </a:moveTo>
                  <a:lnTo>
                    <a:pt x="2575343" y="0"/>
                  </a:lnTo>
                  <a:lnTo>
                    <a:pt x="2575343" y="0"/>
                  </a:lnTo>
                </a:path>
              </a:pathLst>
            </a:custGeom>
            <a:ln w="16260" cap="flat">
              <a:solidFill>
                <a:srgbClr val="BEBEBE">
                  <a:alpha val="100000"/>
                </a:srgbClr>
              </a:solidFill>
              <a:prstDash val="dash"/>
              <a:round/>
            </a:ln>
          </p:spPr>
          <p:txBody>
            <a:bodyPr/>
            <a:lstStyle/>
            <a:p/>
          </p:txBody>
        </p:sp>
        <p:sp>
          <p:nvSpPr>
            <p:cNvPr id="172" name="pl172"/>
            <p:cNvSpPr/>
            <p:nvPr/>
          </p:nvSpPr>
          <p:spPr>
            <a:xfrm>
              <a:off x="3591491" y="4689337"/>
              <a:ext cx="2235336" cy="680468"/>
            </a:xfrm>
            <a:custGeom>
              <a:avLst/>
              <a:pathLst>
                <a:path w="2235336" h="680468">
                  <a:moveTo>
                    <a:pt x="0" y="680468"/>
                  </a:moveTo>
                  <a:lnTo>
                    <a:pt x="117649" y="623763"/>
                  </a:lnTo>
                  <a:lnTo>
                    <a:pt x="235298" y="529253"/>
                  </a:lnTo>
                  <a:lnTo>
                    <a:pt x="352947" y="491449"/>
                  </a:lnTo>
                  <a:lnTo>
                    <a:pt x="470597" y="453645"/>
                  </a:lnTo>
                  <a:lnTo>
                    <a:pt x="588246" y="434743"/>
                  </a:lnTo>
                  <a:lnTo>
                    <a:pt x="705895" y="415842"/>
                  </a:lnTo>
                  <a:lnTo>
                    <a:pt x="823545" y="359136"/>
                  </a:lnTo>
                  <a:lnTo>
                    <a:pt x="941194" y="396940"/>
                  </a:lnTo>
                  <a:lnTo>
                    <a:pt x="1058843" y="359136"/>
                  </a:lnTo>
                  <a:lnTo>
                    <a:pt x="1176493" y="378038"/>
                  </a:lnTo>
                  <a:lnTo>
                    <a:pt x="1294142" y="378038"/>
                  </a:lnTo>
                  <a:lnTo>
                    <a:pt x="1411791" y="340234"/>
                  </a:lnTo>
                  <a:lnTo>
                    <a:pt x="1529441" y="359136"/>
                  </a:lnTo>
                  <a:lnTo>
                    <a:pt x="1647090" y="321332"/>
                  </a:lnTo>
                  <a:lnTo>
                    <a:pt x="1764739" y="283528"/>
                  </a:lnTo>
                  <a:lnTo>
                    <a:pt x="1882388" y="245724"/>
                  </a:lnTo>
                  <a:lnTo>
                    <a:pt x="2000038" y="207921"/>
                  </a:lnTo>
                  <a:lnTo>
                    <a:pt x="2117687" y="18901"/>
                  </a:lnTo>
                  <a:lnTo>
                    <a:pt x="2235336" y="0"/>
                  </a:lnTo>
                </a:path>
              </a:pathLst>
            </a:custGeom>
            <a:ln w="27101" cap="flat">
              <a:solidFill>
                <a:srgbClr val="000000">
                  <a:alpha val="80000"/>
                </a:srgbClr>
              </a:solidFill>
              <a:prstDash val="solid"/>
              <a:round/>
            </a:ln>
          </p:spPr>
          <p:txBody>
            <a:bodyPr/>
            <a:lstStyle/>
            <a:p/>
          </p:txBody>
        </p:sp>
        <p:sp>
          <p:nvSpPr>
            <p:cNvPr id="173" name="tx173"/>
            <p:cNvSpPr/>
            <p:nvPr/>
          </p:nvSpPr>
          <p:spPr>
            <a:xfrm>
              <a:off x="3591491" y="4201890"/>
              <a:ext cx="218267" cy="64648"/>
            </a:xfrm>
            <a:prstGeom prst="rect">
              <a:avLst/>
            </a:prstGeom>
            <a:noFill/>
          </p:spPr>
          <p:txBody>
            <a:bodyPr lIns="0" rIns="0" tIns="0" bIns="0" anchorCtr="1" anchor="ctr" wrap="none"/>
            <a:lstStyle/>
            <a:p>
              <a:pPr algn="l" marL="0" marR="0" indent="0">
                <a:spcBef>
                  <a:spcPts val="0"/>
                </a:spcBef>
                <a:spcAft>
                  <a:spcPts val="0"/>
                </a:spcAft>
              </a:pPr>
              <a:r>
                <a:rPr sz="711" i="0" b="0">
                  <a:solidFill>
                    <a:srgbClr val="000000">
                      <a:alpha val="100000"/>
                    </a:srgbClr>
                  </a:solidFill>
                  <a:latin typeface="Arial"/>
                  <a:cs typeface="Arial"/>
                </a:rPr>
                <a:t>N=58</a:t>
              </a:r>
            </a:p>
          </p:txBody>
        </p:sp>
        <p:sp>
          <p:nvSpPr>
            <p:cNvPr id="174" name="tx174"/>
            <p:cNvSpPr/>
            <p:nvPr/>
          </p:nvSpPr>
          <p:spPr>
            <a:xfrm rot="-5400000">
              <a:off x="4242386" y="5157672"/>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16</a:t>
              </a:r>
            </a:p>
          </p:txBody>
        </p:sp>
        <p:sp>
          <p:nvSpPr>
            <p:cNvPr id="175" name="tx175"/>
            <p:cNvSpPr/>
            <p:nvPr/>
          </p:nvSpPr>
          <p:spPr>
            <a:xfrm rot="-5400000">
              <a:off x="4360035" y="5099011"/>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19</a:t>
              </a:r>
            </a:p>
          </p:txBody>
        </p:sp>
        <p:sp>
          <p:nvSpPr>
            <p:cNvPr id="176" name="tx176"/>
            <p:cNvSpPr/>
            <p:nvPr/>
          </p:nvSpPr>
          <p:spPr>
            <a:xfrm rot="-5400000">
              <a:off x="4477684" y="507945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20</a:t>
              </a:r>
            </a:p>
          </p:txBody>
        </p:sp>
        <p:sp>
          <p:nvSpPr>
            <p:cNvPr id="177" name="tx177"/>
            <p:cNvSpPr/>
            <p:nvPr/>
          </p:nvSpPr>
          <p:spPr>
            <a:xfrm rot="-5400000">
              <a:off x="4595334" y="502079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23</a:t>
              </a:r>
            </a:p>
          </p:txBody>
        </p:sp>
        <p:sp>
          <p:nvSpPr>
            <p:cNvPr id="178" name="tx178"/>
            <p:cNvSpPr/>
            <p:nvPr/>
          </p:nvSpPr>
          <p:spPr>
            <a:xfrm rot="-5400000">
              <a:off x="4712983" y="5040350"/>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22</a:t>
              </a:r>
            </a:p>
          </p:txBody>
        </p:sp>
        <p:sp>
          <p:nvSpPr>
            <p:cNvPr id="179" name="tx179"/>
            <p:cNvSpPr/>
            <p:nvPr/>
          </p:nvSpPr>
          <p:spPr>
            <a:xfrm rot="-5400000">
              <a:off x="4830632" y="5040350"/>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22</a:t>
              </a:r>
            </a:p>
          </p:txBody>
        </p:sp>
        <p:sp>
          <p:nvSpPr>
            <p:cNvPr id="180" name="tx180"/>
            <p:cNvSpPr/>
            <p:nvPr/>
          </p:nvSpPr>
          <p:spPr>
            <a:xfrm rot="-5400000">
              <a:off x="4948282" y="5040350"/>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22</a:t>
              </a:r>
            </a:p>
          </p:txBody>
        </p:sp>
        <p:sp>
          <p:nvSpPr>
            <p:cNvPr id="181" name="tx181"/>
            <p:cNvSpPr/>
            <p:nvPr/>
          </p:nvSpPr>
          <p:spPr>
            <a:xfrm rot="-5400000">
              <a:off x="5065931" y="502079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23</a:t>
              </a:r>
            </a:p>
          </p:txBody>
        </p:sp>
        <p:sp>
          <p:nvSpPr>
            <p:cNvPr id="182" name="tx182"/>
            <p:cNvSpPr/>
            <p:nvPr/>
          </p:nvSpPr>
          <p:spPr>
            <a:xfrm rot="-5400000">
              <a:off x="5183580" y="498168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25</a:t>
              </a:r>
            </a:p>
          </p:txBody>
        </p:sp>
        <p:sp>
          <p:nvSpPr>
            <p:cNvPr id="183" name="tx183"/>
            <p:cNvSpPr/>
            <p:nvPr/>
          </p:nvSpPr>
          <p:spPr>
            <a:xfrm rot="-5400000">
              <a:off x="5301230" y="492302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28</a:t>
              </a:r>
            </a:p>
          </p:txBody>
        </p:sp>
        <p:sp>
          <p:nvSpPr>
            <p:cNvPr id="184" name="tx184"/>
            <p:cNvSpPr/>
            <p:nvPr/>
          </p:nvSpPr>
          <p:spPr>
            <a:xfrm rot="-5400000">
              <a:off x="5418879" y="492302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28</a:t>
              </a:r>
            </a:p>
          </p:txBody>
        </p:sp>
        <p:sp>
          <p:nvSpPr>
            <p:cNvPr id="185" name="tx185"/>
            <p:cNvSpPr/>
            <p:nvPr/>
          </p:nvSpPr>
          <p:spPr>
            <a:xfrm rot="-5400000">
              <a:off x="5536528" y="4883920"/>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30</a:t>
              </a:r>
            </a:p>
          </p:txBody>
        </p:sp>
        <p:sp>
          <p:nvSpPr>
            <p:cNvPr id="186" name="tx186"/>
            <p:cNvSpPr/>
            <p:nvPr/>
          </p:nvSpPr>
          <p:spPr>
            <a:xfrm rot="-5400000">
              <a:off x="5654177" y="486436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31</a:t>
              </a:r>
            </a:p>
          </p:txBody>
        </p:sp>
        <p:sp>
          <p:nvSpPr>
            <p:cNvPr id="187" name="tx187"/>
            <p:cNvSpPr/>
            <p:nvPr/>
          </p:nvSpPr>
          <p:spPr>
            <a:xfrm rot="-5400000">
              <a:off x="5771827" y="4825259"/>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188" name="tx188"/>
            <p:cNvSpPr/>
            <p:nvPr/>
          </p:nvSpPr>
          <p:spPr>
            <a:xfrm>
              <a:off x="3568448" y="5298250"/>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2</a:t>
              </a:r>
            </a:p>
          </p:txBody>
        </p:sp>
        <p:sp>
          <p:nvSpPr>
            <p:cNvPr id="189" name="tx189"/>
            <p:cNvSpPr/>
            <p:nvPr/>
          </p:nvSpPr>
          <p:spPr>
            <a:xfrm>
              <a:off x="3686097" y="5298250"/>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2</a:t>
              </a:r>
            </a:p>
          </p:txBody>
        </p:sp>
        <p:sp>
          <p:nvSpPr>
            <p:cNvPr id="190" name="tx190"/>
            <p:cNvSpPr/>
            <p:nvPr/>
          </p:nvSpPr>
          <p:spPr>
            <a:xfrm>
              <a:off x="3803747" y="5239589"/>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5</a:t>
              </a:r>
            </a:p>
          </p:txBody>
        </p:sp>
        <p:sp>
          <p:nvSpPr>
            <p:cNvPr id="191" name="tx191"/>
            <p:cNvSpPr/>
            <p:nvPr/>
          </p:nvSpPr>
          <p:spPr>
            <a:xfrm>
              <a:off x="3921396" y="5180928"/>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8</a:t>
              </a:r>
            </a:p>
          </p:txBody>
        </p:sp>
        <p:sp>
          <p:nvSpPr>
            <p:cNvPr id="192" name="tx192"/>
            <p:cNvSpPr/>
            <p:nvPr/>
          </p:nvSpPr>
          <p:spPr>
            <a:xfrm>
              <a:off x="4019066" y="5122267"/>
              <a:ext cx="8604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11</a:t>
              </a:r>
            </a:p>
          </p:txBody>
        </p:sp>
        <p:sp>
          <p:nvSpPr>
            <p:cNvPr id="193" name="tx193"/>
            <p:cNvSpPr/>
            <p:nvPr/>
          </p:nvSpPr>
          <p:spPr>
            <a:xfrm>
              <a:off x="4136715" y="5122267"/>
              <a:ext cx="8604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11</a:t>
              </a:r>
            </a:p>
          </p:txBody>
        </p:sp>
        <p:sp>
          <p:nvSpPr>
            <p:cNvPr id="194" name="tx194"/>
            <p:cNvSpPr/>
            <p:nvPr/>
          </p:nvSpPr>
          <p:spPr>
            <a:xfrm>
              <a:off x="5805138" y="4572888"/>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39%</a:t>
              </a:r>
            </a:p>
          </p:txBody>
        </p:sp>
        <p:sp>
          <p:nvSpPr>
            <p:cNvPr id="195" name="rc195"/>
            <p:cNvSpPr/>
            <p:nvPr/>
          </p:nvSpPr>
          <p:spPr>
            <a:xfrm>
              <a:off x="3421488" y="3342576"/>
              <a:ext cx="2575343" cy="2183170"/>
            </a:xfrm>
            <a:prstGeom prst="rect">
              <a:avLst/>
            </a:prstGeom>
            <a:noFill/>
            <a:ln w="13550" cap="rnd">
              <a:solidFill>
                <a:srgbClr val="999999">
                  <a:alpha val="100000"/>
                </a:srgbClr>
              </a:solidFill>
              <a:prstDash val="solid"/>
              <a:round/>
            </a:ln>
          </p:spPr>
          <p:txBody>
            <a:bodyPr/>
            <a:lstStyle/>
            <a:p/>
          </p:txBody>
        </p:sp>
        <p:sp>
          <p:nvSpPr>
            <p:cNvPr id="196" name="pl196"/>
            <p:cNvSpPr/>
            <p:nvPr/>
          </p:nvSpPr>
          <p:spPr>
            <a:xfrm>
              <a:off x="6066420" y="2958899"/>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197" name="pl197"/>
            <p:cNvSpPr/>
            <p:nvPr/>
          </p:nvSpPr>
          <p:spPr>
            <a:xfrm>
              <a:off x="6066420" y="2470057"/>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198" name="pl198"/>
            <p:cNvSpPr/>
            <p:nvPr/>
          </p:nvSpPr>
          <p:spPr>
            <a:xfrm>
              <a:off x="6066420" y="1981214"/>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199" name="pl199"/>
            <p:cNvSpPr/>
            <p:nvPr/>
          </p:nvSpPr>
          <p:spPr>
            <a:xfrm>
              <a:off x="6066420" y="1492372"/>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200" name="pl200"/>
            <p:cNvSpPr/>
            <p:nvPr/>
          </p:nvSpPr>
          <p:spPr>
            <a:xfrm>
              <a:off x="6066420" y="1003529"/>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201" name="pl201"/>
            <p:cNvSpPr/>
            <p:nvPr/>
          </p:nvSpPr>
          <p:spPr>
            <a:xfrm>
              <a:off x="6236424"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2" name="pl202"/>
            <p:cNvSpPr/>
            <p:nvPr/>
          </p:nvSpPr>
          <p:spPr>
            <a:xfrm>
              <a:off x="6471722"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3" name="pl203"/>
            <p:cNvSpPr/>
            <p:nvPr/>
          </p:nvSpPr>
          <p:spPr>
            <a:xfrm>
              <a:off x="6707021"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4" name="pl204"/>
            <p:cNvSpPr/>
            <p:nvPr/>
          </p:nvSpPr>
          <p:spPr>
            <a:xfrm>
              <a:off x="6942319"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5" name="pl205"/>
            <p:cNvSpPr/>
            <p:nvPr/>
          </p:nvSpPr>
          <p:spPr>
            <a:xfrm>
              <a:off x="7177618"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6" name="pl206"/>
            <p:cNvSpPr/>
            <p:nvPr/>
          </p:nvSpPr>
          <p:spPr>
            <a:xfrm>
              <a:off x="7412917"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7" name="pl207"/>
            <p:cNvSpPr/>
            <p:nvPr/>
          </p:nvSpPr>
          <p:spPr>
            <a:xfrm>
              <a:off x="7648215"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8" name="pl208"/>
            <p:cNvSpPr/>
            <p:nvPr/>
          </p:nvSpPr>
          <p:spPr>
            <a:xfrm>
              <a:off x="7883514"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9" name="pl209"/>
            <p:cNvSpPr/>
            <p:nvPr/>
          </p:nvSpPr>
          <p:spPr>
            <a:xfrm>
              <a:off x="8118812"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10" name="pl210"/>
            <p:cNvSpPr/>
            <p:nvPr/>
          </p:nvSpPr>
          <p:spPr>
            <a:xfrm>
              <a:off x="8354111"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11" name="rc211"/>
            <p:cNvSpPr/>
            <p:nvPr/>
          </p:nvSpPr>
          <p:spPr>
            <a:xfrm>
              <a:off x="6418780" y="2939346"/>
              <a:ext cx="105884" cy="19553"/>
            </a:xfrm>
            <a:prstGeom prst="rect">
              <a:avLst/>
            </a:prstGeom>
            <a:solidFill>
              <a:srgbClr val="2C7FB8">
                <a:alpha val="100000"/>
              </a:srgbClr>
            </a:solidFill>
          </p:spPr>
          <p:txBody>
            <a:bodyPr/>
            <a:lstStyle/>
            <a:p/>
          </p:txBody>
        </p:sp>
        <p:sp>
          <p:nvSpPr>
            <p:cNvPr id="212" name="rc212"/>
            <p:cNvSpPr/>
            <p:nvPr/>
          </p:nvSpPr>
          <p:spPr>
            <a:xfrm>
              <a:off x="6536429" y="2861131"/>
              <a:ext cx="105884" cy="97768"/>
            </a:xfrm>
            <a:prstGeom prst="rect">
              <a:avLst/>
            </a:prstGeom>
            <a:solidFill>
              <a:srgbClr val="2C7FB8">
                <a:alpha val="100000"/>
              </a:srgbClr>
            </a:solidFill>
          </p:spPr>
          <p:txBody>
            <a:bodyPr/>
            <a:lstStyle/>
            <a:p/>
          </p:txBody>
        </p:sp>
        <p:sp>
          <p:nvSpPr>
            <p:cNvPr id="213" name="rc213"/>
            <p:cNvSpPr/>
            <p:nvPr/>
          </p:nvSpPr>
          <p:spPr>
            <a:xfrm>
              <a:off x="6654079" y="2763362"/>
              <a:ext cx="105884" cy="195537"/>
            </a:xfrm>
            <a:prstGeom prst="rect">
              <a:avLst/>
            </a:prstGeom>
            <a:solidFill>
              <a:srgbClr val="2C7FB8">
                <a:alpha val="100000"/>
              </a:srgbClr>
            </a:solidFill>
          </p:spPr>
          <p:txBody>
            <a:bodyPr/>
            <a:lstStyle/>
            <a:p/>
          </p:txBody>
        </p:sp>
        <p:sp>
          <p:nvSpPr>
            <p:cNvPr id="214" name="rc214"/>
            <p:cNvSpPr/>
            <p:nvPr/>
          </p:nvSpPr>
          <p:spPr>
            <a:xfrm>
              <a:off x="6771728" y="2743809"/>
              <a:ext cx="105884" cy="215090"/>
            </a:xfrm>
            <a:prstGeom prst="rect">
              <a:avLst/>
            </a:prstGeom>
            <a:solidFill>
              <a:srgbClr val="2C7FB8">
                <a:alpha val="100000"/>
              </a:srgbClr>
            </a:solidFill>
          </p:spPr>
          <p:txBody>
            <a:bodyPr/>
            <a:lstStyle/>
            <a:p/>
          </p:txBody>
        </p:sp>
        <p:sp>
          <p:nvSpPr>
            <p:cNvPr id="215" name="rc215"/>
            <p:cNvSpPr/>
            <p:nvPr/>
          </p:nvSpPr>
          <p:spPr>
            <a:xfrm>
              <a:off x="6889377" y="2665594"/>
              <a:ext cx="105884" cy="293305"/>
            </a:xfrm>
            <a:prstGeom prst="rect">
              <a:avLst/>
            </a:prstGeom>
            <a:solidFill>
              <a:srgbClr val="2C7FB8">
                <a:alpha val="100000"/>
              </a:srgbClr>
            </a:solidFill>
          </p:spPr>
          <p:txBody>
            <a:bodyPr/>
            <a:lstStyle/>
            <a:p/>
          </p:txBody>
        </p:sp>
        <p:sp>
          <p:nvSpPr>
            <p:cNvPr id="216" name="rc216"/>
            <p:cNvSpPr/>
            <p:nvPr/>
          </p:nvSpPr>
          <p:spPr>
            <a:xfrm>
              <a:off x="7007026" y="2606933"/>
              <a:ext cx="105884" cy="351966"/>
            </a:xfrm>
            <a:prstGeom prst="rect">
              <a:avLst/>
            </a:prstGeom>
            <a:solidFill>
              <a:srgbClr val="2C7FB8">
                <a:alpha val="100000"/>
              </a:srgbClr>
            </a:solidFill>
          </p:spPr>
          <p:txBody>
            <a:bodyPr/>
            <a:lstStyle/>
            <a:p/>
          </p:txBody>
        </p:sp>
        <p:sp>
          <p:nvSpPr>
            <p:cNvPr id="217" name="rc217"/>
            <p:cNvSpPr/>
            <p:nvPr/>
          </p:nvSpPr>
          <p:spPr>
            <a:xfrm>
              <a:off x="7124676" y="2528718"/>
              <a:ext cx="105884" cy="430181"/>
            </a:xfrm>
            <a:prstGeom prst="rect">
              <a:avLst/>
            </a:prstGeom>
            <a:solidFill>
              <a:srgbClr val="2C7FB8">
                <a:alpha val="100000"/>
              </a:srgbClr>
            </a:solidFill>
          </p:spPr>
          <p:txBody>
            <a:bodyPr/>
            <a:lstStyle/>
            <a:p/>
          </p:txBody>
        </p:sp>
        <p:sp>
          <p:nvSpPr>
            <p:cNvPr id="218" name="rc218"/>
            <p:cNvSpPr/>
            <p:nvPr/>
          </p:nvSpPr>
          <p:spPr>
            <a:xfrm>
              <a:off x="7242325" y="2489611"/>
              <a:ext cx="105884" cy="469288"/>
            </a:xfrm>
            <a:prstGeom prst="rect">
              <a:avLst/>
            </a:prstGeom>
            <a:solidFill>
              <a:srgbClr val="2C7FB8">
                <a:alpha val="100000"/>
              </a:srgbClr>
            </a:solidFill>
          </p:spPr>
          <p:txBody>
            <a:bodyPr/>
            <a:lstStyle/>
            <a:p/>
          </p:txBody>
        </p:sp>
        <p:sp>
          <p:nvSpPr>
            <p:cNvPr id="219" name="rc219"/>
            <p:cNvSpPr/>
            <p:nvPr/>
          </p:nvSpPr>
          <p:spPr>
            <a:xfrm>
              <a:off x="7359974" y="2450503"/>
              <a:ext cx="105884" cy="508396"/>
            </a:xfrm>
            <a:prstGeom prst="rect">
              <a:avLst/>
            </a:prstGeom>
            <a:solidFill>
              <a:srgbClr val="2C7FB8">
                <a:alpha val="100000"/>
              </a:srgbClr>
            </a:solidFill>
          </p:spPr>
          <p:txBody>
            <a:bodyPr/>
            <a:lstStyle/>
            <a:p/>
          </p:txBody>
        </p:sp>
        <p:sp>
          <p:nvSpPr>
            <p:cNvPr id="220" name="rc220"/>
            <p:cNvSpPr/>
            <p:nvPr/>
          </p:nvSpPr>
          <p:spPr>
            <a:xfrm>
              <a:off x="7477624" y="2411396"/>
              <a:ext cx="105884" cy="547503"/>
            </a:xfrm>
            <a:prstGeom prst="rect">
              <a:avLst/>
            </a:prstGeom>
            <a:solidFill>
              <a:srgbClr val="2C7FB8">
                <a:alpha val="100000"/>
              </a:srgbClr>
            </a:solidFill>
          </p:spPr>
          <p:txBody>
            <a:bodyPr/>
            <a:lstStyle/>
            <a:p/>
          </p:txBody>
        </p:sp>
        <p:sp>
          <p:nvSpPr>
            <p:cNvPr id="221" name="rc221"/>
            <p:cNvSpPr/>
            <p:nvPr/>
          </p:nvSpPr>
          <p:spPr>
            <a:xfrm>
              <a:off x="7595273" y="2372288"/>
              <a:ext cx="105884" cy="586611"/>
            </a:xfrm>
            <a:prstGeom prst="rect">
              <a:avLst/>
            </a:prstGeom>
            <a:solidFill>
              <a:srgbClr val="2C7FB8">
                <a:alpha val="100000"/>
              </a:srgbClr>
            </a:solidFill>
          </p:spPr>
          <p:txBody>
            <a:bodyPr/>
            <a:lstStyle/>
            <a:p/>
          </p:txBody>
        </p:sp>
        <p:sp>
          <p:nvSpPr>
            <p:cNvPr id="222" name="rc222"/>
            <p:cNvSpPr/>
            <p:nvPr/>
          </p:nvSpPr>
          <p:spPr>
            <a:xfrm>
              <a:off x="7712922" y="2372288"/>
              <a:ext cx="105884" cy="586611"/>
            </a:xfrm>
            <a:prstGeom prst="rect">
              <a:avLst/>
            </a:prstGeom>
            <a:solidFill>
              <a:srgbClr val="2C7FB8">
                <a:alpha val="100000"/>
              </a:srgbClr>
            </a:solidFill>
          </p:spPr>
          <p:txBody>
            <a:bodyPr/>
            <a:lstStyle/>
            <a:p/>
          </p:txBody>
        </p:sp>
        <p:sp>
          <p:nvSpPr>
            <p:cNvPr id="223" name="rc223"/>
            <p:cNvSpPr/>
            <p:nvPr/>
          </p:nvSpPr>
          <p:spPr>
            <a:xfrm>
              <a:off x="7830572" y="2333181"/>
              <a:ext cx="105884" cy="625718"/>
            </a:xfrm>
            <a:prstGeom prst="rect">
              <a:avLst/>
            </a:prstGeom>
            <a:solidFill>
              <a:srgbClr val="2C7FB8">
                <a:alpha val="100000"/>
              </a:srgbClr>
            </a:solidFill>
          </p:spPr>
          <p:txBody>
            <a:bodyPr/>
            <a:lstStyle/>
            <a:p/>
          </p:txBody>
        </p:sp>
        <p:sp>
          <p:nvSpPr>
            <p:cNvPr id="224" name="rc224"/>
            <p:cNvSpPr/>
            <p:nvPr/>
          </p:nvSpPr>
          <p:spPr>
            <a:xfrm>
              <a:off x="7948221" y="2274520"/>
              <a:ext cx="105884" cy="684379"/>
            </a:xfrm>
            <a:prstGeom prst="rect">
              <a:avLst/>
            </a:prstGeom>
            <a:solidFill>
              <a:srgbClr val="2C7FB8">
                <a:alpha val="100000"/>
              </a:srgbClr>
            </a:solidFill>
          </p:spPr>
          <p:txBody>
            <a:bodyPr/>
            <a:lstStyle/>
            <a:p/>
          </p:txBody>
        </p:sp>
        <p:sp>
          <p:nvSpPr>
            <p:cNvPr id="225" name="rc225"/>
            <p:cNvSpPr/>
            <p:nvPr/>
          </p:nvSpPr>
          <p:spPr>
            <a:xfrm>
              <a:off x="8065870" y="2254966"/>
              <a:ext cx="105884" cy="703933"/>
            </a:xfrm>
            <a:prstGeom prst="rect">
              <a:avLst/>
            </a:prstGeom>
            <a:solidFill>
              <a:srgbClr val="2C7FB8">
                <a:alpha val="100000"/>
              </a:srgbClr>
            </a:solidFill>
          </p:spPr>
          <p:txBody>
            <a:bodyPr/>
            <a:lstStyle/>
            <a:p/>
          </p:txBody>
        </p:sp>
        <p:sp>
          <p:nvSpPr>
            <p:cNvPr id="226" name="rc226"/>
            <p:cNvSpPr/>
            <p:nvPr/>
          </p:nvSpPr>
          <p:spPr>
            <a:xfrm>
              <a:off x="8183520" y="2254966"/>
              <a:ext cx="105884" cy="703933"/>
            </a:xfrm>
            <a:prstGeom prst="rect">
              <a:avLst/>
            </a:prstGeom>
            <a:solidFill>
              <a:srgbClr val="2C7FB8">
                <a:alpha val="100000"/>
              </a:srgbClr>
            </a:solidFill>
          </p:spPr>
          <p:txBody>
            <a:bodyPr/>
            <a:lstStyle/>
            <a:p/>
          </p:txBody>
        </p:sp>
        <p:sp>
          <p:nvSpPr>
            <p:cNvPr id="227" name="rc227"/>
            <p:cNvSpPr/>
            <p:nvPr/>
          </p:nvSpPr>
          <p:spPr>
            <a:xfrm>
              <a:off x="8301169" y="2215859"/>
              <a:ext cx="105884" cy="743040"/>
            </a:xfrm>
            <a:prstGeom prst="rect">
              <a:avLst/>
            </a:prstGeom>
            <a:solidFill>
              <a:srgbClr val="2C7FB8">
                <a:alpha val="100000"/>
              </a:srgbClr>
            </a:solidFill>
          </p:spPr>
          <p:txBody>
            <a:bodyPr/>
            <a:lstStyle/>
            <a:p/>
          </p:txBody>
        </p:sp>
        <p:sp>
          <p:nvSpPr>
            <p:cNvPr id="228" name="rc228"/>
            <p:cNvSpPr/>
            <p:nvPr/>
          </p:nvSpPr>
          <p:spPr>
            <a:xfrm>
              <a:off x="8418818" y="2137644"/>
              <a:ext cx="105884" cy="821255"/>
            </a:xfrm>
            <a:prstGeom prst="rect">
              <a:avLst/>
            </a:prstGeom>
            <a:solidFill>
              <a:srgbClr val="2C7FB8">
                <a:alpha val="100000"/>
              </a:srgbClr>
            </a:solidFill>
          </p:spPr>
          <p:txBody>
            <a:bodyPr/>
            <a:lstStyle/>
            <a:p/>
          </p:txBody>
        </p:sp>
        <p:sp>
          <p:nvSpPr>
            <p:cNvPr id="229" name="pl229"/>
            <p:cNvSpPr/>
            <p:nvPr/>
          </p:nvSpPr>
          <p:spPr>
            <a:xfrm>
              <a:off x="6066420" y="1824785"/>
              <a:ext cx="2575343" cy="0"/>
            </a:xfrm>
            <a:custGeom>
              <a:avLst/>
              <a:pathLst>
                <a:path w="2575343" h="0">
                  <a:moveTo>
                    <a:pt x="0" y="0"/>
                  </a:moveTo>
                  <a:lnTo>
                    <a:pt x="2575343" y="0"/>
                  </a:lnTo>
                  <a:lnTo>
                    <a:pt x="2575343" y="0"/>
                  </a:lnTo>
                </a:path>
              </a:pathLst>
            </a:custGeom>
            <a:ln w="16260" cap="flat">
              <a:solidFill>
                <a:srgbClr val="BEBEBE">
                  <a:alpha val="100000"/>
                </a:srgbClr>
              </a:solidFill>
              <a:prstDash val="dash"/>
              <a:round/>
            </a:ln>
          </p:spPr>
          <p:txBody>
            <a:bodyPr/>
            <a:lstStyle/>
            <a:p/>
          </p:txBody>
        </p:sp>
        <p:sp>
          <p:nvSpPr>
            <p:cNvPr id="230" name="pl230"/>
            <p:cNvSpPr/>
            <p:nvPr/>
          </p:nvSpPr>
          <p:spPr>
            <a:xfrm>
              <a:off x="6471722" y="2032706"/>
              <a:ext cx="2000038" cy="907291"/>
            </a:xfrm>
            <a:custGeom>
              <a:avLst/>
              <a:pathLst>
                <a:path w="2000038" h="907291">
                  <a:moveTo>
                    <a:pt x="0" y="907291"/>
                  </a:moveTo>
                  <a:lnTo>
                    <a:pt x="117649" y="831684"/>
                  </a:lnTo>
                  <a:lnTo>
                    <a:pt x="235298" y="699370"/>
                  </a:lnTo>
                  <a:lnTo>
                    <a:pt x="352947" y="604861"/>
                  </a:lnTo>
                  <a:lnTo>
                    <a:pt x="470597" y="567057"/>
                  </a:lnTo>
                  <a:lnTo>
                    <a:pt x="588246" y="529253"/>
                  </a:lnTo>
                  <a:lnTo>
                    <a:pt x="705895" y="472547"/>
                  </a:lnTo>
                  <a:lnTo>
                    <a:pt x="823545" y="472547"/>
                  </a:lnTo>
                  <a:lnTo>
                    <a:pt x="941194" y="434743"/>
                  </a:lnTo>
                  <a:lnTo>
                    <a:pt x="1058843" y="415842"/>
                  </a:lnTo>
                  <a:lnTo>
                    <a:pt x="1176493" y="378038"/>
                  </a:lnTo>
                  <a:lnTo>
                    <a:pt x="1294142" y="359136"/>
                  </a:lnTo>
                  <a:lnTo>
                    <a:pt x="1411791" y="340234"/>
                  </a:lnTo>
                  <a:lnTo>
                    <a:pt x="1529441" y="340234"/>
                  </a:lnTo>
                  <a:lnTo>
                    <a:pt x="1647090" y="283528"/>
                  </a:lnTo>
                  <a:lnTo>
                    <a:pt x="1764739" y="151215"/>
                  </a:lnTo>
                  <a:lnTo>
                    <a:pt x="1882388" y="37803"/>
                  </a:lnTo>
                  <a:lnTo>
                    <a:pt x="2000038" y="0"/>
                  </a:lnTo>
                </a:path>
              </a:pathLst>
            </a:custGeom>
            <a:ln w="27101" cap="flat">
              <a:solidFill>
                <a:srgbClr val="000000">
                  <a:alpha val="80000"/>
                </a:srgbClr>
              </a:solidFill>
              <a:prstDash val="solid"/>
              <a:round/>
            </a:ln>
          </p:spPr>
          <p:txBody>
            <a:bodyPr/>
            <a:lstStyle/>
            <a:p/>
          </p:txBody>
        </p:sp>
        <p:sp>
          <p:nvSpPr>
            <p:cNvPr id="231" name="tx231"/>
            <p:cNvSpPr/>
            <p:nvPr/>
          </p:nvSpPr>
          <p:spPr>
            <a:xfrm>
              <a:off x="6236424" y="1734278"/>
              <a:ext cx="218267" cy="64648"/>
            </a:xfrm>
            <a:prstGeom prst="rect">
              <a:avLst/>
            </a:prstGeom>
            <a:noFill/>
          </p:spPr>
          <p:txBody>
            <a:bodyPr lIns="0" rIns="0" tIns="0" bIns="0" anchorCtr="1" anchor="ctr" wrap="none"/>
            <a:lstStyle/>
            <a:p>
              <a:pPr algn="l" marL="0" marR="0" indent="0">
                <a:spcBef>
                  <a:spcPts val="0"/>
                </a:spcBef>
                <a:spcAft>
                  <a:spcPts val="0"/>
                </a:spcAft>
              </a:pPr>
              <a:r>
                <a:rPr sz="711" i="0" b="0">
                  <a:solidFill>
                    <a:srgbClr val="000000">
                      <a:alpha val="100000"/>
                    </a:srgbClr>
                  </a:solidFill>
                  <a:latin typeface="Arial"/>
                  <a:cs typeface="Arial"/>
                </a:rPr>
                <a:t>N=58</a:t>
              </a:r>
            </a:p>
          </p:txBody>
        </p:sp>
        <p:sp>
          <p:nvSpPr>
            <p:cNvPr id="232" name="tx232"/>
            <p:cNvSpPr/>
            <p:nvPr/>
          </p:nvSpPr>
          <p:spPr>
            <a:xfrm rot="-5400000">
              <a:off x="6887318" y="2709613"/>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15</a:t>
              </a:r>
            </a:p>
          </p:txBody>
        </p:sp>
        <p:sp>
          <p:nvSpPr>
            <p:cNvPr id="233" name="tx233"/>
            <p:cNvSpPr/>
            <p:nvPr/>
          </p:nvSpPr>
          <p:spPr>
            <a:xfrm rot="-5400000">
              <a:off x="7004968" y="2650952"/>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18</a:t>
              </a:r>
            </a:p>
          </p:txBody>
        </p:sp>
        <p:sp>
          <p:nvSpPr>
            <p:cNvPr id="234" name="tx234"/>
            <p:cNvSpPr/>
            <p:nvPr/>
          </p:nvSpPr>
          <p:spPr>
            <a:xfrm rot="-5400000">
              <a:off x="7122617" y="257273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22</a:t>
              </a:r>
            </a:p>
          </p:txBody>
        </p:sp>
        <p:sp>
          <p:nvSpPr>
            <p:cNvPr id="235" name="tx235"/>
            <p:cNvSpPr/>
            <p:nvPr/>
          </p:nvSpPr>
          <p:spPr>
            <a:xfrm rot="-5400000">
              <a:off x="7240266" y="2533630"/>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24</a:t>
              </a:r>
            </a:p>
          </p:txBody>
        </p:sp>
        <p:sp>
          <p:nvSpPr>
            <p:cNvPr id="236" name="tx236"/>
            <p:cNvSpPr/>
            <p:nvPr/>
          </p:nvSpPr>
          <p:spPr>
            <a:xfrm rot="-5400000">
              <a:off x="7357915" y="2494522"/>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26</a:t>
              </a:r>
            </a:p>
          </p:txBody>
        </p:sp>
        <p:sp>
          <p:nvSpPr>
            <p:cNvPr id="237" name="tx237"/>
            <p:cNvSpPr/>
            <p:nvPr/>
          </p:nvSpPr>
          <p:spPr>
            <a:xfrm rot="-5400000">
              <a:off x="7475565" y="245541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28</a:t>
              </a:r>
            </a:p>
          </p:txBody>
        </p:sp>
        <p:sp>
          <p:nvSpPr>
            <p:cNvPr id="238" name="tx238"/>
            <p:cNvSpPr/>
            <p:nvPr/>
          </p:nvSpPr>
          <p:spPr>
            <a:xfrm rot="-5400000">
              <a:off x="7593214" y="241630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30</a:t>
              </a:r>
            </a:p>
          </p:txBody>
        </p:sp>
        <p:sp>
          <p:nvSpPr>
            <p:cNvPr id="239" name="tx239"/>
            <p:cNvSpPr/>
            <p:nvPr/>
          </p:nvSpPr>
          <p:spPr>
            <a:xfrm rot="-5400000">
              <a:off x="7710863" y="241630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30</a:t>
              </a:r>
            </a:p>
          </p:txBody>
        </p:sp>
        <p:sp>
          <p:nvSpPr>
            <p:cNvPr id="240" name="tx240"/>
            <p:cNvSpPr/>
            <p:nvPr/>
          </p:nvSpPr>
          <p:spPr>
            <a:xfrm rot="-5400000">
              <a:off x="7828513" y="2377200"/>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32</a:t>
              </a:r>
            </a:p>
          </p:txBody>
        </p:sp>
        <p:sp>
          <p:nvSpPr>
            <p:cNvPr id="241" name="tx241"/>
            <p:cNvSpPr/>
            <p:nvPr/>
          </p:nvSpPr>
          <p:spPr>
            <a:xfrm rot="-5400000">
              <a:off x="7946162" y="2318539"/>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35</a:t>
              </a:r>
            </a:p>
          </p:txBody>
        </p:sp>
        <p:sp>
          <p:nvSpPr>
            <p:cNvPr id="242" name="tx242"/>
            <p:cNvSpPr/>
            <p:nvPr/>
          </p:nvSpPr>
          <p:spPr>
            <a:xfrm rot="-5400000">
              <a:off x="8063811" y="229898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36</a:t>
              </a:r>
            </a:p>
          </p:txBody>
        </p:sp>
        <p:sp>
          <p:nvSpPr>
            <p:cNvPr id="243" name="tx243"/>
            <p:cNvSpPr/>
            <p:nvPr/>
          </p:nvSpPr>
          <p:spPr>
            <a:xfrm rot="-5400000">
              <a:off x="8181461" y="229898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36</a:t>
              </a:r>
            </a:p>
          </p:txBody>
        </p:sp>
        <p:sp>
          <p:nvSpPr>
            <p:cNvPr id="244" name="tx244"/>
            <p:cNvSpPr/>
            <p:nvPr/>
          </p:nvSpPr>
          <p:spPr>
            <a:xfrm rot="-5400000">
              <a:off x="8299110" y="225987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38</a:t>
              </a:r>
            </a:p>
          </p:txBody>
        </p:sp>
        <p:sp>
          <p:nvSpPr>
            <p:cNvPr id="245" name="tx245"/>
            <p:cNvSpPr/>
            <p:nvPr/>
          </p:nvSpPr>
          <p:spPr>
            <a:xfrm rot="-5400000">
              <a:off x="8416759" y="2181663"/>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42</a:t>
              </a:r>
            </a:p>
          </p:txBody>
        </p:sp>
        <p:sp>
          <p:nvSpPr>
            <p:cNvPr id="246" name="tx246"/>
            <p:cNvSpPr/>
            <p:nvPr/>
          </p:nvSpPr>
          <p:spPr>
            <a:xfrm>
              <a:off x="6448679" y="2850192"/>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a:t>
              </a:r>
            </a:p>
          </p:txBody>
        </p:sp>
        <p:sp>
          <p:nvSpPr>
            <p:cNvPr id="247" name="tx247"/>
            <p:cNvSpPr/>
            <p:nvPr/>
          </p:nvSpPr>
          <p:spPr>
            <a:xfrm>
              <a:off x="6566329" y="2771977"/>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5</a:t>
              </a:r>
            </a:p>
          </p:txBody>
        </p:sp>
        <p:sp>
          <p:nvSpPr>
            <p:cNvPr id="248" name="tx248"/>
            <p:cNvSpPr/>
            <p:nvPr/>
          </p:nvSpPr>
          <p:spPr>
            <a:xfrm>
              <a:off x="6660935" y="267420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10</a:t>
              </a:r>
            </a:p>
          </p:txBody>
        </p:sp>
        <p:sp>
          <p:nvSpPr>
            <p:cNvPr id="249" name="tx249"/>
            <p:cNvSpPr/>
            <p:nvPr/>
          </p:nvSpPr>
          <p:spPr>
            <a:xfrm>
              <a:off x="6781648" y="2654655"/>
              <a:ext cx="8604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11</a:t>
              </a:r>
            </a:p>
          </p:txBody>
        </p:sp>
        <p:sp>
          <p:nvSpPr>
            <p:cNvPr id="250" name="tx250"/>
            <p:cNvSpPr/>
            <p:nvPr/>
          </p:nvSpPr>
          <p:spPr>
            <a:xfrm>
              <a:off x="8450071" y="1916257"/>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49%</a:t>
              </a:r>
            </a:p>
          </p:txBody>
        </p:sp>
        <p:sp>
          <p:nvSpPr>
            <p:cNvPr id="251" name="rc251"/>
            <p:cNvSpPr/>
            <p:nvPr/>
          </p:nvSpPr>
          <p:spPr>
            <a:xfrm>
              <a:off x="6066420" y="874964"/>
              <a:ext cx="2575343" cy="2183170"/>
            </a:xfrm>
            <a:prstGeom prst="rect">
              <a:avLst/>
            </a:prstGeom>
            <a:noFill/>
            <a:ln w="13550" cap="rnd">
              <a:solidFill>
                <a:srgbClr val="999999">
                  <a:alpha val="100000"/>
                </a:srgbClr>
              </a:solidFill>
              <a:prstDash val="solid"/>
              <a:round/>
            </a:ln>
          </p:spPr>
          <p:txBody>
            <a:bodyPr/>
            <a:lstStyle/>
            <a:p/>
          </p:txBody>
        </p:sp>
        <p:sp>
          <p:nvSpPr>
            <p:cNvPr id="252" name="pl252"/>
            <p:cNvSpPr/>
            <p:nvPr/>
          </p:nvSpPr>
          <p:spPr>
            <a:xfrm>
              <a:off x="6066420" y="5426512"/>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253" name="pl253"/>
            <p:cNvSpPr/>
            <p:nvPr/>
          </p:nvSpPr>
          <p:spPr>
            <a:xfrm>
              <a:off x="6066420" y="4937669"/>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254" name="pl254"/>
            <p:cNvSpPr/>
            <p:nvPr/>
          </p:nvSpPr>
          <p:spPr>
            <a:xfrm>
              <a:off x="6066420" y="4448827"/>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255" name="pl255"/>
            <p:cNvSpPr/>
            <p:nvPr/>
          </p:nvSpPr>
          <p:spPr>
            <a:xfrm>
              <a:off x="6066420" y="3959984"/>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256" name="pl256"/>
            <p:cNvSpPr/>
            <p:nvPr/>
          </p:nvSpPr>
          <p:spPr>
            <a:xfrm>
              <a:off x="6066420" y="3471142"/>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257" name="pl257"/>
            <p:cNvSpPr/>
            <p:nvPr/>
          </p:nvSpPr>
          <p:spPr>
            <a:xfrm>
              <a:off x="6236424"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8" name="pl258"/>
            <p:cNvSpPr/>
            <p:nvPr/>
          </p:nvSpPr>
          <p:spPr>
            <a:xfrm>
              <a:off x="6471722"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9" name="pl259"/>
            <p:cNvSpPr/>
            <p:nvPr/>
          </p:nvSpPr>
          <p:spPr>
            <a:xfrm>
              <a:off x="6707021"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60" name="pl260"/>
            <p:cNvSpPr/>
            <p:nvPr/>
          </p:nvSpPr>
          <p:spPr>
            <a:xfrm>
              <a:off x="6942319"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61" name="pl261"/>
            <p:cNvSpPr/>
            <p:nvPr/>
          </p:nvSpPr>
          <p:spPr>
            <a:xfrm>
              <a:off x="7177618"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62" name="pl262"/>
            <p:cNvSpPr/>
            <p:nvPr/>
          </p:nvSpPr>
          <p:spPr>
            <a:xfrm>
              <a:off x="7412917"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63" name="pl263"/>
            <p:cNvSpPr/>
            <p:nvPr/>
          </p:nvSpPr>
          <p:spPr>
            <a:xfrm>
              <a:off x="7648215"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64" name="pl264"/>
            <p:cNvSpPr/>
            <p:nvPr/>
          </p:nvSpPr>
          <p:spPr>
            <a:xfrm>
              <a:off x="7883514"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65" name="pl265"/>
            <p:cNvSpPr/>
            <p:nvPr/>
          </p:nvSpPr>
          <p:spPr>
            <a:xfrm>
              <a:off x="8118812"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66" name="pl266"/>
            <p:cNvSpPr/>
            <p:nvPr/>
          </p:nvSpPr>
          <p:spPr>
            <a:xfrm>
              <a:off x="8354111"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67" name="rc267"/>
            <p:cNvSpPr/>
            <p:nvPr/>
          </p:nvSpPr>
          <p:spPr>
            <a:xfrm>
              <a:off x="6183481" y="4546595"/>
              <a:ext cx="105884" cy="879916"/>
            </a:xfrm>
            <a:prstGeom prst="rect">
              <a:avLst/>
            </a:prstGeom>
            <a:solidFill>
              <a:srgbClr val="2C7FB8">
                <a:alpha val="100000"/>
              </a:srgbClr>
            </a:solidFill>
          </p:spPr>
          <p:txBody>
            <a:bodyPr/>
            <a:lstStyle/>
            <a:p/>
          </p:txBody>
        </p:sp>
        <p:sp>
          <p:nvSpPr>
            <p:cNvPr id="268" name="rc268"/>
            <p:cNvSpPr/>
            <p:nvPr/>
          </p:nvSpPr>
          <p:spPr>
            <a:xfrm>
              <a:off x="6301131" y="4468380"/>
              <a:ext cx="105884" cy="958131"/>
            </a:xfrm>
            <a:prstGeom prst="rect">
              <a:avLst/>
            </a:prstGeom>
            <a:solidFill>
              <a:srgbClr val="2C7FB8">
                <a:alpha val="100000"/>
              </a:srgbClr>
            </a:solidFill>
          </p:spPr>
          <p:txBody>
            <a:bodyPr/>
            <a:lstStyle/>
            <a:p/>
          </p:txBody>
        </p:sp>
        <p:sp>
          <p:nvSpPr>
            <p:cNvPr id="269" name="rc269"/>
            <p:cNvSpPr/>
            <p:nvPr/>
          </p:nvSpPr>
          <p:spPr>
            <a:xfrm>
              <a:off x="6418780" y="4468380"/>
              <a:ext cx="105884" cy="958131"/>
            </a:xfrm>
            <a:prstGeom prst="rect">
              <a:avLst/>
            </a:prstGeom>
            <a:solidFill>
              <a:srgbClr val="2C7FB8">
                <a:alpha val="100000"/>
              </a:srgbClr>
            </a:solidFill>
          </p:spPr>
          <p:txBody>
            <a:bodyPr/>
            <a:lstStyle/>
            <a:p/>
          </p:txBody>
        </p:sp>
        <p:sp>
          <p:nvSpPr>
            <p:cNvPr id="270" name="rc270"/>
            <p:cNvSpPr/>
            <p:nvPr/>
          </p:nvSpPr>
          <p:spPr>
            <a:xfrm>
              <a:off x="6536429" y="4429273"/>
              <a:ext cx="105884" cy="997238"/>
            </a:xfrm>
            <a:prstGeom prst="rect">
              <a:avLst/>
            </a:prstGeom>
            <a:solidFill>
              <a:srgbClr val="2C7FB8">
                <a:alpha val="100000"/>
              </a:srgbClr>
            </a:solidFill>
          </p:spPr>
          <p:txBody>
            <a:bodyPr/>
            <a:lstStyle/>
            <a:p/>
          </p:txBody>
        </p:sp>
        <p:sp>
          <p:nvSpPr>
            <p:cNvPr id="271" name="rc271"/>
            <p:cNvSpPr/>
            <p:nvPr/>
          </p:nvSpPr>
          <p:spPr>
            <a:xfrm>
              <a:off x="6654079" y="4429273"/>
              <a:ext cx="105884" cy="997238"/>
            </a:xfrm>
            <a:prstGeom prst="rect">
              <a:avLst/>
            </a:prstGeom>
            <a:solidFill>
              <a:srgbClr val="2C7FB8">
                <a:alpha val="100000"/>
              </a:srgbClr>
            </a:solidFill>
          </p:spPr>
          <p:txBody>
            <a:bodyPr/>
            <a:lstStyle/>
            <a:p/>
          </p:txBody>
        </p:sp>
        <p:sp>
          <p:nvSpPr>
            <p:cNvPr id="272" name="rc272"/>
            <p:cNvSpPr/>
            <p:nvPr/>
          </p:nvSpPr>
          <p:spPr>
            <a:xfrm>
              <a:off x="6771728" y="4409719"/>
              <a:ext cx="105884" cy="1016792"/>
            </a:xfrm>
            <a:prstGeom prst="rect">
              <a:avLst/>
            </a:prstGeom>
            <a:solidFill>
              <a:srgbClr val="2C7FB8">
                <a:alpha val="100000"/>
              </a:srgbClr>
            </a:solidFill>
          </p:spPr>
          <p:txBody>
            <a:bodyPr/>
            <a:lstStyle/>
            <a:p/>
          </p:txBody>
        </p:sp>
        <p:sp>
          <p:nvSpPr>
            <p:cNvPr id="273" name="rc273"/>
            <p:cNvSpPr/>
            <p:nvPr/>
          </p:nvSpPr>
          <p:spPr>
            <a:xfrm>
              <a:off x="6889377" y="4409719"/>
              <a:ext cx="105884" cy="1016792"/>
            </a:xfrm>
            <a:prstGeom prst="rect">
              <a:avLst/>
            </a:prstGeom>
            <a:solidFill>
              <a:srgbClr val="2C7FB8">
                <a:alpha val="100000"/>
              </a:srgbClr>
            </a:solidFill>
          </p:spPr>
          <p:txBody>
            <a:bodyPr/>
            <a:lstStyle/>
            <a:p/>
          </p:txBody>
        </p:sp>
        <p:sp>
          <p:nvSpPr>
            <p:cNvPr id="274" name="rc274"/>
            <p:cNvSpPr/>
            <p:nvPr/>
          </p:nvSpPr>
          <p:spPr>
            <a:xfrm>
              <a:off x="7007026" y="4370612"/>
              <a:ext cx="105884" cy="1055899"/>
            </a:xfrm>
            <a:prstGeom prst="rect">
              <a:avLst/>
            </a:prstGeom>
            <a:solidFill>
              <a:srgbClr val="2C7FB8">
                <a:alpha val="100000"/>
              </a:srgbClr>
            </a:solidFill>
          </p:spPr>
          <p:txBody>
            <a:bodyPr/>
            <a:lstStyle/>
            <a:p/>
          </p:txBody>
        </p:sp>
        <p:sp>
          <p:nvSpPr>
            <p:cNvPr id="275" name="rc275"/>
            <p:cNvSpPr/>
            <p:nvPr/>
          </p:nvSpPr>
          <p:spPr>
            <a:xfrm>
              <a:off x="7124676" y="4370612"/>
              <a:ext cx="105884" cy="1055899"/>
            </a:xfrm>
            <a:prstGeom prst="rect">
              <a:avLst/>
            </a:prstGeom>
            <a:solidFill>
              <a:srgbClr val="2C7FB8">
                <a:alpha val="100000"/>
              </a:srgbClr>
            </a:solidFill>
          </p:spPr>
          <p:txBody>
            <a:bodyPr/>
            <a:lstStyle/>
            <a:p/>
          </p:txBody>
        </p:sp>
        <p:sp>
          <p:nvSpPr>
            <p:cNvPr id="276" name="rc276"/>
            <p:cNvSpPr/>
            <p:nvPr/>
          </p:nvSpPr>
          <p:spPr>
            <a:xfrm>
              <a:off x="7242325" y="4370612"/>
              <a:ext cx="105884" cy="1055899"/>
            </a:xfrm>
            <a:prstGeom prst="rect">
              <a:avLst/>
            </a:prstGeom>
            <a:solidFill>
              <a:srgbClr val="2C7FB8">
                <a:alpha val="100000"/>
              </a:srgbClr>
            </a:solidFill>
          </p:spPr>
          <p:txBody>
            <a:bodyPr/>
            <a:lstStyle/>
            <a:p/>
          </p:txBody>
        </p:sp>
        <p:sp>
          <p:nvSpPr>
            <p:cNvPr id="277" name="rc277"/>
            <p:cNvSpPr/>
            <p:nvPr/>
          </p:nvSpPr>
          <p:spPr>
            <a:xfrm>
              <a:off x="7359974" y="4351058"/>
              <a:ext cx="105884" cy="1075453"/>
            </a:xfrm>
            <a:prstGeom prst="rect">
              <a:avLst/>
            </a:prstGeom>
            <a:solidFill>
              <a:srgbClr val="2C7FB8">
                <a:alpha val="100000"/>
              </a:srgbClr>
            </a:solidFill>
          </p:spPr>
          <p:txBody>
            <a:bodyPr/>
            <a:lstStyle/>
            <a:p/>
          </p:txBody>
        </p:sp>
        <p:sp>
          <p:nvSpPr>
            <p:cNvPr id="278" name="rc278"/>
            <p:cNvSpPr/>
            <p:nvPr/>
          </p:nvSpPr>
          <p:spPr>
            <a:xfrm>
              <a:off x="7477624" y="4351058"/>
              <a:ext cx="105884" cy="1075453"/>
            </a:xfrm>
            <a:prstGeom prst="rect">
              <a:avLst/>
            </a:prstGeom>
            <a:solidFill>
              <a:srgbClr val="2C7FB8">
                <a:alpha val="100000"/>
              </a:srgbClr>
            </a:solidFill>
          </p:spPr>
          <p:txBody>
            <a:bodyPr/>
            <a:lstStyle/>
            <a:p/>
          </p:txBody>
        </p:sp>
        <p:sp>
          <p:nvSpPr>
            <p:cNvPr id="279" name="rc279"/>
            <p:cNvSpPr/>
            <p:nvPr/>
          </p:nvSpPr>
          <p:spPr>
            <a:xfrm>
              <a:off x="7595273" y="4331505"/>
              <a:ext cx="105884" cy="1095007"/>
            </a:xfrm>
            <a:prstGeom prst="rect">
              <a:avLst/>
            </a:prstGeom>
            <a:solidFill>
              <a:srgbClr val="2C7FB8">
                <a:alpha val="100000"/>
              </a:srgbClr>
            </a:solidFill>
          </p:spPr>
          <p:txBody>
            <a:bodyPr/>
            <a:lstStyle/>
            <a:p/>
          </p:txBody>
        </p:sp>
        <p:sp>
          <p:nvSpPr>
            <p:cNvPr id="280" name="rc280"/>
            <p:cNvSpPr/>
            <p:nvPr/>
          </p:nvSpPr>
          <p:spPr>
            <a:xfrm>
              <a:off x="7712922" y="4331505"/>
              <a:ext cx="105884" cy="1095007"/>
            </a:xfrm>
            <a:prstGeom prst="rect">
              <a:avLst/>
            </a:prstGeom>
            <a:solidFill>
              <a:srgbClr val="2C7FB8">
                <a:alpha val="100000"/>
              </a:srgbClr>
            </a:solidFill>
          </p:spPr>
          <p:txBody>
            <a:bodyPr/>
            <a:lstStyle/>
            <a:p/>
          </p:txBody>
        </p:sp>
        <p:sp>
          <p:nvSpPr>
            <p:cNvPr id="281" name="rc281"/>
            <p:cNvSpPr/>
            <p:nvPr/>
          </p:nvSpPr>
          <p:spPr>
            <a:xfrm>
              <a:off x="7830572" y="4331505"/>
              <a:ext cx="105884" cy="1095007"/>
            </a:xfrm>
            <a:prstGeom prst="rect">
              <a:avLst/>
            </a:prstGeom>
            <a:solidFill>
              <a:srgbClr val="2C7FB8">
                <a:alpha val="100000"/>
              </a:srgbClr>
            </a:solidFill>
          </p:spPr>
          <p:txBody>
            <a:bodyPr/>
            <a:lstStyle/>
            <a:p/>
          </p:txBody>
        </p:sp>
        <p:sp>
          <p:nvSpPr>
            <p:cNvPr id="282" name="rc282"/>
            <p:cNvSpPr/>
            <p:nvPr/>
          </p:nvSpPr>
          <p:spPr>
            <a:xfrm>
              <a:off x="7948221" y="4311951"/>
              <a:ext cx="105884" cy="1114560"/>
            </a:xfrm>
            <a:prstGeom prst="rect">
              <a:avLst/>
            </a:prstGeom>
            <a:solidFill>
              <a:srgbClr val="2C7FB8">
                <a:alpha val="100000"/>
              </a:srgbClr>
            </a:solidFill>
          </p:spPr>
          <p:txBody>
            <a:bodyPr/>
            <a:lstStyle/>
            <a:p/>
          </p:txBody>
        </p:sp>
        <p:sp>
          <p:nvSpPr>
            <p:cNvPr id="283" name="rc283"/>
            <p:cNvSpPr/>
            <p:nvPr/>
          </p:nvSpPr>
          <p:spPr>
            <a:xfrm>
              <a:off x="8065870" y="4311951"/>
              <a:ext cx="105884" cy="1114560"/>
            </a:xfrm>
            <a:prstGeom prst="rect">
              <a:avLst/>
            </a:prstGeom>
            <a:solidFill>
              <a:srgbClr val="2C7FB8">
                <a:alpha val="100000"/>
              </a:srgbClr>
            </a:solidFill>
          </p:spPr>
          <p:txBody>
            <a:bodyPr/>
            <a:lstStyle/>
            <a:p/>
          </p:txBody>
        </p:sp>
        <p:sp>
          <p:nvSpPr>
            <p:cNvPr id="284" name="rc284"/>
            <p:cNvSpPr/>
            <p:nvPr/>
          </p:nvSpPr>
          <p:spPr>
            <a:xfrm>
              <a:off x="8183520" y="4311951"/>
              <a:ext cx="105884" cy="1114560"/>
            </a:xfrm>
            <a:prstGeom prst="rect">
              <a:avLst/>
            </a:prstGeom>
            <a:solidFill>
              <a:srgbClr val="2C7FB8">
                <a:alpha val="100000"/>
              </a:srgbClr>
            </a:solidFill>
          </p:spPr>
          <p:txBody>
            <a:bodyPr/>
            <a:lstStyle/>
            <a:p/>
          </p:txBody>
        </p:sp>
        <p:sp>
          <p:nvSpPr>
            <p:cNvPr id="285" name="rc285"/>
            <p:cNvSpPr/>
            <p:nvPr/>
          </p:nvSpPr>
          <p:spPr>
            <a:xfrm>
              <a:off x="8301169" y="4311951"/>
              <a:ext cx="105884" cy="1114560"/>
            </a:xfrm>
            <a:prstGeom prst="rect">
              <a:avLst/>
            </a:prstGeom>
            <a:solidFill>
              <a:srgbClr val="2C7FB8">
                <a:alpha val="100000"/>
              </a:srgbClr>
            </a:solidFill>
          </p:spPr>
          <p:txBody>
            <a:bodyPr/>
            <a:lstStyle/>
            <a:p/>
          </p:txBody>
        </p:sp>
        <p:sp>
          <p:nvSpPr>
            <p:cNvPr id="286" name="rc286"/>
            <p:cNvSpPr/>
            <p:nvPr/>
          </p:nvSpPr>
          <p:spPr>
            <a:xfrm>
              <a:off x="8418818" y="4311951"/>
              <a:ext cx="105884" cy="1114560"/>
            </a:xfrm>
            <a:prstGeom prst="rect">
              <a:avLst/>
            </a:prstGeom>
            <a:solidFill>
              <a:srgbClr val="2C7FB8">
                <a:alpha val="100000"/>
              </a:srgbClr>
            </a:solidFill>
          </p:spPr>
          <p:txBody>
            <a:bodyPr/>
            <a:lstStyle/>
            <a:p/>
          </p:txBody>
        </p:sp>
        <p:sp>
          <p:nvSpPr>
            <p:cNvPr id="287" name="pl287"/>
            <p:cNvSpPr/>
            <p:nvPr/>
          </p:nvSpPr>
          <p:spPr>
            <a:xfrm>
              <a:off x="6066420" y="4292397"/>
              <a:ext cx="2575343" cy="0"/>
            </a:xfrm>
            <a:custGeom>
              <a:avLst/>
              <a:pathLst>
                <a:path w="2575343" h="0">
                  <a:moveTo>
                    <a:pt x="0" y="0"/>
                  </a:moveTo>
                  <a:lnTo>
                    <a:pt x="2575343" y="0"/>
                  </a:lnTo>
                  <a:lnTo>
                    <a:pt x="2575343" y="0"/>
                  </a:lnTo>
                </a:path>
              </a:pathLst>
            </a:custGeom>
            <a:ln w="16260" cap="flat">
              <a:solidFill>
                <a:srgbClr val="BEBEBE">
                  <a:alpha val="100000"/>
                </a:srgbClr>
              </a:solidFill>
              <a:prstDash val="dash"/>
              <a:round/>
            </a:ln>
          </p:spPr>
          <p:txBody>
            <a:bodyPr/>
            <a:lstStyle/>
            <a:p/>
          </p:txBody>
        </p:sp>
        <p:sp>
          <p:nvSpPr>
            <p:cNvPr id="288" name="pl288"/>
            <p:cNvSpPr/>
            <p:nvPr/>
          </p:nvSpPr>
          <p:spPr>
            <a:xfrm>
              <a:off x="6236424" y="3763144"/>
              <a:ext cx="2235336" cy="302430"/>
            </a:xfrm>
            <a:custGeom>
              <a:avLst/>
              <a:pathLst>
                <a:path w="2235336" h="302430">
                  <a:moveTo>
                    <a:pt x="0" y="302430"/>
                  </a:moveTo>
                  <a:lnTo>
                    <a:pt x="117649" y="264626"/>
                  </a:lnTo>
                  <a:lnTo>
                    <a:pt x="235298" y="189019"/>
                  </a:lnTo>
                  <a:lnTo>
                    <a:pt x="352947" y="113411"/>
                  </a:lnTo>
                  <a:lnTo>
                    <a:pt x="470597" y="113411"/>
                  </a:lnTo>
                  <a:lnTo>
                    <a:pt x="588246" y="56705"/>
                  </a:lnTo>
                  <a:lnTo>
                    <a:pt x="705895" y="56705"/>
                  </a:lnTo>
                  <a:lnTo>
                    <a:pt x="823545" y="75607"/>
                  </a:lnTo>
                  <a:lnTo>
                    <a:pt x="941194" y="113411"/>
                  </a:lnTo>
                  <a:lnTo>
                    <a:pt x="1058843" y="94509"/>
                  </a:lnTo>
                  <a:lnTo>
                    <a:pt x="1176493" y="37803"/>
                  </a:lnTo>
                  <a:lnTo>
                    <a:pt x="1294142" y="37803"/>
                  </a:lnTo>
                  <a:lnTo>
                    <a:pt x="1411791" y="0"/>
                  </a:lnTo>
                  <a:lnTo>
                    <a:pt x="1529441" y="56705"/>
                  </a:lnTo>
                  <a:lnTo>
                    <a:pt x="1647090" y="94509"/>
                  </a:lnTo>
                  <a:lnTo>
                    <a:pt x="1764739" y="113411"/>
                  </a:lnTo>
                  <a:lnTo>
                    <a:pt x="1882388" y="56705"/>
                  </a:lnTo>
                  <a:lnTo>
                    <a:pt x="2000038" y="94509"/>
                  </a:lnTo>
                  <a:lnTo>
                    <a:pt x="2117687" y="56705"/>
                  </a:lnTo>
                  <a:lnTo>
                    <a:pt x="2235336" y="94509"/>
                  </a:lnTo>
                </a:path>
              </a:pathLst>
            </a:custGeom>
            <a:ln w="27101" cap="flat">
              <a:solidFill>
                <a:srgbClr val="000000">
                  <a:alpha val="80000"/>
                </a:srgbClr>
              </a:solidFill>
              <a:prstDash val="solid"/>
              <a:round/>
            </a:ln>
          </p:spPr>
          <p:txBody>
            <a:bodyPr/>
            <a:lstStyle/>
            <a:p/>
          </p:txBody>
        </p:sp>
        <p:sp>
          <p:nvSpPr>
            <p:cNvPr id="289" name="tx289"/>
            <p:cNvSpPr/>
            <p:nvPr/>
          </p:nvSpPr>
          <p:spPr>
            <a:xfrm>
              <a:off x="6236424" y="4201890"/>
              <a:ext cx="218267" cy="64648"/>
            </a:xfrm>
            <a:prstGeom prst="rect">
              <a:avLst/>
            </a:prstGeom>
            <a:noFill/>
          </p:spPr>
          <p:txBody>
            <a:bodyPr lIns="0" rIns="0" tIns="0" bIns="0" anchorCtr="1" anchor="ctr" wrap="none"/>
            <a:lstStyle/>
            <a:p>
              <a:pPr algn="l" marL="0" marR="0" indent="0">
                <a:spcBef>
                  <a:spcPts val="0"/>
                </a:spcBef>
                <a:spcAft>
                  <a:spcPts val="0"/>
                </a:spcAft>
              </a:pPr>
              <a:r>
                <a:rPr sz="711" i="0" b="0">
                  <a:solidFill>
                    <a:srgbClr val="000000">
                      <a:alpha val="100000"/>
                    </a:srgbClr>
                  </a:solidFill>
                  <a:latin typeface="Arial"/>
                  <a:cs typeface="Arial"/>
                </a:rPr>
                <a:t>N=58</a:t>
              </a:r>
            </a:p>
          </p:txBody>
        </p:sp>
        <p:sp>
          <p:nvSpPr>
            <p:cNvPr id="290" name="tx290"/>
            <p:cNvSpPr/>
            <p:nvPr/>
          </p:nvSpPr>
          <p:spPr>
            <a:xfrm rot="-5400000">
              <a:off x="6181422" y="459061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45</a:t>
              </a:r>
            </a:p>
          </p:txBody>
        </p:sp>
        <p:sp>
          <p:nvSpPr>
            <p:cNvPr id="291" name="tx291"/>
            <p:cNvSpPr/>
            <p:nvPr/>
          </p:nvSpPr>
          <p:spPr>
            <a:xfrm rot="-5400000">
              <a:off x="6299072" y="4512400"/>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49</a:t>
              </a:r>
            </a:p>
          </p:txBody>
        </p:sp>
        <p:sp>
          <p:nvSpPr>
            <p:cNvPr id="292" name="tx292"/>
            <p:cNvSpPr/>
            <p:nvPr/>
          </p:nvSpPr>
          <p:spPr>
            <a:xfrm rot="-5400000">
              <a:off x="6416721" y="4512400"/>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49</a:t>
              </a:r>
            </a:p>
          </p:txBody>
        </p:sp>
        <p:sp>
          <p:nvSpPr>
            <p:cNvPr id="293" name="tx293"/>
            <p:cNvSpPr/>
            <p:nvPr/>
          </p:nvSpPr>
          <p:spPr>
            <a:xfrm rot="-5400000">
              <a:off x="6534370" y="4473292"/>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51</a:t>
              </a:r>
            </a:p>
          </p:txBody>
        </p:sp>
        <p:sp>
          <p:nvSpPr>
            <p:cNvPr id="294" name="tx294"/>
            <p:cNvSpPr/>
            <p:nvPr/>
          </p:nvSpPr>
          <p:spPr>
            <a:xfrm rot="-5400000">
              <a:off x="6652020" y="4473292"/>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51</a:t>
              </a:r>
            </a:p>
          </p:txBody>
        </p:sp>
        <p:sp>
          <p:nvSpPr>
            <p:cNvPr id="295" name="tx295"/>
            <p:cNvSpPr/>
            <p:nvPr/>
          </p:nvSpPr>
          <p:spPr>
            <a:xfrm rot="-5400000">
              <a:off x="6769669" y="4453739"/>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52</a:t>
              </a:r>
            </a:p>
          </p:txBody>
        </p:sp>
        <p:sp>
          <p:nvSpPr>
            <p:cNvPr id="296" name="tx296"/>
            <p:cNvSpPr/>
            <p:nvPr/>
          </p:nvSpPr>
          <p:spPr>
            <a:xfrm rot="-5400000">
              <a:off x="6887318" y="4453739"/>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52</a:t>
              </a:r>
            </a:p>
          </p:txBody>
        </p:sp>
        <p:sp>
          <p:nvSpPr>
            <p:cNvPr id="297" name="tx297"/>
            <p:cNvSpPr/>
            <p:nvPr/>
          </p:nvSpPr>
          <p:spPr>
            <a:xfrm rot="-5400000">
              <a:off x="7004968" y="4414631"/>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54</a:t>
              </a:r>
            </a:p>
          </p:txBody>
        </p:sp>
        <p:sp>
          <p:nvSpPr>
            <p:cNvPr id="298" name="tx298"/>
            <p:cNvSpPr/>
            <p:nvPr/>
          </p:nvSpPr>
          <p:spPr>
            <a:xfrm rot="-5400000">
              <a:off x="7122617" y="4414631"/>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54</a:t>
              </a:r>
            </a:p>
          </p:txBody>
        </p:sp>
        <p:sp>
          <p:nvSpPr>
            <p:cNvPr id="299" name="tx299"/>
            <p:cNvSpPr/>
            <p:nvPr/>
          </p:nvSpPr>
          <p:spPr>
            <a:xfrm rot="-5400000">
              <a:off x="7240266" y="4414631"/>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54</a:t>
              </a:r>
            </a:p>
          </p:txBody>
        </p:sp>
        <p:sp>
          <p:nvSpPr>
            <p:cNvPr id="300" name="tx300"/>
            <p:cNvSpPr/>
            <p:nvPr/>
          </p:nvSpPr>
          <p:spPr>
            <a:xfrm rot="-5400000">
              <a:off x="7357915" y="439507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55</a:t>
              </a:r>
            </a:p>
          </p:txBody>
        </p:sp>
        <p:sp>
          <p:nvSpPr>
            <p:cNvPr id="301" name="tx301"/>
            <p:cNvSpPr/>
            <p:nvPr/>
          </p:nvSpPr>
          <p:spPr>
            <a:xfrm rot="-5400000">
              <a:off x="7475565" y="439507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55</a:t>
              </a:r>
            </a:p>
          </p:txBody>
        </p:sp>
        <p:sp>
          <p:nvSpPr>
            <p:cNvPr id="302" name="tx302"/>
            <p:cNvSpPr/>
            <p:nvPr/>
          </p:nvSpPr>
          <p:spPr>
            <a:xfrm rot="-5400000">
              <a:off x="7593214" y="437552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56</a:t>
              </a:r>
            </a:p>
          </p:txBody>
        </p:sp>
        <p:sp>
          <p:nvSpPr>
            <p:cNvPr id="303" name="tx303"/>
            <p:cNvSpPr/>
            <p:nvPr/>
          </p:nvSpPr>
          <p:spPr>
            <a:xfrm rot="-5400000">
              <a:off x="7710863" y="437552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56</a:t>
              </a:r>
            </a:p>
          </p:txBody>
        </p:sp>
        <p:sp>
          <p:nvSpPr>
            <p:cNvPr id="304" name="tx304"/>
            <p:cNvSpPr/>
            <p:nvPr/>
          </p:nvSpPr>
          <p:spPr>
            <a:xfrm rot="-5400000">
              <a:off x="7828513" y="437552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56</a:t>
              </a:r>
            </a:p>
          </p:txBody>
        </p:sp>
        <p:sp>
          <p:nvSpPr>
            <p:cNvPr id="305" name="tx305"/>
            <p:cNvSpPr/>
            <p:nvPr/>
          </p:nvSpPr>
          <p:spPr>
            <a:xfrm rot="-5400000">
              <a:off x="7946162" y="4355970"/>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57</a:t>
              </a:r>
            </a:p>
          </p:txBody>
        </p:sp>
        <p:sp>
          <p:nvSpPr>
            <p:cNvPr id="306" name="tx306"/>
            <p:cNvSpPr/>
            <p:nvPr/>
          </p:nvSpPr>
          <p:spPr>
            <a:xfrm rot="-5400000">
              <a:off x="8063811" y="4355970"/>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57</a:t>
              </a:r>
            </a:p>
          </p:txBody>
        </p:sp>
        <p:sp>
          <p:nvSpPr>
            <p:cNvPr id="307" name="tx307"/>
            <p:cNvSpPr/>
            <p:nvPr/>
          </p:nvSpPr>
          <p:spPr>
            <a:xfrm rot="-5400000">
              <a:off x="8181461" y="4355970"/>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57</a:t>
              </a:r>
            </a:p>
          </p:txBody>
        </p:sp>
        <p:sp>
          <p:nvSpPr>
            <p:cNvPr id="308" name="tx308"/>
            <p:cNvSpPr/>
            <p:nvPr/>
          </p:nvSpPr>
          <p:spPr>
            <a:xfrm rot="-5400000">
              <a:off x="8299110" y="4355970"/>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57</a:t>
              </a:r>
            </a:p>
          </p:txBody>
        </p:sp>
        <p:sp>
          <p:nvSpPr>
            <p:cNvPr id="309" name="tx309"/>
            <p:cNvSpPr/>
            <p:nvPr/>
          </p:nvSpPr>
          <p:spPr>
            <a:xfrm rot="-5400000">
              <a:off x="8416759" y="4355970"/>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57</a:t>
              </a:r>
            </a:p>
          </p:txBody>
        </p:sp>
        <p:sp>
          <p:nvSpPr>
            <p:cNvPr id="310" name="tx310"/>
            <p:cNvSpPr/>
            <p:nvPr/>
          </p:nvSpPr>
          <p:spPr>
            <a:xfrm>
              <a:off x="8450071" y="3741204"/>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311" name="rc311"/>
            <p:cNvSpPr/>
            <p:nvPr/>
          </p:nvSpPr>
          <p:spPr>
            <a:xfrm>
              <a:off x="6066420" y="3342576"/>
              <a:ext cx="2575343" cy="2183170"/>
            </a:xfrm>
            <a:prstGeom prst="rect">
              <a:avLst/>
            </a:prstGeom>
            <a:noFill/>
            <a:ln w="13550" cap="rnd">
              <a:solidFill>
                <a:srgbClr val="999999">
                  <a:alpha val="100000"/>
                </a:srgbClr>
              </a:solidFill>
              <a:prstDash val="solid"/>
              <a:round/>
            </a:ln>
          </p:spPr>
          <p:txBody>
            <a:bodyPr/>
            <a:lstStyle/>
            <a:p/>
          </p:txBody>
        </p:sp>
        <p:sp>
          <p:nvSpPr>
            <p:cNvPr id="312" name="rc312"/>
            <p:cNvSpPr/>
            <p:nvPr/>
          </p:nvSpPr>
          <p:spPr>
            <a:xfrm>
              <a:off x="776555" y="3127724"/>
              <a:ext cx="2575343"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13" name="tx313"/>
            <p:cNvSpPr/>
            <p:nvPr/>
          </p:nvSpPr>
          <p:spPr>
            <a:xfrm>
              <a:off x="1915226" y="3195145"/>
              <a:ext cx="2980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RCV1</a:t>
              </a:r>
            </a:p>
          </p:txBody>
        </p:sp>
        <p:sp>
          <p:nvSpPr>
            <p:cNvPr id="314" name="rc314"/>
            <p:cNvSpPr/>
            <p:nvPr/>
          </p:nvSpPr>
          <p:spPr>
            <a:xfrm>
              <a:off x="3421488" y="3127724"/>
              <a:ext cx="2575343"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15" name="tx315"/>
            <p:cNvSpPr/>
            <p:nvPr/>
          </p:nvSpPr>
          <p:spPr>
            <a:xfrm>
              <a:off x="4517821" y="3195145"/>
              <a:ext cx="382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ROTAC</a:t>
              </a:r>
            </a:p>
          </p:txBody>
        </p:sp>
        <p:sp>
          <p:nvSpPr>
            <p:cNvPr id="316" name="rc316"/>
            <p:cNvSpPr/>
            <p:nvPr/>
          </p:nvSpPr>
          <p:spPr>
            <a:xfrm>
              <a:off x="6066420" y="3127724"/>
              <a:ext cx="2575343"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17" name="tx317"/>
            <p:cNvSpPr/>
            <p:nvPr/>
          </p:nvSpPr>
          <p:spPr>
            <a:xfrm>
              <a:off x="7198873" y="3195145"/>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MCV2</a:t>
              </a:r>
            </a:p>
          </p:txBody>
        </p:sp>
        <p:sp>
          <p:nvSpPr>
            <p:cNvPr id="318" name="rc318"/>
            <p:cNvSpPr/>
            <p:nvPr/>
          </p:nvSpPr>
          <p:spPr>
            <a:xfrm>
              <a:off x="776555" y="660111"/>
              <a:ext cx="2575343"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19" name="tx319"/>
            <p:cNvSpPr/>
            <p:nvPr/>
          </p:nvSpPr>
          <p:spPr>
            <a:xfrm>
              <a:off x="1943069" y="727533"/>
              <a:ext cx="2423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IPV1</a:t>
              </a:r>
            </a:p>
          </p:txBody>
        </p:sp>
        <p:sp>
          <p:nvSpPr>
            <p:cNvPr id="320" name="rc320"/>
            <p:cNvSpPr/>
            <p:nvPr/>
          </p:nvSpPr>
          <p:spPr>
            <a:xfrm>
              <a:off x="3421488" y="660111"/>
              <a:ext cx="2575343"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21" name="tx321"/>
            <p:cNvSpPr/>
            <p:nvPr/>
          </p:nvSpPr>
          <p:spPr>
            <a:xfrm>
              <a:off x="4578766" y="727533"/>
              <a:ext cx="2607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IPVC</a:t>
              </a:r>
            </a:p>
          </p:txBody>
        </p:sp>
        <p:sp>
          <p:nvSpPr>
            <p:cNvPr id="322" name="rc322"/>
            <p:cNvSpPr/>
            <p:nvPr/>
          </p:nvSpPr>
          <p:spPr>
            <a:xfrm>
              <a:off x="6066420" y="660111"/>
              <a:ext cx="2575343"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23" name="tx323"/>
            <p:cNvSpPr/>
            <p:nvPr/>
          </p:nvSpPr>
          <p:spPr>
            <a:xfrm>
              <a:off x="7198918" y="727533"/>
              <a:ext cx="3103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PCVC</a:t>
              </a:r>
            </a:p>
          </p:txBody>
        </p:sp>
        <p:sp>
          <p:nvSpPr>
            <p:cNvPr id="324" name="pl324"/>
            <p:cNvSpPr/>
            <p:nvPr/>
          </p:nvSpPr>
          <p:spPr>
            <a:xfrm>
              <a:off x="776555" y="5525747"/>
              <a:ext cx="2575343" cy="0"/>
            </a:xfrm>
            <a:custGeom>
              <a:avLst/>
              <a:pathLst>
                <a:path w="2575343" h="0">
                  <a:moveTo>
                    <a:pt x="0" y="0"/>
                  </a:moveTo>
                  <a:lnTo>
                    <a:pt x="2575343" y="0"/>
                  </a:lnTo>
                </a:path>
              </a:pathLst>
            </a:custGeom>
            <a:ln w="8130" cap="flat">
              <a:solidFill>
                <a:srgbClr val="000000">
                  <a:alpha val="100000"/>
                </a:srgbClr>
              </a:solidFill>
              <a:prstDash val="solid"/>
              <a:round/>
            </a:ln>
          </p:spPr>
          <p:txBody>
            <a:bodyPr/>
            <a:lstStyle/>
            <a:p/>
          </p:txBody>
        </p:sp>
        <p:sp>
          <p:nvSpPr>
            <p:cNvPr id="325" name="pl325"/>
            <p:cNvSpPr/>
            <p:nvPr/>
          </p:nvSpPr>
          <p:spPr>
            <a:xfrm>
              <a:off x="946559"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6" name="pl326"/>
            <p:cNvSpPr/>
            <p:nvPr/>
          </p:nvSpPr>
          <p:spPr>
            <a:xfrm>
              <a:off x="1181857"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7" name="pl327"/>
            <p:cNvSpPr/>
            <p:nvPr/>
          </p:nvSpPr>
          <p:spPr>
            <a:xfrm>
              <a:off x="1417156"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8" name="pl328"/>
            <p:cNvSpPr/>
            <p:nvPr/>
          </p:nvSpPr>
          <p:spPr>
            <a:xfrm>
              <a:off x="1652454"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9" name="pl329"/>
            <p:cNvSpPr/>
            <p:nvPr/>
          </p:nvSpPr>
          <p:spPr>
            <a:xfrm>
              <a:off x="1887753"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30" name="pl330"/>
            <p:cNvSpPr/>
            <p:nvPr/>
          </p:nvSpPr>
          <p:spPr>
            <a:xfrm>
              <a:off x="2123052"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31" name="pl331"/>
            <p:cNvSpPr/>
            <p:nvPr/>
          </p:nvSpPr>
          <p:spPr>
            <a:xfrm>
              <a:off x="2358350"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32" name="pl332"/>
            <p:cNvSpPr/>
            <p:nvPr/>
          </p:nvSpPr>
          <p:spPr>
            <a:xfrm>
              <a:off x="2593649"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33" name="pl333"/>
            <p:cNvSpPr/>
            <p:nvPr/>
          </p:nvSpPr>
          <p:spPr>
            <a:xfrm>
              <a:off x="2828948"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34" name="pl334"/>
            <p:cNvSpPr/>
            <p:nvPr/>
          </p:nvSpPr>
          <p:spPr>
            <a:xfrm>
              <a:off x="3064246"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35" name="tx335"/>
            <p:cNvSpPr/>
            <p:nvPr/>
          </p:nvSpPr>
          <p:spPr>
            <a:xfrm rot="-5400000">
              <a:off x="819457"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2006</a:t>
              </a:r>
            </a:p>
          </p:txBody>
        </p:sp>
        <p:sp>
          <p:nvSpPr>
            <p:cNvPr id="336" name="tx336"/>
            <p:cNvSpPr/>
            <p:nvPr/>
          </p:nvSpPr>
          <p:spPr>
            <a:xfrm rot="-5400000">
              <a:off x="1054756"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2008</a:t>
              </a:r>
            </a:p>
          </p:txBody>
        </p:sp>
        <p:sp>
          <p:nvSpPr>
            <p:cNvPr id="337" name="tx337"/>
            <p:cNvSpPr/>
            <p:nvPr/>
          </p:nvSpPr>
          <p:spPr>
            <a:xfrm rot="-5400000">
              <a:off x="1290054"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2010</a:t>
              </a:r>
            </a:p>
          </p:txBody>
        </p:sp>
        <p:sp>
          <p:nvSpPr>
            <p:cNvPr id="338" name="tx338"/>
            <p:cNvSpPr/>
            <p:nvPr/>
          </p:nvSpPr>
          <p:spPr>
            <a:xfrm rot="-5400000">
              <a:off x="1525353"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2012</a:t>
              </a:r>
            </a:p>
          </p:txBody>
        </p:sp>
        <p:sp>
          <p:nvSpPr>
            <p:cNvPr id="339" name="tx339"/>
            <p:cNvSpPr/>
            <p:nvPr/>
          </p:nvSpPr>
          <p:spPr>
            <a:xfrm rot="-5400000">
              <a:off x="1760651"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2014</a:t>
              </a:r>
            </a:p>
          </p:txBody>
        </p:sp>
        <p:sp>
          <p:nvSpPr>
            <p:cNvPr id="340" name="tx340"/>
            <p:cNvSpPr/>
            <p:nvPr/>
          </p:nvSpPr>
          <p:spPr>
            <a:xfrm rot="-5400000">
              <a:off x="1995950"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2016</a:t>
              </a:r>
            </a:p>
          </p:txBody>
        </p:sp>
        <p:sp>
          <p:nvSpPr>
            <p:cNvPr id="341" name="tx341"/>
            <p:cNvSpPr/>
            <p:nvPr/>
          </p:nvSpPr>
          <p:spPr>
            <a:xfrm rot="-5400000">
              <a:off x="2231249"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2018</a:t>
              </a:r>
            </a:p>
          </p:txBody>
        </p:sp>
        <p:sp>
          <p:nvSpPr>
            <p:cNvPr id="342" name="tx342"/>
            <p:cNvSpPr/>
            <p:nvPr/>
          </p:nvSpPr>
          <p:spPr>
            <a:xfrm rot="-5400000">
              <a:off x="2466547"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2020</a:t>
              </a:r>
            </a:p>
          </p:txBody>
        </p:sp>
        <p:sp>
          <p:nvSpPr>
            <p:cNvPr id="343" name="tx343"/>
            <p:cNvSpPr/>
            <p:nvPr/>
          </p:nvSpPr>
          <p:spPr>
            <a:xfrm rot="-5400000">
              <a:off x="2701846"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2022</a:t>
              </a:r>
            </a:p>
          </p:txBody>
        </p:sp>
        <p:sp>
          <p:nvSpPr>
            <p:cNvPr id="344" name="tx344"/>
            <p:cNvSpPr/>
            <p:nvPr/>
          </p:nvSpPr>
          <p:spPr>
            <a:xfrm rot="-5400000">
              <a:off x="2937145"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2024</a:t>
              </a:r>
            </a:p>
          </p:txBody>
        </p:sp>
        <p:sp>
          <p:nvSpPr>
            <p:cNvPr id="345" name="pl345"/>
            <p:cNvSpPr/>
            <p:nvPr/>
          </p:nvSpPr>
          <p:spPr>
            <a:xfrm>
              <a:off x="3421488" y="5525747"/>
              <a:ext cx="2575343" cy="0"/>
            </a:xfrm>
            <a:custGeom>
              <a:avLst/>
              <a:pathLst>
                <a:path w="2575343" h="0">
                  <a:moveTo>
                    <a:pt x="0" y="0"/>
                  </a:moveTo>
                  <a:lnTo>
                    <a:pt x="2575343" y="0"/>
                  </a:lnTo>
                </a:path>
              </a:pathLst>
            </a:custGeom>
            <a:ln w="8130" cap="flat">
              <a:solidFill>
                <a:srgbClr val="000000">
                  <a:alpha val="100000"/>
                </a:srgbClr>
              </a:solidFill>
              <a:prstDash val="solid"/>
              <a:round/>
            </a:ln>
          </p:spPr>
          <p:txBody>
            <a:bodyPr/>
            <a:lstStyle/>
            <a:p/>
          </p:txBody>
        </p:sp>
        <p:sp>
          <p:nvSpPr>
            <p:cNvPr id="346" name="pl346"/>
            <p:cNvSpPr/>
            <p:nvPr/>
          </p:nvSpPr>
          <p:spPr>
            <a:xfrm>
              <a:off x="3591491"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7" name="pl347"/>
            <p:cNvSpPr/>
            <p:nvPr/>
          </p:nvSpPr>
          <p:spPr>
            <a:xfrm>
              <a:off x="3826790"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8" name="pl348"/>
            <p:cNvSpPr/>
            <p:nvPr/>
          </p:nvSpPr>
          <p:spPr>
            <a:xfrm>
              <a:off x="4062088"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9" name="pl349"/>
            <p:cNvSpPr/>
            <p:nvPr/>
          </p:nvSpPr>
          <p:spPr>
            <a:xfrm>
              <a:off x="4297387"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50" name="pl350"/>
            <p:cNvSpPr/>
            <p:nvPr/>
          </p:nvSpPr>
          <p:spPr>
            <a:xfrm>
              <a:off x="4532686"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51" name="pl351"/>
            <p:cNvSpPr/>
            <p:nvPr/>
          </p:nvSpPr>
          <p:spPr>
            <a:xfrm>
              <a:off x="4767984"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52" name="pl352"/>
            <p:cNvSpPr/>
            <p:nvPr/>
          </p:nvSpPr>
          <p:spPr>
            <a:xfrm>
              <a:off x="5003283"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53" name="pl353"/>
            <p:cNvSpPr/>
            <p:nvPr/>
          </p:nvSpPr>
          <p:spPr>
            <a:xfrm>
              <a:off x="5238581"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54" name="pl354"/>
            <p:cNvSpPr/>
            <p:nvPr/>
          </p:nvSpPr>
          <p:spPr>
            <a:xfrm>
              <a:off x="5473880"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55" name="pl355"/>
            <p:cNvSpPr/>
            <p:nvPr/>
          </p:nvSpPr>
          <p:spPr>
            <a:xfrm>
              <a:off x="5709179"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56" name="tx356"/>
            <p:cNvSpPr/>
            <p:nvPr/>
          </p:nvSpPr>
          <p:spPr>
            <a:xfrm rot="-5400000">
              <a:off x="3464389"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2006</a:t>
              </a:r>
            </a:p>
          </p:txBody>
        </p:sp>
        <p:sp>
          <p:nvSpPr>
            <p:cNvPr id="357" name="tx357"/>
            <p:cNvSpPr/>
            <p:nvPr/>
          </p:nvSpPr>
          <p:spPr>
            <a:xfrm rot="-5400000">
              <a:off x="3699688"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2008</a:t>
              </a:r>
            </a:p>
          </p:txBody>
        </p:sp>
        <p:sp>
          <p:nvSpPr>
            <p:cNvPr id="358" name="tx358"/>
            <p:cNvSpPr/>
            <p:nvPr/>
          </p:nvSpPr>
          <p:spPr>
            <a:xfrm rot="-5400000">
              <a:off x="3934987"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2010</a:t>
              </a:r>
            </a:p>
          </p:txBody>
        </p:sp>
        <p:sp>
          <p:nvSpPr>
            <p:cNvPr id="359" name="tx359"/>
            <p:cNvSpPr/>
            <p:nvPr/>
          </p:nvSpPr>
          <p:spPr>
            <a:xfrm rot="-5400000">
              <a:off x="4170285"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2012</a:t>
              </a:r>
            </a:p>
          </p:txBody>
        </p:sp>
        <p:sp>
          <p:nvSpPr>
            <p:cNvPr id="360" name="tx360"/>
            <p:cNvSpPr/>
            <p:nvPr/>
          </p:nvSpPr>
          <p:spPr>
            <a:xfrm rot="-5400000">
              <a:off x="4405584"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2014</a:t>
              </a:r>
            </a:p>
          </p:txBody>
        </p:sp>
        <p:sp>
          <p:nvSpPr>
            <p:cNvPr id="361" name="tx361"/>
            <p:cNvSpPr/>
            <p:nvPr/>
          </p:nvSpPr>
          <p:spPr>
            <a:xfrm rot="-5400000">
              <a:off x="4640883"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2016</a:t>
              </a:r>
            </a:p>
          </p:txBody>
        </p:sp>
        <p:sp>
          <p:nvSpPr>
            <p:cNvPr id="362" name="tx362"/>
            <p:cNvSpPr/>
            <p:nvPr/>
          </p:nvSpPr>
          <p:spPr>
            <a:xfrm rot="-5400000">
              <a:off x="4876181"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2018</a:t>
              </a:r>
            </a:p>
          </p:txBody>
        </p:sp>
        <p:sp>
          <p:nvSpPr>
            <p:cNvPr id="363" name="tx363"/>
            <p:cNvSpPr/>
            <p:nvPr/>
          </p:nvSpPr>
          <p:spPr>
            <a:xfrm rot="-5400000">
              <a:off x="5111480"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2020</a:t>
              </a:r>
            </a:p>
          </p:txBody>
        </p:sp>
        <p:sp>
          <p:nvSpPr>
            <p:cNvPr id="364" name="tx364"/>
            <p:cNvSpPr/>
            <p:nvPr/>
          </p:nvSpPr>
          <p:spPr>
            <a:xfrm rot="-5400000">
              <a:off x="5346778"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2022</a:t>
              </a:r>
            </a:p>
          </p:txBody>
        </p:sp>
        <p:sp>
          <p:nvSpPr>
            <p:cNvPr id="365" name="tx365"/>
            <p:cNvSpPr/>
            <p:nvPr/>
          </p:nvSpPr>
          <p:spPr>
            <a:xfrm rot="-5400000">
              <a:off x="5582077"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2024</a:t>
              </a:r>
            </a:p>
          </p:txBody>
        </p:sp>
        <p:sp>
          <p:nvSpPr>
            <p:cNvPr id="366" name="pl366"/>
            <p:cNvSpPr/>
            <p:nvPr/>
          </p:nvSpPr>
          <p:spPr>
            <a:xfrm>
              <a:off x="6066420" y="5525747"/>
              <a:ext cx="2575343" cy="0"/>
            </a:xfrm>
            <a:custGeom>
              <a:avLst/>
              <a:pathLst>
                <a:path w="2575343" h="0">
                  <a:moveTo>
                    <a:pt x="0" y="0"/>
                  </a:moveTo>
                  <a:lnTo>
                    <a:pt x="2575343" y="0"/>
                  </a:lnTo>
                </a:path>
              </a:pathLst>
            </a:custGeom>
            <a:ln w="8130" cap="flat">
              <a:solidFill>
                <a:srgbClr val="000000">
                  <a:alpha val="100000"/>
                </a:srgbClr>
              </a:solidFill>
              <a:prstDash val="solid"/>
              <a:round/>
            </a:ln>
          </p:spPr>
          <p:txBody>
            <a:bodyPr/>
            <a:lstStyle/>
            <a:p/>
          </p:txBody>
        </p:sp>
        <p:sp>
          <p:nvSpPr>
            <p:cNvPr id="367" name="pl367"/>
            <p:cNvSpPr/>
            <p:nvPr/>
          </p:nvSpPr>
          <p:spPr>
            <a:xfrm>
              <a:off x="6236424"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8" name="pl368"/>
            <p:cNvSpPr/>
            <p:nvPr/>
          </p:nvSpPr>
          <p:spPr>
            <a:xfrm>
              <a:off x="6471722"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9" name="pl369"/>
            <p:cNvSpPr/>
            <p:nvPr/>
          </p:nvSpPr>
          <p:spPr>
            <a:xfrm>
              <a:off x="6707021"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0" name="pl370"/>
            <p:cNvSpPr/>
            <p:nvPr/>
          </p:nvSpPr>
          <p:spPr>
            <a:xfrm>
              <a:off x="6942319"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1" name="pl371"/>
            <p:cNvSpPr/>
            <p:nvPr/>
          </p:nvSpPr>
          <p:spPr>
            <a:xfrm>
              <a:off x="7177618"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2" name="pl372"/>
            <p:cNvSpPr/>
            <p:nvPr/>
          </p:nvSpPr>
          <p:spPr>
            <a:xfrm>
              <a:off x="7412917"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3" name="pl373"/>
            <p:cNvSpPr/>
            <p:nvPr/>
          </p:nvSpPr>
          <p:spPr>
            <a:xfrm>
              <a:off x="7648215"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4" name="pl374"/>
            <p:cNvSpPr/>
            <p:nvPr/>
          </p:nvSpPr>
          <p:spPr>
            <a:xfrm>
              <a:off x="7883514"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5" name="pl375"/>
            <p:cNvSpPr/>
            <p:nvPr/>
          </p:nvSpPr>
          <p:spPr>
            <a:xfrm>
              <a:off x="8118812"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6" name="pl376"/>
            <p:cNvSpPr/>
            <p:nvPr/>
          </p:nvSpPr>
          <p:spPr>
            <a:xfrm>
              <a:off x="8354111"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7" name="tx377"/>
            <p:cNvSpPr/>
            <p:nvPr/>
          </p:nvSpPr>
          <p:spPr>
            <a:xfrm rot="-5400000">
              <a:off x="6109322"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2006</a:t>
              </a:r>
            </a:p>
          </p:txBody>
        </p:sp>
        <p:sp>
          <p:nvSpPr>
            <p:cNvPr id="378" name="tx378"/>
            <p:cNvSpPr/>
            <p:nvPr/>
          </p:nvSpPr>
          <p:spPr>
            <a:xfrm rot="-5400000">
              <a:off x="6344621"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2008</a:t>
              </a:r>
            </a:p>
          </p:txBody>
        </p:sp>
        <p:sp>
          <p:nvSpPr>
            <p:cNvPr id="379" name="tx379"/>
            <p:cNvSpPr/>
            <p:nvPr/>
          </p:nvSpPr>
          <p:spPr>
            <a:xfrm rot="-5400000">
              <a:off x="6579919"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2010</a:t>
              </a:r>
            </a:p>
          </p:txBody>
        </p:sp>
        <p:sp>
          <p:nvSpPr>
            <p:cNvPr id="380" name="tx380"/>
            <p:cNvSpPr/>
            <p:nvPr/>
          </p:nvSpPr>
          <p:spPr>
            <a:xfrm rot="-5400000">
              <a:off x="6815218"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2012</a:t>
              </a:r>
            </a:p>
          </p:txBody>
        </p:sp>
        <p:sp>
          <p:nvSpPr>
            <p:cNvPr id="381" name="tx381"/>
            <p:cNvSpPr/>
            <p:nvPr/>
          </p:nvSpPr>
          <p:spPr>
            <a:xfrm rot="-5400000">
              <a:off x="7050516"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2014</a:t>
              </a:r>
            </a:p>
          </p:txBody>
        </p:sp>
        <p:sp>
          <p:nvSpPr>
            <p:cNvPr id="382" name="tx382"/>
            <p:cNvSpPr/>
            <p:nvPr/>
          </p:nvSpPr>
          <p:spPr>
            <a:xfrm rot="-5400000">
              <a:off x="7285815"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2016</a:t>
              </a:r>
            </a:p>
          </p:txBody>
        </p:sp>
        <p:sp>
          <p:nvSpPr>
            <p:cNvPr id="383" name="tx383"/>
            <p:cNvSpPr/>
            <p:nvPr/>
          </p:nvSpPr>
          <p:spPr>
            <a:xfrm rot="-5400000">
              <a:off x="7521114"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2018</a:t>
              </a:r>
            </a:p>
          </p:txBody>
        </p:sp>
        <p:sp>
          <p:nvSpPr>
            <p:cNvPr id="384" name="tx384"/>
            <p:cNvSpPr/>
            <p:nvPr/>
          </p:nvSpPr>
          <p:spPr>
            <a:xfrm rot="-5400000">
              <a:off x="7756412"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2020</a:t>
              </a:r>
            </a:p>
          </p:txBody>
        </p:sp>
        <p:sp>
          <p:nvSpPr>
            <p:cNvPr id="385" name="tx385"/>
            <p:cNvSpPr/>
            <p:nvPr/>
          </p:nvSpPr>
          <p:spPr>
            <a:xfrm rot="-5400000">
              <a:off x="7991711"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2022</a:t>
              </a:r>
            </a:p>
          </p:txBody>
        </p:sp>
        <p:sp>
          <p:nvSpPr>
            <p:cNvPr id="386" name="tx386"/>
            <p:cNvSpPr/>
            <p:nvPr/>
          </p:nvSpPr>
          <p:spPr>
            <a:xfrm rot="-5400000">
              <a:off x="8227010"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2024</a:t>
              </a:r>
            </a:p>
          </p:txBody>
        </p:sp>
        <p:sp>
          <p:nvSpPr>
            <p:cNvPr id="387" name="tx387"/>
            <p:cNvSpPr/>
            <p:nvPr/>
          </p:nvSpPr>
          <p:spPr>
            <a:xfrm>
              <a:off x="632541" y="2918894"/>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88" name="tx388"/>
            <p:cNvSpPr/>
            <p:nvPr/>
          </p:nvSpPr>
          <p:spPr>
            <a:xfrm>
              <a:off x="570361" y="243005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389" name="tx389"/>
            <p:cNvSpPr/>
            <p:nvPr/>
          </p:nvSpPr>
          <p:spPr>
            <a:xfrm>
              <a:off x="570361" y="194120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390" name="tx390"/>
            <p:cNvSpPr/>
            <p:nvPr/>
          </p:nvSpPr>
          <p:spPr>
            <a:xfrm>
              <a:off x="570361" y="145236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391" name="tx391"/>
            <p:cNvSpPr/>
            <p:nvPr/>
          </p:nvSpPr>
          <p:spPr>
            <a:xfrm>
              <a:off x="508182" y="963524"/>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392" name="tx392"/>
            <p:cNvSpPr/>
            <p:nvPr/>
          </p:nvSpPr>
          <p:spPr>
            <a:xfrm>
              <a:off x="632541" y="5386507"/>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93" name="tx393"/>
            <p:cNvSpPr/>
            <p:nvPr/>
          </p:nvSpPr>
          <p:spPr>
            <a:xfrm>
              <a:off x="570361" y="489766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394" name="tx394"/>
            <p:cNvSpPr/>
            <p:nvPr/>
          </p:nvSpPr>
          <p:spPr>
            <a:xfrm>
              <a:off x="570361" y="440882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395" name="tx395"/>
            <p:cNvSpPr/>
            <p:nvPr/>
          </p:nvSpPr>
          <p:spPr>
            <a:xfrm>
              <a:off x="570361" y="391997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396" name="tx396"/>
            <p:cNvSpPr/>
            <p:nvPr/>
          </p:nvSpPr>
          <p:spPr>
            <a:xfrm>
              <a:off x="508182" y="3431137"/>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397" name="tx397"/>
            <p:cNvSpPr/>
            <p:nvPr/>
          </p:nvSpPr>
          <p:spPr>
            <a:xfrm>
              <a:off x="8723599" y="2918894"/>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98" name="tx398"/>
            <p:cNvSpPr/>
            <p:nvPr/>
          </p:nvSpPr>
          <p:spPr>
            <a:xfrm>
              <a:off x="8723599" y="244634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399" name="tx399"/>
            <p:cNvSpPr/>
            <p:nvPr/>
          </p:nvSpPr>
          <p:spPr>
            <a:xfrm>
              <a:off x="8723599" y="19737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400" name="tx400"/>
            <p:cNvSpPr/>
            <p:nvPr/>
          </p:nvSpPr>
          <p:spPr>
            <a:xfrm>
              <a:off x="8723599" y="150125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401" name="tx401"/>
            <p:cNvSpPr/>
            <p:nvPr/>
          </p:nvSpPr>
          <p:spPr>
            <a:xfrm>
              <a:off x="8723599" y="102870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02" name="tx402"/>
            <p:cNvSpPr/>
            <p:nvPr/>
          </p:nvSpPr>
          <p:spPr>
            <a:xfrm>
              <a:off x="8723599" y="5386507"/>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03" name="tx403"/>
            <p:cNvSpPr/>
            <p:nvPr/>
          </p:nvSpPr>
          <p:spPr>
            <a:xfrm>
              <a:off x="8723599" y="491395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404" name="tx404"/>
            <p:cNvSpPr/>
            <p:nvPr/>
          </p:nvSpPr>
          <p:spPr>
            <a:xfrm>
              <a:off x="8723599" y="444141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405" name="tx405"/>
            <p:cNvSpPr/>
            <p:nvPr/>
          </p:nvSpPr>
          <p:spPr>
            <a:xfrm>
              <a:off x="8723599" y="3968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406" name="tx406"/>
            <p:cNvSpPr/>
            <p:nvPr/>
          </p:nvSpPr>
          <p:spPr>
            <a:xfrm>
              <a:off x="8723599" y="3496316"/>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07" name="tx407"/>
            <p:cNvSpPr/>
            <p:nvPr/>
          </p:nvSpPr>
          <p:spPr>
            <a:xfrm rot="-5400000">
              <a:off x="52124" y="3150338"/>
              <a:ext cx="68360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 countries</a:t>
              </a:r>
            </a:p>
          </p:txBody>
        </p:sp>
        <p:sp>
          <p:nvSpPr>
            <p:cNvPr id="408" name="tx408"/>
            <p:cNvSpPr/>
            <p:nvPr/>
          </p:nvSpPr>
          <p:spPr>
            <a:xfrm rot="5400000">
              <a:off x="8593345" y="3150338"/>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409" name="rc409"/>
            <p:cNvSpPr/>
            <p:nvPr/>
          </p:nvSpPr>
          <p:spPr>
            <a:xfrm>
              <a:off x="3774215" y="6243826"/>
              <a:ext cx="201456" cy="201456"/>
            </a:xfrm>
            <a:prstGeom prst="rect">
              <a:avLst/>
            </a:prstGeom>
            <a:solidFill>
              <a:srgbClr val="2C7FB8">
                <a:alpha val="100000"/>
              </a:srgbClr>
            </a:solidFill>
          </p:spPr>
          <p:txBody>
            <a:bodyPr/>
            <a:lstStyle/>
            <a:p/>
          </p:txBody>
        </p:sp>
        <p:sp>
          <p:nvSpPr>
            <p:cNvPr id="410" name="tx410"/>
            <p:cNvSpPr/>
            <p:nvPr/>
          </p:nvSpPr>
          <p:spPr>
            <a:xfrm>
              <a:off x="4054260" y="6304549"/>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 countries</a:t>
              </a:r>
            </a:p>
          </p:txBody>
        </p:sp>
        <p:sp>
          <p:nvSpPr>
            <p:cNvPr id="411" name="pl411"/>
            <p:cNvSpPr/>
            <p:nvPr/>
          </p:nvSpPr>
          <p:spPr>
            <a:xfrm>
              <a:off x="4901373" y="6344554"/>
              <a:ext cx="175564" cy="0"/>
            </a:xfrm>
            <a:custGeom>
              <a:avLst/>
              <a:pathLst>
                <a:path w="175564" h="0">
                  <a:moveTo>
                    <a:pt x="0" y="0"/>
                  </a:moveTo>
                  <a:lnTo>
                    <a:pt x="175564" y="0"/>
                  </a:lnTo>
                </a:path>
              </a:pathLst>
            </a:custGeom>
            <a:ln w="27101" cap="flat">
              <a:solidFill>
                <a:srgbClr val="000000">
                  <a:alpha val="80000"/>
                </a:srgbClr>
              </a:solidFill>
              <a:prstDash val="solid"/>
              <a:round/>
            </a:ln>
          </p:spPr>
          <p:txBody>
            <a:bodyPr/>
            <a:lstStyle/>
            <a:p/>
          </p:txBody>
        </p:sp>
        <p:sp>
          <p:nvSpPr>
            <p:cNvPr id="412" name="tx412"/>
            <p:cNvSpPr/>
            <p:nvPr/>
          </p:nvSpPr>
          <p:spPr>
            <a:xfrm>
              <a:off x="5168472" y="6304549"/>
              <a:ext cx="4846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Coverage</a:t>
              </a:r>
            </a:p>
          </p:txBody>
        </p:sp>
        <p:sp>
          <p:nvSpPr>
            <p:cNvPr id="413" name="tx413"/>
            <p:cNvSpPr/>
            <p:nvPr/>
          </p:nvSpPr>
          <p:spPr>
            <a:xfrm>
              <a:off x="776555" y="435349"/>
              <a:ext cx="6613946"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Trends in number of countries with WUENIC estimates and coverage, UMICs, 2006-2025</a:t>
              </a:r>
            </a:p>
          </p:txBody>
        </p:sp>
        <p:sp>
          <p:nvSpPr>
            <p:cNvPr id="414" name="tx414"/>
            <p:cNvSpPr/>
            <p:nvPr/>
          </p:nvSpPr>
          <p:spPr>
            <a:xfrm>
              <a:off x="-775549" y="6593460"/>
              <a:ext cx="94173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revision.Note: Total number of countries recommended to have the vaccine indicated by the horizonal dashed line.</a:t>
              </a:r>
            </a:p>
          </p:txBody>
        </p:sp>
      </p:grpSp>
      <p:sp>
        <p:nvSpPr>
          <p:cNvPr id="415"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coverage progress of selected vaccines alongside number of countries with introductions to aid understanding of progress.
WUENIC starts producing estimates from the first year a country reports data. For new vaccines, this is often the year of, or the year year after a vaccine in introuduced. As such, the numbers serve as a proxy for year of introduction.
As WUENIC has evolved and SAGE recommendations updated, more vaccines have been added to the estimation process. Where estimates were started after 2006, the first year of estimation is indicated by the vertical dashed line.
The total number of countries that are recommended for each vaccine is indicated by the dashed horizontal line and corresponding value.
Countries without the vaccine are included in aggregates as 0.</a:t>
            </a:r>
          </a:p>
        </p:txBody>
      </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HPV vaccination</a:t>
            </a:r>
          </a:p>
        </p:txBody>
      </p:sp>
      <p:sp>
        <p:nvSpPr>
          <p:cNvPr id="3" name="body"/>
          <p:cNvSpPr>
            <a:spLocks noGrp="1"/>
          </p:cNvSpPr>
          <p:nvPr>
            <p:ph/>
          </p:nvPr>
        </p:nvSpPr>
        <p:spPr>
          <a:xfrm>
            <a:off x="521208" y="5998464"/>
            <a:ext cx="11301984" cy="512064"/>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FFFF">
                    <a:alpha val="100000"/>
                  </a:srgbClr>
                </a:solidFill>
                <a:latin typeface="Calibri"/>
                <a:cs typeface="Calibri"/>
                <a:ea typeface="Calibri"/>
                <a:sym typeface="Calibri"/>
              </a:rPr>
              <a:t>Methods: </a:t>
            </a:r>
            <a:r>
              <a:rPr cap="none" sz="1400" i="0" b="0" u="none" strike="noStrike">
                <a:solidFill>
                  <a:srgbClr val="FFC000">
                    <a:alpha val="100000"/>
                  </a:srgbClr>
                </a:solidFill>
                <a:latin typeface="Calibri"/>
                <a:cs typeface="Calibri"/>
                <a:ea typeface="Calibri"/>
                <a:sym typeface="Calibri"/>
              </a:rPr>
              <a:t>• </a:t>
            </a:r>
            <a:r>
              <a:rPr cap="none" sz="1300" i="0" b="0" u="sng" strike="noStrike">
                <a:hlinkClick r:id="rId2"/>
                <a:solidFill>
                  <a:srgbClr val="000000">
                    <a:alpha val="100000"/>
                  </a:srgbClr>
                </a:solidFill>
                <a:latin typeface="Arial"/>
                <a:cs typeface="Arial"/>
                <a:ea typeface="Arial"/>
                <a:sym typeface="Arial"/>
              </a:rPr>
              <a:t>Bruni et al. 2021, HPV vaccination introduction worldwide and WHO and UNICEF estimates of national HPV immunization coverage 2010–2019 (supplementary materials).</a:t>
            </a:r>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757350" y="5074487"/>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5" name="pl5"/>
            <p:cNvSpPr/>
            <p:nvPr/>
          </p:nvSpPr>
          <p:spPr>
            <a:xfrm>
              <a:off x="757350" y="4513298"/>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6" name="pl6"/>
            <p:cNvSpPr/>
            <p:nvPr/>
          </p:nvSpPr>
          <p:spPr>
            <a:xfrm>
              <a:off x="757350" y="3952109"/>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7" name="pl7"/>
            <p:cNvSpPr/>
            <p:nvPr/>
          </p:nvSpPr>
          <p:spPr>
            <a:xfrm>
              <a:off x="757350" y="3390920"/>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8" name="pl8"/>
            <p:cNvSpPr/>
            <p:nvPr/>
          </p:nvSpPr>
          <p:spPr>
            <a:xfrm>
              <a:off x="757350" y="2829731"/>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9" name="pl9"/>
            <p:cNvSpPr/>
            <p:nvPr/>
          </p:nvSpPr>
          <p:spPr>
            <a:xfrm>
              <a:off x="757350" y="2268542"/>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10" name="pl10"/>
            <p:cNvSpPr/>
            <p:nvPr/>
          </p:nvSpPr>
          <p:spPr>
            <a:xfrm>
              <a:off x="757350" y="4793892"/>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11" name="pl11"/>
            <p:cNvSpPr/>
            <p:nvPr/>
          </p:nvSpPr>
          <p:spPr>
            <a:xfrm>
              <a:off x="757350" y="4232703"/>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12" name="pl12"/>
            <p:cNvSpPr/>
            <p:nvPr/>
          </p:nvSpPr>
          <p:spPr>
            <a:xfrm>
              <a:off x="757350" y="3671515"/>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13" name="pl13"/>
            <p:cNvSpPr/>
            <p:nvPr/>
          </p:nvSpPr>
          <p:spPr>
            <a:xfrm>
              <a:off x="757350" y="3110326"/>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14" name="pl14"/>
            <p:cNvSpPr/>
            <p:nvPr/>
          </p:nvSpPr>
          <p:spPr>
            <a:xfrm>
              <a:off x="757350" y="2549137"/>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15" name="pl15"/>
            <p:cNvSpPr/>
            <p:nvPr/>
          </p:nvSpPr>
          <p:spPr>
            <a:xfrm>
              <a:off x="757350" y="1987948"/>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16" name="pl16"/>
            <p:cNvSpPr/>
            <p:nvPr/>
          </p:nvSpPr>
          <p:spPr>
            <a:xfrm>
              <a:off x="910081"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164632"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419184"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1673736"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928287"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182839"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437390"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2691942"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2946494"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3201045"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3455597"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3710148"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3964700"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4219251"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4473803"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4728355"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910081" y="3895990"/>
              <a:ext cx="3818273" cy="869842"/>
            </a:xfrm>
            <a:custGeom>
              <a:avLst/>
              <a:pathLst>
                <a:path w="3818273" h="869842">
                  <a:moveTo>
                    <a:pt x="0" y="869842"/>
                  </a:moveTo>
                  <a:lnTo>
                    <a:pt x="254551" y="813723"/>
                  </a:lnTo>
                  <a:lnTo>
                    <a:pt x="509103" y="701486"/>
                  </a:lnTo>
                  <a:lnTo>
                    <a:pt x="763654" y="673426"/>
                  </a:lnTo>
                  <a:lnTo>
                    <a:pt x="1018206" y="364772"/>
                  </a:lnTo>
                  <a:lnTo>
                    <a:pt x="1272757" y="364772"/>
                  </a:lnTo>
                  <a:lnTo>
                    <a:pt x="1527309" y="336713"/>
                  </a:lnTo>
                  <a:lnTo>
                    <a:pt x="1781861" y="252535"/>
                  </a:lnTo>
                  <a:lnTo>
                    <a:pt x="2036412" y="280594"/>
                  </a:lnTo>
                  <a:lnTo>
                    <a:pt x="2290964" y="392832"/>
                  </a:lnTo>
                  <a:lnTo>
                    <a:pt x="2545515" y="477010"/>
                  </a:lnTo>
                  <a:lnTo>
                    <a:pt x="2800067" y="533129"/>
                  </a:lnTo>
                  <a:lnTo>
                    <a:pt x="3054619" y="336713"/>
                  </a:lnTo>
                  <a:lnTo>
                    <a:pt x="3309170" y="84178"/>
                  </a:lnTo>
                  <a:lnTo>
                    <a:pt x="3563722" y="28059"/>
                  </a:lnTo>
                  <a:lnTo>
                    <a:pt x="3818273" y="0"/>
                  </a:lnTo>
                </a:path>
              </a:pathLst>
            </a:custGeom>
            <a:ln w="29811" cap="flat">
              <a:solidFill>
                <a:srgbClr val="FF0000">
                  <a:alpha val="100000"/>
                </a:srgbClr>
              </a:solidFill>
              <a:prstDash val="solid"/>
              <a:round/>
            </a:ln>
          </p:spPr>
          <p:txBody>
            <a:bodyPr/>
            <a:lstStyle/>
            <a:p/>
          </p:txBody>
        </p:sp>
        <p:sp>
          <p:nvSpPr>
            <p:cNvPr id="33" name="pl33"/>
            <p:cNvSpPr/>
            <p:nvPr/>
          </p:nvSpPr>
          <p:spPr>
            <a:xfrm>
              <a:off x="910081" y="3952109"/>
              <a:ext cx="3818273" cy="841783"/>
            </a:xfrm>
            <a:custGeom>
              <a:avLst/>
              <a:pathLst>
                <a:path w="3818273" h="841783">
                  <a:moveTo>
                    <a:pt x="0" y="841783"/>
                  </a:moveTo>
                  <a:lnTo>
                    <a:pt x="254551" y="757605"/>
                  </a:lnTo>
                  <a:lnTo>
                    <a:pt x="509103" y="673426"/>
                  </a:lnTo>
                  <a:lnTo>
                    <a:pt x="763654" y="673426"/>
                  </a:lnTo>
                  <a:lnTo>
                    <a:pt x="1018206" y="448951"/>
                  </a:lnTo>
                  <a:lnTo>
                    <a:pt x="1272757" y="448951"/>
                  </a:lnTo>
                  <a:lnTo>
                    <a:pt x="1527309" y="420891"/>
                  </a:lnTo>
                  <a:lnTo>
                    <a:pt x="1781861" y="336713"/>
                  </a:lnTo>
                  <a:lnTo>
                    <a:pt x="2036412" y="420891"/>
                  </a:lnTo>
                  <a:lnTo>
                    <a:pt x="2290964" y="448951"/>
                  </a:lnTo>
                  <a:lnTo>
                    <a:pt x="2545515" y="561188"/>
                  </a:lnTo>
                  <a:lnTo>
                    <a:pt x="2800067" y="589248"/>
                  </a:lnTo>
                  <a:lnTo>
                    <a:pt x="3054619" y="448951"/>
                  </a:lnTo>
                  <a:lnTo>
                    <a:pt x="3309170" y="252535"/>
                  </a:lnTo>
                  <a:lnTo>
                    <a:pt x="3563722" y="56118"/>
                  </a:lnTo>
                  <a:lnTo>
                    <a:pt x="3818273" y="0"/>
                  </a:lnTo>
                </a:path>
              </a:pathLst>
            </a:custGeom>
            <a:ln w="29811" cap="flat">
              <a:solidFill>
                <a:srgbClr val="0058AB">
                  <a:alpha val="100000"/>
                </a:srgbClr>
              </a:solidFill>
              <a:prstDash val="solid"/>
              <a:round/>
            </a:ln>
          </p:spPr>
          <p:txBody>
            <a:bodyPr/>
            <a:lstStyle/>
            <a:p/>
          </p:txBody>
        </p:sp>
        <p:sp>
          <p:nvSpPr>
            <p:cNvPr id="34" name="pt34"/>
            <p:cNvSpPr/>
            <p:nvPr/>
          </p:nvSpPr>
          <p:spPr>
            <a:xfrm>
              <a:off x="885255" y="4741007"/>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35" name="pt35"/>
            <p:cNvSpPr/>
            <p:nvPr/>
          </p:nvSpPr>
          <p:spPr>
            <a:xfrm>
              <a:off x="1139806" y="4684888"/>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36" name="pt36"/>
            <p:cNvSpPr/>
            <p:nvPr/>
          </p:nvSpPr>
          <p:spPr>
            <a:xfrm>
              <a:off x="1394358" y="4572650"/>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37" name="pt37"/>
            <p:cNvSpPr/>
            <p:nvPr/>
          </p:nvSpPr>
          <p:spPr>
            <a:xfrm>
              <a:off x="1648910" y="4544591"/>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38" name="pt38"/>
            <p:cNvSpPr/>
            <p:nvPr/>
          </p:nvSpPr>
          <p:spPr>
            <a:xfrm>
              <a:off x="1903461" y="4235937"/>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39" name="pt39"/>
            <p:cNvSpPr/>
            <p:nvPr/>
          </p:nvSpPr>
          <p:spPr>
            <a:xfrm>
              <a:off x="2158013" y="4235937"/>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0" name="pt40"/>
            <p:cNvSpPr/>
            <p:nvPr/>
          </p:nvSpPr>
          <p:spPr>
            <a:xfrm>
              <a:off x="2412564" y="4207878"/>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1" name="pt41"/>
            <p:cNvSpPr/>
            <p:nvPr/>
          </p:nvSpPr>
          <p:spPr>
            <a:xfrm>
              <a:off x="2667116" y="4123699"/>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2" name="pt42"/>
            <p:cNvSpPr/>
            <p:nvPr/>
          </p:nvSpPr>
          <p:spPr>
            <a:xfrm>
              <a:off x="2921668" y="4151759"/>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3" name="pt43"/>
            <p:cNvSpPr/>
            <p:nvPr/>
          </p:nvSpPr>
          <p:spPr>
            <a:xfrm>
              <a:off x="3176219" y="426399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4" name="pt44"/>
            <p:cNvSpPr/>
            <p:nvPr/>
          </p:nvSpPr>
          <p:spPr>
            <a:xfrm>
              <a:off x="3430771" y="4348175"/>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5" name="pt45"/>
            <p:cNvSpPr/>
            <p:nvPr/>
          </p:nvSpPr>
          <p:spPr>
            <a:xfrm>
              <a:off x="3685322" y="4404294"/>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6" name="pt46"/>
            <p:cNvSpPr/>
            <p:nvPr/>
          </p:nvSpPr>
          <p:spPr>
            <a:xfrm>
              <a:off x="3939874" y="4207878"/>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7" name="pt47"/>
            <p:cNvSpPr/>
            <p:nvPr/>
          </p:nvSpPr>
          <p:spPr>
            <a:xfrm>
              <a:off x="4194426" y="3955343"/>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8" name="pt48"/>
            <p:cNvSpPr/>
            <p:nvPr/>
          </p:nvSpPr>
          <p:spPr>
            <a:xfrm>
              <a:off x="4448977" y="3899224"/>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9" name="pt49"/>
            <p:cNvSpPr/>
            <p:nvPr/>
          </p:nvSpPr>
          <p:spPr>
            <a:xfrm>
              <a:off x="4703529" y="3871164"/>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50" name="pt50"/>
            <p:cNvSpPr/>
            <p:nvPr/>
          </p:nvSpPr>
          <p:spPr>
            <a:xfrm>
              <a:off x="885255"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1" name="pt51"/>
            <p:cNvSpPr/>
            <p:nvPr/>
          </p:nvSpPr>
          <p:spPr>
            <a:xfrm>
              <a:off x="1139806" y="4684888"/>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2" name="pt52"/>
            <p:cNvSpPr/>
            <p:nvPr/>
          </p:nvSpPr>
          <p:spPr>
            <a:xfrm>
              <a:off x="1394358" y="4600710"/>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3" name="pt53"/>
            <p:cNvSpPr/>
            <p:nvPr/>
          </p:nvSpPr>
          <p:spPr>
            <a:xfrm>
              <a:off x="1648910" y="4600710"/>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4" name="pt54"/>
            <p:cNvSpPr/>
            <p:nvPr/>
          </p:nvSpPr>
          <p:spPr>
            <a:xfrm>
              <a:off x="1903461" y="4376234"/>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5" name="pt55"/>
            <p:cNvSpPr/>
            <p:nvPr/>
          </p:nvSpPr>
          <p:spPr>
            <a:xfrm>
              <a:off x="2158013" y="4376234"/>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6" name="pt56"/>
            <p:cNvSpPr/>
            <p:nvPr/>
          </p:nvSpPr>
          <p:spPr>
            <a:xfrm>
              <a:off x="2412564" y="4348175"/>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7" name="pt57"/>
            <p:cNvSpPr/>
            <p:nvPr/>
          </p:nvSpPr>
          <p:spPr>
            <a:xfrm>
              <a:off x="2667116" y="426399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8" name="pt58"/>
            <p:cNvSpPr/>
            <p:nvPr/>
          </p:nvSpPr>
          <p:spPr>
            <a:xfrm>
              <a:off x="2921668" y="4348175"/>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9" name="pt59"/>
            <p:cNvSpPr/>
            <p:nvPr/>
          </p:nvSpPr>
          <p:spPr>
            <a:xfrm>
              <a:off x="3176219" y="4376234"/>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0" name="pt60"/>
            <p:cNvSpPr/>
            <p:nvPr/>
          </p:nvSpPr>
          <p:spPr>
            <a:xfrm>
              <a:off x="3430771" y="4488472"/>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1" name="pt61"/>
            <p:cNvSpPr/>
            <p:nvPr/>
          </p:nvSpPr>
          <p:spPr>
            <a:xfrm>
              <a:off x="3685322" y="4516531"/>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2" name="pt62"/>
            <p:cNvSpPr/>
            <p:nvPr/>
          </p:nvSpPr>
          <p:spPr>
            <a:xfrm>
              <a:off x="3939874" y="4376234"/>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3" name="pt63"/>
            <p:cNvSpPr/>
            <p:nvPr/>
          </p:nvSpPr>
          <p:spPr>
            <a:xfrm>
              <a:off x="4194426" y="4179818"/>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4" name="pt64"/>
            <p:cNvSpPr/>
            <p:nvPr/>
          </p:nvSpPr>
          <p:spPr>
            <a:xfrm>
              <a:off x="4448977" y="3983402"/>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5" name="pt65"/>
            <p:cNvSpPr/>
            <p:nvPr/>
          </p:nvSpPr>
          <p:spPr>
            <a:xfrm>
              <a:off x="4703529" y="3927283"/>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6" name="tx66"/>
            <p:cNvSpPr/>
            <p:nvPr/>
          </p:nvSpPr>
          <p:spPr>
            <a:xfrm>
              <a:off x="910081" y="4864941"/>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0</a:t>
              </a:r>
            </a:p>
          </p:txBody>
        </p:sp>
        <p:sp>
          <p:nvSpPr>
            <p:cNvPr id="67" name="tx67"/>
            <p:cNvSpPr/>
            <p:nvPr/>
          </p:nvSpPr>
          <p:spPr>
            <a:xfrm>
              <a:off x="1419184" y="4696585"/>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6</a:t>
              </a:r>
            </a:p>
          </p:txBody>
        </p:sp>
        <p:sp>
          <p:nvSpPr>
            <p:cNvPr id="68" name="tx68"/>
            <p:cNvSpPr/>
            <p:nvPr/>
          </p:nvSpPr>
          <p:spPr>
            <a:xfrm>
              <a:off x="1928287" y="4472109"/>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14</a:t>
              </a:r>
            </a:p>
          </p:txBody>
        </p:sp>
        <p:sp>
          <p:nvSpPr>
            <p:cNvPr id="69" name="tx69"/>
            <p:cNvSpPr/>
            <p:nvPr/>
          </p:nvSpPr>
          <p:spPr>
            <a:xfrm>
              <a:off x="2437390" y="4444050"/>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15</a:t>
              </a:r>
            </a:p>
          </p:txBody>
        </p:sp>
        <p:sp>
          <p:nvSpPr>
            <p:cNvPr id="70" name="tx70"/>
            <p:cNvSpPr/>
            <p:nvPr/>
          </p:nvSpPr>
          <p:spPr>
            <a:xfrm>
              <a:off x="2946494" y="4444050"/>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15</a:t>
              </a:r>
            </a:p>
          </p:txBody>
        </p:sp>
        <p:sp>
          <p:nvSpPr>
            <p:cNvPr id="71" name="tx71"/>
            <p:cNvSpPr/>
            <p:nvPr/>
          </p:nvSpPr>
          <p:spPr>
            <a:xfrm>
              <a:off x="3455597" y="4584347"/>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10</a:t>
              </a:r>
            </a:p>
          </p:txBody>
        </p:sp>
        <p:sp>
          <p:nvSpPr>
            <p:cNvPr id="72" name="tx72"/>
            <p:cNvSpPr/>
            <p:nvPr/>
          </p:nvSpPr>
          <p:spPr>
            <a:xfrm>
              <a:off x="3964700" y="4472109"/>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14</a:t>
              </a:r>
            </a:p>
          </p:txBody>
        </p:sp>
        <p:sp>
          <p:nvSpPr>
            <p:cNvPr id="73" name="tx73"/>
            <p:cNvSpPr/>
            <p:nvPr/>
          </p:nvSpPr>
          <p:spPr>
            <a:xfrm>
              <a:off x="4473803" y="4079277"/>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28</a:t>
              </a:r>
            </a:p>
          </p:txBody>
        </p:sp>
        <p:sp>
          <p:nvSpPr>
            <p:cNvPr id="74" name="tx74"/>
            <p:cNvSpPr/>
            <p:nvPr/>
          </p:nvSpPr>
          <p:spPr>
            <a:xfrm>
              <a:off x="4728355" y="4023158"/>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30</a:t>
              </a:r>
            </a:p>
          </p:txBody>
        </p:sp>
        <p:sp>
          <p:nvSpPr>
            <p:cNvPr id="75" name="tx75"/>
            <p:cNvSpPr/>
            <p:nvPr/>
          </p:nvSpPr>
          <p:spPr>
            <a:xfrm>
              <a:off x="910081" y="4595316"/>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1</a:t>
              </a:r>
            </a:p>
          </p:txBody>
        </p:sp>
        <p:sp>
          <p:nvSpPr>
            <p:cNvPr id="76" name="tx76"/>
            <p:cNvSpPr/>
            <p:nvPr/>
          </p:nvSpPr>
          <p:spPr>
            <a:xfrm>
              <a:off x="1419184" y="4426959"/>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7</a:t>
              </a:r>
            </a:p>
          </p:txBody>
        </p:sp>
        <p:sp>
          <p:nvSpPr>
            <p:cNvPr id="77" name="tx77"/>
            <p:cNvSpPr/>
            <p:nvPr/>
          </p:nvSpPr>
          <p:spPr>
            <a:xfrm>
              <a:off x="1928287" y="4090246"/>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19</a:t>
              </a:r>
            </a:p>
          </p:txBody>
        </p:sp>
        <p:sp>
          <p:nvSpPr>
            <p:cNvPr id="78" name="tx78"/>
            <p:cNvSpPr/>
            <p:nvPr/>
          </p:nvSpPr>
          <p:spPr>
            <a:xfrm>
              <a:off x="2437390" y="4062186"/>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20</a:t>
              </a:r>
            </a:p>
          </p:txBody>
        </p:sp>
        <p:sp>
          <p:nvSpPr>
            <p:cNvPr id="79" name="tx79"/>
            <p:cNvSpPr/>
            <p:nvPr/>
          </p:nvSpPr>
          <p:spPr>
            <a:xfrm>
              <a:off x="2946494" y="4006067"/>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22</a:t>
              </a:r>
            </a:p>
          </p:txBody>
        </p:sp>
        <p:sp>
          <p:nvSpPr>
            <p:cNvPr id="80" name="tx80"/>
            <p:cNvSpPr/>
            <p:nvPr/>
          </p:nvSpPr>
          <p:spPr>
            <a:xfrm>
              <a:off x="3455597" y="4202483"/>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15</a:t>
              </a:r>
            </a:p>
          </p:txBody>
        </p:sp>
        <p:sp>
          <p:nvSpPr>
            <p:cNvPr id="81" name="tx81"/>
            <p:cNvSpPr/>
            <p:nvPr/>
          </p:nvSpPr>
          <p:spPr>
            <a:xfrm>
              <a:off x="3964700" y="4062186"/>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20</a:t>
              </a:r>
            </a:p>
          </p:txBody>
        </p:sp>
        <p:sp>
          <p:nvSpPr>
            <p:cNvPr id="82" name="tx82"/>
            <p:cNvSpPr/>
            <p:nvPr/>
          </p:nvSpPr>
          <p:spPr>
            <a:xfrm>
              <a:off x="4473803" y="3753532"/>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31</a:t>
              </a:r>
            </a:p>
          </p:txBody>
        </p:sp>
        <p:sp>
          <p:nvSpPr>
            <p:cNvPr id="83" name="tx83"/>
            <p:cNvSpPr/>
            <p:nvPr/>
          </p:nvSpPr>
          <p:spPr>
            <a:xfrm>
              <a:off x="4728355" y="3725473"/>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32</a:t>
              </a:r>
            </a:p>
          </p:txBody>
        </p:sp>
        <p:sp>
          <p:nvSpPr>
            <p:cNvPr id="84" name="pl84"/>
            <p:cNvSpPr/>
            <p:nvPr/>
          </p:nvSpPr>
          <p:spPr>
            <a:xfrm>
              <a:off x="757350" y="4793892"/>
              <a:ext cx="4123735" cy="0"/>
            </a:xfrm>
            <a:custGeom>
              <a:avLst/>
              <a:pathLst>
                <a:path w="4123735" h="0">
                  <a:moveTo>
                    <a:pt x="0" y="0"/>
                  </a:moveTo>
                  <a:lnTo>
                    <a:pt x="4123735" y="0"/>
                  </a:lnTo>
                  <a:lnTo>
                    <a:pt x="4123735" y="0"/>
                  </a:lnTo>
                </a:path>
              </a:pathLst>
            </a:custGeom>
            <a:ln w="13550" cap="flat">
              <a:solidFill>
                <a:srgbClr val="A9A9A9">
                  <a:alpha val="100000"/>
                </a:srgbClr>
              </a:solidFill>
              <a:prstDash val="dash"/>
              <a:round/>
            </a:ln>
          </p:spPr>
          <p:txBody>
            <a:bodyPr/>
            <a:lstStyle/>
            <a:p/>
          </p:txBody>
        </p:sp>
        <p:sp>
          <p:nvSpPr>
            <p:cNvPr id="85" name="rc85"/>
            <p:cNvSpPr/>
            <p:nvPr/>
          </p:nvSpPr>
          <p:spPr>
            <a:xfrm>
              <a:off x="757350" y="1833621"/>
              <a:ext cx="4123735" cy="3395193"/>
            </a:xfrm>
            <a:prstGeom prst="rect">
              <a:avLst/>
            </a:prstGeom>
            <a:noFill/>
            <a:ln w="13550" cap="rnd">
              <a:solidFill>
                <a:srgbClr val="BEBEBE">
                  <a:alpha val="100000"/>
                </a:srgbClr>
              </a:solidFill>
              <a:prstDash val="solid"/>
              <a:round/>
            </a:ln>
          </p:spPr>
          <p:txBody>
            <a:bodyPr/>
            <a:lstStyle/>
            <a:p/>
          </p:txBody>
        </p:sp>
        <p:sp>
          <p:nvSpPr>
            <p:cNvPr id="86" name="pl86"/>
            <p:cNvSpPr/>
            <p:nvPr/>
          </p:nvSpPr>
          <p:spPr>
            <a:xfrm>
              <a:off x="4950675" y="5074487"/>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87" name="pl87"/>
            <p:cNvSpPr/>
            <p:nvPr/>
          </p:nvSpPr>
          <p:spPr>
            <a:xfrm>
              <a:off x="4950675" y="4513298"/>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88" name="pl88"/>
            <p:cNvSpPr/>
            <p:nvPr/>
          </p:nvSpPr>
          <p:spPr>
            <a:xfrm>
              <a:off x="4950675" y="3952109"/>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89" name="pl89"/>
            <p:cNvSpPr/>
            <p:nvPr/>
          </p:nvSpPr>
          <p:spPr>
            <a:xfrm>
              <a:off x="4950675" y="3390920"/>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90" name="pl90"/>
            <p:cNvSpPr/>
            <p:nvPr/>
          </p:nvSpPr>
          <p:spPr>
            <a:xfrm>
              <a:off x="4950675" y="2829731"/>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91" name="pl91"/>
            <p:cNvSpPr/>
            <p:nvPr/>
          </p:nvSpPr>
          <p:spPr>
            <a:xfrm>
              <a:off x="4950675" y="2268542"/>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92" name="pl92"/>
            <p:cNvSpPr/>
            <p:nvPr/>
          </p:nvSpPr>
          <p:spPr>
            <a:xfrm>
              <a:off x="4950675" y="4793892"/>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93" name="pl93"/>
            <p:cNvSpPr/>
            <p:nvPr/>
          </p:nvSpPr>
          <p:spPr>
            <a:xfrm>
              <a:off x="4950675" y="4232703"/>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94" name="pl94"/>
            <p:cNvSpPr/>
            <p:nvPr/>
          </p:nvSpPr>
          <p:spPr>
            <a:xfrm>
              <a:off x="4950675" y="3671515"/>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95" name="pl95"/>
            <p:cNvSpPr/>
            <p:nvPr/>
          </p:nvSpPr>
          <p:spPr>
            <a:xfrm>
              <a:off x="4950675" y="3110326"/>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96" name="pl96"/>
            <p:cNvSpPr/>
            <p:nvPr/>
          </p:nvSpPr>
          <p:spPr>
            <a:xfrm>
              <a:off x="4950675" y="2549137"/>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97" name="pl97"/>
            <p:cNvSpPr/>
            <p:nvPr/>
          </p:nvSpPr>
          <p:spPr>
            <a:xfrm>
              <a:off x="4950675" y="1987948"/>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98" name="pl98"/>
            <p:cNvSpPr/>
            <p:nvPr/>
          </p:nvSpPr>
          <p:spPr>
            <a:xfrm>
              <a:off x="5103406"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99" name="pl99"/>
            <p:cNvSpPr/>
            <p:nvPr/>
          </p:nvSpPr>
          <p:spPr>
            <a:xfrm>
              <a:off x="5357957"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0" name="pl100"/>
            <p:cNvSpPr/>
            <p:nvPr/>
          </p:nvSpPr>
          <p:spPr>
            <a:xfrm>
              <a:off x="5612509"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1" name="pl101"/>
            <p:cNvSpPr/>
            <p:nvPr/>
          </p:nvSpPr>
          <p:spPr>
            <a:xfrm>
              <a:off x="5867060"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2" name="pl102"/>
            <p:cNvSpPr/>
            <p:nvPr/>
          </p:nvSpPr>
          <p:spPr>
            <a:xfrm>
              <a:off x="6121612"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3" name="pl103"/>
            <p:cNvSpPr/>
            <p:nvPr/>
          </p:nvSpPr>
          <p:spPr>
            <a:xfrm>
              <a:off x="6376164"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4" name="pl104"/>
            <p:cNvSpPr/>
            <p:nvPr/>
          </p:nvSpPr>
          <p:spPr>
            <a:xfrm>
              <a:off x="6630715"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5" name="pl105"/>
            <p:cNvSpPr/>
            <p:nvPr/>
          </p:nvSpPr>
          <p:spPr>
            <a:xfrm>
              <a:off x="6885267"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6" name="pl106"/>
            <p:cNvSpPr/>
            <p:nvPr/>
          </p:nvSpPr>
          <p:spPr>
            <a:xfrm>
              <a:off x="7139818"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7" name="pl107"/>
            <p:cNvSpPr/>
            <p:nvPr/>
          </p:nvSpPr>
          <p:spPr>
            <a:xfrm>
              <a:off x="7394370"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8" name="pl108"/>
            <p:cNvSpPr/>
            <p:nvPr/>
          </p:nvSpPr>
          <p:spPr>
            <a:xfrm>
              <a:off x="7648922"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9" name="pl109"/>
            <p:cNvSpPr/>
            <p:nvPr/>
          </p:nvSpPr>
          <p:spPr>
            <a:xfrm>
              <a:off x="7903473"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10" name="pl110"/>
            <p:cNvSpPr/>
            <p:nvPr/>
          </p:nvSpPr>
          <p:spPr>
            <a:xfrm>
              <a:off x="8158025"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11" name="pl111"/>
            <p:cNvSpPr/>
            <p:nvPr/>
          </p:nvSpPr>
          <p:spPr>
            <a:xfrm>
              <a:off x="8412576"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12" name="pl112"/>
            <p:cNvSpPr/>
            <p:nvPr/>
          </p:nvSpPr>
          <p:spPr>
            <a:xfrm>
              <a:off x="8667128"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13" name="pl113"/>
            <p:cNvSpPr/>
            <p:nvPr/>
          </p:nvSpPr>
          <p:spPr>
            <a:xfrm>
              <a:off x="8921680"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14" name="pl114"/>
            <p:cNvSpPr/>
            <p:nvPr/>
          </p:nvSpPr>
          <p:spPr>
            <a:xfrm>
              <a:off x="5103406" y="4541357"/>
              <a:ext cx="3818273" cy="252535"/>
            </a:xfrm>
            <a:custGeom>
              <a:avLst/>
              <a:pathLst>
                <a:path w="3818273" h="252535">
                  <a:moveTo>
                    <a:pt x="0" y="252535"/>
                  </a:moveTo>
                  <a:lnTo>
                    <a:pt x="254551" y="252535"/>
                  </a:lnTo>
                  <a:lnTo>
                    <a:pt x="509103" y="252535"/>
                  </a:lnTo>
                  <a:lnTo>
                    <a:pt x="763654" y="252535"/>
                  </a:lnTo>
                  <a:lnTo>
                    <a:pt x="1018206" y="252535"/>
                  </a:lnTo>
                  <a:lnTo>
                    <a:pt x="1272757" y="252535"/>
                  </a:lnTo>
                  <a:lnTo>
                    <a:pt x="1527309" y="252535"/>
                  </a:lnTo>
                  <a:lnTo>
                    <a:pt x="1781861" y="140297"/>
                  </a:lnTo>
                  <a:lnTo>
                    <a:pt x="2036412" y="56118"/>
                  </a:lnTo>
                  <a:lnTo>
                    <a:pt x="2290964" y="84178"/>
                  </a:lnTo>
                  <a:lnTo>
                    <a:pt x="2545515" y="112237"/>
                  </a:lnTo>
                  <a:lnTo>
                    <a:pt x="2800067" y="84178"/>
                  </a:lnTo>
                  <a:lnTo>
                    <a:pt x="3054619" y="84178"/>
                  </a:lnTo>
                  <a:lnTo>
                    <a:pt x="3309170" y="56118"/>
                  </a:lnTo>
                  <a:lnTo>
                    <a:pt x="3563722" y="28059"/>
                  </a:lnTo>
                  <a:lnTo>
                    <a:pt x="3818273" y="0"/>
                  </a:lnTo>
                </a:path>
              </a:pathLst>
            </a:custGeom>
            <a:ln w="29811" cap="flat">
              <a:solidFill>
                <a:srgbClr val="FF0000">
                  <a:alpha val="100000"/>
                </a:srgbClr>
              </a:solidFill>
              <a:prstDash val="solid"/>
              <a:round/>
            </a:ln>
          </p:spPr>
          <p:txBody>
            <a:bodyPr/>
            <a:lstStyle/>
            <a:p/>
          </p:txBody>
        </p:sp>
        <p:sp>
          <p:nvSpPr>
            <p:cNvPr id="115" name="pl115"/>
            <p:cNvSpPr/>
            <p:nvPr/>
          </p:nvSpPr>
          <p:spPr>
            <a:xfrm>
              <a:off x="5103406" y="4541357"/>
              <a:ext cx="3818273" cy="252535"/>
            </a:xfrm>
            <a:custGeom>
              <a:avLst/>
              <a:pathLst>
                <a:path w="3818273" h="252535">
                  <a:moveTo>
                    <a:pt x="0" y="252535"/>
                  </a:moveTo>
                  <a:lnTo>
                    <a:pt x="254551" y="252535"/>
                  </a:lnTo>
                  <a:lnTo>
                    <a:pt x="509103" y="252535"/>
                  </a:lnTo>
                  <a:lnTo>
                    <a:pt x="763654" y="252535"/>
                  </a:lnTo>
                  <a:lnTo>
                    <a:pt x="1018206" y="252535"/>
                  </a:lnTo>
                  <a:lnTo>
                    <a:pt x="1272757" y="252535"/>
                  </a:lnTo>
                  <a:lnTo>
                    <a:pt x="1527309" y="252535"/>
                  </a:lnTo>
                  <a:lnTo>
                    <a:pt x="1781861" y="224475"/>
                  </a:lnTo>
                  <a:lnTo>
                    <a:pt x="2036412" y="84178"/>
                  </a:lnTo>
                  <a:lnTo>
                    <a:pt x="2290964" y="112237"/>
                  </a:lnTo>
                  <a:lnTo>
                    <a:pt x="2545515" y="140297"/>
                  </a:lnTo>
                  <a:lnTo>
                    <a:pt x="2800067" y="140297"/>
                  </a:lnTo>
                  <a:lnTo>
                    <a:pt x="3054619" y="140297"/>
                  </a:lnTo>
                  <a:lnTo>
                    <a:pt x="3309170" y="112237"/>
                  </a:lnTo>
                  <a:lnTo>
                    <a:pt x="3563722" y="28059"/>
                  </a:lnTo>
                  <a:lnTo>
                    <a:pt x="3818273" y="0"/>
                  </a:lnTo>
                </a:path>
              </a:pathLst>
            </a:custGeom>
            <a:ln w="29811" cap="flat">
              <a:solidFill>
                <a:srgbClr val="0058AB">
                  <a:alpha val="100000"/>
                </a:srgbClr>
              </a:solidFill>
              <a:prstDash val="solid"/>
              <a:round/>
            </a:ln>
          </p:spPr>
          <p:txBody>
            <a:bodyPr/>
            <a:lstStyle/>
            <a:p/>
          </p:txBody>
        </p:sp>
        <p:sp>
          <p:nvSpPr>
            <p:cNvPr id="116" name="pt116"/>
            <p:cNvSpPr/>
            <p:nvPr/>
          </p:nvSpPr>
          <p:spPr>
            <a:xfrm>
              <a:off x="5078580"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17" name="pt117"/>
            <p:cNvSpPr/>
            <p:nvPr/>
          </p:nvSpPr>
          <p:spPr>
            <a:xfrm>
              <a:off x="5333131"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18" name="pt118"/>
            <p:cNvSpPr/>
            <p:nvPr/>
          </p:nvSpPr>
          <p:spPr>
            <a:xfrm>
              <a:off x="5587683"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19" name="pt119"/>
            <p:cNvSpPr/>
            <p:nvPr/>
          </p:nvSpPr>
          <p:spPr>
            <a:xfrm>
              <a:off x="5842234"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0" name="pt120"/>
            <p:cNvSpPr/>
            <p:nvPr/>
          </p:nvSpPr>
          <p:spPr>
            <a:xfrm>
              <a:off x="6096786"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1" name="pt121"/>
            <p:cNvSpPr/>
            <p:nvPr/>
          </p:nvSpPr>
          <p:spPr>
            <a:xfrm>
              <a:off x="6351338"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2" name="pt122"/>
            <p:cNvSpPr/>
            <p:nvPr/>
          </p:nvSpPr>
          <p:spPr>
            <a:xfrm>
              <a:off x="6605889"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3" name="pt123"/>
            <p:cNvSpPr/>
            <p:nvPr/>
          </p:nvSpPr>
          <p:spPr>
            <a:xfrm>
              <a:off x="6860441" y="4656829"/>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4" name="pt124"/>
            <p:cNvSpPr/>
            <p:nvPr/>
          </p:nvSpPr>
          <p:spPr>
            <a:xfrm>
              <a:off x="7114992" y="4572650"/>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5" name="pt125"/>
            <p:cNvSpPr/>
            <p:nvPr/>
          </p:nvSpPr>
          <p:spPr>
            <a:xfrm>
              <a:off x="7369544" y="4600710"/>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6" name="pt126"/>
            <p:cNvSpPr/>
            <p:nvPr/>
          </p:nvSpPr>
          <p:spPr>
            <a:xfrm>
              <a:off x="7624096" y="4628769"/>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7" name="pt127"/>
            <p:cNvSpPr/>
            <p:nvPr/>
          </p:nvSpPr>
          <p:spPr>
            <a:xfrm>
              <a:off x="7878647" y="4600710"/>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8" name="pt128"/>
            <p:cNvSpPr/>
            <p:nvPr/>
          </p:nvSpPr>
          <p:spPr>
            <a:xfrm>
              <a:off x="8133199" y="4600710"/>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9" name="pt129"/>
            <p:cNvSpPr/>
            <p:nvPr/>
          </p:nvSpPr>
          <p:spPr>
            <a:xfrm>
              <a:off x="8387750" y="4572650"/>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30" name="pt130"/>
            <p:cNvSpPr/>
            <p:nvPr/>
          </p:nvSpPr>
          <p:spPr>
            <a:xfrm>
              <a:off x="8642302" y="4544591"/>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31" name="pt131"/>
            <p:cNvSpPr/>
            <p:nvPr/>
          </p:nvSpPr>
          <p:spPr>
            <a:xfrm>
              <a:off x="8896854" y="4516531"/>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32" name="pt132"/>
            <p:cNvSpPr/>
            <p:nvPr/>
          </p:nvSpPr>
          <p:spPr>
            <a:xfrm>
              <a:off x="5078580"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3" name="pt133"/>
            <p:cNvSpPr/>
            <p:nvPr/>
          </p:nvSpPr>
          <p:spPr>
            <a:xfrm>
              <a:off x="5333131"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4" name="pt134"/>
            <p:cNvSpPr/>
            <p:nvPr/>
          </p:nvSpPr>
          <p:spPr>
            <a:xfrm>
              <a:off x="5587683"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5" name="pt135"/>
            <p:cNvSpPr/>
            <p:nvPr/>
          </p:nvSpPr>
          <p:spPr>
            <a:xfrm>
              <a:off x="5842234"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6" name="pt136"/>
            <p:cNvSpPr/>
            <p:nvPr/>
          </p:nvSpPr>
          <p:spPr>
            <a:xfrm>
              <a:off x="6096786"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7" name="pt137"/>
            <p:cNvSpPr/>
            <p:nvPr/>
          </p:nvSpPr>
          <p:spPr>
            <a:xfrm>
              <a:off x="6351338"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8" name="pt138"/>
            <p:cNvSpPr/>
            <p:nvPr/>
          </p:nvSpPr>
          <p:spPr>
            <a:xfrm>
              <a:off x="6605889"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9" name="pt139"/>
            <p:cNvSpPr/>
            <p:nvPr/>
          </p:nvSpPr>
          <p:spPr>
            <a:xfrm>
              <a:off x="6860441" y="4741007"/>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0" name="pt140"/>
            <p:cNvSpPr/>
            <p:nvPr/>
          </p:nvSpPr>
          <p:spPr>
            <a:xfrm>
              <a:off x="7114992" y="4600710"/>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1" name="pt141"/>
            <p:cNvSpPr/>
            <p:nvPr/>
          </p:nvSpPr>
          <p:spPr>
            <a:xfrm>
              <a:off x="7369544" y="4628769"/>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2" name="pt142"/>
            <p:cNvSpPr/>
            <p:nvPr/>
          </p:nvSpPr>
          <p:spPr>
            <a:xfrm>
              <a:off x="7624096" y="4656829"/>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3" name="pt143"/>
            <p:cNvSpPr/>
            <p:nvPr/>
          </p:nvSpPr>
          <p:spPr>
            <a:xfrm>
              <a:off x="7878647" y="4656829"/>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4" name="pt144"/>
            <p:cNvSpPr/>
            <p:nvPr/>
          </p:nvSpPr>
          <p:spPr>
            <a:xfrm>
              <a:off x="8133199" y="4656829"/>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5" name="pt145"/>
            <p:cNvSpPr/>
            <p:nvPr/>
          </p:nvSpPr>
          <p:spPr>
            <a:xfrm>
              <a:off x="8387750" y="4628769"/>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6" name="pt146"/>
            <p:cNvSpPr/>
            <p:nvPr/>
          </p:nvSpPr>
          <p:spPr>
            <a:xfrm>
              <a:off x="8642302" y="4544591"/>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7" name="pt147"/>
            <p:cNvSpPr/>
            <p:nvPr/>
          </p:nvSpPr>
          <p:spPr>
            <a:xfrm>
              <a:off x="8896854" y="4516531"/>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8" name="tx148"/>
            <p:cNvSpPr/>
            <p:nvPr/>
          </p:nvSpPr>
          <p:spPr>
            <a:xfrm>
              <a:off x="5103406" y="4864941"/>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0</a:t>
              </a:r>
            </a:p>
          </p:txBody>
        </p:sp>
        <p:sp>
          <p:nvSpPr>
            <p:cNvPr id="149" name="tx149"/>
            <p:cNvSpPr/>
            <p:nvPr/>
          </p:nvSpPr>
          <p:spPr>
            <a:xfrm>
              <a:off x="5612509" y="4864941"/>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0</a:t>
              </a:r>
            </a:p>
          </p:txBody>
        </p:sp>
        <p:sp>
          <p:nvSpPr>
            <p:cNvPr id="150" name="tx150"/>
            <p:cNvSpPr/>
            <p:nvPr/>
          </p:nvSpPr>
          <p:spPr>
            <a:xfrm>
              <a:off x="6121612" y="4864941"/>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0</a:t>
              </a:r>
            </a:p>
          </p:txBody>
        </p:sp>
        <p:sp>
          <p:nvSpPr>
            <p:cNvPr id="151" name="tx151"/>
            <p:cNvSpPr/>
            <p:nvPr/>
          </p:nvSpPr>
          <p:spPr>
            <a:xfrm>
              <a:off x="6630715" y="4864941"/>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0</a:t>
              </a:r>
            </a:p>
          </p:txBody>
        </p:sp>
        <p:sp>
          <p:nvSpPr>
            <p:cNvPr id="152" name="tx152"/>
            <p:cNvSpPr/>
            <p:nvPr/>
          </p:nvSpPr>
          <p:spPr>
            <a:xfrm>
              <a:off x="7139818" y="4696585"/>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6</a:t>
              </a:r>
            </a:p>
          </p:txBody>
        </p:sp>
        <p:sp>
          <p:nvSpPr>
            <p:cNvPr id="153" name="tx153"/>
            <p:cNvSpPr/>
            <p:nvPr/>
          </p:nvSpPr>
          <p:spPr>
            <a:xfrm>
              <a:off x="7648922" y="4752704"/>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4</a:t>
              </a:r>
            </a:p>
          </p:txBody>
        </p:sp>
        <p:sp>
          <p:nvSpPr>
            <p:cNvPr id="154" name="tx154"/>
            <p:cNvSpPr/>
            <p:nvPr/>
          </p:nvSpPr>
          <p:spPr>
            <a:xfrm>
              <a:off x="8158025" y="4752704"/>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4</a:t>
              </a:r>
            </a:p>
          </p:txBody>
        </p:sp>
        <p:sp>
          <p:nvSpPr>
            <p:cNvPr id="155" name="tx155"/>
            <p:cNvSpPr/>
            <p:nvPr/>
          </p:nvSpPr>
          <p:spPr>
            <a:xfrm>
              <a:off x="8667128" y="4640466"/>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8</a:t>
              </a:r>
            </a:p>
          </p:txBody>
        </p:sp>
        <p:sp>
          <p:nvSpPr>
            <p:cNvPr id="156" name="tx156"/>
            <p:cNvSpPr/>
            <p:nvPr/>
          </p:nvSpPr>
          <p:spPr>
            <a:xfrm>
              <a:off x="8921680" y="4612406"/>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9</a:t>
              </a:r>
            </a:p>
          </p:txBody>
        </p:sp>
        <p:sp>
          <p:nvSpPr>
            <p:cNvPr id="157" name="tx157"/>
            <p:cNvSpPr/>
            <p:nvPr/>
          </p:nvSpPr>
          <p:spPr>
            <a:xfrm>
              <a:off x="5103406" y="4623375"/>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0</a:t>
              </a:r>
            </a:p>
          </p:txBody>
        </p:sp>
        <p:sp>
          <p:nvSpPr>
            <p:cNvPr id="158" name="tx158"/>
            <p:cNvSpPr/>
            <p:nvPr/>
          </p:nvSpPr>
          <p:spPr>
            <a:xfrm>
              <a:off x="5612509" y="4623375"/>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0</a:t>
              </a:r>
            </a:p>
          </p:txBody>
        </p:sp>
        <p:sp>
          <p:nvSpPr>
            <p:cNvPr id="159" name="tx159"/>
            <p:cNvSpPr/>
            <p:nvPr/>
          </p:nvSpPr>
          <p:spPr>
            <a:xfrm>
              <a:off x="6121612" y="4623375"/>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0</a:t>
              </a:r>
            </a:p>
          </p:txBody>
        </p:sp>
        <p:sp>
          <p:nvSpPr>
            <p:cNvPr id="160" name="tx160"/>
            <p:cNvSpPr/>
            <p:nvPr/>
          </p:nvSpPr>
          <p:spPr>
            <a:xfrm>
              <a:off x="6630715" y="4623375"/>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0</a:t>
              </a:r>
            </a:p>
          </p:txBody>
        </p:sp>
        <p:sp>
          <p:nvSpPr>
            <p:cNvPr id="161" name="tx161"/>
            <p:cNvSpPr/>
            <p:nvPr/>
          </p:nvSpPr>
          <p:spPr>
            <a:xfrm>
              <a:off x="7139818" y="4426959"/>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7</a:t>
              </a:r>
            </a:p>
          </p:txBody>
        </p:sp>
        <p:sp>
          <p:nvSpPr>
            <p:cNvPr id="162" name="tx162"/>
            <p:cNvSpPr/>
            <p:nvPr/>
          </p:nvSpPr>
          <p:spPr>
            <a:xfrm>
              <a:off x="7648922" y="4483078"/>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5</a:t>
              </a:r>
            </a:p>
          </p:txBody>
        </p:sp>
        <p:sp>
          <p:nvSpPr>
            <p:cNvPr id="163" name="tx163"/>
            <p:cNvSpPr/>
            <p:nvPr/>
          </p:nvSpPr>
          <p:spPr>
            <a:xfrm>
              <a:off x="8158025" y="4455018"/>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6</a:t>
              </a:r>
            </a:p>
          </p:txBody>
        </p:sp>
        <p:sp>
          <p:nvSpPr>
            <p:cNvPr id="164" name="tx164"/>
            <p:cNvSpPr/>
            <p:nvPr/>
          </p:nvSpPr>
          <p:spPr>
            <a:xfrm>
              <a:off x="8667128" y="4398900"/>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8</a:t>
              </a:r>
            </a:p>
          </p:txBody>
        </p:sp>
        <p:sp>
          <p:nvSpPr>
            <p:cNvPr id="165" name="tx165"/>
            <p:cNvSpPr/>
            <p:nvPr/>
          </p:nvSpPr>
          <p:spPr>
            <a:xfrm>
              <a:off x="8921680" y="4370840"/>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9</a:t>
              </a:r>
            </a:p>
          </p:txBody>
        </p:sp>
        <p:sp>
          <p:nvSpPr>
            <p:cNvPr id="166" name="pl166"/>
            <p:cNvSpPr/>
            <p:nvPr/>
          </p:nvSpPr>
          <p:spPr>
            <a:xfrm>
              <a:off x="4950675" y="4793892"/>
              <a:ext cx="4123735" cy="0"/>
            </a:xfrm>
            <a:custGeom>
              <a:avLst/>
              <a:pathLst>
                <a:path w="4123735" h="0">
                  <a:moveTo>
                    <a:pt x="0" y="0"/>
                  </a:moveTo>
                  <a:lnTo>
                    <a:pt x="4123735" y="0"/>
                  </a:lnTo>
                  <a:lnTo>
                    <a:pt x="4123735" y="0"/>
                  </a:lnTo>
                </a:path>
              </a:pathLst>
            </a:custGeom>
            <a:ln w="13550" cap="flat">
              <a:solidFill>
                <a:srgbClr val="A9A9A9">
                  <a:alpha val="100000"/>
                </a:srgbClr>
              </a:solidFill>
              <a:prstDash val="dash"/>
              <a:round/>
            </a:ln>
          </p:spPr>
          <p:txBody>
            <a:bodyPr/>
            <a:lstStyle/>
            <a:p/>
          </p:txBody>
        </p:sp>
        <p:sp>
          <p:nvSpPr>
            <p:cNvPr id="167" name="rc167"/>
            <p:cNvSpPr/>
            <p:nvPr/>
          </p:nvSpPr>
          <p:spPr>
            <a:xfrm>
              <a:off x="4950675" y="1833621"/>
              <a:ext cx="4123735" cy="3395193"/>
            </a:xfrm>
            <a:prstGeom prst="rect">
              <a:avLst/>
            </a:prstGeom>
            <a:noFill/>
            <a:ln w="13550" cap="rnd">
              <a:solidFill>
                <a:srgbClr val="BEBEBE">
                  <a:alpha val="100000"/>
                </a:srgbClr>
              </a:solidFill>
              <a:prstDash val="solid"/>
              <a:round/>
            </a:ln>
          </p:spPr>
          <p:txBody>
            <a:bodyPr/>
            <a:lstStyle/>
            <a:p/>
          </p:txBody>
        </p:sp>
        <p:sp>
          <p:nvSpPr>
            <p:cNvPr id="168" name="tx168"/>
            <p:cNvSpPr/>
            <p:nvPr/>
          </p:nvSpPr>
          <p:spPr>
            <a:xfrm>
              <a:off x="2551344" y="1663192"/>
              <a:ext cx="53574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1A1A1A">
                      <a:alpha val="100000"/>
                    </a:srgbClr>
                  </a:solidFill>
                  <a:latin typeface="Arial"/>
                  <a:cs typeface="Arial"/>
                </a:rPr>
                <a:t>Females</a:t>
              </a:r>
            </a:p>
          </p:txBody>
        </p:sp>
        <p:sp>
          <p:nvSpPr>
            <p:cNvPr id="169" name="tx169"/>
            <p:cNvSpPr/>
            <p:nvPr/>
          </p:nvSpPr>
          <p:spPr>
            <a:xfrm>
              <a:off x="6826188" y="1663192"/>
              <a:ext cx="37270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1A1A1A">
                      <a:alpha val="100000"/>
                    </a:srgbClr>
                  </a:solidFill>
                  <a:latin typeface="Arial"/>
                  <a:cs typeface="Arial"/>
                </a:rPr>
                <a:t>Males</a:t>
              </a:r>
            </a:p>
          </p:txBody>
        </p:sp>
        <p:sp>
          <p:nvSpPr>
            <p:cNvPr id="170" name="tx170"/>
            <p:cNvSpPr/>
            <p:nvPr/>
          </p:nvSpPr>
          <p:spPr>
            <a:xfrm rot="-2700000">
              <a:off x="538189"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 (5)</a:t>
              </a:r>
            </a:p>
          </p:txBody>
        </p:sp>
        <p:sp>
          <p:nvSpPr>
            <p:cNvPr id="171" name="tx171"/>
            <p:cNvSpPr/>
            <p:nvPr/>
          </p:nvSpPr>
          <p:spPr>
            <a:xfrm rot="-2700000">
              <a:off x="800779" y="5442157"/>
              <a:ext cx="4639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2011 (6)</a:t>
              </a:r>
            </a:p>
          </p:txBody>
        </p:sp>
        <p:sp>
          <p:nvSpPr>
            <p:cNvPr id="172" name="tx172"/>
            <p:cNvSpPr/>
            <p:nvPr/>
          </p:nvSpPr>
          <p:spPr>
            <a:xfrm rot="-2700000">
              <a:off x="1047292"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2012 (7)</a:t>
              </a:r>
            </a:p>
          </p:txBody>
        </p:sp>
        <p:sp>
          <p:nvSpPr>
            <p:cNvPr id="173" name="tx173"/>
            <p:cNvSpPr/>
            <p:nvPr/>
          </p:nvSpPr>
          <p:spPr>
            <a:xfrm rot="-2700000">
              <a:off x="1241512"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2013 (12)</a:t>
              </a:r>
            </a:p>
          </p:txBody>
        </p:sp>
        <p:sp>
          <p:nvSpPr>
            <p:cNvPr id="174" name="tx174"/>
            <p:cNvSpPr/>
            <p:nvPr/>
          </p:nvSpPr>
          <p:spPr>
            <a:xfrm rot="-2700000">
              <a:off x="1496063"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2014 (14)</a:t>
              </a:r>
            </a:p>
          </p:txBody>
        </p:sp>
        <p:sp>
          <p:nvSpPr>
            <p:cNvPr id="175" name="tx175"/>
            <p:cNvSpPr/>
            <p:nvPr/>
          </p:nvSpPr>
          <p:spPr>
            <a:xfrm rot="-2700000">
              <a:off x="1750615"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 (16)</a:t>
              </a:r>
            </a:p>
          </p:txBody>
        </p:sp>
        <p:sp>
          <p:nvSpPr>
            <p:cNvPr id="176" name="tx176"/>
            <p:cNvSpPr/>
            <p:nvPr/>
          </p:nvSpPr>
          <p:spPr>
            <a:xfrm rot="-2700000">
              <a:off x="2005167"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2016 (20)</a:t>
              </a:r>
            </a:p>
          </p:txBody>
        </p:sp>
        <p:sp>
          <p:nvSpPr>
            <p:cNvPr id="177" name="tx177"/>
            <p:cNvSpPr/>
            <p:nvPr/>
          </p:nvSpPr>
          <p:spPr>
            <a:xfrm rot="-2700000">
              <a:off x="2259718"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2017 (28)</a:t>
              </a:r>
            </a:p>
          </p:txBody>
        </p:sp>
        <p:sp>
          <p:nvSpPr>
            <p:cNvPr id="178" name="tx178"/>
            <p:cNvSpPr/>
            <p:nvPr/>
          </p:nvSpPr>
          <p:spPr>
            <a:xfrm rot="-2700000">
              <a:off x="2514270"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 (29)</a:t>
              </a:r>
            </a:p>
          </p:txBody>
        </p:sp>
        <p:sp>
          <p:nvSpPr>
            <p:cNvPr id="179" name="tx179"/>
            <p:cNvSpPr/>
            <p:nvPr/>
          </p:nvSpPr>
          <p:spPr>
            <a:xfrm rot="-2700000">
              <a:off x="2768821"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 (34)</a:t>
              </a:r>
            </a:p>
          </p:txBody>
        </p:sp>
        <p:sp>
          <p:nvSpPr>
            <p:cNvPr id="180" name="tx180"/>
            <p:cNvSpPr/>
            <p:nvPr/>
          </p:nvSpPr>
          <p:spPr>
            <a:xfrm rot="-2700000">
              <a:off x="3023373"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 (35)</a:t>
              </a:r>
            </a:p>
          </p:txBody>
        </p:sp>
        <p:sp>
          <p:nvSpPr>
            <p:cNvPr id="181" name="tx181"/>
            <p:cNvSpPr/>
            <p:nvPr/>
          </p:nvSpPr>
          <p:spPr>
            <a:xfrm rot="-2700000">
              <a:off x="3277924"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2021 (37)</a:t>
              </a:r>
            </a:p>
          </p:txBody>
        </p:sp>
        <p:sp>
          <p:nvSpPr>
            <p:cNvPr id="182" name="tx182"/>
            <p:cNvSpPr/>
            <p:nvPr/>
          </p:nvSpPr>
          <p:spPr>
            <a:xfrm rot="-2700000">
              <a:off x="3532476"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 (43)</a:t>
              </a:r>
            </a:p>
          </p:txBody>
        </p:sp>
        <p:sp>
          <p:nvSpPr>
            <p:cNvPr id="183" name="tx183"/>
            <p:cNvSpPr/>
            <p:nvPr/>
          </p:nvSpPr>
          <p:spPr>
            <a:xfrm rot="-2700000">
              <a:off x="3787028"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2023 (44)</a:t>
              </a:r>
            </a:p>
          </p:txBody>
        </p:sp>
        <p:sp>
          <p:nvSpPr>
            <p:cNvPr id="184" name="tx184"/>
            <p:cNvSpPr/>
            <p:nvPr/>
          </p:nvSpPr>
          <p:spPr>
            <a:xfrm rot="-2700000">
              <a:off x="4041579"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 (46)</a:t>
              </a:r>
            </a:p>
          </p:txBody>
        </p:sp>
        <p:sp>
          <p:nvSpPr>
            <p:cNvPr id="185" name="tx185"/>
            <p:cNvSpPr/>
            <p:nvPr/>
          </p:nvSpPr>
          <p:spPr>
            <a:xfrm rot="-2700000">
              <a:off x="4296131"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 (49)</a:t>
              </a:r>
            </a:p>
          </p:txBody>
        </p:sp>
        <p:sp>
          <p:nvSpPr>
            <p:cNvPr id="186" name="tx186"/>
            <p:cNvSpPr/>
            <p:nvPr/>
          </p:nvSpPr>
          <p:spPr>
            <a:xfrm rot="-2700000">
              <a:off x="4731514"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 (0)</a:t>
              </a:r>
            </a:p>
          </p:txBody>
        </p:sp>
        <p:sp>
          <p:nvSpPr>
            <p:cNvPr id="187" name="tx187"/>
            <p:cNvSpPr/>
            <p:nvPr/>
          </p:nvSpPr>
          <p:spPr>
            <a:xfrm rot="-2700000">
              <a:off x="4994104" y="5442157"/>
              <a:ext cx="4639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2011 (0)</a:t>
              </a:r>
            </a:p>
          </p:txBody>
        </p:sp>
        <p:sp>
          <p:nvSpPr>
            <p:cNvPr id="188" name="tx188"/>
            <p:cNvSpPr/>
            <p:nvPr/>
          </p:nvSpPr>
          <p:spPr>
            <a:xfrm rot="-2700000">
              <a:off x="5240617"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2012 (0)</a:t>
              </a:r>
            </a:p>
          </p:txBody>
        </p:sp>
        <p:sp>
          <p:nvSpPr>
            <p:cNvPr id="189" name="tx189"/>
            <p:cNvSpPr/>
            <p:nvPr/>
          </p:nvSpPr>
          <p:spPr>
            <a:xfrm rot="-2700000">
              <a:off x="5495168"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2013 (0)</a:t>
              </a:r>
            </a:p>
          </p:txBody>
        </p:sp>
        <p:sp>
          <p:nvSpPr>
            <p:cNvPr id="190" name="tx190"/>
            <p:cNvSpPr/>
            <p:nvPr/>
          </p:nvSpPr>
          <p:spPr>
            <a:xfrm rot="-2700000">
              <a:off x="5749720"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2014 (0)</a:t>
              </a:r>
            </a:p>
          </p:txBody>
        </p:sp>
        <p:sp>
          <p:nvSpPr>
            <p:cNvPr id="191" name="tx191"/>
            <p:cNvSpPr/>
            <p:nvPr/>
          </p:nvSpPr>
          <p:spPr>
            <a:xfrm rot="-2700000">
              <a:off x="6004272"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 (0)</a:t>
              </a:r>
            </a:p>
          </p:txBody>
        </p:sp>
        <p:sp>
          <p:nvSpPr>
            <p:cNvPr id="192" name="tx192"/>
            <p:cNvSpPr/>
            <p:nvPr/>
          </p:nvSpPr>
          <p:spPr>
            <a:xfrm rot="-2700000">
              <a:off x="6258823"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2016 (1)</a:t>
              </a:r>
            </a:p>
          </p:txBody>
        </p:sp>
        <p:sp>
          <p:nvSpPr>
            <p:cNvPr id="193" name="tx193"/>
            <p:cNvSpPr/>
            <p:nvPr/>
          </p:nvSpPr>
          <p:spPr>
            <a:xfrm rot="-2700000">
              <a:off x="6513375"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2017 (3)</a:t>
              </a:r>
            </a:p>
          </p:txBody>
        </p:sp>
        <p:sp>
          <p:nvSpPr>
            <p:cNvPr id="194" name="tx194"/>
            <p:cNvSpPr/>
            <p:nvPr/>
          </p:nvSpPr>
          <p:spPr>
            <a:xfrm rot="-2700000">
              <a:off x="6767926"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 (3)</a:t>
              </a:r>
            </a:p>
          </p:txBody>
        </p:sp>
        <p:sp>
          <p:nvSpPr>
            <p:cNvPr id="195" name="tx195"/>
            <p:cNvSpPr/>
            <p:nvPr/>
          </p:nvSpPr>
          <p:spPr>
            <a:xfrm rot="-2700000">
              <a:off x="7022478"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 (6)</a:t>
              </a:r>
            </a:p>
          </p:txBody>
        </p:sp>
        <p:sp>
          <p:nvSpPr>
            <p:cNvPr id="196" name="tx196"/>
            <p:cNvSpPr/>
            <p:nvPr/>
          </p:nvSpPr>
          <p:spPr>
            <a:xfrm rot="-2700000">
              <a:off x="7277030"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 (6)</a:t>
              </a:r>
            </a:p>
          </p:txBody>
        </p:sp>
        <p:sp>
          <p:nvSpPr>
            <p:cNvPr id="197" name="tx197"/>
            <p:cNvSpPr/>
            <p:nvPr/>
          </p:nvSpPr>
          <p:spPr>
            <a:xfrm rot="-2700000">
              <a:off x="7531581"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2021 (6)</a:t>
              </a:r>
            </a:p>
          </p:txBody>
        </p:sp>
        <p:sp>
          <p:nvSpPr>
            <p:cNvPr id="198" name="tx198"/>
            <p:cNvSpPr/>
            <p:nvPr/>
          </p:nvSpPr>
          <p:spPr>
            <a:xfrm rot="-2700000">
              <a:off x="7786133"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 (7)</a:t>
              </a:r>
            </a:p>
          </p:txBody>
        </p:sp>
        <p:sp>
          <p:nvSpPr>
            <p:cNvPr id="199" name="tx199"/>
            <p:cNvSpPr/>
            <p:nvPr/>
          </p:nvSpPr>
          <p:spPr>
            <a:xfrm rot="-2700000">
              <a:off x="7980353"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2023 (13)</a:t>
              </a:r>
            </a:p>
          </p:txBody>
        </p:sp>
        <p:sp>
          <p:nvSpPr>
            <p:cNvPr id="200" name="tx200"/>
            <p:cNvSpPr/>
            <p:nvPr/>
          </p:nvSpPr>
          <p:spPr>
            <a:xfrm rot="-2700000">
              <a:off x="8234904"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 (22)</a:t>
              </a:r>
            </a:p>
          </p:txBody>
        </p:sp>
        <p:sp>
          <p:nvSpPr>
            <p:cNvPr id="201" name="tx201"/>
            <p:cNvSpPr/>
            <p:nvPr/>
          </p:nvSpPr>
          <p:spPr>
            <a:xfrm rot="-2700000">
              <a:off x="8489456"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 (25)</a:t>
              </a:r>
            </a:p>
          </p:txBody>
        </p:sp>
        <p:sp>
          <p:nvSpPr>
            <p:cNvPr id="202" name="tx202"/>
            <p:cNvSpPr/>
            <p:nvPr/>
          </p:nvSpPr>
          <p:spPr>
            <a:xfrm>
              <a:off x="632541" y="4753887"/>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03" name="tx203"/>
            <p:cNvSpPr/>
            <p:nvPr/>
          </p:nvSpPr>
          <p:spPr>
            <a:xfrm>
              <a:off x="570361" y="419269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204" name="tx204"/>
            <p:cNvSpPr/>
            <p:nvPr/>
          </p:nvSpPr>
          <p:spPr>
            <a:xfrm>
              <a:off x="570361" y="363151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205" name="tx205"/>
            <p:cNvSpPr/>
            <p:nvPr/>
          </p:nvSpPr>
          <p:spPr>
            <a:xfrm>
              <a:off x="570361" y="307032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206" name="tx206"/>
            <p:cNvSpPr/>
            <p:nvPr/>
          </p:nvSpPr>
          <p:spPr>
            <a:xfrm>
              <a:off x="570361" y="250913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207" name="tx207"/>
            <p:cNvSpPr/>
            <p:nvPr/>
          </p:nvSpPr>
          <p:spPr>
            <a:xfrm>
              <a:off x="508182" y="194794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208" name="tx208"/>
            <p:cNvSpPr/>
            <p:nvPr/>
          </p:nvSpPr>
          <p:spPr>
            <a:xfrm rot="-5400000">
              <a:off x="-37121" y="3481200"/>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209" name="pl209"/>
            <p:cNvSpPr/>
            <p:nvPr/>
          </p:nvSpPr>
          <p:spPr>
            <a:xfrm>
              <a:off x="4252981" y="6242141"/>
              <a:ext cx="175564" cy="0"/>
            </a:xfrm>
            <a:custGeom>
              <a:avLst/>
              <a:pathLst>
                <a:path w="175564" h="0">
                  <a:moveTo>
                    <a:pt x="0" y="0"/>
                  </a:moveTo>
                  <a:lnTo>
                    <a:pt x="175564" y="0"/>
                  </a:lnTo>
                </a:path>
              </a:pathLst>
            </a:custGeom>
            <a:ln w="29811" cap="flat">
              <a:solidFill>
                <a:srgbClr val="FF0000">
                  <a:alpha val="100000"/>
                </a:srgbClr>
              </a:solidFill>
              <a:prstDash val="solid"/>
              <a:round/>
            </a:ln>
          </p:spPr>
          <p:txBody>
            <a:bodyPr/>
            <a:lstStyle/>
            <a:p/>
          </p:txBody>
        </p:sp>
        <p:sp>
          <p:nvSpPr>
            <p:cNvPr id="210" name="pl210"/>
            <p:cNvSpPr/>
            <p:nvPr/>
          </p:nvSpPr>
          <p:spPr>
            <a:xfrm>
              <a:off x="4976552" y="6242141"/>
              <a:ext cx="175564" cy="0"/>
            </a:xfrm>
            <a:custGeom>
              <a:avLst/>
              <a:pathLst>
                <a:path w="175564" h="0">
                  <a:moveTo>
                    <a:pt x="0" y="0"/>
                  </a:moveTo>
                  <a:lnTo>
                    <a:pt x="175564" y="0"/>
                  </a:lnTo>
                </a:path>
              </a:pathLst>
            </a:custGeom>
            <a:ln w="29811" cap="flat">
              <a:solidFill>
                <a:srgbClr val="0058AB">
                  <a:alpha val="100000"/>
                </a:srgbClr>
              </a:solidFill>
              <a:prstDash val="solid"/>
              <a:round/>
            </a:ln>
          </p:spPr>
          <p:txBody>
            <a:bodyPr/>
            <a:lstStyle/>
            <a:p/>
          </p:txBody>
        </p:sp>
        <p:sp>
          <p:nvSpPr>
            <p:cNvPr id="211" name="tx211"/>
            <p:cNvSpPr/>
            <p:nvPr/>
          </p:nvSpPr>
          <p:spPr>
            <a:xfrm>
              <a:off x="4520081" y="6192124"/>
              <a:ext cx="36493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HPV1</a:t>
              </a:r>
            </a:p>
          </p:txBody>
        </p:sp>
        <p:sp>
          <p:nvSpPr>
            <p:cNvPr id="212" name="tx212"/>
            <p:cNvSpPr/>
            <p:nvPr/>
          </p:nvSpPr>
          <p:spPr>
            <a:xfrm>
              <a:off x="5243652" y="6192124"/>
              <a:ext cx="35707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HPVc</a:t>
              </a:r>
            </a:p>
          </p:txBody>
        </p:sp>
        <p:sp>
          <p:nvSpPr>
            <p:cNvPr id="213" name="tx213"/>
            <p:cNvSpPr/>
            <p:nvPr/>
          </p:nvSpPr>
          <p:spPr>
            <a:xfrm>
              <a:off x="757350" y="1368037"/>
              <a:ext cx="769065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Human Papillomavirus (HPV) vaccine, first and last dose, programme coverage (%), UMICs, 2010-2025</a:t>
              </a:r>
            </a:p>
          </p:txBody>
        </p:sp>
        <p:sp>
          <p:nvSpPr>
            <p:cNvPr id="214" name="tx214"/>
            <p:cNvSpPr/>
            <p:nvPr/>
          </p:nvSpPr>
          <p:spPr>
            <a:xfrm>
              <a:off x="4912427" y="64910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215" name="tx215"/>
            <p:cNvSpPr/>
            <p:nvPr/>
          </p:nvSpPr>
          <p:spPr>
            <a:xfrm>
              <a:off x="474387" y="6611748"/>
              <a:ext cx="86000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Number of countries with HPV vaccination are indicated in parentheses. Countries without introduction are included in aggregates using a value of zero for the estimate.</a:t>
              </a:r>
            </a:p>
          </p:txBody>
        </p:sp>
      </p:grpSp>
      <p:sp>
        <p:nvSpPr>
          <p:cNvPr id="21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HPV programme coverage is assessed according to the national schedule, and is used for short-term performance monitoring and SDG reporting.
In 2025, first dose (HPV1) coverage among girls increased to 32% and last dose (HPVc) coverage increased to 30%.
HPV1 coverage among boys increased to 9% and HPVc coverage increased to 9%.
HPV vaccine was available in 49* (out of 58) countries for girls and 25 for boys. Countries that have not introduced are included in aggregates with coverage of 0%.
Increasing coverage relies on reaching more girls and boys in existing programmes and introducing HPV vaccine in countries that have not yet introduced it.
*Includes partial introductions</a:t>
            </a:r>
          </a:p>
        </p:txBody>
      </p:sp>
      <p:sp>
        <p:nvSpPr>
          <p:cNvPr id="217"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HPV last dose coverage among girls increased to 30% and coverage among boys increased to 9%. Increases are driven by new introductions, national scale up and 1-dose schedule implementation.</a:t>
            </a:r>
          </a:p>
        </p:txBody>
      </p:sp>
      <p:grpSp xmlns:pic="http://schemas.openxmlformats.org/drawingml/2006/picture">
        <p:nvGrpSpPr>
          <p:cNvPr id="218" name=""/>
          <p:cNvGrpSpPr/>
          <p:nvPr/>
        </p:nvGrpSpPr>
        <p:grpSpPr>
          <a:xfrm>
            <a:off x="292608" y="1097280"/>
            <a:ext cx="8595360" cy="28575"/>
            <a:chOff x="292608" y="1097280"/>
            <a:chExt cx="8595360" cy="28575"/>
          </a:xfrm>
        </p:grpSpPr>
        <p:sp>
          <p:nvSpPr>
            <p:cNvPr id="219" name="rc3"/>
            <p:cNvSpPr/>
            <p:nvPr/>
          </p:nvSpPr>
          <p:spPr>
            <a:xfrm>
              <a:off x="292608" y="109728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220" name="rc4"/>
            <p:cNvSpPr/>
            <p:nvPr/>
          </p:nvSpPr>
          <p:spPr>
            <a:xfrm>
              <a:off x="292608" y="1097280"/>
              <a:ext cx="8595360" cy="28575"/>
            </a:xfrm>
            <a:prstGeom prst="rect">
              <a:avLst/>
            </a:prstGeom>
            <a:solidFill>
              <a:srgbClr val="000000">
                <a:alpha val="100000"/>
              </a:srgbClr>
            </a:solidFill>
          </p:spPr>
          <p:txBody>
            <a:bodyPr/>
            <a:lstStyle/>
            <a:p/>
          </p:txBody>
        </p:sp>
      </p:gr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7019492" y="3522742"/>
              <a:ext cx="428107" cy="89054"/>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5" name="rc5"/>
            <p:cNvSpPr/>
            <p:nvPr/>
          </p:nvSpPr>
          <p:spPr>
            <a:xfrm>
              <a:off x="7447600" y="3522742"/>
              <a:ext cx="428107" cy="89054"/>
            </a:xfrm>
            <a:prstGeom prst="rect">
              <a:avLst/>
            </a:prstGeom>
            <a:solidFill>
              <a:srgbClr val="F37120">
                <a:alpha val="100000"/>
              </a:srgbClr>
            </a:solidFill>
            <a:ln w="2710" cap="flat">
              <a:solidFill>
                <a:srgbClr val="FFFFFF">
                  <a:alpha val="100000"/>
                </a:srgbClr>
              </a:solidFill>
              <a:prstDash val="solid"/>
              <a:miter/>
            </a:ln>
          </p:spPr>
          <p:txBody>
            <a:bodyPr/>
            <a:lstStyle/>
            <a:p/>
          </p:txBody>
        </p:sp>
        <p:sp>
          <p:nvSpPr>
            <p:cNvPr id="6" name="rc6"/>
            <p:cNvSpPr/>
            <p:nvPr/>
          </p:nvSpPr>
          <p:spPr>
            <a:xfrm>
              <a:off x="7875708" y="3522742"/>
              <a:ext cx="428107" cy="89054"/>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7" name="rc7"/>
            <p:cNvSpPr/>
            <p:nvPr/>
          </p:nvSpPr>
          <p:spPr>
            <a:xfrm>
              <a:off x="8303816" y="3522742"/>
              <a:ext cx="428107" cy="89054"/>
            </a:xfrm>
            <a:prstGeom prst="rect">
              <a:avLst/>
            </a:prstGeom>
            <a:solidFill>
              <a:srgbClr val="FA9A1B">
                <a:alpha val="100000"/>
              </a:srgbClr>
            </a:solidFill>
            <a:ln w="2710" cap="flat">
              <a:solidFill>
                <a:srgbClr val="FFFFFF">
                  <a:alpha val="100000"/>
                </a:srgbClr>
              </a:solidFill>
              <a:prstDash val="solid"/>
              <a:miter/>
            </a:ln>
          </p:spPr>
          <p:txBody>
            <a:bodyPr/>
            <a:lstStyle/>
            <a:p/>
          </p:txBody>
        </p:sp>
        <p:sp>
          <p:nvSpPr>
            <p:cNvPr id="8" name="rc8"/>
            <p:cNvSpPr/>
            <p:nvPr/>
          </p:nvSpPr>
          <p:spPr>
            <a:xfrm>
              <a:off x="2310305" y="3166522"/>
              <a:ext cx="428107" cy="89054"/>
            </a:xfrm>
            <a:prstGeom prst="rect">
              <a:avLst/>
            </a:prstGeom>
            <a:solidFill>
              <a:srgbClr val="EF6020">
                <a:alpha val="100000"/>
              </a:srgbClr>
            </a:solidFill>
            <a:ln w="2710" cap="flat">
              <a:solidFill>
                <a:srgbClr val="FFFFFF">
                  <a:alpha val="100000"/>
                </a:srgbClr>
              </a:solidFill>
              <a:prstDash val="solid"/>
              <a:miter/>
            </a:ln>
          </p:spPr>
          <p:txBody>
            <a:bodyPr/>
            <a:lstStyle/>
            <a:p/>
          </p:txBody>
        </p:sp>
        <p:sp>
          <p:nvSpPr>
            <p:cNvPr id="9" name="rc9"/>
            <p:cNvSpPr/>
            <p:nvPr/>
          </p:nvSpPr>
          <p:spPr>
            <a:xfrm>
              <a:off x="2738413" y="3166522"/>
              <a:ext cx="428107" cy="89054"/>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0" name="rc10"/>
            <p:cNvSpPr/>
            <p:nvPr/>
          </p:nvSpPr>
          <p:spPr>
            <a:xfrm>
              <a:off x="3166521" y="3166522"/>
              <a:ext cx="428107" cy="89054"/>
            </a:xfrm>
            <a:prstGeom prst="rect">
              <a:avLst/>
            </a:prstGeom>
            <a:solidFill>
              <a:srgbClr val="FCC211">
                <a:alpha val="100000"/>
              </a:srgbClr>
            </a:solidFill>
            <a:ln w="2710" cap="flat">
              <a:solidFill>
                <a:srgbClr val="FFFFFF">
                  <a:alpha val="100000"/>
                </a:srgbClr>
              </a:solidFill>
              <a:prstDash val="solid"/>
              <a:miter/>
            </a:ln>
          </p:spPr>
          <p:txBody>
            <a:bodyPr/>
            <a:lstStyle/>
            <a:p/>
          </p:txBody>
        </p:sp>
        <p:sp>
          <p:nvSpPr>
            <p:cNvPr id="11" name="rc11"/>
            <p:cNvSpPr/>
            <p:nvPr/>
          </p:nvSpPr>
          <p:spPr>
            <a:xfrm>
              <a:off x="3594629" y="3166522"/>
              <a:ext cx="428107" cy="89054"/>
            </a:xfrm>
            <a:prstGeom prst="rect">
              <a:avLst/>
            </a:prstGeom>
            <a:solidFill>
              <a:srgbClr val="FEB813">
                <a:alpha val="100000"/>
              </a:srgbClr>
            </a:solidFill>
            <a:ln w="2710" cap="flat">
              <a:solidFill>
                <a:srgbClr val="FFFFFF">
                  <a:alpha val="100000"/>
                </a:srgbClr>
              </a:solidFill>
              <a:prstDash val="solid"/>
              <a:miter/>
            </a:ln>
          </p:spPr>
          <p:txBody>
            <a:bodyPr/>
            <a:lstStyle/>
            <a:p/>
          </p:txBody>
        </p:sp>
        <p:sp>
          <p:nvSpPr>
            <p:cNvPr id="12" name="rc12"/>
            <p:cNvSpPr/>
            <p:nvPr/>
          </p:nvSpPr>
          <p:spPr>
            <a:xfrm>
              <a:off x="4022737" y="3166522"/>
              <a:ext cx="428107" cy="89054"/>
            </a:xfrm>
            <a:prstGeom prst="rect">
              <a:avLst/>
            </a:prstGeom>
            <a:solidFill>
              <a:srgbClr val="FBA319">
                <a:alpha val="100000"/>
              </a:srgbClr>
            </a:solidFill>
            <a:ln w="2710" cap="flat">
              <a:solidFill>
                <a:srgbClr val="FFFFFF">
                  <a:alpha val="100000"/>
                </a:srgbClr>
              </a:solidFill>
              <a:prstDash val="solid"/>
              <a:miter/>
            </a:ln>
          </p:spPr>
          <p:txBody>
            <a:bodyPr/>
            <a:lstStyle/>
            <a:p/>
          </p:txBody>
        </p:sp>
        <p:sp>
          <p:nvSpPr>
            <p:cNvPr id="13" name="rc13"/>
            <p:cNvSpPr/>
            <p:nvPr/>
          </p:nvSpPr>
          <p:spPr>
            <a:xfrm>
              <a:off x="4450845" y="3166522"/>
              <a:ext cx="428107" cy="89054"/>
            </a:xfrm>
            <a:prstGeom prst="rect">
              <a:avLst/>
            </a:prstGeom>
            <a:solidFill>
              <a:srgbClr val="FEBC11">
                <a:alpha val="100000"/>
              </a:srgbClr>
            </a:solidFill>
            <a:ln w="2710" cap="flat">
              <a:solidFill>
                <a:srgbClr val="FFFFFF">
                  <a:alpha val="100000"/>
                </a:srgbClr>
              </a:solidFill>
              <a:prstDash val="solid"/>
              <a:miter/>
            </a:ln>
          </p:spPr>
          <p:txBody>
            <a:bodyPr/>
            <a:lstStyle/>
            <a:p/>
          </p:txBody>
        </p:sp>
        <p:sp>
          <p:nvSpPr>
            <p:cNvPr id="14" name="rc14"/>
            <p:cNvSpPr/>
            <p:nvPr/>
          </p:nvSpPr>
          <p:spPr>
            <a:xfrm>
              <a:off x="4878953" y="3166522"/>
              <a:ext cx="428107" cy="89054"/>
            </a:xfrm>
            <a:prstGeom prst="rect">
              <a:avLst/>
            </a:prstGeom>
            <a:solidFill>
              <a:srgbClr val="FBA319">
                <a:alpha val="100000"/>
              </a:srgbClr>
            </a:solidFill>
            <a:ln w="2710" cap="flat">
              <a:solidFill>
                <a:srgbClr val="FFFFFF">
                  <a:alpha val="100000"/>
                </a:srgbClr>
              </a:solidFill>
              <a:prstDash val="solid"/>
              <a:miter/>
            </a:ln>
          </p:spPr>
          <p:txBody>
            <a:bodyPr/>
            <a:lstStyle/>
            <a:p/>
          </p:txBody>
        </p:sp>
        <p:sp>
          <p:nvSpPr>
            <p:cNvPr id="15" name="rc15"/>
            <p:cNvSpPr/>
            <p:nvPr/>
          </p:nvSpPr>
          <p:spPr>
            <a:xfrm>
              <a:off x="5307060" y="3166522"/>
              <a:ext cx="428107" cy="89054"/>
            </a:xfrm>
            <a:prstGeom prst="rect">
              <a:avLst/>
            </a:prstGeom>
            <a:solidFill>
              <a:srgbClr val="FFC00F">
                <a:alpha val="100000"/>
              </a:srgbClr>
            </a:solidFill>
            <a:ln w="2710" cap="flat">
              <a:solidFill>
                <a:srgbClr val="FFFFFF">
                  <a:alpha val="100000"/>
                </a:srgbClr>
              </a:solidFill>
              <a:prstDash val="solid"/>
              <a:miter/>
            </a:ln>
          </p:spPr>
          <p:txBody>
            <a:bodyPr/>
            <a:lstStyle/>
            <a:p/>
          </p:txBody>
        </p:sp>
        <p:sp>
          <p:nvSpPr>
            <p:cNvPr id="16" name="rc16"/>
            <p:cNvSpPr/>
            <p:nvPr/>
          </p:nvSpPr>
          <p:spPr>
            <a:xfrm>
              <a:off x="5735168" y="3166522"/>
              <a:ext cx="428107" cy="89054"/>
            </a:xfrm>
            <a:prstGeom prst="rect">
              <a:avLst/>
            </a:prstGeom>
            <a:solidFill>
              <a:srgbClr val="FCC211">
                <a:alpha val="100000"/>
              </a:srgbClr>
            </a:solidFill>
            <a:ln w="2710" cap="flat">
              <a:solidFill>
                <a:srgbClr val="FFFFFF">
                  <a:alpha val="100000"/>
                </a:srgbClr>
              </a:solidFill>
              <a:prstDash val="solid"/>
              <a:miter/>
            </a:ln>
          </p:spPr>
          <p:txBody>
            <a:bodyPr/>
            <a:lstStyle/>
            <a:p/>
          </p:txBody>
        </p:sp>
        <p:sp>
          <p:nvSpPr>
            <p:cNvPr id="17" name="rc17"/>
            <p:cNvSpPr/>
            <p:nvPr/>
          </p:nvSpPr>
          <p:spPr>
            <a:xfrm>
              <a:off x="6163276" y="3166522"/>
              <a:ext cx="428107" cy="89054"/>
            </a:xfrm>
            <a:prstGeom prst="rect">
              <a:avLst/>
            </a:prstGeom>
            <a:solidFill>
              <a:srgbClr val="F7881E">
                <a:alpha val="100000"/>
              </a:srgbClr>
            </a:solidFill>
            <a:ln w="2710" cap="flat">
              <a:solidFill>
                <a:srgbClr val="FFFFFF">
                  <a:alpha val="100000"/>
                </a:srgbClr>
              </a:solidFill>
              <a:prstDash val="solid"/>
              <a:miter/>
            </a:ln>
          </p:spPr>
          <p:txBody>
            <a:bodyPr/>
            <a:lstStyle/>
            <a:p/>
          </p:txBody>
        </p:sp>
        <p:sp>
          <p:nvSpPr>
            <p:cNvPr id="18" name="rc18"/>
            <p:cNvSpPr/>
            <p:nvPr/>
          </p:nvSpPr>
          <p:spPr>
            <a:xfrm>
              <a:off x="6591384" y="3166522"/>
              <a:ext cx="428107" cy="89054"/>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9" name="rc19"/>
            <p:cNvSpPr/>
            <p:nvPr/>
          </p:nvSpPr>
          <p:spPr>
            <a:xfrm>
              <a:off x="7019492" y="3166522"/>
              <a:ext cx="428107" cy="89054"/>
            </a:xfrm>
            <a:prstGeom prst="rect">
              <a:avLst/>
            </a:prstGeom>
            <a:solidFill>
              <a:srgbClr val="FDAB17">
                <a:alpha val="100000"/>
              </a:srgbClr>
            </a:solidFill>
            <a:ln w="2710" cap="flat">
              <a:solidFill>
                <a:srgbClr val="FFFFFF">
                  <a:alpha val="100000"/>
                </a:srgbClr>
              </a:solidFill>
              <a:prstDash val="solid"/>
              <a:miter/>
            </a:ln>
          </p:spPr>
          <p:txBody>
            <a:bodyPr/>
            <a:lstStyle/>
            <a:p/>
          </p:txBody>
        </p:sp>
        <p:sp>
          <p:nvSpPr>
            <p:cNvPr id="20" name="rc20"/>
            <p:cNvSpPr/>
            <p:nvPr/>
          </p:nvSpPr>
          <p:spPr>
            <a:xfrm>
              <a:off x="7447600" y="3166522"/>
              <a:ext cx="428107" cy="89054"/>
            </a:xfrm>
            <a:prstGeom prst="rect">
              <a:avLst/>
            </a:prstGeom>
            <a:solidFill>
              <a:srgbClr val="EF6020">
                <a:alpha val="100000"/>
              </a:srgbClr>
            </a:solidFill>
            <a:ln w="2710" cap="flat">
              <a:solidFill>
                <a:srgbClr val="FFFFFF">
                  <a:alpha val="100000"/>
                </a:srgbClr>
              </a:solidFill>
              <a:prstDash val="solid"/>
              <a:miter/>
            </a:ln>
          </p:spPr>
          <p:txBody>
            <a:bodyPr/>
            <a:lstStyle/>
            <a:p/>
          </p:txBody>
        </p:sp>
        <p:sp>
          <p:nvSpPr>
            <p:cNvPr id="21" name="rc21"/>
            <p:cNvSpPr/>
            <p:nvPr/>
          </p:nvSpPr>
          <p:spPr>
            <a:xfrm>
              <a:off x="7875708" y="3166522"/>
              <a:ext cx="428107" cy="89054"/>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2" name="rc22"/>
            <p:cNvSpPr/>
            <p:nvPr/>
          </p:nvSpPr>
          <p:spPr>
            <a:xfrm>
              <a:off x="8303816" y="3166522"/>
              <a:ext cx="428107" cy="89054"/>
            </a:xfrm>
            <a:prstGeom prst="rect">
              <a:avLst/>
            </a:prstGeom>
            <a:solidFill>
              <a:srgbClr val="F6C216">
                <a:alpha val="100000"/>
              </a:srgbClr>
            </a:solidFill>
            <a:ln w="2710" cap="flat">
              <a:solidFill>
                <a:srgbClr val="FFFFFF">
                  <a:alpha val="100000"/>
                </a:srgbClr>
              </a:solidFill>
              <a:prstDash val="solid"/>
              <a:miter/>
            </a:ln>
          </p:spPr>
          <p:txBody>
            <a:bodyPr/>
            <a:lstStyle/>
            <a:p/>
          </p:txBody>
        </p:sp>
        <p:sp>
          <p:nvSpPr>
            <p:cNvPr id="23" name="rc23"/>
            <p:cNvSpPr/>
            <p:nvPr/>
          </p:nvSpPr>
          <p:spPr>
            <a:xfrm>
              <a:off x="5307060" y="3700852"/>
              <a:ext cx="428107" cy="89054"/>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24" name="rc24"/>
            <p:cNvSpPr/>
            <p:nvPr/>
          </p:nvSpPr>
          <p:spPr>
            <a:xfrm>
              <a:off x="5735168" y="3700852"/>
              <a:ext cx="428107" cy="89054"/>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25" name="rc25"/>
            <p:cNvSpPr/>
            <p:nvPr/>
          </p:nvSpPr>
          <p:spPr>
            <a:xfrm>
              <a:off x="6163276" y="3700852"/>
              <a:ext cx="428107" cy="89054"/>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26" name="rc26"/>
            <p:cNvSpPr/>
            <p:nvPr/>
          </p:nvSpPr>
          <p:spPr>
            <a:xfrm>
              <a:off x="6591384" y="3700852"/>
              <a:ext cx="428107" cy="89054"/>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27" name="rc27"/>
            <p:cNvSpPr/>
            <p:nvPr/>
          </p:nvSpPr>
          <p:spPr>
            <a:xfrm>
              <a:off x="7019492" y="3700852"/>
              <a:ext cx="428107" cy="89054"/>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8" name="rc28"/>
            <p:cNvSpPr/>
            <p:nvPr/>
          </p:nvSpPr>
          <p:spPr>
            <a:xfrm>
              <a:off x="7447600" y="3700852"/>
              <a:ext cx="428107" cy="89054"/>
            </a:xfrm>
            <a:prstGeom prst="rect">
              <a:avLst/>
            </a:prstGeom>
            <a:solidFill>
              <a:srgbClr val="E32A1A">
                <a:alpha val="100000"/>
              </a:srgbClr>
            </a:solidFill>
            <a:ln w="2710" cap="flat">
              <a:solidFill>
                <a:srgbClr val="FFFFFF">
                  <a:alpha val="100000"/>
                </a:srgbClr>
              </a:solidFill>
              <a:prstDash val="solid"/>
              <a:miter/>
            </a:ln>
          </p:spPr>
          <p:txBody>
            <a:bodyPr/>
            <a:lstStyle/>
            <a:p/>
          </p:txBody>
        </p:sp>
        <p:sp>
          <p:nvSpPr>
            <p:cNvPr id="29" name="rc29"/>
            <p:cNvSpPr/>
            <p:nvPr/>
          </p:nvSpPr>
          <p:spPr>
            <a:xfrm>
              <a:off x="7875708" y="3700852"/>
              <a:ext cx="428107" cy="89054"/>
            </a:xfrm>
            <a:prstGeom prst="rect">
              <a:avLst/>
            </a:prstGeom>
            <a:solidFill>
              <a:srgbClr val="EB511E">
                <a:alpha val="100000"/>
              </a:srgbClr>
            </a:solidFill>
            <a:ln w="2710" cap="flat">
              <a:solidFill>
                <a:srgbClr val="FFFFFF">
                  <a:alpha val="100000"/>
                </a:srgbClr>
              </a:solidFill>
              <a:prstDash val="solid"/>
              <a:miter/>
            </a:ln>
          </p:spPr>
          <p:txBody>
            <a:bodyPr/>
            <a:lstStyle/>
            <a:p/>
          </p:txBody>
        </p:sp>
        <p:sp>
          <p:nvSpPr>
            <p:cNvPr id="30" name="rc30"/>
            <p:cNvSpPr/>
            <p:nvPr/>
          </p:nvSpPr>
          <p:spPr>
            <a:xfrm>
              <a:off x="8303816" y="3700852"/>
              <a:ext cx="428107" cy="89054"/>
            </a:xfrm>
            <a:prstGeom prst="rect">
              <a:avLst/>
            </a:prstGeom>
            <a:solidFill>
              <a:srgbClr val="F88D1D">
                <a:alpha val="100000"/>
              </a:srgbClr>
            </a:solidFill>
            <a:ln w="2710" cap="flat">
              <a:solidFill>
                <a:srgbClr val="FFFFFF">
                  <a:alpha val="100000"/>
                </a:srgbClr>
              </a:solidFill>
              <a:prstDash val="solid"/>
              <a:miter/>
            </a:ln>
          </p:spPr>
          <p:txBody>
            <a:bodyPr/>
            <a:lstStyle/>
            <a:p/>
          </p:txBody>
        </p:sp>
        <p:sp>
          <p:nvSpPr>
            <p:cNvPr id="31" name="rc31"/>
            <p:cNvSpPr/>
            <p:nvPr/>
          </p:nvSpPr>
          <p:spPr>
            <a:xfrm>
              <a:off x="8303816" y="5303842"/>
              <a:ext cx="428107" cy="89054"/>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32" name="rc32"/>
            <p:cNvSpPr/>
            <p:nvPr/>
          </p:nvSpPr>
          <p:spPr>
            <a:xfrm>
              <a:off x="4878953" y="2810302"/>
              <a:ext cx="428107" cy="89054"/>
            </a:xfrm>
            <a:prstGeom prst="rect">
              <a:avLst/>
            </a:prstGeom>
            <a:solidFill>
              <a:srgbClr val="FB9E1A">
                <a:alpha val="100000"/>
              </a:srgbClr>
            </a:solidFill>
            <a:ln w="2710" cap="flat">
              <a:solidFill>
                <a:srgbClr val="FFFFFF">
                  <a:alpha val="100000"/>
                </a:srgbClr>
              </a:solidFill>
              <a:prstDash val="solid"/>
              <a:miter/>
            </a:ln>
          </p:spPr>
          <p:txBody>
            <a:bodyPr/>
            <a:lstStyle/>
            <a:p/>
          </p:txBody>
        </p:sp>
        <p:sp>
          <p:nvSpPr>
            <p:cNvPr id="33" name="rc33"/>
            <p:cNvSpPr/>
            <p:nvPr/>
          </p:nvSpPr>
          <p:spPr>
            <a:xfrm>
              <a:off x="5307060" y="2810302"/>
              <a:ext cx="428107" cy="89054"/>
            </a:xfrm>
            <a:prstGeom prst="rect">
              <a:avLst/>
            </a:prstGeom>
            <a:solidFill>
              <a:srgbClr val="FDAB17">
                <a:alpha val="100000"/>
              </a:srgbClr>
            </a:solidFill>
            <a:ln w="2710" cap="flat">
              <a:solidFill>
                <a:srgbClr val="FFFFFF">
                  <a:alpha val="100000"/>
                </a:srgbClr>
              </a:solidFill>
              <a:prstDash val="solid"/>
              <a:miter/>
            </a:ln>
          </p:spPr>
          <p:txBody>
            <a:bodyPr/>
            <a:lstStyle/>
            <a:p/>
          </p:txBody>
        </p:sp>
        <p:sp>
          <p:nvSpPr>
            <p:cNvPr id="34" name="rc34"/>
            <p:cNvSpPr/>
            <p:nvPr/>
          </p:nvSpPr>
          <p:spPr>
            <a:xfrm>
              <a:off x="5735168" y="2810302"/>
              <a:ext cx="428107" cy="89054"/>
            </a:xfrm>
            <a:prstGeom prst="rect">
              <a:avLst/>
            </a:prstGeom>
            <a:solidFill>
              <a:srgbClr val="EAC21E">
                <a:alpha val="100000"/>
              </a:srgbClr>
            </a:solidFill>
            <a:ln w="2710" cap="flat">
              <a:solidFill>
                <a:srgbClr val="FFFFFF">
                  <a:alpha val="100000"/>
                </a:srgbClr>
              </a:solidFill>
              <a:prstDash val="solid"/>
              <a:miter/>
            </a:ln>
          </p:spPr>
          <p:txBody>
            <a:bodyPr/>
            <a:lstStyle/>
            <a:p/>
          </p:txBody>
        </p:sp>
        <p:sp>
          <p:nvSpPr>
            <p:cNvPr id="35" name="rc35"/>
            <p:cNvSpPr/>
            <p:nvPr/>
          </p:nvSpPr>
          <p:spPr>
            <a:xfrm>
              <a:off x="6163276" y="2810302"/>
              <a:ext cx="428107" cy="89054"/>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36" name="rc36"/>
            <p:cNvSpPr/>
            <p:nvPr/>
          </p:nvSpPr>
          <p:spPr>
            <a:xfrm>
              <a:off x="6591384" y="2810302"/>
              <a:ext cx="428107" cy="89054"/>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37" name="rc37"/>
            <p:cNvSpPr/>
            <p:nvPr/>
          </p:nvSpPr>
          <p:spPr>
            <a:xfrm>
              <a:off x="7019492" y="2810302"/>
              <a:ext cx="428107" cy="89054"/>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38" name="rc38"/>
            <p:cNvSpPr/>
            <p:nvPr/>
          </p:nvSpPr>
          <p:spPr>
            <a:xfrm>
              <a:off x="7447600" y="2810302"/>
              <a:ext cx="428107" cy="89054"/>
            </a:xfrm>
            <a:prstGeom prst="rect">
              <a:avLst/>
            </a:prstGeom>
            <a:solidFill>
              <a:srgbClr val="FA9A1B">
                <a:alpha val="100000"/>
              </a:srgbClr>
            </a:solidFill>
            <a:ln w="2710" cap="flat">
              <a:solidFill>
                <a:srgbClr val="FFFFFF">
                  <a:alpha val="100000"/>
                </a:srgbClr>
              </a:solidFill>
              <a:prstDash val="solid"/>
              <a:miter/>
            </a:ln>
          </p:spPr>
          <p:txBody>
            <a:bodyPr/>
            <a:lstStyle/>
            <a:p/>
          </p:txBody>
        </p:sp>
        <p:sp>
          <p:nvSpPr>
            <p:cNvPr id="39" name="rc39"/>
            <p:cNvSpPr/>
            <p:nvPr/>
          </p:nvSpPr>
          <p:spPr>
            <a:xfrm>
              <a:off x="7875708" y="2810302"/>
              <a:ext cx="428107" cy="89054"/>
            </a:xfrm>
            <a:prstGeom prst="rect">
              <a:avLst/>
            </a:prstGeom>
            <a:solidFill>
              <a:srgbClr val="F0C21A">
                <a:alpha val="100000"/>
              </a:srgbClr>
            </a:solidFill>
            <a:ln w="2710" cap="flat">
              <a:solidFill>
                <a:srgbClr val="FFFFFF">
                  <a:alpha val="100000"/>
                </a:srgbClr>
              </a:solidFill>
              <a:prstDash val="solid"/>
              <a:miter/>
            </a:ln>
          </p:spPr>
          <p:txBody>
            <a:bodyPr/>
            <a:lstStyle/>
            <a:p/>
          </p:txBody>
        </p:sp>
        <p:sp>
          <p:nvSpPr>
            <p:cNvPr id="40" name="rc40"/>
            <p:cNvSpPr/>
            <p:nvPr/>
          </p:nvSpPr>
          <p:spPr>
            <a:xfrm>
              <a:off x="8303816" y="2810302"/>
              <a:ext cx="428107" cy="89054"/>
            </a:xfrm>
            <a:prstGeom prst="rect">
              <a:avLst/>
            </a:prstGeom>
            <a:solidFill>
              <a:srgbClr val="C6C12E">
                <a:alpha val="100000"/>
              </a:srgbClr>
            </a:solidFill>
            <a:ln w="2710" cap="flat">
              <a:solidFill>
                <a:srgbClr val="FFFFFF">
                  <a:alpha val="100000"/>
                </a:srgbClr>
              </a:solidFill>
              <a:prstDash val="solid"/>
              <a:miter/>
            </a:ln>
          </p:spPr>
          <p:txBody>
            <a:bodyPr/>
            <a:lstStyle/>
            <a:p/>
          </p:txBody>
        </p:sp>
        <p:sp>
          <p:nvSpPr>
            <p:cNvPr id="41" name="rc41"/>
            <p:cNvSpPr/>
            <p:nvPr/>
          </p:nvSpPr>
          <p:spPr>
            <a:xfrm>
              <a:off x="7447600" y="5036677"/>
              <a:ext cx="428107" cy="89054"/>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42" name="rc42"/>
            <p:cNvSpPr/>
            <p:nvPr/>
          </p:nvSpPr>
          <p:spPr>
            <a:xfrm>
              <a:off x="7875708" y="5036677"/>
              <a:ext cx="428107" cy="89054"/>
            </a:xfrm>
            <a:prstGeom prst="rect">
              <a:avLst/>
            </a:prstGeom>
            <a:solidFill>
              <a:srgbClr val="C9160C">
                <a:alpha val="100000"/>
              </a:srgbClr>
            </a:solidFill>
            <a:ln w="2710" cap="flat">
              <a:solidFill>
                <a:srgbClr val="FFFFFF">
                  <a:alpha val="100000"/>
                </a:srgbClr>
              </a:solidFill>
              <a:prstDash val="solid"/>
              <a:miter/>
            </a:ln>
          </p:spPr>
          <p:txBody>
            <a:bodyPr/>
            <a:lstStyle/>
            <a:p/>
          </p:txBody>
        </p:sp>
        <p:sp>
          <p:nvSpPr>
            <p:cNvPr id="43" name="rc43"/>
            <p:cNvSpPr/>
            <p:nvPr/>
          </p:nvSpPr>
          <p:spPr>
            <a:xfrm>
              <a:off x="8303816" y="5036677"/>
              <a:ext cx="428107" cy="89054"/>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44" name="rc44"/>
            <p:cNvSpPr/>
            <p:nvPr/>
          </p:nvSpPr>
          <p:spPr>
            <a:xfrm>
              <a:off x="4022737" y="5392897"/>
              <a:ext cx="428107" cy="89054"/>
            </a:xfrm>
            <a:prstGeom prst="rect">
              <a:avLst/>
            </a:prstGeom>
            <a:solidFill>
              <a:srgbClr val="DEC224">
                <a:alpha val="100000"/>
              </a:srgbClr>
            </a:solidFill>
            <a:ln w="2710" cap="flat">
              <a:solidFill>
                <a:srgbClr val="FFFFFF">
                  <a:alpha val="100000"/>
                </a:srgbClr>
              </a:solidFill>
              <a:prstDash val="solid"/>
              <a:miter/>
            </a:ln>
          </p:spPr>
          <p:txBody>
            <a:bodyPr/>
            <a:lstStyle/>
            <a:p/>
          </p:txBody>
        </p:sp>
        <p:sp>
          <p:nvSpPr>
            <p:cNvPr id="45" name="rc45"/>
            <p:cNvSpPr/>
            <p:nvPr/>
          </p:nvSpPr>
          <p:spPr>
            <a:xfrm>
              <a:off x="4450845" y="5392897"/>
              <a:ext cx="428107" cy="89054"/>
            </a:xfrm>
            <a:prstGeom prst="rect">
              <a:avLst/>
            </a:prstGeom>
            <a:solidFill>
              <a:srgbClr val="98BF3C">
                <a:alpha val="100000"/>
              </a:srgbClr>
            </a:solidFill>
            <a:ln w="2710" cap="flat">
              <a:solidFill>
                <a:srgbClr val="FFFFFF">
                  <a:alpha val="100000"/>
                </a:srgbClr>
              </a:solidFill>
              <a:prstDash val="solid"/>
              <a:miter/>
            </a:ln>
          </p:spPr>
          <p:txBody>
            <a:bodyPr/>
            <a:lstStyle/>
            <a:p/>
          </p:txBody>
        </p:sp>
        <p:sp>
          <p:nvSpPr>
            <p:cNvPr id="46" name="rc46"/>
            <p:cNvSpPr/>
            <p:nvPr/>
          </p:nvSpPr>
          <p:spPr>
            <a:xfrm>
              <a:off x="4878953" y="5392897"/>
              <a:ext cx="428107" cy="89054"/>
            </a:xfrm>
            <a:prstGeom prst="rect">
              <a:avLst/>
            </a:prstGeom>
            <a:solidFill>
              <a:srgbClr val="BFC130">
                <a:alpha val="100000"/>
              </a:srgbClr>
            </a:solidFill>
            <a:ln w="2710" cap="flat">
              <a:solidFill>
                <a:srgbClr val="FFFFFF">
                  <a:alpha val="100000"/>
                </a:srgbClr>
              </a:solidFill>
              <a:prstDash val="solid"/>
              <a:miter/>
            </a:ln>
          </p:spPr>
          <p:txBody>
            <a:bodyPr/>
            <a:lstStyle/>
            <a:p/>
          </p:txBody>
        </p:sp>
        <p:sp>
          <p:nvSpPr>
            <p:cNvPr id="47" name="rc47"/>
            <p:cNvSpPr/>
            <p:nvPr/>
          </p:nvSpPr>
          <p:spPr>
            <a:xfrm>
              <a:off x="5735168" y="5392897"/>
              <a:ext cx="428107" cy="89054"/>
            </a:xfrm>
            <a:prstGeom prst="rect">
              <a:avLst/>
            </a:prstGeom>
            <a:solidFill>
              <a:srgbClr val="F88D1D">
                <a:alpha val="100000"/>
              </a:srgbClr>
            </a:solidFill>
            <a:ln w="2710" cap="flat">
              <a:solidFill>
                <a:srgbClr val="FFFFFF">
                  <a:alpha val="100000"/>
                </a:srgbClr>
              </a:solidFill>
              <a:prstDash val="solid"/>
              <a:miter/>
            </a:ln>
          </p:spPr>
          <p:txBody>
            <a:bodyPr/>
            <a:lstStyle/>
            <a:p/>
          </p:txBody>
        </p:sp>
        <p:sp>
          <p:nvSpPr>
            <p:cNvPr id="48" name="rc48"/>
            <p:cNvSpPr/>
            <p:nvPr/>
          </p:nvSpPr>
          <p:spPr>
            <a:xfrm>
              <a:off x="6591384" y="5392897"/>
              <a:ext cx="428107" cy="89054"/>
            </a:xfrm>
            <a:prstGeom prst="rect">
              <a:avLst/>
            </a:prstGeom>
            <a:solidFill>
              <a:srgbClr val="E5331B">
                <a:alpha val="100000"/>
              </a:srgbClr>
            </a:solidFill>
            <a:ln w="2710" cap="flat">
              <a:solidFill>
                <a:srgbClr val="FFFFFF">
                  <a:alpha val="100000"/>
                </a:srgbClr>
              </a:solidFill>
              <a:prstDash val="solid"/>
              <a:miter/>
            </a:ln>
          </p:spPr>
          <p:txBody>
            <a:bodyPr/>
            <a:lstStyle/>
            <a:p/>
          </p:txBody>
        </p:sp>
        <p:sp>
          <p:nvSpPr>
            <p:cNvPr id="49" name="rc49"/>
            <p:cNvSpPr/>
            <p:nvPr/>
          </p:nvSpPr>
          <p:spPr>
            <a:xfrm>
              <a:off x="7019492" y="5392897"/>
              <a:ext cx="428107" cy="89054"/>
            </a:xfrm>
            <a:prstGeom prst="rect">
              <a:avLst/>
            </a:prstGeom>
            <a:solidFill>
              <a:srgbClr val="E42F1B">
                <a:alpha val="100000"/>
              </a:srgbClr>
            </a:solidFill>
            <a:ln w="2710" cap="flat">
              <a:solidFill>
                <a:srgbClr val="FFFFFF">
                  <a:alpha val="100000"/>
                </a:srgbClr>
              </a:solidFill>
              <a:prstDash val="solid"/>
              <a:miter/>
            </a:ln>
          </p:spPr>
          <p:txBody>
            <a:bodyPr/>
            <a:lstStyle/>
            <a:p/>
          </p:txBody>
        </p:sp>
        <p:sp>
          <p:nvSpPr>
            <p:cNvPr id="50" name="rc50"/>
            <p:cNvSpPr/>
            <p:nvPr/>
          </p:nvSpPr>
          <p:spPr>
            <a:xfrm>
              <a:off x="7447600" y="5392897"/>
              <a:ext cx="428107" cy="89054"/>
            </a:xfrm>
            <a:prstGeom prst="rect">
              <a:avLst/>
            </a:prstGeom>
            <a:solidFill>
              <a:srgbClr val="EF6020">
                <a:alpha val="100000"/>
              </a:srgbClr>
            </a:solidFill>
            <a:ln w="2710" cap="flat">
              <a:solidFill>
                <a:srgbClr val="FFFFFF">
                  <a:alpha val="100000"/>
                </a:srgbClr>
              </a:solidFill>
              <a:prstDash val="solid"/>
              <a:miter/>
            </a:ln>
          </p:spPr>
          <p:txBody>
            <a:bodyPr/>
            <a:lstStyle/>
            <a:p/>
          </p:txBody>
        </p:sp>
        <p:sp>
          <p:nvSpPr>
            <p:cNvPr id="51" name="rc51"/>
            <p:cNvSpPr/>
            <p:nvPr/>
          </p:nvSpPr>
          <p:spPr>
            <a:xfrm>
              <a:off x="7875708" y="5392897"/>
              <a:ext cx="428107" cy="89054"/>
            </a:xfrm>
            <a:prstGeom prst="rect">
              <a:avLst/>
            </a:prstGeom>
            <a:solidFill>
              <a:srgbClr val="EE5A1F">
                <a:alpha val="100000"/>
              </a:srgbClr>
            </a:solidFill>
            <a:ln w="2710" cap="flat">
              <a:solidFill>
                <a:srgbClr val="FFFFFF">
                  <a:alpha val="100000"/>
                </a:srgbClr>
              </a:solidFill>
              <a:prstDash val="solid"/>
              <a:miter/>
            </a:ln>
          </p:spPr>
          <p:txBody>
            <a:bodyPr/>
            <a:lstStyle/>
            <a:p/>
          </p:txBody>
        </p:sp>
        <p:sp>
          <p:nvSpPr>
            <p:cNvPr id="52" name="rc52"/>
            <p:cNvSpPr/>
            <p:nvPr/>
          </p:nvSpPr>
          <p:spPr>
            <a:xfrm>
              <a:off x="3594629" y="1741643"/>
              <a:ext cx="428107" cy="89054"/>
            </a:xfrm>
            <a:prstGeom prst="rect">
              <a:avLst/>
            </a:prstGeom>
            <a:solidFill>
              <a:srgbClr val="F6C216">
                <a:alpha val="100000"/>
              </a:srgbClr>
            </a:solidFill>
            <a:ln w="2710" cap="flat">
              <a:solidFill>
                <a:srgbClr val="FFFFFF">
                  <a:alpha val="100000"/>
                </a:srgbClr>
              </a:solidFill>
              <a:prstDash val="solid"/>
              <a:miter/>
            </a:ln>
          </p:spPr>
          <p:txBody>
            <a:bodyPr/>
            <a:lstStyle/>
            <a:p/>
          </p:txBody>
        </p:sp>
        <p:sp>
          <p:nvSpPr>
            <p:cNvPr id="53" name="rc53"/>
            <p:cNvSpPr/>
            <p:nvPr/>
          </p:nvSpPr>
          <p:spPr>
            <a:xfrm>
              <a:off x="4022737" y="1741643"/>
              <a:ext cx="428107" cy="89054"/>
            </a:xfrm>
            <a:prstGeom prst="rect">
              <a:avLst/>
            </a:prstGeom>
            <a:solidFill>
              <a:srgbClr val="FA9A1B">
                <a:alpha val="100000"/>
              </a:srgbClr>
            </a:solidFill>
            <a:ln w="2710" cap="flat">
              <a:solidFill>
                <a:srgbClr val="FFFFFF">
                  <a:alpha val="100000"/>
                </a:srgbClr>
              </a:solidFill>
              <a:prstDash val="solid"/>
              <a:miter/>
            </a:ln>
          </p:spPr>
          <p:txBody>
            <a:bodyPr/>
            <a:lstStyle/>
            <a:p/>
          </p:txBody>
        </p:sp>
        <p:sp>
          <p:nvSpPr>
            <p:cNvPr id="54" name="rc54"/>
            <p:cNvSpPr/>
            <p:nvPr/>
          </p:nvSpPr>
          <p:spPr>
            <a:xfrm>
              <a:off x="4450845" y="1741643"/>
              <a:ext cx="428107" cy="89054"/>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55" name="rc55"/>
            <p:cNvSpPr/>
            <p:nvPr/>
          </p:nvSpPr>
          <p:spPr>
            <a:xfrm>
              <a:off x="4878953" y="1741643"/>
              <a:ext cx="428107" cy="89054"/>
            </a:xfrm>
            <a:prstGeom prst="rect">
              <a:avLst/>
            </a:prstGeom>
            <a:solidFill>
              <a:srgbClr val="34913F">
                <a:alpha val="100000"/>
              </a:srgbClr>
            </a:solidFill>
            <a:ln w="2710" cap="flat">
              <a:solidFill>
                <a:srgbClr val="FFFFFF">
                  <a:alpha val="100000"/>
                </a:srgbClr>
              </a:solidFill>
              <a:prstDash val="solid"/>
              <a:miter/>
            </a:ln>
          </p:spPr>
          <p:txBody>
            <a:bodyPr/>
            <a:lstStyle/>
            <a:p/>
          </p:txBody>
        </p:sp>
        <p:sp>
          <p:nvSpPr>
            <p:cNvPr id="56" name="rc56"/>
            <p:cNvSpPr/>
            <p:nvPr/>
          </p:nvSpPr>
          <p:spPr>
            <a:xfrm>
              <a:off x="5307060" y="1741643"/>
              <a:ext cx="428107" cy="89054"/>
            </a:xfrm>
            <a:prstGeom prst="rect">
              <a:avLst/>
            </a:prstGeom>
            <a:solidFill>
              <a:srgbClr val="D2C229">
                <a:alpha val="100000"/>
              </a:srgbClr>
            </a:solidFill>
            <a:ln w="2710" cap="flat">
              <a:solidFill>
                <a:srgbClr val="FFFFFF">
                  <a:alpha val="100000"/>
                </a:srgbClr>
              </a:solidFill>
              <a:prstDash val="solid"/>
              <a:miter/>
            </a:ln>
          </p:spPr>
          <p:txBody>
            <a:bodyPr/>
            <a:lstStyle/>
            <a:p/>
          </p:txBody>
        </p:sp>
        <p:sp>
          <p:nvSpPr>
            <p:cNvPr id="57" name="rc57"/>
            <p:cNvSpPr/>
            <p:nvPr/>
          </p:nvSpPr>
          <p:spPr>
            <a:xfrm>
              <a:off x="5735168" y="1741643"/>
              <a:ext cx="428107" cy="89054"/>
            </a:xfrm>
            <a:prstGeom prst="rect">
              <a:avLst/>
            </a:prstGeom>
            <a:solidFill>
              <a:srgbClr val="D2C229">
                <a:alpha val="100000"/>
              </a:srgbClr>
            </a:solidFill>
            <a:ln w="2710" cap="flat">
              <a:solidFill>
                <a:srgbClr val="FFFFFF">
                  <a:alpha val="100000"/>
                </a:srgbClr>
              </a:solidFill>
              <a:prstDash val="solid"/>
              <a:miter/>
            </a:ln>
          </p:spPr>
          <p:txBody>
            <a:bodyPr/>
            <a:lstStyle/>
            <a:p/>
          </p:txBody>
        </p:sp>
        <p:sp>
          <p:nvSpPr>
            <p:cNvPr id="58" name="rc58"/>
            <p:cNvSpPr/>
            <p:nvPr/>
          </p:nvSpPr>
          <p:spPr>
            <a:xfrm>
              <a:off x="6163276" y="1741643"/>
              <a:ext cx="428107" cy="89054"/>
            </a:xfrm>
            <a:prstGeom prst="rect">
              <a:avLst/>
            </a:prstGeom>
            <a:solidFill>
              <a:srgbClr val="B9C132">
                <a:alpha val="100000"/>
              </a:srgbClr>
            </a:solidFill>
            <a:ln w="2710" cap="flat">
              <a:solidFill>
                <a:srgbClr val="FFFFFF">
                  <a:alpha val="100000"/>
                </a:srgbClr>
              </a:solidFill>
              <a:prstDash val="solid"/>
              <a:miter/>
            </a:ln>
          </p:spPr>
          <p:txBody>
            <a:bodyPr/>
            <a:lstStyle/>
            <a:p/>
          </p:txBody>
        </p:sp>
        <p:sp>
          <p:nvSpPr>
            <p:cNvPr id="59" name="rc59"/>
            <p:cNvSpPr/>
            <p:nvPr/>
          </p:nvSpPr>
          <p:spPr>
            <a:xfrm>
              <a:off x="6591384" y="1741643"/>
              <a:ext cx="428107" cy="89054"/>
            </a:xfrm>
            <a:prstGeom prst="rect">
              <a:avLst/>
            </a:prstGeom>
            <a:solidFill>
              <a:srgbClr val="D2C229">
                <a:alpha val="100000"/>
              </a:srgbClr>
            </a:solidFill>
            <a:ln w="2710" cap="flat">
              <a:solidFill>
                <a:srgbClr val="FFFFFF">
                  <a:alpha val="100000"/>
                </a:srgbClr>
              </a:solidFill>
              <a:prstDash val="solid"/>
              <a:miter/>
            </a:ln>
          </p:spPr>
          <p:txBody>
            <a:bodyPr/>
            <a:lstStyle/>
            <a:p/>
          </p:txBody>
        </p:sp>
        <p:sp>
          <p:nvSpPr>
            <p:cNvPr id="60" name="rc60"/>
            <p:cNvSpPr/>
            <p:nvPr/>
          </p:nvSpPr>
          <p:spPr>
            <a:xfrm>
              <a:off x="7019492" y="1741643"/>
              <a:ext cx="428107" cy="89054"/>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61" name="rc61"/>
            <p:cNvSpPr/>
            <p:nvPr/>
          </p:nvSpPr>
          <p:spPr>
            <a:xfrm>
              <a:off x="7447600" y="1741643"/>
              <a:ext cx="428107" cy="89054"/>
            </a:xfrm>
            <a:prstGeom prst="rect">
              <a:avLst/>
            </a:prstGeom>
            <a:solidFill>
              <a:srgbClr val="9FBF3A">
                <a:alpha val="100000"/>
              </a:srgbClr>
            </a:solidFill>
            <a:ln w="2710" cap="flat">
              <a:solidFill>
                <a:srgbClr val="FFFFFF">
                  <a:alpha val="100000"/>
                </a:srgbClr>
              </a:solidFill>
              <a:prstDash val="solid"/>
              <a:miter/>
            </a:ln>
          </p:spPr>
          <p:txBody>
            <a:bodyPr/>
            <a:lstStyle/>
            <a:p/>
          </p:txBody>
        </p:sp>
        <p:sp>
          <p:nvSpPr>
            <p:cNvPr id="62" name="rc62"/>
            <p:cNvSpPr/>
            <p:nvPr/>
          </p:nvSpPr>
          <p:spPr>
            <a:xfrm>
              <a:off x="7875708" y="1741643"/>
              <a:ext cx="428107" cy="89054"/>
            </a:xfrm>
            <a:prstGeom prst="rect">
              <a:avLst/>
            </a:prstGeom>
            <a:solidFill>
              <a:srgbClr val="7CBB41">
                <a:alpha val="100000"/>
              </a:srgbClr>
            </a:solidFill>
            <a:ln w="2710" cap="flat">
              <a:solidFill>
                <a:srgbClr val="FFFFFF">
                  <a:alpha val="100000"/>
                </a:srgbClr>
              </a:solidFill>
              <a:prstDash val="solid"/>
              <a:miter/>
            </a:ln>
          </p:spPr>
          <p:txBody>
            <a:bodyPr/>
            <a:lstStyle/>
            <a:p/>
          </p:txBody>
        </p:sp>
        <p:sp>
          <p:nvSpPr>
            <p:cNvPr id="63" name="rc63"/>
            <p:cNvSpPr/>
            <p:nvPr/>
          </p:nvSpPr>
          <p:spPr>
            <a:xfrm>
              <a:off x="8303816" y="1741643"/>
              <a:ext cx="428107" cy="89054"/>
            </a:xfrm>
            <a:prstGeom prst="rect">
              <a:avLst/>
            </a:prstGeom>
            <a:solidFill>
              <a:srgbClr val="60A940">
                <a:alpha val="100000"/>
              </a:srgbClr>
            </a:solidFill>
            <a:ln w="2710" cap="flat">
              <a:solidFill>
                <a:srgbClr val="FFFFFF">
                  <a:alpha val="100000"/>
                </a:srgbClr>
              </a:solidFill>
              <a:prstDash val="solid"/>
              <a:miter/>
            </a:ln>
          </p:spPr>
          <p:txBody>
            <a:bodyPr/>
            <a:lstStyle/>
            <a:p/>
          </p:txBody>
        </p:sp>
        <p:sp>
          <p:nvSpPr>
            <p:cNvPr id="64" name="rc64"/>
            <p:cNvSpPr/>
            <p:nvPr/>
          </p:nvSpPr>
          <p:spPr>
            <a:xfrm>
              <a:off x="7019492" y="1207313"/>
              <a:ext cx="428107" cy="89054"/>
            </a:xfrm>
            <a:prstGeom prst="rect">
              <a:avLst/>
            </a:prstGeom>
            <a:solidFill>
              <a:srgbClr val="00833D">
                <a:alpha val="100000"/>
              </a:srgbClr>
            </a:solidFill>
            <a:ln w="2710" cap="flat">
              <a:solidFill>
                <a:srgbClr val="FFFFFF">
                  <a:alpha val="100000"/>
                </a:srgbClr>
              </a:solidFill>
              <a:prstDash val="solid"/>
              <a:miter/>
            </a:ln>
          </p:spPr>
          <p:txBody>
            <a:bodyPr/>
            <a:lstStyle/>
            <a:p/>
          </p:txBody>
        </p:sp>
        <p:sp>
          <p:nvSpPr>
            <p:cNvPr id="65" name="rc65"/>
            <p:cNvSpPr/>
            <p:nvPr/>
          </p:nvSpPr>
          <p:spPr>
            <a:xfrm>
              <a:off x="7447600" y="1207313"/>
              <a:ext cx="428107" cy="89054"/>
            </a:xfrm>
            <a:prstGeom prst="rect">
              <a:avLst/>
            </a:prstGeom>
            <a:solidFill>
              <a:srgbClr val="00833D">
                <a:alpha val="100000"/>
              </a:srgbClr>
            </a:solidFill>
            <a:ln w="2710" cap="flat">
              <a:solidFill>
                <a:srgbClr val="FFFFFF">
                  <a:alpha val="100000"/>
                </a:srgbClr>
              </a:solidFill>
              <a:prstDash val="solid"/>
              <a:miter/>
            </a:ln>
          </p:spPr>
          <p:txBody>
            <a:bodyPr/>
            <a:lstStyle/>
            <a:p/>
          </p:txBody>
        </p:sp>
        <p:sp>
          <p:nvSpPr>
            <p:cNvPr id="66" name="rc66"/>
            <p:cNvSpPr/>
            <p:nvPr/>
          </p:nvSpPr>
          <p:spPr>
            <a:xfrm>
              <a:off x="7875708" y="1207313"/>
              <a:ext cx="428107" cy="89054"/>
            </a:xfrm>
            <a:prstGeom prst="rect">
              <a:avLst/>
            </a:prstGeom>
            <a:solidFill>
              <a:srgbClr val="00833D">
                <a:alpha val="100000"/>
              </a:srgbClr>
            </a:solidFill>
            <a:ln w="2710" cap="flat">
              <a:solidFill>
                <a:srgbClr val="FFFFFF">
                  <a:alpha val="100000"/>
                </a:srgbClr>
              </a:solidFill>
              <a:prstDash val="solid"/>
              <a:miter/>
            </a:ln>
          </p:spPr>
          <p:txBody>
            <a:bodyPr/>
            <a:lstStyle/>
            <a:p/>
          </p:txBody>
        </p:sp>
        <p:sp>
          <p:nvSpPr>
            <p:cNvPr id="67" name="rc67"/>
            <p:cNvSpPr/>
            <p:nvPr/>
          </p:nvSpPr>
          <p:spPr>
            <a:xfrm>
              <a:off x="8303816" y="1207313"/>
              <a:ext cx="428107" cy="89054"/>
            </a:xfrm>
            <a:prstGeom prst="rect">
              <a:avLst/>
            </a:prstGeom>
            <a:solidFill>
              <a:srgbClr val="00833D">
                <a:alpha val="100000"/>
              </a:srgbClr>
            </a:solidFill>
            <a:ln w="2710" cap="flat">
              <a:solidFill>
                <a:srgbClr val="FFFFFF">
                  <a:alpha val="100000"/>
                </a:srgbClr>
              </a:solidFill>
              <a:prstDash val="solid"/>
              <a:miter/>
            </a:ln>
          </p:spPr>
          <p:txBody>
            <a:bodyPr/>
            <a:lstStyle/>
            <a:p/>
          </p:txBody>
        </p:sp>
        <p:sp>
          <p:nvSpPr>
            <p:cNvPr id="68" name="rc68"/>
            <p:cNvSpPr/>
            <p:nvPr/>
          </p:nvSpPr>
          <p:spPr>
            <a:xfrm>
              <a:off x="2738413" y="3255577"/>
              <a:ext cx="428107" cy="89054"/>
            </a:xfrm>
            <a:prstGeom prst="rect">
              <a:avLst/>
            </a:prstGeom>
            <a:solidFill>
              <a:srgbClr val="60A940">
                <a:alpha val="100000"/>
              </a:srgbClr>
            </a:solidFill>
            <a:ln w="2710" cap="flat">
              <a:solidFill>
                <a:srgbClr val="FFFFFF">
                  <a:alpha val="100000"/>
                </a:srgbClr>
              </a:solidFill>
              <a:prstDash val="solid"/>
              <a:miter/>
            </a:ln>
          </p:spPr>
          <p:txBody>
            <a:bodyPr/>
            <a:lstStyle/>
            <a:p/>
          </p:txBody>
        </p:sp>
        <p:sp>
          <p:nvSpPr>
            <p:cNvPr id="69" name="rc69"/>
            <p:cNvSpPr/>
            <p:nvPr/>
          </p:nvSpPr>
          <p:spPr>
            <a:xfrm>
              <a:off x="3166521" y="3255577"/>
              <a:ext cx="428107" cy="89054"/>
            </a:xfrm>
            <a:prstGeom prst="rect">
              <a:avLst/>
            </a:prstGeom>
            <a:solidFill>
              <a:srgbClr val="F9911C">
                <a:alpha val="100000"/>
              </a:srgbClr>
            </a:solidFill>
            <a:ln w="2710" cap="flat">
              <a:solidFill>
                <a:srgbClr val="FFFFFF">
                  <a:alpha val="100000"/>
                </a:srgbClr>
              </a:solidFill>
              <a:prstDash val="solid"/>
              <a:miter/>
            </a:ln>
          </p:spPr>
          <p:txBody>
            <a:bodyPr/>
            <a:lstStyle/>
            <a:p/>
          </p:txBody>
        </p:sp>
        <p:sp>
          <p:nvSpPr>
            <p:cNvPr id="70" name="rc70"/>
            <p:cNvSpPr/>
            <p:nvPr/>
          </p:nvSpPr>
          <p:spPr>
            <a:xfrm>
              <a:off x="3594629" y="3255577"/>
              <a:ext cx="428107" cy="89054"/>
            </a:xfrm>
            <a:prstGeom prst="rect">
              <a:avLst/>
            </a:prstGeom>
            <a:solidFill>
              <a:srgbClr val="DC2016">
                <a:alpha val="100000"/>
              </a:srgbClr>
            </a:solidFill>
            <a:ln w="2710" cap="flat">
              <a:solidFill>
                <a:srgbClr val="FFFFFF">
                  <a:alpha val="100000"/>
                </a:srgbClr>
              </a:solidFill>
              <a:prstDash val="solid"/>
              <a:miter/>
            </a:ln>
          </p:spPr>
          <p:txBody>
            <a:bodyPr/>
            <a:lstStyle/>
            <a:p/>
          </p:txBody>
        </p:sp>
        <p:sp>
          <p:nvSpPr>
            <p:cNvPr id="71" name="rc71"/>
            <p:cNvSpPr/>
            <p:nvPr/>
          </p:nvSpPr>
          <p:spPr>
            <a:xfrm>
              <a:off x="4022737" y="3255577"/>
              <a:ext cx="428107" cy="89054"/>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72" name="rc72"/>
            <p:cNvSpPr/>
            <p:nvPr/>
          </p:nvSpPr>
          <p:spPr>
            <a:xfrm>
              <a:off x="4450845" y="3255577"/>
              <a:ext cx="428107" cy="89054"/>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73" name="rc73"/>
            <p:cNvSpPr/>
            <p:nvPr/>
          </p:nvSpPr>
          <p:spPr>
            <a:xfrm>
              <a:off x="4878953" y="3255577"/>
              <a:ext cx="428107" cy="89054"/>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74" name="rc74"/>
            <p:cNvSpPr/>
            <p:nvPr/>
          </p:nvSpPr>
          <p:spPr>
            <a:xfrm>
              <a:off x="5307060" y="3255577"/>
              <a:ext cx="428107" cy="89054"/>
            </a:xfrm>
            <a:prstGeom prst="rect">
              <a:avLst/>
            </a:prstGeom>
            <a:solidFill>
              <a:srgbClr val="C9160C">
                <a:alpha val="100000"/>
              </a:srgbClr>
            </a:solidFill>
            <a:ln w="2710" cap="flat">
              <a:solidFill>
                <a:srgbClr val="FFFFFF">
                  <a:alpha val="100000"/>
                </a:srgbClr>
              </a:solidFill>
              <a:prstDash val="solid"/>
              <a:miter/>
            </a:ln>
          </p:spPr>
          <p:txBody>
            <a:bodyPr/>
            <a:lstStyle/>
            <a:p/>
          </p:txBody>
        </p:sp>
        <p:sp>
          <p:nvSpPr>
            <p:cNvPr id="75" name="rc75"/>
            <p:cNvSpPr/>
            <p:nvPr/>
          </p:nvSpPr>
          <p:spPr>
            <a:xfrm>
              <a:off x="5735168" y="3255577"/>
              <a:ext cx="428107" cy="89054"/>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76" name="rc76"/>
            <p:cNvSpPr/>
            <p:nvPr/>
          </p:nvSpPr>
          <p:spPr>
            <a:xfrm>
              <a:off x="6163276" y="3255577"/>
              <a:ext cx="428107" cy="89054"/>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77" name="rc77"/>
            <p:cNvSpPr/>
            <p:nvPr/>
          </p:nvSpPr>
          <p:spPr>
            <a:xfrm>
              <a:off x="6591384" y="3255577"/>
              <a:ext cx="428107" cy="89054"/>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78" name="rc78"/>
            <p:cNvSpPr/>
            <p:nvPr/>
          </p:nvSpPr>
          <p:spPr>
            <a:xfrm>
              <a:off x="7019492" y="3255577"/>
              <a:ext cx="428107" cy="89054"/>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79" name="rc79"/>
            <p:cNvSpPr/>
            <p:nvPr/>
          </p:nvSpPr>
          <p:spPr>
            <a:xfrm>
              <a:off x="7447600" y="3255577"/>
              <a:ext cx="428107" cy="89054"/>
            </a:xfrm>
            <a:prstGeom prst="rect">
              <a:avLst/>
            </a:prstGeom>
            <a:solidFill>
              <a:srgbClr val="FCA718">
                <a:alpha val="100000"/>
              </a:srgbClr>
            </a:solidFill>
            <a:ln w="2710" cap="flat">
              <a:solidFill>
                <a:srgbClr val="FFFFFF">
                  <a:alpha val="100000"/>
                </a:srgbClr>
              </a:solidFill>
              <a:prstDash val="solid"/>
              <a:miter/>
            </a:ln>
          </p:spPr>
          <p:txBody>
            <a:bodyPr/>
            <a:lstStyle/>
            <a:p/>
          </p:txBody>
        </p:sp>
        <p:sp>
          <p:nvSpPr>
            <p:cNvPr id="80" name="rc80"/>
            <p:cNvSpPr/>
            <p:nvPr/>
          </p:nvSpPr>
          <p:spPr>
            <a:xfrm>
              <a:off x="7875708" y="3255577"/>
              <a:ext cx="428107" cy="89054"/>
            </a:xfrm>
            <a:prstGeom prst="rect">
              <a:avLst/>
            </a:prstGeom>
            <a:solidFill>
              <a:srgbClr val="FFC00F">
                <a:alpha val="100000"/>
              </a:srgbClr>
            </a:solidFill>
            <a:ln w="2710" cap="flat">
              <a:solidFill>
                <a:srgbClr val="FFFFFF">
                  <a:alpha val="100000"/>
                </a:srgbClr>
              </a:solidFill>
              <a:prstDash val="solid"/>
              <a:miter/>
            </a:ln>
          </p:spPr>
          <p:txBody>
            <a:bodyPr/>
            <a:lstStyle/>
            <a:p/>
          </p:txBody>
        </p:sp>
        <p:sp>
          <p:nvSpPr>
            <p:cNvPr id="81" name="rc81"/>
            <p:cNvSpPr/>
            <p:nvPr/>
          </p:nvSpPr>
          <p:spPr>
            <a:xfrm>
              <a:off x="8303816" y="3255577"/>
              <a:ext cx="428107" cy="89054"/>
            </a:xfrm>
            <a:prstGeom prst="rect">
              <a:avLst/>
            </a:prstGeom>
            <a:solidFill>
              <a:srgbClr val="FEB813">
                <a:alpha val="100000"/>
              </a:srgbClr>
            </a:solidFill>
            <a:ln w="2710" cap="flat">
              <a:solidFill>
                <a:srgbClr val="FFFFFF">
                  <a:alpha val="100000"/>
                </a:srgbClr>
              </a:solidFill>
              <a:prstDash val="solid"/>
              <a:miter/>
            </a:ln>
          </p:spPr>
          <p:txBody>
            <a:bodyPr/>
            <a:lstStyle/>
            <a:p/>
          </p:txBody>
        </p:sp>
        <p:sp>
          <p:nvSpPr>
            <p:cNvPr id="82" name="rc82"/>
            <p:cNvSpPr/>
            <p:nvPr/>
          </p:nvSpPr>
          <p:spPr>
            <a:xfrm>
              <a:off x="8303816" y="1385423"/>
              <a:ext cx="428107" cy="89054"/>
            </a:xfrm>
            <a:prstGeom prst="rect">
              <a:avLst/>
            </a:prstGeom>
            <a:solidFill>
              <a:srgbClr val="34913F">
                <a:alpha val="100000"/>
              </a:srgbClr>
            </a:solidFill>
            <a:ln w="2710" cap="flat">
              <a:solidFill>
                <a:srgbClr val="FFFFFF">
                  <a:alpha val="100000"/>
                </a:srgbClr>
              </a:solidFill>
              <a:prstDash val="solid"/>
              <a:miter/>
            </a:ln>
          </p:spPr>
          <p:txBody>
            <a:bodyPr/>
            <a:lstStyle/>
            <a:p/>
          </p:txBody>
        </p:sp>
        <p:sp>
          <p:nvSpPr>
            <p:cNvPr id="83" name="rc83"/>
            <p:cNvSpPr/>
            <p:nvPr/>
          </p:nvSpPr>
          <p:spPr>
            <a:xfrm>
              <a:off x="6163276" y="2632192"/>
              <a:ext cx="428107" cy="89054"/>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84" name="rc84"/>
            <p:cNvSpPr/>
            <p:nvPr/>
          </p:nvSpPr>
          <p:spPr>
            <a:xfrm>
              <a:off x="6591384" y="2632192"/>
              <a:ext cx="428107" cy="89054"/>
            </a:xfrm>
            <a:prstGeom prst="rect">
              <a:avLst/>
            </a:prstGeom>
            <a:solidFill>
              <a:srgbClr val="9FBF3A">
                <a:alpha val="100000"/>
              </a:srgbClr>
            </a:solidFill>
            <a:ln w="2710" cap="flat">
              <a:solidFill>
                <a:srgbClr val="FFFFFF">
                  <a:alpha val="100000"/>
                </a:srgbClr>
              </a:solidFill>
              <a:prstDash val="solid"/>
              <a:miter/>
            </a:ln>
          </p:spPr>
          <p:txBody>
            <a:bodyPr/>
            <a:lstStyle/>
            <a:p/>
          </p:txBody>
        </p:sp>
        <p:sp>
          <p:nvSpPr>
            <p:cNvPr id="85" name="rc85"/>
            <p:cNvSpPr/>
            <p:nvPr/>
          </p:nvSpPr>
          <p:spPr>
            <a:xfrm>
              <a:off x="7019492" y="2632192"/>
              <a:ext cx="428107" cy="89054"/>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86" name="rc86"/>
            <p:cNvSpPr/>
            <p:nvPr/>
          </p:nvSpPr>
          <p:spPr>
            <a:xfrm>
              <a:off x="7447600" y="2632192"/>
              <a:ext cx="428107" cy="89054"/>
            </a:xfrm>
            <a:prstGeom prst="rect">
              <a:avLst/>
            </a:prstGeom>
            <a:solidFill>
              <a:srgbClr val="BFC130">
                <a:alpha val="100000"/>
              </a:srgbClr>
            </a:solidFill>
            <a:ln w="2710" cap="flat">
              <a:solidFill>
                <a:srgbClr val="FFFFFF">
                  <a:alpha val="100000"/>
                </a:srgbClr>
              </a:solidFill>
              <a:prstDash val="solid"/>
              <a:miter/>
            </a:ln>
          </p:spPr>
          <p:txBody>
            <a:bodyPr/>
            <a:lstStyle/>
            <a:p/>
          </p:txBody>
        </p:sp>
        <p:sp>
          <p:nvSpPr>
            <p:cNvPr id="87" name="rc87"/>
            <p:cNvSpPr/>
            <p:nvPr/>
          </p:nvSpPr>
          <p:spPr>
            <a:xfrm>
              <a:off x="7875708" y="2632192"/>
              <a:ext cx="428107" cy="89054"/>
            </a:xfrm>
            <a:prstGeom prst="rect">
              <a:avLst/>
            </a:prstGeom>
            <a:solidFill>
              <a:srgbClr val="90BE3D">
                <a:alpha val="100000"/>
              </a:srgbClr>
            </a:solidFill>
            <a:ln w="2710" cap="flat">
              <a:solidFill>
                <a:srgbClr val="FFFFFF">
                  <a:alpha val="100000"/>
                </a:srgbClr>
              </a:solidFill>
              <a:prstDash val="solid"/>
              <a:miter/>
            </a:ln>
          </p:spPr>
          <p:txBody>
            <a:bodyPr/>
            <a:lstStyle/>
            <a:p/>
          </p:txBody>
        </p:sp>
        <p:sp>
          <p:nvSpPr>
            <p:cNvPr id="88" name="rc88"/>
            <p:cNvSpPr/>
            <p:nvPr/>
          </p:nvSpPr>
          <p:spPr>
            <a:xfrm>
              <a:off x="8303816" y="2632192"/>
              <a:ext cx="428107" cy="89054"/>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89" name="rc89"/>
            <p:cNvSpPr/>
            <p:nvPr/>
          </p:nvSpPr>
          <p:spPr>
            <a:xfrm>
              <a:off x="4878953" y="3344632"/>
              <a:ext cx="428107" cy="89054"/>
            </a:xfrm>
            <a:prstGeom prst="rect">
              <a:avLst/>
            </a:prstGeom>
            <a:solidFill>
              <a:srgbClr val="EE5A1F">
                <a:alpha val="100000"/>
              </a:srgbClr>
            </a:solidFill>
            <a:ln w="2710" cap="flat">
              <a:solidFill>
                <a:srgbClr val="FFFFFF">
                  <a:alpha val="100000"/>
                </a:srgbClr>
              </a:solidFill>
              <a:prstDash val="solid"/>
              <a:miter/>
            </a:ln>
          </p:spPr>
          <p:txBody>
            <a:bodyPr/>
            <a:lstStyle/>
            <a:p/>
          </p:txBody>
        </p:sp>
        <p:sp>
          <p:nvSpPr>
            <p:cNvPr id="90" name="rc90"/>
            <p:cNvSpPr/>
            <p:nvPr/>
          </p:nvSpPr>
          <p:spPr>
            <a:xfrm>
              <a:off x="5307060" y="3344632"/>
              <a:ext cx="428107" cy="89054"/>
            </a:xfrm>
            <a:prstGeom prst="rect">
              <a:avLst/>
            </a:prstGeom>
            <a:solidFill>
              <a:srgbClr val="EB4D1D">
                <a:alpha val="100000"/>
              </a:srgbClr>
            </a:solidFill>
            <a:ln w="2710" cap="flat">
              <a:solidFill>
                <a:srgbClr val="FFFFFF">
                  <a:alpha val="100000"/>
                </a:srgbClr>
              </a:solidFill>
              <a:prstDash val="solid"/>
              <a:miter/>
            </a:ln>
          </p:spPr>
          <p:txBody>
            <a:bodyPr/>
            <a:lstStyle/>
            <a:p/>
          </p:txBody>
        </p:sp>
        <p:sp>
          <p:nvSpPr>
            <p:cNvPr id="91" name="rc91"/>
            <p:cNvSpPr/>
            <p:nvPr/>
          </p:nvSpPr>
          <p:spPr>
            <a:xfrm>
              <a:off x="5735168" y="3344632"/>
              <a:ext cx="428107" cy="89054"/>
            </a:xfrm>
            <a:prstGeom prst="rect">
              <a:avLst/>
            </a:prstGeom>
            <a:solidFill>
              <a:srgbClr val="C21207">
                <a:alpha val="100000"/>
              </a:srgbClr>
            </a:solidFill>
            <a:ln w="2710" cap="flat">
              <a:solidFill>
                <a:srgbClr val="FFFFFF">
                  <a:alpha val="100000"/>
                </a:srgbClr>
              </a:solidFill>
              <a:prstDash val="solid"/>
              <a:miter/>
            </a:ln>
          </p:spPr>
          <p:txBody>
            <a:bodyPr/>
            <a:lstStyle/>
            <a:p/>
          </p:txBody>
        </p:sp>
        <p:sp>
          <p:nvSpPr>
            <p:cNvPr id="92" name="rc92"/>
            <p:cNvSpPr/>
            <p:nvPr/>
          </p:nvSpPr>
          <p:spPr>
            <a:xfrm>
              <a:off x="6163276" y="3344632"/>
              <a:ext cx="428107" cy="89054"/>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93" name="rc93"/>
            <p:cNvSpPr/>
            <p:nvPr/>
          </p:nvSpPr>
          <p:spPr>
            <a:xfrm>
              <a:off x="6591384" y="3344632"/>
              <a:ext cx="428107" cy="89054"/>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94" name="rc94"/>
            <p:cNvSpPr/>
            <p:nvPr/>
          </p:nvSpPr>
          <p:spPr>
            <a:xfrm>
              <a:off x="7019492" y="3344632"/>
              <a:ext cx="428107" cy="89054"/>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95" name="rc95"/>
            <p:cNvSpPr/>
            <p:nvPr/>
          </p:nvSpPr>
          <p:spPr>
            <a:xfrm>
              <a:off x="7447600" y="3344632"/>
              <a:ext cx="428107" cy="89054"/>
            </a:xfrm>
            <a:prstGeom prst="rect">
              <a:avLst/>
            </a:prstGeom>
            <a:solidFill>
              <a:srgbClr val="F47620">
                <a:alpha val="100000"/>
              </a:srgbClr>
            </a:solidFill>
            <a:ln w="2710" cap="flat">
              <a:solidFill>
                <a:srgbClr val="FFFFFF">
                  <a:alpha val="100000"/>
                </a:srgbClr>
              </a:solidFill>
              <a:prstDash val="solid"/>
              <a:miter/>
            </a:ln>
          </p:spPr>
          <p:txBody>
            <a:bodyPr/>
            <a:lstStyle/>
            <a:p/>
          </p:txBody>
        </p:sp>
        <p:sp>
          <p:nvSpPr>
            <p:cNvPr id="96" name="rc96"/>
            <p:cNvSpPr/>
            <p:nvPr/>
          </p:nvSpPr>
          <p:spPr>
            <a:xfrm>
              <a:off x="7875708" y="3344632"/>
              <a:ext cx="428107" cy="89054"/>
            </a:xfrm>
            <a:prstGeom prst="rect">
              <a:avLst/>
            </a:prstGeom>
            <a:solidFill>
              <a:srgbClr val="F7841E">
                <a:alpha val="100000"/>
              </a:srgbClr>
            </a:solidFill>
            <a:ln w="2710" cap="flat">
              <a:solidFill>
                <a:srgbClr val="FFFFFF">
                  <a:alpha val="100000"/>
                </a:srgbClr>
              </a:solidFill>
              <a:prstDash val="solid"/>
              <a:miter/>
            </a:ln>
          </p:spPr>
          <p:txBody>
            <a:bodyPr/>
            <a:lstStyle/>
            <a:p/>
          </p:txBody>
        </p:sp>
        <p:sp>
          <p:nvSpPr>
            <p:cNvPr id="97" name="rc97"/>
            <p:cNvSpPr/>
            <p:nvPr/>
          </p:nvSpPr>
          <p:spPr>
            <a:xfrm>
              <a:off x="8303816" y="3344632"/>
              <a:ext cx="428107" cy="89054"/>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98" name="rc98"/>
            <p:cNvSpPr/>
            <p:nvPr/>
          </p:nvSpPr>
          <p:spPr>
            <a:xfrm>
              <a:off x="3594629" y="2899357"/>
              <a:ext cx="428107" cy="89054"/>
            </a:xfrm>
            <a:prstGeom prst="rect">
              <a:avLst/>
            </a:prstGeom>
            <a:solidFill>
              <a:srgbClr val="78B841">
                <a:alpha val="100000"/>
              </a:srgbClr>
            </a:solidFill>
            <a:ln w="2710" cap="flat">
              <a:solidFill>
                <a:srgbClr val="FFFFFF">
                  <a:alpha val="100000"/>
                </a:srgbClr>
              </a:solidFill>
              <a:prstDash val="solid"/>
              <a:miter/>
            </a:ln>
          </p:spPr>
          <p:txBody>
            <a:bodyPr/>
            <a:lstStyle/>
            <a:p/>
          </p:txBody>
        </p:sp>
        <p:sp>
          <p:nvSpPr>
            <p:cNvPr id="99" name="rc99"/>
            <p:cNvSpPr/>
            <p:nvPr/>
          </p:nvSpPr>
          <p:spPr>
            <a:xfrm>
              <a:off x="4022737" y="2899357"/>
              <a:ext cx="428107" cy="89054"/>
            </a:xfrm>
            <a:prstGeom prst="rect">
              <a:avLst/>
            </a:prstGeom>
            <a:solidFill>
              <a:srgbClr val="00833D">
                <a:alpha val="100000"/>
              </a:srgbClr>
            </a:solidFill>
            <a:ln w="2710" cap="flat">
              <a:solidFill>
                <a:srgbClr val="FFFFFF">
                  <a:alpha val="100000"/>
                </a:srgbClr>
              </a:solidFill>
              <a:prstDash val="solid"/>
              <a:miter/>
            </a:ln>
          </p:spPr>
          <p:txBody>
            <a:bodyPr/>
            <a:lstStyle/>
            <a:p/>
          </p:txBody>
        </p:sp>
        <p:sp>
          <p:nvSpPr>
            <p:cNvPr id="100" name="rc100"/>
            <p:cNvSpPr/>
            <p:nvPr/>
          </p:nvSpPr>
          <p:spPr>
            <a:xfrm>
              <a:off x="4450845" y="2899357"/>
              <a:ext cx="428107" cy="89054"/>
            </a:xfrm>
            <a:prstGeom prst="rect">
              <a:avLst/>
            </a:prstGeom>
            <a:solidFill>
              <a:srgbClr val="2D8F3E">
                <a:alpha val="100000"/>
              </a:srgbClr>
            </a:solidFill>
            <a:ln w="2710" cap="flat">
              <a:solidFill>
                <a:srgbClr val="FFFFFF">
                  <a:alpha val="100000"/>
                </a:srgbClr>
              </a:solidFill>
              <a:prstDash val="solid"/>
              <a:miter/>
            </a:ln>
          </p:spPr>
          <p:txBody>
            <a:bodyPr/>
            <a:lstStyle/>
            <a:p/>
          </p:txBody>
        </p:sp>
        <p:sp>
          <p:nvSpPr>
            <p:cNvPr id="101" name="rc101"/>
            <p:cNvSpPr/>
            <p:nvPr/>
          </p:nvSpPr>
          <p:spPr>
            <a:xfrm>
              <a:off x="4878953" y="2899357"/>
              <a:ext cx="428107" cy="89054"/>
            </a:xfrm>
            <a:prstGeom prst="rect">
              <a:avLst/>
            </a:prstGeom>
            <a:solidFill>
              <a:srgbClr val="60A940">
                <a:alpha val="100000"/>
              </a:srgbClr>
            </a:solidFill>
            <a:ln w="2710" cap="flat">
              <a:solidFill>
                <a:srgbClr val="FFFFFF">
                  <a:alpha val="100000"/>
                </a:srgbClr>
              </a:solidFill>
              <a:prstDash val="solid"/>
              <a:miter/>
            </a:ln>
          </p:spPr>
          <p:txBody>
            <a:bodyPr/>
            <a:lstStyle/>
            <a:p/>
          </p:txBody>
        </p:sp>
        <p:sp>
          <p:nvSpPr>
            <p:cNvPr id="102" name="rc102"/>
            <p:cNvSpPr/>
            <p:nvPr/>
          </p:nvSpPr>
          <p:spPr>
            <a:xfrm>
              <a:off x="5307060" y="2899357"/>
              <a:ext cx="428107" cy="89054"/>
            </a:xfrm>
            <a:prstGeom prst="rect">
              <a:avLst/>
            </a:prstGeom>
            <a:solidFill>
              <a:srgbClr val="B3C034">
                <a:alpha val="100000"/>
              </a:srgbClr>
            </a:solidFill>
            <a:ln w="2710" cap="flat">
              <a:solidFill>
                <a:srgbClr val="FFFFFF">
                  <a:alpha val="100000"/>
                </a:srgbClr>
              </a:solidFill>
              <a:prstDash val="solid"/>
              <a:miter/>
            </a:ln>
          </p:spPr>
          <p:txBody>
            <a:bodyPr/>
            <a:lstStyle/>
            <a:p/>
          </p:txBody>
        </p:sp>
        <p:sp>
          <p:nvSpPr>
            <p:cNvPr id="103" name="rc103"/>
            <p:cNvSpPr/>
            <p:nvPr/>
          </p:nvSpPr>
          <p:spPr>
            <a:xfrm>
              <a:off x="5735168" y="2899357"/>
              <a:ext cx="428107" cy="89054"/>
            </a:xfrm>
            <a:prstGeom prst="rect">
              <a:avLst/>
            </a:prstGeom>
            <a:solidFill>
              <a:srgbClr val="FDAB17">
                <a:alpha val="100000"/>
              </a:srgbClr>
            </a:solidFill>
            <a:ln w="2710" cap="flat">
              <a:solidFill>
                <a:srgbClr val="FFFFFF">
                  <a:alpha val="100000"/>
                </a:srgbClr>
              </a:solidFill>
              <a:prstDash val="solid"/>
              <a:miter/>
            </a:ln>
          </p:spPr>
          <p:txBody>
            <a:bodyPr/>
            <a:lstStyle/>
            <a:p/>
          </p:txBody>
        </p:sp>
        <p:sp>
          <p:nvSpPr>
            <p:cNvPr id="104" name="rc104"/>
            <p:cNvSpPr/>
            <p:nvPr/>
          </p:nvSpPr>
          <p:spPr>
            <a:xfrm>
              <a:off x="6163276" y="2899357"/>
              <a:ext cx="428107" cy="89054"/>
            </a:xfrm>
            <a:prstGeom prst="rect">
              <a:avLst/>
            </a:prstGeom>
            <a:solidFill>
              <a:srgbClr val="EF5D1F">
                <a:alpha val="100000"/>
              </a:srgbClr>
            </a:solidFill>
            <a:ln w="2710" cap="flat">
              <a:solidFill>
                <a:srgbClr val="FFFFFF">
                  <a:alpha val="100000"/>
                </a:srgbClr>
              </a:solidFill>
              <a:prstDash val="solid"/>
              <a:miter/>
            </a:ln>
          </p:spPr>
          <p:txBody>
            <a:bodyPr/>
            <a:lstStyle/>
            <a:p/>
          </p:txBody>
        </p:sp>
        <p:sp>
          <p:nvSpPr>
            <p:cNvPr id="105" name="rc105"/>
            <p:cNvSpPr/>
            <p:nvPr/>
          </p:nvSpPr>
          <p:spPr>
            <a:xfrm>
              <a:off x="6591384" y="2899357"/>
              <a:ext cx="428107" cy="89054"/>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106" name="rc106"/>
            <p:cNvSpPr/>
            <p:nvPr/>
          </p:nvSpPr>
          <p:spPr>
            <a:xfrm>
              <a:off x="7019492" y="2899357"/>
              <a:ext cx="428107" cy="89054"/>
            </a:xfrm>
            <a:prstGeom prst="rect">
              <a:avLst/>
            </a:prstGeom>
            <a:solidFill>
              <a:srgbClr val="FBA319">
                <a:alpha val="100000"/>
              </a:srgbClr>
            </a:solidFill>
            <a:ln w="2710" cap="flat">
              <a:solidFill>
                <a:srgbClr val="FFFFFF">
                  <a:alpha val="100000"/>
                </a:srgbClr>
              </a:solidFill>
              <a:prstDash val="solid"/>
              <a:miter/>
            </a:ln>
          </p:spPr>
          <p:txBody>
            <a:bodyPr/>
            <a:lstStyle/>
            <a:p/>
          </p:txBody>
        </p:sp>
        <p:sp>
          <p:nvSpPr>
            <p:cNvPr id="107" name="rc107"/>
            <p:cNvSpPr/>
            <p:nvPr/>
          </p:nvSpPr>
          <p:spPr>
            <a:xfrm>
              <a:off x="7447600" y="2899357"/>
              <a:ext cx="428107" cy="89054"/>
            </a:xfrm>
            <a:prstGeom prst="rect">
              <a:avLst/>
            </a:prstGeom>
            <a:solidFill>
              <a:srgbClr val="FB9E1A">
                <a:alpha val="100000"/>
              </a:srgbClr>
            </a:solidFill>
            <a:ln w="2710" cap="flat">
              <a:solidFill>
                <a:srgbClr val="FFFFFF">
                  <a:alpha val="100000"/>
                </a:srgbClr>
              </a:solidFill>
              <a:prstDash val="solid"/>
              <a:miter/>
            </a:ln>
          </p:spPr>
          <p:txBody>
            <a:bodyPr/>
            <a:lstStyle/>
            <a:p/>
          </p:txBody>
        </p:sp>
        <p:sp>
          <p:nvSpPr>
            <p:cNvPr id="108" name="rc108"/>
            <p:cNvSpPr/>
            <p:nvPr/>
          </p:nvSpPr>
          <p:spPr>
            <a:xfrm>
              <a:off x="7875708" y="2899357"/>
              <a:ext cx="428107" cy="8905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9" name="rc109"/>
            <p:cNvSpPr/>
            <p:nvPr/>
          </p:nvSpPr>
          <p:spPr>
            <a:xfrm>
              <a:off x="8303816" y="2899357"/>
              <a:ext cx="428107" cy="89054"/>
            </a:xfrm>
            <a:prstGeom prst="rect">
              <a:avLst/>
            </a:prstGeom>
            <a:solidFill>
              <a:srgbClr val="CCC12C">
                <a:alpha val="100000"/>
              </a:srgbClr>
            </a:solidFill>
            <a:ln w="2710" cap="flat">
              <a:solidFill>
                <a:srgbClr val="FFFFFF">
                  <a:alpha val="100000"/>
                </a:srgbClr>
              </a:solidFill>
              <a:prstDash val="solid"/>
              <a:miter/>
            </a:ln>
          </p:spPr>
          <p:txBody>
            <a:bodyPr/>
            <a:lstStyle/>
            <a:p/>
          </p:txBody>
        </p:sp>
        <p:sp>
          <p:nvSpPr>
            <p:cNvPr id="110" name="rc110"/>
            <p:cNvSpPr/>
            <p:nvPr/>
          </p:nvSpPr>
          <p:spPr>
            <a:xfrm>
              <a:off x="6591384" y="2365028"/>
              <a:ext cx="428107" cy="89054"/>
            </a:xfrm>
            <a:prstGeom prst="rect">
              <a:avLst/>
            </a:prstGeom>
            <a:solidFill>
              <a:srgbClr val="E6381B">
                <a:alpha val="100000"/>
              </a:srgbClr>
            </a:solidFill>
            <a:ln w="2710" cap="flat">
              <a:solidFill>
                <a:srgbClr val="FFFFFF">
                  <a:alpha val="100000"/>
                </a:srgbClr>
              </a:solidFill>
              <a:prstDash val="solid"/>
              <a:miter/>
            </a:ln>
          </p:spPr>
          <p:txBody>
            <a:bodyPr/>
            <a:lstStyle/>
            <a:p/>
          </p:txBody>
        </p:sp>
        <p:sp>
          <p:nvSpPr>
            <p:cNvPr id="111" name="rc111"/>
            <p:cNvSpPr/>
            <p:nvPr/>
          </p:nvSpPr>
          <p:spPr>
            <a:xfrm>
              <a:off x="7019492" y="2365028"/>
              <a:ext cx="428107" cy="89054"/>
            </a:xfrm>
            <a:prstGeom prst="rect">
              <a:avLst/>
            </a:prstGeom>
            <a:solidFill>
              <a:srgbClr val="EE5A1F">
                <a:alpha val="100000"/>
              </a:srgbClr>
            </a:solidFill>
            <a:ln w="2710" cap="flat">
              <a:solidFill>
                <a:srgbClr val="FFFFFF">
                  <a:alpha val="100000"/>
                </a:srgbClr>
              </a:solidFill>
              <a:prstDash val="solid"/>
              <a:miter/>
            </a:ln>
          </p:spPr>
          <p:txBody>
            <a:bodyPr/>
            <a:lstStyle/>
            <a:p/>
          </p:txBody>
        </p:sp>
        <p:sp>
          <p:nvSpPr>
            <p:cNvPr id="112" name="rc112"/>
            <p:cNvSpPr/>
            <p:nvPr/>
          </p:nvSpPr>
          <p:spPr>
            <a:xfrm>
              <a:off x="7447600" y="2365028"/>
              <a:ext cx="428107" cy="89054"/>
            </a:xfrm>
            <a:prstGeom prst="rect">
              <a:avLst/>
            </a:prstGeom>
            <a:solidFill>
              <a:srgbClr val="EF6020">
                <a:alpha val="100000"/>
              </a:srgbClr>
            </a:solidFill>
            <a:ln w="2710" cap="flat">
              <a:solidFill>
                <a:srgbClr val="FFFFFF">
                  <a:alpha val="100000"/>
                </a:srgbClr>
              </a:solidFill>
              <a:prstDash val="solid"/>
              <a:miter/>
            </a:ln>
          </p:spPr>
          <p:txBody>
            <a:bodyPr/>
            <a:lstStyle/>
            <a:p/>
          </p:txBody>
        </p:sp>
        <p:sp>
          <p:nvSpPr>
            <p:cNvPr id="113" name="rc113"/>
            <p:cNvSpPr/>
            <p:nvPr/>
          </p:nvSpPr>
          <p:spPr>
            <a:xfrm>
              <a:off x="7875708" y="2365028"/>
              <a:ext cx="428107" cy="89054"/>
            </a:xfrm>
            <a:prstGeom prst="rect">
              <a:avLst/>
            </a:prstGeom>
            <a:solidFill>
              <a:srgbClr val="78B841">
                <a:alpha val="100000"/>
              </a:srgbClr>
            </a:solidFill>
            <a:ln w="2710" cap="flat">
              <a:solidFill>
                <a:srgbClr val="FFFFFF">
                  <a:alpha val="100000"/>
                </a:srgbClr>
              </a:solidFill>
              <a:prstDash val="solid"/>
              <a:miter/>
            </a:ln>
          </p:spPr>
          <p:txBody>
            <a:bodyPr/>
            <a:lstStyle/>
            <a:p/>
          </p:txBody>
        </p:sp>
        <p:sp>
          <p:nvSpPr>
            <p:cNvPr id="114" name="rc114"/>
            <p:cNvSpPr/>
            <p:nvPr/>
          </p:nvSpPr>
          <p:spPr>
            <a:xfrm>
              <a:off x="8303816" y="2365028"/>
              <a:ext cx="428107" cy="89054"/>
            </a:xfrm>
            <a:prstGeom prst="rect">
              <a:avLst/>
            </a:prstGeom>
            <a:solidFill>
              <a:srgbClr val="90BE3D">
                <a:alpha val="100000"/>
              </a:srgbClr>
            </a:solidFill>
            <a:ln w="2710" cap="flat">
              <a:solidFill>
                <a:srgbClr val="FFFFFF">
                  <a:alpha val="100000"/>
                </a:srgbClr>
              </a:solidFill>
              <a:prstDash val="solid"/>
              <a:miter/>
            </a:ln>
          </p:spPr>
          <p:txBody>
            <a:bodyPr/>
            <a:lstStyle/>
            <a:p/>
          </p:txBody>
        </p:sp>
        <p:sp>
          <p:nvSpPr>
            <p:cNvPr id="115" name="rc115"/>
            <p:cNvSpPr/>
            <p:nvPr/>
          </p:nvSpPr>
          <p:spPr>
            <a:xfrm>
              <a:off x="3166521" y="2721247"/>
              <a:ext cx="428107" cy="89054"/>
            </a:xfrm>
            <a:prstGeom prst="rect">
              <a:avLst/>
            </a:prstGeom>
            <a:solidFill>
              <a:srgbClr val="FCA718">
                <a:alpha val="100000"/>
              </a:srgbClr>
            </a:solidFill>
            <a:ln w="2710" cap="flat">
              <a:solidFill>
                <a:srgbClr val="FFFFFF">
                  <a:alpha val="100000"/>
                </a:srgbClr>
              </a:solidFill>
              <a:prstDash val="solid"/>
              <a:miter/>
            </a:ln>
          </p:spPr>
          <p:txBody>
            <a:bodyPr/>
            <a:lstStyle/>
            <a:p/>
          </p:txBody>
        </p:sp>
        <p:sp>
          <p:nvSpPr>
            <p:cNvPr id="116" name="rc116"/>
            <p:cNvSpPr/>
            <p:nvPr/>
          </p:nvSpPr>
          <p:spPr>
            <a:xfrm>
              <a:off x="3594629" y="2721247"/>
              <a:ext cx="428107" cy="89054"/>
            </a:xfrm>
            <a:prstGeom prst="rect">
              <a:avLst/>
            </a:prstGeom>
            <a:solidFill>
              <a:srgbClr val="78B841">
                <a:alpha val="100000"/>
              </a:srgbClr>
            </a:solidFill>
            <a:ln w="2710" cap="flat">
              <a:solidFill>
                <a:srgbClr val="FFFFFF">
                  <a:alpha val="100000"/>
                </a:srgbClr>
              </a:solidFill>
              <a:prstDash val="solid"/>
              <a:miter/>
            </a:ln>
          </p:spPr>
          <p:txBody>
            <a:bodyPr/>
            <a:lstStyle/>
            <a:p/>
          </p:txBody>
        </p:sp>
        <p:sp>
          <p:nvSpPr>
            <p:cNvPr id="117" name="rc117"/>
            <p:cNvSpPr/>
            <p:nvPr/>
          </p:nvSpPr>
          <p:spPr>
            <a:xfrm>
              <a:off x="4022737" y="2721247"/>
              <a:ext cx="428107" cy="89054"/>
            </a:xfrm>
            <a:prstGeom prst="rect">
              <a:avLst/>
            </a:prstGeom>
            <a:solidFill>
              <a:srgbClr val="FCC211">
                <a:alpha val="100000"/>
              </a:srgbClr>
            </a:solidFill>
            <a:ln w="2710" cap="flat">
              <a:solidFill>
                <a:srgbClr val="FFFFFF">
                  <a:alpha val="100000"/>
                </a:srgbClr>
              </a:solidFill>
              <a:prstDash val="solid"/>
              <a:miter/>
            </a:ln>
          </p:spPr>
          <p:txBody>
            <a:bodyPr/>
            <a:lstStyle/>
            <a:p/>
          </p:txBody>
        </p:sp>
        <p:sp>
          <p:nvSpPr>
            <p:cNvPr id="118" name="rc118"/>
            <p:cNvSpPr/>
            <p:nvPr/>
          </p:nvSpPr>
          <p:spPr>
            <a:xfrm>
              <a:off x="4450845" y="2721247"/>
              <a:ext cx="428107" cy="89054"/>
            </a:xfrm>
            <a:prstGeom prst="rect">
              <a:avLst/>
            </a:prstGeom>
            <a:solidFill>
              <a:srgbClr val="F88D1D">
                <a:alpha val="100000"/>
              </a:srgbClr>
            </a:solidFill>
            <a:ln w="2710" cap="flat">
              <a:solidFill>
                <a:srgbClr val="FFFFFF">
                  <a:alpha val="100000"/>
                </a:srgbClr>
              </a:solidFill>
              <a:prstDash val="solid"/>
              <a:miter/>
            </a:ln>
          </p:spPr>
          <p:txBody>
            <a:bodyPr/>
            <a:lstStyle/>
            <a:p/>
          </p:txBody>
        </p:sp>
        <p:sp>
          <p:nvSpPr>
            <p:cNvPr id="119" name="rc119"/>
            <p:cNvSpPr/>
            <p:nvPr/>
          </p:nvSpPr>
          <p:spPr>
            <a:xfrm>
              <a:off x="4878953" y="2721247"/>
              <a:ext cx="428107" cy="89054"/>
            </a:xfrm>
            <a:prstGeom prst="rect">
              <a:avLst/>
            </a:prstGeom>
            <a:solidFill>
              <a:srgbClr val="FA9A1B">
                <a:alpha val="100000"/>
              </a:srgbClr>
            </a:solidFill>
            <a:ln w="2710" cap="flat">
              <a:solidFill>
                <a:srgbClr val="FFFFFF">
                  <a:alpha val="100000"/>
                </a:srgbClr>
              </a:solidFill>
              <a:prstDash val="solid"/>
              <a:miter/>
            </a:ln>
          </p:spPr>
          <p:txBody>
            <a:bodyPr/>
            <a:lstStyle/>
            <a:p/>
          </p:txBody>
        </p:sp>
        <p:sp>
          <p:nvSpPr>
            <p:cNvPr id="120" name="rc120"/>
            <p:cNvSpPr/>
            <p:nvPr/>
          </p:nvSpPr>
          <p:spPr>
            <a:xfrm>
              <a:off x="5307060" y="2721247"/>
              <a:ext cx="428107" cy="89054"/>
            </a:xfrm>
            <a:prstGeom prst="rect">
              <a:avLst/>
            </a:prstGeom>
            <a:solidFill>
              <a:srgbClr val="F7841E">
                <a:alpha val="100000"/>
              </a:srgbClr>
            </a:solidFill>
            <a:ln w="2710" cap="flat">
              <a:solidFill>
                <a:srgbClr val="FFFFFF">
                  <a:alpha val="100000"/>
                </a:srgbClr>
              </a:solidFill>
              <a:prstDash val="solid"/>
              <a:miter/>
            </a:ln>
          </p:spPr>
          <p:txBody>
            <a:bodyPr/>
            <a:lstStyle/>
            <a:p/>
          </p:txBody>
        </p:sp>
        <p:sp>
          <p:nvSpPr>
            <p:cNvPr id="121" name="rc121"/>
            <p:cNvSpPr/>
            <p:nvPr/>
          </p:nvSpPr>
          <p:spPr>
            <a:xfrm>
              <a:off x="5735168" y="2721247"/>
              <a:ext cx="428107" cy="89054"/>
            </a:xfrm>
            <a:prstGeom prst="rect">
              <a:avLst/>
            </a:prstGeom>
            <a:solidFill>
              <a:srgbClr val="FBA319">
                <a:alpha val="100000"/>
              </a:srgbClr>
            </a:solidFill>
            <a:ln w="2710" cap="flat">
              <a:solidFill>
                <a:srgbClr val="FFFFFF">
                  <a:alpha val="100000"/>
                </a:srgbClr>
              </a:solidFill>
              <a:prstDash val="solid"/>
              <a:miter/>
            </a:ln>
          </p:spPr>
          <p:txBody>
            <a:bodyPr/>
            <a:lstStyle/>
            <a:p/>
          </p:txBody>
        </p:sp>
        <p:sp>
          <p:nvSpPr>
            <p:cNvPr id="122" name="rc122"/>
            <p:cNvSpPr/>
            <p:nvPr/>
          </p:nvSpPr>
          <p:spPr>
            <a:xfrm>
              <a:off x="6163276" y="2721247"/>
              <a:ext cx="428107" cy="89054"/>
            </a:xfrm>
            <a:prstGeom prst="rect">
              <a:avLst/>
            </a:prstGeom>
            <a:solidFill>
              <a:srgbClr val="FB9E1A">
                <a:alpha val="100000"/>
              </a:srgbClr>
            </a:solidFill>
            <a:ln w="2710" cap="flat">
              <a:solidFill>
                <a:srgbClr val="FFFFFF">
                  <a:alpha val="100000"/>
                </a:srgbClr>
              </a:solidFill>
              <a:prstDash val="solid"/>
              <a:miter/>
            </a:ln>
          </p:spPr>
          <p:txBody>
            <a:bodyPr/>
            <a:lstStyle/>
            <a:p/>
          </p:txBody>
        </p:sp>
        <p:sp>
          <p:nvSpPr>
            <p:cNvPr id="123" name="rc123"/>
            <p:cNvSpPr/>
            <p:nvPr/>
          </p:nvSpPr>
          <p:spPr>
            <a:xfrm>
              <a:off x="6591384" y="2721247"/>
              <a:ext cx="428107" cy="89054"/>
            </a:xfrm>
            <a:prstGeom prst="rect">
              <a:avLst/>
            </a:prstGeom>
            <a:solidFill>
              <a:srgbClr val="FA9A1B">
                <a:alpha val="100000"/>
              </a:srgbClr>
            </a:solidFill>
            <a:ln w="2710" cap="flat">
              <a:solidFill>
                <a:srgbClr val="FFFFFF">
                  <a:alpha val="100000"/>
                </a:srgbClr>
              </a:solidFill>
              <a:prstDash val="solid"/>
              <a:miter/>
            </a:ln>
          </p:spPr>
          <p:txBody>
            <a:bodyPr/>
            <a:lstStyle/>
            <a:p/>
          </p:txBody>
        </p:sp>
        <p:sp>
          <p:nvSpPr>
            <p:cNvPr id="124" name="rc124"/>
            <p:cNvSpPr/>
            <p:nvPr/>
          </p:nvSpPr>
          <p:spPr>
            <a:xfrm>
              <a:off x="7019492" y="2721247"/>
              <a:ext cx="428107" cy="89054"/>
            </a:xfrm>
            <a:prstGeom prst="rect">
              <a:avLst/>
            </a:prstGeom>
            <a:solidFill>
              <a:srgbClr val="FA9A1B">
                <a:alpha val="100000"/>
              </a:srgbClr>
            </a:solidFill>
            <a:ln w="2710" cap="flat">
              <a:solidFill>
                <a:srgbClr val="FFFFFF">
                  <a:alpha val="100000"/>
                </a:srgbClr>
              </a:solidFill>
              <a:prstDash val="solid"/>
              <a:miter/>
            </a:ln>
          </p:spPr>
          <p:txBody>
            <a:bodyPr/>
            <a:lstStyle/>
            <a:p/>
          </p:txBody>
        </p:sp>
        <p:sp>
          <p:nvSpPr>
            <p:cNvPr id="125" name="rc125"/>
            <p:cNvSpPr/>
            <p:nvPr/>
          </p:nvSpPr>
          <p:spPr>
            <a:xfrm>
              <a:off x="7447600" y="2721247"/>
              <a:ext cx="428107" cy="89054"/>
            </a:xfrm>
            <a:prstGeom prst="rect">
              <a:avLst/>
            </a:prstGeom>
            <a:solidFill>
              <a:srgbClr val="BFC130">
                <a:alpha val="100000"/>
              </a:srgbClr>
            </a:solidFill>
            <a:ln w="2710" cap="flat">
              <a:solidFill>
                <a:srgbClr val="FFFFFF">
                  <a:alpha val="100000"/>
                </a:srgbClr>
              </a:solidFill>
              <a:prstDash val="solid"/>
              <a:miter/>
            </a:ln>
          </p:spPr>
          <p:txBody>
            <a:bodyPr/>
            <a:lstStyle/>
            <a:p/>
          </p:txBody>
        </p:sp>
        <p:sp>
          <p:nvSpPr>
            <p:cNvPr id="126" name="rc126"/>
            <p:cNvSpPr/>
            <p:nvPr/>
          </p:nvSpPr>
          <p:spPr>
            <a:xfrm>
              <a:off x="7875708" y="2721247"/>
              <a:ext cx="428107" cy="89054"/>
            </a:xfrm>
            <a:prstGeom prst="rect">
              <a:avLst/>
            </a:prstGeom>
            <a:solidFill>
              <a:srgbClr val="B9C132">
                <a:alpha val="100000"/>
              </a:srgbClr>
            </a:solidFill>
            <a:ln w="2710" cap="flat">
              <a:solidFill>
                <a:srgbClr val="FFFFFF">
                  <a:alpha val="100000"/>
                </a:srgbClr>
              </a:solidFill>
              <a:prstDash val="solid"/>
              <a:miter/>
            </a:ln>
          </p:spPr>
          <p:txBody>
            <a:bodyPr/>
            <a:lstStyle/>
            <a:p/>
          </p:txBody>
        </p:sp>
        <p:sp>
          <p:nvSpPr>
            <p:cNvPr id="127" name="rc127"/>
            <p:cNvSpPr/>
            <p:nvPr/>
          </p:nvSpPr>
          <p:spPr>
            <a:xfrm>
              <a:off x="8303816" y="2721247"/>
              <a:ext cx="428107" cy="89054"/>
            </a:xfrm>
            <a:prstGeom prst="rect">
              <a:avLst/>
            </a:prstGeom>
            <a:solidFill>
              <a:srgbClr val="B9C132">
                <a:alpha val="100000"/>
              </a:srgbClr>
            </a:solidFill>
            <a:ln w="2710" cap="flat">
              <a:solidFill>
                <a:srgbClr val="FFFFFF">
                  <a:alpha val="100000"/>
                </a:srgbClr>
              </a:solidFill>
              <a:prstDash val="solid"/>
              <a:miter/>
            </a:ln>
          </p:spPr>
          <p:txBody>
            <a:bodyPr/>
            <a:lstStyle/>
            <a:p/>
          </p:txBody>
        </p:sp>
        <p:sp>
          <p:nvSpPr>
            <p:cNvPr id="128" name="rc128"/>
            <p:cNvSpPr/>
            <p:nvPr/>
          </p:nvSpPr>
          <p:spPr>
            <a:xfrm>
              <a:off x="5735168" y="3878962"/>
              <a:ext cx="428107" cy="89054"/>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129" name="rc129"/>
            <p:cNvSpPr/>
            <p:nvPr/>
          </p:nvSpPr>
          <p:spPr>
            <a:xfrm>
              <a:off x="6163276" y="3878962"/>
              <a:ext cx="428107" cy="89054"/>
            </a:xfrm>
            <a:prstGeom prst="rect">
              <a:avLst/>
            </a:prstGeom>
            <a:solidFill>
              <a:srgbClr val="E02219">
                <a:alpha val="100000"/>
              </a:srgbClr>
            </a:solidFill>
            <a:ln w="2710" cap="flat">
              <a:solidFill>
                <a:srgbClr val="FFFFFF">
                  <a:alpha val="100000"/>
                </a:srgbClr>
              </a:solidFill>
              <a:prstDash val="solid"/>
              <a:miter/>
            </a:ln>
          </p:spPr>
          <p:txBody>
            <a:bodyPr/>
            <a:lstStyle/>
            <a:p/>
          </p:txBody>
        </p:sp>
        <p:sp>
          <p:nvSpPr>
            <p:cNvPr id="130" name="rc130"/>
            <p:cNvSpPr/>
            <p:nvPr/>
          </p:nvSpPr>
          <p:spPr>
            <a:xfrm>
              <a:off x="6591384" y="3878962"/>
              <a:ext cx="428107" cy="89054"/>
            </a:xfrm>
            <a:prstGeom prst="rect">
              <a:avLst/>
            </a:prstGeom>
            <a:solidFill>
              <a:srgbClr val="EB511E">
                <a:alpha val="100000"/>
              </a:srgbClr>
            </a:solidFill>
            <a:ln w="2710" cap="flat">
              <a:solidFill>
                <a:srgbClr val="FFFFFF">
                  <a:alpha val="100000"/>
                </a:srgbClr>
              </a:solidFill>
              <a:prstDash val="solid"/>
              <a:miter/>
            </a:ln>
          </p:spPr>
          <p:txBody>
            <a:bodyPr/>
            <a:lstStyle/>
            <a:p/>
          </p:txBody>
        </p:sp>
        <p:sp>
          <p:nvSpPr>
            <p:cNvPr id="131" name="rc131"/>
            <p:cNvSpPr/>
            <p:nvPr/>
          </p:nvSpPr>
          <p:spPr>
            <a:xfrm>
              <a:off x="7019492" y="3878962"/>
              <a:ext cx="428107" cy="89054"/>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32" name="rc132"/>
            <p:cNvSpPr/>
            <p:nvPr/>
          </p:nvSpPr>
          <p:spPr>
            <a:xfrm>
              <a:off x="7447600" y="3878962"/>
              <a:ext cx="428107" cy="89054"/>
            </a:xfrm>
            <a:prstGeom prst="rect">
              <a:avLst/>
            </a:prstGeom>
            <a:solidFill>
              <a:srgbClr val="E8431C">
                <a:alpha val="100000"/>
              </a:srgbClr>
            </a:solidFill>
            <a:ln w="2710" cap="flat">
              <a:solidFill>
                <a:srgbClr val="FFFFFF">
                  <a:alpha val="100000"/>
                </a:srgbClr>
              </a:solidFill>
              <a:prstDash val="solid"/>
              <a:miter/>
            </a:ln>
          </p:spPr>
          <p:txBody>
            <a:bodyPr/>
            <a:lstStyle/>
            <a:p/>
          </p:txBody>
        </p:sp>
        <p:sp>
          <p:nvSpPr>
            <p:cNvPr id="133" name="rc133"/>
            <p:cNvSpPr/>
            <p:nvPr/>
          </p:nvSpPr>
          <p:spPr>
            <a:xfrm>
              <a:off x="7875708" y="3878962"/>
              <a:ext cx="428107" cy="89054"/>
            </a:xfrm>
            <a:prstGeom prst="rect">
              <a:avLst/>
            </a:prstGeom>
            <a:solidFill>
              <a:srgbClr val="EF6020">
                <a:alpha val="100000"/>
              </a:srgbClr>
            </a:solidFill>
            <a:ln w="2710" cap="flat">
              <a:solidFill>
                <a:srgbClr val="FFFFFF">
                  <a:alpha val="100000"/>
                </a:srgbClr>
              </a:solidFill>
              <a:prstDash val="solid"/>
              <a:miter/>
            </a:ln>
          </p:spPr>
          <p:txBody>
            <a:bodyPr/>
            <a:lstStyle/>
            <a:p/>
          </p:txBody>
        </p:sp>
        <p:sp>
          <p:nvSpPr>
            <p:cNvPr id="134" name="rc134"/>
            <p:cNvSpPr/>
            <p:nvPr/>
          </p:nvSpPr>
          <p:spPr>
            <a:xfrm>
              <a:off x="8303816" y="3878962"/>
              <a:ext cx="428107" cy="89054"/>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35" name="rc135"/>
            <p:cNvSpPr/>
            <p:nvPr/>
          </p:nvSpPr>
          <p:spPr>
            <a:xfrm>
              <a:off x="5735168" y="5125732"/>
              <a:ext cx="428107" cy="89054"/>
            </a:xfrm>
            <a:prstGeom prst="rect">
              <a:avLst/>
            </a:prstGeom>
            <a:solidFill>
              <a:srgbClr val="F47620">
                <a:alpha val="100000"/>
              </a:srgbClr>
            </a:solidFill>
            <a:ln w="2710" cap="flat">
              <a:solidFill>
                <a:srgbClr val="FFFFFF">
                  <a:alpha val="100000"/>
                </a:srgbClr>
              </a:solidFill>
              <a:prstDash val="solid"/>
              <a:miter/>
            </a:ln>
          </p:spPr>
          <p:txBody>
            <a:bodyPr/>
            <a:lstStyle/>
            <a:p/>
          </p:txBody>
        </p:sp>
        <p:sp>
          <p:nvSpPr>
            <p:cNvPr id="136" name="rc136"/>
            <p:cNvSpPr/>
            <p:nvPr/>
          </p:nvSpPr>
          <p:spPr>
            <a:xfrm>
              <a:off x="6163276" y="5125732"/>
              <a:ext cx="428107" cy="89054"/>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37" name="rc137"/>
            <p:cNvSpPr/>
            <p:nvPr/>
          </p:nvSpPr>
          <p:spPr>
            <a:xfrm>
              <a:off x="6591384" y="5125732"/>
              <a:ext cx="428107" cy="89054"/>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138" name="rc138"/>
            <p:cNvSpPr/>
            <p:nvPr/>
          </p:nvSpPr>
          <p:spPr>
            <a:xfrm>
              <a:off x="7019492" y="5125732"/>
              <a:ext cx="428107" cy="89054"/>
            </a:xfrm>
            <a:prstGeom prst="rect">
              <a:avLst/>
            </a:prstGeom>
            <a:solidFill>
              <a:srgbClr val="C21207">
                <a:alpha val="100000"/>
              </a:srgbClr>
            </a:solidFill>
            <a:ln w="2710" cap="flat">
              <a:solidFill>
                <a:srgbClr val="FFFFFF">
                  <a:alpha val="100000"/>
                </a:srgbClr>
              </a:solidFill>
              <a:prstDash val="solid"/>
              <a:miter/>
            </a:ln>
          </p:spPr>
          <p:txBody>
            <a:bodyPr/>
            <a:lstStyle/>
            <a:p/>
          </p:txBody>
        </p:sp>
        <p:sp>
          <p:nvSpPr>
            <p:cNvPr id="139" name="rc139"/>
            <p:cNvSpPr/>
            <p:nvPr/>
          </p:nvSpPr>
          <p:spPr>
            <a:xfrm>
              <a:off x="7447600" y="5125732"/>
              <a:ext cx="428107" cy="89054"/>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140" name="rc140"/>
            <p:cNvSpPr/>
            <p:nvPr/>
          </p:nvSpPr>
          <p:spPr>
            <a:xfrm>
              <a:off x="7875708" y="5125732"/>
              <a:ext cx="428107" cy="89054"/>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141" name="rc141"/>
            <p:cNvSpPr/>
            <p:nvPr/>
          </p:nvSpPr>
          <p:spPr>
            <a:xfrm>
              <a:off x="8303816" y="5125732"/>
              <a:ext cx="428107" cy="89054"/>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142" name="rc142"/>
            <p:cNvSpPr/>
            <p:nvPr/>
          </p:nvSpPr>
          <p:spPr>
            <a:xfrm>
              <a:off x="5307060" y="3077467"/>
              <a:ext cx="428107" cy="89054"/>
            </a:xfrm>
            <a:prstGeom prst="rect">
              <a:avLst/>
            </a:prstGeom>
            <a:solidFill>
              <a:srgbClr val="EB511E">
                <a:alpha val="100000"/>
              </a:srgbClr>
            </a:solidFill>
            <a:ln w="2710" cap="flat">
              <a:solidFill>
                <a:srgbClr val="FFFFFF">
                  <a:alpha val="100000"/>
                </a:srgbClr>
              </a:solidFill>
              <a:prstDash val="solid"/>
              <a:miter/>
            </a:ln>
          </p:spPr>
          <p:txBody>
            <a:bodyPr/>
            <a:lstStyle/>
            <a:p/>
          </p:txBody>
        </p:sp>
        <p:sp>
          <p:nvSpPr>
            <p:cNvPr id="143" name="rc143"/>
            <p:cNvSpPr/>
            <p:nvPr/>
          </p:nvSpPr>
          <p:spPr>
            <a:xfrm>
              <a:off x="5735168" y="3077467"/>
              <a:ext cx="428107" cy="89054"/>
            </a:xfrm>
            <a:prstGeom prst="rect">
              <a:avLst/>
            </a:prstGeom>
            <a:solidFill>
              <a:srgbClr val="E02219">
                <a:alpha val="100000"/>
              </a:srgbClr>
            </a:solidFill>
            <a:ln w="2710" cap="flat">
              <a:solidFill>
                <a:srgbClr val="FFFFFF">
                  <a:alpha val="100000"/>
                </a:srgbClr>
              </a:solidFill>
              <a:prstDash val="solid"/>
              <a:miter/>
            </a:ln>
          </p:spPr>
          <p:txBody>
            <a:bodyPr/>
            <a:lstStyle/>
            <a:p/>
          </p:txBody>
        </p:sp>
        <p:sp>
          <p:nvSpPr>
            <p:cNvPr id="144" name="rc144"/>
            <p:cNvSpPr/>
            <p:nvPr/>
          </p:nvSpPr>
          <p:spPr>
            <a:xfrm>
              <a:off x="6163276" y="3077467"/>
              <a:ext cx="428107" cy="89054"/>
            </a:xfrm>
            <a:prstGeom prst="rect">
              <a:avLst/>
            </a:prstGeom>
            <a:solidFill>
              <a:srgbClr val="D91F15">
                <a:alpha val="100000"/>
              </a:srgbClr>
            </a:solidFill>
            <a:ln w="2710" cap="flat">
              <a:solidFill>
                <a:srgbClr val="FFFFFF">
                  <a:alpha val="100000"/>
                </a:srgbClr>
              </a:solidFill>
              <a:prstDash val="solid"/>
              <a:miter/>
            </a:ln>
          </p:spPr>
          <p:txBody>
            <a:bodyPr/>
            <a:lstStyle/>
            <a:p/>
          </p:txBody>
        </p:sp>
        <p:sp>
          <p:nvSpPr>
            <p:cNvPr id="145" name="rc145"/>
            <p:cNvSpPr/>
            <p:nvPr/>
          </p:nvSpPr>
          <p:spPr>
            <a:xfrm>
              <a:off x="6591384" y="3077467"/>
              <a:ext cx="428107" cy="89054"/>
            </a:xfrm>
            <a:prstGeom prst="rect">
              <a:avLst/>
            </a:prstGeom>
            <a:solidFill>
              <a:srgbClr val="EB4D1D">
                <a:alpha val="100000"/>
              </a:srgbClr>
            </a:solidFill>
            <a:ln w="2710" cap="flat">
              <a:solidFill>
                <a:srgbClr val="FFFFFF">
                  <a:alpha val="100000"/>
                </a:srgbClr>
              </a:solidFill>
              <a:prstDash val="solid"/>
              <a:miter/>
            </a:ln>
          </p:spPr>
          <p:txBody>
            <a:bodyPr/>
            <a:lstStyle/>
            <a:p/>
          </p:txBody>
        </p:sp>
        <p:sp>
          <p:nvSpPr>
            <p:cNvPr id="146" name="rc146"/>
            <p:cNvSpPr/>
            <p:nvPr/>
          </p:nvSpPr>
          <p:spPr>
            <a:xfrm>
              <a:off x="7019492" y="3077467"/>
              <a:ext cx="428107" cy="89054"/>
            </a:xfrm>
            <a:prstGeom prst="rect">
              <a:avLst/>
            </a:prstGeom>
            <a:solidFill>
              <a:srgbClr val="E42F1B">
                <a:alpha val="100000"/>
              </a:srgbClr>
            </a:solidFill>
            <a:ln w="2710" cap="flat">
              <a:solidFill>
                <a:srgbClr val="FFFFFF">
                  <a:alpha val="100000"/>
                </a:srgbClr>
              </a:solidFill>
              <a:prstDash val="solid"/>
              <a:miter/>
            </a:ln>
          </p:spPr>
          <p:txBody>
            <a:bodyPr/>
            <a:lstStyle/>
            <a:p/>
          </p:txBody>
        </p:sp>
        <p:sp>
          <p:nvSpPr>
            <p:cNvPr id="147" name="rc147"/>
            <p:cNvSpPr/>
            <p:nvPr/>
          </p:nvSpPr>
          <p:spPr>
            <a:xfrm>
              <a:off x="7447600" y="3077467"/>
              <a:ext cx="428107" cy="89054"/>
            </a:xfrm>
            <a:prstGeom prst="rect">
              <a:avLst/>
            </a:prstGeom>
            <a:solidFill>
              <a:srgbClr val="F9911C">
                <a:alpha val="100000"/>
              </a:srgbClr>
            </a:solidFill>
            <a:ln w="2710" cap="flat">
              <a:solidFill>
                <a:srgbClr val="FFFFFF">
                  <a:alpha val="100000"/>
                </a:srgbClr>
              </a:solidFill>
              <a:prstDash val="solid"/>
              <a:miter/>
            </a:ln>
          </p:spPr>
          <p:txBody>
            <a:bodyPr/>
            <a:lstStyle/>
            <a:p/>
          </p:txBody>
        </p:sp>
        <p:sp>
          <p:nvSpPr>
            <p:cNvPr id="148" name="rc148"/>
            <p:cNvSpPr/>
            <p:nvPr/>
          </p:nvSpPr>
          <p:spPr>
            <a:xfrm>
              <a:off x="7875708" y="3077467"/>
              <a:ext cx="428107" cy="89054"/>
            </a:xfrm>
            <a:prstGeom prst="rect">
              <a:avLst/>
            </a:prstGeom>
            <a:solidFill>
              <a:srgbClr val="FEB813">
                <a:alpha val="100000"/>
              </a:srgbClr>
            </a:solidFill>
            <a:ln w="2710" cap="flat">
              <a:solidFill>
                <a:srgbClr val="FFFFFF">
                  <a:alpha val="100000"/>
                </a:srgbClr>
              </a:solidFill>
              <a:prstDash val="solid"/>
              <a:miter/>
            </a:ln>
          </p:spPr>
          <p:txBody>
            <a:bodyPr/>
            <a:lstStyle/>
            <a:p/>
          </p:txBody>
        </p:sp>
        <p:sp>
          <p:nvSpPr>
            <p:cNvPr id="149" name="rc149"/>
            <p:cNvSpPr/>
            <p:nvPr/>
          </p:nvSpPr>
          <p:spPr>
            <a:xfrm>
              <a:off x="8303816" y="3077467"/>
              <a:ext cx="428107" cy="89054"/>
            </a:xfrm>
            <a:prstGeom prst="rect">
              <a:avLst/>
            </a:prstGeom>
            <a:solidFill>
              <a:srgbClr val="EAC21E">
                <a:alpha val="100000"/>
              </a:srgbClr>
            </a:solidFill>
            <a:ln w="2710" cap="flat">
              <a:solidFill>
                <a:srgbClr val="FFFFFF">
                  <a:alpha val="100000"/>
                </a:srgbClr>
              </a:solidFill>
              <a:prstDash val="solid"/>
              <a:miter/>
            </a:ln>
          </p:spPr>
          <p:txBody>
            <a:bodyPr/>
            <a:lstStyle/>
            <a:p/>
          </p:txBody>
        </p:sp>
        <p:sp>
          <p:nvSpPr>
            <p:cNvPr id="150" name="rc150"/>
            <p:cNvSpPr/>
            <p:nvPr/>
          </p:nvSpPr>
          <p:spPr>
            <a:xfrm>
              <a:off x="4878953" y="1919753"/>
              <a:ext cx="428107" cy="89054"/>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151" name="rc151"/>
            <p:cNvSpPr/>
            <p:nvPr/>
          </p:nvSpPr>
          <p:spPr>
            <a:xfrm>
              <a:off x="5307060" y="1919753"/>
              <a:ext cx="428107" cy="89054"/>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152" name="rc152"/>
            <p:cNvSpPr/>
            <p:nvPr/>
          </p:nvSpPr>
          <p:spPr>
            <a:xfrm>
              <a:off x="5735168" y="1919753"/>
              <a:ext cx="428107" cy="89054"/>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153" name="rc153"/>
            <p:cNvSpPr/>
            <p:nvPr/>
          </p:nvSpPr>
          <p:spPr>
            <a:xfrm>
              <a:off x="6163276" y="1919753"/>
              <a:ext cx="428107" cy="89054"/>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154" name="rc154"/>
            <p:cNvSpPr/>
            <p:nvPr/>
          </p:nvSpPr>
          <p:spPr>
            <a:xfrm>
              <a:off x="6591384" y="1919753"/>
              <a:ext cx="428107" cy="89054"/>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155" name="rc155"/>
            <p:cNvSpPr/>
            <p:nvPr/>
          </p:nvSpPr>
          <p:spPr>
            <a:xfrm>
              <a:off x="7019492" y="1919753"/>
              <a:ext cx="428107" cy="89054"/>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156" name="rc156"/>
            <p:cNvSpPr/>
            <p:nvPr/>
          </p:nvSpPr>
          <p:spPr>
            <a:xfrm>
              <a:off x="7447600" y="1919753"/>
              <a:ext cx="428107" cy="89054"/>
            </a:xfrm>
            <a:prstGeom prst="rect">
              <a:avLst/>
            </a:prstGeom>
            <a:solidFill>
              <a:srgbClr val="EA4A1D">
                <a:alpha val="100000"/>
              </a:srgbClr>
            </a:solidFill>
            <a:ln w="2710" cap="flat">
              <a:solidFill>
                <a:srgbClr val="FFFFFF">
                  <a:alpha val="100000"/>
                </a:srgbClr>
              </a:solidFill>
              <a:prstDash val="solid"/>
              <a:miter/>
            </a:ln>
          </p:spPr>
          <p:txBody>
            <a:bodyPr/>
            <a:lstStyle/>
            <a:p/>
          </p:txBody>
        </p:sp>
        <p:sp>
          <p:nvSpPr>
            <p:cNvPr id="157" name="rc157"/>
            <p:cNvSpPr/>
            <p:nvPr/>
          </p:nvSpPr>
          <p:spPr>
            <a:xfrm>
              <a:off x="7875708" y="1919753"/>
              <a:ext cx="428107" cy="89054"/>
            </a:xfrm>
            <a:prstGeom prst="rect">
              <a:avLst/>
            </a:prstGeom>
            <a:solidFill>
              <a:srgbClr val="82BD41">
                <a:alpha val="100000"/>
              </a:srgbClr>
            </a:solidFill>
            <a:ln w="2710" cap="flat">
              <a:solidFill>
                <a:srgbClr val="FFFFFF">
                  <a:alpha val="100000"/>
                </a:srgbClr>
              </a:solidFill>
              <a:prstDash val="solid"/>
              <a:miter/>
            </a:ln>
          </p:spPr>
          <p:txBody>
            <a:bodyPr/>
            <a:lstStyle/>
            <a:p/>
          </p:txBody>
        </p:sp>
        <p:sp>
          <p:nvSpPr>
            <p:cNvPr id="158" name="rc158"/>
            <p:cNvSpPr/>
            <p:nvPr/>
          </p:nvSpPr>
          <p:spPr>
            <a:xfrm>
              <a:off x="8303816" y="1919753"/>
              <a:ext cx="428107" cy="89054"/>
            </a:xfrm>
            <a:prstGeom prst="rect">
              <a:avLst/>
            </a:prstGeom>
            <a:solidFill>
              <a:srgbClr val="6EB241">
                <a:alpha val="100000"/>
              </a:srgbClr>
            </a:solidFill>
            <a:ln w="2710" cap="flat">
              <a:solidFill>
                <a:srgbClr val="FFFFFF">
                  <a:alpha val="100000"/>
                </a:srgbClr>
              </a:solidFill>
              <a:prstDash val="solid"/>
              <a:miter/>
            </a:ln>
          </p:spPr>
          <p:txBody>
            <a:bodyPr/>
            <a:lstStyle/>
            <a:p/>
          </p:txBody>
        </p:sp>
        <p:sp>
          <p:nvSpPr>
            <p:cNvPr id="159" name="rc159"/>
            <p:cNvSpPr/>
            <p:nvPr/>
          </p:nvSpPr>
          <p:spPr>
            <a:xfrm>
              <a:off x="5307060" y="4324237"/>
              <a:ext cx="428107" cy="89054"/>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160" name="rc160"/>
            <p:cNvSpPr/>
            <p:nvPr/>
          </p:nvSpPr>
          <p:spPr>
            <a:xfrm>
              <a:off x="5735168" y="4324237"/>
              <a:ext cx="428107" cy="89054"/>
            </a:xfrm>
            <a:prstGeom prst="rect">
              <a:avLst/>
            </a:prstGeom>
            <a:solidFill>
              <a:srgbClr val="C9160C">
                <a:alpha val="100000"/>
              </a:srgbClr>
            </a:solidFill>
            <a:ln w="2710" cap="flat">
              <a:solidFill>
                <a:srgbClr val="FFFFFF">
                  <a:alpha val="100000"/>
                </a:srgbClr>
              </a:solidFill>
              <a:prstDash val="solid"/>
              <a:miter/>
            </a:ln>
          </p:spPr>
          <p:txBody>
            <a:bodyPr/>
            <a:lstStyle/>
            <a:p/>
          </p:txBody>
        </p:sp>
        <p:sp>
          <p:nvSpPr>
            <p:cNvPr id="161" name="rc161"/>
            <p:cNvSpPr/>
            <p:nvPr/>
          </p:nvSpPr>
          <p:spPr>
            <a:xfrm>
              <a:off x="6163276" y="4324237"/>
              <a:ext cx="428107" cy="89054"/>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162" name="rc162"/>
            <p:cNvSpPr/>
            <p:nvPr/>
          </p:nvSpPr>
          <p:spPr>
            <a:xfrm>
              <a:off x="6591384" y="4324237"/>
              <a:ext cx="428107" cy="89054"/>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163" name="rc163"/>
            <p:cNvSpPr/>
            <p:nvPr/>
          </p:nvSpPr>
          <p:spPr>
            <a:xfrm>
              <a:off x="7019492" y="4324237"/>
              <a:ext cx="428107" cy="89054"/>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164" name="rc164"/>
            <p:cNvSpPr/>
            <p:nvPr/>
          </p:nvSpPr>
          <p:spPr>
            <a:xfrm>
              <a:off x="7447600" y="4324237"/>
              <a:ext cx="428107" cy="89054"/>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165" name="rc165"/>
            <p:cNvSpPr/>
            <p:nvPr/>
          </p:nvSpPr>
          <p:spPr>
            <a:xfrm>
              <a:off x="7875708" y="4324237"/>
              <a:ext cx="428107" cy="89054"/>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166" name="rc166"/>
            <p:cNvSpPr/>
            <p:nvPr/>
          </p:nvSpPr>
          <p:spPr>
            <a:xfrm>
              <a:off x="8303816" y="4324237"/>
              <a:ext cx="428107" cy="89054"/>
            </a:xfrm>
            <a:prstGeom prst="rect">
              <a:avLst/>
            </a:prstGeom>
            <a:solidFill>
              <a:srgbClr val="EB4D1D">
                <a:alpha val="100000"/>
              </a:srgbClr>
            </a:solidFill>
            <a:ln w="2710" cap="flat">
              <a:solidFill>
                <a:srgbClr val="FFFFFF">
                  <a:alpha val="100000"/>
                </a:srgbClr>
              </a:solidFill>
              <a:prstDash val="solid"/>
              <a:miter/>
            </a:ln>
          </p:spPr>
          <p:txBody>
            <a:bodyPr/>
            <a:lstStyle/>
            <a:p/>
          </p:txBody>
        </p:sp>
        <p:sp>
          <p:nvSpPr>
            <p:cNvPr id="167" name="rc167"/>
            <p:cNvSpPr/>
            <p:nvPr/>
          </p:nvSpPr>
          <p:spPr>
            <a:xfrm>
              <a:off x="8303816" y="3789907"/>
              <a:ext cx="428107" cy="89054"/>
            </a:xfrm>
            <a:prstGeom prst="rect">
              <a:avLst/>
            </a:prstGeom>
            <a:solidFill>
              <a:srgbClr val="F7841E">
                <a:alpha val="100000"/>
              </a:srgbClr>
            </a:solidFill>
            <a:ln w="2710" cap="flat">
              <a:solidFill>
                <a:srgbClr val="FFFFFF">
                  <a:alpha val="100000"/>
                </a:srgbClr>
              </a:solidFill>
              <a:prstDash val="solid"/>
              <a:miter/>
            </a:ln>
          </p:spPr>
          <p:txBody>
            <a:bodyPr/>
            <a:lstStyle/>
            <a:p/>
          </p:txBody>
        </p:sp>
        <p:sp>
          <p:nvSpPr>
            <p:cNvPr id="168" name="rc168"/>
            <p:cNvSpPr/>
            <p:nvPr/>
          </p:nvSpPr>
          <p:spPr>
            <a:xfrm>
              <a:off x="7447600" y="4413292"/>
              <a:ext cx="428107" cy="89054"/>
            </a:xfrm>
            <a:prstGeom prst="rect">
              <a:avLst/>
            </a:prstGeom>
            <a:solidFill>
              <a:srgbClr val="EB4D1D">
                <a:alpha val="100000"/>
              </a:srgbClr>
            </a:solidFill>
            <a:ln w="2710" cap="flat">
              <a:solidFill>
                <a:srgbClr val="FFFFFF">
                  <a:alpha val="100000"/>
                </a:srgbClr>
              </a:solidFill>
              <a:prstDash val="solid"/>
              <a:miter/>
            </a:ln>
          </p:spPr>
          <p:txBody>
            <a:bodyPr/>
            <a:lstStyle/>
            <a:p/>
          </p:txBody>
        </p:sp>
        <p:sp>
          <p:nvSpPr>
            <p:cNvPr id="169" name="rc169"/>
            <p:cNvSpPr/>
            <p:nvPr/>
          </p:nvSpPr>
          <p:spPr>
            <a:xfrm>
              <a:off x="7875708" y="4413292"/>
              <a:ext cx="428107" cy="89054"/>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70" name="rc170"/>
            <p:cNvSpPr/>
            <p:nvPr/>
          </p:nvSpPr>
          <p:spPr>
            <a:xfrm>
              <a:off x="8303816" y="4413292"/>
              <a:ext cx="428107" cy="89054"/>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71" name="rc171"/>
            <p:cNvSpPr/>
            <p:nvPr/>
          </p:nvSpPr>
          <p:spPr>
            <a:xfrm>
              <a:off x="2310305" y="2008808"/>
              <a:ext cx="428107" cy="89054"/>
            </a:xfrm>
            <a:prstGeom prst="rect">
              <a:avLst/>
            </a:prstGeom>
            <a:solidFill>
              <a:srgbClr val="6EB241">
                <a:alpha val="100000"/>
              </a:srgbClr>
            </a:solidFill>
            <a:ln w="2710" cap="flat">
              <a:solidFill>
                <a:srgbClr val="FFFFFF">
                  <a:alpha val="100000"/>
                </a:srgbClr>
              </a:solidFill>
              <a:prstDash val="solid"/>
              <a:miter/>
            </a:ln>
          </p:spPr>
          <p:txBody>
            <a:bodyPr/>
            <a:lstStyle/>
            <a:p/>
          </p:txBody>
        </p:sp>
        <p:sp>
          <p:nvSpPr>
            <p:cNvPr id="172" name="rc172"/>
            <p:cNvSpPr/>
            <p:nvPr/>
          </p:nvSpPr>
          <p:spPr>
            <a:xfrm>
              <a:off x="2738413" y="2008808"/>
              <a:ext cx="428107" cy="89054"/>
            </a:xfrm>
            <a:prstGeom prst="rect">
              <a:avLst/>
            </a:prstGeom>
            <a:solidFill>
              <a:srgbClr val="64AC40">
                <a:alpha val="100000"/>
              </a:srgbClr>
            </a:solidFill>
            <a:ln w="2710" cap="flat">
              <a:solidFill>
                <a:srgbClr val="FFFFFF">
                  <a:alpha val="100000"/>
                </a:srgbClr>
              </a:solidFill>
              <a:prstDash val="solid"/>
              <a:miter/>
            </a:ln>
          </p:spPr>
          <p:txBody>
            <a:bodyPr/>
            <a:lstStyle/>
            <a:p/>
          </p:txBody>
        </p:sp>
        <p:sp>
          <p:nvSpPr>
            <p:cNvPr id="173" name="rc173"/>
            <p:cNvSpPr/>
            <p:nvPr/>
          </p:nvSpPr>
          <p:spPr>
            <a:xfrm>
              <a:off x="3166521" y="2008808"/>
              <a:ext cx="428107" cy="89054"/>
            </a:xfrm>
            <a:prstGeom prst="rect">
              <a:avLst/>
            </a:prstGeom>
            <a:solidFill>
              <a:srgbClr val="4B9D3F">
                <a:alpha val="100000"/>
              </a:srgbClr>
            </a:solidFill>
            <a:ln w="2710" cap="flat">
              <a:solidFill>
                <a:srgbClr val="FFFFFF">
                  <a:alpha val="100000"/>
                </a:srgbClr>
              </a:solidFill>
              <a:prstDash val="solid"/>
              <a:miter/>
            </a:ln>
          </p:spPr>
          <p:txBody>
            <a:bodyPr/>
            <a:lstStyle/>
            <a:p/>
          </p:txBody>
        </p:sp>
        <p:sp>
          <p:nvSpPr>
            <p:cNvPr id="174" name="rc174"/>
            <p:cNvSpPr/>
            <p:nvPr/>
          </p:nvSpPr>
          <p:spPr>
            <a:xfrm>
              <a:off x="3594629" y="2008808"/>
              <a:ext cx="428107" cy="89054"/>
            </a:xfrm>
            <a:prstGeom prst="rect">
              <a:avLst/>
            </a:prstGeom>
            <a:solidFill>
              <a:srgbClr val="6EB241">
                <a:alpha val="100000"/>
              </a:srgbClr>
            </a:solidFill>
            <a:ln w="2710" cap="flat">
              <a:solidFill>
                <a:srgbClr val="FFFFFF">
                  <a:alpha val="100000"/>
                </a:srgbClr>
              </a:solidFill>
              <a:prstDash val="solid"/>
              <a:miter/>
            </a:ln>
          </p:spPr>
          <p:txBody>
            <a:bodyPr/>
            <a:lstStyle/>
            <a:p/>
          </p:txBody>
        </p:sp>
        <p:sp>
          <p:nvSpPr>
            <p:cNvPr id="175" name="rc175"/>
            <p:cNvSpPr/>
            <p:nvPr/>
          </p:nvSpPr>
          <p:spPr>
            <a:xfrm>
              <a:off x="4022737" y="2008808"/>
              <a:ext cx="428107" cy="89054"/>
            </a:xfrm>
            <a:prstGeom prst="rect">
              <a:avLst/>
            </a:prstGeom>
            <a:solidFill>
              <a:srgbClr val="78B841">
                <a:alpha val="100000"/>
              </a:srgbClr>
            </a:solidFill>
            <a:ln w="2710" cap="flat">
              <a:solidFill>
                <a:srgbClr val="FFFFFF">
                  <a:alpha val="100000"/>
                </a:srgbClr>
              </a:solidFill>
              <a:prstDash val="solid"/>
              <a:miter/>
            </a:ln>
          </p:spPr>
          <p:txBody>
            <a:bodyPr/>
            <a:lstStyle/>
            <a:p/>
          </p:txBody>
        </p:sp>
        <p:sp>
          <p:nvSpPr>
            <p:cNvPr id="176" name="rc176"/>
            <p:cNvSpPr/>
            <p:nvPr/>
          </p:nvSpPr>
          <p:spPr>
            <a:xfrm>
              <a:off x="4450845" y="2008808"/>
              <a:ext cx="428107" cy="89054"/>
            </a:xfrm>
            <a:prstGeom prst="rect">
              <a:avLst/>
            </a:prstGeom>
            <a:solidFill>
              <a:srgbClr val="89BE3F">
                <a:alpha val="100000"/>
              </a:srgbClr>
            </a:solidFill>
            <a:ln w="2710" cap="flat">
              <a:solidFill>
                <a:srgbClr val="FFFFFF">
                  <a:alpha val="100000"/>
                </a:srgbClr>
              </a:solidFill>
              <a:prstDash val="solid"/>
              <a:miter/>
            </a:ln>
          </p:spPr>
          <p:txBody>
            <a:bodyPr/>
            <a:lstStyle/>
            <a:p/>
          </p:txBody>
        </p:sp>
        <p:sp>
          <p:nvSpPr>
            <p:cNvPr id="177" name="rc177"/>
            <p:cNvSpPr/>
            <p:nvPr/>
          </p:nvSpPr>
          <p:spPr>
            <a:xfrm>
              <a:off x="4878953" y="2008808"/>
              <a:ext cx="428107" cy="89054"/>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78" name="rc178"/>
            <p:cNvSpPr/>
            <p:nvPr/>
          </p:nvSpPr>
          <p:spPr>
            <a:xfrm>
              <a:off x="5307060" y="2008808"/>
              <a:ext cx="428107" cy="89054"/>
            </a:xfrm>
            <a:prstGeom prst="rect">
              <a:avLst/>
            </a:prstGeom>
            <a:solidFill>
              <a:srgbClr val="98BF3C">
                <a:alpha val="100000"/>
              </a:srgbClr>
            </a:solidFill>
            <a:ln w="2710" cap="flat">
              <a:solidFill>
                <a:srgbClr val="FFFFFF">
                  <a:alpha val="100000"/>
                </a:srgbClr>
              </a:solidFill>
              <a:prstDash val="solid"/>
              <a:miter/>
            </a:ln>
          </p:spPr>
          <p:txBody>
            <a:bodyPr/>
            <a:lstStyle/>
            <a:p/>
          </p:txBody>
        </p:sp>
        <p:sp>
          <p:nvSpPr>
            <p:cNvPr id="179" name="rc179"/>
            <p:cNvSpPr/>
            <p:nvPr/>
          </p:nvSpPr>
          <p:spPr>
            <a:xfrm>
              <a:off x="5735168" y="2008808"/>
              <a:ext cx="428107" cy="89054"/>
            </a:xfrm>
            <a:prstGeom prst="rect">
              <a:avLst/>
            </a:prstGeom>
            <a:solidFill>
              <a:srgbClr val="82BD41">
                <a:alpha val="100000"/>
              </a:srgbClr>
            </a:solidFill>
            <a:ln w="2710" cap="flat">
              <a:solidFill>
                <a:srgbClr val="FFFFFF">
                  <a:alpha val="100000"/>
                </a:srgbClr>
              </a:solidFill>
              <a:prstDash val="solid"/>
              <a:miter/>
            </a:ln>
          </p:spPr>
          <p:txBody>
            <a:bodyPr/>
            <a:lstStyle/>
            <a:p/>
          </p:txBody>
        </p:sp>
        <p:sp>
          <p:nvSpPr>
            <p:cNvPr id="180" name="rc180"/>
            <p:cNvSpPr/>
            <p:nvPr/>
          </p:nvSpPr>
          <p:spPr>
            <a:xfrm>
              <a:off x="6163276" y="2008808"/>
              <a:ext cx="428107" cy="89054"/>
            </a:xfrm>
            <a:prstGeom prst="rect">
              <a:avLst/>
            </a:prstGeom>
            <a:solidFill>
              <a:srgbClr val="90BE3D">
                <a:alpha val="100000"/>
              </a:srgbClr>
            </a:solidFill>
            <a:ln w="2710" cap="flat">
              <a:solidFill>
                <a:srgbClr val="FFFFFF">
                  <a:alpha val="100000"/>
                </a:srgbClr>
              </a:solidFill>
              <a:prstDash val="solid"/>
              <a:miter/>
            </a:ln>
          </p:spPr>
          <p:txBody>
            <a:bodyPr/>
            <a:lstStyle/>
            <a:p/>
          </p:txBody>
        </p:sp>
        <p:sp>
          <p:nvSpPr>
            <p:cNvPr id="181" name="rc181"/>
            <p:cNvSpPr/>
            <p:nvPr/>
          </p:nvSpPr>
          <p:spPr>
            <a:xfrm>
              <a:off x="6591384" y="2008808"/>
              <a:ext cx="428107" cy="89054"/>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182" name="rc182"/>
            <p:cNvSpPr/>
            <p:nvPr/>
          </p:nvSpPr>
          <p:spPr>
            <a:xfrm>
              <a:off x="7447600" y="2008808"/>
              <a:ext cx="428107" cy="89054"/>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183" name="rc183"/>
            <p:cNvSpPr/>
            <p:nvPr/>
          </p:nvSpPr>
          <p:spPr>
            <a:xfrm>
              <a:off x="7875708" y="2008808"/>
              <a:ext cx="428107" cy="89054"/>
            </a:xfrm>
            <a:prstGeom prst="rect">
              <a:avLst/>
            </a:prstGeom>
            <a:solidFill>
              <a:srgbClr val="89BE3F">
                <a:alpha val="100000"/>
              </a:srgbClr>
            </a:solidFill>
            <a:ln w="2710" cap="flat">
              <a:solidFill>
                <a:srgbClr val="FFFFFF">
                  <a:alpha val="100000"/>
                </a:srgbClr>
              </a:solidFill>
              <a:prstDash val="solid"/>
              <a:miter/>
            </a:ln>
          </p:spPr>
          <p:txBody>
            <a:bodyPr/>
            <a:lstStyle/>
            <a:p/>
          </p:txBody>
        </p:sp>
        <p:sp>
          <p:nvSpPr>
            <p:cNvPr id="184" name="rc184"/>
            <p:cNvSpPr/>
            <p:nvPr/>
          </p:nvSpPr>
          <p:spPr>
            <a:xfrm>
              <a:off x="8303816" y="2008808"/>
              <a:ext cx="428107" cy="89054"/>
            </a:xfrm>
            <a:prstGeom prst="rect">
              <a:avLst/>
            </a:prstGeom>
            <a:solidFill>
              <a:srgbClr val="78B841">
                <a:alpha val="100000"/>
              </a:srgbClr>
            </a:solidFill>
            <a:ln w="2710" cap="flat">
              <a:solidFill>
                <a:srgbClr val="FFFFFF">
                  <a:alpha val="100000"/>
                </a:srgbClr>
              </a:solidFill>
              <a:prstDash val="solid"/>
              <a:miter/>
            </a:ln>
          </p:spPr>
          <p:txBody>
            <a:bodyPr/>
            <a:lstStyle/>
            <a:p/>
          </p:txBody>
        </p:sp>
        <p:sp>
          <p:nvSpPr>
            <p:cNvPr id="185" name="rc185"/>
            <p:cNvSpPr/>
            <p:nvPr/>
          </p:nvSpPr>
          <p:spPr>
            <a:xfrm>
              <a:off x="6163276" y="1830698"/>
              <a:ext cx="428107" cy="8905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86" name="rc186"/>
            <p:cNvSpPr/>
            <p:nvPr/>
          </p:nvSpPr>
          <p:spPr>
            <a:xfrm>
              <a:off x="6591384" y="1830698"/>
              <a:ext cx="428107" cy="89054"/>
            </a:xfrm>
            <a:prstGeom prst="rect">
              <a:avLst/>
            </a:prstGeom>
            <a:solidFill>
              <a:srgbClr val="F26C21">
                <a:alpha val="100000"/>
              </a:srgbClr>
            </a:solidFill>
            <a:ln w="2710" cap="flat">
              <a:solidFill>
                <a:srgbClr val="FFFFFF">
                  <a:alpha val="100000"/>
                </a:srgbClr>
              </a:solidFill>
              <a:prstDash val="solid"/>
              <a:miter/>
            </a:ln>
          </p:spPr>
          <p:txBody>
            <a:bodyPr/>
            <a:lstStyle/>
            <a:p/>
          </p:txBody>
        </p:sp>
        <p:sp>
          <p:nvSpPr>
            <p:cNvPr id="187" name="rc187"/>
            <p:cNvSpPr/>
            <p:nvPr/>
          </p:nvSpPr>
          <p:spPr>
            <a:xfrm>
              <a:off x="7019492" y="1830698"/>
              <a:ext cx="428107" cy="89054"/>
            </a:xfrm>
            <a:prstGeom prst="rect">
              <a:avLst/>
            </a:prstGeom>
            <a:solidFill>
              <a:srgbClr val="FA9A1B">
                <a:alpha val="100000"/>
              </a:srgbClr>
            </a:solidFill>
            <a:ln w="2710" cap="flat">
              <a:solidFill>
                <a:srgbClr val="FFFFFF">
                  <a:alpha val="100000"/>
                </a:srgbClr>
              </a:solidFill>
              <a:prstDash val="solid"/>
              <a:miter/>
            </a:ln>
          </p:spPr>
          <p:txBody>
            <a:bodyPr/>
            <a:lstStyle/>
            <a:p/>
          </p:txBody>
        </p:sp>
        <p:sp>
          <p:nvSpPr>
            <p:cNvPr id="188" name="rc188"/>
            <p:cNvSpPr/>
            <p:nvPr/>
          </p:nvSpPr>
          <p:spPr>
            <a:xfrm>
              <a:off x="7447600" y="1830698"/>
              <a:ext cx="428107" cy="89054"/>
            </a:xfrm>
            <a:prstGeom prst="rect">
              <a:avLst/>
            </a:prstGeom>
            <a:solidFill>
              <a:srgbClr val="F0C21A">
                <a:alpha val="100000"/>
              </a:srgbClr>
            </a:solidFill>
            <a:ln w="2710" cap="flat">
              <a:solidFill>
                <a:srgbClr val="FFFFFF">
                  <a:alpha val="100000"/>
                </a:srgbClr>
              </a:solidFill>
              <a:prstDash val="solid"/>
              <a:miter/>
            </a:ln>
          </p:spPr>
          <p:txBody>
            <a:bodyPr/>
            <a:lstStyle/>
            <a:p/>
          </p:txBody>
        </p:sp>
        <p:sp>
          <p:nvSpPr>
            <p:cNvPr id="189" name="rc189"/>
            <p:cNvSpPr/>
            <p:nvPr/>
          </p:nvSpPr>
          <p:spPr>
            <a:xfrm>
              <a:off x="7875708" y="1830698"/>
              <a:ext cx="428107" cy="89054"/>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90" name="rc190"/>
            <p:cNvSpPr/>
            <p:nvPr/>
          </p:nvSpPr>
          <p:spPr>
            <a:xfrm>
              <a:off x="8303816" y="1830698"/>
              <a:ext cx="428107" cy="89054"/>
            </a:xfrm>
            <a:prstGeom prst="rect">
              <a:avLst/>
            </a:prstGeom>
            <a:solidFill>
              <a:srgbClr val="69AF41">
                <a:alpha val="100000"/>
              </a:srgbClr>
            </a:solidFill>
            <a:ln w="2710" cap="flat">
              <a:solidFill>
                <a:srgbClr val="FFFFFF">
                  <a:alpha val="100000"/>
                </a:srgbClr>
              </a:solidFill>
              <a:prstDash val="solid"/>
              <a:miter/>
            </a:ln>
          </p:spPr>
          <p:txBody>
            <a:bodyPr/>
            <a:lstStyle/>
            <a:p/>
          </p:txBody>
        </p:sp>
        <p:sp>
          <p:nvSpPr>
            <p:cNvPr id="191" name="rc191"/>
            <p:cNvSpPr/>
            <p:nvPr/>
          </p:nvSpPr>
          <p:spPr>
            <a:xfrm>
              <a:off x="1882197" y="3611797"/>
              <a:ext cx="428107" cy="89054"/>
            </a:xfrm>
            <a:prstGeom prst="rect">
              <a:avLst/>
            </a:prstGeom>
            <a:solidFill>
              <a:srgbClr val="F06320">
                <a:alpha val="100000"/>
              </a:srgbClr>
            </a:solidFill>
            <a:ln w="2710" cap="flat">
              <a:solidFill>
                <a:srgbClr val="FFFFFF">
                  <a:alpha val="100000"/>
                </a:srgbClr>
              </a:solidFill>
              <a:prstDash val="solid"/>
              <a:miter/>
            </a:ln>
          </p:spPr>
          <p:txBody>
            <a:bodyPr/>
            <a:lstStyle/>
            <a:p/>
          </p:txBody>
        </p:sp>
        <p:sp>
          <p:nvSpPr>
            <p:cNvPr id="192" name="rc192"/>
            <p:cNvSpPr/>
            <p:nvPr/>
          </p:nvSpPr>
          <p:spPr>
            <a:xfrm>
              <a:off x="2738413" y="3611797"/>
              <a:ext cx="428107" cy="89054"/>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193" name="rc193"/>
            <p:cNvSpPr/>
            <p:nvPr/>
          </p:nvSpPr>
          <p:spPr>
            <a:xfrm>
              <a:off x="3166521" y="3611797"/>
              <a:ext cx="428107" cy="89054"/>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94" name="rc194"/>
            <p:cNvSpPr/>
            <p:nvPr/>
          </p:nvSpPr>
          <p:spPr>
            <a:xfrm>
              <a:off x="3594629" y="3611797"/>
              <a:ext cx="428107" cy="89054"/>
            </a:xfrm>
            <a:prstGeom prst="rect">
              <a:avLst/>
            </a:prstGeom>
            <a:solidFill>
              <a:srgbClr val="E2241A">
                <a:alpha val="100000"/>
              </a:srgbClr>
            </a:solidFill>
            <a:ln w="2710" cap="flat">
              <a:solidFill>
                <a:srgbClr val="FFFFFF">
                  <a:alpha val="100000"/>
                </a:srgbClr>
              </a:solidFill>
              <a:prstDash val="solid"/>
              <a:miter/>
            </a:ln>
          </p:spPr>
          <p:txBody>
            <a:bodyPr/>
            <a:lstStyle/>
            <a:p/>
          </p:txBody>
        </p:sp>
        <p:sp>
          <p:nvSpPr>
            <p:cNvPr id="195" name="rc195"/>
            <p:cNvSpPr/>
            <p:nvPr/>
          </p:nvSpPr>
          <p:spPr>
            <a:xfrm>
              <a:off x="4022737" y="3611797"/>
              <a:ext cx="428107" cy="89054"/>
            </a:xfrm>
            <a:prstGeom prst="rect">
              <a:avLst/>
            </a:prstGeom>
            <a:solidFill>
              <a:srgbClr val="EC541E">
                <a:alpha val="100000"/>
              </a:srgbClr>
            </a:solidFill>
            <a:ln w="2710" cap="flat">
              <a:solidFill>
                <a:srgbClr val="FFFFFF">
                  <a:alpha val="100000"/>
                </a:srgbClr>
              </a:solidFill>
              <a:prstDash val="solid"/>
              <a:miter/>
            </a:ln>
          </p:spPr>
          <p:txBody>
            <a:bodyPr/>
            <a:lstStyle/>
            <a:p/>
          </p:txBody>
        </p:sp>
        <p:sp>
          <p:nvSpPr>
            <p:cNvPr id="196" name="rc196"/>
            <p:cNvSpPr/>
            <p:nvPr/>
          </p:nvSpPr>
          <p:spPr>
            <a:xfrm>
              <a:off x="4450845" y="3611797"/>
              <a:ext cx="428107" cy="89054"/>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97" name="rc197"/>
            <p:cNvSpPr/>
            <p:nvPr/>
          </p:nvSpPr>
          <p:spPr>
            <a:xfrm>
              <a:off x="4878953" y="3611797"/>
              <a:ext cx="428107" cy="89054"/>
            </a:xfrm>
            <a:prstGeom prst="rect">
              <a:avLst/>
            </a:prstGeom>
            <a:solidFill>
              <a:srgbClr val="EB4D1D">
                <a:alpha val="100000"/>
              </a:srgbClr>
            </a:solidFill>
            <a:ln w="2710" cap="flat">
              <a:solidFill>
                <a:srgbClr val="FFFFFF">
                  <a:alpha val="100000"/>
                </a:srgbClr>
              </a:solidFill>
              <a:prstDash val="solid"/>
              <a:miter/>
            </a:ln>
          </p:spPr>
          <p:txBody>
            <a:bodyPr/>
            <a:lstStyle/>
            <a:p/>
          </p:txBody>
        </p:sp>
        <p:sp>
          <p:nvSpPr>
            <p:cNvPr id="198" name="rc198"/>
            <p:cNvSpPr/>
            <p:nvPr/>
          </p:nvSpPr>
          <p:spPr>
            <a:xfrm>
              <a:off x="5307060" y="3611797"/>
              <a:ext cx="428107" cy="89054"/>
            </a:xfrm>
            <a:prstGeom prst="rect">
              <a:avLst/>
            </a:prstGeom>
            <a:solidFill>
              <a:srgbClr val="EF5D1F">
                <a:alpha val="100000"/>
              </a:srgbClr>
            </a:solidFill>
            <a:ln w="2710" cap="flat">
              <a:solidFill>
                <a:srgbClr val="FFFFFF">
                  <a:alpha val="100000"/>
                </a:srgbClr>
              </a:solidFill>
              <a:prstDash val="solid"/>
              <a:miter/>
            </a:ln>
          </p:spPr>
          <p:txBody>
            <a:bodyPr/>
            <a:lstStyle/>
            <a:p/>
          </p:txBody>
        </p:sp>
        <p:sp>
          <p:nvSpPr>
            <p:cNvPr id="199" name="rc199"/>
            <p:cNvSpPr/>
            <p:nvPr/>
          </p:nvSpPr>
          <p:spPr>
            <a:xfrm>
              <a:off x="5735168" y="3611797"/>
              <a:ext cx="428107" cy="89054"/>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00" name="rc200"/>
            <p:cNvSpPr/>
            <p:nvPr/>
          </p:nvSpPr>
          <p:spPr>
            <a:xfrm>
              <a:off x="6163276" y="3611797"/>
              <a:ext cx="428107" cy="89054"/>
            </a:xfrm>
            <a:prstGeom prst="rect">
              <a:avLst/>
            </a:prstGeom>
            <a:solidFill>
              <a:srgbClr val="E5331B">
                <a:alpha val="100000"/>
              </a:srgbClr>
            </a:solidFill>
            <a:ln w="2710" cap="flat">
              <a:solidFill>
                <a:srgbClr val="FFFFFF">
                  <a:alpha val="100000"/>
                </a:srgbClr>
              </a:solidFill>
              <a:prstDash val="solid"/>
              <a:miter/>
            </a:ln>
          </p:spPr>
          <p:txBody>
            <a:bodyPr/>
            <a:lstStyle/>
            <a:p/>
          </p:txBody>
        </p:sp>
        <p:sp>
          <p:nvSpPr>
            <p:cNvPr id="201" name="rc201"/>
            <p:cNvSpPr/>
            <p:nvPr/>
          </p:nvSpPr>
          <p:spPr>
            <a:xfrm>
              <a:off x="6591384" y="3611797"/>
              <a:ext cx="428107" cy="89054"/>
            </a:xfrm>
            <a:prstGeom prst="rect">
              <a:avLst/>
            </a:prstGeom>
            <a:solidFill>
              <a:srgbClr val="EF6020">
                <a:alpha val="100000"/>
              </a:srgbClr>
            </a:solidFill>
            <a:ln w="2710" cap="flat">
              <a:solidFill>
                <a:srgbClr val="FFFFFF">
                  <a:alpha val="100000"/>
                </a:srgbClr>
              </a:solidFill>
              <a:prstDash val="solid"/>
              <a:miter/>
            </a:ln>
          </p:spPr>
          <p:txBody>
            <a:bodyPr/>
            <a:lstStyle/>
            <a:p/>
          </p:txBody>
        </p:sp>
        <p:sp>
          <p:nvSpPr>
            <p:cNvPr id="202" name="rc202"/>
            <p:cNvSpPr/>
            <p:nvPr/>
          </p:nvSpPr>
          <p:spPr>
            <a:xfrm>
              <a:off x="7019492" y="3611797"/>
              <a:ext cx="428107" cy="89054"/>
            </a:xfrm>
            <a:prstGeom prst="rect">
              <a:avLst/>
            </a:prstGeom>
            <a:solidFill>
              <a:srgbClr val="EC541E">
                <a:alpha val="100000"/>
              </a:srgbClr>
            </a:solidFill>
            <a:ln w="2710" cap="flat">
              <a:solidFill>
                <a:srgbClr val="FFFFFF">
                  <a:alpha val="100000"/>
                </a:srgbClr>
              </a:solidFill>
              <a:prstDash val="solid"/>
              <a:miter/>
            </a:ln>
          </p:spPr>
          <p:txBody>
            <a:bodyPr/>
            <a:lstStyle/>
            <a:p/>
          </p:txBody>
        </p:sp>
        <p:sp>
          <p:nvSpPr>
            <p:cNvPr id="203" name="rc203"/>
            <p:cNvSpPr/>
            <p:nvPr/>
          </p:nvSpPr>
          <p:spPr>
            <a:xfrm>
              <a:off x="7447600" y="3611797"/>
              <a:ext cx="428107" cy="89054"/>
            </a:xfrm>
            <a:prstGeom prst="rect">
              <a:avLst/>
            </a:prstGeom>
            <a:solidFill>
              <a:srgbClr val="E8431C">
                <a:alpha val="100000"/>
              </a:srgbClr>
            </a:solidFill>
            <a:ln w="2710" cap="flat">
              <a:solidFill>
                <a:srgbClr val="FFFFFF">
                  <a:alpha val="100000"/>
                </a:srgbClr>
              </a:solidFill>
              <a:prstDash val="solid"/>
              <a:miter/>
            </a:ln>
          </p:spPr>
          <p:txBody>
            <a:bodyPr/>
            <a:lstStyle/>
            <a:p/>
          </p:txBody>
        </p:sp>
        <p:sp>
          <p:nvSpPr>
            <p:cNvPr id="204" name="rc204"/>
            <p:cNvSpPr/>
            <p:nvPr/>
          </p:nvSpPr>
          <p:spPr>
            <a:xfrm>
              <a:off x="7875708" y="3611797"/>
              <a:ext cx="428107" cy="89054"/>
            </a:xfrm>
            <a:prstGeom prst="rect">
              <a:avLst/>
            </a:prstGeom>
            <a:solidFill>
              <a:srgbClr val="FA9A1B">
                <a:alpha val="100000"/>
              </a:srgbClr>
            </a:solidFill>
            <a:ln w="2710" cap="flat">
              <a:solidFill>
                <a:srgbClr val="FFFFFF">
                  <a:alpha val="100000"/>
                </a:srgbClr>
              </a:solidFill>
              <a:prstDash val="solid"/>
              <a:miter/>
            </a:ln>
          </p:spPr>
          <p:txBody>
            <a:bodyPr/>
            <a:lstStyle/>
            <a:p/>
          </p:txBody>
        </p:sp>
        <p:sp>
          <p:nvSpPr>
            <p:cNvPr id="205" name="rc205"/>
            <p:cNvSpPr/>
            <p:nvPr/>
          </p:nvSpPr>
          <p:spPr>
            <a:xfrm>
              <a:off x="8303816" y="3611797"/>
              <a:ext cx="428107" cy="89054"/>
            </a:xfrm>
            <a:prstGeom prst="rect">
              <a:avLst/>
            </a:prstGeom>
            <a:solidFill>
              <a:srgbClr val="FA9A1B">
                <a:alpha val="100000"/>
              </a:srgbClr>
            </a:solidFill>
            <a:ln w="2710" cap="flat">
              <a:solidFill>
                <a:srgbClr val="FFFFFF">
                  <a:alpha val="100000"/>
                </a:srgbClr>
              </a:solidFill>
              <a:prstDash val="solid"/>
              <a:miter/>
            </a:ln>
          </p:spPr>
          <p:txBody>
            <a:bodyPr/>
            <a:lstStyle/>
            <a:p/>
          </p:txBody>
        </p:sp>
        <p:sp>
          <p:nvSpPr>
            <p:cNvPr id="206" name="rc206"/>
            <p:cNvSpPr/>
            <p:nvPr/>
          </p:nvSpPr>
          <p:spPr>
            <a:xfrm>
              <a:off x="4878953" y="1563533"/>
              <a:ext cx="428107" cy="89054"/>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207" name="rc207"/>
            <p:cNvSpPr/>
            <p:nvPr/>
          </p:nvSpPr>
          <p:spPr>
            <a:xfrm>
              <a:off x="5307060" y="1563533"/>
              <a:ext cx="428107" cy="89054"/>
            </a:xfrm>
            <a:prstGeom prst="rect">
              <a:avLst/>
            </a:prstGeom>
            <a:solidFill>
              <a:srgbClr val="82BD41">
                <a:alpha val="100000"/>
              </a:srgbClr>
            </a:solidFill>
            <a:ln w="2710" cap="flat">
              <a:solidFill>
                <a:srgbClr val="FFFFFF">
                  <a:alpha val="100000"/>
                </a:srgbClr>
              </a:solidFill>
              <a:prstDash val="solid"/>
              <a:miter/>
            </a:ln>
          </p:spPr>
          <p:txBody>
            <a:bodyPr/>
            <a:lstStyle/>
            <a:p/>
          </p:txBody>
        </p:sp>
        <p:sp>
          <p:nvSpPr>
            <p:cNvPr id="208" name="rc208"/>
            <p:cNvSpPr/>
            <p:nvPr/>
          </p:nvSpPr>
          <p:spPr>
            <a:xfrm>
              <a:off x="5735168" y="1563533"/>
              <a:ext cx="428107" cy="89054"/>
            </a:xfrm>
            <a:prstGeom prst="rect">
              <a:avLst/>
            </a:prstGeom>
            <a:solidFill>
              <a:srgbClr val="82BD41">
                <a:alpha val="100000"/>
              </a:srgbClr>
            </a:solidFill>
            <a:ln w="2710" cap="flat">
              <a:solidFill>
                <a:srgbClr val="FFFFFF">
                  <a:alpha val="100000"/>
                </a:srgbClr>
              </a:solidFill>
              <a:prstDash val="solid"/>
              <a:miter/>
            </a:ln>
          </p:spPr>
          <p:txBody>
            <a:bodyPr/>
            <a:lstStyle/>
            <a:p/>
          </p:txBody>
        </p:sp>
        <p:sp>
          <p:nvSpPr>
            <p:cNvPr id="209" name="rc209"/>
            <p:cNvSpPr/>
            <p:nvPr/>
          </p:nvSpPr>
          <p:spPr>
            <a:xfrm>
              <a:off x="6163276" y="1563533"/>
              <a:ext cx="428107" cy="89054"/>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210" name="rc210"/>
            <p:cNvSpPr/>
            <p:nvPr/>
          </p:nvSpPr>
          <p:spPr>
            <a:xfrm>
              <a:off x="6591384" y="1563533"/>
              <a:ext cx="428107" cy="89054"/>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211" name="rc211"/>
            <p:cNvSpPr/>
            <p:nvPr/>
          </p:nvSpPr>
          <p:spPr>
            <a:xfrm>
              <a:off x="7019492" y="1563533"/>
              <a:ext cx="428107" cy="89054"/>
            </a:xfrm>
            <a:prstGeom prst="rect">
              <a:avLst/>
            </a:prstGeom>
            <a:solidFill>
              <a:srgbClr val="E42F1B">
                <a:alpha val="100000"/>
              </a:srgbClr>
            </a:solidFill>
            <a:ln w="2710" cap="flat">
              <a:solidFill>
                <a:srgbClr val="FFFFFF">
                  <a:alpha val="100000"/>
                </a:srgbClr>
              </a:solidFill>
              <a:prstDash val="solid"/>
              <a:miter/>
            </a:ln>
          </p:spPr>
          <p:txBody>
            <a:bodyPr/>
            <a:lstStyle/>
            <a:p/>
          </p:txBody>
        </p:sp>
        <p:sp>
          <p:nvSpPr>
            <p:cNvPr id="212" name="rc212"/>
            <p:cNvSpPr/>
            <p:nvPr/>
          </p:nvSpPr>
          <p:spPr>
            <a:xfrm>
              <a:off x="7447600" y="1563533"/>
              <a:ext cx="428107" cy="89054"/>
            </a:xfrm>
            <a:prstGeom prst="rect">
              <a:avLst/>
            </a:prstGeom>
            <a:solidFill>
              <a:srgbClr val="E8431C">
                <a:alpha val="100000"/>
              </a:srgbClr>
            </a:solidFill>
            <a:ln w="2710" cap="flat">
              <a:solidFill>
                <a:srgbClr val="FFFFFF">
                  <a:alpha val="100000"/>
                </a:srgbClr>
              </a:solidFill>
              <a:prstDash val="solid"/>
              <a:miter/>
            </a:ln>
          </p:spPr>
          <p:txBody>
            <a:bodyPr/>
            <a:lstStyle/>
            <a:p/>
          </p:txBody>
        </p:sp>
        <p:sp>
          <p:nvSpPr>
            <p:cNvPr id="213" name="rc213"/>
            <p:cNvSpPr/>
            <p:nvPr/>
          </p:nvSpPr>
          <p:spPr>
            <a:xfrm>
              <a:off x="7875708" y="1563533"/>
              <a:ext cx="428107" cy="89054"/>
            </a:xfrm>
            <a:prstGeom prst="rect">
              <a:avLst/>
            </a:prstGeom>
            <a:solidFill>
              <a:srgbClr val="40973F">
                <a:alpha val="100000"/>
              </a:srgbClr>
            </a:solidFill>
            <a:ln w="2710" cap="flat">
              <a:solidFill>
                <a:srgbClr val="FFFFFF">
                  <a:alpha val="100000"/>
                </a:srgbClr>
              </a:solidFill>
              <a:prstDash val="solid"/>
              <a:miter/>
            </a:ln>
          </p:spPr>
          <p:txBody>
            <a:bodyPr/>
            <a:lstStyle/>
            <a:p/>
          </p:txBody>
        </p:sp>
        <p:sp>
          <p:nvSpPr>
            <p:cNvPr id="214" name="rc214"/>
            <p:cNvSpPr/>
            <p:nvPr/>
          </p:nvSpPr>
          <p:spPr>
            <a:xfrm>
              <a:off x="8303816" y="1563533"/>
              <a:ext cx="428107" cy="89054"/>
            </a:xfrm>
            <a:prstGeom prst="rect">
              <a:avLst/>
            </a:prstGeom>
            <a:solidFill>
              <a:srgbClr val="5BA640">
                <a:alpha val="100000"/>
              </a:srgbClr>
            </a:solidFill>
            <a:ln w="2710" cap="flat">
              <a:solidFill>
                <a:srgbClr val="FFFFFF">
                  <a:alpha val="100000"/>
                </a:srgbClr>
              </a:solidFill>
              <a:prstDash val="solid"/>
              <a:miter/>
            </a:ln>
          </p:spPr>
          <p:txBody>
            <a:bodyPr/>
            <a:lstStyle/>
            <a:p/>
          </p:txBody>
        </p:sp>
        <p:sp>
          <p:nvSpPr>
            <p:cNvPr id="215" name="rc215"/>
            <p:cNvSpPr/>
            <p:nvPr/>
          </p:nvSpPr>
          <p:spPr>
            <a:xfrm>
              <a:off x="2738413" y="2454082"/>
              <a:ext cx="428107" cy="89054"/>
            </a:xfrm>
            <a:prstGeom prst="rect">
              <a:avLst/>
            </a:prstGeom>
            <a:solidFill>
              <a:srgbClr val="F7841E">
                <a:alpha val="100000"/>
              </a:srgbClr>
            </a:solidFill>
            <a:ln w="2710" cap="flat">
              <a:solidFill>
                <a:srgbClr val="FFFFFF">
                  <a:alpha val="100000"/>
                </a:srgbClr>
              </a:solidFill>
              <a:prstDash val="solid"/>
              <a:miter/>
            </a:ln>
          </p:spPr>
          <p:txBody>
            <a:bodyPr/>
            <a:lstStyle/>
            <a:p/>
          </p:txBody>
        </p:sp>
        <p:sp>
          <p:nvSpPr>
            <p:cNvPr id="216" name="rc216"/>
            <p:cNvSpPr/>
            <p:nvPr/>
          </p:nvSpPr>
          <p:spPr>
            <a:xfrm>
              <a:off x="3166521" y="2454082"/>
              <a:ext cx="428107" cy="89054"/>
            </a:xfrm>
            <a:prstGeom prst="rect">
              <a:avLst/>
            </a:prstGeom>
            <a:solidFill>
              <a:srgbClr val="FA9A1B">
                <a:alpha val="100000"/>
              </a:srgbClr>
            </a:solidFill>
            <a:ln w="2710" cap="flat">
              <a:solidFill>
                <a:srgbClr val="FFFFFF">
                  <a:alpha val="100000"/>
                </a:srgbClr>
              </a:solidFill>
              <a:prstDash val="solid"/>
              <a:miter/>
            </a:ln>
          </p:spPr>
          <p:txBody>
            <a:bodyPr/>
            <a:lstStyle/>
            <a:p/>
          </p:txBody>
        </p:sp>
        <p:sp>
          <p:nvSpPr>
            <p:cNvPr id="217" name="rc217"/>
            <p:cNvSpPr/>
            <p:nvPr/>
          </p:nvSpPr>
          <p:spPr>
            <a:xfrm>
              <a:off x="3594629" y="2454082"/>
              <a:ext cx="428107" cy="89054"/>
            </a:xfrm>
            <a:prstGeom prst="rect">
              <a:avLst/>
            </a:prstGeom>
            <a:solidFill>
              <a:srgbClr val="FDAB17">
                <a:alpha val="100000"/>
              </a:srgbClr>
            </a:solidFill>
            <a:ln w="2710" cap="flat">
              <a:solidFill>
                <a:srgbClr val="FFFFFF">
                  <a:alpha val="100000"/>
                </a:srgbClr>
              </a:solidFill>
              <a:prstDash val="solid"/>
              <a:miter/>
            </a:ln>
          </p:spPr>
          <p:txBody>
            <a:bodyPr/>
            <a:lstStyle/>
            <a:p/>
          </p:txBody>
        </p:sp>
        <p:sp>
          <p:nvSpPr>
            <p:cNvPr id="218" name="rc218"/>
            <p:cNvSpPr/>
            <p:nvPr/>
          </p:nvSpPr>
          <p:spPr>
            <a:xfrm>
              <a:off x="4022737" y="2454082"/>
              <a:ext cx="428107" cy="89054"/>
            </a:xfrm>
            <a:prstGeom prst="rect">
              <a:avLst/>
            </a:prstGeom>
            <a:solidFill>
              <a:srgbClr val="FBA319">
                <a:alpha val="100000"/>
              </a:srgbClr>
            </a:solidFill>
            <a:ln w="2710" cap="flat">
              <a:solidFill>
                <a:srgbClr val="FFFFFF">
                  <a:alpha val="100000"/>
                </a:srgbClr>
              </a:solidFill>
              <a:prstDash val="solid"/>
              <a:miter/>
            </a:ln>
          </p:spPr>
          <p:txBody>
            <a:bodyPr/>
            <a:lstStyle/>
            <a:p/>
          </p:txBody>
        </p:sp>
        <p:sp>
          <p:nvSpPr>
            <p:cNvPr id="219" name="rc219"/>
            <p:cNvSpPr/>
            <p:nvPr/>
          </p:nvSpPr>
          <p:spPr>
            <a:xfrm>
              <a:off x="4450845" y="2454082"/>
              <a:ext cx="428107" cy="89054"/>
            </a:xfrm>
            <a:prstGeom prst="rect">
              <a:avLst/>
            </a:prstGeom>
            <a:solidFill>
              <a:srgbClr val="FDAB17">
                <a:alpha val="100000"/>
              </a:srgbClr>
            </a:solidFill>
            <a:ln w="2710" cap="flat">
              <a:solidFill>
                <a:srgbClr val="FFFFFF">
                  <a:alpha val="100000"/>
                </a:srgbClr>
              </a:solidFill>
              <a:prstDash val="solid"/>
              <a:miter/>
            </a:ln>
          </p:spPr>
          <p:txBody>
            <a:bodyPr/>
            <a:lstStyle/>
            <a:p/>
          </p:txBody>
        </p:sp>
        <p:sp>
          <p:nvSpPr>
            <p:cNvPr id="220" name="rc220"/>
            <p:cNvSpPr/>
            <p:nvPr/>
          </p:nvSpPr>
          <p:spPr>
            <a:xfrm>
              <a:off x="4878953" y="2454082"/>
              <a:ext cx="428107" cy="89054"/>
            </a:xfrm>
            <a:prstGeom prst="rect">
              <a:avLst/>
            </a:prstGeom>
            <a:solidFill>
              <a:srgbClr val="FDAB17">
                <a:alpha val="100000"/>
              </a:srgbClr>
            </a:solidFill>
            <a:ln w="2710" cap="flat">
              <a:solidFill>
                <a:srgbClr val="FFFFFF">
                  <a:alpha val="100000"/>
                </a:srgbClr>
              </a:solidFill>
              <a:prstDash val="solid"/>
              <a:miter/>
            </a:ln>
          </p:spPr>
          <p:txBody>
            <a:bodyPr/>
            <a:lstStyle/>
            <a:p/>
          </p:txBody>
        </p:sp>
        <p:sp>
          <p:nvSpPr>
            <p:cNvPr id="221" name="rc221"/>
            <p:cNvSpPr/>
            <p:nvPr/>
          </p:nvSpPr>
          <p:spPr>
            <a:xfrm>
              <a:off x="5307060" y="2454082"/>
              <a:ext cx="428107" cy="89054"/>
            </a:xfrm>
            <a:prstGeom prst="rect">
              <a:avLst/>
            </a:prstGeom>
            <a:solidFill>
              <a:srgbClr val="FCA718">
                <a:alpha val="100000"/>
              </a:srgbClr>
            </a:solidFill>
            <a:ln w="2710" cap="flat">
              <a:solidFill>
                <a:srgbClr val="FFFFFF">
                  <a:alpha val="100000"/>
                </a:srgbClr>
              </a:solidFill>
              <a:prstDash val="solid"/>
              <a:miter/>
            </a:ln>
          </p:spPr>
          <p:txBody>
            <a:bodyPr/>
            <a:lstStyle/>
            <a:p/>
          </p:txBody>
        </p:sp>
        <p:sp>
          <p:nvSpPr>
            <p:cNvPr id="222" name="rc222"/>
            <p:cNvSpPr/>
            <p:nvPr/>
          </p:nvSpPr>
          <p:spPr>
            <a:xfrm>
              <a:off x="5735168" y="2454082"/>
              <a:ext cx="428107" cy="89054"/>
            </a:xfrm>
            <a:prstGeom prst="rect">
              <a:avLst/>
            </a:prstGeom>
            <a:solidFill>
              <a:srgbClr val="F88D1D">
                <a:alpha val="100000"/>
              </a:srgbClr>
            </a:solidFill>
            <a:ln w="2710" cap="flat">
              <a:solidFill>
                <a:srgbClr val="FFFFFF">
                  <a:alpha val="100000"/>
                </a:srgbClr>
              </a:solidFill>
              <a:prstDash val="solid"/>
              <a:miter/>
            </a:ln>
          </p:spPr>
          <p:txBody>
            <a:bodyPr/>
            <a:lstStyle/>
            <a:p/>
          </p:txBody>
        </p:sp>
        <p:sp>
          <p:nvSpPr>
            <p:cNvPr id="223" name="rc223"/>
            <p:cNvSpPr/>
            <p:nvPr/>
          </p:nvSpPr>
          <p:spPr>
            <a:xfrm>
              <a:off x="6163276" y="2454082"/>
              <a:ext cx="428107" cy="89054"/>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224" name="rc224"/>
            <p:cNvSpPr/>
            <p:nvPr/>
          </p:nvSpPr>
          <p:spPr>
            <a:xfrm>
              <a:off x="6591384" y="2454082"/>
              <a:ext cx="428107" cy="89054"/>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225" name="rc225"/>
            <p:cNvSpPr/>
            <p:nvPr/>
          </p:nvSpPr>
          <p:spPr>
            <a:xfrm>
              <a:off x="7019492" y="2454082"/>
              <a:ext cx="428107" cy="89054"/>
            </a:xfrm>
            <a:prstGeom prst="rect">
              <a:avLst/>
            </a:prstGeom>
            <a:solidFill>
              <a:srgbClr val="E4C221">
                <a:alpha val="100000"/>
              </a:srgbClr>
            </a:solidFill>
            <a:ln w="2710" cap="flat">
              <a:solidFill>
                <a:srgbClr val="FFFFFF">
                  <a:alpha val="100000"/>
                </a:srgbClr>
              </a:solidFill>
              <a:prstDash val="solid"/>
              <a:miter/>
            </a:ln>
          </p:spPr>
          <p:txBody>
            <a:bodyPr/>
            <a:lstStyle/>
            <a:p/>
          </p:txBody>
        </p:sp>
        <p:sp>
          <p:nvSpPr>
            <p:cNvPr id="226" name="rc226"/>
            <p:cNvSpPr/>
            <p:nvPr/>
          </p:nvSpPr>
          <p:spPr>
            <a:xfrm>
              <a:off x="7447600" y="2454082"/>
              <a:ext cx="428107" cy="89054"/>
            </a:xfrm>
            <a:prstGeom prst="rect">
              <a:avLst/>
            </a:prstGeom>
            <a:solidFill>
              <a:srgbClr val="B3C034">
                <a:alpha val="100000"/>
              </a:srgbClr>
            </a:solidFill>
            <a:ln w="2710" cap="flat">
              <a:solidFill>
                <a:srgbClr val="FFFFFF">
                  <a:alpha val="100000"/>
                </a:srgbClr>
              </a:solidFill>
              <a:prstDash val="solid"/>
              <a:miter/>
            </a:ln>
          </p:spPr>
          <p:txBody>
            <a:bodyPr/>
            <a:lstStyle/>
            <a:p/>
          </p:txBody>
        </p:sp>
        <p:sp>
          <p:nvSpPr>
            <p:cNvPr id="227" name="rc227"/>
            <p:cNvSpPr/>
            <p:nvPr/>
          </p:nvSpPr>
          <p:spPr>
            <a:xfrm>
              <a:off x="7875708" y="2454082"/>
              <a:ext cx="428107" cy="89054"/>
            </a:xfrm>
            <a:prstGeom prst="rect">
              <a:avLst/>
            </a:prstGeom>
            <a:solidFill>
              <a:srgbClr val="9FBF3A">
                <a:alpha val="100000"/>
              </a:srgbClr>
            </a:solidFill>
            <a:ln w="2710" cap="flat">
              <a:solidFill>
                <a:srgbClr val="FFFFFF">
                  <a:alpha val="100000"/>
                </a:srgbClr>
              </a:solidFill>
              <a:prstDash val="solid"/>
              <a:miter/>
            </a:ln>
          </p:spPr>
          <p:txBody>
            <a:bodyPr/>
            <a:lstStyle/>
            <a:p/>
          </p:txBody>
        </p:sp>
        <p:sp>
          <p:nvSpPr>
            <p:cNvPr id="228" name="rc228"/>
            <p:cNvSpPr/>
            <p:nvPr/>
          </p:nvSpPr>
          <p:spPr>
            <a:xfrm>
              <a:off x="8303816" y="2454082"/>
              <a:ext cx="428107" cy="89054"/>
            </a:xfrm>
            <a:prstGeom prst="rect">
              <a:avLst/>
            </a:prstGeom>
            <a:solidFill>
              <a:srgbClr val="9FBF3A">
                <a:alpha val="100000"/>
              </a:srgbClr>
            </a:solidFill>
            <a:ln w="2710" cap="flat">
              <a:solidFill>
                <a:srgbClr val="FFFFFF">
                  <a:alpha val="100000"/>
                </a:srgbClr>
              </a:solidFill>
              <a:prstDash val="solid"/>
              <a:miter/>
            </a:ln>
          </p:spPr>
          <p:txBody>
            <a:bodyPr/>
            <a:lstStyle/>
            <a:p/>
          </p:txBody>
        </p:sp>
        <p:sp>
          <p:nvSpPr>
            <p:cNvPr id="229" name="rc229"/>
            <p:cNvSpPr/>
            <p:nvPr/>
          </p:nvSpPr>
          <p:spPr>
            <a:xfrm>
              <a:off x="4878953" y="4680457"/>
              <a:ext cx="428107" cy="89054"/>
            </a:xfrm>
            <a:prstGeom prst="rect">
              <a:avLst/>
            </a:prstGeom>
            <a:solidFill>
              <a:srgbClr val="F6C216">
                <a:alpha val="100000"/>
              </a:srgbClr>
            </a:solidFill>
            <a:ln w="2710" cap="flat">
              <a:solidFill>
                <a:srgbClr val="FFFFFF">
                  <a:alpha val="100000"/>
                </a:srgbClr>
              </a:solidFill>
              <a:prstDash val="solid"/>
              <a:miter/>
            </a:ln>
          </p:spPr>
          <p:txBody>
            <a:bodyPr/>
            <a:lstStyle/>
            <a:p/>
          </p:txBody>
        </p:sp>
        <p:sp>
          <p:nvSpPr>
            <p:cNvPr id="230" name="rc230"/>
            <p:cNvSpPr/>
            <p:nvPr/>
          </p:nvSpPr>
          <p:spPr>
            <a:xfrm>
              <a:off x="5307060" y="4680457"/>
              <a:ext cx="428107" cy="89054"/>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231" name="rc231"/>
            <p:cNvSpPr/>
            <p:nvPr/>
          </p:nvSpPr>
          <p:spPr>
            <a:xfrm>
              <a:off x="5735168" y="4680457"/>
              <a:ext cx="428107" cy="89054"/>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232" name="rc232"/>
            <p:cNvSpPr/>
            <p:nvPr/>
          </p:nvSpPr>
          <p:spPr>
            <a:xfrm>
              <a:off x="6163276" y="4680457"/>
              <a:ext cx="428107" cy="89054"/>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233" name="rc233"/>
            <p:cNvSpPr/>
            <p:nvPr/>
          </p:nvSpPr>
          <p:spPr>
            <a:xfrm>
              <a:off x="6591384" y="4680457"/>
              <a:ext cx="428107" cy="89054"/>
            </a:xfrm>
            <a:prstGeom prst="rect">
              <a:avLst/>
            </a:prstGeom>
            <a:solidFill>
              <a:srgbClr val="EC541E">
                <a:alpha val="100000"/>
              </a:srgbClr>
            </a:solidFill>
            <a:ln w="2710" cap="flat">
              <a:solidFill>
                <a:srgbClr val="FFFFFF">
                  <a:alpha val="100000"/>
                </a:srgbClr>
              </a:solidFill>
              <a:prstDash val="solid"/>
              <a:miter/>
            </a:ln>
          </p:spPr>
          <p:txBody>
            <a:bodyPr/>
            <a:lstStyle/>
            <a:p/>
          </p:txBody>
        </p:sp>
        <p:sp>
          <p:nvSpPr>
            <p:cNvPr id="234" name="rc234"/>
            <p:cNvSpPr/>
            <p:nvPr/>
          </p:nvSpPr>
          <p:spPr>
            <a:xfrm>
              <a:off x="7019492" y="4680457"/>
              <a:ext cx="428107" cy="89054"/>
            </a:xfrm>
            <a:prstGeom prst="rect">
              <a:avLst/>
            </a:prstGeom>
            <a:solidFill>
              <a:srgbClr val="F26C21">
                <a:alpha val="100000"/>
              </a:srgbClr>
            </a:solidFill>
            <a:ln w="2710" cap="flat">
              <a:solidFill>
                <a:srgbClr val="FFFFFF">
                  <a:alpha val="100000"/>
                </a:srgbClr>
              </a:solidFill>
              <a:prstDash val="solid"/>
              <a:miter/>
            </a:ln>
          </p:spPr>
          <p:txBody>
            <a:bodyPr/>
            <a:lstStyle/>
            <a:p/>
          </p:txBody>
        </p:sp>
        <p:sp>
          <p:nvSpPr>
            <p:cNvPr id="235" name="rc235"/>
            <p:cNvSpPr/>
            <p:nvPr/>
          </p:nvSpPr>
          <p:spPr>
            <a:xfrm>
              <a:off x="7447600" y="4680457"/>
              <a:ext cx="428107" cy="89054"/>
            </a:xfrm>
            <a:prstGeom prst="rect">
              <a:avLst/>
            </a:prstGeom>
            <a:solidFill>
              <a:srgbClr val="F9911C">
                <a:alpha val="100000"/>
              </a:srgbClr>
            </a:solidFill>
            <a:ln w="2710" cap="flat">
              <a:solidFill>
                <a:srgbClr val="FFFFFF">
                  <a:alpha val="100000"/>
                </a:srgbClr>
              </a:solidFill>
              <a:prstDash val="solid"/>
              <a:miter/>
            </a:ln>
          </p:spPr>
          <p:txBody>
            <a:bodyPr/>
            <a:lstStyle/>
            <a:p/>
          </p:txBody>
        </p:sp>
        <p:sp>
          <p:nvSpPr>
            <p:cNvPr id="236" name="rc236"/>
            <p:cNvSpPr/>
            <p:nvPr/>
          </p:nvSpPr>
          <p:spPr>
            <a:xfrm>
              <a:off x="7875708" y="4680457"/>
              <a:ext cx="428107" cy="89054"/>
            </a:xfrm>
            <a:prstGeom prst="rect">
              <a:avLst/>
            </a:prstGeom>
            <a:solidFill>
              <a:srgbClr val="F26C21">
                <a:alpha val="100000"/>
              </a:srgbClr>
            </a:solidFill>
            <a:ln w="2710" cap="flat">
              <a:solidFill>
                <a:srgbClr val="FFFFFF">
                  <a:alpha val="100000"/>
                </a:srgbClr>
              </a:solidFill>
              <a:prstDash val="solid"/>
              <a:miter/>
            </a:ln>
          </p:spPr>
          <p:txBody>
            <a:bodyPr/>
            <a:lstStyle/>
            <a:p/>
          </p:txBody>
        </p:sp>
        <p:sp>
          <p:nvSpPr>
            <p:cNvPr id="237" name="rc237"/>
            <p:cNvSpPr/>
            <p:nvPr/>
          </p:nvSpPr>
          <p:spPr>
            <a:xfrm>
              <a:off x="8303816" y="4680457"/>
              <a:ext cx="428107" cy="89054"/>
            </a:xfrm>
            <a:prstGeom prst="rect">
              <a:avLst/>
            </a:prstGeom>
            <a:solidFill>
              <a:srgbClr val="E5331B">
                <a:alpha val="100000"/>
              </a:srgbClr>
            </a:solidFill>
            <a:ln w="2710" cap="flat">
              <a:solidFill>
                <a:srgbClr val="FFFFFF">
                  <a:alpha val="100000"/>
                </a:srgbClr>
              </a:solidFill>
              <a:prstDash val="solid"/>
              <a:miter/>
            </a:ln>
          </p:spPr>
          <p:txBody>
            <a:bodyPr/>
            <a:lstStyle/>
            <a:p/>
          </p:txBody>
        </p:sp>
        <p:sp>
          <p:nvSpPr>
            <p:cNvPr id="238" name="rc238"/>
            <p:cNvSpPr/>
            <p:nvPr/>
          </p:nvSpPr>
          <p:spPr>
            <a:xfrm>
              <a:off x="7875708" y="3433687"/>
              <a:ext cx="428107" cy="89054"/>
            </a:xfrm>
            <a:prstGeom prst="rect">
              <a:avLst/>
            </a:prstGeom>
            <a:solidFill>
              <a:srgbClr val="E63C1C">
                <a:alpha val="100000"/>
              </a:srgbClr>
            </a:solidFill>
            <a:ln w="2710" cap="flat">
              <a:solidFill>
                <a:srgbClr val="FFFFFF">
                  <a:alpha val="100000"/>
                </a:srgbClr>
              </a:solidFill>
              <a:prstDash val="solid"/>
              <a:miter/>
            </a:ln>
          </p:spPr>
          <p:txBody>
            <a:bodyPr/>
            <a:lstStyle/>
            <a:p/>
          </p:txBody>
        </p:sp>
        <p:sp>
          <p:nvSpPr>
            <p:cNvPr id="239" name="rc239"/>
            <p:cNvSpPr/>
            <p:nvPr/>
          </p:nvSpPr>
          <p:spPr>
            <a:xfrm>
              <a:off x="8303816" y="3433687"/>
              <a:ext cx="428107" cy="89054"/>
            </a:xfrm>
            <a:prstGeom prst="rect">
              <a:avLst/>
            </a:prstGeom>
            <a:solidFill>
              <a:srgbClr val="FCA718">
                <a:alpha val="100000"/>
              </a:srgbClr>
            </a:solidFill>
            <a:ln w="2710" cap="flat">
              <a:solidFill>
                <a:srgbClr val="FFFFFF">
                  <a:alpha val="100000"/>
                </a:srgbClr>
              </a:solidFill>
              <a:prstDash val="solid"/>
              <a:miter/>
            </a:ln>
          </p:spPr>
          <p:txBody>
            <a:bodyPr/>
            <a:lstStyle/>
            <a:p/>
          </p:txBody>
        </p:sp>
        <p:sp>
          <p:nvSpPr>
            <p:cNvPr id="240" name="rc240"/>
            <p:cNvSpPr/>
            <p:nvPr/>
          </p:nvSpPr>
          <p:spPr>
            <a:xfrm>
              <a:off x="7447600" y="4502347"/>
              <a:ext cx="428107" cy="89054"/>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241" name="rc241"/>
            <p:cNvSpPr/>
            <p:nvPr/>
          </p:nvSpPr>
          <p:spPr>
            <a:xfrm>
              <a:off x="7875708" y="4502347"/>
              <a:ext cx="428107" cy="89054"/>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242" name="rc242"/>
            <p:cNvSpPr/>
            <p:nvPr/>
          </p:nvSpPr>
          <p:spPr>
            <a:xfrm>
              <a:off x="8303816" y="4502347"/>
              <a:ext cx="428107" cy="89054"/>
            </a:xfrm>
            <a:prstGeom prst="rect">
              <a:avLst/>
            </a:prstGeom>
            <a:solidFill>
              <a:srgbClr val="E8431C">
                <a:alpha val="100000"/>
              </a:srgbClr>
            </a:solidFill>
            <a:ln w="2710" cap="flat">
              <a:solidFill>
                <a:srgbClr val="FFFFFF">
                  <a:alpha val="100000"/>
                </a:srgbClr>
              </a:solidFill>
              <a:prstDash val="solid"/>
              <a:miter/>
            </a:ln>
          </p:spPr>
          <p:txBody>
            <a:bodyPr/>
            <a:lstStyle/>
            <a:p/>
          </p:txBody>
        </p:sp>
        <p:sp>
          <p:nvSpPr>
            <p:cNvPr id="243" name="rc243"/>
            <p:cNvSpPr/>
            <p:nvPr/>
          </p:nvSpPr>
          <p:spPr>
            <a:xfrm>
              <a:off x="1882197" y="4146127"/>
              <a:ext cx="428107" cy="89054"/>
            </a:xfrm>
            <a:prstGeom prst="rect">
              <a:avLst/>
            </a:prstGeom>
            <a:solidFill>
              <a:srgbClr val="EB511E">
                <a:alpha val="100000"/>
              </a:srgbClr>
            </a:solidFill>
            <a:ln w="2710" cap="flat">
              <a:solidFill>
                <a:srgbClr val="FFFFFF">
                  <a:alpha val="100000"/>
                </a:srgbClr>
              </a:solidFill>
              <a:prstDash val="solid"/>
              <a:miter/>
            </a:ln>
          </p:spPr>
          <p:txBody>
            <a:bodyPr/>
            <a:lstStyle/>
            <a:p/>
          </p:txBody>
        </p:sp>
        <p:sp>
          <p:nvSpPr>
            <p:cNvPr id="244" name="rc244"/>
            <p:cNvSpPr/>
            <p:nvPr/>
          </p:nvSpPr>
          <p:spPr>
            <a:xfrm>
              <a:off x="2310305" y="4146127"/>
              <a:ext cx="428107" cy="89054"/>
            </a:xfrm>
            <a:prstGeom prst="rect">
              <a:avLst/>
            </a:prstGeom>
            <a:solidFill>
              <a:srgbClr val="F7841E">
                <a:alpha val="100000"/>
              </a:srgbClr>
            </a:solidFill>
            <a:ln w="2710" cap="flat">
              <a:solidFill>
                <a:srgbClr val="FFFFFF">
                  <a:alpha val="100000"/>
                </a:srgbClr>
              </a:solidFill>
              <a:prstDash val="solid"/>
              <a:miter/>
            </a:ln>
          </p:spPr>
          <p:txBody>
            <a:bodyPr/>
            <a:lstStyle/>
            <a:p/>
          </p:txBody>
        </p:sp>
        <p:sp>
          <p:nvSpPr>
            <p:cNvPr id="245" name="rc245"/>
            <p:cNvSpPr/>
            <p:nvPr/>
          </p:nvSpPr>
          <p:spPr>
            <a:xfrm>
              <a:off x="2738413" y="4146127"/>
              <a:ext cx="428107" cy="89054"/>
            </a:xfrm>
            <a:prstGeom prst="rect">
              <a:avLst/>
            </a:prstGeom>
            <a:solidFill>
              <a:srgbClr val="EA4A1D">
                <a:alpha val="100000"/>
              </a:srgbClr>
            </a:solidFill>
            <a:ln w="2710" cap="flat">
              <a:solidFill>
                <a:srgbClr val="FFFFFF">
                  <a:alpha val="100000"/>
                </a:srgbClr>
              </a:solidFill>
              <a:prstDash val="solid"/>
              <a:miter/>
            </a:ln>
          </p:spPr>
          <p:txBody>
            <a:bodyPr/>
            <a:lstStyle/>
            <a:p/>
          </p:txBody>
        </p:sp>
        <p:sp>
          <p:nvSpPr>
            <p:cNvPr id="246" name="rc246"/>
            <p:cNvSpPr/>
            <p:nvPr/>
          </p:nvSpPr>
          <p:spPr>
            <a:xfrm>
              <a:off x="3166521" y="4146127"/>
              <a:ext cx="428107" cy="89054"/>
            </a:xfrm>
            <a:prstGeom prst="rect">
              <a:avLst/>
            </a:prstGeom>
            <a:solidFill>
              <a:srgbClr val="EC541E">
                <a:alpha val="100000"/>
              </a:srgbClr>
            </a:solidFill>
            <a:ln w="2710" cap="flat">
              <a:solidFill>
                <a:srgbClr val="FFFFFF">
                  <a:alpha val="100000"/>
                </a:srgbClr>
              </a:solidFill>
              <a:prstDash val="solid"/>
              <a:miter/>
            </a:ln>
          </p:spPr>
          <p:txBody>
            <a:bodyPr/>
            <a:lstStyle/>
            <a:p/>
          </p:txBody>
        </p:sp>
        <p:sp>
          <p:nvSpPr>
            <p:cNvPr id="247" name="rc247"/>
            <p:cNvSpPr/>
            <p:nvPr/>
          </p:nvSpPr>
          <p:spPr>
            <a:xfrm>
              <a:off x="3594629" y="4146127"/>
              <a:ext cx="428107" cy="89054"/>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48" name="rc248"/>
            <p:cNvSpPr/>
            <p:nvPr/>
          </p:nvSpPr>
          <p:spPr>
            <a:xfrm>
              <a:off x="4022737" y="4146127"/>
              <a:ext cx="428107" cy="89054"/>
            </a:xfrm>
            <a:prstGeom prst="rect">
              <a:avLst/>
            </a:prstGeom>
            <a:solidFill>
              <a:srgbClr val="EA4A1D">
                <a:alpha val="100000"/>
              </a:srgbClr>
            </a:solidFill>
            <a:ln w="2710" cap="flat">
              <a:solidFill>
                <a:srgbClr val="FFFFFF">
                  <a:alpha val="100000"/>
                </a:srgbClr>
              </a:solidFill>
              <a:prstDash val="solid"/>
              <a:miter/>
            </a:ln>
          </p:spPr>
          <p:txBody>
            <a:bodyPr/>
            <a:lstStyle/>
            <a:p/>
          </p:txBody>
        </p:sp>
        <p:sp>
          <p:nvSpPr>
            <p:cNvPr id="249" name="rc249"/>
            <p:cNvSpPr/>
            <p:nvPr/>
          </p:nvSpPr>
          <p:spPr>
            <a:xfrm>
              <a:off x="4450845" y="4146127"/>
              <a:ext cx="428107" cy="89054"/>
            </a:xfrm>
            <a:prstGeom prst="rect">
              <a:avLst/>
            </a:prstGeom>
            <a:solidFill>
              <a:srgbClr val="F7841E">
                <a:alpha val="100000"/>
              </a:srgbClr>
            </a:solidFill>
            <a:ln w="2710" cap="flat">
              <a:solidFill>
                <a:srgbClr val="FFFFFF">
                  <a:alpha val="100000"/>
                </a:srgbClr>
              </a:solidFill>
              <a:prstDash val="solid"/>
              <a:miter/>
            </a:ln>
          </p:spPr>
          <p:txBody>
            <a:bodyPr/>
            <a:lstStyle/>
            <a:p/>
          </p:txBody>
        </p:sp>
        <p:sp>
          <p:nvSpPr>
            <p:cNvPr id="250" name="rc250"/>
            <p:cNvSpPr/>
            <p:nvPr/>
          </p:nvSpPr>
          <p:spPr>
            <a:xfrm>
              <a:off x="4878953" y="4146127"/>
              <a:ext cx="428107" cy="89054"/>
            </a:xfrm>
            <a:prstGeom prst="rect">
              <a:avLst/>
            </a:prstGeom>
            <a:solidFill>
              <a:srgbClr val="F37120">
                <a:alpha val="100000"/>
              </a:srgbClr>
            </a:solidFill>
            <a:ln w="2710" cap="flat">
              <a:solidFill>
                <a:srgbClr val="FFFFFF">
                  <a:alpha val="100000"/>
                </a:srgbClr>
              </a:solidFill>
              <a:prstDash val="solid"/>
              <a:miter/>
            </a:ln>
          </p:spPr>
          <p:txBody>
            <a:bodyPr/>
            <a:lstStyle/>
            <a:p/>
          </p:txBody>
        </p:sp>
        <p:sp>
          <p:nvSpPr>
            <p:cNvPr id="251" name="rc251"/>
            <p:cNvSpPr/>
            <p:nvPr/>
          </p:nvSpPr>
          <p:spPr>
            <a:xfrm>
              <a:off x="5307060" y="4146127"/>
              <a:ext cx="428107" cy="89054"/>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52" name="rc252"/>
            <p:cNvSpPr/>
            <p:nvPr/>
          </p:nvSpPr>
          <p:spPr>
            <a:xfrm>
              <a:off x="5735168" y="4146127"/>
              <a:ext cx="428107" cy="89054"/>
            </a:xfrm>
            <a:prstGeom prst="rect">
              <a:avLst/>
            </a:prstGeom>
            <a:solidFill>
              <a:srgbClr val="F06320">
                <a:alpha val="100000"/>
              </a:srgbClr>
            </a:solidFill>
            <a:ln w="2710" cap="flat">
              <a:solidFill>
                <a:srgbClr val="FFFFFF">
                  <a:alpha val="100000"/>
                </a:srgbClr>
              </a:solidFill>
              <a:prstDash val="solid"/>
              <a:miter/>
            </a:ln>
          </p:spPr>
          <p:txBody>
            <a:bodyPr/>
            <a:lstStyle/>
            <a:p/>
          </p:txBody>
        </p:sp>
        <p:sp>
          <p:nvSpPr>
            <p:cNvPr id="253" name="rc253"/>
            <p:cNvSpPr/>
            <p:nvPr/>
          </p:nvSpPr>
          <p:spPr>
            <a:xfrm>
              <a:off x="6163276" y="4146127"/>
              <a:ext cx="428107" cy="89054"/>
            </a:xfrm>
            <a:prstGeom prst="rect">
              <a:avLst/>
            </a:prstGeom>
            <a:solidFill>
              <a:srgbClr val="EB511E">
                <a:alpha val="100000"/>
              </a:srgbClr>
            </a:solidFill>
            <a:ln w="2710" cap="flat">
              <a:solidFill>
                <a:srgbClr val="FFFFFF">
                  <a:alpha val="100000"/>
                </a:srgbClr>
              </a:solidFill>
              <a:prstDash val="solid"/>
              <a:miter/>
            </a:ln>
          </p:spPr>
          <p:txBody>
            <a:bodyPr/>
            <a:lstStyle/>
            <a:p/>
          </p:txBody>
        </p:sp>
        <p:sp>
          <p:nvSpPr>
            <p:cNvPr id="254" name="rc254"/>
            <p:cNvSpPr/>
            <p:nvPr/>
          </p:nvSpPr>
          <p:spPr>
            <a:xfrm>
              <a:off x="6591384" y="4146127"/>
              <a:ext cx="428107" cy="89054"/>
            </a:xfrm>
            <a:prstGeom prst="rect">
              <a:avLst/>
            </a:prstGeom>
            <a:solidFill>
              <a:srgbClr val="E32A1A">
                <a:alpha val="100000"/>
              </a:srgbClr>
            </a:solidFill>
            <a:ln w="2710" cap="flat">
              <a:solidFill>
                <a:srgbClr val="FFFFFF">
                  <a:alpha val="100000"/>
                </a:srgbClr>
              </a:solidFill>
              <a:prstDash val="solid"/>
              <a:miter/>
            </a:ln>
          </p:spPr>
          <p:txBody>
            <a:bodyPr/>
            <a:lstStyle/>
            <a:p/>
          </p:txBody>
        </p:sp>
        <p:sp>
          <p:nvSpPr>
            <p:cNvPr id="255" name="rc255"/>
            <p:cNvSpPr/>
            <p:nvPr/>
          </p:nvSpPr>
          <p:spPr>
            <a:xfrm>
              <a:off x="7019492" y="4146127"/>
              <a:ext cx="428107" cy="89054"/>
            </a:xfrm>
            <a:prstGeom prst="rect">
              <a:avLst/>
            </a:prstGeom>
            <a:solidFill>
              <a:srgbClr val="FA9A1B">
                <a:alpha val="100000"/>
              </a:srgbClr>
            </a:solidFill>
            <a:ln w="2710" cap="flat">
              <a:solidFill>
                <a:srgbClr val="FFFFFF">
                  <a:alpha val="100000"/>
                </a:srgbClr>
              </a:solidFill>
              <a:prstDash val="solid"/>
              <a:miter/>
            </a:ln>
          </p:spPr>
          <p:txBody>
            <a:bodyPr/>
            <a:lstStyle/>
            <a:p/>
          </p:txBody>
        </p:sp>
        <p:sp>
          <p:nvSpPr>
            <p:cNvPr id="256" name="rc256"/>
            <p:cNvSpPr/>
            <p:nvPr/>
          </p:nvSpPr>
          <p:spPr>
            <a:xfrm>
              <a:off x="7447600" y="4146127"/>
              <a:ext cx="428107" cy="89054"/>
            </a:xfrm>
            <a:prstGeom prst="rect">
              <a:avLst/>
            </a:prstGeom>
            <a:solidFill>
              <a:srgbClr val="F47620">
                <a:alpha val="100000"/>
              </a:srgbClr>
            </a:solidFill>
            <a:ln w="2710" cap="flat">
              <a:solidFill>
                <a:srgbClr val="FFFFFF">
                  <a:alpha val="100000"/>
                </a:srgbClr>
              </a:solidFill>
              <a:prstDash val="solid"/>
              <a:miter/>
            </a:ln>
          </p:spPr>
          <p:txBody>
            <a:bodyPr/>
            <a:lstStyle/>
            <a:p/>
          </p:txBody>
        </p:sp>
        <p:sp>
          <p:nvSpPr>
            <p:cNvPr id="257" name="rc257"/>
            <p:cNvSpPr/>
            <p:nvPr/>
          </p:nvSpPr>
          <p:spPr>
            <a:xfrm>
              <a:off x="7875708" y="4146127"/>
              <a:ext cx="428107" cy="89054"/>
            </a:xfrm>
            <a:prstGeom prst="rect">
              <a:avLst/>
            </a:prstGeom>
            <a:solidFill>
              <a:srgbClr val="F26C21">
                <a:alpha val="100000"/>
              </a:srgbClr>
            </a:solidFill>
            <a:ln w="2710" cap="flat">
              <a:solidFill>
                <a:srgbClr val="FFFFFF">
                  <a:alpha val="100000"/>
                </a:srgbClr>
              </a:solidFill>
              <a:prstDash val="solid"/>
              <a:miter/>
            </a:ln>
          </p:spPr>
          <p:txBody>
            <a:bodyPr/>
            <a:lstStyle/>
            <a:p/>
          </p:txBody>
        </p:sp>
        <p:sp>
          <p:nvSpPr>
            <p:cNvPr id="258" name="rc258"/>
            <p:cNvSpPr/>
            <p:nvPr/>
          </p:nvSpPr>
          <p:spPr>
            <a:xfrm>
              <a:off x="8303816" y="4146127"/>
              <a:ext cx="428107" cy="89054"/>
            </a:xfrm>
            <a:prstGeom prst="rect">
              <a:avLst/>
            </a:prstGeom>
            <a:solidFill>
              <a:srgbClr val="F26C21">
                <a:alpha val="100000"/>
              </a:srgbClr>
            </a:solidFill>
            <a:ln w="2710" cap="flat">
              <a:solidFill>
                <a:srgbClr val="FFFFFF">
                  <a:alpha val="100000"/>
                </a:srgbClr>
              </a:solidFill>
              <a:prstDash val="solid"/>
              <a:miter/>
            </a:ln>
          </p:spPr>
          <p:txBody>
            <a:bodyPr/>
            <a:lstStyle/>
            <a:p/>
          </p:txBody>
        </p:sp>
        <p:sp>
          <p:nvSpPr>
            <p:cNvPr id="259" name="rc259"/>
            <p:cNvSpPr/>
            <p:nvPr/>
          </p:nvSpPr>
          <p:spPr>
            <a:xfrm>
              <a:off x="3166521" y="4057072"/>
              <a:ext cx="428107" cy="89054"/>
            </a:xfrm>
            <a:prstGeom prst="rect">
              <a:avLst/>
            </a:prstGeom>
            <a:solidFill>
              <a:srgbClr val="82BD41">
                <a:alpha val="100000"/>
              </a:srgbClr>
            </a:solidFill>
            <a:ln w="2710" cap="flat">
              <a:solidFill>
                <a:srgbClr val="FFFFFF">
                  <a:alpha val="100000"/>
                </a:srgbClr>
              </a:solidFill>
              <a:prstDash val="solid"/>
              <a:miter/>
            </a:ln>
          </p:spPr>
          <p:txBody>
            <a:bodyPr/>
            <a:lstStyle/>
            <a:p/>
          </p:txBody>
        </p:sp>
        <p:sp>
          <p:nvSpPr>
            <p:cNvPr id="260" name="rc260"/>
            <p:cNvSpPr/>
            <p:nvPr/>
          </p:nvSpPr>
          <p:spPr>
            <a:xfrm>
              <a:off x="3594629" y="4057072"/>
              <a:ext cx="428107" cy="89054"/>
            </a:xfrm>
            <a:prstGeom prst="rect">
              <a:avLst/>
            </a:prstGeom>
            <a:solidFill>
              <a:srgbClr val="7CBB41">
                <a:alpha val="100000"/>
              </a:srgbClr>
            </a:solidFill>
            <a:ln w="2710" cap="flat">
              <a:solidFill>
                <a:srgbClr val="FFFFFF">
                  <a:alpha val="100000"/>
                </a:srgbClr>
              </a:solidFill>
              <a:prstDash val="solid"/>
              <a:miter/>
            </a:ln>
          </p:spPr>
          <p:txBody>
            <a:bodyPr/>
            <a:lstStyle/>
            <a:p/>
          </p:txBody>
        </p:sp>
        <p:sp>
          <p:nvSpPr>
            <p:cNvPr id="261" name="rc261"/>
            <p:cNvSpPr/>
            <p:nvPr/>
          </p:nvSpPr>
          <p:spPr>
            <a:xfrm>
              <a:off x="4022737" y="4057072"/>
              <a:ext cx="428107" cy="89054"/>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262" name="rc262"/>
            <p:cNvSpPr/>
            <p:nvPr/>
          </p:nvSpPr>
          <p:spPr>
            <a:xfrm>
              <a:off x="4450845" y="4057072"/>
              <a:ext cx="428107" cy="89054"/>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263" name="rc263"/>
            <p:cNvSpPr/>
            <p:nvPr/>
          </p:nvSpPr>
          <p:spPr>
            <a:xfrm>
              <a:off x="4878953" y="4057072"/>
              <a:ext cx="428107" cy="89054"/>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264" name="rc264"/>
            <p:cNvSpPr/>
            <p:nvPr/>
          </p:nvSpPr>
          <p:spPr>
            <a:xfrm>
              <a:off x="5307060" y="4057072"/>
              <a:ext cx="428107" cy="89054"/>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265" name="rc265"/>
            <p:cNvSpPr/>
            <p:nvPr/>
          </p:nvSpPr>
          <p:spPr>
            <a:xfrm>
              <a:off x="5735168" y="4057072"/>
              <a:ext cx="428107" cy="89054"/>
            </a:xfrm>
            <a:prstGeom prst="rect">
              <a:avLst/>
            </a:prstGeom>
            <a:solidFill>
              <a:srgbClr val="B9C132">
                <a:alpha val="100000"/>
              </a:srgbClr>
            </a:solidFill>
            <a:ln w="2710" cap="flat">
              <a:solidFill>
                <a:srgbClr val="FFFFFF">
                  <a:alpha val="100000"/>
                </a:srgbClr>
              </a:solidFill>
              <a:prstDash val="solid"/>
              <a:miter/>
            </a:ln>
          </p:spPr>
          <p:txBody>
            <a:bodyPr/>
            <a:lstStyle/>
            <a:p/>
          </p:txBody>
        </p:sp>
        <p:sp>
          <p:nvSpPr>
            <p:cNvPr id="266" name="rc266"/>
            <p:cNvSpPr/>
            <p:nvPr/>
          </p:nvSpPr>
          <p:spPr>
            <a:xfrm>
              <a:off x="6163276" y="4057072"/>
              <a:ext cx="428107" cy="89054"/>
            </a:xfrm>
            <a:prstGeom prst="rect">
              <a:avLst/>
            </a:prstGeom>
            <a:solidFill>
              <a:srgbClr val="F9911C">
                <a:alpha val="100000"/>
              </a:srgbClr>
            </a:solidFill>
            <a:ln w="2710" cap="flat">
              <a:solidFill>
                <a:srgbClr val="FFFFFF">
                  <a:alpha val="100000"/>
                </a:srgbClr>
              </a:solidFill>
              <a:prstDash val="solid"/>
              <a:miter/>
            </a:ln>
          </p:spPr>
          <p:txBody>
            <a:bodyPr/>
            <a:lstStyle/>
            <a:p/>
          </p:txBody>
        </p:sp>
        <p:sp>
          <p:nvSpPr>
            <p:cNvPr id="267" name="rc267"/>
            <p:cNvSpPr/>
            <p:nvPr/>
          </p:nvSpPr>
          <p:spPr>
            <a:xfrm>
              <a:off x="6591384" y="4057072"/>
              <a:ext cx="428107" cy="89054"/>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68" name="rc268"/>
            <p:cNvSpPr/>
            <p:nvPr/>
          </p:nvSpPr>
          <p:spPr>
            <a:xfrm>
              <a:off x="7019492" y="4057072"/>
              <a:ext cx="428107" cy="89054"/>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269" name="rc269"/>
            <p:cNvSpPr/>
            <p:nvPr/>
          </p:nvSpPr>
          <p:spPr>
            <a:xfrm>
              <a:off x="7447600" y="4057072"/>
              <a:ext cx="428107" cy="89054"/>
            </a:xfrm>
            <a:prstGeom prst="rect">
              <a:avLst/>
            </a:prstGeom>
            <a:solidFill>
              <a:srgbClr val="E6381B">
                <a:alpha val="100000"/>
              </a:srgbClr>
            </a:solidFill>
            <a:ln w="2710" cap="flat">
              <a:solidFill>
                <a:srgbClr val="FFFFFF">
                  <a:alpha val="100000"/>
                </a:srgbClr>
              </a:solidFill>
              <a:prstDash val="solid"/>
              <a:miter/>
            </a:ln>
          </p:spPr>
          <p:txBody>
            <a:bodyPr/>
            <a:lstStyle/>
            <a:p/>
          </p:txBody>
        </p:sp>
        <p:sp>
          <p:nvSpPr>
            <p:cNvPr id="270" name="rc270"/>
            <p:cNvSpPr/>
            <p:nvPr/>
          </p:nvSpPr>
          <p:spPr>
            <a:xfrm>
              <a:off x="7875708" y="4057072"/>
              <a:ext cx="428107" cy="89054"/>
            </a:xfrm>
            <a:prstGeom prst="rect">
              <a:avLst/>
            </a:prstGeom>
            <a:solidFill>
              <a:srgbClr val="F88D1D">
                <a:alpha val="100000"/>
              </a:srgbClr>
            </a:solidFill>
            <a:ln w="2710" cap="flat">
              <a:solidFill>
                <a:srgbClr val="FFFFFF">
                  <a:alpha val="100000"/>
                </a:srgbClr>
              </a:solidFill>
              <a:prstDash val="solid"/>
              <a:miter/>
            </a:ln>
          </p:spPr>
          <p:txBody>
            <a:bodyPr/>
            <a:lstStyle/>
            <a:p/>
          </p:txBody>
        </p:sp>
        <p:sp>
          <p:nvSpPr>
            <p:cNvPr id="271" name="rc271"/>
            <p:cNvSpPr/>
            <p:nvPr/>
          </p:nvSpPr>
          <p:spPr>
            <a:xfrm>
              <a:off x="8303816" y="4057072"/>
              <a:ext cx="428107" cy="89054"/>
            </a:xfrm>
            <a:prstGeom prst="rect">
              <a:avLst/>
            </a:prstGeom>
            <a:solidFill>
              <a:srgbClr val="F47620">
                <a:alpha val="100000"/>
              </a:srgbClr>
            </a:solidFill>
            <a:ln w="2710" cap="flat">
              <a:solidFill>
                <a:srgbClr val="FFFFFF">
                  <a:alpha val="100000"/>
                </a:srgbClr>
              </a:solidFill>
              <a:prstDash val="solid"/>
              <a:miter/>
            </a:ln>
          </p:spPr>
          <p:txBody>
            <a:bodyPr/>
            <a:lstStyle/>
            <a:p/>
          </p:txBody>
        </p:sp>
        <p:sp>
          <p:nvSpPr>
            <p:cNvPr id="272" name="rc272"/>
            <p:cNvSpPr/>
            <p:nvPr/>
          </p:nvSpPr>
          <p:spPr>
            <a:xfrm>
              <a:off x="2310305" y="2097863"/>
              <a:ext cx="428107" cy="89054"/>
            </a:xfrm>
            <a:prstGeom prst="rect">
              <a:avLst/>
            </a:prstGeom>
            <a:solidFill>
              <a:srgbClr val="E4C221">
                <a:alpha val="100000"/>
              </a:srgbClr>
            </a:solidFill>
            <a:ln w="2710" cap="flat">
              <a:solidFill>
                <a:srgbClr val="FFFFFF">
                  <a:alpha val="100000"/>
                </a:srgbClr>
              </a:solidFill>
              <a:prstDash val="solid"/>
              <a:miter/>
            </a:ln>
          </p:spPr>
          <p:txBody>
            <a:bodyPr/>
            <a:lstStyle/>
            <a:p/>
          </p:txBody>
        </p:sp>
        <p:sp>
          <p:nvSpPr>
            <p:cNvPr id="273" name="rc273"/>
            <p:cNvSpPr/>
            <p:nvPr/>
          </p:nvSpPr>
          <p:spPr>
            <a:xfrm>
              <a:off x="2738413" y="2097863"/>
              <a:ext cx="428107" cy="89054"/>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274" name="rc274"/>
            <p:cNvSpPr/>
            <p:nvPr/>
          </p:nvSpPr>
          <p:spPr>
            <a:xfrm>
              <a:off x="3166521" y="2097863"/>
              <a:ext cx="428107" cy="89054"/>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275" name="rc275"/>
            <p:cNvSpPr/>
            <p:nvPr/>
          </p:nvSpPr>
          <p:spPr>
            <a:xfrm>
              <a:off x="3594629" y="2097863"/>
              <a:ext cx="428107" cy="89054"/>
            </a:xfrm>
            <a:prstGeom prst="rect">
              <a:avLst/>
            </a:prstGeom>
            <a:solidFill>
              <a:srgbClr val="F9961C">
                <a:alpha val="100000"/>
              </a:srgbClr>
            </a:solidFill>
            <a:ln w="2710" cap="flat">
              <a:solidFill>
                <a:srgbClr val="FFFFFF">
                  <a:alpha val="100000"/>
                </a:srgbClr>
              </a:solidFill>
              <a:prstDash val="solid"/>
              <a:miter/>
            </a:ln>
          </p:spPr>
          <p:txBody>
            <a:bodyPr/>
            <a:lstStyle/>
            <a:p/>
          </p:txBody>
        </p:sp>
        <p:sp>
          <p:nvSpPr>
            <p:cNvPr id="276" name="rc276"/>
            <p:cNvSpPr/>
            <p:nvPr/>
          </p:nvSpPr>
          <p:spPr>
            <a:xfrm>
              <a:off x="4022737" y="2097863"/>
              <a:ext cx="428107" cy="89054"/>
            </a:xfrm>
            <a:prstGeom prst="rect">
              <a:avLst/>
            </a:prstGeom>
            <a:solidFill>
              <a:srgbClr val="FB9E1A">
                <a:alpha val="100000"/>
              </a:srgbClr>
            </a:solidFill>
            <a:ln w="2710" cap="flat">
              <a:solidFill>
                <a:srgbClr val="FFFFFF">
                  <a:alpha val="100000"/>
                </a:srgbClr>
              </a:solidFill>
              <a:prstDash val="solid"/>
              <a:miter/>
            </a:ln>
          </p:spPr>
          <p:txBody>
            <a:bodyPr/>
            <a:lstStyle/>
            <a:p/>
          </p:txBody>
        </p:sp>
        <p:sp>
          <p:nvSpPr>
            <p:cNvPr id="277" name="rc277"/>
            <p:cNvSpPr/>
            <p:nvPr/>
          </p:nvSpPr>
          <p:spPr>
            <a:xfrm>
              <a:off x="4450845" y="2097863"/>
              <a:ext cx="428107" cy="89054"/>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78" name="rc278"/>
            <p:cNvSpPr/>
            <p:nvPr/>
          </p:nvSpPr>
          <p:spPr>
            <a:xfrm>
              <a:off x="4878953" y="2097863"/>
              <a:ext cx="428107" cy="89054"/>
            </a:xfrm>
            <a:prstGeom prst="rect">
              <a:avLst/>
            </a:prstGeom>
            <a:solidFill>
              <a:srgbClr val="EF5D1F">
                <a:alpha val="100000"/>
              </a:srgbClr>
            </a:solidFill>
            <a:ln w="2710" cap="flat">
              <a:solidFill>
                <a:srgbClr val="FFFFFF">
                  <a:alpha val="100000"/>
                </a:srgbClr>
              </a:solidFill>
              <a:prstDash val="solid"/>
              <a:miter/>
            </a:ln>
          </p:spPr>
          <p:txBody>
            <a:bodyPr/>
            <a:lstStyle/>
            <a:p/>
          </p:txBody>
        </p:sp>
        <p:sp>
          <p:nvSpPr>
            <p:cNvPr id="279" name="rc279"/>
            <p:cNvSpPr/>
            <p:nvPr/>
          </p:nvSpPr>
          <p:spPr>
            <a:xfrm>
              <a:off x="5307060" y="2097863"/>
              <a:ext cx="428107" cy="89054"/>
            </a:xfrm>
            <a:prstGeom prst="rect">
              <a:avLst/>
            </a:prstGeom>
            <a:solidFill>
              <a:srgbClr val="EC541E">
                <a:alpha val="100000"/>
              </a:srgbClr>
            </a:solidFill>
            <a:ln w="2710" cap="flat">
              <a:solidFill>
                <a:srgbClr val="FFFFFF">
                  <a:alpha val="100000"/>
                </a:srgbClr>
              </a:solidFill>
              <a:prstDash val="solid"/>
              <a:miter/>
            </a:ln>
          </p:spPr>
          <p:txBody>
            <a:bodyPr/>
            <a:lstStyle/>
            <a:p/>
          </p:txBody>
        </p:sp>
        <p:sp>
          <p:nvSpPr>
            <p:cNvPr id="280" name="rc280"/>
            <p:cNvSpPr/>
            <p:nvPr/>
          </p:nvSpPr>
          <p:spPr>
            <a:xfrm>
              <a:off x="5735168" y="2097863"/>
              <a:ext cx="428107" cy="89054"/>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81" name="rc281"/>
            <p:cNvSpPr/>
            <p:nvPr/>
          </p:nvSpPr>
          <p:spPr>
            <a:xfrm>
              <a:off x="6163276" y="2097863"/>
              <a:ext cx="428107" cy="89054"/>
            </a:xfrm>
            <a:prstGeom prst="rect">
              <a:avLst/>
            </a:prstGeom>
            <a:solidFill>
              <a:srgbClr val="F26C21">
                <a:alpha val="100000"/>
              </a:srgbClr>
            </a:solidFill>
            <a:ln w="2710" cap="flat">
              <a:solidFill>
                <a:srgbClr val="FFFFFF">
                  <a:alpha val="100000"/>
                </a:srgbClr>
              </a:solidFill>
              <a:prstDash val="solid"/>
              <a:miter/>
            </a:ln>
          </p:spPr>
          <p:txBody>
            <a:bodyPr/>
            <a:lstStyle/>
            <a:p/>
          </p:txBody>
        </p:sp>
        <p:sp>
          <p:nvSpPr>
            <p:cNvPr id="282" name="rc282"/>
            <p:cNvSpPr/>
            <p:nvPr/>
          </p:nvSpPr>
          <p:spPr>
            <a:xfrm>
              <a:off x="6591384" y="2097863"/>
              <a:ext cx="428107" cy="89054"/>
            </a:xfrm>
            <a:prstGeom prst="rect">
              <a:avLst/>
            </a:prstGeom>
            <a:solidFill>
              <a:srgbClr val="EA4A1D">
                <a:alpha val="100000"/>
              </a:srgbClr>
            </a:solidFill>
            <a:ln w="2710" cap="flat">
              <a:solidFill>
                <a:srgbClr val="FFFFFF">
                  <a:alpha val="100000"/>
                </a:srgbClr>
              </a:solidFill>
              <a:prstDash val="solid"/>
              <a:miter/>
            </a:ln>
          </p:spPr>
          <p:txBody>
            <a:bodyPr/>
            <a:lstStyle/>
            <a:p/>
          </p:txBody>
        </p:sp>
        <p:sp>
          <p:nvSpPr>
            <p:cNvPr id="283" name="rc283"/>
            <p:cNvSpPr/>
            <p:nvPr/>
          </p:nvSpPr>
          <p:spPr>
            <a:xfrm>
              <a:off x="7019492" y="2097863"/>
              <a:ext cx="428107" cy="89054"/>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84" name="rc284"/>
            <p:cNvSpPr/>
            <p:nvPr/>
          </p:nvSpPr>
          <p:spPr>
            <a:xfrm>
              <a:off x="7447600" y="2097863"/>
              <a:ext cx="428107" cy="89054"/>
            </a:xfrm>
            <a:prstGeom prst="rect">
              <a:avLst/>
            </a:prstGeom>
            <a:solidFill>
              <a:srgbClr val="89BE3F">
                <a:alpha val="100000"/>
              </a:srgbClr>
            </a:solidFill>
            <a:ln w="2710" cap="flat">
              <a:solidFill>
                <a:srgbClr val="FFFFFF">
                  <a:alpha val="100000"/>
                </a:srgbClr>
              </a:solidFill>
              <a:prstDash val="solid"/>
              <a:miter/>
            </a:ln>
          </p:spPr>
          <p:txBody>
            <a:bodyPr/>
            <a:lstStyle/>
            <a:p/>
          </p:txBody>
        </p:sp>
        <p:sp>
          <p:nvSpPr>
            <p:cNvPr id="285" name="rc285"/>
            <p:cNvSpPr/>
            <p:nvPr/>
          </p:nvSpPr>
          <p:spPr>
            <a:xfrm>
              <a:off x="7875708" y="2097863"/>
              <a:ext cx="428107" cy="89054"/>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286" name="rc286"/>
            <p:cNvSpPr/>
            <p:nvPr/>
          </p:nvSpPr>
          <p:spPr>
            <a:xfrm>
              <a:off x="8303816" y="2097863"/>
              <a:ext cx="428107" cy="89054"/>
            </a:xfrm>
            <a:prstGeom prst="rect">
              <a:avLst/>
            </a:prstGeom>
            <a:solidFill>
              <a:srgbClr val="7CBB41">
                <a:alpha val="100000"/>
              </a:srgbClr>
            </a:solidFill>
            <a:ln w="2710" cap="flat">
              <a:solidFill>
                <a:srgbClr val="FFFFFF">
                  <a:alpha val="100000"/>
                </a:srgbClr>
              </a:solidFill>
              <a:prstDash val="solid"/>
              <a:miter/>
            </a:ln>
          </p:spPr>
          <p:txBody>
            <a:bodyPr/>
            <a:lstStyle/>
            <a:p/>
          </p:txBody>
        </p:sp>
        <p:sp>
          <p:nvSpPr>
            <p:cNvPr id="287" name="rc287"/>
            <p:cNvSpPr/>
            <p:nvPr/>
          </p:nvSpPr>
          <p:spPr>
            <a:xfrm>
              <a:off x="4022737" y="4947622"/>
              <a:ext cx="428107" cy="89054"/>
            </a:xfrm>
            <a:prstGeom prst="rect">
              <a:avLst/>
            </a:prstGeom>
            <a:solidFill>
              <a:srgbClr val="E42F1B">
                <a:alpha val="100000"/>
              </a:srgbClr>
            </a:solidFill>
            <a:ln w="2710" cap="flat">
              <a:solidFill>
                <a:srgbClr val="FFFFFF">
                  <a:alpha val="100000"/>
                </a:srgbClr>
              </a:solidFill>
              <a:prstDash val="solid"/>
              <a:miter/>
            </a:ln>
          </p:spPr>
          <p:txBody>
            <a:bodyPr/>
            <a:lstStyle/>
            <a:p/>
          </p:txBody>
        </p:sp>
        <p:sp>
          <p:nvSpPr>
            <p:cNvPr id="288" name="rc288"/>
            <p:cNvSpPr/>
            <p:nvPr/>
          </p:nvSpPr>
          <p:spPr>
            <a:xfrm>
              <a:off x="4450845" y="4947622"/>
              <a:ext cx="428107" cy="89054"/>
            </a:xfrm>
            <a:prstGeom prst="rect">
              <a:avLst/>
            </a:prstGeom>
            <a:solidFill>
              <a:srgbClr val="E42F1B">
                <a:alpha val="100000"/>
              </a:srgbClr>
            </a:solidFill>
            <a:ln w="2710" cap="flat">
              <a:solidFill>
                <a:srgbClr val="FFFFFF">
                  <a:alpha val="100000"/>
                </a:srgbClr>
              </a:solidFill>
              <a:prstDash val="solid"/>
              <a:miter/>
            </a:ln>
          </p:spPr>
          <p:txBody>
            <a:bodyPr/>
            <a:lstStyle/>
            <a:p/>
          </p:txBody>
        </p:sp>
        <p:sp>
          <p:nvSpPr>
            <p:cNvPr id="289" name="rc289"/>
            <p:cNvSpPr/>
            <p:nvPr/>
          </p:nvSpPr>
          <p:spPr>
            <a:xfrm>
              <a:off x="4878953" y="4947622"/>
              <a:ext cx="428107" cy="89054"/>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290" name="rc290"/>
            <p:cNvSpPr/>
            <p:nvPr/>
          </p:nvSpPr>
          <p:spPr>
            <a:xfrm>
              <a:off x="5307060" y="4947622"/>
              <a:ext cx="428107" cy="89054"/>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291" name="rc291"/>
            <p:cNvSpPr/>
            <p:nvPr/>
          </p:nvSpPr>
          <p:spPr>
            <a:xfrm>
              <a:off x="5735168" y="4947622"/>
              <a:ext cx="428107" cy="89054"/>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292" name="rc292"/>
            <p:cNvSpPr/>
            <p:nvPr/>
          </p:nvSpPr>
          <p:spPr>
            <a:xfrm>
              <a:off x="6163276" y="4947622"/>
              <a:ext cx="428107" cy="89054"/>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293" name="rc293"/>
            <p:cNvSpPr/>
            <p:nvPr/>
          </p:nvSpPr>
          <p:spPr>
            <a:xfrm>
              <a:off x="6591384" y="4947622"/>
              <a:ext cx="428107" cy="89054"/>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294" name="rc294"/>
            <p:cNvSpPr/>
            <p:nvPr/>
          </p:nvSpPr>
          <p:spPr>
            <a:xfrm>
              <a:off x="7447600" y="4947622"/>
              <a:ext cx="428107" cy="89054"/>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295" name="rc295"/>
            <p:cNvSpPr/>
            <p:nvPr/>
          </p:nvSpPr>
          <p:spPr>
            <a:xfrm>
              <a:off x="7875708" y="4947622"/>
              <a:ext cx="428107" cy="89054"/>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296" name="rc296"/>
            <p:cNvSpPr/>
            <p:nvPr/>
          </p:nvSpPr>
          <p:spPr>
            <a:xfrm>
              <a:off x="8303816" y="4947622"/>
              <a:ext cx="428107" cy="89054"/>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297" name="rc297"/>
            <p:cNvSpPr/>
            <p:nvPr/>
          </p:nvSpPr>
          <p:spPr>
            <a:xfrm>
              <a:off x="5307060" y="3968017"/>
              <a:ext cx="428107" cy="89054"/>
            </a:xfrm>
            <a:prstGeom prst="rect">
              <a:avLst/>
            </a:prstGeom>
            <a:solidFill>
              <a:srgbClr val="F88D1D">
                <a:alpha val="100000"/>
              </a:srgbClr>
            </a:solidFill>
            <a:ln w="2710" cap="flat">
              <a:solidFill>
                <a:srgbClr val="FFFFFF">
                  <a:alpha val="100000"/>
                </a:srgbClr>
              </a:solidFill>
              <a:prstDash val="solid"/>
              <a:miter/>
            </a:ln>
          </p:spPr>
          <p:txBody>
            <a:bodyPr/>
            <a:lstStyle/>
            <a:p/>
          </p:txBody>
        </p:sp>
        <p:sp>
          <p:nvSpPr>
            <p:cNvPr id="298" name="rc298"/>
            <p:cNvSpPr/>
            <p:nvPr/>
          </p:nvSpPr>
          <p:spPr>
            <a:xfrm>
              <a:off x="5735168" y="3968017"/>
              <a:ext cx="428107" cy="89054"/>
            </a:xfrm>
            <a:prstGeom prst="rect">
              <a:avLst/>
            </a:prstGeom>
            <a:solidFill>
              <a:srgbClr val="EE5A1F">
                <a:alpha val="100000"/>
              </a:srgbClr>
            </a:solidFill>
            <a:ln w="2710" cap="flat">
              <a:solidFill>
                <a:srgbClr val="FFFFFF">
                  <a:alpha val="100000"/>
                </a:srgbClr>
              </a:solidFill>
              <a:prstDash val="solid"/>
              <a:miter/>
            </a:ln>
          </p:spPr>
          <p:txBody>
            <a:bodyPr/>
            <a:lstStyle/>
            <a:p/>
          </p:txBody>
        </p:sp>
        <p:sp>
          <p:nvSpPr>
            <p:cNvPr id="299" name="rc299"/>
            <p:cNvSpPr/>
            <p:nvPr/>
          </p:nvSpPr>
          <p:spPr>
            <a:xfrm>
              <a:off x="6163276" y="3968017"/>
              <a:ext cx="428107" cy="89054"/>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00" name="rc300"/>
            <p:cNvSpPr/>
            <p:nvPr/>
          </p:nvSpPr>
          <p:spPr>
            <a:xfrm>
              <a:off x="6591384" y="3968017"/>
              <a:ext cx="428107" cy="89054"/>
            </a:xfrm>
            <a:prstGeom prst="rect">
              <a:avLst/>
            </a:prstGeom>
            <a:solidFill>
              <a:srgbClr val="F16620">
                <a:alpha val="100000"/>
              </a:srgbClr>
            </a:solidFill>
            <a:ln w="2710" cap="flat">
              <a:solidFill>
                <a:srgbClr val="FFFFFF">
                  <a:alpha val="100000"/>
                </a:srgbClr>
              </a:solidFill>
              <a:prstDash val="solid"/>
              <a:miter/>
            </a:ln>
          </p:spPr>
          <p:txBody>
            <a:bodyPr/>
            <a:lstStyle/>
            <a:p/>
          </p:txBody>
        </p:sp>
        <p:sp>
          <p:nvSpPr>
            <p:cNvPr id="301" name="rc301"/>
            <p:cNvSpPr/>
            <p:nvPr/>
          </p:nvSpPr>
          <p:spPr>
            <a:xfrm>
              <a:off x="7019492" y="3968017"/>
              <a:ext cx="428107" cy="89054"/>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02" name="rc302"/>
            <p:cNvSpPr/>
            <p:nvPr/>
          </p:nvSpPr>
          <p:spPr>
            <a:xfrm>
              <a:off x="7447600" y="3968017"/>
              <a:ext cx="428107" cy="89054"/>
            </a:xfrm>
            <a:prstGeom prst="rect">
              <a:avLst/>
            </a:prstGeom>
            <a:solidFill>
              <a:srgbClr val="F47620">
                <a:alpha val="100000"/>
              </a:srgbClr>
            </a:solidFill>
            <a:ln w="2710" cap="flat">
              <a:solidFill>
                <a:srgbClr val="FFFFFF">
                  <a:alpha val="100000"/>
                </a:srgbClr>
              </a:solidFill>
              <a:prstDash val="solid"/>
              <a:miter/>
            </a:ln>
          </p:spPr>
          <p:txBody>
            <a:bodyPr/>
            <a:lstStyle/>
            <a:p/>
          </p:txBody>
        </p:sp>
        <p:sp>
          <p:nvSpPr>
            <p:cNvPr id="303" name="rc303"/>
            <p:cNvSpPr/>
            <p:nvPr/>
          </p:nvSpPr>
          <p:spPr>
            <a:xfrm>
              <a:off x="7875708" y="3968017"/>
              <a:ext cx="428107" cy="89054"/>
            </a:xfrm>
            <a:prstGeom prst="rect">
              <a:avLst/>
            </a:prstGeom>
            <a:solidFill>
              <a:srgbClr val="F47620">
                <a:alpha val="100000"/>
              </a:srgbClr>
            </a:solidFill>
            <a:ln w="2710" cap="flat">
              <a:solidFill>
                <a:srgbClr val="FFFFFF">
                  <a:alpha val="100000"/>
                </a:srgbClr>
              </a:solidFill>
              <a:prstDash val="solid"/>
              <a:miter/>
            </a:ln>
          </p:spPr>
          <p:txBody>
            <a:bodyPr/>
            <a:lstStyle/>
            <a:p/>
          </p:txBody>
        </p:sp>
        <p:sp>
          <p:nvSpPr>
            <p:cNvPr id="304" name="rc304"/>
            <p:cNvSpPr/>
            <p:nvPr/>
          </p:nvSpPr>
          <p:spPr>
            <a:xfrm>
              <a:off x="8303816" y="3968017"/>
              <a:ext cx="428107" cy="89054"/>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05" name="rc305"/>
            <p:cNvSpPr/>
            <p:nvPr/>
          </p:nvSpPr>
          <p:spPr>
            <a:xfrm>
              <a:off x="5735168" y="1474478"/>
              <a:ext cx="428107" cy="89054"/>
            </a:xfrm>
            <a:prstGeom prst="rect">
              <a:avLst/>
            </a:prstGeom>
            <a:solidFill>
              <a:srgbClr val="F47620">
                <a:alpha val="100000"/>
              </a:srgbClr>
            </a:solidFill>
            <a:ln w="2710" cap="flat">
              <a:solidFill>
                <a:srgbClr val="FFFFFF">
                  <a:alpha val="100000"/>
                </a:srgbClr>
              </a:solidFill>
              <a:prstDash val="solid"/>
              <a:miter/>
            </a:ln>
          </p:spPr>
          <p:txBody>
            <a:bodyPr/>
            <a:lstStyle/>
            <a:p/>
          </p:txBody>
        </p:sp>
        <p:sp>
          <p:nvSpPr>
            <p:cNvPr id="306" name="rc306"/>
            <p:cNvSpPr/>
            <p:nvPr/>
          </p:nvSpPr>
          <p:spPr>
            <a:xfrm>
              <a:off x="6163276" y="1474478"/>
              <a:ext cx="428107" cy="89054"/>
            </a:xfrm>
            <a:prstGeom prst="rect">
              <a:avLst/>
            </a:prstGeom>
            <a:solidFill>
              <a:srgbClr val="D2C229">
                <a:alpha val="100000"/>
              </a:srgbClr>
            </a:solidFill>
            <a:ln w="2710" cap="flat">
              <a:solidFill>
                <a:srgbClr val="FFFFFF">
                  <a:alpha val="100000"/>
                </a:srgbClr>
              </a:solidFill>
              <a:prstDash val="solid"/>
              <a:miter/>
            </a:ln>
          </p:spPr>
          <p:txBody>
            <a:bodyPr/>
            <a:lstStyle/>
            <a:p/>
          </p:txBody>
        </p:sp>
        <p:sp>
          <p:nvSpPr>
            <p:cNvPr id="307" name="rc307"/>
            <p:cNvSpPr/>
            <p:nvPr/>
          </p:nvSpPr>
          <p:spPr>
            <a:xfrm>
              <a:off x="6591384" y="1474478"/>
              <a:ext cx="428107" cy="89054"/>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08" name="rc308"/>
            <p:cNvSpPr/>
            <p:nvPr/>
          </p:nvSpPr>
          <p:spPr>
            <a:xfrm>
              <a:off x="7019492" y="1474478"/>
              <a:ext cx="428107" cy="89054"/>
            </a:xfrm>
            <a:prstGeom prst="rect">
              <a:avLst/>
            </a:prstGeom>
            <a:solidFill>
              <a:srgbClr val="BFC130">
                <a:alpha val="100000"/>
              </a:srgbClr>
            </a:solidFill>
            <a:ln w="2710" cap="flat">
              <a:solidFill>
                <a:srgbClr val="FFFFFF">
                  <a:alpha val="100000"/>
                </a:srgbClr>
              </a:solidFill>
              <a:prstDash val="solid"/>
              <a:miter/>
            </a:ln>
          </p:spPr>
          <p:txBody>
            <a:bodyPr/>
            <a:lstStyle/>
            <a:p/>
          </p:txBody>
        </p:sp>
        <p:sp>
          <p:nvSpPr>
            <p:cNvPr id="309" name="rc309"/>
            <p:cNvSpPr/>
            <p:nvPr/>
          </p:nvSpPr>
          <p:spPr>
            <a:xfrm>
              <a:off x="7447600" y="1474478"/>
              <a:ext cx="428107" cy="89054"/>
            </a:xfrm>
            <a:prstGeom prst="rect">
              <a:avLst/>
            </a:prstGeom>
            <a:solidFill>
              <a:srgbClr val="73B541">
                <a:alpha val="100000"/>
              </a:srgbClr>
            </a:solidFill>
            <a:ln w="2710" cap="flat">
              <a:solidFill>
                <a:srgbClr val="FFFFFF">
                  <a:alpha val="100000"/>
                </a:srgbClr>
              </a:solidFill>
              <a:prstDash val="solid"/>
              <a:miter/>
            </a:ln>
          </p:spPr>
          <p:txBody>
            <a:bodyPr/>
            <a:lstStyle/>
            <a:p/>
          </p:txBody>
        </p:sp>
        <p:sp>
          <p:nvSpPr>
            <p:cNvPr id="310" name="rc310"/>
            <p:cNvSpPr/>
            <p:nvPr/>
          </p:nvSpPr>
          <p:spPr>
            <a:xfrm>
              <a:off x="7875708" y="1474478"/>
              <a:ext cx="428107" cy="89054"/>
            </a:xfrm>
            <a:prstGeom prst="rect">
              <a:avLst/>
            </a:prstGeom>
            <a:solidFill>
              <a:srgbClr val="469A3F">
                <a:alpha val="100000"/>
              </a:srgbClr>
            </a:solidFill>
            <a:ln w="2710" cap="flat">
              <a:solidFill>
                <a:srgbClr val="FFFFFF">
                  <a:alpha val="100000"/>
                </a:srgbClr>
              </a:solidFill>
              <a:prstDash val="solid"/>
              <a:miter/>
            </a:ln>
          </p:spPr>
          <p:txBody>
            <a:bodyPr/>
            <a:lstStyle/>
            <a:p/>
          </p:txBody>
        </p:sp>
        <p:sp>
          <p:nvSpPr>
            <p:cNvPr id="311" name="rc311"/>
            <p:cNvSpPr/>
            <p:nvPr/>
          </p:nvSpPr>
          <p:spPr>
            <a:xfrm>
              <a:off x="8303816" y="1474478"/>
              <a:ext cx="428107" cy="89054"/>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12" name="rc312"/>
            <p:cNvSpPr/>
            <p:nvPr/>
          </p:nvSpPr>
          <p:spPr>
            <a:xfrm>
              <a:off x="5307060" y="4858567"/>
              <a:ext cx="428107" cy="89054"/>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313" name="rc313"/>
            <p:cNvSpPr/>
            <p:nvPr/>
          </p:nvSpPr>
          <p:spPr>
            <a:xfrm>
              <a:off x="5735168" y="4858567"/>
              <a:ext cx="428107" cy="89054"/>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314" name="rc314"/>
            <p:cNvSpPr/>
            <p:nvPr/>
          </p:nvSpPr>
          <p:spPr>
            <a:xfrm>
              <a:off x="6163276" y="4858567"/>
              <a:ext cx="428107" cy="89054"/>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315" name="rc315"/>
            <p:cNvSpPr/>
            <p:nvPr/>
          </p:nvSpPr>
          <p:spPr>
            <a:xfrm>
              <a:off x="7875708" y="4858567"/>
              <a:ext cx="428107" cy="89054"/>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316" name="rc316"/>
            <p:cNvSpPr/>
            <p:nvPr/>
          </p:nvSpPr>
          <p:spPr>
            <a:xfrm>
              <a:off x="8303816" y="4858567"/>
              <a:ext cx="428107" cy="89054"/>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317" name="rc317"/>
            <p:cNvSpPr/>
            <p:nvPr/>
          </p:nvSpPr>
          <p:spPr>
            <a:xfrm>
              <a:off x="7019492" y="1652588"/>
              <a:ext cx="428107" cy="89054"/>
            </a:xfrm>
            <a:prstGeom prst="rect">
              <a:avLst/>
            </a:prstGeom>
            <a:solidFill>
              <a:srgbClr val="D2C229">
                <a:alpha val="100000"/>
              </a:srgbClr>
            </a:solidFill>
            <a:ln w="2710" cap="flat">
              <a:solidFill>
                <a:srgbClr val="FFFFFF">
                  <a:alpha val="100000"/>
                </a:srgbClr>
              </a:solidFill>
              <a:prstDash val="solid"/>
              <a:miter/>
            </a:ln>
          </p:spPr>
          <p:txBody>
            <a:bodyPr/>
            <a:lstStyle/>
            <a:p/>
          </p:txBody>
        </p:sp>
        <p:sp>
          <p:nvSpPr>
            <p:cNvPr id="318" name="rc318"/>
            <p:cNvSpPr/>
            <p:nvPr/>
          </p:nvSpPr>
          <p:spPr>
            <a:xfrm>
              <a:off x="7447600" y="1652588"/>
              <a:ext cx="428107" cy="89054"/>
            </a:xfrm>
            <a:prstGeom prst="rect">
              <a:avLst/>
            </a:prstGeom>
            <a:solidFill>
              <a:srgbClr val="64AC40">
                <a:alpha val="100000"/>
              </a:srgbClr>
            </a:solidFill>
            <a:ln w="2710" cap="flat">
              <a:solidFill>
                <a:srgbClr val="FFFFFF">
                  <a:alpha val="100000"/>
                </a:srgbClr>
              </a:solidFill>
              <a:prstDash val="solid"/>
              <a:miter/>
            </a:ln>
          </p:spPr>
          <p:txBody>
            <a:bodyPr/>
            <a:lstStyle/>
            <a:p/>
          </p:txBody>
        </p:sp>
        <p:sp>
          <p:nvSpPr>
            <p:cNvPr id="319" name="rc319"/>
            <p:cNvSpPr/>
            <p:nvPr/>
          </p:nvSpPr>
          <p:spPr>
            <a:xfrm>
              <a:off x="7875708" y="1652588"/>
              <a:ext cx="428107" cy="89054"/>
            </a:xfrm>
            <a:prstGeom prst="rect">
              <a:avLst/>
            </a:prstGeom>
            <a:solidFill>
              <a:srgbClr val="69AF41">
                <a:alpha val="100000"/>
              </a:srgbClr>
            </a:solidFill>
            <a:ln w="2710" cap="flat">
              <a:solidFill>
                <a:srgbClr val="FFFFFF">
                  <a:alpha val="100000"/>
                </a:srgbClr>
              </a:solidFill>
              <a:prstDash val="solid"/>
              <a:miter/>
            </a:ln>
          </p:spPr>
          <p:txBody>
            <a:bodyPr/>
            <a:lstStyle/>
            <a:p/>
          </p:txBody>
        </p:sp>
        <p:sp>
          <p:nvSpPr>
            <p:cNvPr id="320" name="rc320"/>
            <p:cNvSpPr/>
            <p:nvPr/>
          </p:nvSpPr>
          <p:spPr>
            <a:xfrm>
              <a:off x="8303816" y="1652588"/>
              <a:ext cx="428107" cy="89054"/>
            </a:xfrm>
            <a:prstGeom prst="rect">
              <a:avLst/>
            </a:prstGeom>
            <a:solidFill>
              <a:srgbClr val="5BA640">
                <a:alpha val="100000"/>
              </a:srgbClr>
            </a:solidFill>
            <a:ln w="2710" cap="flat">
              <a:solidFill>
                <a:srgbClr val="FFFFFF">
                  <a:alpha val="100000"/>
                </a:srgbClr>
              </a:solidFill>
              <a:prstDash val="solid"/>
              <a:miter/>
            </a:ln>
          </p:spPr>
          <p:txBody>
            <a:bodyPr/>
            <a:lstStyle/>
            <a:p/>
          </p:txBody>
        </p:sp>
        <p:sp>
          <p:nvSpPr>
            <p:cNvPr id="321" name="rc321"/>
            <p:cNvSpPr/>
            <p:nvPr/>
          </p:nvSpPr>
          <p:spPr>
            <a:xfrm>
              <a:off x="7019492" y="5214787"/>
              <a:ext cx="428107" cy="89054"/>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322" name="rc322"/>
            <p:cNvSpPr/>
            <p:nvPr/>
          </p:nvSpPr>
          <p:spPr>
            <a:xfrm>
              <a:off x="7447600" y="5214787"/>
              <a:ext cx="428107" cy="89054"/>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323" name="rc323"/>
            <p:cNvSpPr/>
            <p:nvPr/>
          </p:nvSpPr>
          <p:spPr>
            <a:xfrm>
              <a:off x="7875708" y="5214787"/>
              <a:ext cx="428107" cy="89054"/>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324" name="rc324"/>
            <p:cNvSpPr/>
            <p:nvPr/>
          </p:nvSpPr>
          <p:spPr>
            <a:xfrm>
              <a:off x="8303816" y="5214787"/>
              <a:ext cx="428107" cy="89054"/>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325" name="rc325"/>
            <p:cNvSpPr/>
            <p:nvPr/>
          </p:nvSpPr>
          <p:spPr>
            <a:xfrm>
              <a:off x="3594629" y="2186918"/>
              <a:ext cx="428107" cy="8905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26" name="rc326"/>
            <p:cNvSpPr/>
            <p:nvPr/>
          </p:nvSpPr>
          <p:spPr>
            <a:xfrm>
              <a:off x="4022737" y="2186918"/>
              <a:ext cx="428107" cy="89054"/>
            </a:xfrm>
            <a:prstGeom prst="rect">
              <a:avLst/>
            </a:prstGeom>
            <a:solidFill>
              <a:srgbClr val="F6C216">
                <a:alpha val="100000"/>
              </a:srgbClr>
            </a:solidFill>
            <a:ln w="2710" cap="flat">
              <a:solidFill>
                <a:srgbClr val="FFFFFF">
                  <a:alpha val="100000"/>
                </a:srgbClr>
              </a:solidFill>
              <a:prstDash val="solid"/>
              <a:miter/>
            </a:ln>
          </p:spPr>
          <p:txBody>
            <a:bodyPr/>
            <a:lstStyle/>
            <a:p/>
          </p:txBody>
        </p:sp>
        <p:sp>
          <p:nvSpPr>
            <p:cNvPr id="327" name="rc327"/>
            <p:cNvSpPr/>
            <p:nvPr/>
          </p:nvSpPr>
          <p:spPr>
            <a:xfrm>
              <a:off x="4450845" y="2186918"/>
              <a:ext cx="428107" cy="89054"/>
            </a:xfrm>
            <a:prstGeom prst="rect">
              <a:avLst/>
            </a:prstGeom>
            <a:solidFill>
              <a:srgbClr val="F6C216">
                <a:alpha val="100000"/>
              </a:srgbClr>
            </a:solidFill>
            <a:ln w="2710" cap="flat">
              <a:solidFill>
                <a:srgbClr val="FFFFFF">
                  <a:alpha val="100000"/>
                </a:srgbClr>
              </a:solidFill>
              <a:prstDash val="solid"/>
              <a:miter/>
            </a:ln>
          </p:spPr>
          <p:txBody>
            <a:bodyPr/>
            <a:lstStyle/>
            <a:p/>
          </p:txBody>
        </p:sp>
        <p:sp>
          <p:nvSpPr>
            <p:cNvPr id="328" name="rc328"/>
            <p:cNvSpPr/>
            <p:nvPr/>
          </p:nvSpPr>
          <p:spPr>
            <a:xfrm>
              <a:off x="4878953" y="2186918"/>
              <a:ext cx="428107" cy="89054"/>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329" name="rc329"/>
            <p:cNvSpPr/>
            <p:nvPr/>
          </p:nvSpPr>
          <p:spPr>
            <a:xfrm>
              <a:off x="5307060" y="2186918"/>
              <a:ext cx="428107" cy="89054"/>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30" name="rc330"/>
            <p:cNvSpPr/>
            <p:nvPr/>
          </p:nvSpPr>
          <p:spPr>
            <a:xfrm>
              <a:off x="5735168" y="2186918"/>
              <a:ext cx="428107" cy="89054"/>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31" name="rc331"/>
            <p:cNvSpPr/>
            <p:nvPr/>
          </p:nvSpPr>
          <p:spPr>
            <a:xfrm>
              <a:off x="6591384" y="2186918"/>
              <a:ext cx="428107" cy="89054"/>
            </a:xfrm>
            <a:prstGeom prst="rect">
              <a:avLst/>
            </a:prstGeom>
            <a:solidFill>
              <a:srgbClr val="F06320">
                <a:alpha val="100000"/>
              </a:srgbClr>
            </a:solidFill>
            <a:ln w="2710" cap="flat">
              <a:solidFill>
                <a:srgbClr val="FFFFFF">
                  <a:alpha val="100000"/>
                </a:srgbClr>
              </a:solidFill>
              <a:prstDash val="solid"/>
              <a:miter/>
            </a:ln>
          </p:spPr>
          <p:txBody>
            <a:bodyPr/>
            <a:lstStyle/>
            <a:p/>
          </p:txBody>
        </p:sp>
        <p:sp>
          <p:nvSpPr>
            <p:cNvPr id="332" name="rc332"/>
            <p:cNvSpPr/>
            <p:nvPr/>
          </p:nvSpPr>
          <p:spPr>
            <a:xfrm>
              <a:off x="7019492" y="2186918"/>
              <a:ext cx="428107" cy="89054"/>
            </a:xfrm>
            <a:prstGeom prst="rect">
              <a:avLst/>
            </a:prstGeom>
            <a:solidFill>
              <a:srgbClr val="F37120">
                <a:alpha val="100000"/>
              </a:srgbClr>
            </a:solidFill>
            <a:ln w="2710" cap="flat">
              <a:solidFill>
                <a:srgbClr val="FFFFFF">
                  <a:alpha val="100000"/>
                </a:srgbClr>
              </a:solidFill>
              <a:prstDash val="solid"/>
              <a:miter/>
            </a:ln>
          </p:spPr>
          <p:txBody>
            <a:bodyPr/>
            <a:lstStyle/>
            <a:p/>
          </p:txBody>
        </p:sp>
        <p:sp>
          <p:nvSpPr>
            <p:cNvPr id="333" name="rc333"/>
            <p:cNvSpPr/>
            <p:nvPr/>
          </p:nvSpPr>
          <p:spPr>
            <a:xfrm>
              <a:off x="7447600" y="2186918"/>
              <a:ext cx="428107" cy="89054"/>
            </a:xfrm>
            <a:prstGeom prst="rect">
              <a:avLst/>
            </a:prstGeom>
            <a:solidFill>
              <a:srgbClr val="89BE3F">
                <a:alpha val="100000"/>
              </a:srgbClr>
            </a:solidFill>
            <a:ln w="2710" cap="flat">
              <a:solidFill>
                <a:srgbClr val="FFFFFF">
                  <a:alpha val="100000"/>
                </a:srgbClr>
              </a:solidFill>
              <a:prstDash val="solid"/>
              <a:miter/>
            </a:ln>
          </p:spPr>
          <p:txBody>
            <a:bodyPr/>
            <a:lstStyle/>
            <a:p/>
          </p:txBody>
        </p:sp>
        <p:sp>
          <p:nvSpPr>
            <p:cNvPr id="334" name="rc334"/>
            <p:cNvSpPr/>
            <p:nvPr/>
          </p:nvSpPr>
          <p:spPr>
            <a:xfrm>
              <a:off x="7875708" y="2186918"/>
              <a:ext cx="428107" cy="89054"/>
            </a:xfrm>
            <a:prstGeom prst="rect">
              <a:avLst/>
            </a:prstGeom>
            <a:solidFill>
              <a:srgbClr val="82BD41">
                <a:alpha val="100000"/>
              </a:srgbClr>
            </a:solidFill>
            <a:ln w="2710" cap="flat">
              <a:solidFill>
                <a:srgbClr val="FFFFFF">
                  <a:alpha val="100000"/>
                </a:srgbClr>
              </a:solidFill>
              <a:prstDash val="solid"/>
              <a:miter/>
            </a:ln>
          </p:spPr>
          <p:txBody>
            <a:bodyPr/>
            <a:lstStyle/>
            <a:p/>
          </p:txBody>
        </p:sp>
        <p:sp>
          <p:nvSpPr>
            <p:cNvPr id="335" name="rc335"/>
            <p:cNvSpPr/>
            <p:nvPr/>
          </p:nvSpPr>
          <p:spPr>
            <a:xfrm>
              <a:off x="8303816" y="2186918"/>
              <a:ext cx="428107" cy="89054"/>
            </a:xfrm>
            <a:prstGeom prst="rect">
              <a:avLst/>
            </a:prstGeom>
            <a:solidFill>
              <a:srgbClr val="82BD41">
                <a:alpha val="100000"/>
              </a:srgbClr>
            </a:solidFill>
            <a:ln w="2710" cap="flat">
              <a:solidFill>
                <a:srgbClr val="FFFFFF">
                  <a:alpha val="100000"/>
                </a:srgbClr>
              </a:solidFill>
              <a:prstDash val="solid"/>
              <a:miter/>
            </a:ln>
          </p:spPr>
          <p:txBody>
            <a:bodyPr/>
            <a:lstStyle/>
            <a:p/>
          </p:txBody>
        </p:sp>
        <p:sp>
          <p:nvSpPr>
            <p:cNvPr id="336" name="rc336"/>
            <p:cNvSpPr/>
            <p:nvPr/>
          </p:nvSpPr>
          <p:spPr>
            <a:xfrm>
              <a:off x="5307060" y="2543137"/>
              <a:ext cx="428107" cy="89054"/>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37" name="rc337"/>
            <p:cNvSpPr/>
            <p:nvPr/>
          </p:nvSpPr>
          <p:spPr>
            <a:xfrm>
              <a:off x="5735168" y="2543137"/>
              <a:ext cx="428107" cy="89054"/>
            </a:xfrm>
            <a:prstGeom prst="rect">
              <a:avLst/>
            </a:prstGeom>
            <a:solidFill>
              <a:srgbClr val="73B541">
                <a:alpha val="100000"/>
              </a:srgbClr>
            </a:solidFill>
            <a:ln w="2710" cap="flat">
              <a:solidFill>
                <a:srgbClr val="FFFFFF">
                  <a:alpha val="100000"/>
                </a:srgbClr>
              </a:solidFill>
              <a:prstDash val="solid"/>
              <a:miter/>
            </a:ln>
          </p:spPr>
          <p:txBody>
            <a:bodyPr/>
            <a:lstStyle/>
            <a:p/>
          </p:txBody>
        </p:sp>
        <p:sp>
          <p:nvSpPr>
            <p:cNvPr id="338" name="rc338"/>
            <p:cNvSpPr/>
            <p:nvPr/>
          </p:nvSpPr>
          <p:spPr>
            <a:xfrm>
              <a:off x="6163276" y="2543137"/>
              <a:ext cx="428107" cy="89054"/>
            </a:xfrm>
            <a:prstGeom prst="rect">
              <a:avLst/>
            </a:prstGeom>
            <a:solidFill>
              <a:srgbClr val="F9961C">
                <a:alpha val="100000"/>
              </a:srgbClr>
            </a:solidFill>
            <a:ln w="2710" cap="flat">
              <a:solidFill>
                <a:srgbClr val="FFFFFF">
                  <a:alpha val="100000"/>
                </a:srgbClr>
              </a:solidFill>
              <a:prstDash val="solid"/>
              <a:miter/>
            </a:ln>
          </p:spPr>
          <p:txBody>
            <a:bodyPr/>
            <a:lstStyle/>
            <a:p/>
          </p:txBody>
        </p:sp>
        <p:sp>
          <p:nvSpPr>
            <p:cNvPr id="339" name="rc339"/>
            <p:cNvSpPr/>
            <p:nvPr/>
          </p:nvSpPr>
          <p:spPr>
            <a:xfrm>
              <a:off x="6591384" y="2543137"/>
              <a:ext cx="428107" cy="89054"/>
            </a:xfrm>
            <a:prstGeom prst="rect">
              <a:avLst/>
            </a:prstGeom>
            <a:solidFill>
              <a:srgbClr val="F67F1F">
                <a:alpha val="100000"/>
              </a:srgbClr>
            </a:solidFill>
            <a:ln w="2710" cap="flat">
              <a:solidFill>
                <a:srgbClr val="FFFFFF">
                  <a:alpha val="100000"/>
                </a:srgbClr>
              </a:solidFill>
              <a:prstDash val="solid"/>
              <a:miter/>
            </a:ln>
          </p:spPr>
          <p:txBody>
            <a:bodyPr/>
            <a:lstStyle/>
            <a:p/>
          </p:txBody>
        </p:sp>
        <p:sp>
          <p:nvSpPr>
            <p:cNvPr id="340" name="rc340"/>
            <p:cNvSpPr/>
            <p:nvPr/>
          </p:nvSpPr>
          <p:spPr>
            <a:xfrm>
              <a:off x="7019492" y="2543137"/>
              <a:ext cx="428107" cy="8905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41" name="rc341"/>
            <p:cNvSpPr/>
            <p:nvPr/>
          </p:nvSpPr>
          <p:spPr>
            <a:xfrm>
              <a:off x="7447600" y="2543137"/>
              <a:ext cx="428107" cy="89054"/>
            </a:xfrm>
            <a:prstGeom prst="rect">
              <a:avLst/>
            </a:prstGeom>
            <a:solidFill>
              <a:srgbClr val="E63C1C">
                <a:alpha val="100000"/>
              </a:srgbClr>
            </a:solidFill>
            <a:ln w="2710" cap="flat">
              <a:solidFill>
                <a:srgbClr val="FFFFFF">
                  <a:alpha val="100000"/>
                </a:srgbClr>
              </a:solidFill>
              <a:prstDash val="solid"/>
              <a:miter/>
            </a:ln>
          </p:spPr>
          <p:txBody>
            <a:bodyPr/>
            <a:lstStyle/>
            <a:p/>
          </p:txBody>
        </p:sp>
        <p:sp>
          <p:nvSpPr>
            <p:cNvPr id="342" name="rc342"/>
            <p:cNvSpPr/>
            <p:nvPr/>
          </p:nvSpPr>
          <p:spPr>
            <a:xfrm>
              <a:off x="7875708" y="2543137"/>
              <a:ext cx="428107" cy="89054"/>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343" name="rc343"/>
            <p:cNvSpPr/>
            <p:nvPr/>
          </p:nvSpPr>
          <p:spPr>
            <a:xfrm>
              <a:off x="8303816" y="2543137"/>
              <a:ext cx="428107" cy="89054"/>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344" name="rc344"/>
            <p:cNvSpPr/>
            <p:nvPr/>
          </p:nvSpPr>
          <p:spPr>
            <a:xfrm>
              <a:off x="3594629" y="4769512"/>
              <a:ext cx="428107" cy="89054"/>
            </a:xfrm>
            <a:prstGeom prst="rect">
              <a:avLst/>
            </a:prstGeom>
            <a:solidFill>
              <a:srgbClr val="EF6020">
                <a:alpha val="100000"/>
              </a:srgbClr>
            </a:solidFill>
            <a:ln w="2710" cap="flat">
              <a:solidFill>
                <a:srgbClr val="FFFFFF">
                  <a:alpha val="100000"/>
                </a:srgbClr>
              </a:solidFill>
              <a:prstDash val="solid"/>
              <a:miter/>
            </a:ln>
          </p:spPr>
          <p:txBody>
            <a:bodyPr/>
            <a:lstStyle/>
            <a:p/>
          </p:txBody>
        </p:sp>
        <p:sp>
          <p:nvSpPr>
            <p:cNvPr id="345" name="rc345"/>
            <p:cNvSpPr/>
            <p:nvPr/>
          </p:nvSpPr>
          <p:spPr>
            <a:xfrm>
              <a:off x="4022737" y="4769512"/>
              <a:ext cx="428107" cy="89054"/>
            </a:xfrm>
            <a:prstGeom prst="rect">
              <a:avLst/>
            </a:prstGeom>
            <a:solidFill>
              <a:srgbClr val="EAC21E">
                <a:alpha val="100000"/>
              </a:srgbClr>
            </a:solidFill>
            <a:ln w="2710" cap="flat">
              <a:solidFill>
                <a:srgbClr val="FFFFFF">
                  <a:alpha val="100000"/>
                </a:srgbClr>
              </a:solidFill>
              <a:prstDash val="solid"/>
              <a:miter/>
            </a:ln>
          </p:spPr>
          <p:txBody>
            <a:bodyPr/>
            <a:lstStyle/>
            <a:p/>
          </p:txBody>
        </p:sp>
        <p:sp>
          <p:nvSpPr>
            <p:cNvPr id="346" name="rc346"/>
            <p:cNvSpPr/>
            <p:nvPr/>
          </p:nvSpPr>
          <p:spPr>
            <a:xfrm>
              <a:off x="4450845" y="4769512"/>
              <a:ext cx="428107" cy="89054"/>
            </a:xfrm>
            <a:prstGeom prst="rect">
              <a:avLst/>
            </a:prstGeom>
            <a:solidFill>
              <a:srgbClr val="EE5A1F">
                <a:alpha val="100000"/>
              </a:srgbClr>
            </a:solidFill>
            <a:ln w="2710" cap="flat">
              <a:solidFill>
                <a:srgbClr val="FFFFFF">
                  <a:alpha val="100000"/>
                </a:srgbClr>
              </a:solidFill>
              <a:prstDash val="solid"/>
              <a:miter/>
            </a:ln>
          </p:spPr>
          <p:txBody>
            <a:bodyPr/>
            <a:lstStyle/>
            <a:p/>
          </p:txBody>
        </p:sp>
        <p:sp>
          <p:nvSpPr>
            <p:cNvPr id="347" name="rc347"/>
            <p:cNvSpPr/>
            <p:nvPr/>
          </p:nvSpPr>
          <p:spPr>
            <a:xfrm>
              <a:off x="4878953" y="4769512"/>
              <a:ext cx="428107" cy="89054"/>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48" name="rc348"/>
            <p:cNvSpPr/>
            <p:nvPr/>
          </p:nvSpPr>
          <p:spPr>
            <a:xfrm>
              <a:off x="5307060" y="4769512"/>
              <a:ext cx="428107" cy="89054"/>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49" name="rc349"/>
            <p:cNvSpPr/>
            <p:nvPr/>
          </p:nvSpPr>
          <p:spPr>
            <a:xfrm>
              <a:off x="5735168" y="4769512"/>
              <a:ext cx="428107" cy="89054"/>
            </a:xfrm>
            <a:prstGeom prst="rect">
              <a:avLst/>
            </a:prstGeom>
            <a:solidFill>
              <a:srgbClr val="EF5D1F">
                <a:alpha val="100000"/>
              </a:srgbClr>
            </a:solidFill>
            <a:ln w="2710" cap="flat">
              <a:solidFill>
                <a:srgbClr val="FFFFFF">
                  <a:alpha val="100000"/>
                </a:srgbClr>
              </a:solidFill>
              <a:prstDash val="solid"/>
              <a:miter/>
            </a:ln>
          </p:spPr>
          <p:txBody>
            <a:bodyPr/>
            <a:lstStyle/>
            <a:p/>
          </p:txBody>
        </p:sp>
        <p:sp>
          <p:nvSpPr>
            <p:cNvPr id="350" name="rc350"/>
            <p:cNvSpPr/>
            <p:nvPr/>
          </p:nvSpPr>
          <p:spPr>
            <a:xfrm>
              <a:off x="6163276" y="4769512"/>
              <a:ext cx="428107" cy="89054"/>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351" name="rc351"/>
            <p:cNvSpPr/>
            <p:nvPr/>
          </p:nvSpPr>
          <p:spPr>
            <a:xfrm>
              <a:off x="6591384" y="4769512"/>
              <a:ext cx="428107" cy="89054"/>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352" name="rc352"/>
            <p:cNvSpPr/>
            <p:nvPr/>
          </p:nvSpPr>
          <p:spPr>
            <a:xfrm>
              <a:off x="7019492" y="4769512"/>
              <a:ext cx="428107" cy="89054"/>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353" name="rc353"/>
            <p:cNvSpPr/>
            <p:nvPr/>
          </p:nvSpPr>
          <p:spPr>
            <a:xfrm>
              <a:off x="7875708" y="4769512"/>
              <a:ext cx="428107" cy="89054"/>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354" name="rc354"/>
            <p:cNvSpPr/>
            <p:nvPr/>
          </p:nvSpPr>
          <p:spPr>
            <a:xfrm>
              <a:off x="8303816" y="4769512"/>
              <a:ext cx="428107" cy="89054"/>
            </a:xfrm>
            <a:prstGeom prst="rect">
              <a:avLst/>
            </a:prstGeom>
            <a:solidFill>
              <a:srgbClr val="E32A1A">
                <a:alpha val="100000"/>
              </a:srgbClr>
            </a:solidFill>
            <a:ln w="2710" cap="flat">
              <a:solidFill>
                <a:srgbClr val="FFFFFF">
                  <a:alpha val="100000"/>
                </a:srgbClr>
              </a:solidFill>
              <a:prstDash val="solid"/>
              <a:miter/>
            </a:ln>
          </p:spPr>
          <p:txBody>
            <a:bodyPr/>
            <a:lstStyle/>
            <a:p/>
          </p:txBody>
        </p:sp>
        <p:sp>
          <p:nvSpPr>
            <p:cNvPr id="355" name="rc355"/>
            <p:cNvSpPr/>
            <p:nvPr/>
          </p:nvSpPr>
          <p:spPr>
            <a:xfrm>
              <a:off x="4878953" y="2988412"/>
              <a:ext cx="428107" cy="89054"/>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56" name="rc356"/>
            <p:cNvSpPr/>
            <p:nvPr/>
          </p:nvSpPr>
          <p:spPr>
            <a:xfrm>
              <a:off x="5307060" y="2988412"/>
              <a:ext cx="428107" cy="89054"/>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357" name="rc357"/>
            <p:cNvSpPr/>
            <p:nvPr/>
          </p:nvSpPr>
          <p:spPr>
            <a:xfrm>
              <a:off x="5735168" y="2988412"/>
              <a:ext cx="428107" cy="89054"/>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358" name="rc358"/>
            <p:cNvSpPr/>
            <p:nvPr/>
          </p:nvSpPr>
          <p:spPr>
            <a:xfrm>
              <a:off x="6163276" y="2988412"/>
              <a:ext cx="428107" cy="89054"/>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359" name="rc359"/>
            <p:cNvSpPr/>
            <p:nvPr/>
          </p:nvSpPr>
          <p:spPr>
            <a:xfrm>
              <a:off x="6591384" y="2988412"/>
              <a:ext cx="428107" cy="89054"/>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360" name="rc360"/>
            <p:cNvSpPr/>
            <p:nvPr/>
          </p:nvSpPr>
          <p:spPr>
            <a:xfrm>
              <a:off x="7447600" y="2988412"/>
              <a:ext cx="428107" cy="89054"/>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361" name="rc361"/>
            <p:cNvSpPr/>
            <p:nvPr/>
          </p:nvSpPr>
          <p:spPr>
            <a:xfrm>
              <a:off x="7875708" y="2988412"/>
              <a:ext cx="428107" cy="89054"/>
            </a:xfrm>
            <a:prstGeom prst="rect">
              <a:avLst/>
            </a:prstGeom>
            <a:solidFill>
              <a:srgbClr val="EF6020">
                <a:alpha val="100000"/>
              </a:srgbClr>
            </a:solidFill>
            <a:ln w="2710" cap="flat">
              <a:solidFill>
                <a:srgbClr val="FFFFFF">
                  <a:alpha val="100000"/>
                </a:srgbClr>
              </a:solidFill>
              <a:prstDash val="solid"/>
              <a:miter/>
            </a:ln>
          </p:spPr>
          <p:txBody>
            <a:bodyPr/>
            <a:lstStyle/>
            <a:p/>
          </p:txBody>
        </p:sp>
        <p:sp>
          <p:nvSpPr>
            <p:cNvPr id="362" name="rc362"/>
            <p:cNvSpPr/>
            <p:nvPr/>
          </p:nvSpPr>
          <p:spPr>
            <a:xfrm>
              <a:off x="8303816" y="2988412"/>
              <a:ext cx="428107" cy="89054"/>
            </a:xfrm>
            <a:prstGeom prst="rect">
              <a:avLst/>
            </a:prstGeom>
            <a:solidFill>
              <a:srgbClr val="CCC12C">
                <a:alpha val="100000"/>
              </a:srgbClr>
            </a:solidFill>
            <a:ln w="2710" cap="flat">
              <a:solidFill>
                <a:srgbClr val="FFFFFF">
                  <a:alpha val="100000"/>
                </a:srgbClr>
              </a:solidFill>
              <a:prstDash val="solid"/>
              <a:miter/>
            </a:ln>
          </p:spPr>
          <p:txBody>
            <a:bodyPr/>
            <a:lstStyle/>
            <a:p/>
          </p:txBody>
        </p:sp>
        <p:sp>
          <p:nvSpPr>
            <p:cNvPr id="363" name="rc363"/>
            <p:cNvSpPr/>
            <p:nvPr/>
          </p:nvSpPr>
          <p:spPr>
            <a:xfrm>
              <a:off x="7019492" y="4591402"/>
              <a:ext cx="428107" cy="89054"/>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364" name="rc364"/>
            <p:cNvSpPr/>
            <p:nvPr/>
          </p:nvSpPr>
          <p:spPr>
            <a:xfrm>
              <a:off x="7447600" y="4591402"/>
              <a:ext cx="428107" cy="89054"/>
            </a:xfrm>
            <a:prstGeom prst="rect">
              <a:avLst/>
            </a:prstGeom>
            <a:solidFill>
              <a:srgbClr val="E63C1C">
                <a:alpha val="100000"/>
              </a:srgbClr>
            </a:solidFill>
            <a:ln w="2710" cap="flat">
              <a:solidFill>
                <a:srgbClr val="FFFFFF">
                  <a:alpha val="100000"/>
                </a:srgbClr>
              </a:solidFill>
              <a:prstDash val="solid"/>
              <a:miter/>
            </a:ln>
          </p:spPr>
          <p:txBody>
            <a:bodyPr/>
            <a:lstStyle/>
            <a:p/>
          </p:txBody>
        </p:sp>
        <p:sp>
          <p:nvSpPr>
            <p:cNvPr id="365" name="rc365"/>
            <p:cNvSpPr/>
            <p:nvPr/>
          </p:nvSpPr>
          <p:spPr>
            <a:xfrm>
              <a:off x="7875708" y="4591402"/>
              <a:ext cx="428107" cy="89054"/>
            </a:xfrm>
            <a:prstGeom prst="rect">
              <a:avLst/>
            </a:prstGeom>
            <a:solidFill>
              <a:srgbClr val="D2C229">
                <a:alpha val="100000"/>
              </a:srgbClr>
            </a:solidFill>
            <a:ln w="2710" cap="flat">
              <a:solidFill>
                <a:srgbClr val="FFFFFF">
                  <a:alpha val="100000"/>
                </a:srgbClr>
              </a:solidFill>
              <a:prstDash val="solid"/>
              <a:miter/>
            </a:ln>
          </p:spPr>
          <p:txBody>
            <a:bodyPr/>
            <a:lstStyle/>
            <a:p/>
          </p:txBody>
        </p:sp>
        <p:sp>
          <p:nvSpPr>
            <p:cNvPr id="366" name="rc366"/>
            <p:cNvSpPr/>
            <p:nvPr/>
          </p:nvSpPr>
          <p:spPr>
            <a:xfrm>
              <a:off x="8303816" y="4591402"/>
              <a:ext cx="428107" cy="89054"/>
            </a:xfrm>
            <a:prstGeom prst="rect">
              <a:avLst/>
            </a:prstGeom>
            <a:solidFill>
              <a:srgbClr val="E63C1C">
                <a:alpha val="100000"/>
              </a:srgbClr>
            </a:solidFill>
            <a:ln w="2710" cap="flat">
              <a:solidFill>
                <a:srgbClr val="FFFFFF">
                  <a:alpha val="100000"/>
                </a:srgbClr>
              </a:solidFill>
              <a:prstDash val="solid"/>
              <a:miter/>
            </a:ln>
          </p:spPr>
          <p:txBody>
            <a:bodyPr/>
            <a:lstStyle/>
            <a:p/>
          </p:txBody>
        </p:sp>
        <p:sp>
          <p:nvSpPr>
            <p:cNvPr id="367" name="rc367"/>
            <p:cNvSpPr/>
            <p:nvPr/>
          </p:nvSpPr>
          <p:spPr>
            <a:xfrm>
              <a:off x="4878953" y="1296368"/>
              <a:ext cx="428107" cy="89054"/>
            </a:xfrm>
            <a:prstGeom prst="rect">
              <a:avLst/>
            </a:prstGeom>
            <a:solidFill>
              <a:srgbClr val="4B9D3F">
                <a:alpha val="100000"/>
              </a:srgbClr>
            </a:solidFill>
            <a:ln w="2710" cap="flat">
              <a:solidFill>
                <a:srgbClr val="FFFFFF">
                  <a:alpha val="100000"/>
                </a:srgbClr>
              </a:solidFill>
              <a:prstDash val="solid"/>
              <a:miter/>
            </a:ln>
          </p:spPr>
          <p:txBody>
            <a:bodyPr/>
            <a:lstStyle/>
            <a:p/>
          </p:txBody>
        </p:sp>
        <p:sp>
          <p:nvSpPr>
            <p:cNvPr id="368" name="rc368"/>
            <p:cNvSpPr/>
            <p:nvPr/>
          </p:nvSpPr>
          <p:spPr>
            <a:xfrm>
              <a:off x="5307060" y="1296368"/>
              <a:ext cx="428107" cy="89054"/>
            </a:xfrm>
            <a:prstGeom prst="rect">
              <a:avLst/>
            </a:prstGeom>
            <a:solidFill>
              <a:srgbClr val="268C3E">
                <a:alpha val="100000"/>
              </a:srgbClr>
            </a:solidFill>
            <a:ln w="2710" cap="flat">
              <a:solidFill>
                <a:srgbClr val="FFFFFF">
                  <a:alpha val="100000"/>
                </a:srgbClr>
              </a:solidFill>
              <a:prstDash val="solid"/>
              <a:miter/>
            </a:ln>
          </p:spPr>
          <p:txBody>
            <a:bodyPr/>
            <a:lstStyle/>
            <a:p/>
          </p:txBody>
        </p:sp>
        <p:sp>
          <p:nvSpPr>
            <p:cNvPr id="369" name="rc369"/>
            <p:cNvSpPr/>
            <p:nvPr/>
          </p:nvSpPr>
          <p:spPr>
            <a:xfrm>
              <a:off x="5735168" y="1296368"/>
              <a:ext cx="428107" cy="89054"/>
            </a:xfrm>
            <a:prstGeom prst="rect">
              <a:avLst/>
            </a:prstGeom>
            <a:solidFill>
              <a:srgbClr val="12863D">
                <a:alpha val="100000"/>
              </a:srgbClr>
            </a:solidFill>
            <a:ln w="2710" cap="flat">
              <a:solidFill>
                <a:srgbClr val="FFFFFF">
                  <a:alpha val="100000"/>
                </a:srgbClr>
              </a:solidFill>
              <a:prstDash val="solid"/>
              <a:miter/>
            </a:ln>
          </p:spPr>
          <p:txBody>
            <a:bodyPr/>
            <a:lstStyle/>
            <a:p/>
          </p:txBody>
        </p:sp>
        <p:sp>
          <p:nvSpPr>
            <p:cNvPr id="370" name="rc370"/>
            <p:cNvSpPr/>
            <p:nvPr/>
          </p:nvSpPr>
          <p:spPr>
            <a:xfrm>
              <a:off x="6163276" y="1296368"/>
              <a:ext cx="428107" cy="89054"/>
            </a:xfrm>
            <a:prstGeom prst="rect">
              <a:avLst/>
            </a:prstGeom>
            <a:solidFill>
              <a:srgbClr val="00833D">
                <a:alpha val="100000"/>
              </a:srgbClr>
            </a:solidFill>
            <a:ln w="2710" cap="flat">
              <a:solidFill>
                <a:srgbClr val="FFFFFF">
                  <a:alpha val="100000"/>
                </a:srgbClr>
              </a:solidFill>
              <a:prstDash val="solid"/>
              <a:miter/>
            </a:ln>
          </p:spPr>
          <p:txBody>
            <a:bodyPr/>
            <a:lstStyle/>
            <a:p/>
          </p:txBody>
        </p:sp>
        <p:sp>
          <p:nvSpPr>
            <p:cNvPr id="371" name="rc371"/>
            <p:cNvSpPr/>
            <p:nvPr/>
          </p:nvSpPr>
          <p:spPr>
            <a:xfrm>
              <a:off x="6591384" y="1296368"/>
              <a:ext cx="428107" cy="89054"/>
            </a:xfrm>
            <a:prstGeom prst="rect">
              <a:avLst/>
            </a:prstGeom>
            <a:solidFill>
              <a:srgbClr val="00833D">
                <a:alpha val="100000"/>
              </a:srgbClr>
            </a:solidFill>
            <a:ln w="2710" cap="flat">
              <a:solidFill>
                <a:srgbClr val="FFFFFF">
                  <a:alpha val="100000"/>
                </a:srgbClr>
              </a:solidFill>
              <a:prstDash val="solid"/>
              <a:miter/>
            </a:ln>
          </p:spPr>
          <p:txBody>
            <a:bodyPr/>
            <a:lstStyle/>
            <a:p/>
          </p:txBody>
        </p:sp>
        <p:sp>
          <p:nvSpPr>
            <p:cNvPr id="372" name="rc372"/>
            <p:cNvSpPr/>
            <p:nvPr/>
          </p:nvSpPr>
          <p:spPr>
            <a:xfrm>
              <a:off x="7019492" y="1296368"/>
              <a:ext cx="428107" cy="89054"/>
            </a:xfrm>
            <a:prstGeom prst="rect">
              <a:avLst/>
            </a:prstGeom>
            <a:solidFill>
              <a:srgbClr val="12863D">
                <a:alpha val="100000"/>
              </a:srgbClr>
            </a:solidFill>
            <a:ln w="2710" cap="flat">
              <a:solidFill>
                <a:srgbClr val="FFFFFF">
                  <a:alpha val="100000"/>
                </a:srgbClr>
              </a:solidFill>
              <a:prstDash val="solid"/>
              <a:miter/>
            </a:ln>
          </p:spPr>
          <p:txBody>
            <a:bodyPr/>
            <a:lstStyle/>
            <a:p/>
          </p:txBody>
        </p:sp>
        <p:sp>
          <p:nvSpPr>
            <p:cNvPr id="373" name="rc373"/>
            <p:cNvSpPr/>
            <p:nvPr/>
          </p:nvSpPr>
          <p:spPr>
            <a:xfrm>
              <a:off x="7447600" y="1296368"/>
              <a:ext cx="428107" cy="89054"/>
            </a:xfrm>
            <a:prstGeom prst="rect">
              <a:avLst/>
            </a:prstGeom>
            <a:solidFill>
              <a:srgbClr val="12863D">
                <a:alpha val="100000"/>
              </a:srgbClr>
            </a:solidFill>
            <a:ln w="2710" cap="flat">
              <a:solidFill>
                <a:srgbClr val="FFFFFF">
                  <a:alpha val="100000"/>
                </a:srgbClr>
              </a:solidFill>
              <a:prstDash val="solid"/>
              <a:miter/>
            </a:ln>
          </p:spPr>
          <p:txBody>
            <a:bodyPr/>
            <a:lstStyle/>
            <a:p/>
          </p:txBody>
        </p:sp>
        <p:sp>
          <p:nvSpPr>
            <p:cNvPr id="374" name="rc374"/>
            <p:cNvSpPr/>
            <p:nvPr/>
          </p:nvSpPr>
          <p:spPr>
            <a:xfrm>
              <a:off x="7875708" y="1296368"/>
              <a:ext cx="428107" cy="89054"/>
            </a:xfrm>
            <a:prstGeom prst="rect">
              <a:avLst/>
            </a:prstGeom>
            <a:solidFill>
              <a:srgbClr val="00833D">
                <a:alpha val="100000"/>
              </a:srgbClr>
            </a:solidFill>
            <a:ln w="2710" cap="flat">
              <a:solidFill>
                <a:srgbClr val="FFFFFF">
                  <a:alpha val="100000"/>
                </a:srgbClr>
              </a:solidFill>
              <a:prstDash val="solid"/>
              <a:miter/>
            </a:ln>
          </p:spPr>
          <p:txBody>
            <a:bodyPr/>
            <a:lstStyle/>
            <a:p/>
          </p:txBody>
        </p:sp>
        <p:sp>
          <p:nvSpPr>
            <p:cNvPr id="375" name="rc375"/>
            <p:cNvSpPr/>
            <p:nvPr/>
          </p:nvSpPr>
          <p:spPr>
            <a:xfrm>
              <a:off x="8303816" y="1296368"/>
              <a:ext cx="428107" cy="89054"/>
            </a:xfrm>
            <a:prstGeom prst="rect">
              <a:avLst/>
            </a:prstGeom>
            <a:solidFill>
              <a:srgbClr val="1D893E">
                <a:alpha val="100000"/>
              </a:srgbClr>
            </a:solidFill>
            <a:ln w="2710" cap="flat">
              <a:solidFill>
                <a:srgbClr val="FFFFFF">
                  <a:alpha val="100000"/>
                </a:srgbClr>
              </a:solidFill>
              <a:prstDash val="solid"/>
              <a:miter/>
            </a:ln>
          </p:spPr>
          <p:txBody>
            <a:bodyPr/>
            <a:lstStyle/>
            <a:p/>
          </p:txBody>
        </p:sp>
        <p:sp>
          <p:nvSpPr>
            <p:cNvPr id="376" name="rc376"/>
            <p:cNvSpPr/>
            <p:nvPr/>
          </p:nvSpPr>
          <p:spPr>
            <a:xfrm>
              <a:off x="6591384" y="2275973"/>
              <a:ext cx="428107" cy="89054"/>
            </a:xfrm>
            <a:prstGeom prst="rect">
              <a:avLst/>
            </a:prstGeom>
            <a:solidFill>
              <a:srgbClr val="E8431C">
                <a:alpha val="100000"/>
              </a:srgbClr>
            </a:solidFill>
            <a:ln w="2710" cap="flat">
              <a:solidFill>
                <a:srgbClr val="FFFFFF">
                  <a:alpha val="100000"/>
                </a:srgbClr>
              </a:solidFill>
              <a:prstDash val="solid"/>
              <a:miter/>
            </a:ln>
          </p:spPr>
          <p:txBody>
            <a:bodyPr/>
            <a:lstStyle/>
            <a:p/>
          </p:txBody>
        </p:sp>
        <p:sp>
          <p:nvSpPr>
            <p:cNvPr id="377" name="rc377"/>
            <p:cNvSpPr/>
            <p:nvPr/>
          </p:nvSpPr>
          <p:spPr>
            <a:xfrm>
              <a:off x="7019492" y="2275973"/>
              <a:ext cx="428107" cy="89054"/>
            </a:xfrm>
            <a:prstGeom prst="rect">
              <a:avLst/>
            </a:prstGeom>
            <a:solidFill>
              <a:srgbClr val="7CBB41">
                <a:alpha val="100000"/>
              </a:srgbClr>
            </a:solidFill>
            <a:ln w="2710" cap="flat">
              <a:solidFill>
                <a:srgbClr val="FFFFFF">
                  <a:alpha val="100000"/>
                </a:srgbClr>
              </a:solidFill>
              <a:prstDash val="solid"/>
              <a:miter/>
            </a:ln>
          </p:spPr>
          <p:txBody>
            <a:bodyPr/>
            <a:lstStyle/>
            <a:p/>
          </p:txBody>
        </p:sp>
        <p:sp>
          <p:nvSpPr>
            <p:cNvPr id="378" name="rc378"/>
            <p:cNvSpPr/>
            <p:nvPr/>
          </p:nvSpPr>
          <p:spPr>
            <a:xfrm>
              <a:off x="7447600" y="2275973"/>
              <a:ext cx="428107" cy="89054"/>
            </a:xfrm>
            <a:prstGeom prst="rect">
              <a:avLst/>
            </a:prstGeom>
            <a:solidFill>
              <a:srgbClr val="69AF41">
                <a:alpha val="100000"/>
              </a:srgbClr>
            </a:solidFill>
            <a:ln w="2710" cap="flat">
              <a:solidFill>
                <a:srgbClr val="FFFFFF">
                  <a:alpha val="100000"/>
                </a:srgbClr>
              </a:solidFill>
              <a:prstDash val="solid"/>
              <a:miter/>
            </a:ln>
          </p:spPr>
          <p:txBody>
            <a:bodyPr/>
            <a:lstStyle/>
            <a:p/>
          </p:txBody>
        </p:sp>
        <p:sp>
          <p:nvSpPr>
            <p:cNvPr id="379" name="rc379"/>
            <p:cNvSpPr/>
            <p:nvPr/>
          </p:nvSpPr>
          <p:spPr>
            <a:xfrm>
              <a:off x="7875708" y="2275973"/>
              <a:ext cx="428107" cy="89054"/>
            </a:xfrm>
            <a:prstGeom prst="rect">
              <a:avLst/>
            </a:prstGeom>
            <a:solidFill>
              <a:srgbClr val="BFC130">
                <a:alpha val="100000"/>
              </a:srgbClr>
            </a:solidFill>
            <a:ln w="2710" cap="flat">
              <a:solidFill>
                <a:srgbClr val="FFFFFF">
                  <a:alpha val="100000"/>
                </a:srgbClr>
              </a:solidFill>
              <a:prstDash val="solid"/>
              <a:miter/>
            </a:ln>
          </p:spPr>
          <p:txBody>
            <a:bodyPr/>
            <a:lstStyle/>
            <a:p/>
          </p:txBody>
        </p:sp>
        <p:sp>
          <p:nvSpPr>
            <p:cNvPr id="380" name="rc380"/>
            <p:cNvSpPr/>
            <p:nvPr/>
          </p:nvSpPr>
          <p:spPr>
            <a:xfrm>
              <a:off x="8303816" y="2275973"/>
              <a:ext cx="428107" cy="89054"/>
            </a:xfrm>
            <a:prstGeom prst="rect">
              <a:avLst/>
            </a:prstGeom>
            <a:solidFill>
              <a:srgbClr val="89BE3F">
                <a:alpha val="100000"/>
              </a:srgbClr>
            </a:solidFill>
            <a:ln w="2710" cap="flat">
              <a:solidFill>
                <a:srgbClr val="FFFFFF">
                  <a:alpha val="100000"/>
                </a:srgbClr>
              </a:solidFill>
              <a:prstDash val="solid"/>
              <a:miter/>
            </a:ln>
          </p:spPr>
          <p:txBody>
            <a:bodyPr/>
            <a:lstStyle/>
            <a:p/>
          </p:txBody>
        </p:sp>
        <p:sp>
          <p:nvSpPr>
            <p:cNvPr id="381" name="rc381"/>
            <p:cNvSpPr/>
            <p:nvPr/>
          </p:nvSpPr>
          <p:spPr>
            <a:xfrm>
              <a:off x="1882197" y="4235182"/>
              <a:ext cx="428107" cy="89054"/>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382" name="rc382"/>
            <p:cNvSpPr/>
            <p:nvPr/>
          </p:nvSpPr>
          <p:spPr>
            <a:xfrm>
              <a:off x="2310305" y="4235182"/>
              <a:ext cx="428107" cy="89054"/>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383" name="rc383"/>
            <p:cNvSpPr/>
            <p:nvPr/>
          </p:nvSpPr>
          <p:spPr>
            <a:xfrm>
              <a:off x="2738413" y="4235182"/>
              <a:ext cx="428107" cy="89054"/>
            </a:xfrm>
            <a:prstGeom prst="rect">
              <a:avLst/>
            </a:prstGeom>
            <a:solidFill>
              <a:srgbClr val="C21207">
                <a:alpha val="100000"/>
              </a:srgbClr>
            </a:solidFill>
            <a:ln w="2710" cap="flat">
              <a:solidFill>
                <a:srgbClr val="FFFFFF">
                  <a:alpha val="100000"/>
                </a:srgbClr>
              </a:solidFill>
              <a:prstDash val="solid"/>
              <a:miter/>
            </a:ln>
          </p:spPr>
          <p:txBody>
            <a:bodyPr/>
            <a:lstStyle/>
            <a:p/>
          </p:txBody>
        </p:sp>
        <p:sp>
          <p:nvSpPr>
            <p:cNvPr id="384" name="rc384"/>
            <p:cNvSpPr/>
            <p:nvPr/>
          </p:nvSpPr>
          <p:spPr>
            <a:xfrm>
              <a:off x="3166521" y="4235182"/>
              <a:ext cx="428107" cy="89054"/>
            </a:xfrm>
            <a:prstGeom prst="rect">
              <a:avLst/>
            </a:prstGeom>
            <a:solidFill>
              <a:srgbClr val="C21207">
                <a:alpha val="100000"/>
              </a:srgbClr>
            </a:solidFill>
            <a:ln w="2710" cap="flat">
              <a:solidFill>
                <a:srgbClr val="FFFFFF">
                  <a:alpha val="100000"/>
                </a:srgbClr>
              </a:solidFill>
              <a:prstDash val="solid"/>
              <a:miter/>
            </a:ln>
          </p:spPr>
          <p:txBody>
            <a:bodyPr/>
            <a:lstStyle/>
            <a:p/>
          </p:txBody>
        </p:sp>
        <p:sp>
          <p:nvSpPr>
            <p:cNvPr id="385" name="rc385"/>
            <p:cNvSpPr/>
            <p:nvPr/>
          </p:nvSpPr>
          <p:spPr>
            <a:xfrm>
              <a:off x="3594629" y="4235182"/>
              <a:ext cx="428107" cy="89054"/>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386" name="rc386"/>
            <p:cNvSpPr/>
            <p:nvPr/>
          </p:nvSpPr>
          <p:spPr>
            <a:xfrm>
              <a:off x="4022737" y="4235182"/>
              <a:ext cx="428107" cy="89054"/>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387" name="rc387"/>
            <p:cNvSpPr/>
            <p:nvPr/>
          </p:nvSpPr>
          <p:spPr>
            <a:xfrm>
              <a:off x="4450845" y="4235182"/>
              <a:ext cx="428107" cy="89054"/>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88" name="rc388"/>
            <p:cNvSpPr/>
            <p:nvPr/>
          </p:nvSpPr>
          <p:spPr>
            <a:xfrm>
              <a:off x="4878953" y="4235182"/>
              <a:ext cx="428107" cy="89054"/>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389" name="rc389"/>
            <p:cNvSpPr/>
            <p:nvPr/>
          </p:nvSpPr>
          <p:spPr>
            <a:xfrm>
              <a:off x="5307060" y="4235182"/>
              <a:ext cx="428107" cy="89054"/>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90" name="rc390"/>
            <p:cNvSpPr/>
            <p:nvPr/>
          </p:nvSpPr>
          <p:spPr>
            <a:xfrm>
              <a:off x="5735168" y="4235182"/>
              <a:ext cx="428107" cy="89054"/>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391" name="rc391"/>
            <p:cNvSpPr/>
            <p:nvPr/>
          </p:nvSpPr>
          <p:spPr>
            <a:xfrm>
              <a:off x="6163276" y="4235182"/>
              <a:ext cx="428107" cy="89054"/>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392" name="rc392"/>
            <p:cNvSpPr/>
            <p:nvPr/>
          </p:nvSpPr>
          <p:spPr>
            <a:xfrm>
              <a:off x="6591384" y="4235182"/>
              <a:ext cx="428107" cy="89054"/>
            </a:xfrm>
            <a:prstGeom prst="rect">
              <a:avLst/>
            </a:prstGeom>
            <a:solidFill>
              <a:srgbClr val="C9160C">
                <a:alpha val="100000"/>
              </a:srgbClr>
            </a:solidFill>
            <a:ln w="2710" cap="flat">
              <a:solidFill>
                <a:srgbClr val="FFFFFF">
                  <a:alpha val="100000"/>
                </a:srgbClr>
              </a:solidFill>
              <a:prstDash val="solid"/>
              <a:miter/>
            </a:ln>
          </p:spPr>
          <p:txBody>
            <a:bodyPr/>
            <a:lstStyle/>
            <a:p/>
          </p:txBody>
        </p:sp>
        <p:sp>
          <p:nvSpPr>
            <p:cNvPr id="393" name="rc393"/>
            <p:cNvSpPr/>
            <p:nvPr/>
          </p:nvSpPr>
          <p:spPr>
            <a:xfrm>
              <a:off x="7019492" y="4235182"/>
              <a:ext cx="428107" cy="89054"/>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394" name="rc394"/>
            <p:cNvSpPr/>
            <p:nvPr/>
          </p:nvSpPr>
          <p:spPr>
            <a:xfrm>
              <a:off x="7447600" y="4235182"/>
              <a:ext cx="428107" cy="89054"/>
            </a:xfrm>
            <a:prstGeom prst="rect">
              <a:avLst/>
            </a:prstGeom>
            <a:solidFill>
              <a:srgbClr val="E32A1A">
                <a:alpha val="100000"/>
              </a:srgbClr>
            </a:solidFill>
            <a:ln w="2710" cap="flat">
              <a:solidFill>
                <a:srgbClr val="FFFFFF">
                  <a:alpha val="100000"/>
                </a:srgbClr>
              </a:solidFill>
              <a:prstDash val="solid"/>
              <a:miter/>
            </a:ln>
          </p:spPr>
          <p:txBody>
            <a:bodyPr/>
            <a:lstStyle/>
            <a:p/>
          </p:txBody>
        </p:sp>
        <p:sp>
          <p:nvSpPr>
            <p:cNvPr id="395" name="rc395"/>
            <p:cNvSpPr/>
            <p:nvPr/>
          </p:nvSpPr>
          <p:spPr>
            <a:xfrm>
              <a:off x="7875708" y="4235182"/>
              <a:ext cx="428107" cy="89054"/>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396" name="rc396"/>
            <p:cNvSpPr/>
            <p:nvPr/>
          </p:nvSpPr>
          <p:spPr>
            <a:xfrm>
              <a:off x="8303816" y="4235182"/>
              <a:ext cx="428107" cy="89054"/>
            </a:xfrm>
            <a:prstGeom prst="rect">
              <a:avLst/>
            </a:prstGeom>
            <a:solidFill>
              <a:srgbClr val="EB4D1D">
                <a:alpha val="100000"/>
              </a:srgbClr>
            </a:solidFill>
            <a:ln w="2710" cap="flat">
              <a:solidFill>
                <a:srgbClr val="FFFFFF">
                  <a:alpha val="100000"/>
                </a:srgbClr>
              </a:solidFill>
              <a:prstDash val="solid"/>
              <a:miter/>
            </a:ln>
          </p:spPr>
          <p:txBody>
            <a:bodyPr/>
            <a:lstStyle/>
            <a:p/>
          </p:txBody>
        </p:sp>
        <p:sp>
          <p:nvSpPr>
            <p:cNvPr id="397" name="tx397"/>
            <p:cNvSpPr/>
            <p:nvPr/>
          </p:nvSpPr>
          <p:spPr>
            <a:xfrm>
              <a:off x="3340433" y="3185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398" name="tx398"/>
            <p:cNvSpPr/>
            <p:nvPr/>
          </p:nvSpPr>
          <p:spPr>
            <a:xfrm>
              <a:off x="5909080" y="3185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399" name="tx399"/>
            <p:cNvSpPr/>
            <p:nvPr/>
          </p:nvSpPr>
          <p:spPr>
            <a:xfrm>
              <a:off x="8477728" y="3185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400" name="tx400"/>
            <p:cNvSpPr/>
            <p:nvPr/>
          </p:nvSpPr>
          <p:spPr>
            <a:xfrm>
              <a:off x="5909080" y="28289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401" name="tx401"/>
            <p:cNvSpPr/>
            <p:nvPr/>
          </p:nvSpPr>
          <p:spPr>
            <a:xfrm>
              <a:off x="8049620" y="28289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402" name="tx402"/>
            <p:cNvSpPr/>
            <p:nvPr/>
          </p:nvSpPr>
          <p:spPr>
            <a:xfrm>
              <a:off x="8477728" y="28289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403" name="tx403"/>
            <p:cNvSpPr/>
            <p:nvPr/>
          </p:nvSpPr>
          <p:spPr>
            <a:xfrm>
              <a:off x="4196648" y="54115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404" name="tx404"/>
            <p:cNvSpPr/>
            <p:nvPr/>
          </p:nvSpPr>
          <p:spPr>
            <a:xfrm>
              <a:off x="4624756" y="54115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405" name="tx405"/>
            <p:cNvSpPr/>
            <p:nvPr/>
          </p:nvSpPr>
          <p:spPr>
            <a:xfrm>
              <a:off x="5052864" y="54115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406" name="tx406"/>
            <p:cNvSpPr/>
            <p:nvPr/>
          </p:nvSpPr>
          <p:spPr>
            <a:xfrm>
              <a:off x="3768540" y="17602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407" name="tx407"/>
            <p:cNvSpPr/>
            <p:nvPr/>
          </p:nvSpPr>
          <p:spPr>
            <a:xfrm>
              <a:off x="4624756" y="17602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408" name="tx408"/>
            <p:cNvSpPr/>
            <p:nvPr/>
          </p:nvSpPr>
          <p:spPr>
            <a:xfrm>
              <a:off x="5052864" y="17602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09" name="tx409"/>
            <p:cNvSpPr/>
            <p:nvPr/>
          </p:nvSpPr>
          <p:spPr>
            <a:xfrm>
              <a:off x="5480972" y="17602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410" name="tx410"/>
            <p:cNvSpPr/>
            <p:nvPr/>
          </p:nvSpPr>
          <p:spPr>
            <a:xfrm>
              <a:off x="5909080" y="17602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411" name="tx411"/>
            <p:cNvSpPr/>
            <p:nvPr/>
          </p:nvSpPr>
          <p:spPr>
            <a:xfrm>
              <a:off x="6337188" y="17602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412" name="tx412"/>
            <p:cNvSpPr/>
            <p:nvPr/>
          </p:nvSpPr>
          <p:spPr>
            <a:xfrm>
              <a:off x="6765296" y="17602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413" name="tx413"/>
            <p:cNvSpPr/>
            <p:nvPr/>
          </p:nvSpPr>
          <p:spPr>
            <a:xfrm>
              <a:off x="7193404" y="17602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414" name="tx414"/>
            <p:cNvSpPr/>
            <p:nvPr/>
          </p:nvSpPr>
          <p:spPr>
            <a:xfrm>
              <a:off x="7621512" y="17602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415" name="tx415"/>
            <p:cNvSpPr/>
            <p:nvPr/>
          </p:nvSpPr>
          <p:spPr>
            <a:xfrm>
              <a:off x="8049620" y="17602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416" name="tx416"/>
            <p:cNvSpPr/>
            <p:nvPr/>
          </p:nvSpPr>
          <p:spPr>
            <a:xfrm>
              <a:off x="8477728" y="17602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417" name="tx417"/>
            <p:cNvSpPr/>
            <p:nvPr/>
          </p:nvSpPr>
          <p:spPr>
            <a:xfrm>
              <a:off x="7193404" y="12259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418" name="tx418"/>
            <p:cNvSpPr/>
            <p:nvPr/>
          </p:nvSpPr>
          <p:spPr>
            <a:xfrm>
              <a:off x="7621512" y="12259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419" name="tx419"/>
            <p:cNvSpPr/>
            <p:nvPr/>
          </p:nvSpPr>
          <p:spPr>
            <a:xfrm>
              <a:off x="8049620" y="12259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420" name="tx420"/>
            <p:cNvSpPr/>
            <p:nvPr/>
          </p:nvSpPr>
          <p:spPr>
            <a:xfrm>
              <a:off x="8477728" y="12259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421" name="tx421"/>
            <p:cNvSpPr/>
            <p:nvPr/>
          </p:nvSpPr>
          <p:spPr>
            <a:xfrm>
              <a:off x="2912325" y="32742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422" name="tx422"/>
            <p:cNvSpPr/>
            <p:nvPr/>
          </p:nvSpPr>
          <p:spPr>
            <a:xfrm>
              <a:off x="8477728" y="1404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23" name="tx423"/>
            <p:cNvSpPr/>
            <p:nvPr/>
          </p:nvSpPr>
          <p:spPr>
            <a:xfrm>
              <a:off x="6337188" y="26508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424" name="tx424"/>
            <p:cNvSpPr/>
            <p:nvPr/>
          </p:nvSpPr>
          <p:spPr>
            <a:xfrm>
              <a:off x="6765296" y="26508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425" name="tx425"/>
            <p:cNvSpPr/>
            <p:nvPr/>
          </p:nvSpPr>
          <p:spPr>
            <a:xfrm>
              <a:off x="7193404" y="26508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426" name="tx426"/>
            <p:cNvSpPr/>
            <p:nvPr/>
          </p:nvSpPr>
          <p:spPr>
            <a:xfrm>
              <a:off x="7621512" y="26508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427" name="tx427"/>
            <p:cNvSpPr/>
            <p:nvPr/>
          </p:nvSpPr>
          <p:spPr>
            <a:xfrm>
              <a:off x="8049620" y="26508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428" name="tx428"/>
            <p:cNvSpPr/>
            <p:nvPr/>
          </p:nvSpPr>
          <p:spPr>
            <a:xfrm>
              <a:off x="8477728" y="26508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429" name="tx429"/>
            <p:cNvSpPr/>
            <p:nvPr/>
          </p:nvSpPr>
          <p:spPr>
            <a:xfrm>
              <a:off x="3768540" y="29180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430" name="tx430"/>
            <p:cNvSpPr/>
            <p:nvPr/>
          </p:nvSpPr>
          <p:spPr>
            <a:xfrm>
              <a:off x="4196648" y="29180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431" name="tx431"/>
            <p:cNvSpPr/>
            <p:nvPr/>
          </p:nvSpPr>
          <p:spPr>
            <a:xfrm>
              <a:off x="4624756" y="29180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432" name="tx432"/>
            <p:cNvSpPr/>
            <p:nvPr/>
          </p:nvSpPr>
          <p:spPr>
            <a:xfrm>
              <a:off x="5052864" y="29180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433" name="tx433"/>
            <p:cNvSpPr/>
            <p:nvPr/>
          </p:nvSpPr>
          <p:spPr>
            <a:xfrm>
              <a:off x="5480972" y="29180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434" name="tx434"/>
            <p:cNvSpPr/>
            <p:nvPr/>
          </p:nvSpPr>
          <p:spPr>
            <a:xfrm>
              <a:off x="8049620" y="29180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435" name="tx435"/>
            <p:cNvSpPr/>
            <p:nvPr/>
          </p:nvSpPr>
          <p:spPr>
            <a:xfrm>
              <a:off x="8477728" y="29180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436" name="tx436"/>
            <p:cNvSpPr/>
            <p:nvPr/>
          </p:nvSpPr>
          <p:spPr>
            <a:xfrm>
              <a:off x="8049620" y="2383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437" name="tx437"/>
            <p:cNvSpPr/>
            <p:nvPr/>
          </p:nvSpPr>
          <p:spPr>
            <a:xfrm>
              <a:off x="8477728" y="2383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438" name="tx438"/>
            <p:cNvSpPr/>
            <p:nvPr/>
          </p:nvSpPr>
          <p:spPr>
            <a:xfrm>
              <a:off x="3768540" y="27398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439" name="tx439"/>
            <p:cNvSpPr/>
            <p:nvPr/>
          </p:nvSpPr>
          <p:spPr>
            <a:xfrm>
              <a:off x="4196648" y="27398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440" name="tx440"/>
            <p:cNvSpPr/>
            <p:nvPr/>
          </p:nvSpPr>
          <p:spPr>
            <a:xfrm>
              <a:off x="7621512" y="27398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441" name="tx441"/>
            <p:cNvSpPr/>
            <p:nvPr/>
          </p:nvSpPr>
          <p:spPr>
            <a:xfrm>
              <a:off x="8049620" y="27398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442" name="tx442"/>
            <p:cNvSpPr/>
            <p:nvPr/>
          </p:nvSpPr>
          <p:spPr>
            <a:xfrm>
              <a:off x="8477728" y="27398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443" name="tx443"/>
            <p:cNvSpPr/>
            <p:nvPr/>
          </p:nvSpPr>
          <p:spPr>
            <a:xfrm>
              <a:off x="8477728" y="30961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444" name="tx444"/>
            <p:cNvSpPr/>
            <p:nvPr/>
          </p:nvSpPr>
          <p:spPr>
            <a:xfrm>
              <a:off x="8049620" y="19384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445" name="tx445"/>
            <p:cNvSpPr/>
            <p:nvPr/>
          </p:nvSpPr>
          <p:spPr>
            <a:xfrm>
              <a:off x="8477728" y="19384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446" name="tx446"/>
            <p:cNvSpPr/>
            <p:nvPr/>
          </p:nvSpPr>
          <p:spPr>
            <a:xfrm>
              <a:off x="2484217" y="20274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447" name="tx447"/>
            <p:cNvSpPr/>
            <p:nvPr/>
          </p:nvSpPr>
          <p:spPr>
            <a:xfrm>
              <a:off x="2912325" y="20274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448" name="tx448"/>
            <p:cNvSpPr/>
            <p:nvPr/>
          </p:nvSpPr>
          <p:spPr>
            <a:xfrm>
              <a:off x="3340433" y="20274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449" name="tx449"/>
            <p:cNvSpPr/>
            <p:nvPr/>
          </p:nvSpPr>
          <p:spPr>
            <a:xfrm>
              <a:off x="3768540" y="20274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450" name="tx450"/>
            <p:cNvSpPr/>
            <p:nvPr/>
          </p:nvSpPr>
          <p:spPr>
            <a:xfrm>
              <a:off x="4196648" y="20274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451" name="tx451"/>
            <p:cNvSpPr/>
            <p:nvPr/>
          </p:nvSpPr>
          <p:spPr>
            <a:xfrm>
              <a:off x="4624756" y="20274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452" name="tx452"/>
            <p:cNvSpPr/>
            <p:nvPr/>
          </p:nvSpPr>
          <p:spPr>
            <a:xfrm>
              <a:off x="5052864" y="20274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453" name="tx453"/>
            <p:cNvSpPr/>
            <p:nvPr/>
          </p:nvSpPr>
          <p:spPr>
            <a:xfrm>
              <a:off x="5480972" y="20274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454" name="tx454"/>
            <p:cNvSpPr/>
            <p:nvPr/>
          </p:nvSpPr>
          <p:spPr>
            <a:xfrm>
              <a:off x="5909080" y="20274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455" name="tx455"/>
            <p:cNvSpPr/>
            <p:nvPr/>
          </p:nvSpPr>
          <p:spPr>
            <a:xfrm>
              <a:off x="6337188" y="20274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456" name="tx456"/>
            <p:cNvSpPr/>
            <p:nvPr/>
          </p:nvSpPr>
          <p:spPr>
            <a:xfrm>
              <a:off x="7621512" y="20274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457" name="tx457"/>
            <p:cNvSpPr/>
            <p:nvPr/>
          </p:nvSpPr>
          <p:spPr>
            <a:xfrm>
              <a:off x="8049620" y="20274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458" name="tx458"/>
            <p:cNvSpPr/>
            <p:nvPr/>
          </p:nvSpPr>
          <p:spPr>
            <a:xfrm>
              <a:off x="8477728" y="20274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459" name="tx459"/>
            <p:cNvSpPr/>
            <p:nvPr/>
          </p:nvSpPr>
          <p:spPr>
            <a:xfrm>
              <a:off x="6337188" y="1849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460" name="tx460"/>
            <p:cNvSpPr/>
            <p:nvPr/>
          </p:nvSpPr>
          <p:spPr>
            <a:xfrm>
              <a:off x="7621512" y="1849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461" name="tx461"/>
            <p:cNvSpPr/>
            <p:nvPr/>
          </p:nvSpPr>
          <p:spPr>
            <a:xfrm>
              <a:off x="8477728" y="1849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462" name="tx462"/>
            <p:cNvSpPr/>
            <p:nvPr/>
          </p:nvSpPr>
          <p:spPr>
            <a:xfrm>
              <a:off x="5052864" y="1582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463" name="tx463"/>
            <p:cNvSpPr/>
            <p:nvPr/>
          </p:nvSpPr>
          <p:spPr>
            <a:xfrm>
              <a:off x="5480972" y="1582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464" name="tx464"/>
            <p:cNvSpPr/>
            <p:nvPr/>
          </p:nvSpPr>
          <p:spPr>
            <a:xfrm>
              <a:off x="5909080" y="1582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465" name="tx465"/>
            <p:cNvSpPr/>
            <p:nvPr/>
          </p:nvSpPr>
          <p:spPr>
            <a:xfrm>
              <a:off x="6337188" y="1582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466" name="tx466"/>
            <p:cNvSpPr/>
            <p:nvPr/>
          </p:nvSpPr>
          <p:spPr>
            <a:xfrm>
              <a:off x="8049620" y="1582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467" name="tx467"/>
            <p:cNvSpPr/>
            <p:nvPr/>
          </p:nvSpPr>
          <p:spPr>
            <a:xfrm>
              <a:off x="8477728" y="1582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468" name="tx468"/>
            <p:cNvSpPr/>
            <p:nvPr/>
          </p:nvSpPr>
          <p:spPr>
            <a:xfrm>
              <a:off x="7193404" y="2472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469" name="tx469"/>
            <p:cNvSpPr/>
            <p:nvPr/>
          </p:nvSpPr>
          <p:spPr>
            <a:xfrm>
              <a:off x="7621512" y="2472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470" name="tx470"/>
            <p:cNvSpPr/>
            <p:nvPr/>
          </p:nvSpPr>
          <p:spPr>
            <a:xfrm>
              <a:off x="8049620" y="2472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471" name="tx471"/>
            <p:cNvSpPr/>
            <p:nvPr/>
          </p:nvSpPr>
          <p:spPr>
            <a:xfrm>
              <a:off x="8477728" y="2472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472" name="tx472"/>
            <p:cNvSpPr/>
            <p:nvPr/>
          </p:nvSpPr>
          <p:spPr>
            <a:xfrm>
              <a:off x="5052864" y="4699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473" name="tx473"/>
            <p:cNvSpPr/>
            <p:nvPr/>
          </p:nvSpPr>
          <p:spPr>
            <a:xfrm>
              <a:off x="3340433" y="40757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474" name="tx474"/>
            <p:cNvSpPr/>
            <p:nvPr/>
          </p:nvSpPr>
          <p:spPr>
            <a:xfrm>
              <a:off x="3768540" y="40757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475" name="tx475"/>
            <p:cNvSpPr/>
            <p:nvPr/>
          </p:nvSpPr>
          <p:spPr>
            <a:xfrm>
              <a:off x="4196648" y="40757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476" name="tx476"/>
            <p:cNvSpPr/>
            <p:nvPr/>
          </p:nvSpPr>
          <p:spPr>
            <a:xfrm>
              <a:off x="4624756" y="40757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477" name="tx477"/>
            <p:cNvSpPr/>
            <p:nvPr/>
          </p:nvSpPr>
          <p:spPr>
            <a:xfrm>
              <a:off x="5052864" y="40757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478" name="tx478"/>
            <p:cNvSpPr/>
            <p:nvPr/>
          </p:nvSpPr>
          <p:spPr>
            <a:xfrm>
              <a:off x="5480972" y="40757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479" name="tx479"/>
            <p:cNvSpPr/>
            <p:nvPr/>
          </p:nvSpPr>
          <p:spPr>
            <a:xfrm>
              <a:off x="5909080" y="40757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480" name="tx480"/>
            <p:cNvSpPr/>
            <p:nvPr/>
          </p:nvSpPr>
          <p:spPr>
            <a:xfrm>
              <a:off x="2484217" y="21165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481" name="tx481"/>
            <p:cNvSpPr/>
            <p:nvPr/>
          </p:nvSpPr>
          <p:spPr>
            <a:xfrm>
              <a:off x="7621512" y="21165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482" name="tx482"/>
            <p:cNvSpPr/>
            <p:nvPr/>
          </p:nvSpPr>
          <p:spPr>
            <a:xfrm>
              <a:off x="8049620" y="21165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483" name="tx483"/>
            <p:cNvSpPr/>
            <p:nvPr/>
          </p:nvSpPr>
          <p:spPr>
            <a:xfrm>
              <a:off x="8477728" y="21165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484" name="tx484"/>
            <p:cNvSpPr/>
            <p:nvPr/>
          </p:nvSpPr>
          <p:spPr>
            <a:xfrm>
              <a:off x="6337188" y="14931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485" name="tx485"/>
            <p:cNvSpPr/>
            <p:nvPr/>
          </p:nvSpPr>
          <p:spPr>
            <a:xfrm>
              <a:off x="7193404" y="14931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486" name="tx486"/>
            <p:cNvSpPr/>
            <p:nvPr/>
          </p:nvSpPr>
          <p:spPr>
            <a:xfrm>
              <a:off x="7621512" y="14931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487" name="tx487"/>
            <p:cNvSpPr/>
            <p:nvPr/>
          </p:nvSpPr>
          <p:spPr>
            <a:xfrm>
              <a:off x="8049620" y="14931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488" name="tx488"/>
            <p:cNvSpPr/>
            <p:nvPr/>
          </p:nvSpPr>
          <p:spPr>
            <a:xfrm>
              <a:off x="8477728" y="14931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489" name="tx489"/>
            <p:cNvSpPr/>
            <p:nvPr/>
          </p:nvSpPr>
          <p:spPr>
            <a:xfrm>
              <a:off x="7193404" y="16712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490" name="tx490"/>
            <p:cNvSpPr/>
            <p:nvPr/>
          </p:nvSpPr>
          <p:spPr>
            <a:xfrm>
              <a:off x="7621512" y="16712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491" name="tx491"/>
            <p:cNvSpPr/>
            <p:nvPr/>
          </p:nvSpPr>
          <p:spPr>
            <a:xfrm>
              <a:off x="8049620" y="16712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492" name="tx492"/>
            <p:cNvSpPr/>
            <p:nvPr/>
          </p:nvSpPr>
          <p:spPr>
            <a:xfrm>
              <a:off x="8477728" y="16712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493" name="tx493"/>
            <p:cNvSpPr/>
            <p:nvPr/>
          </p:nvSpPr>
          <p:spPr>
            <a:xfrm>
              <a:off x="3768540" y="2205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494" name="tx494"/>
            <p:cNvSpPr/>
            <p:nvPr/>
          </p:nvSpPr>
          <p:spPr>
            <a:xfrm>
              <a:off x="4196648" y="2205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495" name="tx495"/>
            <p:cNvSpPr/>
            <p:nvPr/>
          </p:nvSpPr>
          <p:spPr>
            <a:xfrm>
              <a:off x="4624756" y="2205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496" name="tx496"/>
            <p:cNvSpPr/>
            <p:nvPr/>
          </p:nvSpPr>
          <p:spPr>
            <a:xfrm>
              <a:off x="7621512" y="2205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497" name="tx497"/>
            <p:cNvSpPr/>
            <p:nvPr/>
          </p:nvSpPr>
          <p:spPr>
            <a:xfrm>
              <a:off x="8049620" y="2205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498" name="tx498"/>
            <p:cNvSpPr/>
            <p:nvPr/>
          </p:nvSpPr>
          <p:spPr>
            <a:xfrm>
              <a:off x="8477728" y="2205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499" name="tx499"/>
            <p:cNvSpPr/>
            <p:nvPr/>
          </p:nvSpPr>
          <p:spPr>
            <a:xfrm>
              <a:off x="5909080" y="25617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500" name="tx500"/>
            <p:cNvSpPr/>
            <p:nvPr/>
          </p:nvSpPr>
          <p:spPr>
            <a:xfrm>
              <a:off x="7193404" y="25617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501" name="tx501"/>
            <p:cNvSpPr/>
            <p:nvPr/>
          </p:nvSpPr>
          <p:spPr>
            <a:xfrm>
              <a:off x="8477728" y="25617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502" name="tx502"/>
            <p:cNvSpPr/>
            <p:nvPr/>
          </p:nvSpPr>
          <p:spPr>
            <a:xfrm>
              <a:off x="4196648" y="4788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503" name="tx503"/>
            <p:cNvSpPr/>
            <p:nvPr/>
          </p:nvSpPr>
          <p:spPr>
            <a:xfrm>
              <a:off x="5052864" y="3007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504" name="tx504"/>
            <p:cNvSpPr/>
            <p:nvPr/>
          </p:nvSpPr>
          <p:spPr>
            <a:xfrm>
              <a:off x="8477728" y="3007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505" name="tx505"/>
            <p:cNvSpPr/>
            <p:nvPr/>
          </p:nvSpPr>
          <p:spPr>
            <a:xfrm>
              <a:off x="8049620" y="4610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506" name="tx506"/>
            <p:cNvSpPr/>
            <p:nvPr/>
          </p:nvSpPr>
          <p:spPr>
            <a:xfrm>
              <a:off x="5052864" y="13150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507" name="tx507"/>
            <p:cNvSpPr/>
            <p:nvPr/>
          </p:nvSpPr>
          <p:spPr>
            <a:xfrm>
              <a:off x="5480972" y="13150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508" name="tx508"/>
            <p:cNvSpPr/>
            <p:nvPr/>
          </p:nvSpPr>
          <p:spPr>
            <a:xfrm>
              <a:off x="5909080" y="13150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509" name="tx509"/>
            <p:cNvSpPr/>
            <p:nvPr/>
          </p:nvSpPr>
          <p:spPr>
            <a:xfrm>
              <a:off x="6337188" y="13150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510" name="tx510"/>
            <p:cNvSpPr/>
            <p:nvPr/>
          </p:nvSpPr>
          <p:spPr>
            <a:xfrm>
              <a:off x="6765296" y="13150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511" name="tx511"/>
            <p:cNvSpPr/>
            <p:nvPr/>
          </p:nvSpPr>
          <p:spPr>
            <a:xfrm>
              <a:off x="7193404" y="13150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512" name="tx512"/>
            <p:cNvSpPr/>
            <p:nvPr/>
          </p:nvSpPr>
          <p:spPr>
            <a:xfrm>
              <a:off x="7621512" y="13150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513" name="tx513"/>
            <p:cNvSpPr/>
            <p:nvPr/>
          </p:nvSpPr>
          <p:spPr>
            <a:xfrm>
              <a:off x="8049620" y="13150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514" name="tx514"/>
            <p:cNvSpPr/>
            <p:nvPr/>
          </p:nvSpPr>
          <p:spPr>
            <a:xfrm>
              <a:off x="8477728" y="13150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515" name="tx515"/>
            <p:cNvSpPr/>
            <p:nvPr/>
          </p:nvSpPr>
          <p:spPr>
            <a:xfrm>
              <a:off x="7193404" y="229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516" name="tx516"/>
            <p:cNvSpPr/>
            <p:nvPr/>
          </p:nvSpPr>
          <p:spPr>
            <a:xfrm>
              <a:off x="7621512" y="229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517" name="tx517"/>
            <p:cNvSpPr/>
            <p:nvPr/>
          </p:nvSpPr>
          <p:spPr>
            <a:xfrm>
              <a:off x="8049620" y="229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518" name="tx518"/>
            <p:cNvSpPr/>
            <p:nvPr/>
          </p:nvSpPr>
          <p:spPr>
            <a:xfrm>
              <a:off x="8477728" y="229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519" name="tx519"/>
            <p:cNvSpPr/>
            <p:nvPr/>
          </p:nvSpPr>
          <p:spPr>
            <a:xfrm>
              <a:off x="7193404" y="35413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18</a:t>
              </a:r>
            </a:p>
          </p:txBody>
        </p:sp>
        <p:sp>
          <p:nvSpPr>
            <p:cNvPr id="520" name="tx520"/>
            <p:cNvSpPr/>
            <p:nvPr/>
          </p:nvSpPr>
          <p:spPr>
            <a:xfrm>
              <a:off x="7621512" y="35413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521" name="tx521"/>
            <p:cNvSpPr/>
            <p:nvPr/>
          </p:nvSpPr>
          <p:spPr>
            <a:xfrm>
              <a:off x="8049620" y="35413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522" name="tx522"/>
            <p:cNvSpPr/>
            <p:nvPr/>
          </p:nvSpPr>
          <p:spPr>
            <a:xfrm>
              <a:off x="8477728" y="35413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523" name="tx523"/>
            <p:cNvSpPr/>
            <p:nvPr/>
          </p:nvSpPr>
          <p:spPr>
            <a:xfrm>
              <a:off x="2484217" y="3185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36</a:t>
              </a:r>
            </a:p>
          </p:txBody>
        </p:sp>
        <p:sp>
          <p:nvSpPr>
            <p:cNvPr id="524" name="tx524"/>
            <p:cNvSpPr/>
            <p:nvPr/>
          </p:nvSpPr>
          <p:spPr>
            <a:xfrm>
              <a:off x="2912325" y="3185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525" name="tx525"/>
            <p:cNvSpPr/>
            <p:nvPr/>
          </p:nvSpPr>
          <p:spPr>
            <a:xfrm>
              <a:off x="3768540" y="3185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526" name="tx526"/>
            <p:cNvSpPr/>
            <p:nvPr/>
          </p:nvSpPr>
          <p:spPr>
            <a:xfrm>
              <a:off x="4196648" y="3185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527" name="tx527"/>
            <p:cNvSpPr/>
            <p:nvPr/>
          </p:nvSpPr>
          <p:spPr>
            <a:xfrm>
              <a:off x="4624756" y="3185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528" name="tx528"/>
            <p:cNvSpPr/>
            <p:nvPr/>
          </p:nvSpPr>
          <p:spPr>
            <a:xfrm>
              <a:off x="5052864" y="3185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529" name="tx529"/>
            <p:cNvSpPr/>
            <p:nvPr/>
          </p:nvSpPr>
          <p:spPr>
            <a:xfrm>
              <a:off x="5480972" y="3185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530" name="tx530"/>
            <p:cNvSpPr/>
            <p:nvPr/>
          </p:nvSpPr>
          <p:spPr>
            <a:xfrm>
              <a:off x="6337188" y="3185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531" name="tx531"/>
            <p:cNvSpPr/>
            <p:nvPr/>
          </p:nvSpPr>
          <p:spPr>
            <a:xfrm>
              <a:off x="6765296" y="3185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532" name="tx532"/>
            <p:cNvSpPr/>
            <p:nvPr/>
          </p:nvSpPr>
          <p:spPr>
            <a:xfrm>
              <a:off x="7193404" y="3185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533" name="tx533"/>
            <p:cNvSpPr/>
            <p:nvPr/>
          </p:nvSpPr>
          <p:spPr>
            <a:xfrm>
              <a:off x="7621512" y="3185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36</a:t>
              </a:r>
            </a:p>
          </p:txBody>
        </p:sp>
        <p:sp>
          <p:nvSpPr>
            <p:cNvPr id="534" name="tx534"/>
            <p:cNvSpPr/>
            <p:nvPr/>
          </p:nvSpPr>
          <p:spPr>
            <a:xfrm>
              <a:off x="8049620" y="3185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535" name="tx535"/>
            <p:cNvSpPr/>
            <p:nvPr/>
          </p:nvSpPr>
          <p:spPr>
            <a:xfrm>
              <a:off x="5501043" y="371950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536" name="tx536"/>
            <p:cNvSpPr/>
            <p:nvPr/>
          </p:nvSpPr>
          <p:spPr>
            <a:xfrm>
              <a:off x="5929151" y="371950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7</a:t>
              </a:r>
            </a:p>
          </p:txBody>
        </p:sp>
        <p:sp>
          <p:nvSpPr>
            <p:cNvPr id="537" name="tx537"/>
            <p:cNvSpPr/>
            <p:nvPr/>
          </p:nvSpPr>
          <p:spPr>
            <a:xfrm>
              <a:off x="6357259" y="371950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8</a:t>
              </a:r>
            </a:p>
          </p:txBody>
        </p:sp>
        <p:sp>
          <p:nvSpPr>
            <p:cNvPr id="538" name="tx538"/>
            <p:cNvSpPr/>
            <p:nvPr/>
          </p:nvSpPr>
          <p:spPr>
            <a:xfrm>
              <a:off x="6785367" y="371950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8</a:t>
              </a:r>
            </a:p>
          </p:txBody>
        </p:sp>
        <p:sp>
          <p:nvSpPr>
            <p:cNvPr id="539" name="tx539"/>
            <p:cNvSpPr/>
            <p:nvPr/>
          </p:nvSpPr>
          <p:spPr>
            <a:xfrm>
              <a:off x="7193404" y="37195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14</a:t>
              </a:r>
            </a:p>
          </p:txBody>
        </p:sp>
        <p:sp>
          <p:nvSpPr>
            <p:cNvPr id="540" name="tx540"/>
            <p:cNvSpPr/>
            <p:nvPr/>
          </p:nvSpPr>
          <p:spPr>
            <a:xfrm>
              <a:off x="7621512" y="37195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21</a:t>
              </a:r>
            </a:p>
          </p:txBody>
        </p:sp>
        <p:sp>
          <p:nvSpPr>
            <p:cNvPr id="541" name="tx541"/>
            <p:cNvSpPr/>
            <p:nvPr/>
          </p:nvSpPr>
          <p:spPr>
            <a:xfrm>
              <a:off x="8049620" y="37195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31</a:t>
              </a:r>
            </a:p>
          </p:txBody>
        </p:sp>
        <p:sp>
          <p:nvSpPr>
            <p:cNvPr id="542" name="tx542"/>
            <p:cNvSpPr/>
            <p:nvPr/>
          </p:nvSpPr>
          <p:spPr>
            <a:xfrm>
              <a:off x="8477728" y="37195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543" name="tx543"/>
            <p:cNvSpPr/>
            <p:nvPr/>
          </p:nvSpPr>
          <p:spPr>
            <a:xfrm>
              <a:off x="8497799" y="532249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544" name="tx544"/>
            <p:cNvSpPr/>
            <p:nvPr/>
          </p:nvSpPr>
          <p:spPr>
            <a:xfrm>
              <a:off x="5052864" y="28289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545" name="tx545"/>
            <p:cNvSpPr/>
            <p:nvPr/>
          </p:nvSpPr>
          <p:spPr>
            <a:xfrm>
              <a:off x="5480972" y="28289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546" name="tx546"/>
            <p:cNvSpPr/>
            <p:nvPr/>
          </p:nvSpPr>
          <p:spPr>
            <a:xfrm>
              <a:off x="6337188" y="28289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12</a:t>
              </a:r>
            </a:p>
          </p:txBody>
        </p:sp>
        <p:sp>
          <p:nvSpPr>
            <p:cNvPr id="547" name="tx547"/>
            <p:cNvSpPr/>
            <p:nvPr/>
          </p:nvSpPr>
          <p:spPr>
            <a:xfrm>
              <a:off x="6785367" y="282895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a:t>
              </a:r>
            </a:p>
          </p:txBody>
        </p:sp>
        <p:sp>
          <p:nvSpPr>
            <p:cNvPr id="548" name="tx548"/>
            <p:cNvSpPr/>
            <p:nvPr/>
          </p:nvSpPr>
          <p:spPr>
            <a:xfrm>
              <a:off x="7193404" y="28289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13</a:t>
              </a:r>
            </a:p>
          </p:txBody>
        </p:sp>
        <p:sp>
          <p:nvSpPr>
            <p:cNvPr id="549" name="tx549"/>
            <p:cNvSpPr/>
            <p:nvPr/>
          </p:nvSpPr>
          <p:spPr>
            <a:xfrm>
              <a:off x="7621512" y="28289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550" name="tx550"/>
            <p:cNvSpPr/>
            <p:nvPr/>
          </p:nvSpPr>
          <p:spPr>
            <a:xfrm>
              <a:off x="7641583" y="5055327"/>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a:t>
              </a:r>
            </a:p>
          </p:txBody>
        </p:sp>
        <p:sp>
          <p:nvSpPr>
            <p:cNvPr id="551" name="tx551"/>
            <p:cNvSpPr/>
            <p:nvPr/>
          </p:nvSpPr>
          <p:spPr>
            <a:xfrm>
              <a:off x="8069691" y="5055327"/>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9</a:t>
              </a:r>
            </a:p>
          </p:txBody>
        </p:sp>
        <p:sp>
          <p:nvSpPr>
            <p:cNvPr id="552" name="tx552"/>
            <p:cNvSpPr/>
            <p:nvPr/>
          </p:nvSpPr>
          <p:spPr>
            <a:xfrm>
              <a:off x="8497799" y="5055327"/>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a:t>
              </a:r>
            </a:p>
          </p:txBody>
        </p:sp>
        <p:sp>
          <p:nvSpPr>
            <p:cNvPr id="553" name="tx553"/>
            <p:cNvSpPr/>
            <p:nvPr/>
          </p:nvSpPr>
          <p:spPr>
            <a:xfrm>
              <a:off x="5909080" y="54115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554" name="tx554"/>
            <p:cNvSpPr/>
            <p:nvPr/>
          </p:nvSpPr>
          <p:spPr>
            <a:xfrm>
              <a:off x="6765296" y="54115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23</a:t>
              </a:r>
            </a:p>
          </p:txBody>
        </p:sp>
        <p:sp>
          <p:nvSpPr>
            <p:cNvPr id="555" name="tx555"/>
            <p:cNvSpPr/>
            <p:nvPr/>
          </p:nvSpPr>
          <p:spPr>
            <a:xfrm>
              <a:off x="7193404" y="54115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22</a:t>
              </a:r>
            </a:p>
          </p:txBody>
        </p:sp>
        <p:sp>
          <p:nvSpPr>
            <p:cNvPr id="556" name="tx556"/>
            <p:cNvSpPr/>
            <p:nvPr/>
          </p:nvSpPr>
          <p:spPr>
            <a:xfrm>
              <a:off x="7621512" y="54115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36</a:t>
              </a:r>
            </a:p>
          </p:txBody>
        </p:sp>
        <p:sp>
          <p:nvSpPr>
            <p:cNvPr id="557" name="tx557"/>
            <p:cNvSpPr/>
            <p:nvPr/>
          </p:nvSpPr>
          <p:spPr>
            <a:xfrm>
              <a:off x="8049620" y="54115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558" name="tx558"/>
            <p:cNvSpPr/>
            <p:nvPr/>
          </p:nvSpPr>
          <p:spPr>
            <a:xfrm>
              <a:off x="4196648" y="17602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559" name="tx559"/>
            <p:cNvSpPr/>
            <p:nvPr/>
          </p:nvSpPr>
          <p:spPr>
            <a:xfrm>
              <a:off x="3340433" y="32742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560" name="tx560"/>
            <p:cNvSpPr/>
            <p:nvPr/>
          </p:nvSpPr>
          <p:spPr>
            <a:xfrm>
              <a:off x="3768540" y="32742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17</a:t>
              </a:r>
            </a:p>
          </p:txBody>
        </p:sp>
        <p:sp>
          <p:nvSpPr>
            <p:cNvPr id="561" name="tx561"/>
            <p:cNvSpPr/>
            <p:nvPr/>
          </p:nvSpPr>
          <p:spPr>
            <a:xfrm>
              <a:off x="4216720" y="3274227"/>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7</a:t>
              </a:r>
            </a:p>
          </p:txBody>
        </p:sp>
        <p:sp>
          <p:nvSpPr>
            <p:cNvPr id="562" name="tx562"/>
            <p:cNvSpPr/>
            <p:nvPr/>
          </p:nvSpPr>
          <p:spPr>
            <a:xfrm>
              <a:off x="4644827" y="3274227"/>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563" name="tx563"/>
            <p:cNvSpPr/>
            <p:nvPr/>
          </p:nvSpPr>
          <p:spPr>
            <a:xfrm>
              <a:off x="5072935" y="3274227"/>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a:t>
              </a:r>
            </a:p>
          </p:txBody>
        </p:sp>
        <p:sp>
          <p:nvSpPr>
            <p:cNvPr id="564" name="tx564"/>
            <p:cNvSpPr/>
            <p:nvPr/>
          </p:nvSpPr>
          <p:spPr>
            <a:xfrm>
              <a:off x="5501043" y="3274227"/>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9</a:t>
              </a:r>
            </a:p>
          </p:txBody>
        </p:sp>
        <p:sp>
          <p:nvSpPr>
            <p:cNvPr id="565" name="tx565"/>
            <p:cNvSpPr/>
            <p:nvPr/>
          </p:nvSpPr>
          <p:spPr>
            <a:xfrm>
              <a:off x="5909080" y="32742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10</a:t>
              </a:r>
            </a:p>
          </p:txBody>
        </p:sp>
        <p:sp>
          <p:nvSpPr>
            <p:cNvPr id="566" name="tx566"/>
            <p:cNvSpPr/>
            <p:nvPr/>
          </p:nvSpPr>
          <p:spPr>
            <a:xfrm>
              <a:off x="6337188" y="32742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10</a:t>
              </a:r>
            </a:p>
          </p:txBody>
        </p:sp>
        <p:sp>
          <p:nvSpPr>
            <p:cNvPr id="567" name="tx567"/>
            <p:cNvSpPr/>
            <p:nvPr/>
          </p:nvSpPr>
          <p:spPr>
            <a:xfrm>
              <a:off x="6767994" y="3274227"/>
              <a:ext cx="74889"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11</a:t>
              </a:r>
            </a:p>
          </p:txBody>
        </p:sp>
        <p:sp>
          <p:nvSpPr>
            <p:cNvPr id="568" name="tx568"/>
            <p:cNvSpPr/>
            <p:nvPr/>
          </p:nvSpPr>
          <p:spPr>
            <a:xfrm>
              <a:off x="7196102" y="3274227"/>
              <a:ext cx="74889"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11</a:t>
              </a:r>
            </a:p>
          </p:txBody>
        </p:sp>
        <p:sp>
          <p:nvSpPr>
            <p:cNvPr id="569" name="tx569"/>
            <p:cNvSpPr/>
            <p:nvPr/>
          </p:nvSpPr>
          <p:spPr>
            <a:xfrm>
              <a:off x="7621512" y="32742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570" name="tx570"/>
            <p:cNvSpPr/>
            <p:nvPr/>
          </p:nvSpPr>
          <p:spPr>
            <a:xfrm>
              <a:off x="8049620" y="32742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571" name="tx571"/>
            <p:cNvSpPr/>
            <p:nvPr/>
          </p:nvSpPr>
          <p:spPr>
            <a:xfrm>
              <a:off x="8477728" y="32742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572" name="tx572"/>
            <p:cNvSpPr/>
            <p:nvPr/>
          </p:nvSpPr>
          <p:spPr>
            <a:xfrm>
              <a:off x="5052864" y="33632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573" name="tx573"/>
            <p:cNvSpPr/>
            <p:nvPr/>
          </p:nvSpPr>
          <p:spPr>
            <a:xfrm>
              <a:off x="5480972" y="33632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30</a:t>
              </a:r>
            </a:p>
          </p:txBody>
        </p:sp>
        <p:sp>
          <p:nvSpPr>
            <p:cNvPr id="574" name="tx574"/>
            <p:cNvSpPr/>
            <p:nvPr/>
          </p:nvSpPr>
          <p:spPr>
            <a:xfrm>
              <a:off x="5929151" y="336328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6</a:t>
              </a:r>
            </a:p>
          </p:txBody>
        </p:sp>
        <p:sp>
          <p:nvSpPr>
            <p:cNvPr id="575" name="tx575"/>
            <p:cNvSpPr/>
            <p:nvPr/>
          </p:nvSpPr>
          <p:spPr>
            <a:xfrm>
              <a:off x="6357259" y="336328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a:t>
              </a:r>
            </a:p>
          </p:txBody>
        </p:sp>
        <p:sp>
          <p:nvSpPr>
            <p:cNvPr id="576" name="tx576"/>
            <p:cNvSpPr/>
            <p:nvPr/>
          </p:nvSpPr>
          <p:spPr>
            <a:xfrm>
              <a:off x="6785367" y="336328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8</a:t>
              </a:r>
            </a:p>
          </p:txBody>
        </p:sp>
        <p:sp>
          <p:nvSpPr>
            <p:cNvPr id="577" name="tx577"/>
            <p:cNvSpPr/>
            <p:nvPr/>
          </p:nvSpPr>
          <p:spPr>
            <a:xfrm>
              <a:off x="7193404" y="33632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13</a:t>
              </a:r>
            </a:p>
          </p:txBody>
        </p:sp>
        <p:sp>
          <p:nvSpPr>
            <p:cNvPr id="578" name="tx578"/>
            <p:cNvSpPr/>
            <p:nvPr/>
          </p:nvSpPr>
          <p:spPr>
            <a:xfrm>
              <a:off x="7621512" y="33632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579" name="tx579"/>
            <p:cNvSpPr/>
            <p:nvPr/>
          </p:nvSpPr>
          <p:spPr>
            <a:xfrm>
              <a:off x="8049620" y="33632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580" name="tx580"/>
            <p:cNvSpPr/>
            <p:nvPr/>
          </p:nvSpPr>
          <p:spPr>
            <a:xfrm>
              <a:off x="8477728" y="33632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581" name="tx581"/>
            <p:cNvSpPr/>
            <p:nvPr/>
          </p:nvSpPr>
          <p:spPr>
            <a:xfrm>
              <a:off x="5909080" y="29180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582" name="tx582"/>
            <p:cNvSpPr/>
            <p:nvPr/>
          </p:nvSpPr>
          <p:spPr>
            <a:xfrm>
              <a:off x="6337188" y="29180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35</a:t>
              </a:r>
            </a:p>
          </p:txBody>
        </p:sp>
        <p:sp>
          <p:nvSpPr>
            <p:cNvPr id="583" name="tx583"/>
            <p:cNvSpPr/>
            <p:nvPr/>
          </p:nvSpPr>
          <p:spPr>
            <a:xfrm>
              <a:off x="6785367" y="2918007"/>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584" name="tx584"/>
            <p:cNvSpPr/>
            <p:nvPr/>
          </p:nvSpPr>
          <p:spPr>
            <a:xfrm>
              <a:off x="7193404" y="29180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585" name="tx585"/>
            <p:cNvSpPr/>
            <p:nvPr/>
          </p:nvSpPr>
          <p:spPr>
            <a:xfrm>
              <a:off x="7621512" y="29180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586" name="tx586"/>
            <p:cNvSpPr/>
            <p:nvPr/>
          </p:nvSpPr>
          <p:spPr>
            <a:xfrm>
              <a:off x="6765296" y="2383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24</a:t>
              </a:r>
            </a:p>
          </p:txBody>
        </p:sp>
        <p:sp>
          <p:nvSpPr>
            <p:cNvPr id="587" name="tx587"/>
            <p:cNvSpPr/>
            <p:nvPr/>
          </p:nvSpPr>
          <p:spPr>
            <a:xfrm>
              <a:off x="7193404" y="2383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588" name="tx588"/>
            <p:cNvSpPr/>
            <p:nvPr/>
          </p:nvSpPr>
          <p:spPr>
            <a:xfrm>
              <a:off x="7621512" y="2383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36</a:t>
              </a:r>
            </a:p>
          </p:txBody>
        </p:sp>
        <p:sp>
          <p:nvSpPr>
            <p:cNvPr id="589" name="tx589"/>
            <p:cNvSpPr/>
            <p:nvPr/>
          </p:nvSpPr>
          <p:spPr>
            <a:xfrm>
              <a:off x="3340433" y="27398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590" name="tx590"/>
            <p:cNvSpPr/>
            <p:nvPr/>
          </p:nvSpPr>
          <p:spPr>
            <a:xfrm>
              <a:off x="4624756" y="27398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591" name="tx591"/>
            <p:cNvSpPr/>
            <p:nvPr/>
          </p:nvSpPr>
          <p:spPr>
            <a:xfrm>
              <a:off x="5052864" y="27398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592" name="tx592"/>
            <p:cNvSpPr/>
            <p:nvPr/>
          </p:nvSpPr>
          <p:spPr>
            <a:xfrm>
              <a:off x="5480972" y="27398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593" name="tx593"/>
            <p:cNvSpPr/>
            <p:nvPr/>
          </p:nvSpPr>
          <p:spPr>
            <a:xfrm>
              <a:off x="5909080" y="27398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594" name="tx594"/>
            <p:cNvSpPr/>
            <p:nvPr/>
          </p:nvSpPr>
          <p:spPr>
            <a:xfrm>
              <a:off x="6337188" y="27398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595" name="tx595"/>
            <p:cNvSpPr/>
            <p:nvPr/>
          </p:nvSpPr>
          <p:spPr>
            <a:xfrm>
              <a:off x="6765296" y="27398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596" name="tx596"/>
            <p:cNvSpPr/>
            <p:nvPr/>
          </p:nvSpPr>
          <p:spPr>
            <a:xfrm>
              <a:off x="7193404" y="27398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597" name="tx597"/>
            <p:cNvSpPr/>
            <p:nvPr/>
          </p:nvSpPr>
          <p:spPr>
            <a:xfrm>
              <a:off x="5911778" y="3897612"/>
              <a:ext cx="74889"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11</a:t>
              </a:r>
            </a:p>
          </p:txBody>
        </p:sp>
        <p:sp>
          <p:nvSpPr>
            <p:cNvPr id="598" name="tx598"/>
            <p:cNvSpPr/>
            <p:nvPr/>
          </p:nvSpPr>
          <p:spPr>
            <a:xfrm>
              <a:off x="6337188" y="38976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19</a:t>
              </a:r>
            </a:p>
          </p:txBody>
        </p:sp>
        <p:sp>
          <p:nvSpPr>
            <p:cNvPr id="599" name="tx599"/>
            <p:cNvSpPr/>
            <p:nvPr/>
          </p:nvSpPr>
          <p:spPr>
            <a:xfrm>
              <a:off x="6765296" y="38976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31</a:t>
              </a:r>
            </a:p>
          </p:txBody>
        </p:sp>
        <p:sp>
          <p:nvSpPr>
            <p:cNvPr id="600" name="tx600"/>
            <p:cNvSpPr/>
            <p:nvPr/>
          </p:nvSpPr>
          <p:spPr>
            <a:xfrm>
              <a:off x="7193404" y="38976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601" name="tx601"/>
            <p:cNvSpPr/>
            <p:nvPr/>
          </p:nvSpPr>
          <p:spPr>
            <a:xfrm>
              <a:off x="7621512" y="38976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27</a:t>
              </a:r>
            </a:p>
          </p:txBody>
        </p:sp>
        <p:sp>
          <p:nvSpPr>
            <p:cNvPr id="602" name="tx602"/>
            <p:cNvSpPr/>
            <p:nvPr/>
          </p:nvSpPr>
          <p:spPr>
            <a:xfrm>
              <a:off x="8049620" y="38976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36</a:t>
              </a:r>
            </a:p>
          </p:txBody>
        </p:sp>
        <p:sp>
          <p:nvSpPr>
            <p:cNvPr id="603" name="tx603"/>
            <p:cNvSpPr/>
            <p:nvPr/>
          </p:nvSpPr>
          <p:spPr>
            <a:xfrm>
              <a:off x="8477728" y="38976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604" name="tx604"/>
            <p:cNvSpPr/>
            <p:nvPr/>
          </p:nvSpPr>
          <p:spPr>
            <a:xfrm>
              <a:off x="5909080" y="5144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605" name="tx605"/>
            <p:cNvSpPr/>
            <p:nvPr/>
          </p:nvSpPr>
          <p:spPr>
            <a:xfrm>
              <a:off x="6337188" y="5144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606" name="tx606"/>
            <p:cNvSpPr/>
            <p:nvPr/>
          </p:nvSpPr>
          <p:spPr>
            <a:xfrm>
              <a:off x="6785367" y="514438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607" name="tx607"/>
            <p:cNvSpPr/>
            <p:nvPr/>
          </p:nvSpPr>
          <p:spPr>
            <a:xfrm>
              <a:off x="7213475" y="514438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6</a:t>
              </a:r>
            </a:p>
          </p:txBody>
        </p:sp>
        <p:sp>
          <p:nvSpPr>
            <p:cNvPr id="608" name="tx608"/>
            <p:cNvSpPr/>
            <p:nvPr/>
          </p:nvSpPr>
          <p:spPr>
            <a:xfrm>
              <a:off x="7641583" y="514438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a:t>
              </a:r>
            </a:p>
          </p:txBody>
        </p:sp>
        <p:sp>
          <p:nvSpPr>
            <p:cNvPr id="609" name="tx609"/>
            <p:cNvSpPr/>
            <p:nvPr/>
          </p:nvSpPr>
          <p:spPr>
            <a:xfrm>
              <a:off x="8069691" y="514438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a:t>
              </a:r>
            </a:p>
          </p:txBody>
        </p:sp>
        <p:sp>
          <p:nvSpPr>
            <p:cNvPr id="610" name="tx610"/>
            <p:cNvSpPr/>
            <p:nvPr/>
          </p:nvSpPr>
          <p:spPr>
            <a:xfrm>
              <a:off x="8497799" y="514438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a:t>
              </a:r>
            </a:p>
          </p:txBody>
        </p:sp>
        <p:sp>
          <p:nvSpPr>
            <p:cNvPr id="611" name="tx611"/>
            <p:cNvSpPr/>
            <p:nvPr/>
          </p:nvSpPr>
          <p:spPr>
            <a:xfrm>
              <a:off x="5480972" y="30961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31</a:t>
              </a:r>
            </a:p>
          </p:txBody>
        </p:sp>
        <p:sp>
          <p:nvSpPr>
            <p:cNvPr id="612" name="tx612"/>
            <p:cNvSpPr/>
            <p:nvPr/>
          </p:nvSpPr>
          <p:spPr>
            <a:xfrm>
              <a:off x="5909080" y="30961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19</a:t>
              </a:r>
            </a:p>
          </p:txBody>
        </p:sp>
        <p:sp>
          <p:nvSpPr>
            <p:cNvPr id="613" name="tx613"/>
            <p:cNvSpPr/>
            <p:nvPr/>
          </p:nvSpPr>
          <p:spPr>
            <a:xfrm>
              <a:off x="6337188" y="30961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16</a:t>
              </a:r>
            </a:p>
          </p:txBody>
        </p:sp>
        <p:sp>
          <p:nvSpPr>
            <p:cNvPr id="614" name="tx614"/>
            <p:cNvSpPr/>
            <p:nvPr/>
          </p:nvSpPr>
          <p:spPr>
            <a:xfrm>
              <a:off x="6765296" y="30961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30</a:t>
              </a:r>
            </a:p>
          </p:txBody>
        </p:sp>
        <p:sp>
          <p:nvSpPr>
            <p:cNvPr id="615" name="tx615"/>
            <p:cNvSpPr/>
            <p:nvPr/>
          </p:nvSpPr>
          <p:spPr>
            <a:xfrm>
              <a:off x="7193404" y="30961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22</a:t>
              </a:r>
            </a:p>
          </p:txBody>
        </p:sp>
        <p:sp>
          <p:nvSpPr>
            <p:cNvPr id="616" name="tx616"/>
            <p:cNvSpPr/>
            <p:nvPr/>
          </p:nvSpPr>
          <p:spPr>
            <a:xfrm>
              <a:off x="7621512" y="30961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617" name="tx617"/>
            <p:cNvSpPr/>
            <p:nvPr/>
          </p:nvSpPr>
          <p:spPr>
            <a:xfrm>
              <a:off x="8049620" y="30961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618" name="tx618"/>
            <p:cNvSpPr/>
            <p:nvPr/>
          </p:nvSpPr>
          <p:spPr>
            <a:xfrm>
              <a:off x="5072935" y="1938403"/>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a:t>
              </a:r>
            </a:p>
          </p:txBody>
        </p:sp>
        <p:sp>
          <p:nvSpPr>
            <p:cNvPr id="619" name="tx619"/>
            <p:cNvSpPr/>
            <p:nvPr/>
          </p:nvSpPr>
          <p:spPr>
            <a:xfrm>
              <a:off x="5501043" y="1938403"/>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a:t>
              </a:r>
            </a:p>
          </p:txBody>
        </p:sp>
        <p:sp>
          <p:nvSpPr>
            <p:cNvPr id="620" name="tx620"/>
            <p:cNvSpPr/>
            <p:nvPr/>
          </p:nvSpPr>
          <p:spPr>
            <a:xfrm>
              <a:off x="5929151" y="1938403"/>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a:t>
              </a:r>
            </a:p>
          </p:txBody>
        </p:sp>
        <p:sp>
          <p:nvSpPr>
            <p:cNvPr id="621" name="tx621"/>
            <p:cNvSpPr/>
            <p:nvPr/>
          </p:nvSpPr>
          <p:spPr>
            <a:xfrm>
              <a:off x="6357259" y="1938403"/>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a:t>
              </a:r>
            </a:p>
          </p:txBody>
        </p:sp>
        <p:sp>
          <p:nvSpPr>
            <p:cNvPr id="622" name="tx622"/>
            <p:cNvSpPr/>
            <p:nvPr/>
          </p:nvSpPr>
          <p:spPr>
            <a:xfrm>
              <a:off x="6785367" y="1938403"/>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a:t>
              </a:r>
            </a:p>
          </p:txBody>
        </p:sp>
        <p:sp>
          <p:nvSpPr>
            <p:cNvPr id="623" name="tx623"/>
            <p:cNvSpPr/>
            <p:nvPr/>
          </p:nvSpPr>
          <p:spPr>
            <a:xfrm>
              <a:off x="7213475" y="1938403"/>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7</a:t>
              </a:r>
            </a:p>
          </p:txBody>
        </p:sp>
        <p:sp>
          <p:nvSpPr>
            <p:cNvPr id="624" name="tx624"/>
            <p:cNvSpPr/>
            <p:nvPr/>
          </p:nvSpPr>
          <p:spPr>
            <a:xfrm>
              <a:off x="7621512" y="19384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29</a:t>
              </a:r>
            </a:p>
          </p:txBody>
        </p:sp>
        <p:sp>
          <p:nvSpPr>
            <p:cNvPr id="625" name="tx625"/>
            <p:cNvSpPr/>
            <p:nvPr/>
          </p:nvSpPr>
          <p:spPr>
            <a:xfrm>
              <a:off x="5501043" y="4342887"/>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8</a:t>
              </a:r>
            </a:p>
          </p:txBody>
        </p:sp>
        <p:sp>
          <p:nvSpPr>
            <p:cNvPr id="626" name="tx626"/>
            <p:cNvSpPr/>
            <p:nvPr/>
          </p:nvSpPr>
          <p:spPr>
            <a:xfrm>
              <a:off x="5929151" y="4342887"/>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9</a:t>
              </a:r>
            </a:p>
          </p:txBody>
        </p:sp>
        <p:sp>
          <p:nvSpPr>
            <p:cNvPr id="627" name="tx627"/>
            <p:cNvSpPr/>
            <p:nvPr/>
          </p:nvSpPr>
          <p:spPr>
            <a:xfrm>
              <a:off x="6357259" y="4342887"/>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a:t>
              </a:r>
            </a:p>
          </p:txBody>
        </p:sp>
        <p:sp>
          <p:nvSpPr>
            <p:cNvPr id="628" name="tx628"/>
            <p:cNvSpPr/>
            <p:nvPr/>
          </p:nvSpPr>
          <p:spPr>
            <a:xfrm>
              <a:off x="6785367" y="4342887"/>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629" name="tx629"/>
            <p:cNvSpPr/>
            <p:nvPr/>
          </p:nvSpPr>
          <p:spPr>
            <a:xfrm>
              <a:off x="7213475" y="4342887"/>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630" name="tx630"/>
            <p:cNvSpPr/>
            <p:nvPr/>
          </p:nvSpPr>
          <p:spPr>
            <a:xfrm>
              <a:off x="7641583" y="4342887"/>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a:t>
              </a:r>
            </a:p>
          </p:txBody>
        </p:sp>
        <p:sp>
          <p:nvSpPr>
            <p:cNvPr id="631" name="tx631"/>
            <p:cNvSpPr/>
            <p:nvPr/>
          </p:nvSpPr>
          <p:spPr>
            <a:xfrm>
              <a:off x="8069691" y="4342887"/>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7</a:t>
              </a:r>
            </a:p>
          </p:txBody>
        </p:sp>
        <p:sp>
          <p:nvSpPr>
            <p:cNvPr id="632" name="tx632"/>
            <p:cNvSpPr/>
            <p:nvPr/>
          </p:nvSpPr>
          <p:spPr>
            <a:xfrm>
              <a:off x="8477728" y="43428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30</a:t>
              </a:r>
            </a:p>
          </p:txBody>
        </p:sp>
        <p:sp>
          <p:nvSpPr>
            <p:cNvPr id="633" name="tx633"/>
            <p:cNvSpPr/>
            <p:nvPr/>
          </p:nvSpPr>
          <p:spPr>
            <a:xfrm>
              <a:off x="8477728" y="3808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634" name="tx634"/>
            <p:cNvSpPr/>
            <p:nvPr/>
          </p:nvSpPr>
          <p:spPr>
            <a:xfrm>
              <a:off x="7621512" y="44319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30</a:t>
              </a:r>
            </a:p>
          </p:txBody>
        </p:sp>
        <p:sp>
          <p:nvSpPr>
            <p:cNvPr id="635" name="tx635"/>
            <p:cNvSpPr/>
            <p:nvPr/>
          </p:nvSpPr>
          <p:spPr>
            <a:xfrm>
              <a:off x="8049620" y="44319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28</a:t>
              </a:r>
            </a:p>
          </p:txBody>
        </p:sp>
        <p:sp>
          <p:nvSpPr>
            <p:cNvPr id="636" name="tx636"/>
            <p:cNvSpPr/>
            <p:nvPr/>
          </p:nvSpPr>
          <p:spPr>
            <a:xfrm>
              <a:off x="8477728" y="44319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28</a:t>
              </a:r>
            </a:p>
          </p:txBody>
        </p:sp>
        <p:sp>
          <p:nvSpPr>
            <p:cNvPr id="637" name="tx637"/>
            <p:cNvSpPr/>
            <p:nvPr/>
          </p:nvSpPr>
          <p:spPr>
            <a:xfrm>
              <a:off x="6765296" y="20274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12</a:t>
              </a:r>
            </a:p>
          </p:txBody>
        </p:sp>
        <p:sp>
          <p:nvSpPr>
            <p:cNvPr id="638" name="tx638"/>
            <p:cNvSpPr/>
            <p:nvPr/>
          </p:nvSpPr>
          <p:spPr>
            <a:xfrm>
              <a:off x="6765296" y="1849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639" name="tx639"/>
            <p:cNvSpPr/>
            <p:nvPr/>
          </p:nvSpPr>
          <p:spPr>
            <a:xfrm>
              <a:off x="7193404" y="1849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640" name="tx640"/>
            <p:cNvSpPr/>
            <p:nvPr/>
          </p:nvSpPr>
          <p:spPr>
            <a:xfrm>
              <a:off x="8049620" y="1849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641" name="tx641"/>
            <p:cNvSpPr/>
            <p:nvPr/>
          </p:nvSpPr>
          <p:spPr>
            <a:xfrm>
              <a:off x="2056109" y="36304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642" name="tx642"/>
            <p:cNvSpPr/>
            <p:nvPr/>
          </p:nvSpPr>
          <p:spPr>
            <a:xfrm>
              <a:off x="2932396" y="3630447"/>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a:t>
              </a:r>
            </a:p>
          </p:txBody>
        </p:sp>
        <p:sp>
          <p:nvSpPr>
            <p:cNvPr id="643" name="tx643"/>
            <p:cNvSpPr/>
            <p:nvPr/>
          </p:nvSpPr>
          <p:spPr>
            <a:xfrm>
              <a:off x="3340433" y="36304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14</a:t>
              </a:r>
            </a:p>
          </p:txBody>
        </p:sp>
        <p:sp>
          <p:nvSpPr>
            <p:cNvPr id="644" name="tx644"/>
            <p:cNvSpPr/>
            <p:nvPr/>
          </p:nvSpPr>
          <p:spPr>
            <a:xfrm>
              <a:off x="3768540" y="36304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20</a:t>
              </a:r>
            </a:p>
          </p:txBody>
        </p:sp>
        <p:sp>
          <p:nvSpPr>
            <p:cNvPr id="645" name="tx645"/>
            <p:cNvSpPr/>
            <p:nvPr/>
          </p:nvSpPr>
          <p:spPr>
            <a:xfrm>
              <a:off x="4196648" y="36304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32</a:t>
              </a:r>
            </a:p>
          </p:txBody>
        </p:sp>
        <p:sp>
          <p:nvSpPr>
            <p:cNvPr id="646" name="tx646"/>
            <p:cNvSpPr/>
            <p:nvPr/>
          </p:nvSpPr>
          <p:spPr>
            <a:xfrm>
              <a:off x="4624756" y="36304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647" name="tx647"/>
            <p:cNvSpPr/>
            <p:nvPr/>
          </p:nvSpPr>
          <p:spPr>
            <a:xfrm>
              <a:off x="5052864" y="36304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30</a:t>
              </a:r>
            </a:p>
          </p:txBody>
        </p:sp>
        <p:sp>
          <p:nvSpPr>
            <p:cNvPr id="648" name="tx648"/>
            <p:cNvSpPr/>
            <p:nvPr/>
          </p:nvSpPr>
          <p:spPr>
            <a:xfrm>
              <a:off x="5480972" y="36304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35</a:t>
              </a:r>
            </a:p>
          </p:txBody>
        </p:sp>
        <p:sp>
          <p:nvSpPr>
            <p:cNvPr id="649" name="tx649"/>
            <p:cNvSpPr/>
            <p:nvPr/>
          </p:nvSpPr>
          <p:spPr>
            <a:xfrm>
              <a:off x="5909080" y="36304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650" name="tx650"/>
            <p:cNvSpPr/>
            <p:nvPr/>
          </p:nvSpPr>
          <p:spPr>
            <a:xfrm>
              <a:off x="6337188" y="36304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23</a:t>
              </a:r>
            </a:p>
          </p:txBody>
        </p:sp>
        <p:sp>
          <p:nvSpPr>
            <p:cNvPr id="651" name="tx651"/>
            <p:cNvSpPr/>
            <p:nvPr/>
          </p:nvSpPr>
          <p:spPr>
            <a:xfrm>
              <a:off x="6765296" y="36304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36</a:t>
              </a:r>
            </a:p>
          </p:txBody>
        </p:sp>
        <p:sp>
          <p:nvSpPr>
            <p:cNvPr id="652" name="tx652"/>
            <p:cNvSpPr/>
            <p:nvPr/>
          </p:nvSpPr>
          <p:spPr>
            <a:xfrm>
              <a:off x="7193404" y="36304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32</a:t>
              </a:r>
            </a:p>
          </p:txBody>
        </p:sp>
        <p:sp>
          <p:nvSpPr>
            <p:cNvPr id="653" name="tx653"/>
            <p:cNvSpPr/>
            <p:nvPr/>
          </p:nvSpPr>
          <p:spPr>
            <a:xfrm>
              <a:off x="7621512" y="36304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27</a:t>
              </a:r>
            </a:p>
          </p:txBody>
        </p:sp>
        <p:sp>
          <p:nvSpPr>
            <p:cNvPr id="654" name="tx654"/>
            <p:cNvSpPr/>
            <p:nvPr/>
          </p:nvSpPr>
          <p:spPr>
            <a:xfrm>
              <a:off x="8049620" y="36304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655" name="tx655"/>
            <p:cNvSpPr/>
            <p:nvPr/>
          </p:nvSpPr>
          <p:spPr>
            <a:xfrm>
              <a:off x="8477728" y="36304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656" name="tx656"/>
            <p:cNvSpPr/>
            <p:nvPr/>
          </p:nvSpPr>
          <p:spPr>
            <a:xfrm>
              <a:off x="6765296" y="1582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657" name="tx657"/>
            <p:cNvSpPr/>
            <p:nvPr/>
          </p:nvSpPr>
          <p:spPr>
            <a:xfrm>
              <a:off x="7193404" y="1582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22</a:t>
              </a:r>
            </a:p>
          </p:txBody>
        </p:sp>
        <p:sp>
          <p:nvSpPr>
            <p:cNvPr id="658" name="tx658"/>
            <p:cNvSpPr/>
            <p:nvPr/>
          </p:nvSpPr>
          <p:spPr>
            <a:xfrm>
              <a:off x="7621512" y="1582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27</a:t>
              </a:r>
            </a:p>
          </p:txBody>
        </p:sp>
        <p:sp>
          <p:nvSpPr>
            <p:cNvPr id="659" name="tx659"/>
            <p:cNvSpPr/>
            <p:nvPr/>
          </p:nvSpPr>
          <p:spPr>
            <a:xfrm>
              <a:off x="2912325" y="2472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660" name="tx660"/>
            <p:cNvSpPr/>
            <p:nvPr/>
          </p:nvSpPr>
          <p:spPr>
            <a:xfrm>
              <a:off x="3340433" y="2472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661" name="tx661"/>
            <p:cNvSpPr/>
            <p:nvPr/>
          </p:nvSpPr>
          <p:spPr>
            <a:xfrm>
              <a:off x="3768540" y="2472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662" name="tx662"/>
            <p:cNvSpPr/>
            <p:nvPr/>
          </p:nvSpPr>
          <p:spPr>
            <a:xfrm>
              <a:off x="4196648" y="2472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663" name="tx663"/>
            <p:cNvSpPr/>
            <p:nvPr/>
          </p:nvSpPr>
          <p:spPr>
            <a:xfrm>
              <a:off x="4624756" y="2472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664" name="tx664"/>
            <p:cNvSpPr/>
            <p:nvPr/>
          </p:nvSpPr>
          <p:spPr>
            <a:xfrm>
              <a:off x="5052864" y="2472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665" name="tx665"/>
            <p:cNvSpPr/>
            <p:nvPr/>
          </p:nvSpPr>
          <p:spPr>
            <a:xfrm>
              <a:off x="5480972" y="2472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666" name="tx666"/>
            <p:cNvSpPr/>
            <p:nvPr/>
          </p:nvSpPr>
          <p:spPr>
            <a:xfrm>
              <a:off x="5909080" y="2472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667" name="tx667"/>
            <p:cNvSpPr/>
            <p:nvPr/>
          </p:nvSpPr>
          <p:spPr>
            <a:xfrm>
              <a:off x="6357259" y="247273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a:t>
              </a:r>
            </a:p>
          </p:txBody>
        </p:sp>
        <p:sp>
          <p:nvSpPr>
            <p:cNvPr id="668" name="tx668"/>
            <p:cNvSpPr/>
            <p:nvPr/>
          </p:nvSpPr>
          <p:spPr>
            <a:xfrm>
              <a:off x="6785367" y="247273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a:t>
              </a:r>
            </a:p>
          </p:txBody>
        </p:sp>
        <p:sp>
          <p:nvSpPr>
            <p:cNvPr id="669" name="tx669"/>
            <p:cNvSpPr/>
            <p:nvPr/>
          </p:nvSpPr>
          <p:spPr>
            <a:xfrm>
              <a:off x="5480972" y="4699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670" name="tx670"/>
            <p:cNvSpPr/>
            <p:nvPr/>
          </p:nvSpPr>
          <p:spPr>
            <a:xfrm>
              <a:off x="5909080" y="4699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671" name="tx671"/>
            <p:cNvSpPr/>
            <p:nvPr/>
          </p:nvSpPr>
          <p:spPr>
            <a:xfrm>
              <a:off x="6337188" y="4699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28</a:t>
              </a:r>
            </a:p>
          </p:txBody>
        </p:sp>
        <p:sp>
          <p:nvSpPr>
            <p:cNvPr id="672" name="tx672"/>
            <p:cNvSpPr/>
            <p:nvPr/>
          </p:nvSpPr>
          <p:spPr>
            <a:xfrm>
              <a:off x="6765296" y="4699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32</a:t>
              </a:r>
            </a:p>
          </p:txBody>
        </p:sp>
        <p:sp>
          <p:nvSpPr>
            <p:cNvPr id="673" name="tx673"/>
            <p:cNvSpPr/>
            <p:nvPr/>
          </p:nvSpPr>
          <p:spPr>
            <a:xfrm>
              <a:off x="7193404" y="4699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674" name="tx674"/>
            <p:cNvSpPr/>
            <p:nvPr/>
          </p:nvSpPr>
          <p:spPr>
            <a:xfrm>
              <a:off x="7621512" y="4699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675" name="tx675"/>
            <p:cNvSpPr/>
            <p:nvPr/>
          </p:nvSpPr>
          <p:spPr>
            <a:xfrm>
              <a:off x="8049620" y="4699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676" name="tx676"/>
            <p:cNvSpPr/>
            <p:nvPr/>
          </p:nvSpPr>
          <p:spPr>
            <a:xfrm>
              <a:off x="8477728" y="4699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23</a:t>
              </a:r>
            </a:p>
          </p:txBody>
        </p:sp>
        <p:sp>
          <p:nvSpPr>
            <p:cNvPr id="677" name="tx677"/>
            <p:cNvSpPr/>
            <p:nvPr/>
          </p:nvSpPr>
          <p:spPr>
            <a:xfrm>
              <a:off x="8049620" y="34523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25</a:t>
              </a:r>
            </a:p>
          </p:txBody>
        </p:sp>
        <p:sp>
          <p:nvSpPr>
            <p:cNvPr id="678" name="tx678"/>
            <p:cNvSpPr/>
            <p:nvPr/>
          </p:nvSpPr>
          <p:spPr>
            <a:xfrm>
              <a:off x="8477728" y="34523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679" name="tx679"/>
            <p:cNvSpPr/>
            <p:nvPr/>
          </p:nvSpPr>
          <p:spPr>
            <a:xfrm>
              <a:off x="7621512" y="45209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18</a:t>
              </a:r>
            </a:p>
          </p:txBody>
        </p:sp>
        <p:sp>
          <p:nvSpPr>
            <p:cNvPr id="680" name="tx680"/>
            <p:cNvSpPr/>
            <p:nvPr/>
          </p:nvSpPr>
          <p:spPr>
            <a:xfrm>
              <a:off x="8069691" y="4520997"/>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a:t>
              </a:r>
            </a:p>
          </p:txBody>
        </p:sp>
        <p:sp>
          <p:nvSpPr>
            <p:cNvPr id="681" name="tx681"/>
            <p:cNvSpPr/>
            <p:nvPr/>
          </p:nvSpPr>
          <p:spPr>
            <a:xfrm>
              <a:off x="8477728" y="45209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27</a:t>
              </a:r>
            </a:p>
          </p:txBody>
        </p:sp>
        <p:sp>
          <p:nvSpPr>
            <p:cNvPr id="682" name="tx682"/>
            <p:cNvSpPr/>
            <p:nvPr/>
          </p:nvSpPr>
          <p:spPr>
            <a:xfrm>
              <a:off x="2056109" y="416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31</a:t>
              </a:r>
            </a:p>
          </p:txBody>
        </p:sp>
        <p:sp>
          <p:nvSpPr>
            <p:cNvPr id="683" name="tx683"/>
            <p:cNvSpPr/>
            <p:nvPr/>
          </p:nvSpPr>
          <p:spPr>
            <a:xfrm>
              <a:off x="2484217" y="416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684" name="tx684"/>
            <p:cNvSpPr/>
            <p:nvPr/>
          </p:nvSpPr>
          <p:spPr>
            <a:xfrm>
              <a:off x="2912325" y="416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29</a:t>
              </a:r>
            </a:p>
          </p:txBody>
        </p:sp>
        <p:sp>
          <p:nvSpPr>
            <p:cNvPr id="685" name="tx685"/>
            <p:cNvSpPr/>
            <p:nvPr/>
          </p:nvSpPr>
          <p:spPr>
            <a:xfrm>
              <a:off x="3340433" y="416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32</a:t>
              </a:r>
            </a:p>
          </p:txBody>
        </p:sp>
        <p:sp>
          <p:nvSpPr>
            <p:cNvPr id="686" name="tx686"/>
            <p:cNvSpPr/>
            <p:nvPr/>
          </p:nvSpPr>
          <p:spPr>
            <a:xfrm>
              <a:off x="3768540" y="416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687" name="tx687"/>
            <p:cNvSpPr/>
            <p:nvPr/>
          </p:nvSpPr>
          <p:spPr>
            <a:xfrm>
              <a:off x="4196648" y="416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29</a:t>
              </a:r>
            </a:p>
          </p:txBody>
        </p:sp>
        <p:sp>
          <p:nvSpPr>
            <p:cNvPr id="688" name="tx688"/>
            <p:cNvSpPr/>
            <p:nvPr/>
          </p:nvSpPr>
          <p:spPr>
            <a:xfrm>
              <a:off x="4624756" y="416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689" name="tx689"/>
            <p:cNvSpPr/>
            <p:nvPr/>
          </p:nvSpPr>
          <p:spPr>
            <a:xfrm>
              <a:off x="5052864" y="416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690" name="tx690"/>
            <p:cNvSpPr/>
            <p:nvPr/>
          </p:nvSpPr>
          <p:spPr>
            <a:xfrm>
              <a:off x="5480972" y="416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691" name="tx691"/>
            <p:cNvSpPr/>
            <p:nvPr/>
          </p:nvSpPr>
          <p:spPr>
            <a:xfrm>
              <a:off x="5909080" y="416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692" name="tx692"/>
            <p:cNvSpPr/>
            <p:nvPr/>
          </p:nvSpPr>
          <p:spPr>
            <a:xfrm>
              <a:off x="6337188" y="416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31</a:t>
              </a:r>
            </a:p>
          </p:txBody>
        </p:sp>
        <p:sp>
          <p:nvSpPr>
            <p:cNvPr id="693" name="tx693"/>
            <p:cNvSpPr/>
            <p:nvPr/>
          </p:nvSpPr>
          <p:spPr>
            <a:xfrm>
              <a:off x="6765296" y="416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21</a:t>
              </a:r>
            </a:p>
          </p:txBody>
        </p:sp>
        <p:sp>
          <p:nvSpPr>
            <p:cNvPr id="694" name="tx694"/>
            <p:cNvSpPr/>
            <p:nvPr/>
          </p:nvSpPr>
          <p:spPr>
            <a:xfrm>
              <a:off x="7193404" y="416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695" name="tx695"/>
            <p:cNvSpPr/>
            <p:nvPr/>
          </p:nvSpPr>
          <p:spPr>
            <a:xfrm>
              <a:off x="7621512" y="416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696" name="tx696"/>
            <p:cNvSpPr/>
            <p:nvPr/>
          </p:nvSpPr>
          <p:spPr>
            <a:xfrm>
              <a:off x="8049620" y="416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697" name="tx697"/>
            <p:cNvSpPr/>
            <p:nvPr/>
          </p:nvSpPr>
          <p:spPr>
            <a:xfrm>
              <a:off x="8477728" y="416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698" name="tx698"/>
            <p:cNvSpPr/>
            <p:nvPr/>
          </p:nvSpPr>
          <p:spPr>
            <a:xfrm>
              <a:off x="6337188" y="40757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699" name="tx699"/>
            <p:cNvSpPr/>
            <p:nvPr/>
          </p:nvSpPr>
          <p:spPr>
            <a:xfrm>
              <a:off x="6765296" y="40757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700" name="tx700"/>
            <p:cNvSpPr/>
            <p:nvPr/>
          </p:nvSpPr>
          <p:spPr>
            <a:xfrm>
              <a:off x="7193404" y="40757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18</a:t>
              </a:r>
            </a:p>
          </p:txBody>
        </p:sp>
        <p:sp>
          <p:nvSpPr>
            <p:cNvPr id="701" name="tx701"/>
            <p:cNvSpPr/>
            <p:nvPr/>
          </p:nvSpPr>
          <p:spPr>
            <a:xfrm>
              <a:off x="7621512" y="40757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24</a:t>
              </a:r>
            </a:p>
          </p:txBody>
        </p:sp>
        <p:sp>
          <p:nvSpPr>
            <p:cNvPr id="702" name="tx702"/>
            <p:cNvSpPr/>
            <p:nvPr/>
          </p:nvSpPr>
          <p:spPr>
            <a:xfrm>
              <a:off x="8049620" y="40757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703" name="tx703"/>
            <p:cNvSpPr/>
            <p:nvPr/>
          </p:nvSpPr>
          <p:spPr>
            <a:xfrm>
              <a:off x="8477728" y="40757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704" name="tx704"/>
            <p:cNvSpPr/>
            <p:nvPr/>
          </p:nvSpPr>
          <p:spPr>
            <a:xfrm>
              <a:off x="2932396" y="2116513"/>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705" name="tx705"/>
            <p:cNvSpPr/>
            <p:nvPr/>
          </p:nvSpPr>
          <p:spPr>
            <a:xfrm>
              <a:off x="3360504" y="2116513"/>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706" name="tx706"/>
            <p:cNvSpPr/>
            <p:nvPr/>
          </p:nvSpPr>
          <p:spPr>
            <a:xfrm>
              <a:off x="3768540" y="21165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707" name="tx707"/>
            <p:cNvSpPr/>
            <p:nvPr/>
          </p:nvSpPr>
          <p:spPr>
            <a:xfrm>
              <a:off x="4196648" y="21165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708" name="tx708"/>
            <p:cNvSpPr/>
            <p:nvPr/>
          </p:nvSpPr>
          <p:spPr>
            <a:xfrm>
              <a:off x="4624756" y="21165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709" name="tx709"/>
            <p:cNvSpPr/>
            <p:nvPr/>
          </p:nvSpPr>
          <p:spPr>
            <a:xfrm>
              <a:off x="5052864" y="21165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35</a:t>
              </a:r>
            </a:p>
          </p:txBody>
        </p:sp>
        <p:sp>
          <p:nvSpPr>
            <p:cNvPr id="710" name="tx710"/>
            <p:cNvSpPr/>
            <p:nvPr/>
          </p:nvSpPr>
          <p:spPr>
            <a:xfrm>
              <a:off x="5480972" y="21165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32</a:t>
              </a:r>
            </a:p>
          </p:txBody>
        </p:sp>
        <p:sp>
          <p:nvSpPr>
            <p:cNvPr id="711" name="tx711"/>
            <p:cNvSpPr/>
            <p:nvPr/>
          </p:nvSpPr>
          <p:spPr>
            <a:xfrm>
              <a:off x="5909080" y="21165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712" name="tx712"/>
            <p:cNvSpPr/>
            <p:nvPr/>
          </p:nvSpPr>
          <p:spPr>
            <a:xfrm>
              <a:off x="6337188" y="21165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713" name="tx713"/>
            <p:cNvSpPr/>
            <p:nvPr/>
          </p:nvSpPr>
          <p:spPr>
            <a:xfrm>
              <a:off x="6765296" y="21165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29</a:t>
              </a:r>
            </a:p>
          </p:txBody>
        </p:sp>
        <p:sp>
          <p:nvSpPr>
            <p:cNvPr id="714" name="tx714"/>
            <p:cNvSpPr/>
            <p:nvPr/>
          </p:nvSpPr>
          <p:spPr>
            <a:xfrm>
              <a:off x="7193404" y="21165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715" name="tx715"/>
            <p:cNvSpPr/>
            <p:nvPr/>
          </p:nvSpPr>
          <p:spPr>
            <a:xfrm>
              <a:off x="4196648" y="49662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22</a:t>
              </a:r>
            </a:p>
          </p:txBody>
        </p:sp>
        <p:sp>
          <p:nvSpPr>
            <p:cNvPr id="716" name="tx716"/>
            <p:cNvSpPr/>
            <p:nvPr/>
          </p:nvSpPr>
          <p:spPr>
            <a:xfrm>
              <a:off x="4624756" y="49662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22</a:t>
              </a:r>
            </a:p>
          </p:txBody>
        </p:sp>
        <p:sp>
          <p:nvSpPr>
            <p:cNvPr id="717" name="tx717"/>
            <p:cNvSpPr/>
            <p:nvPr/>
          </p:nvSpPr>
          <p:spPr>
            <a:xfrm>
              <a:off x="5072935" y="496627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a:t>
              </a:r>
            </a:p>
          </p:txBody>
        </p:sp>
        <p:sp>
          <p:nvSpPr>
            <p:cNvPr id="718" name="tx718"/>
            <p:cNvSpPr/>
            <p:nvPr/>
          </p:nvSpPr>
          <p:spPr>
            <a:xfrm>
              <a:off x="5501043" y="496627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a:t>
              </a:r>
            </a:p>
          </p:txBody>
        </p:sp>
        <p:sp>
          <p:nvSpPr>
            <p:cNvPr id="719" name="tx719"/>
            <p:cNvSpPr/>
            <p:nvPr/>
          </p:nvSpPr>
          <p:spPr>
            <a:xfrm>
              <a:off x="5929151" y="496627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a:t>
              </a:r>
            </a:p>
          </p:txBody>
        </p:sp>
        <p:sp>
          <p:nvSpPr>
            <p:cNvPr id="720" name="tx720"/>
            <p:cNvSpPr/>
            <p:nvPr/>
          </p:nvSpPr>
          <p:spPr>
            <a:xfrm>
              <a:off x="6357259" y="496627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a:t>
              </a:r>
            </a:p>
          </p:txBody>
        </p:sp>
        <p:sp>
          <p:nvSpPr>
            <p:cNvPr id="721" name="tx721"/>
            <p:cNvSpPr/>
            <p:nvPr/>
          </p:nvSpPr>
          <p:spPr>
            <a:xfrm>
              <a:off x="6785367" y="496627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722" name="tx722"/>
            <p:cNvSpPr/>
            <p:nvPr/>
          </p:nvSpPr>
          <p:spPr>
            <a:xfrm>
              <a:off x="7621512" y="49662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10</a:t>
              </a:r>
            </a:p>
          </p:txBody>
        </p:sp>
        <p:sp>
          <p:nvSpPr>
            <p:cNvPr id="723" name="tx723"/>
            <p:cNvSpPr/>
            <p:nvPr/>
          </p:nvSpPr>
          <p:spPr>
            <a:xfrm>
              <a:off x="8069691" y="496627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a:t>
              </a:r>
            </a:p>
          </p:txBody>
        </p:sp>
        <p:sp>
          <p:nvSpPr>
            <p:cNvPr id="724" name="tx724"/>
            <p:cNvSpPr/>
            <p:nvPr/>
          </p:nvSpPr>
          <p:spPr>
            <a:xfrm>
              <a:off x="8497799" y="496627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a:t>
              </a:r>
            </a:p>
          </p:txBody>
        </p:sp>
        <p:sp>
          <p:nvSpPr>
            <p:cNvPr id="725" name="tx725"/>
            <p:cNvSpPr/>
            <p:nvPr/>
          </p:nvSpPr>
          <p:spPr>
            <a:xfrm>
              <a:off x="5480972" y="39866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726" name="tx726"/>
            <p:cNvSpPr/>
            <p:nvPr/>
          </p:nvSpPr>
          <p:spPr>
            <a:xfrm>
              <a:off x="5909080" y="39866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727" name="tx727"/>
            <p:cNvSpPr/>
            <p:nvPr/>
          </p:nvSpPr>
          <p:spPr>
            <a:xfrm>
              <a:off x="6337188" y="39866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728" name="tx728"/>
            <p:cNvSpPr/>
            <p:nvPr/>
          </p:nvSpPr>
          <p:spPr>
            <a:xfrm>
              <a:off x="6765296" y="39866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38</a:t>
              </a:r>
            </a:p>
          </p:txBody>
        </p:sp>
        <p:sp>
          <p:nvSpPr>
            <p:cNvPr id="729" name="tx729"/>
            <p:cNvSpPr/>
            <p:nvPr/>
          </p:nvSpPr>
          <p:spPr>
            <a:xfrm>
              <a:off x="7193404" y="39866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730" name="tx730"/>
            <p:cNvSpPr/>
            <p:nvPr/>
          </p:nvSpPr>
          <p:spPr>
            <a:xfrm>
              <a:off x="7621512" y="39866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731" name="tx731"/>
            <p:cNvSpPr/>
            <p:nvPr/>
          </p:nvSpPr>
          <p:spPr>
            <a:xfrm>
              <a:off x="8049620" y="39866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732" name="tx732"/>
            <p:cNvSpPr/>
            <p:nvPr/>
          </p:nvSpPr>
          <p:spPr>
            <a:xfrm>
              <a:off x="8477728" y="39866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733" name="tx733"/>
            <p:cNvSpPr/>
            <p:nvPr/>
          </p:nvSpPr>
          <p:spPr>
            <a:xfrm>
              <a:off x="5909080" y="14931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734" name="tx734"/>
            <p:cNvSpPr/>
            <p:nvPr/>
          </p:nvSpPr>
          <p:spPr>
            <a:xfrm>
              <a:off x="6765296" y="14931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735" name="tx735"/>
            <p:cNvSpPr/>
            <p:nvPr/>
          </p:nvSpPr>
          <p:spPr>
            <a:xfrm>
              <a:off x="5501043" y="4877217"/>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a:t>
              </a:r>
            </a:p>
          </p:txBody>
        </p:sp>
        <p:sp>
          <p:nvSpPr>
            <p:cNvPr id="736" name="tx736"/>
            <p:cNvSpPr/>
            <p:nvPr/>
          </p:nvSpPr>
          <p:spPr>
            <a:xfrm>
              <a:off x="5911778" y="4877217"/>
              <a:ext cx="74889"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11</a:t>
              </a:r>
            </a:p>
          </p:txBody>
        </p:sp>
        <p:sp>
          <p:nvSpPr>
            <p:cNvPr id="737" name="tx737"/>
            <p:cNvSpPr/>
            <p:nvPr/>
          </p:nvSpPr>
          <p:spPr>
            <a:xfrm>
              <a:off x="6337188" y="48772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13</a:t>
              </a:r>
            </a:p>
          </p:txBody>
        </p:sp>
        <p:sp>
          <p:nvSpPr>
            <p:cNvPr id="738" name="tx738"/>
            <p:cNvSpPr/>
            <p:nvPr/>
          </p:nvSpPr>
          <p:spPr>
            <a:xfrm>
              <a:off x="8069691" y="4877217"/>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8</a:t>
              </a:r>
            </a:p>
          </p:txBody>
        </p:sp>
        <p:sp>
          <p:nvSpPr>
            <p:cNvPr id="739" name="tx739"/>
            <p:cNvSpPr/>
            <p:nvPr/>
          </p:nvSpPr>
          <p:spPr>
            <a:xfrm>
              <a:off x="8477728" y="48772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18</a:t>
              </a:r>
            </a:p>
          </p:txBody>
        </p:sp>
        <p:sp>
          <p:nvSpPr>
            <p:cNvPr id="740" name="tx740"/>
            <p:cNvSpPr/>
            <p:nvPr/>
          </p:nvSpPr>
          <p:spPr>
            <a:xfrm>
              <a:off x="7213475" y="5233437"/>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741" name="tx741"/>
            <p:cNvSpPr/>
            <p:nvPr/>
          </p:nvSpPr>
          <p:spPr>
            <a:xfrm>
              <a:off x="7641583" y="5233437"/>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742" name="tx742"/>
            <p:cNvSpPr/>
            <p:nvPr/>
          </p:nvSpPr>
          <p:spPr>
            <a:xfrm>
              <a:off x="8069691" y="5233437"/>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a:t>
              </a:r>
            </a:p>
          </p:txBody>
        </p:sp>
        <p:sp>
          <p:nvSpPr>
            <p:cNvPr id="743" name="tx743"/>
            <p:cNvSpPr/>
            <p:nvPr/>
          </p:nvSpPr>
          <p:spPr>
            <a:xfrm>
              <a:off x="8497799" y="5233437"/>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a:t>
              </a:r>
            </a:p>
          </p:txBody>
        </p:sp>
        <p:sp>
          <p:nvSpPr>
            <p:cNvPr id="744" name="tx744"/>
            <p:cNvSpPr/>
            <p:nvPr/>
          </p:nvSpPr>
          <p:spPr>
            <a:xfrm>
              <a:off x="5052864" y="2205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745" name="tx745"/>
            <p:cNvSpPr/>
            <p:nvPr/>
          </p:nvSpPr>
          <p:spPr>
            <a:xfrm>
              <a:off x="5480972" y="2205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746" name="tx746"/>
            <p:cNvSpPr/>
            <p:nvPr/>
          </p:nvSpPr>
          <p:spPr>
            <a:xfrm>
              <a:off x="5909080" y="2205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747" name="tx747"/>
            <p:cNvSpPr/>
            <p:nvPr/>
          </p:nvSpPr>
          <p:spPr>
            <a:xfrm>
              <a:off x="6765296" y="2205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748" name="tx748"/>
            <p:cNvSpPr/>
            <p:nvPr/>
          </p:nvSpPr>
          <p:spPr>
            <a:xfrm>
              <a:off x="7193404" y="22055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749" name="tx749"/>
            <p:cNvSpPr/>
            <p:nvPr/>
          </p:nvSpPr>
          <p:spPr>
            <a:xfrm>
              <a:off x="5480972" y="25617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750" name="tx750"/>
            <p:cNvSpPr/>
            <p:nvPr/>
          </p:nvSpPr>
          <p:spPr>
            <a:xfrm>
              <a:off x="6337188" y="25617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751" name="tx751"/>
            <p:cNvSpPr/>
            <p:nvPr/>
          </p:nvSpPr>
          <p:spPr>
            <a:xfrm>
              <a:off x="6765296" y="25617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752" name="tx752"/>
            <p:cNvSpPr/>
            <p:nvPr/>
          </p:nvSpPr>
          <p:spPr>
            <a:xfrm>
              <a:off x="7621512" y="25617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25</a:t>
              </a:r>
            </a:p>
          </p:txBody>
        </p:sp>
        <p:sp>
          <p:nvSpPr>
            <p:cNvPr id="753" name="tx753"/>
            <p:cNvSpPr/>
            <p:nvPr/>
          </p:nvSpPr>
          <p:spPr>
            <a:xfrm>
              <a:off x="8049620" y="25617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12</a:t>
              </a:r>
            </a:p>
          </p:txBody>
        </p:sp>
        <p:sp>
          <p:nvSpPr>
            <p:cNvPr id="754" name="tx754"/>
            <p:cNvSpPr/>
            <p:nvPr/>
          </p:nvSpPr>
          <p:spPr>
            <a:xfrm>
              <a:off x="3768540" y="4788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36</a:t>
              </a:r>
            </a:p>
          </p:txBody>
        </p:sp>
        <p:sp>
          <p:nvSpPr>
            <p:cNvPr id="755" name="tx755"/>
            <p:cNvSpPr/>
            <p:nvPr/>
          </p:nvSpPr>
          <p:spPr>
            <a:xfrm>
              <a:off x="4624756" y="4788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756" name="tx756"/>
            <p:cNvSpPr/>
            <p:nvPr/>
          </p:nvSpPr>
          <p:spPr>
            <a:xfrm>
              <a:off x="5052864" y="4788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757" name="tx757"/>
            <p:cNvSpPr/>
            <p:nvPr/>
          </p:nvSpPr>
          <p:spPr>
            <a:xfrm>
              <a:off x="5480972" y="4788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758" name="tx758"/>
            <p:cNvSpPr/>
            <p:nvPr/>
          </p:nvSpPr>
          <p:spPr>
            <a:xfrm>
              <a:off x="5909080" y="4788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35</a:t>
              </a:r>
            </a:p>
          </p:txBody>
        </p:sp>
        <p:sp>
          <p:nvSpPr>
            <p:cNvPr id="759" name="tx759"/>
            <p:cNvSpPr/>
            <p:nvPr/>
          </p:nvSpPr>
          <p:spPr>
            <a:xfrm>
              <a:off x="6357259" y="478816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a:t>
              </a:r>
            </a:p>
          </p:txBody>
        </p:sp>
        <p:sp>
          <p:nvSpPr>
            <p:cNvPr id="760" name="tx760"/>
            <p:cNvSpPr/>
            <p:nvPr/>
          </p:nvSpPr>
          <p:spPr>
            <a:xfrm>
              <a:off x="6785367" y="478816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761" name="tx761"/>
            <p:cNvSpPr/>
            <p:nvPr/>
          </p:nvSpPr>
          <p:spPr>
            <a:xfrm>
              <a:off x="7213475" y="478816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762" name="tx762"/>
            <p:cNvSpPr/>
            <p:nvPr/>
          </p:nvSpPr>
          <p:spPr>
            <a:xfrm>
              <a:off x="8049620" y="4788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13</a:t>
              </a:r>
            </a:p>
          </p:txBody>
        </p:sp>
        <p:sp>
          <p:nvSpPr>
            <p:cNvPr id="763" name="tx763"/>
            <p:cNvSpPr/>
            <p:nvPr/>
          </p:nvSpPr>
          <p:spPr>
            <a:xfrm>
              <a:off x="8477728" y="47881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21</a:t>
              </a:r>
            </a:p>
          </p:txBody>
        </p:sp>
        <p:sp>
          <p:nvSpPr>
            <p:cNvPr id="764" name="tx764"/>
            <p:cNvSpPr/>
            <p:nvPr/>
          </p:nvSpPr>
          <p:spPr>
            <a:xfrm>
              <a:off x="5480972" y="3007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28</a:t>
              </a:r>
            </a:p>
          </p:txBody>
        </p:sp>
        <p:sp>
          <p:nvSpPr>
            <p:cNvPr id="765" name="tx765"/>
            <p:cNvSpPr/>
            <p:nvPr/>
          </p:nvSpPr>
          <p:spPr>
            <a:xfrm>
              <a:off x="5929151" y="300706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766" name="tx766"/>
            <p:cNvSpPr/>
            <p:nvPr/>
          </p:nvSpPr>
          <p:spPr>
            <a:xfrm>
              <a:off x="6357259" y="300706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767" name="tx767"/>
            <p:cNvSpPr/>
            <p:nvPr/>
          </p:nvSpPr>
          <p:spPr>
            <a:xfrm>
              <a:off x="6785367" y="300706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768" name="tx768"/>
            <p:cNvSpPr/>
            <p:nvPr/>
          </p:nvSpPr>
          <p:spPr>
            <a:xfrm>
              <a:off x="7621512" y="3007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13</a:t>
              </a:r>
            </a:p>
          </p:txBody>
        </p:sp>
        <p:sp>
          <p:nvSpPr>
            <p:cNvPr id="769" name="tx769"/>
            <p:cNvSpPr/>
            <p:nvPr/>
          </p:nvSpPr>
          <p:spPr>
            <a:xfrm>
              <a:off x="8049620" y="30070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36</a:t>
              </a:r>
            </a:p>
          </p:txBody>
        </p:sp>
        <p:sp>
          <p:nvSpPr>
            <p:cNvPr id="770" name="tx770"/>
            <p:cNvSpPr/>
            <p:nvPr/>
          </p:nvSpPr>
          <p:spPr>
            <a:xfrm>
              <a:off x="7193404" y="4610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12</a:t>
              </a:r>
            </a:p>
          </p:txBody>
        </p:sp>
        <p:sp>
          <p:nvSpPr>
            <p:cNvPr id="771" name="tx771"/>
            <p:cNvSpPr/>
            <p:nvPr/>
          </p:nvSpPr>
          <p:spPr>
            <a:xfrm>
              <a:off x="7621512" y="4610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25</a:t>
              </a:r>
            </a:p>
          </p:txBody>
        </p:sp>
        <p:sp>
          <p:nvSpPr>
            <p:cNvPr id="772" name="tx772"/>
            <p:cNvSpPr/>
            <p:nvPr/>
          </p:nvSpPr>
          <p:spPr>
            <a:xfrm>
              <a:off x="8477728" y="46100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25</a:t>
              </a:r>
            </a:p>
          </p:txBody>
        </p:sp>
        <p:sp>
          <p:nvSpPr>
            <p:cNvPr id="773" name="tx773"/>
            <p:cNvSpPr/>
            <p:nvPr/>
          </p:nvSpPr>
          <p:spPr>
            <a:xfrm>
              <a:off x="6765296" y="229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27</a:t>
              </a:r>
            </a:p>
          </p:txBody>
        </p:sp>
        <p:sp>
          <p:nvSpPr>
            <p:cNvPr id="774" name="tx774"/>
            <p:cNvSpPr/>
            <p:nvPr/>
          </p:nvSpPr>
          <p:spPr>
            <a:xfrm>
              <a:off x="2076180" y="425383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775" name="tx775"/>
            <p:cNvSpPr/>
            <p:nvPr/>
          </p:nvSpPr>
          <p:spPr>
            <a:xfrm>
              <a:off x="2504288" y="425383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a:t>
              </a:r>
            </a:p>
          </p:txBody>
        </p:sp>
        <p:sp>
          <p:nvSpPr>
            <p:cNvPr id="776" name="tx776"/>
            <p:cNvSpPr/>
            <p:nvPr/>
          </p:nvSpPr>
          <p:spPr>
            <a:xfrm>
              <a:off x="2932396" y="425383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6</a:t>
              </a:r>
            </a:p>
          </p:txBody>
        </p:sp>
        <p:sp>
          <p:nvSpPr>
            <p:cNvPr id="777" name="tx777"/>
            <p:cNvSpPr/>
            <p:nvPr/>
          </p:nvSpPr>
          <p:spPr>
            <a:xfrm>
              <a:off x="3360504" y="425383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6</a:t>
              </a:r>
            </a:p>
          </p:txBody>
        </p:sp>
        <p:sp>
          <p:nvSpPr>
            <p:cNvPr id="778" name="tx778"/>
            <p:cNvSpPr/>
            <p:nvPr/>
          </p:nvSpPr>
          <p:spPr>
            <a:xfrm>
              <a:off x="3768540" y="42538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14</a:t>
              </a:r>
            </a:p>
          </p:txBody>
        </p:sp>
        <p:sp>
          <p:nvSpPr>
            <p:cNvPr id="779" name="tx779"/>
            <p:cNvSpPr/>
            <p:nvPr/>
          </p:nvSpPr>
          <p:spPr>
            <a:xfrm>
              <a:off x="4196648" y="42538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14</a:t>
              </a:r>
            </a:p>
          </p:txBody>
        </p:sp>
        <p:sp>
          <p:nvSpPr>
            <p:cNvPr id="780" name="tx780"/>
            <p:cNvSpPr/>
            <p:nvPr/>
          </p:nvSpPr>
          <p:spPr>
            <a:xfrm>
              <a:off x="4624756" y="42538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15</a:t>
              </a:r>
            </a:p>
          </p:txBody>
        </p:sp>
        <p:sp>
          <p:nvSpPr>
            <p:cNvPr id="781" name="tx781"/>
            <p:cNvSpPr/>
            <p:nvPr/>
          </p:nvSpPr>
          <p:spPr>
            <a:xfrm>
              <a:off x="5052864" y="42538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18</a:t>
              </a:r>
            </a:p>
          </p:txBody>
        </p:sp>
        <p:sp>
          <p:nvSpPr>
            <p:cNvPr id="782" name="tx782"/>
            <p:cNvSpPr/>
            <p:nvPr/>
          </p:nvSpPr>
          <p:spPr>
            <a:xfrm>
              <a:off x="5480972" y="42538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15</a:t>
              </a:r>
            </a:p>
          </p:txBody>
        </p:sp>
        <p:sp>
          <p:nvSpPr>
            <p:cNvPr id="783" name="tx783"/>
            <p:cNvSpPr/>
            <p:nvPr/>
          </p:nvSpPr>
          <p:spPr>
            <a:xfrm>
              <a:off x="5909080" y="42538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14</a:t>
              </a:r>
            </a:p>
          </p:txBody>
        </p:sp>
        <p:sp>
          <p:nvSpPr>
            <p:cNvPr id="784" name="tx784"/>
            <p:cNvSpPr/>
            <p:nvPr/>
          </p:nvSpPr>
          <p:spPr>
            <a:xfrm>
              <a:off x="6337188" y="42538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10</a:t>
              </a:r>
            </a:p>
          </p:txBody>
        </p:sp>
        <p:sp>
          <p:nvSpPr>
            <p:cNvPr id="785" name="tx785"/>
            <p:cNvSpPr/>
            <p:nvPr/>
          </p:nvSpPr>
          <p:spPr>
            <a:xfrm>
              <a:off x="6785367" y="425383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9</a:t>
              </a:r>
            </a:p>
          </p:txBody>
        </p:sp>
        <p:sp>
          <p:nvSpPr>
            <p:cNvPr id="786" name="tx786"/>
            <p:cNvSpPr/>
            <p:nvPr/>
          </p:nvSpPr>
          <p:spPr>
            <a:xfrm>
              <a:off x="7193404" y="42538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14</a:t>
              </a:r>
            </a:p>
          </p:txBody>
        </p:sp>
        <p:sp>
          <p:nvSpPr>
            <p:cNvPr id="787" name="tx787"/>
            <p:cNvSpPr/>
            <p:nvPr/>
          </p:nvSpPr>
          <p:spPr>
            <a:xfrm>
              <a:off x="7621512" y="42538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21</a:t>
              </a:r>
            </a:p>
          </p:txBody>
        </p:sp>
        <p:sp>
          <p:nvSpPr>
            <p:cNvPr id="788" name="tx788"/>
            <p:cNvSpPr/>
            <p:nvPr/>
          </p:nvSpPr>
          <p:spPr>
            <a:xfrm>
              <a:off x="8049620" y="42538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28</a:t>
              </a:r>
            </a:p>
          </p:txBody>
        </p:sp>
        <p:sp>
          <p:nvSpPr>
            <p:cNvPr id="789" name="tx789"/>
            <p:cNvSpPr/>
            <p:nvPr/>
          </p:nvSpPr>
          <p:spPr>
            <a:xfrm>
              <a:off x="8477728" y="42538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30</a:t>
              </a:r>
            </a:p>
          </p:txBody>
        </p:sp>
        <p:sp>
          <p:nvSpPr>
            <p:cNvPr id="790" name="rc790"/>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791" name="rc791"/>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792" name="rc792"/>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793" name="rc793"/>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794" name="rc794"/>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795" name="rc795"/>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796" name="rc796"/>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797" name="rc797"/>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798" name="rc798"/>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799" name="rc799"/>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00" name="rc800"/>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01" name="rc801"/>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02" name="rc802"/>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03" name="rc803"/>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04" name="rc804"/>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05" name="rc805"/>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06" name="rc806"/>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07" name="rc807"/>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08" name="rc808"/>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09" name="rc809"/>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10" name="rc810"/>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11" name="rc811"/>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12" name="rc812"/>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13" name="rc813"/>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14" name="rc814"/>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15" name="rc815"/>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16" name="rc816"/>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17" name="rc817"/>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18" name="rc818"/>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19" name="rc819"/>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20" name="rc820"/>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21" name="rc821"/>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22" name="rc822"/>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23" name="rc823"/>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24" name="rc824"/>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25" name="rc825"/>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26" name="rc826"/>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27" name="rc827"/>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28" name="rc828"/>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29" name="rc829"/>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30" name="rc830"/>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31" name="rc831"/>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32" name="rc832"/>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33" name="rc833"/>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34" name="rc834"/>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35" name="rc835"/>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36" name="rc836"/>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37" name="rc837"/>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38" name="rc838"/>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39" name="rc839"/>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40" name="rc840"/>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41" name="rc841"/>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42" name="rc842"/>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43" name="rc843"/>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44" name="rc844"/>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45" name="rc845"/>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46" name="rc846"/>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47" name="rc847"/>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48" name="rc848"/>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49" name="rc849"/>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50" name="rc850"/>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51" name="rc851"/>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52" name="rc852"/>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53" name="rc853"/>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54" name="rc854"/>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55" name="rc855"/>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56" name="rc856"/>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57" name="rc857"/>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58" name="rc858"/>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59" name="rc859"/>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60" name="rc860"/>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61" name="rc861"/>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62" name="rc862"/>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63" name="rc863"/>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64" name="rc864"/>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65" name="rc865"/>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66" name="rc866"/>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67" name="rc867"/>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68" name="rc868"/>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69" name="rc869"/>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70" name="rc870"/>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71" name="rc871"/>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72" name="rc872"/>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73" name="rc873"/>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74" name="rc874"/>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75" name="rc875"/>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76" name="rc876"/>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77" name="rc877"/>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78" name="rc878"/>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79" name="rc879"/>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80" name="rc880"/>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81" name="rc881"/>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82" name="rc882"/>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83" name="rc883"/>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84" name="rc884"/>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85" name="rc885"/>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86" name="rc886"/>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87" name="rc887"/>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88" name="rc888"/>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89" name="rc889"/>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90" name="rc890"/>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91" name="rc891"/>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92" name="rc892"/>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93" name="rc893"/>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94" name="rc894"/>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95" name="rc895"/>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96" name="rc896"/>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97" name="rc897"/>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98" name="rc898"/>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899" name="rc899"/>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00" name="rc900"/>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01" name="rc901"/>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02" name="rc902"/>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03" name="rc903"/>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04" name="rc904"/>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05" name="rc905"/>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06" name="rc906"/>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07" name="rc907"/>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08" name="rc908"/>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09" name="rc909"/>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10" name="rc910"/>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11" name="rc911"/>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12" name="rc912"/>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13" name="rc913"/>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14" name="rc914"/>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15" name="rc915"/>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16" name="rc916"/>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17" name="rc917"/>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18" name="rc918"/>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19" name="rc919"/>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20" name="rc920"/>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21" name="rc921"/>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22" name="rc922"/>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23" name="rc923"/>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24" name="rc924"/>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25" name="rc925"/>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26" name="rc926"/>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27" name="rc927"/>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28" name="rc928"/>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29" name="rc929"/>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30" name="rc930"/>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31" name="rc931"/>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32" name="rc932"/>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33" name="rc933"/>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34" name="rc934"/>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35" name="rc935"/>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36" name="rc936"/>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37" name="rc937"/>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38" name="rc938"/>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39" name="rc939"/>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40" name="rc940"/>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41" name="rc941"/>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42" name="rc942"/>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43" name="rc943"/>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44" name="rc944"/>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45" name="rc945"/>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46" name="rc946"/>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47" name="rc947"/>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48" name="rc948"/>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49" name="rc949"/>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50" name="rc950"/>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51" name="rc951"/>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52" name="rc952"/>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53" name="rc953"/>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54" name="rc954"/>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55" name="rc955"/>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56" name="rc956"/>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57" name="rc957"/>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58" name="rc958"/>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59" name="rc959"/>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60" name="rc960"/>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61" name="rc961"/>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62" name="rc962"/>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63" name="rc963"/>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64" name="rc964"/>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65" name="rc965"/>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66" name="rc966"/>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67" name="rc967"/>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68" name="rc968"/>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69" name="rc969"/>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70" name="rc970"/>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71" name="rc971"/>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72" name="rc972"/>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73" name="rc973"/>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74" name="rc974"/>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75" name="rc975"/>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76" name="rc976"/>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77" name="rc977"/>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78" name="rc978"/>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79" name="rc979"/>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80" name="rc980"/>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81" name="rc981"/>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82" name="rc982"/>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83" name="rc983"/>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84" name="rc984"/>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85" name="rc985"/>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86" name="rc986"/>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87" name="rc987"/>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88" name="rc988"/>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89" name="rc989"/>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90" name="rc990"/>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91" name="rc991"/>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92" name="rc992"/>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93" name="rc993"/>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94" name="rc994"/>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95" name="rc995"/>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96" name="rc996"/>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97" name="rc997"/>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98" name="rc998"/>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999" name="rc999"/>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00" name="rc1000"/>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01" name="rc1001"/>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02" name="rc1002"/>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03" name="rc1003"/>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04" name="rc1004"/>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05" name="rc1005"/>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06" name="rc1006"/>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07" name="rc1007"/>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08" name="rc1008"/>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09" name="rc1009"/>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10" name="rc1010"/>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11" name="rc1011"/>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12" name="rc1012"/>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13" name="rc1013"/>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14" name="rc1014"/>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15" name="rc1015"/>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16" name="rc1016"/>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17" name="rc1017"/>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18" name="rc1018"/>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19" name="rc1019"/>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20" name="rc1020"/>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21" name="rc1021"/>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22" name="rc1022"/>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23" name="rc1023"/>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24" name="rc1024"/>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25" name="rc1025"/>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26" name="rc1026"/>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27" name="rc1027"/>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28" name="rc1028"/>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29" name="rc1029"/>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30" name="rc1030"/>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31" name="rc1031"/>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32" name="rc1032"/>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33" name="rc1033"/>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34" name="rc1034"/>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35" name="rc1035"/>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36" name="rc1036"/>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37" name="rc1037"/>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38" name="rc1038"/>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39" name="rc1039"/>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40" name="rc1040"/>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41" name="rc1041"/>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42" name="rc1042"/>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43" name="rc1043"/>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44" name="rc1044"/>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45" name="rc1045"/>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46" name="rc1046"/>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47" name="rc1047"/>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48" name="rc1048"/>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49" name="rc1049"/>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50" name="rc1050"/>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51" name="rc1051"/>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52" name="rc1052"/>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53" name="rc1053"/>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54" name="rc1054"/>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55" name="rc1055"/>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56" name="rc1056"/>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57" name="rc1057"/>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58" name="rc1058"/>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59" name="rc1059"/>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60" name="rc1060"/>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61" name="rc1061"/>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62" name="rc1062"/>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63" name="rc1063"/>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64" name="rc1064"/>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65" name="rc1065"/>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66" name="rc1066"/>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67" name="rc1067"/>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68" name="rc1068"/>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69" name="rc1069"/>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70" name="rc1070"/>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71" name="rc1071"/>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72" name="rc1072"/>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73" name="rc1073"/>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74" name="rc1074"/>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75" name="rc1075"/>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76" name="rc1076"/>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77" name="rc1077"/>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78" name="rc1078"/>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79" name="rc1079"/>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80" name="rc1080"/>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81" name="rc1081"/>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82" name="rc1082"/>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83" name="rc1083"/>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84" name="rc1084"/>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85" name="rc1085"/>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86" name="rc1086"/>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87" name="rc1087"/>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88" name="rc1088"/>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89" name="rc1089"/>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90" name="rc1090"/>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91" name="rc1091"/>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92" name="rc1092"/>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93" name="rc1093"/>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94" name="rc1094"/>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95" name="rc1095"/>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96" name="rc1096"/>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97" name="rc1097"/>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98" name="rc1098"/>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099" name="rc1099"/>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00" name="rc1100"/>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01" name="rc1101"/>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02" name="rc1102"/>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03" name="rc1103"/>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04" name="rc1104"/>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05" name="rc1105"/>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06" name="rc1106"/>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07" name="rc1107"/>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08" name="rc1108"/>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09" name="rc1109"/>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10" name="rc1110"/>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11" name="rc1111"/>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12" name="rc1112"/>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13" name="rc1113"/>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14" name="rc1114"/>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15" name="rc1115"/>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16" name="rc1116"/>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17" name="rc1117"/>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18" name="rc1118"/>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19" name="rc1119"/>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20" name="rc1120"/>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21" name="rc1121"/>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22" name="rc1122"/>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23" name="rc1123"/>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24" name="rc1124"/>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25" name="rc1125"/>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26" name="rc1126"/>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27" name="rc1127"/>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28" name="rc1128"/>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29" name="rc1129"/>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30" name="rc1130"/>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31" name="rc1131"/>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32" name="rc1132"/>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33" name="rc1133"/>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34" name="rc1134"/>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35" name="rc1135"/>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36" name="rc1136"/>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37" name="rc1137"/>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38" name="rc1138"/>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39" name="rc1139"/>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40" name="rc1140"/>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41" name="rc1141"/>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42" name="rc1142"/>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43" name="rc1143"/>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44" name="rc1144"/>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45" name="rc1145"/>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46" name="rc1146"/>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47" name="rc1147"/>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48" name="rc1148"/>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49" name="rc1149"/>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50" name="rc1150"/>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51" name="rc1151"/>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52" name="rc1152"/>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53" name="rc1153"/>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54" name="rc1154"/>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55" name="rc1155"/>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56" name="rc1156"/>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57" name="rc1157"/>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58" name="rc1158"/>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59" name="rc1159"/>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60" name="rc1160"/>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61" name="rc1161"/>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62" name="rc1162"/>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63" name="rc1163"/>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64" name="rc1164"/>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65" name="rc1165"/>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66" name="rc1166"/>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67" name="rc1167"/>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68" name="rc1168"/>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69" name="rc1169"/>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70" name="rc1170"/>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71" name="rc1171"/>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72" name="rc1172"/>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73" name="rc1173"/>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74" name="rc1174"/>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75" name="rc1175"/>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76" name="rc1176"/>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77" name="rc1177"/>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78" name="rc1178"/>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79" name="rc1179"/>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80" name="rc1180"/>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81" name="rc1181"/>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82" name="rc1182"/>
            <p:cNvSpPr/>
            <p:nvPr/>
          </p:nvSpPr>
          <p:spPr>
            <a:xfrm>
              <a:off x="1882197" y="4235182"/>
              <a:ext cx="6849727" cy="89054"/>
            </a:xfrm>
            <a:prstGeom prst="rect">
              <a:avLst/>
            </a:prstGeom>
            <a:noFill/>
            <a:ln w="27101" cap="flat">
              <a:solidFill>
                <a:srgbClr val="000000">
                  <a:alpha val="100000"/>
                </a:srgbClr>
              </a:solidFill>
              <a:prstDash val="solid"/>
              <a:miter/>
            </a:ln>
          </p:spPr>
          <p:txBody>
            <a:bodyPr/>
            <a:lstStyle/>
            <a:p/>
          </p:txBody>
        </p:sp>
        <p:sp>
          <p:nvSpPr>
            <p:cNvPr id="1183" name="tx1183"/>
            <p:cNvSpPr/>
            <p:nvPr/>
          </p:nvSpPr>
          <p:spPr>
            <a:xfrm rot="-2700000">
              <a:off x="201535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184" name="tx1184"/>
            <p:cNvSpPr/>
            <p:nvPr/>
          </p:nvSpPr>
          <p:spPr>
            <a:xfrm rot="-2700000">
              <a:off x="2444974" y="944126"/>
              <a:ext cx="30056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2011</a:t>
              </a:r>
            </a:p>
          </p:txBody>
        </p:sp>
        <p:sp>
          <p:nvSpPr>
            <p:cNvPr id="1185" name="tx1185"/>
            <p:cNvSpPr/>
            <p:nvPr/>
          </p:nvSpPr>
          <p:spPr>
            <a:xfrm rot="-2700000">
              <a:off x="287156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2012</a:t>
              </a:r>
            </a:p>
          </p:txBody>
        </p:sp>
        <p:sp>
          <p:nvSpPr>
            <p:cNvPr id="1186" name="tx1186"/>
            <p:cNvSpPr/>
            <p:nvPr/>
          </p:nvSpPr>
          <p:spPr>
            <a:xfrm rot="-2700000">
              <a:off x="329967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2013</a:t>
              </a:r>
            </a:p>
          </p:txBody>
        </p:sp>
        <p:sp>
          <p:nvSpPr>
            <p:cNvPr id="1187" name="tx1187"/>
            <p:cNvSpPr/>
            <p:nvPr/>
          </p:nvSpPr>
          <p:spPr>
            <a:xfrm rot="-2700000">
              <a:off x="372778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2014</a:t>
              </a:r>
            </a:p>
          </p:txBody>
        </p:sp>
        <p:sp>
          <p:nvSpPr>
            <p:cNvPr id="1188" name="tx1188"/>
            <p:cNvSpPr/>
            <p:nvPr/>
          </p:nvSpPr>
          <p:spPr>
            <a:xfrm rot="-2700000">
              <a:off x="415589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189" name="tx1189"/>
            <p:cNvSpPr/>
            <p:nvPr/>
          </p:nvSpPr>
          <p:spPr>
            <a:xfrm rot="-2700000">
              <a:off x="458400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2016</a:t>
              </a:r>
            </a:p>
          </p:txBody>
        </p:sp>
        <p:sp>
          <p:nvSpPr>
            <p:cNvPr id="1190" name="tx1190"/>
            <p:cNvSpPr/>
            <p:nvPr/>
          </p:nvSpPr>
          <p:spPr>
            <a:xfrm rot="-2700000">
              <a:off x="501210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2017</a:t>
              </a:r>
            </a:p>
          </p:txBody>
        </p:sp>
        <p:sp>
          <p:nvSpPr>
            <p:cNvPr id="1191" name="tx1191"/>
            <p:cNvSpPr/>
            <p:nvPr/>
          </p:nvSpPr>
          <p:spPr>
            <a:xfrm rot="-2700000">
              <a:off x="544021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2018</a:t>
              </a:r>
            </a:p>
          </p:txBody>
        </p:sp>
        <p:sp>
          <p:nvSpPr>
            <p:cNvPr id="1192" name="tx1192"/>
            <p:cNvSpPr/>
            <p:nvPr/>
          </p:nvSpPr>
          <p:spPr>
            <a:xfrm rot="-2700000">
              <a:off x="586832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193" name="tx1193"/>
            <p:cNvSpPr/>
            <p:nvPr/>
          </p:nvSpPr>
          <p:spPr>
            <a:xfrm rot="-2700000">
              <a:off x="629643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1194" name="tx1194"/>
            <p:cNvSpPr/>
            <p:nvPr/>
          </p:nvSpPr>
          <p:spPr>
            <a:xfrm rot="-2700000">
              <a:off x="672454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1195" name="tx1195"/>
            <p:cNvSpPr/>
            <p:nvPr/>
          </p:nvSpPr>
          <p:spPr>
            <a:xfrm rot="-2700000">
              <a:off x="715264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1196" name="tx1196"/>
            <p:cNvSpPr/>
            <p:nvPr/>
          </p:nvSpPr>
          <p:spPr>
            <a:xfrm rot="-2700000">
              <a:off x="758075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1197" name="tx1197"/>
            <p:cNvSpPr/>
            <p:nvPr/>
          </p:nvSpPr>
          <p:spPr>
            <a:xfrm rot="-2700000">
              <a:off x="800886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198" name="tx1198"/>
            <p:cNvSpPr/>
            <p:nvPr/>
          </p:nvSpPr>
          <p:spPr>
            <a:xfrm rot="-2700000">
              <a:off x="843697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199" name="tx1199"/>
            <p:cNvSpPr/>
            <p:nvPr/>
          </p:nvSpPr>
          <p:spPr>
            <a:xfrm>
              <a:off x="1086632" y="5396277"/>
              <a:ext cx="39044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Botswana</a:t>
              </a:r>
            </a:p>
          </p:txBody>
        </p:sp>
        <p:sp>
          <p:nvSpPr>
            <p:cNvPr id="1200" name="tx1200"/>
            <p:cNvSpPr/>
            <p:nvPr/>
          </p:nvSpPr>
          <p:spPr>
            <a:xfrm>
              <a:off x="1175603" y="5307222"/>
              <a:ext cx="30147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Belarus</a:t>
              </a:r>
            </a:p>
          </p:txBody>
        </p:sp>
        <p:sp>
          <p:nvSpPr>
            <p:cNvPr id="1201" name="tx1201"/>
            <p:cNvSpPr/>
            <p:nvPr/>
          </p:nvSpPr>
          <p:spPr>
            <a:xfrm>
              <a:off x="1220043" y="5218167"/>
              <a:ext cx="257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Serbia</a:t>
              </a:r>
            </a:p>
          </p:txBody>
        </p:sp>
        <p:sp>
          <p:nvSpPr>
            <p:cNvPr id="1202" name="tx1202"/>
            <p:cNvSpPr/>
            <p:nvPr/>
          </p:nvSpPr>
          <p:spPr>
            <a:xfrm>
              <a:off x="1130980" y="5129112"/>
              <a:ext cx="34610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Grenada</a:t>
              </a:r>
            </a:p>
          </p:txBody>
        </p:sp>
        <p:sp>
          <p:nvSpPr>
            <p:cNvPr id="1203" name="tx1203"/>
            <p:cNvSpPr/>
            <p:nvPr/>
          </p:nvSpPr>
          <p:spPr>
            <a:xfrm>
              <a:off x="508182" y="5040057"/>
              <a:ext cx="27185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Bosnia</a:t>
              </a:r>
            </a:p>
          </p:txBody>
        </p:sp>
        <p:sp>
          <p:nvSpPr>
            <p:cNvPr id="1204" name="tx1204"/>
            <p:cNvSpPr/>
            <p:nvPr/>
          </p:nvSpPr>
          <p:spPr>
            <a:xfrm>
              <a:off x="804722" y="5040057"/>
              <a:ext cx="14840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and</a:t>
              </a:r>
            </a:p>
          </p:txBody>
        </p:sp>
        <p:sp>
          <p:nvSpPr>
            <p:cNvPr id="1205" name="tx1205"/>
            <p:cNvSpPr/>
            <p:nvPr/>
          </p:nvSpPr>
          <p:spPr>
            <a:xfrm>
              <a:off x="977818" y="5040057"/>
              <a:ext cx="49926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Herzegovina</a:t>
              </a:r>
            </a:p>
          </p:txBody>
        </p:sp>
        <p:sp>
          <p:nvSpPr>
            <p:cNvPr id="1206" name="tx1206"/>
            <p:cNvSpPr/>
            <p:nvPr/>
          </p:nvSpPr>
          <p:spPr>
            <a:xfrm>
              <a:off x="1047038" y="4951002"/>
              <a:ext cx="43004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Philippines</a:t>
              </a:r>
            </a:p>
          </p:txBody>
        </p:sp>
        <p:sp>
          <p:nvSpPr>
            <p:cNvPr id="1207" name="tx1207"/>
            <p:cNvSpPr/>
            <p:nvPr/>
          </p:nvSpPr>
          <p:spPr>
            <a:xfrm>
              <a:off x="1073556" y="4861947"/>
              <a:ext cx="8394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St</a:t>
              </a:r>
            </a:p>
          </p:txBody>
        </p:sp>
        <p:sp>
          <p:nvSpPr>
            <p:cNvPr id="1208" name="tx1208"/>
            <p:cNvSpPr/>
            <p:nvPr/>
          </p:nvSpPr>
          <p:spPr>
            <a:xfrm>
              <a:off x="1182186" y="4861947"/>
              <a:ext cx="29489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Vincent</a:t>
              </a:r>
            </a:p>
          </p:txBody>
        </p:sp>
        <p:sp>
          <p:nvSpPr>
            <p:cNvPr id="1209" name="tx1209"/>
            <p:cNvSpPr/>
            <p:nvPr/>
          </p:nvSpPr>
          <p:spPr>
            <a:xfrm>
              <a:off x="1096507" y="4772892"/>
              <a:ext cx="38057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Suriname</a:t>
              </a:r>
            </a:p>
          </p:txBody>
        </p:sp>
        <p:sp>
          <p:nvSpPr>
            <p:cNvPr id="1210" name="tx1210"/>
            <p:cNvSpPr/>
            <p:nvPr/>
          </p:nvSpPr>
          <p:spPr>
            <a:xfrm>
              <a:off x="1047129" y="4683837"/>
              <a:ext cx="42995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Micronesia</a:t>
              </a:r>
            </a:p>
          </p:txBody>
        </p:sp>
        <p:sp>
          <p:nvSpPr>
            <p:cNvPr id="1211" name="tx1211"/>
            <p:cNvSpPr/>
            <p:nvPr/>
          </p:nvSpPr>
          <p:spPr>
            <a:xfrm>
              <a:off x="1234764" y="4594782"/>
              <a:ext cx="24231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Tonga</a:t>
              </a:r>
            </a:p>
          </p:txBody>
        </p:sp>
        <p:sp>
          <p:nvSpPr>
            <p:cNvPr id="1212" name="tx1212"/>
            <p:cNvSpPr/>
            <p:nvPr/>
          </p:nvSpPr>
          <p:spPr>
            <a:xfrm>
              <a:off x="1002415" y="4505727"/>
              <a:ext cx="47466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Montenegro</a:t>
              </a:r>
            </a:p>
          </p:txBody>
        </p:sp>
        <p:sp>
          <p:nvSpPr>
            <p:cNvPr id="1213" name="tx1213"/>
            <p:cNvSpPr/>
            <p:nvPr/>
          </p:nvSpPr>
          <p:spPr>
            <a:xfrm>
              <a:off x="1264482" y="4416672"/>
              <a:ext cx="2125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Libya</a:t>
              </a:r>
            </a:p>
          </p:txBody>
        </p:sp>
        <p:sp>
          <p:nvSpPr>
            <p:cNvPr id="1214" name="tx1214"/>
            <p:cNvSpPr/>
            <p:nvPr/>
          </p:nvSpPr>
          <p:spPr>
            <a:xfrm>
              <a:off x="1145976" y="4327617"/>
              <a:ext cx="3311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Jamaica</a:t>
              </a:r>
            </a:p>
          </p:txBody>
        </p:sp>
        <p:sp>
          <p:nvSpPr>
            <p:cNvPr id="1215" name="tx1215"/>
            <p:cNvSpPr/>
            <p:nvPr/>
          </p:nvSpPr>
          <p:spPr>
            <a:xfrm>
              <a:off x="1200474" y="4238516"/>
              <a:ext cx="276606" cy="63642"/>
            </a:xfrm>
            <a:prstGeom prst="rect">
              <a:avLst/>
            </a:prstGeom>
            <a:noFill/>
          </p:spPr>
          <p:txBody>
            <a:bodyPr lIns="0" rIns="0" tIns="0" bIns="0" anchorCtr="1" anchor="ctr" wrap="none"/>
            <a:lstStyle/>
            <a:p>
              <a:pPr algn="l" marL="0" marR="0" indent="0">
                <a:spcBef>
                  <a:spcPts val="0"/>
                </a:spcBef>
                <a:spcAft>
                  <a:spcPts val="0"/>
                </a:spcAft>
              </a:pPr>
              <a:r>
                <a:rPr sz="700" i="0" b="1">
                  <a:solidFill>
                    <a:srgbClr val="4D4D4D">
                      <a:alpha val="100000"/>
                    </a:srgbClr>
                  </a:solidFill>
                  <a:latin typeface="Arial"/>
                  <a:cs typeface="Arial"/>
                </a:rPr>
                <a:t>UMICs</a:t>
              </a:r>
            </a:p>
          </p:txBody>
        </p:sp>
        <p:sp>
          <p:nvSpPr>
            <p:cNvPr id="1216" name="tx1216"/>
            <p:cNvSpPr/>
            <p:nvPr/>
          </p:nvSpPr>
          <p:spPr>
            <a:xfrm>
              <a:off x="799876" y="4149507"/>
              <a:ext cx="21744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North</a:t>
              </a:r>
            </a:p>
          </p:txBody>
        </p:sp>
        <p:sp>
          <p:nvSpPr>
            <p:cNvPr id="1217" name="tx1217"/>
            <p:cNvSpPr/>
            <p:nvPr/>
          </p:nvSpPr>
          <p:spPr>
            <a:xfrm>
              <a:off x="1042009" y="4149507"/>
              <a:ext cx="43507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Macedonia</a:t>
              </a:r>
            </a:p>
          </p:txBody>
        </p:sp>
        <p:sp>
          <p:nvSpPr>
            <p:cNvPr id="1218" name="tx1218"/>
            <p:cNvSpPr/>
            <p:nvPr/>
          </p:nvSpPr>
          <p:spPr>
            <a:xfrm>
              <a:off x="1096416" y="4060452"/>
              <a:ext cx="38066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Paraguay</a:t>
              </a:r>
            </a:p>
          </p:txBody>
        </p:sp>
        <p:sp>
          <p:nvSpPr>
            <p:cNvPr id="1219" name="tx1219"/>
            <p:cNvSpPr/>
            <p:nvPr/>
          </p:nvSpPr>
          <p:spPr>
            <a:xfrm>
              <a:off x="1140947" y="3971397"/>
              <a:ext cx="33613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Moldova</a:t>
              </a:r>
            </a:p>
          </p:txBody>
        </p:sp>
        <p:sp>
          <p:nvSpPr>
            <p:cNvPr id="1220" name="tx1220"/>
            <p:cNvSpPr/>
            <p:nvPr/>
          </p:nvSpPr>
          <p:spPr>
            <a:xfrm>
              <a:off x="1160698" y="3882342"/>
              <a:ext cx="31638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Georgia</a:t>
              </a:r>
            </a:p>
          </p:txBody>
        </p:sp>
        <p:sp>
          <p:nvSpPr>
            <p:cNvPr id="1221" name="tx1221"/>
            <p:cNvSpPr/>
            <p:nvPr/>
          </p:nvSpPr>
          <p:spPr>
            <a:xfrm>
              <a:off x="1012474" y="3793287"/>
              <a:ext cx="46460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Kazakhstan</a:t>
              </a:r>
            </a:p>
          </p:txBody>
        </p:sp>
        <p:sp>
          <p:nvSpPr>
            <p:cNvPr id="1222" name="tx1222"/>
            <p:cNvSpPr/>
            <p:nvPr/>
          </p:nvSpPr>
          <p:spPr>
            <a:xfrm>
              <a:off x="1145976" y="3704232"/>
              <a:ext cx="3311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Armenia</a:t>
              </a:r>
            </a:p>
          </p:txBody>
        </p:sp>
        <p:sp>
          <p:nvSpPr>
            <p:cNvPr id="1223" name="tx1223"/>
            <p:cNvSpPr/>
            <p:nvPr/>
          </p:nvSpPr>
          <p:spPr>
            <a:xfrm>
              <a:off x="834623" y="3615177"/>
              <a:ext cx="33604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Marshall</a:t>
              </a:r>
            </a:p>
          </p:txBody>
        </p:sp>
        <p:sp>
          <p:nvSpPr>
            <p:cNvPr id="1224" name="tx1224"/>
            <p:cNvSpPr/>
            <p:nvPr/>
          </p:nvSpPr>
          <p:spPr>
            <a:xfrm>
              <a:off x="1195354" y="3615177"/>
              <a:ext cx="2817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Islands</a:t>
              </a:r>
            </a:p>
          </p:txBody>
        </p:sp>
        <p:sp>
          <p:nvSpPr>
            <p:cNvPr id="1225" name="tx1225"/>
            <p:cNvSpPr/>
            <p:nvPr/>
          </p:nvSpPr>
          <p:spPr>
            <a:xfrm>
              <a:off x="1180449" y="3526122"/>
              <a:ext cx="29663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Albania</a:t>
              </a:r>
            </a:p>
          </p:txBody>
        </p:sp>
        <p:sp>
          <p:nvSpPr>
            <p:cNvPr id="1226" name="tx1226"/>
            <p:cNvSpPr/>
            <p:nvPr/>
          </p:nvSpPr>
          <p:spPr>
            <a:xfrm>
              <a:off x="1116167" y="3437067"/>
              <a:ext cx="36091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Mongolia</a:t>
              </a:r>
            </a:p>
          </p:txBody>
        </p:sp>
        <p:sp>
          <p:nvSpPr>
            <p:cNvPr id="1227" name="tx1227"/>
            <p:cNvSpPr/>
            <p:nvPr/>
          </p:nvSpPr>
          <p:spPr>
            <a:xfrm>
              <a:off x="686307" y="3348012"/>
              <a:ext cx="42007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Dominican</a:t>
              </a:r>
            </a:p>
          </p:txBody>
        </p:sp>
        <p:sp>
          <p:nvSpPr>
            <p:cNvPr id="1228" name="tx1228"/>
            <p:cNvSpPr/>
            <p:nvPr/>
          </p:nvSpPr>
          <p:spPr>
            <a:xfrm>
              <a:off x="1131071" y="3348012"/>
              <a:ext cx="34600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Republic</a:t>
              </a:r>
            </a:p>
          </p:txBody>
        </p:sp>
        <p:sp>
          <p:nvSpPr>
            <p:cNvPr id="1229" name="tx1229"/>
            <p:cNvSpPr/>
            <p:nvPr/>
          </p:nvSpPr>
          <p:spPr>
            <a:xfrm>
              <a:off x="1101445" y="3258957"/>
              <a:ext cx="37563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Colombia</a:t>
              </a:r>
            </a:p>
          </p:txBody>
        </p:sp>
        <p:sp>
          <p:nvSpPr>
            <p:cNvPr id="1230" name="tx1230"/>
            <p:cNvSpPr/>
            <p:nvPr/>
          </p:nvSpPr>
          <p:spPr>
            <a:xfrm>
              <a:off x="1096416" y="3169902"/>
              <a:ext cx="38066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Argentina</a:t>
              </a:r>
            </a:p>
          </p:txBody>
        </p:sp>
        <p:sp>
          <p:nvSpPr>
            <p:cNvPr id="1231" name="tx1231"/>
            <p:cNvSpPr/>
            <p:nvPr/>
          </p:nvSpPr>
          <p:spPr>
            <a:xfrm>
              <a:off x="1042100" y="3080847"/>
              <a:ext cx="43498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Guatemala</a:t>
              </a:r>
            </a:p>
          </p:txBody>
        </p:sp>
        <p:sp>
          <p:nvSpPr>
            <p:cNvPr id="1232" name="tx1232"/>
            <p:cNvSpPr/>
            <p:nvPr/>
          </p:nvSpPr>
          <p:spPr>
            <a:xfrm>
              <a:off x="1135918" y="2991792"/>
              <a:ext cx="34116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Thailand</a:t>
              </a:r>
            </a:p>
          </p:txBody>
        </p:sp>
        <p:sp>
          <p:nvSpPr>
            <p:cNvPr id="1233" name="tx1233"/>
            <p:cNvSpPr/>
            <p:nvPr/>
          </p:nvSpPr>
          <p:spPr>
            <a:xfrm>
              <a:off x="1145885" y="2902737"/>
              <a:ext cx="33119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Ecuador</a:t>
              </a:r>
            </a:p>
          </p:txBody>
        </p:sp>
        <p:sp>
          <p:nvSpPr>
            <p:cNvPr id="1234" name="tx1234"/>
            <p:cNvSpPr/>
            <p:nvPr/>
          </p:nvSpPr>
          <p:spPr>
            <a:xfrm>
              <a:off x="1234947" y="2813682"/>
              <a:ext cx="24213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Belize</a:t>
              </a:r>
            </a:p>
          </p:txBody>
        </p:sp>
        <p:sp>
          <p:nvSpPr>
            <p:cNvPr id="1235" name="tx1235"/>
            <p:cNvSpPr/>
            <p:nvPr/>
          </p:nvSpPr>
          <p:spPr>
            <a:xfrm>
              <a:off x="1363512" y="2724627"/>
              <a:ext cx="11356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Fiji</a:t>
              </a:r>
            </a:p>
          </p:txBody>
        </p:sp>
        <p:sp>
          <p:nvSpPr>
            <p:cNvPr id="1236" name="tx1236"/>
            <p:cNvSpPr/>
            <p:nvPr/>
          </p:nvSpPr>
          <p:spPr>
            <a:xfrm>
              <a:off x="1106474" y="2635572"/>
              <a:ext cx="37060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Dominica</a:t>
              </a:r>
            </a:p>
          </p:txBody>
        </p:sp>
        <p:sp>
          <p:nvSpPr>
            <p:cNvPr id="1237" name="tx1237"/>
            <p:cNvSpPr/>
            <p:nvPr/>
          </p:nvSpPr>
          <p:spPr>
            <a:xfrm>
              <a:off x="1101445" y="2546517"/>
              <a:ext cx="10863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Sri</a:t>
              </a:r>
            </a:p>
          </p:txBody>
        </p:sp>
        <p:sp>
          <p:nvSpPr>
            <p:cNvPr id="1238" name="tx1238"/>
            <p:cNvSpPr/>
            <p:nvPr/>
          </p:nvSpPr>
          <p:spPr>
            <a:xfrm>
              <a:off x="1234764" y="2546517"/>
              <a:ext cx="24231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Lanka</a:t>
              </a:r>
            </a:p>
          </p:txBody>
        </p:sp>
        <p:sp>
          <p:nvSpPr>
            <p:cNvPr id="1239" name="tx1239"/>
            <p:cNvSpPr/>
            <p:nvPr/>
          </p:nvSpPr>
          <p:spPr>
            <a:xfrm>
              <a:off x="1195445" y="2457462"/>
              <a:ext cx="28163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Mexico</a:t>
              </a:r>
            </a:p>
          </p:txBody>
        </p:sp>
        <p:sp>
          <p:nvSpPr>
            <p:cNvPr id="1240" name="tx1240"/>
            <p:cNvSpPr/>
            <p:nvPr/>
          </p:nvSpPr>
          <p:spPr>
            <a:xfrm>
              <a:off x="1022441" y="2368407"/>
              <a:ext cx="790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El</a:t>
              </a:r>
            </a:p>
          </p:txBody>
        </p:sp>
        <p:sp>
          <p:nvSpPr>
            <p:cNvPr id="1241" name="tx1241"/>
            <p:cNvSpPr/>
            <p:nvPr/>
          </p:nvSpPr>
          <p:spPr>
            <a:xfrm>
              <a:off x="1126134" y="2368407"/>
              <a:ext cx="3509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Salvador</a:t>
              </a:r>
            </a:p>
          </p:txBody>
        </p:sp>
        <p:sp>
          <p:nvSpPr>
            <p:cNvPr id="1242" name="tx1242"/>
            <p:cNvSpPr/>
            <p:nvPr/>
          </p:nvSpPr>
          <p:spPr>
            <a:xfrm>
              <a:off x="1213459" y="2279352"/>
              <a:ext cx="26362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Tuvalu</a:t>
              </a:r>
            </a:p>
          </p:txBody>
        </p:sp>
        <p:sp>
          <p:nvSpPr>
            <p:cNvPr id="1243" name="tx1243"/>
            <p:cNvSpPr/>
            <p:nvPr/>
          </p:nvSpPr>
          <p:spPr>
            <a:xfrm>
              <a:off x="992814" y="2190297"/>
              <a:ext cx="232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South</a:t>
              </a:r>
            </a:p>
          </p:txBody>
        </p:sp>
        <p:sp>
          <p:nvSpPr>
            <p:cNvPr id="1244" name="tx1244"/>
            <p:cNvSpPr/>
            <p:nvPr/>
          </p:nvSpPr>
          <p:spPr>
            <a:xfrm>
              <a:off x="1249852" y="2190297"/>
              <a:ext cx="2272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Africa</a:t>
              </a:r>
            </a:p>
          </p:txBody>
        </p:sp>
        <p:sp>
          <p:nvSpPr>
            <p:cNvPr id="1245" name="tx1245"/>
            <p:cNvSpPr/>
            <p:nvPr/>
          </p:nvSpPr>
          <p:spPr>
            <a:xfrm>
              <a:off x="1289263" y="2101242"/>
              <a:ext cx="18781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Peru</a:t>
              </a:r>
            </a:p>
          </p:txBody>
        </p:sp>
        <p:sp>
          <p:nvSpPr>
            <p:cNvPr id="1246" name="tx1246"/>
            <p:cNvSpPr/>
            <p:nvPr/>
          </p:nvSpPr>
          <p:spPr>
            <a:xfrm>
              <a:off x="1126225" y="2012187"/>
              <a:ext cx="35085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Malaysia</a:t>
              </a:r>
            </a:p>
          </p:txBody>
        </p:sp>
        <p:sp>
          <p:nvSpPr>
            <p:cNvPr id="1247" name="tx1247"/>
            <p:cNvSpPr/>
            <p:nvPr/>
          </p:nvSpPr>
          <p:spPr>
            <a:xfrm>
              <a:off x="1091386" y="1923132"/>
              <a:ext cx="38569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Indonesia</a:t>
              </a:r>
            </a:p>
          </p:txBody>
        </p:sp>
        <p:sp>
          <p:nvSpPr>
            <p:cNvPr id="1248" name="tx1248"/>
            <p:cNvSpPr/>
            <p:nvPr/>
          </p:nvSpPr>
          <p:spPr>
            <a:xfrm>
              <a:off x="1126225" y="1834077"/>
              <a:ext cx="35085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Maldives</a:t>
              </a:r>
            </a:p>
          </p:txBody>
        </p:sp>
        <p:sp>
          <p:nvSpPr>
            <p:cNvPr id="1249" name="tx1249"/>
            <p:cNvSpPr/>
            <p:nvPr/>
          </p:nvSpPr>
          <p:spPr>
            <a:xfrm>
              <a:off x="1254790" y="1745022"/>
              <a:ext cx="22229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Brazil</a:t>
              </a:r>
            </a:p>
          </p:txBody>
        </p:sp>
        <p:sp>
          <p:nvSpPr>
            <p:cNvPr id="1250" name="tx1250"/>
            <p:cNvSpPr/>
            <p:nvPr/>
          </p:nvSpPr>
          <p:spPr>
            <a:xfrm>
              <a:off x="1195354" y="1655967"/>
              <a:ext cx="2817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Samoa</a:t>
              </a:r>
            </a:p>
          </p:txBody>
        </p:sp>
        <p:sp>
          <p:nvSpPr>
            <p:cNvPr id="1251" name="tx1251"/>
            <p:cNvSpPr/>
            <p:nvPr/>
          </p:nvSpPr>
          <p:spPr>
            <a:xfrm>
              <a:off x="1116350" y="1566912"/>
              <a:ext cx="36073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Mauritius</a:t>
              </a:r>
            </a:p>
          </p:txBody>
        </p:sp>
        <p:sp>
          <p:nvSpPr>
            <p:cNvPr id="1252" name="tx1252"/>
            <p:cNvSpPr/>
            <p:nvPr/>
          </p:nvSpPr>
          <p:spPr>
            <a:xfrm>
              <a:off x="1155852" y="1477857"/>
              <a:ext cx="8394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St</a:t>
              </a:r>
            </a:p>
          </p:txBody>
        </p:sp>
        <p:sp>
          <p:nvSpPr>
            <p:cNvPr id="1253" name="tx1253"/>
            <p:cNvSpPr/>
            <p:nvPr/>
          </p:nvSpPr>
          <p:spPr>
            <a:xfrm>
              <a:off x="1264482" y="1477857"/>
              <a:ext cx="2125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Lucia</a:t>
              </a:r>
            </a:p>
          </p:txBody>
        </p:sp>
        <p:sp>
          <p:nvSpPr>
            <p:cNvPr id="1254" name="tx1254"/>
            <p:cNvSpPr/>
            <p:nvPr/>
          </p:nvSpPr>
          <p:spPr>
            <a:xfrm>
              <a:off x="1264482" y="1388802"/>
              <a:ext cx="2125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Cuba</a:t>
              </a:r>
            </a:p>
          </p:txBody>
        </p:sp>
        <p:sp>
          <p:nvSpPr>
            <p:cNvPr id="1255" name="tx1255"/>
            <p:cNvSpPr/>
            <p:nvPr/>
          </p:nvSpPr>
          <p:spPr>
            <a:xfrm>
              <a:off x="941699" y="1299747"/>
              <a:ext cx="53538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Turkmenistan</a:t>
              </a:r>
            </a:p>
          </p:txBody>
        </p:sp>
        <p:sp>
          <p:nvSpPr>
            <p:cNvPr id="1256" name="tx1256"/>
            <p:cNvSpPr/>
            <p:nvPr/>
          </p:nvSpPr>
          <p:spPr>
            <a:xfrm>
              <a:off x="1007445" y="1210692"/>
              <a:ext cx="2125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Cabo</a:t>
              </a:r>
            </a:p>
          </p:txBody>
        </p:sp>
        <p:sp>
          <p:nvSpPr>
            <p:cNvPr id="1257" name="tx1257"/>
            <p:cNvSpPr/>
            <p:nvPr/>
          </p:nvSpPr>
          <p:spPr>
            <a:xfrm>
              <a:off x="1244731" y="1210692"/>
              <a:ext cx="232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Verde</a:t>
              </a:r>
            </a:p>
          </p:txBody>
        </p:sp>
        <p:sp>
          <p:nvSpPr>
            <p:cNvPr id="1258" name="tx1258"/>
            <p:cNvSpPr/>
            <p:nvPr/>
          </p:nvSpPr>
          <p:spPr>
            <a:xfrm>
              <a:off x="3362402" y="5845885"/>
              <a:ext cx="16597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  </a:t>
              </a:r>
            </a:p>
          </p:txBody>
        </p:sp>
        <p:pic>
          <p:nvPicPr>
            <p:cNvPr id="1259" name="pic1259"/>
            <p:cNvPicPr/>
            <p:nvPr/>
          </p:nvPicPr>
          <p:blipFill>
            <a:blip r:embed="rId2" cstate="print"/>
            <a:stretch>
              <a:fillRect/>
            </a:stretch>
          </p:blipFill>
          <p:spPr>
            <a:xfrm>
              <a:off x="5091719" y="5699625"/>
              <a:ext cx="2160000" cy="219455"/>
            </a:xfrm>
            <a:prstGeom prst="rect">
              <a:avLst/>
            </a:prstGeom>
          </p:spPr>
        </p:pic>
        <p:sp>
          <p:nvSpPr>
            <p:cNvPr id="1260" name="pl1260"/>
            <p:cNvSpPr/>
            <p:nvPr/>
          </p:nvSpPr>
          <p:spPr>
            <a:xfrm>
              <a:off x="5095319" y="587519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261" name="pl1261"/>
            <p:cNvSpPr/>
            <p:nvPr/>
          </p:nvSpPr>
          <p:spPr>
            <a:xfrm>
              <a:off x="5638955" y="587519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262" name="pl1262"/>
            <p:cNvSpPr/>
            <p:nvPr/>
          </p:nvSpPr>
          <p:spPr>
            <a:xfrm>
              <a:off x="6182591" y="587519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263" name="pl1263"/>
            <p:cNvSpPr/>
            <p:nvPr/>
          </p:nvSpPr>
          <p:spPr>
            <a:xfrm>
              <a:off x="6726228" y="587519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264" name="pl1264"/>
            <p:cNvSpPr/>
            <p:nvPr/>
          </p:nvSpPr>
          <p:spPr>
            <a:xfrm>
              <a:off x="5095319" y="569962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265" name="pl1265"/>
            <p:cNvSpPr/>
            <p:nvPr/>
          </p:nvSpPr>
          <p:spPr>
            <a:xfrm>
              <a:off x="5638955" y="569962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266" name="pl1266"/>
            <p:cNvSpPr/>
            <p:nvPr/>
          </p:nvSpPr>
          <p:spPr>
            <a:xfrm>
              <a:off x="6182591" y="569962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267" name="pl1267"/>
            <p:cNvSpPr/>
            <p:nvPr/>
          </p:nvSpPr>
          <p:spPr>
            <a:xfrm>
              <a:off x="6726228" y="569962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268" name="tx1268"/>
            <p:cNvSpPr/>
            <p:nvPr/>
          </p:nvSpPr>
          <p:spPr>
            <a:xfrm>
              <a:off x="5064229" y="5988670"/>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0</a:t>
              </a:r>
            </a:p>
          </p:txBody>
        </p:sp>
        <p:sp>
          <p:nvSpPr>
            <p:cNvPr id="1269" name="tx1269"/>
            <p:cNvSpPr/>
            <p:nvPr/>
          </p:nvSpPr>
          <p:spPr>
            <a:xfrm>
              <a:off x="5576776" y="598867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25</a:t>
              </a:r>
            </a:p>
          </p:txBody>
        </p:sp>
        <p:sp>
          <p:nvSpPr>
            <p:cNvPr id="1270" name="tx1270"/>
            <p:cNvSpPr/>
            <p:nvPr/>
          </p:nvSpPr>
          <p:spPr>
            <a:xfrm>
              <a:off x="6120412" y="598867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50</a:t>
              </a:r>
            </a:p>
          </p:txBody>
        </p:sp>
        <p:sp>
          <p:nvSpPr>
            <p:cNvPr id="1271" name="tx1271"/>
            <p:cNvSpPr/>
            <p:nvPr/>
          </p:nvSpPr>
          <p:spPr>
            <a:xfrm>
              <a:off x="6664049" y="598867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75</a:t>
              </a:r>
            </a:p>
          </p:txBody>
        </p:sp>
        <p:sp>
          <p:nvSpPr>
            <p:cNvPr id="1272" name="tx1272"/>
            <p:cNvSpPr/>
            <p:nvPr/>
          </p:nvSpPr>
          <p:spPr>
            <a:xfrm>
              <a:off x="1539710" y="435349"/>
              <a:ext cx="4819893"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HPVc programme coverage, girls, by country, UMICs, 2010-2025</a:t>
              </a:r>
            </a:p>
          </p:txBody>
        </p:sp>
        <p:sp>
          <p:nvSpPr>
            <p:cNvPr id="1273" name="tx1273"/>
            <p:cNvSpPr/>
            <p:nvPr/>
          </p:nvSpPr>
          <p:spPr>
            <a:xfrm>
              <a:off x="4912427" y="62313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274" name="tx1274"/>
            <p:cNvSpPr/>
            <p:nvPr/>
          </p:nvSpPr>
          <p:spPr>
            <a:xfrm>
              <a:off x="4588547" y="6352059"/>
              <a:ext cx="44858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Only countries with HPV introduction and where estimates were made are displayed.</a:t>
              </a:r>
            </a:p>
          </p:txBody>
        </p:sp>
        <p:sp>
          <p:nvSpPr>
            <p:cNvPr id="1275" name="tx1275"/>
            <p:cNvSpPr/>
            <p:nvPr/>
          </p:nvSpPr>
          <p:spPr>
            <a:xfrm>
              <a:off x="5010451" y="6472760"/>
              <a:ext cx="40639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Countries without HPV vaccination are included in the aggregate with a value of 0.</a:t>
              </a:r>
            </a:p>
          </p:txBody>
        </p:sp>
        <p:sp>
          <p:nvSpPr>
            <p:cNvPr id="1276" name="tx1276"/>
            <p:cNvSpPr/>
            <p:nvPr/>
          </p:nvSpPr>
          <p:spPr>
            <a:xfrm>
              <a:off x="5973131" y="6593460"/>
              <a:ext cx="31012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Countries are ordered based on descending coverage in 2025.</a:t>
              </a:r>
            </a:p>
          </p:txBody>
        </p:sp>
      </p:grpSp>
      <p:sp>
        <p:nvSpPr>
          <p:cNvPr id="1277"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The 'HPVc programme coverage' indicator is defined as the target population who received the last dose of HPV vaccine in the reporting year.
This heatmap shows HPVc programme coverage among girls, by country and year. The colour gradient is based on the best performing country.
In 2025, Cabo Verde had the highest HPVc coverage (99%), and Belarus had the lowest coverage (2%).
Countries without HPV vaccine in 2025 (n=10): Algeria, Azerbaijan, Equatorial Guinea, Gabon, Iran, Iraq, Jordan, Turkiye, Ukraine, and Viet Nam.</a:t>
            </a:r>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SDG 3.b.1</a:t>
            </a:r>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03984" y="4646081"/>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5" name="pl5"/>
            <p:cNvSpPr/>
            <p:nvPr/>
          </p:nvSpPr>
          <p:spPr>
            <a:xfrm>
              <a:off x="803984" y="3845046"/>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6" name="pl6"/>
            <p:cNvSpPr/>
            <p:nvPr/>
          </p:nvSpPr>
          <p:spPr>
            <a:xfrm>
              <a:off x="803984" y="3044010"/>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7" name="pl7"/>
            <p:cNvSpPr/>
            <p:nvPr/>
          </p:nvSpPr>
          <p:spPr>
            <a:xfrm>
              <a:off x="803984" y="2242975"/>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8" name="pl8"/>
            <p:cNvSpPr/>
            <p:nvPr/>
          </p:nvSpPr>
          <p:spPr>
            <a:xfrm>
              <a:off x="803984" y="1241680"/>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9" name="pl9"/>
            <p:cNvSpPr/>
            <p:nvPr/>
          </p:nvSpPr>
          <p:spPr>
            <a:xfrm>
              <a:off x="803984" y="5046599"/>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0" name="pl10"/>
            <p:cNvSpPr/>
            <p:nvPr/>
          </p:nvSpPr>
          <p:spPr>
            <a:xfrm>
              <a:off x="803984" y="4245563"/>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1" name="pl11"/>
            <p:cNvSpPr/>
            <p:nvPr/>
          </p:nvSpPr>
          <p:spPr>
            <a:xfrm>
              <a:off x="803984" y="3444528"/>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2" name="pl12"/>
            <p:cNvSpPr/>
            <p:nvPr/>
          </p:nvSpPr>
          <p:spPr>
            <a:xfrm>
              <a:off x="803984" y="2643492"/>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3" name="pl13"/>
            <p:cNvSpPr/>
            <p:nvPr/>
          </p:nvSpPr>
          <p:spPr>
            <a:xfrm>
              <a:off x="803984" y="1842457"/>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4" name="pl14"/>
            <p:cNvSpPr/>
            <p:nvPr/>
          </p:nvSpPr>
          <p:spPr>
            <a:xfrm>
              <a:off x="803984" y="1041421"/>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5" name="pl15"/>
            <p:cNvSpPr/>
            <p:nvPr/>
          </p:nvSpPr>
          <p:spPr>
            <a:xfrm>
              <a:off x="803984" y="1441939"/>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6" name="pl16"/>
            <p:cNvSpPr/>
            <p:nvPr/>
          </p:nvSpPr>
          <p:spPr>
            <a:xfrm>
              <a:off x="1698435"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2994740"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4291045"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5587350"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6883655"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8179960"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6624394"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8179960"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1698435" y="1281732"/>
              <a:ext cx="6481525" cy="400517"/>
            </a:xfrm>
            <a:custGeom>
              <a:avLst/>
              <a:pathLst>
                <a:path w="6481525" h="400517">
                  <a:moveTo>
                    <a:pt x="0" y="320414"/>
                  </a:moveTo>
                  <a:lnTo>
                    <a:pt x="259261" y="280362"/>
                  </a:lnTo>
                  <a:lnTo>
                    <a:pt x="518522" y="360465"/>
                  </a:lnTo>
                  <a:lnTo>
                    <a:pt x="777783" y="320414"/>
                  </a:lnTo>
                  <a:lnTo>
                    <a:pt x="1037044" y="240310"/>
                  </a:lnTo>
                  <a:lnTo>
                    <a:pt x="1296305" y="240310"/>
                  </a:lnTo>
                  <a:lnTo>
                    <a:pt x="1555566" y="160207"/>
                  </a:lnTo>
                  <a:lnTo>
                    <a:pt x="1814827" y="120155"/>
                  </a:lnTo>
                  <a:lnTo>
                    <a:pt x="2074088" y="40051"/>
                  </a:lnTo>
                  <a:lnTo>
                    <a:pt x="2333349" y="0"/>
                  </a:lnTo>
                  <a:lnTo>
                    <a:pt x="2592610" y="40051"/>
                  </a:lnTo>
                  <a:lnTo>
                    <a:pt x="2851871" y="40051"/>
                  </a:lnTo>
                  <a:lnTo>
                    <a:pt x="3111132" y="0"/>
                  </a:lnTo>
                  <a:lnTo>
                    <a:pt x="3370393" y="40051"/>
                  </a:lnTo>
                  <a:lnTo>
                    <a:pt x="3629654" y="40051"/>
                  </a:lnTo>
                  <a:lnTo>
                    <a:pt x="3888915" y="80103"/>
                  </a:lnTo>
                  <a:lnTo>
                    <a:pt x="4148176" y="80103"/>
                  </a:lnTo>
                  <a:lnTo>
                    <a:pt x="4407437" y="80103"/>
                  </a:lnTo>
                  <a:lnTo>
                    <a:pt x="4666698" y="80103"/>
                  </a:lnTo>
                  <a:lnTo>
                    <a:pt x="4925959" y="120155"/>
                  </a:lnTo>
                  <a:lnTo>
                    <a:pt x="5185220" y="240310"/>
                  </a:lnTo>
                  <a:lnTo>
                    <a:pt x="5444481" y="400517"/>
                  </a:lnTo>
                  <a:lnTo>
                    <a:pt x="5703742" y="160207"/>
                  </a:lnTo>
                  <a:lnTo>
                    <a:pt x="5963003" y="240310"/>
                  </a:lnTo>
                  <a:lnTo>
                    <a:pt x="6222264" y="240310"/>
                  </a:lnTo>
                  <a:lnTo>
                    <a:pt x="6481525" y="240310"/>
                  </a:lnTo>
                </a:path>
              </a:pathLst>
            </a:custGeom>
            <a:ln w="27101" cap="flat">
              <a:solidFill>
                <a:srgbClr val="F8766D">
                  <a:alpha val="100000"/>
                </a:srgbClr>
              </a:solidFill>
              <a:prstDash val="solid"/>
              <a:round/>
            </a:ln>
          </p:spPr>
          <p:txBody>
            <a:bodyPr/>
            <a:lstStyle/>
            <a:p/>
          </p:txBody>
        </p:sp>
        <p:sp>
          <p:nvSpPr>
            <p:cNvPr id="25" name="pl25"/>
            <p:cNvSpPr/>
            <p:nvPr/>
          </p:nvSpPr>
          <p:spPr>
            <a:xfrm>
              <a:off x="1698435" y="1522043"/>
              <a:ext cx="6481525" cy="2483210"/>
            </a:xfrm>
            <a:custGeom>
              <a:avLst/>
              <a:pathLst>
                <a:path w="6481525" h="2483210">
                  <a:moveTo>
                    <a:pt x="0" y="2483210"/>
                  </a:moveTo>
                  <a:lnTo>
                    <a:pt x="259261" y="2323003"/>
                  </a:lnTo>
                  <a:lnTo>
                    <a:pt x="518522" y="2323003"/>
                  </a:lnTo>
                  <a:lnTo>
                    <a:pt x="777783" y="2242899"/>
                  </a:lnTo>
                  <a:lnTo>
                    <a:pt x="1037044" y="2202847"/>
                  </a:lnTo>
                  <a:lnTo>
                    <a:pt x="1296305" y="921190"/>
                  </a:lnTo>
                  <a:lnTo>
                    <a:pt x="1555566" y="640828"/>
                  </a:lnTo>
                  <a:lnTo>
                    <a:pt x="1814827" y="560724"/>
                  </a:lnTo>
                  <a:lnTo>
                    <a:pt x="2074088" y="400517"/>
                  </a:lnTo>
                  <a:lnTo>
                    <a:pt x="2333349" y="240310"/>
                  </a:lnTo>
                  <a:lnTo>
                    <a:pt x="2592610" y="240310"/>
                  </a:lnTo>
                  <a:lnTo>
                    <a:pt x="2851871" y="120155"/>
                  </a:lnTo>
                  <a:lnTo>
                    <a:pt x="3111132" y="120155"/>
                  </a:lnTo>
                  <a:lnTo>
                    <a:pt x="3370393" y="160207"/>
                  </a:lnTo>
                  <a:lnTo>
                    <a:pt x="3629654" y="240310"/>
                  </a:lnTo>
                  <a:lnTo>
                    <a:pt x="3888915" y="200258"/>
                  </a:lnTo>
                  <a:lnTo>
                    <a:pt x="4148176" y="80103"/>
                  </a:lnTo>
                  <a:lnTo>
                    <a:pt x="4407437" y="80103"/>
                  </a:lnTo>
                  <a:lnTo>
                    <a:pt x="4666698" y="0"/>
                  </a:lnTo>
                  <a:lnTo>
                    <a:pt x="4925959" y="120155"/>
                  </a:lnTo>
                  <a:lnTo>
                    <a:pt x="5185220" y="200258"/>
                  </a:lnTo>
                  <a:lnTo>
                    <a:pt x="5444481" y="240310"/>
                  </a:lnTo>
                  <a:lnTo>
                    <a:pt x="5703742" y="120155"/>
                  </a:lnTo>
                  <a:lnTo>
                    <a:pt x="5963003" y="200258"/>
                  </a:lnTo>
                  <a:lnTo>
                    <a:pt x="6222264" y="120155"/>
                  </a:lnTo>
                  <a:lnTo>
                    <a:pt x="6481525" y="200258"/>
                  </a:lnTo>
                </a:path>
              </a:pathLst>
            </a:custGeom>
            <a:ln w="27101" cap="flat">
              <a:solidFill>
                <a:srgbClr val="7CAE00">
                  <a:alpha val="100000"/>
                </a:srgbClr>
              </a:solidFill>
              <a:prstDash val="solid"/>
              <a:round/>
            </a:ln>
          </p:spPr>
          <p:txBody>
            <a:bodyPr/>
            <a:lstStyle/>
            <a:p/>
          </p:txBody>
        </p:sp>
        <p:sp>
          <p:nvSpPr>
            <p:cNvPr id="26" name="pl26"/>
            <p:cNvSpPr/>
            <p:nvPr/>
          </p:nvSpPr>
          <p:spPr>
            <a:xfrm>
              <a:off x="3772523" y="3084062"/>
              <a:ext cx="4407437" cy="1922485"/>
            </a:xfrm>
            <a:custGeom>
              <a:avLst/>
              <a:pathLst>
                <a:path w="4407437" h="1922485">
                  <a:moveTo>
                    <a:pt x="0" y="1922485"/>
                  </a:moveTo>
                  <a:lnTo>
                    <a:pt x="259261" y="1762278"/>
                  </a:lnTo>
                  <a:lnTo>
                    <a:pt x="518522" y="1481915"/>
                  </a:lnTo>
                  <a:lnTo>
                    <a:pt x="777783" y="1281656"/>
                  </a:lnTo>
                  <a:lnTo>
                    <a:pt x="1037044" y="1201553"/>
                  </a:lnTo>
                  <a:lnTo>
                    <a:pt x="1296305" y="1121449"/>
                  </a:lnTo>
                  <a:lnTo>
                    <a:pt x="1555566" y="1001294"/>
                  </a:lnTo>
                  <a:lnTo>
                    <a:pt x="1814827" y="1001294"/>
                  </a:lnTo>
                  <a:lnTo>
                    <a:pt x="2074088" y="921190"/>
                  </a:lnTo>
                  <a:lnTo>
                    <a:pt x="2333349" y="881139"/>
                  </a:lnTo>
                  <a:lnTo>
                    <a:pt x="2592610" y="801035"/>
                  </a:lnTo>
                  <a:lnTo>
                    <a:pt x="2851871" y="760983"/>
                  </a:lnTo>
                  <a:lnTo>
                    <a:pt x="3111132" y="720931"/>
                  </a:lnTo>
                  <a:lnTo>
                    <a:pt x="3370393" y="720931"/>
                  </a:lnTo>
                  <a:lnTo>
                    <a:pt x="3629654" y="600776"/>
                  </a:lnTo>
                  <a:lnTo>
                    <a:pt x="3888915" y="320414"/>
                  </a:lnTo>
                  <a:lnTo>
                    <a:pt x="4148176" y="80103"/>
                  </a:lnTo>
                  <a:lnTo>
                    <a:pt x="4407437" y="0"/>
                  </a:lnTo>
                </a:path>
              </a:pathLst>
            </a:custGeom>
            <a:ln w="27101" cap="flat">
              <a:solidFill>
                <a:srgbClr val="00BFC4">
                  <a:alpha val="100000"/>
                </a:srgbClr>
              </a:solidFill>
              <a:prstDash val="solid"/>
              <a:round/>
            </a:ln>
          </p:spPr>
          <p:txBody>
            <a:bodyPr/>
            <a:lstStyle/>
            <a:p/>
          </p:txBody>
        </p:sp>
        <p:sp>
          <p:nvSpPr>
            <p:cNvPr id="27" name="pl27"/>
            <p:cNvSpPr/>
            <p:nvPr/>
          </p:nvSpPr>
          <p:spPr>
            <a:xfrm>
              <a:off x="4291045" y="3845046"/>
              <a:ext cx="3888915" cy="1201553"/>
            </a:xfrm>
            <a:custGeom>
              <a:avLst/>
              <a:pathLst>
                <a:path w="3888915" h="1201553">
                  <a:moveTo>
                    <a:pt x="0" y="1201553"/>
                  </a:moveTo>
                  <a:lnTo>
                    <a:pt x="259261" y="1081397"/>
                  </a:lnTo>
                  <a:lnTo>
                    <a:pt x="518522" y="961242"/>
                  </a:lnTo>
                  <a:lnTo>
                    <a:pt x="777783" y="961242"/>
                  </a:lnTo>
                  <a:lnTo>
                    <a:pt x="1037044" y="640828"/>
                  </a:lnTo>
                  <a:lnTo>
                    <a:pt x="1296305" y="640828"/>
                  </a:lnTo>
                  <a:lnTo>
                    <a:pt x="1555566" y="600776"/>
                  </a:lnTo>
                  <a:lnTo>
                    <a:pt x="1814827" y="480621"/>
                  </a:lnTo>
                  <a:lnTo>
                    <a:pt x="2074088" y="600776"/>
                  </a:lnTo>
                  <a:lnTo>
                    <a:pt x="2333349" y="640828"/>
                  </a:lnTo>
                  <a:lnTo>
                    <a:pt x="2592610" y="801035"/>
                  </a:lnTo>
                  <a:lnTo>
                    <a:pt x="2851871" y="841087"/>
                  </a:lnTo>
                  <a:lnTo>
                    <a:pt x="3111132" y="640828"/>
                  </a:lnTo>
                  <a:lnTo>
                    <a:pt x="3370393" y="360465"/>
                  </a:lnTo>
                  <a:lnTo>
                    <a:pt x="3629654" y="80103"/>
                  </a:lnTo>
                  <a:lnTo>
                    <a:pt x="3888915" y="0"/>
                  </a:lnTo>
                </a:path>
              </a:pathLst>
            </a:custGeom>
            <a:ln w="27101" cap="flat">
              <a:solidFill>
                <a:srgbClr val="C77CFF">
                  <a:alpha val="100000"/>
                </a:srgbClr>
              </a:solidFill>
              <a:prstDash val="solid"/>
              <a:round/>
            </a:ln>
          </p:spPr>
          <p:txBody>
            <a:bodyPr/>
            <a:lstStyle/>
            <a:p/>
          </p:txBody>
        </p:sp>
        <p:sp>
          <p:nvSpPr>
            <p:cNvPr id="28" name="pl28"/>
            <p:cNvSpPr/>
            <p:nvPr/>
          </p:nvSpPr>
          <p:spPr>
            <a:xfrm>
              <a:off x="803984" y="1441939"/>
              <a:ext cx="8270426" cy="0"/>
            </a:xfrm>
            <a:custGeom>
              <a:avLst/>
              <a:pathLst>
                <a:path w="8270426" h="0">
                  <a:moveTo>
                    <a:pt x="0" y="0"/>
                  </a:moveTo>
                  <a:lnTo>
                    <a:pt x="8270426" y="0"/>
                  </a:lnTo>
                  <a:lnTo>
                    <a:pt x="8270426" y="0"/>
                  </a:lnTo>
                </a:path>
              </a:pathLst>
            </a:custGeom>
            <a:ln w="13550" cap="flat">
              <a:solidFill>
                <a:srgbClr val="A9A9A9">
                  <a:alpha val="100000"/>
                </a:srgbClr>
              </a:solidFill>
              <a:prstDash val="dash"/>
              <a:round/>
            </a:ln>
          </p:spPr>
          <p:txBody>
            <a:bodyPr/>
            <a:lstStyle/>
            <a:p/>
          </p:txBody>
        </p:sp>
        <p:sp>
          <p:nvSpPr>
            <p:cNvPr id="29" name="tx29"/>
            <p:cNvSpPr/>
            <p:nvPr/>
          </p:nvSpPr>
          <p:spPr>
            <a:xfrm>
              <a:off x="1475220" y="1623536"/>
              <a:ext cx="160751"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F8766D">
                      <a:alpha val="100000"/>
                    </a:srgbClr>
                  </a:solidFill>
                  <a:latin typeface="Arial"/>
                  <a:cs typeface="Arial"/>
                </a:rPr>
                <a:t>86</a:t>
              </a:r>
            </a:p>
          </p:txBody>
        </p:sp>
        <p:sp>
          <p:nvSpPr>
            <p:cNvPr id="30" name="tx30"/>
            <p:cNvSpPr/>
            <p:nvPr/>
          </p:nvSpPr>
          <p:spPr>
            <a:xfrm>
              <a:off x="1474684" y="4026359"/>
              <a:ext cx="160751"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7CAE00">
                      <a:alpha val="100000"/>
                    </a:srgbClr>
                  </a:solidFill>
                  <a:latin typeface="Arial"/>
                  <a:cs typeface="Arial"/>
                </a:rPr>
                <a:t>26</a:t>
              </a:r>
            </a:p>
          </p:txBody>
        </p:sp>
        <p:sp>
          <p:nvSpPr>
            <p:cNvPr id="31" name="tx31"/>
            <p:cNvSpPr/>
            <p:nvPr/>
          </p:nvSpPr>
          <p:spPr>
            <a:xfrm>
              <a:off x="3628683" y="4977248"/>
              <a:ext cx="80375"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BFC4">
                      <a:alpha val="100000"/>
                    </a:srgbClr>
                  </a:solidFill>
                  <a:latin typeface="Arial"/>
                  <a:cs typeface="Arial"/>
                </a:rPr>
                <a:t>1</a:t>
              </a:r>
            </a:p>
          </p:txBody>
        </p:sp>
        <p:sp>
          <p:nvSpPr>
            <p:cNvPr id="32" name="tx32"/>
            <p:cNvSpPr/>
            <p:nvPr/>
          </p:nvSpPr>
          <p:spPr>
            <a:xfrm>
              <a:off x="4147216" y="5017300"/>
              <a:ext cx="80375"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C77CFF">
                      <a:alpha val="100000"/>
                    </a:srgbClr>
                  </a:solidFill>
                  <a:latin typeface="Arial"/>
                  <a:cs typeface="Arial"/>
                </a:rPr>
                <a:t>0</a:t>
              </a:r>
            </a:p>
          </p:txBody>
        </p:sp>
        <p:sp>
          <p:nvSpPr>
            <p:cNvPr id="33" name="pl33"/>
            <p:cNvSpPr/>
            <p:nvPr/>
          </p:nvSpPr>
          <p:spPr>
            <a:xfrm>
              <a:off x="8198793" y="1522038"/>
              <a:ext cx="199373" cy="4"/>
            </a:xfrm>
            <a:custGeom>
              <a:avLst/>
              <a:pathLst>
                <a:path w="199373" h="4">
                  <a:moveTo>
                    <a:pt x="199373" y="0"/>
                  </a:moveTo>
                  <a:lnTo>
                    <a:pt x="0" y="4"/>
                  </a:lnTo>
                </a:path>
              </a:pathLst>
            </a:custGeom>
          </p:spPr>
          <p:txBody>
            <a:bodyPr/>
            <a:lstStyle/>
            <a:p/>
          </p:txBody>
        </p:sp>
        <p:sp>
          <p:nvSpPr>
            <p:cNvPr id="34" name="pl34"/>
            <p:cNvSpPr/>
            <p:nvPr/>
          </p:nvSpPr>
          <p:spPr>
            <a:xfrm>
              <a:off x="8198793" y="1722298"/>
              <a:ext cx="199371" cy="3"/>
            </a:xfrm>
            <a:custGeom>
              <a:avLst/>
              <a:pathLst>
                <a:path w="199371" h="3">
                  <a:moveTo>
                    <a:pt x="199371" y="0"/>
                  </a:moveTo>
                  <a:lnTo>
                    <a:pt x="0" y="3"/>
                  </a:lnTo>
                </a:path>
              </a:pathLst>
            </a:custGeom>
          </p:spPr>
          <p:txBody>
            <a:bodyPr/>
            <a:lstStyle/>
            <a:p/>
          </p:txBody>
        </p:sp>
        <p:sp>
          <p:nvSpPr>
            <p:cNvPr id="35" name="pl35"/>
            <p:cNvSpPr/>
            <p:nvPr/>
          </p:nvSpPr>
          <p:spPr>
            <a:xfrm>
              <a:off x="8198793" y="3084062"/>
              <a:ext cx="199361" cy="1"/>
            </a:xfrm>
            <a:custGeom>
              <a:avLst/>
              <a:pathLst>
                <a:path w="199361" h="1">
                  <a:moveTo>
                    <a:pt x="199361" y="1"/>
                  </a:moveTo>
                  <a:lnTo>
                    <a:pt x="0" y="0"/>
                  </a:lnTo>
                </a:path>
              </a:pathLst>
            </a:custGeom>
          </p:spPr>
          <p:txBody>
            <a:bodyPr/>
            <a:lstStyle/>
            <a:p/>
          </p:txBody>
        </p:sp>
        <p:sp>
          <p:nvSpPr>
            <p:cNvPr id="36" name="pl36"/>
            <p:cNvSpPr/>
            <p:nvPr/>
          </p:nvSpPr>
          <p:spPr>
            <a:xfrm>
              <a:off x="8198793" y="3845044"/>
              <a:ext cx="199368" cy="1"/>
            </a:xfrm>
            <a:custGeom>
              <a:avLst/>
              <a:pathLst>
                <a:path w="199368" h="1">
                  <a:moveTo>
                    <a:pt x="199368" y="0"/>
                  </a:moveTo>
                  <a:lnTo>
                    <a:pt x="0" y="1"/>
                  </a:lnTo>
                </a:path>
              </a:pathLst>
            </a:custGeom>
          </p:spPr>
          <p:txBody>
            <a:bodyPr/>
            <a:lstStyle/>
            <a:p/>
          </p:txBody>
        </p:sp>
        <p:sp>
          <p:nvSpPr>
            <p:cNvPr id="37" name="tx37"/>
            <p:cNvSpPr/>
            <p:nvPr/>
          </p:nvSpPr>
          <p:spPr>
            <a:xfrm>
              <a:off x="8421026" y="1470329"/>
              <a:ext cx="160751"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F8766D">
                      <a:alpha val="100000"/>
                    </a:srgbClr>
                  </a:solidFill>
                  <a:latin typeface="Arial"/>
                  <a:cs typeface="Arial"/>
                </a:rPr>
                <a:t>88</a:t>
              </a:r>
            </a:p>
          </p:txBody>
        </p:sp>
        <p:sp>
          <p:nvSpPr>
            <p:cNvPr id="38" name="tx38"/>
            <p:cNvSpPr/>
            <p:nvPr/>
          </p:nvSpPr>
          <p:spPr>
            <a:xfrm>
              <a:off x="8421025" y="1670589"/>
              <a:ext cx="160751"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7CAE00">
                      <a:alpha val="100000"/>
                    </a:srgbClr>
                  </a:solidFill>
                  <a:latin typeface="Arial"/>
                  <a:cs typeface="Arial"/>
                </a:rPr>
                <a:t>83</a:t>
              </a:r>
            </a:p>
          </p:txBody>
        </p:sp>
        <p:sp>
          <p:nvSpPr>
            <p:cNvPr id="39" name="tx39"/>
            <p:cNvSpPr/>
            <p:nvPr/>
          </p:nvSpPr>
          <p:spPr>
            <a:xfrm>
              <a:off x="8421015" y="3032354"/>
              <a:ext cx="160751"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BFC4">
                      <a:alpha val="100000"/>
                    </a:srgbClr>
                  </a:solidFill>
                  <a:latin typeface="Arial"/>
                  <a:cs typeface="Arial"/>
                </a:rPr>
                <a:t>49</a:t>
              </a:r>
            </a:p>
          </p:txBody>
        </p:sp>
        <p:sp>
          <p:nvSpPr>
            <p:cNvPr id="40" name="tx40"/>
            <p:cNvSpPr/>
            <p:nvPr/>
          </p:nvSpPr>
          <p:spPr>
            <a:xfrm>
              <a:off x="8421021" y="3793334"/>
              <a:ext cx="160751"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C77CFF">
                      <a:alpha val="100000"/>
                    </a:srgbClr>
                  </a:solidFill>
                  <a:latin typeface="Arial"/>
                  <a:cs typeface="Arial"/>
                </a:rPr>
                <a:t>30</a:t>
              </a:r>
            </a:p>
          </p:txBody>
        </p:sp>
        <p:sp>
          <p:nvSpPr>
            <p:cNvPr id="41" name="tx41"/>
            <p:cNvSpPr/>
            <p:nvPr/>
          </p:nvSpPr>
          <p:spPr>
            <a:xfrm>
              <a:off x="663630" y="4996581"/>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42" name="tx42"/>
            <p:cNvSpPr/>
            <p:nvPr/>
          </p:nvSpPr>
          <p:spPr>
            <a:xfrm>
              <a:off x="585906" y="4195546"/>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a:t>
              </a:r>
            </a:p>
          </p:txBody>
        </p:sp>
        <p:sp>
          <p:nvSpPr>
            <p:cNvPr id="43" name="tx43"/>
            <p:cNvSpPr/>
            <p:nvPr/>
          </p:nvSpPr>
          <p:spPr>
            <a:xfrm>
              <a:off x="585906" y="3394510"/>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40</a:t>
              </a:r>
            </a:p>
          </p:txBody>
        </p:sp>
        <p:sp>
          <p:nvSpPr>
            <p:cNvPr id="44" name="tx44"/>
            <p:cNvSpPr/>
            <p:nvPr/>
          </p:nvSpPr>
          <p:spPr>
            <a:xfrm>
              <a:off x="585906" y="2593475"/>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60</a:t>
              </a:r>
            </a:p>
          </p:txBody>
        </p:sp>
        <p:sp>
          <p:nvSpPr>
            <p:cNvPr id="45" name="tx45"/>
            <p:cNvSpPr/>
            <p:nvPr/>
          </p:nvSpPr>
          <p:spPr>
            <a:xfrm>
              <a:off x="585906" y="1792439"/>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80</a:t>
              </a:r>
            </a:p>
          </p:txBody>
        </p:sp>
        <p:sp>
          <p:nvSpPr>
            <p:cNvPr id="46" name="tx46"/>
            <p:cNvSpPr/>
            <p:nvPr/>
          </p:nvSpPr>
          <p:spPr>
            <a:xfrm>
              <a:off x="508182" y="991404"/>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a:t>
              </a:r>
            </a:p>
          </p:txBody>
        </p:sp>
        <p:sp>
          <p:nvSpPr>
            <p:cNvPr id="47" name="tx47"/>
            <p:cNvSpPr/>
            <p:nvPr/>
          </p:nvSpPr>
          <p:spPr>
            <a:xfrm>
              <a:off x="585906" y="1391921"/>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90</a:t>
              </a:r>
            </a:p>
          </p:txBody>
        </p:sp>
        <p:sp>
          <p:nvSpPr>
            <p:cNvPr id="48" name="tx48"/>
            <p:cNvSpPr/>
            <p:nvPr/>
          </p:nvSpPr>
          <p:spPr>
            <a:xfrm rot="-5400000">
              <a:off x="1542987"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49" name="tx49"/>
            <p:cNvSpPr/>
            <p:nvPr/>
          </p:nvSpPr>
          <p:spPr>
            <a:xfrm rot="-5400000">
              <a:off x="2839292"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50" name="tx50"/>
            <p:cNvSpPr/>
            <p:nvPr/>
          </p:nvSpPr>
          <p:spPr>
            <a:xfrm rot="-5400000">
              <a:off x="4135597"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51" name="tx51"/>
            <p:cNvSpPr/>
            <p:nvPr/>
          </p:nvSpPr>
          <p:spPr>
            <a:xfrm rot="-5400000">
              <a:off x="5431902"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52" name="tx52"/>
            <p:cNvSpPr/>
            <p:nvPr/>
          </p:nvSpPr>
          <p:spPr>
            <a:xfrm rot="-5400000">
              <a:off x="6728207"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53" name="tx53"/>
            <p:cNvSpPr/>
            <p:nvPr/>
          </p:nvSpPr>
          <p:spPr>
            <a:xfrm rot="-5400000">
              <a:off x="8024512"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54" name="tx54"/>
            <p:cNvSpPr/>
            <p:nvPr/>
          </p:nvSpPr>
          <p:spPr>
            <a:xfrm rot="-5400000">
              <a:off x="6468946"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55" name="tx55"/>
            <p:cNvSpPr/>
            <p:nvPr/>
          </p:nvSpPr>
          <p:spPr>
            <a:xfrm rot="-5400000">
              <a:off x="8024512"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56" name="tx56"/>
            <p:cNvSpPr/>
            <p:nvPr/>
          </p:nvSpPr>
          <p:spPr>
            <a:xfrm rot="-5400000">
              <a:off x="-37121" y="2993992"/>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57" name="pl57"/>
            <p:cNvSpPr/>
            <p:nvPr/>
          </p:nvSpPr>
          <p:spPr>
            <a:xfrm>
              <a:off x="3533479" y="6103153"/>
              <a:ext cx="175564" cy="0"/>
            </a:xfrm>
            <a:custGeom>
              <a:avLst/>
              <a:pathLst>
                <a:path w="175564" h="0">
                  <a:moveTo>
                    <a:pt x="0" y="0"/>
                  </a:moveTo>
                  <a:lnTo>
                    <a:pt x="175564" y="0"/>
                  </a:lnTo>
                </a:path>
              </a:pathLst>
            </a:custGeom>
            <a:ln w="27101" cap="flat">
              <a:solidFill>
                <a:srgbClr val="F8766D">
                  <a:alpha val="100000"/>
                </a:srgbClr>
              </a:solidFill>
              <a:prstDash val="solid"/>
              <a:round/>
            </a:ln>
          </p:spPr>
          <p:txBody>
            <a:bodyPr/>
            <a:lstStyle/>
            <a:p/>
          </p:txBody>
        </p:sp>
        <p:sp>
          <p:nvSpPr>
            <p:cNvPr id="58" name="pl58"/>
            <p:cNvSpPr/>
            <p:nvPr/>
          </p:nvSpPr>
          <p:spPr>
            <a:xfrm>
              <a:off x="4249186" y="6103153"/>
              <a:ext cx="175564" cy="0"/>
            </a:xfrm>
            <a:custGeom>
              <a:avLst/>
              <a:pathLst>
                <a:path w="175564" h="0">
                  <a:moveTo>
                    <a:pt x="0" y="0"/>
                  </a:moveTo>
                  <a:lnTo>
                    <a:pt x="175564" y="0"/>
                  </a:lnTo>
                </a:path>
              </a:pathLst>
            </a:custGeom>
            <a:ln w="27101" cap="flat">
              <a:solidFill>
                <a:srgbClr val="7CAE00">
                  <a:alpha val="100000"/>
                </a:srgbClr>
              </a:solidFill>
              <a:prstDash val="solid"/>
              <a:round/>
            </a:ln>
          </p:spPr>
          <p:txBody>
            <a:bodyPr/>
            <a:lstStyle/>
            <a:p/>
          </p:txBody>
        </p:sp>
        <p:sp>
          <p:nvSpPr>
            <p:cNvPr id="59" name="pl59"/>
            <p:cNvSpPr/>
            <p:nvPr/>
          </p:nvSpPr>
          <p:spPr>
            <a:xfrm>
              <a:off x="4995983" y="6103153"/>
              <a:ext cx="175564" cy="0"/>
            </a:xfrm>
            <a:custGeom>
              <a:avLst/>
              <a:pathLst>
                <a:path w="175564" h="0">
                  <a:moveTo>
                    <a:pt x="0" y="0"/>
                  </a:moveTo>
                  <a:lnTo>
                    <a:pt x="175564" y="0"/>
                  </a:lnTo>
                </a:path>
              </a:pathLst>
            </a:custGeom>
            <a:ln w="27101" cap="flat">
              <a:solidFill>
                <a:srgbClr val="00BFC4">
                  <a:alpha val="100000"/>
                </a:srgbClr>
              </a:solidFill>
              <a:prstDash val="solid"/>
              <a:round/>
            </a:ln>
          </p:spPr>
          <p:txBody>
            <a:bodyPr/>
            <a:lstStyle/>
            <a:p/>
          </p:txBody>
        </p:sp>
        <p:sp>
          <p:nvSpPr>
            <p:cNvPr id="60" name="pl60"/>
            <p:cNvSpPr/>
            <p:nvPr/>
          </p:nvSpPr>
          <p:spPr>
            <a:xfrm>
              <a:off x="5742689" y="6103153"/>
              <a:ext cx="175564" cy="0"/>
            </a:xfrm>
            <a:custGeom>
              <a:avLst/>
              <a:pathLst>
                <a:path w="175564" h="0">
                  <a:moveTo>
                    <a:pt x="0" y="0"/>
                  </a:moveTo>
                  <a:lnTo>
                    <a:pt x="175564" y="0"/>
                  </a:lnTo>
                </a:path>
              </a:pathLst>
            </a:custGeom>
            <a:ln w="27101" cap="flat">
              <a:solidFill>
                <a:srgbClr val="C77CFF">
                  <a:alpha val="100000"/>
                </a:srgbClr>
              </a:solidFill>
              <a:prstDash val="solid"/>
              <a:round/>
            </a:ln>
          </p:spPr>
          <p:txBody>
            <a:bodyPr/>
            <a:lstStyle/>
            <a:p/>
          </p:txBody>
        </p:sp>
        <p:sp>
          <p:nvSpPr>
            <p:cNvPr id="61" name="tx61"/>
            <p:cNvSpPr/>
            <p:nvPr/>
          </p:nvSpPr>
          <p:spPr>
            <a:xfrm>
              <a:off x="3800578" y="6053135"/>
              <a:ext cx="35707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DTP3</a:t>
              </a:r>
            </a:p>
          </p:txBody>
        </p:sp>
        <p:sp>
          <p:nvSpPr>
            <p:cNvPr id="62" name="tx62"/>
            <p:cNvSpPr/>
            <p:nvPr/>
          </p:nvSpPr>
          <p:spPr>
            <a:xfrm>
              <a:off x="4516286" y="6053135"/>
              <a:ext cx="38816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MCV2</a:t>
              </a:r>
            </a:p>
          </p:txBody>
        </p:sp>
        <p:sp>
          <p:nvSpPr>
            <p:cNvPr id="63" name="tx63"/>
            <p:cNvSpPr/>
            <p:nvPr/>
          </p:nvSpPr>
          <p:spPr>
            <a:xfrm>
              <a:off x="5263083" y="6053135"/>
              <a:ext cx="38807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PCVC</a:t>
              </a:r>
            </a:p>
          </p:txBody>
        </p:sp>
        <p:sp>
          <p:nvSpPr>
            <p:cNvPr id="64" name="tx64"/>
            <p:cNvSpPr/>
            <p:nvPr/>
          </p:nvSpPr>
          <p:spPr>
            <a:xfrm>
              <a:off x="6009788" y="6053135"/>
              <a:ext cx="35707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HPVc</a:t>
              </a:r>
            </a:p>
          </p:txBody>
        </p:sp>
        <p:sp>
          <p:nvSpPr>
            <p:cNvPr id="65" name="tx65"/>
            <p:cNvSpPr/>
            <p:nvPr/>
          </p:nvSpPr>
          <p:spPr>
            <a:xfrm>
              <a:off x="2010328" y="435349"/>
              <a:ext cx="5857737"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SDG 3.b.1: Proportion of the target population covered by all vaccines included</a:t>
              </a:r>
            </a:p>
          </p:txBody>
        </p:sp>
        <p:sp>
          <p:nvSpPr>
            <p:cNvPr id="66" name="tx66"/>
            <p:cNvSpPr/>
            <p:nvPr/>
          </p:nvSpPr>
          <p:spPr>
            <a:xfrm>
              <a:off x="3472408" y="616400"/>
              <a:ext cx="2933578"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in their national programme, 2000-2025</a:t>
              </a:r>
            </a:p>
          </p:txBody>
        </p:sp>
        <p:sp>
          <p:nvSpPr>
            <p:cNvPr id="67" name="tx67"/>
            <p:cNvSpPr/>
            <p:nvPr/>
          </p:nvSpPr>
          <p:spPr>
            <a:xfrm>
              <a:off x="4912427" y="63520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68" name="tx68"/>
            <p:cNvSpPr/>
            <p:nvPr/>
          </p:nvSpPr>
          <p:spPr>
            <a:xfrm>
              <a:off x="3298420" y="6472760"/>
              <a:ext cx="57759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 four vaccination coverage indicators contribute to SDG indicator 3.b.1 are: DTP3, MCV2, PCVC and HPVc</a:t>
              </a:r>
            </a:p>
          </p:txBody>
        </p:sp>
        <p:sp>
          <p:nvSpPr>
            <p:cNvPr id="69" name="tx69"/>
            <p:cNvSpPr/>
            <p:nvPr/>
          </p:nvSpPr>
          <p:spPr>
            <a:xfrm>
              <a:off x="6004312" y="6593460"/>
              <a:ext cx="3070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 global target is 90% coverage of all four antigens by 2030</a:t>
              </a:r>
            </a:p>
          </p:txBody>
        </p:sp>
      </p:grpSp>
      <p:sp>
        <p:nvSpPr>
          <p:cNvPr id="7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Four vaccination coverage indicators contribute to Sustainable Development Goal 3, indicator b.1: DTP3, PCVC, MCV2 and HPVc (females).
The IA2030 global target is 90% coverage of all four antigens by 2030.
In 2025, UMICs had achieved at least 90% coverage of 0 out of the 4 vaccines.</a:t>
            </a:r>
          </a:p>
        </p:txBody>
      </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Additional resources</a:t>
            </a:r>
          </a:p>
        </p:txBody>
      </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10369296" y="146304"/>
            <a:ext cx="1664208" cy="768096"/>
          </a:xfrm>
          <a:solidFill>
            <a:srgbClr val="203864">
              <a:alpha val="100000"/>
            </a:srgbClr>
          </a:solidFill>
        </p:spPr>
        <p:txBody>
          <a:bodyPr/>
          <a:lstStyle/>
          <a:p>
            <a:pPr algn="ctr" marL="0" marR="0">
              <a:lnSpc>
                <a:spcPct val="100000"/>
              </a:lnSpc>
              <a:spcBef>
                <a:spcPts val="0"/>
              </a:spcBef>
              <a:spcAft>
                <a:spcPts val="0"/>
              </a:spcAft>
              <a:buNone/>
            </a:pPr>
            <a:r>
              <a:rPr cap="none" sz="1600" i="0" b="1" u="none" strike="noStrike">
                <a:solidFill>
                  <a:srgbClr val="FFFFFF">
                    <a:alpha val="100000"/>
                  </a:srgbClr>
                </a:solidFill>
                <a:latin typeface="Aptos (Body)"/>
                <a:cs typeface="Aptos (Body)"/>
                <a:ea typeface="Aptos (Body)"/>
                <a:sym typeface="Aptos (Body)"/>
              </a:rPr>
              <a:t>Additional Resources</a:t>
            </a:r>
          </a:p>
        </p:txBody>
      </p:sp>
      <p:sp>
        <p:nvSpPr>
          <p:cNvPr id="3" name="body"/>
          <p:cNvSpPr>
            <a:spLocks noGrp="1"/>
          </p:cNvSpPr>
          <p:nvPr>
            <p:ph/>
          </p:nvPr>
        </p:nvSpPr>
        <p:spPr>
          <a:xfrm>
            <a:off x="10387584" y="868680"/>
            <a:ext cx="1581912" cy="3099816"/>
          </a:xfrm>
          <a:solidFill>
            <a:srgbClr val="203864">
              <a:alpha val="100000"/>
            </a:srgbClr>
          </a:solidFill>
        </p:spPr>
        <p:txBody>
          <a:bodyPr/>
          <a:lstStyle/>
          <a:p>
            <a:pPr algn="l" marL="0" marR="0">
              <a:lnSpc>
                <a:spcPct val="100000"/>
              </a:lnSpc>
              <a:spcBef>
                <a:spcPts val="0"/>
              </a:spcBef>
              <a:spcAft>
                <a:spcPts val="0"/>
              </a:spcAft>
              <a:buNone/>
            </a:pPr>
            <a:r>
              <a:rPr cap="none" sz="1550" i="0" b="0" u="none" strike="noStrike">
                <a:solidFill>
                  <a:srgbClr val="FFFFFF">
                    <a:alpha val="100000"/>
                  </a:srgbClr>
                </a:solidFill>
                <a:latin typeface="Aptos (Body)"/>
                <a:cs typeface="Aptos (Body)"/>
                <a:ea typeface="Aptos (Body)"/>
                <a:sym typeface="Aptos (Body)"/>
              </a:rPr>
              <a:t>Additional immunization data resources can be found at:
Interactive WUENIC country profiles can be found at:</a:t>
            </a:r>
          </a:p>
        </p:txBody>
      </p:sp>
      <p:sp>
        <p:nvSpPr>
          <p:cNvPr id="4" name="body"/>
          <p:cNvSpPr>
            <a:spLocks noGrp="1"/>
          </p:cNvSpPr>
          <p:nvPr>
            <p:ph/>
          </p:nvPr>
        </p:nvSpPr>
        <p:spPr>
          <a:xfrm>
            <a:off x="10378440" y="2194560"/>
            <a:ext cx="1645920" cy="914400"/>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C000">
                    <a:alpha val="100000"/>
                  </a:srgbClr>
                </a:solidFill>
                <a:latin typeface="Helvetica"/>
                <a:cs typeface="Helvetica"/>
                <a:ea typeface="Helvetica"/>
                <a:sym typeface="Helvetica"/>
              </a:rPr>
              <a:t/>
            </a:r>
            <a:r>
              <a:rPr cap="none" sz="1400" i="0" b="0" u="sng" strike="noStrike">
                <a:hlinkClick r:id="rId2"/>
                <a:solidFill>
                  <a:srgbClr val="000000">
                    <a:alpha val="100000"/>
                  </a:srgbClr>
                </a:solidFill>
                <a:latin typeface="Arial"/>
                <a:cs typeface="Arial"/>
                <a:ea typeface="Arial"/>
                <a:sym typeface="Arial"/>
              </a:rPr>
              <a:t>https://data.unicef.org/resources/immunization/</a:t>
            </a:r>
          </a:p>
        </p:txBody>
      </p:sp>
      <p:sp>
        <p:nvSpPr>
          <p:cNvPr id="5" name="body"/>
          <p:cNvSpPr>
            <a:spLocks noGrp="1"/>
          </p:cNvSpPr>
          <p:nvPr>
            <p:ph/>
          </p:nvPr>
        </p:nvSpPr>
        <p:spPr>
          <a:xfrm>
            <a:off x="10378440" y="4608576"/>
            <a:ext cx="1645920" cy="914400"/>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C000">
                    <a:alpha val="100000"/>
                  </a:srgbClr>
                </a:solidFill>
                <a:latin typeface="Helvetica"/>
                <a:cs typeface="Helvetica"/>
                <a:ea typeface="Helvetica"/>
                <a:sym typeface="Helvetica"/>
              </a:rPr>
              <a:t/>
            </a:r>
            <a:r>
              <a:rPr cap="none" sz="1400" i="0" b="0" u="sng" strike="noStrike">
                <a:hlinkClick r:id="rId3"/>
                <a:solidFill>
                  <a:srgbClr val="000000">
                    <a:alpha val="100000"/>
                  </a:srgbClr>
                </a:solidFill>
                <a:latin typeface="Arial"/>
                <a:cs typeface="Arial"/>
                <a:ea typeface="Arial"/>
                <a:sym typeface="Arial"/>
              </a:rPr>
              <a:t>https://worldhealthorg.shinyapps.io/wuenic-trends/</a:t>
            </a:r>
          </a:p>
        </p:txBody>
      </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740664" y="347472"/>
            <a:ext cx="7891272" cy="521208"/>
          </a:xfrm>
          <a:solidFill>
            <a:srgbClr val="203864">
              <a:alpha val="100000"/>
            </a:srgbClr>
          </a:solidFill>
        </p:spPr>
        <p:txBody>
          <a:bodyPr/>
          <a:lstStyle/>
          <a:p>
            <a:pPr algn="l" marL="0" marR="0">
              <a:lnSpc>
                <a:spcPct val="100000"/>
              </a:lnSpc>
              <a:spcBef>
                <a:spcPts val="0"/>
              </a:spcBef>
              <a:spcAft>
                <a:spcPts val="0"/>
              </a:spcAft>
              <a:buNone/>
            </a:pPr>
            <a:r>
              <a:rPr cap="none" sz="2800" i="0" b="1" u="none" strike="noStrike">
                <a:solidFill>
                  <a:srgbClr val="FFFFFF">
                    <a:alpha val="100000"/>
                  </a:srgbClr>
                </a:solidFill>
                <a:latin typeface="Aptos (Body)"/>
                <a:cs typeface="Aptos (Body)"/>
                <a:ea typeface="Aptos (Body)"/>
                <a:sym typeface="Aptos (Body)"/>
              </a:rPr>
              <a:t>Short feedback questionnaire </a:t>
            </a:r>
          </a:p>
        </p:txBody>
      </p:sp>
      <p:sp>
        <p:nvSpPr>
          <p:cNvPr id="3" name="body"/>
          <p:cNvSpPr>
            <a:spLocks noGrp="1"/>
          </p:cNvSpPr>
          <p:nvPr>
            <p:ph/>
          </p:nvPr>
        </p:nvSpPr>
        <p:spPr>
          <a:xfrm>
            <a:off x="758952" y="813816"/>
            <a:ext cx="2478024" cy="365760"/>
          </a:xfrm>
          <a:solidFill>
            <a:srgbClr val="203864">
              <a:alpha val="100000"/>
            </a:srgbClr>
          </a:solidFill>
        </p:spPr>
        <p:txBody>
          <a:bodyPr/>
          <a:lstStyle/>
          <a:p>
            <a:pPr algn="l" marL="0" marR="0">
              <a:lnSpc>
                <a:spcPct val="100000"/>
              </a:lnSpc>
              <a:spcBef>
                <a:spcPts val="0"/>
              </a:spcBef>
              <a:spcAft>
                <a:spcPts val="0"/>
              </a:spcAft>
              <a:buNone/>
            </a:pPr>
            <a:r>
              <a:rPr cap="none" sz="1800" i="0" b="0" u="none" strike="noStrike">
                <a:solidFill>
                  <a:srgbClr val="FFFFFF">
                    <a:alpha val="100000"/>
                  </a:srgbClr>
                </a:solidFill>
                <a:latin typeface="Aptos (Body)"/>
                <a:cs typeface="Aptos (Body)"/>
                <a:ea typeface="Aptos (Body)"/>
                <a:sym typeface="Aptos (Body)"/>
              </a:rPr>
              <a:t>(5 minutes)</a:t>
            </a:r>
          </a:p>
        </p:txBody>
      </p:sp>
      <p:sp>
        <p:nvSpPr>
          <p:cNvPr id="4" name="body"/>
          <p:cNvSpPr>
            <a:spLocks noGrp="1"/>
          </p:cNvSpPr>
          <p:nvPr>
            <p:ph/>
          </p:nvPr>
        </p:nvSpPr>
        <p:spPr>
          <a:xfrm>
            <a:off x="740664" y="1325880"/>
            <a:ext cx="6830568" cy="2624328"/>
          </a:xfrm>
          <a:solidFill>
            <a:srgbClr val="203864">
              <a:alpha val="100000"/>
            </a:srgbClr>
          </a:solidFill>
        </p:spPr>
        <p:txBody>
          <a:bodyPr/>
          <a:lstStyle/>
          <a:p>
            <a:pPr algn="l" marL="0" marR="0">
              <a:lnSpc>
                <a:spcPct val="100000"/>
              </a:lnSpc>
              <a:spcBef>
                <a:spcPts val="0"/>
              </a:spcBef>
              <a:spcAft>
                <a:spcPts val="0"/>
              </a:spcAft>
              <a:buNone/>
            </a:pPr>
            <a:r>
              <a:rPr cap="none" sz="1600" i="0" b="0" u="none" strike="noStrike">
                <a:solidFill>
                  <a:srgbClr val="FFFFFF">
                    <a:alpha val="100000"/>
                  </a:srgbClr>
                </a:solidFill>
                <a:latin typeface="Aptos (Body)"/>
                <a:cs typeface="Aptos (Body)"/>
                <a:ea typeface="Aptos (Body)"/>
                <a:sym typeface="Aptos (Body)"/>
              </a:rPr>
              <a:t>We are seeking your feedback on the global groupings (GAVI, African Union, World Bank Income, WHO and UNICEF) and country-level PowerPoint slides developed for the release of global immunization estimates. Your input will help us understand their usefulness and identify areas for improvement.
Please take a few moments to complete this short survey and have your voice heard:</a:t>
            </a:r>
          </a:p>
        </p:txBody>
      </p:sp>
      <p:sp>
        <p:nvSpPr>
          <p:cNvPr id="5" name="body"/>
          <p:cNvSpPr>
            <a:spLocks noGrp="1"/>
          </p:cNvSpPr>
          <p:nvPr>
            <p:ph/>
          </p:nvPr>
        </p:nvSpPr>
        <p:spPr>
          <a:xfrm>
            <a:off x="758952" y="3977640"/>
            <a:ext cx="6400800" cy="914400"/>
          </a:xfrm>
          <a:solidFill>
            <a:srgbClr val="203864">
              <a:alpha val="100000"/>
            </a:srgbClr>
          </a:solidFill>
        </p:spPr>
        <p:txBody>
          <a:bodyPr/>
          <a:lstStyle/>
          <a:p>
            <a:pPr algn="l" marL="0" marR="0">
              <a:lnSpc>
                <a:spcPct val="100000"/>
              </a:lnSpc>
              <a:spcBef>
                <a:spcPts val="0"/>
              </a:spcBef>
              <a:spcAft>
                <a:spcPts val="0"/>
              </a:spcAft>
              <a:buNone/>
            </a:pPr>
            <a:r>
              <a:rPr cap="none" sz="2400" i="0" b="0" u="none" strike="noStrike">
                <a:solidFill>
                  <a:srgbClr val="FFC000">
                    <a:alpha val="100000"/>
                  </a:srgbClr>
                </a:solidFill>
                <a:latin typeface="Helvetica"/>
                <a:cs typeface="Helvetica"/>
                <a:ea typeface="Helvetica"/>
                <a:sym typeface="Helvetica"/>
              </a:rPr>
              <a:t/>
            </a:r>
            <a:r>
              <a:rPr cap="none" sz="2400" i="0" b="0" u="sng" strike="noStrike">
                <a:hlinkClick r:id="rId2"/>
                <a:solidFill>
                  <a:srgbClr val="000000">
                    <a:alpha val="100000"/>
                  </a:srgbClr>
                </a:solidFill>
                <a:latin typeface="Arial"/>
                <a:cs typeface="Arial"/>
                <a:ea typeface="Arial"/>
                <a:sym typeface="Arial"/>
              </a:rPr>
              <a:t>https://forms.office.com/e/Qv1HXxxNZQ</a:t>
            </a: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955973" y="1022515"/>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 name="rc5"/>
            <p:cNvSpPr/>
            <p:nvPr/>
          </p:nvSpPr>
          <p:spPr>
            <a:xfrm>
              <a:off x="955973" y="1662309"/>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 name="rc6"/>
            <p:cNvSpPr/>
            <p:nvPr/>
          </p:nvSpPr>
          <p:spPr>
            <a:xfrm>
              <a:off x="955973" y="1982206"/>
              <a:ext cx="311051" cy="319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 name="rc7"/>
            <p:cNvSpPr/>
            <p:nvPr/>
          </p:nvSpPr>
          <p:spPr>
            <a:xfrm>
              <a:off x="955973" y="2622000"/>
              <a:ext cx="311051" cy="319897"/>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8" name="rc8"/>
            <p:cNvSpPr/>
            <p:nvPr/>
          </p:nvSpPr>
          <p:spPr>
            <a:xfrm>
              <a:off x="955973" y="1342412"/>
              <a:ext cx="311051" cy="319897"/>
            </a:xfrm>
            <a:prstGeom prst="rect">
              <a:avLst/>
            </a:prstGeom>
            <a:solidFill>
              <a:srgbClr val="BD0E04">
                <a:alpha val="100000"/>
              </a:srgbClr>
            </a:solidFill>
            <a:ln w="2710" cap="flat">
              <a:solidFill>
                <a:srgbClr val="FFFFFF">
                  <a:alpha val="100000"/>
                </a:srgbClr>
              </a:solidFill>
              <a:prstDash val="solid"/>
              <a:miter/>
            </a:ln>
          </p:spPr>
          <p:txBody>
            <a:bodyPr/>
            <a:lstStyle/>
            <a:p/>
          </p:txBody>
        </p:sp>
        <p:sp>
          <p:nvSpPr>
            <p:cNvPr id="9" name="rc9"/>
            <p:cNvSpPr/>
            <p:nvPr/>
          </p:nvSpPr>
          <p:spPr>
            <a:xfrm>
              <a:off x="955973" y="2302103"/>
              <a:ext cx="311051" cy="319897"/>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10" name="rc10"/>
            <p:cNvSpPr/>
            <p:nvPr/>
          </p:nvSpPr>
          <p:spPr>
            <a:xfrm>
              <a:off x="955973" y="4221485"/>
              <a:ext cx="311051" cy="319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 name="rc11"/>
            <p:cNvSpPr/>
            <p:nvPr/>
          </p:nvSpPr>
          <p:spPr>
            <a:xfrm>
              <a:off x="955973" y="4861279"/>
              <a:ext cx="311051" cy="319897"/>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12" name="rc12"/>
            <p:cNvSpPr/>
            <p:nvPr/>
          </p:nvSpPr>
          <p:spPr>
            <a:xfrm>
              <a:off x="955973" y="4541382"/>
              <a:ext cx="311051" cy="319897"/>
            </a:xfrm>
            <a:prstGeom prst="rect">
              <a:avLst/>
            </a:prstGeom>
            <a:solidFill>
              <a:srgbClr val="C31208">
                <a:alpha val="100000"/>
              </a:srgbClr>
            </a:solidFill>
            <a:ln w="2710" cap="flat">
              <a:solidFill>
                <a:srgbClr val="FFFFFF">
                  <a:alpha val="100000"/>
                </a:srgbClr>
              </a:solidFill>
              <a:prstDash val="solid"/>
              <a:miter/>
            </a:ln>
          </p:spPr>
          <p:txBody>
            <a:bodyPr/>
            <a:lstStyle/>
            <a:p/>
          </p:txBody>
        </p:sp>
        <p:sp>
          <p:nvSpPr>
            <p:cNvPr id="13" name="rc13"/>
            <p:cNvSpPr/>
            <p:nvPr/>
          </p:nvSpPr>
          <p:spPr>
            <a:xfrm>
              <a:off x="955973" y="5181176"/>
              <a:ext cx="311051" cy="319897"/>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14" name="rc14"/>
            <p:cNvSpPr/>
            <p:nvPr/>
          </p:nvSpPr>
          <p:spPr>
            <a:xfrm>
              <a:off x="1267024" y="1022515"/>
              <a:ext cx="311051" cy="319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5" name="rc15"/>
            <p:cNvSpPr/>
            <p:nvPr/>
          </p:nvSpPr>
          <p:spPr>
            <a:xfrm>
              <a:off x="1267024" y="1662309"/>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6" name="rc16"/>
            <p:cNvSpPr/>
            <p:nvPr/>
          </p:nvSpPr>
          <p:spPr>
            <a:xfrm>
              <a:off x="1267024" y="1982206"/>
              <a:ext cx="311051" cy="319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7" name="rc17"/>
            <p:cNvSpPr/>
            <p:nvPr/>
          </p:nvSpPr>
          <p:spPr>
            <a:xfrm>
              <a:off x="1267024" y="2622000"/>
              <a:ext cx="311051" cy="319897"/>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8" name="rc18"/>
            <p:cNvSpPr/>
            <p:nvPr/>
          </p:nvSpPr>
          <p:spPr>
            <a:xfrm>
              <a:off x="1267024" y="1342412"/>
              <a:ext cx="311051" cy="319897"/>
            </a:xfrm>
            <a:prstGeom prst="rect">
              <a:avLst/>
            </a:prstGeom>
            <a:solidFill>
              <a:srgbClr val="BD0E04">
                <a:alpha val="100000"/>
              </a:srgbClr>
            </a:solidFill>
            <a:ln w="2710" cap="flat">
              <a:solidFill>
                <a:srgbClr val="FFFFFF">
                  <a:alpha val="100000"/>
                </a:srgbClr>
              </a:solidFill>
              <a:prstDash val="solid"/>
              <a:miter/>
            </a:ln>
          </p:spPr>
          <p:txBody>
            <a:bodyPr/>
            <a:lstStyle/>
            <a:p/>
          </p:txBody>
        </p:sp>
        <p:sp>
          <p:nvSpPr>
            <p:cNvPr id="19" name="rc19"/>
            <p:cNvSpPr/>
            <p:nvPr/>
          </p:nvSpPr>
          <p:spPr>
            <a:xfrm>
              <a:off x="1267024" y="2302103"/>
              <a:ext cx="311051" cy="319897"/>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20" name="rc20"/>
            <p:cNvSpPr/>
            <p:nvPr/>
          </p:nvSpPr>
          <p:spPr>
            <a:xfrm>
              <a:off x="1267024" y="4221485"/>
              <a:ext cx="311051" cy="319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1" name="rc21"/>
            <p:cNvSpPr/>
            <p:nvPr/>
          </p:nvSpPr>
          <p:spPr>
            <a:xfrm>
              <a:off x="1267024" y="4861279"/>
              <a:ext cx="311051" cy="319897"/>
            </a:xfrm>
            <a:prstGeom prst="rect">
              <a:avLst/>
            </a:prstGeom>
            <a:solidFill>
              <a:srgbClr val="C8150B">
                <a:alpha val="100000"/>
              </a:srgbClr>
            </a:solidFill>
            <a:ln w="2710" cap="flat">
              <a:solidFill>
                <a:srgbClr val="FFFFFF">
                  <a:alpha val="100000"/>
                </a:srgbClr>
              </a:solidFill>
              <a:prstDash val="solid"/>
              <a:miter/>
            </a:ln>
          </p:spPr>
          <p:txBody>
            <a:bodyPr/>
            <a:lstStyle/>
            <a:p/>
          </p:txBody>
        </p:sp>
        <p:sp>
          <p:nvSpPr>
            <p:cNvPr id="22" name="rc22"/>
            <p:cNvSpPr/>
            <p:nvPr/>
          </p:nvSpPr>
          <p:spPr>
            <a:xfrm>
              <a:off x="1267024" y="4541382"/>
              <a:ext cx="311051" cy="319897"/>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23" name="rc23"/>
            <p:cNvSpPr/>
            <p:nvPr/>
          </p:nvSpPr>
          <p:spPr>
            <a:xfrm>
              <a:off x="1267024" y="5181176"/>
              <a:ext cx="311051" cy="319897"/>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24" name="rc24"/>
            <p:cNvSpPr/>
            <p:nvPr/>
          </p:nvSpPr>
          <p:spPr>
            <a:xfrm>
              <a:off x="1578076" y="1022515"/>
              <a:ext cx="311051" cy="319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5" name="rc25"/>
            <p:cNvSpPr/>
            <p:nvPr/>
          </p:nvSpPr>
          <p:spPr>
            <a:xfrm>
              <a:off x="1578076" y="1662309"/>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6" name="rc26"/>
            <p:cNvSpPr/>
            <p:nvPr/>
          </p:nvSpPr>
          <p:spPr>
            <a:xfrm>
              <a:off x="1578076" y="1982206"/>
              <a:ext cx="311051" cy="31989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7" name="rc27"/>
            <p:cNvSpPr/>
            <p:nvPr/>
          </p:nvSpPr>
          <p:spPr>
            <a:xfrm>
              <a:off x="1578076" y="2622000"/>
              <a:ext cx="311051" cy="319897"/>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28" name="rc28"/>
            <p:cNvSpPr/>
            <p:nvPr/>
          </p:nvSpPr>
          <p:spPr>
            <a:xfrm>
              <a:off x="1578076" y="1342412"/>
              <a:ext cx="311051" cy="319897"/>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29" name="rc29"/>
            <p:cNvSpPr/>
            <p:nvPr/>
          </p:nvSpPr>
          <p:spPr>
            <a:xfrm>
              <a:off x="1578076" y="2302103"/>
              <a:ext cx="311051" cy="319897"/>
            </a:xfrm>
            <a:prstGeom prst="rect">
              <a:avLst/>
            </a:prstGeom>
            <a:solidFill>
              <a:srgbClr val="C11106">
                <a:alpha val="100000"/>
              </a:srgbClr>
            </a:solidFill>
            <a:ln w="2710" cap="flat">
              <a:solidFill>
                <a:srgbClr val="FFFFFF">
                  <a:alpha val="100000"/>
                </a:srgbClr>
              </a:solidFill>
              <a:prstDash val="solid"/>
              <a:miter/>
            </a:ln>
          </p:spPr>
          <p:txBody>
            <a:bodyPr/>
            <a:lstStyle/>
            <a:p/>
          </p:txBody>
        </p:sp>
        <p:sp>
          <p:nvSpPr>
            <p:cNvPr id="30" name="rc30"/>
            <p:cNvSpPr/>
            <p:nvPr/>
          </p:nvSpPr>
          <p:spPr>
            <a:xfrm>
              <a:off x="1578076" y="4221485"/>
              <a:ext cx="311051" cy="319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1" name="rc31"/>
            <p:cNvSpPr/>
            <p:nvPr/>
          </p:nvSpPr>
          <p:spPr>
            <a:xfrm>
              <a:off x="1578076" y="4861279"/>
              <a:ext cx="311051" cy="319897"/>
            </a:xfrm>
            <a:prstGeom prst="rect">
              <a:avLst/>
            </a:prstGeom>
            <a:solidFill>
              <a:srgbClr val="C8150B">
                <a:alpha val="100000"/>
              </a:srgbClr>
            </a:solidFill>
            <a:ln w="2710" cap="flat">
              <a:solidFill>
                <a:srgbClr val="FFFFFF">
                  <a:alpha val="100000"/>
                </a:srgbClr>
              </a:solidFill>
              <a:prstDash val="solid"/>
              <a:miter/>
            </a:ln>
          </p:spPr>
          <p:txBody>
            <a:bodyPr/>
            <a:lstStyle/>
            <a:p/>
          </p:txBody>
        </p:sp>
        <p:sp>
          <p:nvSpPr>
            <p:cNvPr id="32" name="rc32"/>
            <p:cNvSpPr/>
            <p:nvPr/>
          </p:nvSpPr>
          <p:spPr>
            <a:xfrm>
              <a:off x="1578076" y="4541382"/>
              <a:ext cx="311051" cy="319897"/>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33" name="rc33"/>
            <p:cNvSpPr/>
            <p:nvPr/>
          </p:nvSpPr>
          <p:spPr>
            <a:xfrm>
              <a:off x="1578076" y="5181176"/>
              <a:ext cx="311051" cy="319897"/>
            </a:xfrm>
            <a:prstGeom prst="rect">
              <a:avLst/>
            </a:prstGeom>
            <a:solidFill>
              <a:srgbClr val="C01005">
                <a:alpha val="100000"/>
              </a:srgbClr>
            </a:solidFill>
            <a:ln w="2710" cap="flat">
              <a:solidFill>
                <a:srgbClr val="FFFFFF">
                  <a:alpha val="100000"/>
                </a:srgbClr>
              </a:solidFill>
              <a:prstDash val="solid"/>
              <a:miter/>
            </a:ln>
          </p:spPr>
          <p:txBody>
            <a:bodyPr/>
            <a:lstStyle/>
            <a:p/>
          </p:txBody>
        </p:sp>
        <p:sp>
          <p:nvSpPr>
            <p:cNvPr id="34" name="rc34"/>
            <p:cNvSpPr/>
            <p:nvPr/>
          </p:nvSpPr>
          <p:spPr>
            <a:xfrm>
              <a:off x="1889127" y="1022515"/>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5" name="rc35"/>
            <p:cNvSpPr/>
            <p:nvPr/>
          </p:nvSpPr>
          <p:spPr>
            <a:xfrm>
              <a:off x="1889127" y="1662309"/>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6" name="rc36"/>
            <p:cNvSpPr/>
            <p:nvPr/>
          </p:nvSpPr>
          <p:spPr>
            <a:xfrm>
              <a:off x="1889127" y="1982206"/>
              <a:ext cx="311051" cy="319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7" name="rc37"/>
            <p:cNvSpPr/>
            <p:nvPr/>
          </p:nvSpPr>
          <p:spPr>
            <a:xfrm>
              <a:off x="1889127" y="2622000"/>
              <a:ext cx="311051" cy="319897"/>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8" name="rc38"/>
            <p:cNvSpPr/>
            <p:nvPr/>
          </p:nvSpPr>
          <p:spPr>
            <a:xfrm>
              <a:off x="1889127" y="1342412"/>
              <a:ext cx="311051" cy="319897"/>
            </a:xfrm>
            <a:prstGeom prst="rect">
              <a:avLst/>
            </a:prstGeom>
            <a:solidFill>
              <a:srgbClr val="C01005">
                <a:alpha val="100000"/>
              </a:srgbClr>
            </a:solidFill>
            <a:ln w="2710" cap="flat">
              <a:solidFill>
                <a:srgbClr val="FFFFFF">
                  <a:alpha val="100000"/>
                </a:srgbClr>
              </a:solidFill>
              <a:prstDash val="solid"/>
              <a:miter/>
            </a:ln>
          </p:spPr>
          <p:txBody>
            <a:bodyPr/>
            <a:lstStyle/>
            <a:p/>
          </p:txBody>
        </p:sp>
        <p:sp>
          <p:nvSpPr>
            <p:cNvPr id="39" name="rc39"/>
            <p:cNvSpPr/>
            <p:nvPr/>
          </p:nvSpPr>
          <p:spPr>
            <a:xfrm>
              <a:off x="1889127" y="2302103"/>
              <a:ext cx="311051" cy="319897"/>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40" name="rc40"/>
            <p:cNvSpPr/>
            <p:nvPr/>
          </p:nvSpPr>
          <p:spPr>
            <a:xfrm>
              <a:off x="1889127" y="4221485"/>
              <a:ext cx="311051" cy="319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41" name="rc41"/>
            <p:cNvSpPr/>
            <p:nvPr/>
          </p:nvSpPr>
          <p:spPr>
            <a:xfrm>
              <a:off x="1889127" y="4861279"/>
              <a:ext cx="311051" cy="319897"/>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42" name="rc42"/>
            <p:cNvSpPr/>
            <p:nvPr/>
          </p:nvSpPr>
          <p:spPr>
            <a:xfrm>
              <a:off x="1889127" y="4541382"/>
              <a:ext cx="311051" cy="319897"/>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43" name="rc43"/>
            <p:cNvSpPr/>
            <p:nvPr/>
          </p:nvSpPr>
          <p:spPr>
            <a:xfrm>
              <a:off x="1889127" y="5181176"/>
              <a:ext cx="311051" cy="319897"/>
            </a:xfrm>
            <a:prstGeom prst="rect">
              <a:avLst/>
            </a:prstGeom>
            <a:solidFill>
              <a:srgbClr val="C61409">
                <a:alpha val="100000"/>
              </a:srgbClr>
            </a:solidFill>
            <a:ln w="2710" cap="flat">
              <a:solidFill>
                <a:srgbClr val="FFFFFF">
                  <a:alpha val="100000"/>
                </a:srgbClr>
              </a:solidFill>
              <a:prstDash val="solid"/>
              <a:miter/>
            </a:ln>
          </p:spPr>
          <p:txBody>
            <a:bodyPr/>
            <a:lstStyle/>
            <a:p/>
          </p:txBody>
        </p:sp>
        <p:sp>
          <p:nvSpPr>
            <p:cNvPr id="44" name="rc44"/>
            <p:cNvSpPr/>
            <p:nvPr/>
          </p:nvSpPr>
          <p:spPr>
            <a:xfrm>
              <a:off x="2200178" y="1022515"/>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5" name="rc45"/>
            <p:cNvSpPr/>
            <p:nvPr/>
          </p:nvSpPr>
          <p:spPr>
            <a:xfrm>
              <a:off x="2200178" y="1662309"/>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6" name="rc46"/>
            <p:cNvSpPr/>
            <p:nvPr/>
          </p:nvSpPr>
          <p:spPr>
            <a:xfrm>
              <a:off x="2200178" y="1982206"/>
              <a:ext cx="311051" cy="319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7" name="rc47"/>
            <p:cNvSpPr/>
            <p:nvPr/>
          </p:nvSpPr>
          <p:spPr>
            <a:xfrm>
              <a:off x="2200178" y="2622000"/>
              <a:ext cx="311051" cy="319897"/>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8" name="rc48"/>
            <p:cNvSpPr/>
            <p:nvPr/>
          </p:nvSpPr>
          <p:spPr>
            <a:xfrm>
              <a:off x="2200178" y="1342412"/>
              <a:ext cx="311051" cy="319897"/>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49" name="rc49"/>
            <p:cNvSpPr/>
            <p:nvPr/>
          </p:nvSpPr>
          <p:spPr>
            <a:xfrm>
              <a:off x="2200178" y="2302103"/>
              <a:ext cx="311051" cy="319897"/>
            </a:xfrm>
            <a:prstGeom prst="rect">
              <a:avLst/>
            </a:prstGeom>
            <a:solidFill>
              <a:srgbClr val="C31207">
                <a:alpha val="100000"/>
              </a:srgbClr>
            </a:solidFill>
            <a:ln w="2710" cap="flat">
              <a:solidFill>
                <a:srgbClr val="FFFFFF">
                  <a:alpha val="100000"/>
                </a:srgbClr>
              </a:solidFill>
              <a:prstDash val="solid"/>
              <a:miter/>
            </a:ln>
          </p:spPr>
          <p:txBody>
            <a:bodyPr/>
            <a:lstStyle/>
            <a:p/>
          </p:txBody>
        </p:sp>
        <p:sp>
          <p:nvSpPr>
            <p:cNvPr id="50" name="rc50"/>
            <p:cNvSpPr/>
            <p:nvPr/>
          </p:nvSpPr>
          <p:spPr>
            <a:xfrm>
              <a:off x="2200178" y="4221485"/>
              <a:ext cx="311051" cy="319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1" name="rc51"/>
            <p:cNvSpPr/>
            <p:nvPr/>
          </p:nvSpPr>
          <p:spPr>
            <a:xfrm>
              <a:off x="2200178" y="4861279"/>
              <a:ext cx="311051" cy="319897"/>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52" name="rc52"/>
            <p:cNvSpPr/>
            <p:nvPr/>
          </p:nvSpPr>
          <p:spPr>
            <a:xfrm>
              <a:off x="2200178" y="4541382"/>
              <a:ext cx="311051" cy="319897"/>
            </a:xfrm>
            <a:prstGeom prst="rect">
              <a:avLst/>
            </a:prstGeom>
            <a:solidFill>
              <a:srgbClr val="C9150B">
                <a:alpha val="100000"/>
              </a:srgbClr>
            </a:solidFill>
            <a:ln w="2710" cap="flat">
              <a:solidFill>
                <a:srgbClr val="FFFFFF">
                  <a:alpha val="100000"/>
                </a:srgbClr>
              </a:solidFill>
              <a:prstDash val="solid"/>
              <a:miter/>
            </a:ln>
          </p:spPr>
          <p:txBody>
            <a:bodyPr/>
            <a:lstStyle/>
            <a:p/>
          </p:txBody>
        </p:sp>
        <p:sp>
          <p:nvSpPr>
            <p:cNvPr id="53" name="rc53"/>
            <p:cNvSpPr/>
            <p:nvPr/>
          </p:nvSpPr>
          <p:spPr>
            <a:xfrm>
              <a:off x="2200178" y="5181176"/>
              <a:ext cx="311051" cy="319897"/>
            </a:xfrm>
            <a:prstGeom prst="rect">
              <a:avLst/>
            </a:prstGeom>
            <a:solidFill>
              <a:srgbClr val="C61409">
                <a:alpha val="100000"/>
              </a:srgbClr>
            </a:solidFill>
            <a:ln w="2710" cap="flat">
              <a:solidFill>
                <a:srgbClr val="FFFFFF">
                  <a:alpha val="100000"/>
                </a:srgbClr>
              </a:solidFill>
              <a:prstDash val="solid"/>
              <a:miter/>
            </a:ln>
          </p:spPr>
          <p:txBody>
            <a:bodyPr/>
            <a:lstStyle/>
            <a:p/>
          </p:txBody>
        </p:sp>
        <p:sp>
          <p:nvSpPr>
            <p:cNvPr id="54" name="rc54"/>
            <p:cNvSpPr/>
            <p:nvPr/>
          </p:nvSpPr>
          <p:spPr>
            <a:xfrm>
              <a:off x="2511229" y="1022515"/>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5" name="rc55"/>
            <p:cNvSpPr/>
            <p:nvPr/>
          </p:nvSpPr>
          <p:spPr>
            <a:xfrm>
              <a:off x="2511229" y="1662309"/>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6" name="rc56"/>
            <p:cNvSpPr/>
            <p:nvPr/>
          </p:nvSpPr>
          <p:spPr>
            <a:xfrm>
              <a:off x="2511229" y="1982206"/>
              <a:ext cx="311051" cy="319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7" name="rc57"/>
            <p:cNvSpPr/>
            <p:nvPr/>
          </p:nvSpPr>
          <p:spPr>
            <a:xfrm>
              <a:off x="2511229" y="2622000"/>
              <a:ext cx="311051" cy="319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8" name="rc58"/>
            <p:cNvSpPr/>
            <p:nvPr/>
          </p:nvSpPr>
          <p:spPr>
            <a:xfrm>
              <a:off x="2511229" y="1342412"/>
              <a:ext cx="311051" cy="319897"/>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59" name="rc59"/>
            <p:cNvSpPr/>
            <p:nvPr/>
          </p:nvSpPr>
          <p:spPr>
            <a:xfrm>
              <a:off x="2511229" y="2302103"/>
              <a:ext cx="311051" cy="319897"/>
            </a:xfrm>
            <a:prstGeom prst="rect">
              <a:avLst/>
            </a:prstGeom>
            <a:solidFill>
              <a:srgbClr val="C31208">
                <a:alpha val="100000"/>
              </a:srgbClr>
            </a:solidFill>
            <a:ln w="2710" cap="flat">
              <a:solidFill>
                <a:srgbClr val="FFFFFF">
                  <a:alpha val="100000"/>
                </a:srgbClr>
              </a:solidFill>
              <a:prstDash val="solid"/>
              <a:miter/>
            </a:ln>
          </p:spPr>
          <p:txBody>
            <a:bodyPr/>
            <a:lstStyle/>
            <a:p/>
          </p:txBody>
        </p:sp>
        <p:sp>
          <p:nvSpPr>
            <p:cNvPr id="60" name="rc60"/>
            <p:cNvSpPr/>
            <p:nvPr/>
          </p:nvSpPr>
          <p:spPr>
            <a:xfrm>
              <a:off x="2511229" y="4221485"/>
              <a:ext cx="311051" cy="319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1" name="rc61"/>
            <p:cNvSpPr/>
            <p:nvPr/>
          </p:nvSpPr>
          <p:spPr>
            <a:xfrm>
              <a:off x="2511229" y="4861279"/>
              <a:ext cx="311051" cy="319897"/>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62" name="rc62"/>
            <p:cNvSpPr/>
            <p:nvPr/>
          </p:nvSpPr>
          <p:spPr>
            <a:xfrm>
              <a:off x="2511229" y="4541382"/>
              <a:ext cx="311051" cy="319897"/>
            </a:xfrm>
            <a:prstGeom prst="rect">
              <a:avLst/>
            </a:prstGeom>
            <a:solidFill>
              <a:srgbClr val="C9150B">
                <a:alpha val="100000"/>
              </a:srgbClr>
            </a:solidFill>
            <a:ln w="2710" cap="flat">
              <a:solidFill>
                <a:srgbClr val="FFFFFF">
                  <a:alpha val="100000"/>
                </a:srgbClr>
              </a:solidFill>
              <a:prstDash val="solid"/>
              <a:miter/>
            </a:ln>
          </p:spPr>
          <p:txBody>
            <a:bodyPr/>
            <a:lstStyle/>
            <a:p/>
          </p:txBody>
        </p:sp>
        <p:sp>
          <p:nvSpPr>
            <p:cNvPr id="63" name="rc63"/>
            <p:cNvSpPr/>
            <p:nvPr/>
          </p:nvSpPr>
          <p:spPr>
            <a:xfrm>
              <a:off x="2511229" y="5181176"/>
              <a:ext cx="311051" cy="319897"/>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64" name="rc64"/>
            <p:cNvSpPr/>
            <p:nvPr/>
          </p:nvSpPr>
          <p:spPr>
            <a:xfrm>
              <a:off x="2822280" y="1022515"/>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5" name="rc65"/>
            <p:cNvSpPr/>
            <p:nvPr/>
          </p:nvSpPr>
          <p:spPr>
            <a:xfrm>
              <a:off x="2822280" y="1662309"/>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6" name="rc66"/>
            <p:cNvSpPr/>
            <p:nvPr/>
          </p:nvSpPr>
          <p:spPr>
            <a:xfrm>
              <a:off x="2822280" y="1982206"/>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7" name="rc67"/>
            <p:cNvSpPr/>
            <p:nvPr/>
          </p:nvSpPr>
          <p:spPr>
            <a:xfrm>
              <a:off x="2822280" y="2622000"/>
              <a:ext cx="311051" cy="319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8" name="rc68"/>
            <p:cNvSpPr/>
            <p:nvPr/>
          </p:nvSpPr>
          <p:spPr>
            <a:xfrm>
              <a:off x="2822280" y="1342412"/>
              <a:ext cx="311051" cy="319897"/>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69" name="rc69"/>
            <p:cNvSpPr/>
            <p:nvPr/>
          </p:nvSpPr>
          <p:spPr>
            <a:xfrm>
              <a:off x="2822280" y="2302103"/>
              <a:ext cx="311051" cy="319897"/>
            </a:xfrm>
            <a:prstGeom prst="rect">
              <a:avLst/>
            </a:prstGeom>
            <a:solidFill>
              <a:srgbClr val="C31208">
                <a:alpha val="100000"/>
              </a:srgbClr>
            </a:solidFill>
            <a:ln w="2710" cap="flat">
              <a:solidFill>
                <a:srgbClr val="FFFFFF">
                  <a:alpha val="100000"/>
                </a:srgbClr>
              </a:solidFill>
              <a:prstDash val="solid"/>
              <a:miter/>
            </a:ln>
          </p:spPr>
          <p:txBody>
            <a:bodyPr/>
            <a:lstStyle/>
            <a:p/>
          </p:txBody>
        </p:sp>
        <p:sp>
          <p:nvSpPr>
            <p:cNvPr id="70" name="rc70"/>
            <p:cNvSpPr/>
            <p:nvPr/>
          </p:nvSpPr>
          <p:spPr>
            <a:xfrm>
              <a:off x="2822280" y="4221485"/>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1" name="rc71"/>
            <p:cNvSpPr/>
            <p:nvPr/>
          </p:nvSpPr>
          <p:spPr>
            <a:xfrm>
              <a:off x="2822280" y="4861279"/>
              <a:ext cx="311051" cy="319897"/>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72" name="rc72"/>
            <p:cNvSpPr/>
            <p:nvPr/>
          </p:nvSpPr>
          <p:spPr>
            <a:xfrm>
              <a:off x="2822280" y="4541382"/>
              <a:ext cx="311051" cy="319897"/>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73" name="rc73"/>
            <p:cNvSpPr/>
            <p:nvPr/>
          </p:nvSpPr>
          <p:spPr>
            <a:xfrm>
              <a:off x="2822280" y="3261794"/>
              <a:ext cx="311051" cy="319897"/>
            </a:xfrm>
            <a:prstGeom prst="rect">
              <a:avLst/>
            </a:prstGeom>
            <a:solidFill>
              <a:srgbClr val="B70901">
                <a:alpha val="100000"/>
              </a:srgbClr>
            </a:solidFill>
            <a:ln w="2710" cap="flat">
              <a:solidFill>
                <a:srgbClr val="FFFFFF">
                  <a:alpha val="100000"/>
                </a:srgbClr>
              </a:solidFill>
              <a:prstDash val="solid"/>
              <a:miter/>
            </a:ln>
          </p:spPr>
          <p:txBody>
            <a:bodyPr/>
            <a:lstStyle/>
            <a:p/>
          </p:txBody>
        </p:sp>
        <p:sp>
          <p:nvSpPr>
            <p:cNvPr id="74" name="rc74"/>
            <p:cNvSpPr/>
            <p:nvPr/>
          </p:nvSpPr>
          <p:spPr>
            <a:xfrm>
              <a:off x="2822280" y="5181176"/>
              <a:ext cx="311051" cy="319897"/>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75" name="rc75"/>
            <p:cNvSpPr/>
            <p:nvPr/>
          </p:nvSpPr>
          <p:spPr>
            <a:xfrm>
              <a:off x="3133332" y="1022515"/>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6" name="rc76"/>
            <p:cNvSpPr/>
            <p:nvPr/>
          </p:nvSpPr>
          <p:spPr>
            <a:xfrm>
              <a:off x="3133332" y="1662309"/>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7" name="rc77"/>
            <p:cNvSpPr/>
            <p:nvPr/>
          </p:nvSpPr>
          <p:spPr>
            <a:xfrm>
              <a:off x="3133332" y="1982206"/>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8" name="rc78"/>
            <p:cNvSpPr/>
            <p:nvPr/>
          </p:nvSpPr>
          <p:spPr>
            <a:xfrm>
              <a:off x="3133332" y="2622000"/>
              <a:ext cx="311051" cy="319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9" name="rc79"/>
            <p:cNvSpPr/>
            <p:nvPr/>
          </p:nvSpPr>
          <p:spPr>
            <a:xfrm>
              <a:off x="3133332" y="1342412"/>
              <a:ext cx="311051" cy="319897"/>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80" name="rc80"/>
            <p:cNvSpPr/>
            <p:nvPr/>
          </p:nvSpPr>
          <p:spPr>
            <a:xfrm>
              <a:off x="3133332" y="2302103"/>
              <a:ext cx="311051" cy="319897"/>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81" name="rc81"/>
            <p:cNvSpPr/>
            <p:nvPr/>
          </p:nvSpPr>
          <p:spPr>
            <a:xfrm>
              <a:off x="3133332" y="4221485"/>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2" name="rc82"/>
            <p:cNvSpPr/>
            <p:nvPr/>
          </p:nvSpPr>
          <p:spPr>
            <a:xfrm>
              <a:off x="3133332" y="4861279"/>
              <a:ext cx="311051" cy="319897"/>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83" name="rc83"/>
            <p:cNvSpPr/>
            <p:nvPr/>
          </p:nvSpPr>
          <p:spPr>
            <a:xfrm>
              <a:off x="3133332" y="4541382"/>
              <a:ext cx="311051" cy="319897"/>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84" name="rc84"/>
            <p:cNvSpPr/>
            <p:nvPr/>
          </p:nvSpPr>
          <p:spPr>
            <a:xfrm>
              <a:off x="3133332" y="3261794"/>
              <a:ext cx="311051" cy="319897"/>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85" name="rc85"/>
            <p:cNvSpPr/>
            <p:nvPr/>
          </p:nvSpPr>
          <p:spPr>
            <a:xfrm>
              <a:off x="3133332" y="5181176"/>
              <a:ext cx="311051" cy="319897"/>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86" name="rc86"/>
            <p:cNvSpPr/>
            <p:nvPr/>
          </p:nvSpPr>
          <p:spPr>
            <a:xfrm>
              <a:off x="3444383" y="1022515"/>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7" name="rc87"/>
            <p:cNvSpPr/>
            <p:nvPr/>
          </p:nvSpPr>
          <p:spPr>
            <a:xfrm>
              <a:off x="3444383" y="1662309"/>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8" name="rc88"/>
            <p:cNvSpPr/>
            <p:nvPr/>
          </p:nvSpPr>
          <p:spPr>
            <a:xfrm>
              <a:off x="3444383" y="1982206"/>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9" name="rc89"/>
            <p:cNvSpPr/>
            <p:nvPr/>
          </p:nvSpPr>
          <p:spPr>
            <a:xfrm>
              <a:off x="3444383" y="2622000"/>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0" name="rc90"/>
            <p:cNvSpPr/>
            <p:nvPr/>
          </p:nvSpPr>
          <p:spPr>
            <a:xfrm>
              <a:off x="3444383" y="1342412"/>
              <a:ext cx="311051" cy="319897"/>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91" name="rc91"/>
            <p:cNvSpPr/>
            <p:nvPr/>
          </p:nvSpPr>
          <p:spPr>
            <a:xfrm>
              <a:off x="3444383" y="2302103"/>
              <a:ext cx="311051" cy="319897"/>
            </a:xfrm>
            <a:prstGeom prst="rect">
              <a:avLst/>
            </a:prstGeom>
            <a:solidFill>
              <a:srgbClr val="C7150A">
                <a:alpha val="100000"/>
              </a:srgbClr>
            </a:solidFill>
            <a:ln w="2710" cap="flat">
              <a:solidFill>
                <a:srgbClr val="FFFFFF">
                  <a:alpha val="100000"/>
                </a:srgbClr>
              </a:solidFill>
              <a:prstDash val="solid"/>
              <a:miter/>
            </a:ln>
          </p:spPr>
          <p:txBody>
            <a:bodyPr/>
            <a:lstStyle/>
            <a:p/>
          </p:txBody>
        </p:sp>
        <p:sp>
          <p:nvSpPr>
            <p:cNvPr id="92" name="rc92"/>
            <p:cNvSpPr/>
            <p:nvPr/>
          </p:nvSpPr>
          <p:spPr>
            <a:xfrm>
              <a:off x="3444383" y="4221485"/>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3" name="rc93"/>
            <p:cNvSpPr/>
            <p:nvPr/>
          </p:nvSpPr>
          <p:spPr>
            <a:xfrm>
              <a:off x="3444383" y="4861279"/>
              <a:ext cx="311051" cy="319897"/>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94" name="rc94"/>
            <p:cNvSpPr/>
            <p:nvPr/>
          </p:nvSpPr>
          <p:spPr>
            <a:xfrm>
              <a:off x="3444383" y="2941897"/>
              <a:ext cx="311051" cy="319897"/>
            </a:xfrm>
            <a:prstGeom prst="rect">
              <a:avLst/>
            </a:prstGeom>
            <a:solidFill>
              <a:srgbClr val="B60800">
                <a:alpha val="100000"/>
              </a:srgbClr>
            </a:solidFill>
            <a:ln w="2710" cap="flat">
              <a:solidFill>
                <a:srgbClr val="FFFFFF">
                  <a:alpha val="100000"/>
                </a:srgbClr>
              </a:solidFill>
              <a:prstDash val="solid"/>
              <a:miter/>
            </a:ln>
          </p:spPr>
          <p:txBody>
            <a:bodyPr/>
            <a:lstStyle/>
            <a:p/>
          </p:txBody>
        </p:sp>
        <p:sp>
          <p:nvSpPr>
            <p:cNvPr id="95" name="rc95"/>
            <p:cNvSpPr/>
            <p:nvPr/>
          </p:nvSpPr>
          <p:spPr>
            <a:xfrm>
              <a:off x="3444383" y="4541382"/>
              <a:ext cx="311051" cy="319897"/>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96" name="rc96"/>
            <p:cNvSpPr/>
            <p:nvPr/>
          </p:nvSpPr>
          <p:spPr>
            <a:xfrm>
              <a:off x="3444383" y="3261794"/>
              <a:ext cx="311051" cy="319897"/>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97" name="rc97"/>
            <p:cNvSpPr/>
            <p:nvPr/>
          </p:nvSpPr>
          <p:spPr>
            <a:xfrm>
              <a:off x="3444383" y="5181176"/>
              <a:ext cx="311051" cy="319897"/>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98" name="rc98"/>
            <p:cNvSpPr/>
            <p:nvPr/>
          </p:nvSpPr>
          <p:spPr>
            <a:xfrm>
              <a:off x="3755434" y="1022515"/>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9" name="rc99"/>
            <p:cNvSpPr/>
            <p:nvPr/>
          </p:nvSpPr>
          <p:spPr>
            <a:xfrm>
              <a:off x="3755434" y="1662309"/>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0" name="rc100"/>
            <p:cNvSpPr/>
            <p:nvPr/>
          </p:nvSpPr>
          <p:spPr>
            <a:xfrm>
              <a:off x="3755434" y="1982206"/>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1" name="rc101"/>
            <p:cNvSpPr/>
            <p:nvPr/>
          </p:nvSpPr>
          <p:spPr>
            <a:xfrm>
              <a:off x="3755434" y="2622000"/>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2" name="rc102"/>
            <p:cNvSpPr/>
            <p:nvPr/>
          </p:nvSpPr>
          <p:spPr>
            <a:xfrm>
              <a:off x="3755434" y="1342412"/>
              <a:ext cx="311051" cy="319897"/>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03" name="rc103"/>
            <p:cNvSpPr/>
            <p:nvPr/>
          </p:nvSpPr>
          <p:spPr>
            <a:xfrm>
              <a:off x="3755434" y="2302103"/>
              <a:ext cx="311051" cy="319897"/>
            </a:xfrm>
            <a:prstGeom prst="rect">
              <a:avLst/>
            </a:prstGeom>
            <a:solidFill>
              <a:srgbClr val="C7150A">
                <a:alpha val="100000"/>
              </a:srgbClr>
            </a:solidFill>
            <a:ln w="2710" cap="flat">
              <a:solidFill>
                <a:srgbClr val="FFFFFF">
                  <a:alpha val="100000"/>
                </a:srgbClr>
              </a:solidFill>
              <a:prstDash val="solid"/>
              <a:miter/>
            </a:ln>
          </p:spPr>
          <p:txBody>
            <a:bodyPr/>
            <a:lstStyle/>
            <a:p/>
          </p:txBody>
        </p:sp>
        <p:sp>
          <p:nvSpPr>
            <p:cNvPr id="104" name="rc104"/>
            <p:cNvSpPr/>
            <p:nvPr/>
          </p:nvSpPr>
          <p:spPr>
            <a:xfrm>
              <a:off x="3755434" y="4221485"/>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5" name="rc105"/>
            <p:cNvSpPr/>
            <p:nvPr/>
          </p:nvSpPr>
          <p:spPr>
            <a:xfrm>
              <a:off x="3755434" y="4861279"/>
              <a:ext cx="311051" cy="319897"/>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06" name="rc106"/>
            <p:cNvSpPr/>
            <p:nvPr/>
          </p:nvSpPr>
          <p:spPr>
            <a:xfrm>
              <a:off x="3755434" y="2941897"/>
              <a:ext cx="311051" cy="319897"/>
            </a:xfrm>
            <a:prstGeom prst="rect">
              <a:avLst/>
            </a:prstGeom>
            <a:solidFill>
              <a:srgbClr val="B80A01">
                <a:alpha val="100000"/>
              </a:srgbClr>
            </a:solidFill>
            <a:ln w="2710" cap="flat">
              <a:solidFill>
                <a:srgbClr val="FFFFFF">
                  <a:alpha val="100000"/>
                </a:srgbClr>
              </a:solidFill>
              <a:prstDash val="solid"/>
              <a:miter/>
            </a:ln>
          </p:spPr>
          <p:txBody>
            <a:bodyPr/>
            <a:lstStyle/>
            <a:p/>
          </p:txBody>
        </p:sp>
        <p:sp>
          <p:nvSpPr>
            <p:cNvPr id="107" name="rc107"/>
            <p:cNvSpPr/>
            <p:nvPr/>
          </p:nvSpPr>
          <p:spPr>
            <a:xfrm>
              <a:off x="3755434" y="4541382"/>
              <a:ext cx="311051" cy="319897"/>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108" name="rc108"/>
            <p:cNvSpPr/>
            <p:nvPr/>
          </p:nvSpPr>
          <p:spPr>
            <a:xfrm>
              <a:off x="3755434" y="3261794"/>
              <a:ext cx="311051" cy="319897"/>
            </a:xfrm>
            <a:prstGeom prst="rect">
              <a:avLst/>
            </a:prstGeom>
            <a:solidFill>
              <a:srgbClr val="BD0E04">
                <a:alpha val="100000"/>
              </a:srgbClr>
            </a:solidFill>
            <a:ln w="2710" cap="flat">
              <a:solidFill>
                <a:srgbClr val="FFFFFF">
                  <a:alpha val="100000"/>
                </a:srgbClr>
              </a:solidFill>
              <a:prstDash val="solid"/>
              <a:miter/>
            </a:ln>
          </p:spPr>
          <p:txBody>
            <a:bodyPr/>
            <a:lstStyle/>
            <a:p/>
          </p:txBody>
        </p:sp>
        <p:sp>
          <p:nvSpPr>
            <p:cNvPr id="109" name="rc109"/>
            <p:cNvSpPr/>
            <p:nvPr/>
          </p:nvSpPr>
          <p:spPr>
            <a:xfrm>
              <a:off x="3755434" y="5181176"/>
              <a:ext cx="311051" cy="319897"/>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110" name="rc110"/>
            <p:cNvSpPr/>
            <p:nvPr/>
          </p:nvSpPr>
          <p:spPr>
            <a:xfrm>
              <a:off x="4066485" y="1022515"/>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1" name="rc111"/>
            <p:cNvSpPr/>
            <p:nvPr/>
          </p:nvSpPr>
          <p:spPr>
            <a:xfrm>
              <a:off x="4066485" y="1662309"/>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2" name="rc112"/>
            <p:cNvSpPr/>
            <p:nvPr/>
          </p:nvSpPr>
          <p:spPr>
            <a:xfrm>
              <a:off x="4066485" y="1982206"/>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3" name="rc113"/>
            <p:cNvSpPr/>
            <p:nvPr/>
          </p:nvSpPr>
          <p:spPr>
            <a:xfrm>
              <a:off x="4066485" y="2622000"/>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4" name="rc114"/>
            <p:cNvSpPr/>
            <p:nvPr/>
          </p:nvSpPr>
          <p:spPr>
            <a:xfrm>
              <a:off x="4066485" y="1342412"/>
              <a:ext cx="311051" cy="319897"/>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115" name="rc115"/>
            <p:cNvSpPr/>
            <p:nvPr/>
          </p:nvSpPr>
          <p:spPr>
            <a:xfrm>
              <a:off x="4066485" y="2302103"/>
              <a:ext cx="311051" cy="319897"/>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116" name="rc116"/>
            <p:cNvSpPr/>
            <p:nvPr/>
          </p:nvSpPr>
          <p:spPr>
            <a:xfrm>
              <a:off x="4066485" y="4221485"/>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7" name="rc117"/>
            <p:cNvSpPr/>
            <p:nvPr/>
          </p:nvSpPr>
          <p:spPr>
            <a:xfrm>
              <a:off x="4066485" y="4861279"/>
              <a:ext cx="311051" cy="319897"/>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18" name="rc118"/>
            <p:cNvSpPr/>
            <p:nvPr/>
          </p:nvSpPr>
          <p:spPr>
            <a:xfrm>
              <a:off x="4066485" y="2941897"/>
              <a:ext cx="311051" cy="319897"/>
            </a:xfrm>
            <a:prstGeom prst="rect">
              <a:avLst/>
            </a:prstGeom>
            <a:solidFill>
              <a:srgbClr val="BD0E04">
                <a:alpha val="100000"/>
              </a:srgbClr>
            </a:solidFill>
            <a:ln w="2710" cap="flat">
              <a:solidFill>
                <a:srgbClr val="FFFFFF">
                  <a:alpha val="100000"/>
                </a:srgbClr>
              </a:solidFill>
              <a:prstDash val="solid"/>
              <a:miter/>
            </a:ln>
          </p:spPr>
          <p:txBody>
            <a:bodyPr/>
            <a:lstStyle/>
            <a:p/>
          </p:txBody>
        </p:sp>
        <p:sp>
          <p:nvSpPr>
            <p:cNvPr id="119" name="rc119"/>
            <p:cNvSpPr/>
            <p:nvPr/>
          </p:nvSpPr>
          <p:spPr>
            <a:xfrm>
              <a:off x="4066485" y="4541382"/>
              <a:ext cx="311051" cy="319897"/>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20" name="rc120"/>
            <p:cNvSpPr/>
            <p:nvPr/>
          </p:nvSpPr>
          <p:spPr>
            <a:xfrm>
              <a:off x="4066485" y="3261794"/>
              <a:ext cx="311051" cy="319897"/>
            </a:xfrm>
            <a:prstGeom prst="rect">
              <a:avLst/>
            </a:prstGeom>
            <a:solidFill>
              <a:srgbClr val="BE0F05">
                <a:alpha val="100000"/>
              </a:srgbClr>
            </a:solidFill>
            <a:ln w="2710" cap="flat">
              <a:solidFill>
                <a:srgbClr val="FFFFFF">
                  <a:alpha val="100000"/>
                </a:srgbClr>
              </a:solidFill>
              <a:prstDash val="solid"/>
              <a:miter/>
            </a:ln>
          </p:spPr>
          <p:txBody>
            <a:bodyPr/>
            <a:lstStyle/>
            <a:p/>
          </p:txBody>
        </p:sp>
        <p:sp>
          <p:nvSpPr>
            <p:cNvPr id="121" name="rc121"/>
            <p:cNvSpPr/>
            <p:nvPr/>
          </p:nvSpPr>
          <p:spPr>
            <a:xfrm>
              <a:off x="4066485" y="5181176"/>
              <a:ext cx="311051" cy="319897"/>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122" name="rc122"/>
            <p:cNvSpPr/>
            <p:nvPr/>
          </p:nvSpPr>
          <p:spPr>
            <a:xfrm>
              <a:off x="4377537" y="1022515"/>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3" name="rc123"/>
            <p:cNvSpPr/>
            <p:nvPr/>
          </p:nvSpPr>
          <p:spPr>
            <a:xfrm>
              <a:off x="4377537" y="1662309"/>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4" name="rc124"/>
            <p:cNvSpPr/>
            <p:nvPr/>
          </p:nvSpPr>
          <p:spPr>
            <a:xfrm>
              <a:off x="4377537" y="1982206"/>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5" name="rc125"/>
            <p:cNvSpPr/>
            <p:nvPr/>
          </p:nvSpPr>
          <p:spPr>
            <a:xfrm>
              <a:off x="4377537" y="2622000"/>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6" name="rc126"/>
            <p:cNvSpPr/>
            <p:nvPr/>
          </p:nvSpPr>
          <p:spPr>
            <a:xfrm>
              <a:off x="4377537" y="1342412"/>
              <a:ext cx="311051" cy="319897"/>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27" name="rc127"/>
            <p:cNvSpPr/>
            <p:nvPr/>
          </p:nvSpPr>
          <p:spPr>
            <a:xfrm>
              <a:off x="4377537" y="2302103"/>
              <a:ext cx="311051" cy="319897"/>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128" name="rc128"/>
            <p:cNvSpPr/>
            <p:nvPr/>
          </p:nvSpPr>
          <p:spPr>
            <a:xfrm>
              <a:off x="4377537" y="4221485"/>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9" name="rc129"/>
            <p:cNvSpPr/>
            <p:nvPr/>
          </p:nvSpPr>
          <p:spPr>
            <a:xfrm>
              <a:off x="4377537" y="4861279"/>
              <a:ext cx="311051" cy="31989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30" name="rc130"/>
            <p:cNvSpPr/>
            <p:nvPr/>
          </p:nvSpPr>
          <p:spPr>
            <a:xfrm>
              <a:off x="4377537" y="2941897"/>
              <a:ext cx="311051" cy="319897"/>
            </a:xfrm>
            <a:prstGeom prst="rect">
              <a:avLst/>
            </a:prstGeom>
            <a:solidFill>
              <a:srgbClr val="C01005">
                <a:alpha val="100000"/>
              </a:srgbClr>
            </a:solidFill>
            <a:ln w="2710" cap="flat">
              <a:solidFill>
                <a:srgbClr val="FFFFFF">
                  <a:alpha val="100000"/>
                </a:srgbClr>
              </a:solidFill>
              <a:prstDash val="solid"/>
              <a:miter/>
            </a:ln>
          </p:spPr>
          <p:txBody>
            <a:bodyPr/>
            <a:lstStyle/>
            <a:p/>
          </p:txBody>
        </p:sp>
        <p:sp>
          <p:nvSpPr>
            <p:cNvPr id="131" name="rc131"/>
            <p:cNvSpPr/>
            <p:nvPr/>
          </p:nvSpPr>
          <p:spPr>
            <a:xfrm>
              <a:off x="4377537" y="4541382"/>
              <a:ext cx="311051" cy="319897"/>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32" name="rc132"/>
            <p:cNvSpPr/>
            <p:nvPr/>
          </p:nvSpPr>
          <p:spPr>
            <a:xfrm>
              <a:off x="4377537" y="3261794"/>
              <a:ext cx="311051" cy="319897"/>
            </a:xfrm>
            <a:prstGeom prst="rect">
              <a:avLst/>
            </a:prstGeom>
            <a:solidFill>
              <a:srgbClr val="BF0F05">
                <a:alpha val="100000"/>
              </a:srgbClr>
            </a:solidFill>
            <a:ln w="2710" cap="flat">
              <a:solidFill>
                <a:srgbClr val="FFFFFF">
                  <a:alpha val="100000"/>
                </a:srgbClr>
              </a:solidFill>
              <a:prstDash val="solid"/>
              <a:miter/>
            </a:ln>
          </p:spPr>
          <p:txBody>
            <a:bodyPr/>
            <a:lstStyle/>
            <a:p/>
          </p:txBody>
        </p:sp>
        <p:sp>
          <p:nvSpPr>
            <p:cNvPr id="133" name="rc133"/>
            <p:cNvSpPr/>
            <p:nvPr/>
          </p:nvSpPr>
          <p:spPr>
            <a:xfrm>
              <a:off x="4377537" y="5181176"/>
              <a:ext cx="311051" cy="319897"/>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134" name="rc134"/>
            <p:cNvSpPr/>
            <p:nvPr/>
          </p:nvSpPr>
          <p:spPr>
            <a:xfrm>
              <a:off x="4688588" y="1022515"/>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5" name="rc135"/>
            <p:cNvSpPr/>
            <p:nvPr/>
          </p:nvSpPr>
          <p:spPr>
            <a:xfrm>
              <a:off x="4688588" y="1662309"/>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6" name="rc136"/>
            <p:cNvSpPr/>
            <p:nvPr/>
          </p:nvSpPr>
          <p:spPr>
            <a:xfrm>
              <a:off x="4688588" y="1982206"/>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7" name="rc137"/>
            <p:cNvSpPr/>
            <p:nvPr/>
          </p:nvSpPr>
          <p:spPr>
            <a:xfrm>
              <a:off x="4688588" y="2622000"/>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8" name="rc138"/>
            <p:cNvSpPr/>
            <p:nvPr/>
          </p:nvSpPr>
          <p:spPr>
            <a:xfrm>
              <a:off x="4688588" y="1342412"/>
              <a:ext cx="311051" cy="319897"/>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39" name="rc139"/>
            <p:cNvSpPr/>
            <p:nvPr/>
          </p:nvSpPr>
          <p:spPr>
            <a:xfrm>
              <a:off x="4688588" y="2302103"/>
              <a:ext cx="311051" cy="319897"/>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140" name="rc140"/>
            <p:cNvSpPr/>
            <p:nvPr/>
          </p:nvSpPr>
          <p:spPr>
            <a:xfrm>
              <a:off x="4688588" y="4221485"/>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1" name="rc141"/>
            <p:cNvSpPr/>
            <p:nvPr/>
          </p:nvSpPr>
          <p:spPr>
            <a:xfrm>
              <a:off x="4688588" y="4861279"/>
              <a:ext cx="311051" cy="31989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42" name="rc142"/>
            <p:cNvSpPr/>
            <p:nvPr/>
          </p:nvSpPr>
          <p:spPr>
            <a:xfrm>
              <a:off x="4688588" y="2941897"/>
              <a:ext cx="311051" cy="319897"/>
            </a:xfrm>
            <a:prstGeom prst="rect">
              <a:avLst/>
            </a:prstGeom>
            <a:solidFill>
              <a:srgbClr val="C11106">
                <a:alpha val="100000"/>
              </a:srgbClr>
            </a:solidFill>
            <a:ln w="2710" cap="flat">
              <a:solidFill>
                <a:srgbClr val="FFFFFF">
                  <a:alpha val="100000"/>
                </a:srgbClr>
              </a:solidFill>
              <a:prstDash val="solid"/>
              <a:miter/>
            </a:ln>
          </p:spPr>
          <p:txBody>
            <a:bodyPr/>
            <a:lstStyle/>
            <a:p/>
          </p:txBody>
        </p:sp>
        <p:sp>
          <p:nvSpPr>
            <p:cNvPr id="143" name="rc143"/>
            <p:cNvSpPr/>
            <p:nvPr/>
          </p:nvSpPr>
          <p:spPr>
            <a:xfrm>
              <a:off x="4688588" y="4541382"/>
              <a:ext cx="311051" cy="319897"/>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44" name="rc144"/>
            <p:cNvSpPr/>
            <p:nvPr/>
          </p:nvSpPr>
          <p:spPr>
            <a:xfrm>
              <a:off x="4688588" y="3261794"/>
              <a:ext cx="311051" cy="319897"/>
            </a:xfrm>
            <a:prstGeom prst="rect">
              <a:avLst/>
            </a:prstGeom>
            <a:solidFill>
              <a:srgbClr val="C01005">
                <a:alpha val="100000"/>
              </a:srgbClr>
            </a:solidFill>
            <a:ln w="2710" cap="flat">
              <a:solidFill>
                <a:srgbClr val="FFFFFF">
                  <a:alpha val="100000"/>
                </a:srgbClr>
              </a:solidFill>
              <a:prstDash val="solid"/>
              <a:miter/>
            </a:ln>
          </p:spPr>
          <p:txBody>
            <a:bodyPr/>
            <a:lstStyle/>
            <a:p/>
          </p:txBody>
        </p:sp>
        <p:sp>
          <p:nvSpPr>
            <p:cNvPr id="145" name="rc145"/>
            <p:cNvSpPr/>
            <p:nvPr/>
          </p:nvSpPr>
          <p:spPr>
            <a:xfrm>
              <a:off x="4688588" y="5181176"/>
              <a:ext cx="311051" cy="319897"/>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146" name="rc146"/>
            <p:cNvSpPr/>
            <p:nvPr/>
          </p:nvSpPr>
          <p:spPr>
            <a:xfrm>
              <a:off x="4999639" y="1022515"/>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7" name="rc147"/>
            <p:cNvSpPr/>
            <p:nvPr/>
          </p:nvSpPr>
          <p:spPr>
            <a:xfrm>
              <a:off x="4999639" y="1662309"/>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8" name="rc148"/>
            <p:cNvSpPr/>
            <p:nvPr/>
          </p:nvSpPr>
          <p:spPr>
            <a:xfrm>
              <a:off x="4999639" y="1982206"/>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9" name="rc149"/>
            <p:cNvSpPr/>
            <p:nvPr/>
          </p:nvSpPr>
          <p:spPr>
            <a:xfrm>
              <a:off x="4999639" y="2622000"/>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0" name="rc150"/>
            <p:cNvSpPr/>
            <p:nvPr/>
          </p:nvSpPr>
          <p:spPr>
            <a:xfrm>
              <a:off x="4999639" y="1342412"/>
              <a:ext cx="311051" cy="319897"/>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51" name="rc151"/>
            <p:cNvSpPr/>
            <p:nvPr/>
          </p:nvSpPr>
          <p:spPr>
            <a:xfrm>
              <a:off x="4999639" y="2302103"/>
              <a:ext cx="311051" cy="319897"/>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152" name="rc152"/>
            <p:cNvSpPr/>
            <p:nvPr/>
          </p:nvSpPr>
          <p:spPr>
            <a:xfrm>
              <a:off x="4999639" y="4221485"/>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3" name="rc153"/>
            <p:cNvSpPr/>
            <p:nvPr/>
          </p:nvSpPr>
          <p:spPr>
            <a:xfrm>
              <a:off x="4999639" y="4861279"/>
              <a:ext cx="311051" cy="319897"/>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54" name="rc154"/>
            <p:cNvSpPr/>
            <p:nvPr/>
          </p:nvSpPr>
          <p:spPr>
            <a:xfrm>
              <a:off x="4999639" y="2941897"/>
              <a:ext cx="311051" cy="319897"/>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155" name="rc155"/>
            <p:cNvSpPr/>
            <p:nvPr/>
          </p:nvSpPr>
          <p:spPr>
            <a:xfrm>
              <a:off x="4999639" y="4541382"/>
              <a:ext cx="311051" cy="319897"/>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56" name="rc156"/>
            <p:cNvSpPr/>
            <p:nvPr/>
          </p:nvSpPr>
          <p:spPr>
            <a:xfrm>
              <a:off x="4999639" y="3261794"/>
              <a:ext cx="311051" cy="319897"/>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157" name="rc157"/>
            <p:cNvSpPr/>
            <p:nvPr/>
          </p:nvSpPr>
          <p:spPr>
            <a:xfrm>
              <a:off x="4999639" y="5181176"/>
              <a:ext cx="311051" cy="319897"/>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58" name="rc158"/>
            <p:cNvSpPr/>
            <p:nvPr/>
          </p:nvSpPr>
          <p:spPr>
            <a:xfrm>
              <a:off x="5310690" y="1022515"/>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9" name="rc159"/>
            <p:cNvSpPr/>
            <p:nvPr/>
          </p:nvSpPr>
          <p:spPr>
            <a:xfrm>
              <a:off x="5310690" y="1662309"/>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60" name="rc160"/>
            <p:cNvSpPr/>
            <p:nvPr/>
          </p:nvSpPr>
          <p:spPr>
            <a:xfrm>
              <a:off x="5310690" y="1982206"/>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61" name="rc161"/>
            <p:cNvSpPr/>
            <p:nvPr/>
          </p:nvSpPr>
          <p:spPr>
            <a:xfrm>
              <a:off x="5310690" y="2622000"/>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62" name="rc162"/>
            <p:cNvSpPr/>
            <p:nvPr/>
          </p:nvSpPr>
          <p:spPr>
            <a:xfrm>
              <a:off x="5310690" y="1342412"/>
              <a:ext cx="311051" cy="319897"/>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63" name="rc163"/>
            <p:cNvSpPr/>
            <p:nvPr/>
          </p:nvSpPr>
          <p:spPr>
            <a:xfrm>
              <a:off x="5310690" y="2302103"/>
              <a:ext cx="311051" cy="319897"/>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164" name="rc164"/>
            <p:cNvSpPr/>
            <p:nvPr/>
          </p:nvSpPr>
          <p:spPr>
            <a:xfrm>
              <a:off x="5310690" y="4221485"/>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65" name="rc165"/>
            <p:cNvSpPr/>
            <p:nvPr/>
          </p:nvSpPr>
          <p:spPr>
            <a:xfrm>
              <a:off x="5310690" y="4861279"/>
              <a:ext cx="311051" cy="319897"/>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66" name="rc166"/>
            <p:cNvSpPr/>
            <p:nvPr/>
          </p:nvSpPr>
          <p:spPr>
            <a:xfrm>
              <a:off x="5310690" y="2941897"/>
              <a:ext cx="311051" cy="319897"/>
            </a:xfrm>
            <a:prstGeom prst="rect">
              <a:avLst/>
            </a:prstGeom>
            <a:solidFill>
              <a:srgbClr val="C41308">
                <a:alpha val="100000"/>
              </a:srgbClr>
            </a:solidFill>
            <a:ln w="2710" cap="flat">
              <a:solidFill>
                <a:srgbClr val="FFFFFF">
                  <a:alpha val="100000"/>
                </a:srgbClr>
              </a:solidFill>
              <a:prstDash val="solid"/>
              <a:miter/>
            </a:ln>
          </p:spPr>
          <p:txBody>
            <a:bodyPr/>
            <a:lstStyle/>
            <a:p/>
          </p:txBody>
        </p:sp>
        <p:sp>
          <p:nvSpPr>
            <p:cNvPr id="167" name="rc167"/>
            <p:cNvSpPr/>
            <p:nvPr/>
          </p:nvSpPr>
          <p:spPr>
            <a:xfrm>
              <a:off x="5310690" y="4541382"/>
              <a:ext cx="311051" cy="319897"/>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68" name="rc168"/>
            <p:cNvSpPr/>
            <p:nvPr/>
          </p:nvSpPr>
          <p:spPr>
            <a:xfrm>
              <a:off x="5310690" y="3261794"/>
              <a:ext cx="311051" cy="319897"/>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169" name="rc169"/>
            <p:cNvSpPr/>
            <p:nvPr/>
          </p:nvSpPr>
          <p:spPr>
            <a:xfrm>
              <a:off x="5310690" y="5181176"/>
              <a:ext cx="311051" cy="319897"/>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170" name="rc170"/>
            <p:cNvSpPr/>
            <p:nvPr/>
          </p:nvSpPr>
          <p:spPr>
            <a:xfrm>
              <a:off x="5621742" y="1022515"/>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1" name="rc171"/>
            <p:cNvSpPr/>
            <p:nvPr/>
          </p:nvSpPr>
          <p:spPr>
            <a:xfrm>
              <a:off x="5621742" y="1662309"/>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2" name="rc172"/>
            <p:cNvSpPr/>
            <p:nvPr/>
          </p:nvSpPr>
          <p:spPr>
            <a:xfrm>
              <a:off x="5621742" y="1982206"/>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73" name="rc173"/>
            <p:cNvSpPr/>
            <p:nvPr/>
          </p:nvSpPr>
          <p:spPr>
            <a:xfrm>
              <a:off x="5621742" y="2622000"/>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74" name="rc174"/>
            <p:cNvSpPr/>
            <p:nvPr/>
          </p:nvSpPr>
          <p:spPr>
            <a:xfrm>
              <a:off x="5621742" y="1342412"/>
              <a:ext cx="311051" cy="319897"/>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75" name="rc175"/>
            <p:cNvSpPr/>
            <p:nvPr/>
          </p:nvSpPr>
          <p:spPr>
            <a:xfrm>
              <a:off x="5621742" y="2302103"/>
              <a:ext cx="311051" cy="319897"/>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176" name="rc176"/>
            <p:cNvSpPr/>
            <p:nvPr/>
          </p:nvSpPr>
          <p:spPr>
            <a:xfrm>
              <a:off x="5621742" y="3581691"/>
              <a:ext cx="311051" cy="319897"/>
            </a:xfrm>
            <a:prstGeom prst="rect">
              <a:avLst/>
            </a:prstGeom>
            <a:solidFill>
              <a:srgbClr val="C41308">
                <a:alpha val="100000"/>
              </a:srgbClr>
            </a:solidFill>
            <a:ln w="2710" cap="flat">
              <a:solidFill>
                <a:srgbClr val="FFFFFF">
                  <a:alpha val="100000"/>
                </a:srgbClr>
              </a:solidFill>
              <a:prstDash val="solid"/>
              <a:miter/>
            </a:ln>
          </p:spPr>
          <p:txBody>
            <a:bodyPr/>
            <a:lstStyle/>
            <a:p/>
          </p:txBody>
        </p:sp>
        <p:sp>
          <p:nvSpPr>
            <p:cNvPr id="177" name="rc177"/>
            <p:cNvSpPr/>
            <p:nvPr/>
          </p:nvSpPr>
          <p:spPr>
            <a:xfrm>
              <a:off x="5621742" y="4221485"/>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78" name="rc178"/>
            <p:cNvSpPr/>
            <p:nvPr/>
          </p:nvSpPr>
          <p:spPr>
            <a:xfrm>
              <a:off x="5621742" y="4861279"/>
              <a:ext cx="311051" cy="319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79" name="rc179"/>
            <p:cNvSpPr/>
            <p:nvPr/>
          </p:nvSpPr>
          <p:spPr>
            <a:xfrm>
              <a:off x="5621742" y="2941897"/>
              <a:ext cx="311051" cy="319897"/>
            </a:xfrm>
            <a:prstGeom prst="rect">
              <a:avLst/>
            </a:prstGeom>
            <a:solidFill>
              <a:srgbClr val="C41308">
                <a:alpha val="100000"/>
              </a:srgbClr>
            </a:solidFill>
            <a:ln w="2710" cap="flat">
              <a:solidFill>
                <a:srgbClr val="FFFFFF">
                  <a:alpha val="100000"/>
                </a:srgbClr>
              </a:solidFill>
              <a:prstDash val="solid"/>
              <a:miter/>
            </a:ln>
          </p:spPr>
          <p:txBody>
            <a:bodyPr/>
            <a:lstStyle/>
            <a:p/>
          </p:txBody>
        </p:sp>
        <p:sp>
          <p:nvSpPr>
            <p:cNvPr id="180" name="rc180"/>
            <p:cNvSpPr/>
            <p:nvPr/>
          </p:nvSpPr>
          <p:spPr>
            <a:xfrm>
              <a:off x="5621742" y="4541382"/>
              <a:ext cx="311051" cy="319897"/>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81" name="rc181"/>
            <p:cNvSpPr/>
            <p:nvPr/>
          </p:nvSpPr>
          <p:spPr>
            <a:xfrm>
              <a:off x="5621742" y="3261794"/>
              <a:ext cx="311051" cy="319897"/>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182" name="rc182"/>
            <p:cNvSpPr/>
            <p:nvPr/>
          </p:nvSpPr>
          <p:spPr>
            <a:xfrm>
              <a:off x="5621742" y="5181176"/>
              <a:ext cx="311051" cy="319897"/>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83" name="rc183"/>
            <p:cNvSpPr/>
            <p:nvPr/>
          </p:nvSpPr>
          <p:spPr>
            <a:xfrm>
              <a:off x="5932793" y="1022515"/>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84" name="rc184"/>
            <p:cNvSpPr/>
            <p:nvPr/>
          </p:nvSpPr>
          <p:spPr>
            <a:xfrm>
              <a:off x="5932793" y="1662309"/>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85" name="rc185"/>
            <p:cNvSpPr/>
            <p:nvPr/>
          </p:nvSpPr>
          <p:spPr>
            <a:xfrm>
              <a:off x="5932793" y="1982206"/>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86" name="rc186"/>
            <p:cNvSpPr/>
            <p:nvPr/>
          </p:nvSpPr>
          <p:spPr>
            <a:xfrm>
              <a:off x="5932793" y="2622000"/>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87" name="rc187"/>
            <p:cNvSpPr/>
            <p:nvPr/>
          </p:nvSpPr>
          <p:spPr>
            <a:xfrm>
              <a:off x="5932793" y="1342412"/>
              <a:ext cx="311051" cy="319897"/>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88" name="rc188"/>
            <p:cNvSpPr/>
            <p:nvPr/>
          </p:nvSpPr>
          <p:spPr>
            <a:xfrm>
              <a:off x="5932793" y="2302103"/>
              <a:ext cx="311051" cy="319897"/>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89" name="rc189"/>
            <p:cNvSpPr/>
            <p:nvPr/>
          </p:nvSpPr>
          <p:spPr>
            <a:xfrm>
              <a:off x="5932793" y="3581691"/>
              <a:ext cx="311051" cy="319897"/>
            </a:xfrm>
            <a:prstGeom prst="rect">
              <a:avLst/>
            </a:prstGeom>
            <a:solidFill>
              <a:srgbClr val="C9150B">
                <a:alpha val="100000"/>
              </a:srgbClr>
            </a:solidFill>
            <a:ln w="2710" cap="flat">
              <a:solidFill>
                <a:srgbClr val="FFFFFF">
                  <a:alpha val="100000"/>
                </a:srgbClr>
              </a:solidFill>
              <a:prstDash val="solid"/>
              <a:miter/>
            </a:ln>
          </p:spPr>
          <p:txBody>
            <a:bodyPr/>
            <a:lstStyle/>
            <a:p/>
          </p:txBody>
        </p:sp>
        <p:sp>
          <p:nvSpPr>
            <p:cNvPr id="190" name="rc190"/>
            <p:cNvSpPr/>
            <p:nvPr/>
          </p:nvSpPr>
          <p:spPr>
            <a:xfrm>
              <a:off x="5932793" y="4221485"/>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91" name="rc191"/>
            <p:cNvSpPr/>
            <p:nvPr/>
          </p:nvSpPr>
          <p:spPr>
            <a:xfrm>
              <a:off x="5932793" y="4861279"/>
              <a:ext cx="311051" cy="319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92" name="rc192"/>
            <p:cNvSpPr/>
            <p:nvPr/>
          </p:nvSpPr>
          <p:spPr>
            <a:xfrm>
              <a:off x="5932793" y="2941897"/>
              <a:ext cx="311051" cy="319897"/>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193" name="rc193"/>
            <p:cNvSpPr/>
            <p:nvPr/>
          </p:nvSpPr>
          <p:spPr>
            <a:xfrm>
              <a:off x="5932793" y="4541382"/>
              <a:ext cx="311051" cy="319897"/>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94" name="rc194"/>
            <p:cNvSpPr/>
            <p:nvPr/>
          </p:nvSpPr>
          <p:spPr>
            <a:xfrm>
              <a:off x="5932793" y="3261794"/>
              <a:ext cx="311051" cy="319897"/>
            </a:xfrm>
            <a:prstGeom prst="rect">
              <a:avLst/>
            </a:prstGeom>
            <a:solidFill>
              <a:srgbClr val="C11106">
                <a:alpha val="100000"/>
              </a:srgbClr>
            </a:solidFill>
            <a:ln w="2710" cap="flat">
              <a:solidFill>
                <a:srgbClr val="FFFFFF">
                  <a:alpha val="100000"/>
                </a:srgbClr>
              </a:solidFill>
              <a:prstDash val="solid"/>
              <a:miter/>
            </a:ln>
          </p:spPr>
          <p:txBody>
            <a:bodyPr/>
            <a:lstStyle/>
            <a:p/>
          </p:txBody>
        </p:sp>
        <p:sp>
          <p:nvSpPr>
            <p:cNvPr id="195" name="rc195"/>
            <p:cNvSpPr/>
            <p:nvPr/>
          </p:nvSpPr>
          <p:spPr>
            <a:xfrm>
              <a:off x="5932793" y="5181176"/>
              <a:ext cx="311051" cy="319897"/>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196" name="rc196"/>
            <p:cNvSpPr/>
            <p:nvPr/>
          </p:nvSpPr>
          <p:spPr>
            <a:xfrm>
              <a:off x="6243844" y="1022515"/>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97" name="rc197"/>
            <p:cNvSpPr/>
            <p:nvPr/>
          </p:nvSpPr>
          <p:spPr>
            <a:xfrm>
              <a:off x="6243844" y="1662309"/>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98" name="rc198"/>
            <p:cNvSpPr/>
            <p:nvPr/>
          </p:nvSpPr>
          <p:spPr>
            <a:xfrm>
              <a:off x="6243844" y="1982206"/>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99" name="rc199"/>
            <p:cNvSpPr/>
            <p:nvPr/>
          </p:nvSpPr>
          <p:spPr>
            <a:xfrm>
              <a:off x="6243844" y="2622000"/>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00" name="rc200"/>
            <p:cNvSpPr/>
            <p:nvPr/>
          </p:nvSpPr>
          <p:spPr>
            <a:xfrm>
              <a:off x="6243844" y="1342412"/>
              <a:ext cx="311051" cy="319897"/>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01" name="rc201"/>
            <p:cNvSpPr/>
            <p:nvPr/>
          </p:nvSpPr>
          <p:spPr>
            <a:xfrm>
              <a:off x="6243844" y="2302103"/>
              <a:ext cx="311051" cy="319897"/>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02" name="rc202"/>
            <p:cNvSpPr/>
            <p:nvPr/>
          </p:nvSpPr>
          <p:spPr>
            <a:xfrm>
              <a:off x="6243844" y="3581691"/>
              <a:ext cx="311051" cy="319897"/>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03" name="rc203"/>
            <p:cNvSpPr/>
            <p:nvPr/>
          </p:nvSpPr>
          <p:spPr>
            <a:xfrm>
              <a:off x="6243844" y="4221485"/>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04" name="rc204"/>
            <p:cNvSpPr/>
            <p:nvPr/>
          </p:nvSpPr>
          <p:spPr>
            <a:xfrm>
              <a:off x="6243844" y="4861279"/>
              <a:ext cx="311051" cy="319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05" name="rc205"/>
            <p:cNvSpPr/>
            <p:nvPr/>
          </p:nvSpPr>
          <p:spPr>
            <a:xfrm>
              <a:off x="6243844" y="2941897"/>
              <a:ext cx="311051" cy="319897"/>
            </a:xfrm>
            <a:prstGeom prst="rect">
              <a:avLst/>
            </a:prstGeom>
            <a:solidFill>
              <a:srgbClr val="C61409">
                <a:alpha val="100000"/>
              </a:srgbClr>
            </a:solidFill>
            <a:ln w="2710" cap="flat">
              <a:solidFill>
                <a:srgbClr val="FFFFFF">
                  <a:alpha val="100000"/>
                </a:srgbClr>
              </a:solidFill>
              <a:prstDash val="solid"/>
              <a:miter/>
            </a:ln>
          </p:spPr>
          <p:txBody>
            <a:bodyPr/>
            <a:lstStyle/>
            <a:p/>
          </p:txBody>
        </p:sp>
        <p:sp>
          <p:nvSpPr>
            <p:cNvPr id="206" name="rc206"/>
            <p:cNvSpPr/>
            <p:nvPr/>
          </p:nvSpPr>
          <p:spPr>
            <a:xfrm>
              <a:off x="6243844" y="4541382"/>
              <a:ext cx="311051" cy="319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07" name="rc207"/>
            <p:cNvSpPr/>
            <p:nvPr/>
          </p:nvSpPr>
          <p:spPr>
            <a:xfrm>
              <a:off x="6243844" y="3261794"/>
              <a:ext cx="311051" cy="319897"/>
            </a:xfrm>
            <a:prstGeom prst="rect">
              <a:avLst/>
            </a:prstGeom>
            <a:solidFill>
              <a:srgbClr val="C11106">
                <a:alpha val="100000"/>
              </a:srgbClr>
            </a:solidFill>
            <a:ln w="2710" cap="flat">
              <a:solidFill>
                <a:srgbClr val="FFFFFF">
                  <a:alpha val="100000"/>
                </a:srgbClr>
              </a:solidFill>
              <a:prstDash val="solid"/>
              <a:miter/>
            </a:ln>
          </p:spPr>
          <p:txBody>
            <a:bodyPr/>
            <a:lstStyle/>
            <a:p/>
          </p:txBody>
        </p:sp>
        <p:sp>
          <p:nvSpPr>
            <p:cNvPr id="208" name="rc208"/>
            <p:cNvSpPr/>
            <p:nvPr/>
          </p:nvSpPr>
          <p:spPr>
            <a:xfrm>
              <a:off x="6243844" y="5181176"/>
              <a:ext cx="311051" cy="319897"/>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209" name="rc209"/>
            <p:cNvSpPr/>
            <p:nvPr/>
          </p:nvSpPr>
          <p:spPr>
            <a:xfrm>
              <a:off x="6554895" y="1022515"/>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10" name="rc210"/>
            <p:cNvSpPr/>
            <p:nvPr/>
          </p:nvSpPr>
          <p:spPr>
            <a:xfrm>
              <a:off x="6554895" y="1662309"/>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11" name="rc211"/>
            <p:cNvSpPr/>
            <p:nvPr/>
          </p:nvSpPr>
          <p:spPr>
            <a:xfrm>
              <a:off x="6554895" y="1982206"/>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12" name="rc212"/>
            <p:cNvSpPr/>
            <p:nvPr/>
          </p:nvSpPr>
          <p:spPr>
            <a:xfrm>
              <a:off x="6554895" y="2622000"/>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13" name="rc213"/>
            <p:cNvSpPr/>
            <p:nvPr/>
          </p:nvSpPr>
          <p:spPr>
            <a:xfrm>
              <a:off x="6554895" y="1342412"/>
              <a:ext cx="311051" cy="319897"/>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14" name="rc214"/>
            <p:cNvSpPr/>
            <p:nvPr/>
          </p:nvSpPr>
          <p:spPr>
            <a:xfrm>
              <a:off x="6554895" y="2302103"/>
              <a:ext cx="311051" cy="319897"/>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15" name="rc215"/>
            <p:cNvSpPr/>
            <p:nvPr/>
          </p:nvSpPr>
          <p:spPr>
            <a:xfrm>
              <a:off x="6554895" y="3581691"/>
              <a:ext cx="311051" cy="31989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16" name="rc216"/>
            <p:cNvSpPr/>
            <p:nvPr/>
          </p:nvSpPr>
          <p:spPr>
            <a:xfrm>
              <a:off x="6554895" y="4221485"/>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17" name="rc217"/>
            <p:cNvSpPr/>
            <p:nvPr/>
          </p:nvSpPr>
          <p:spPr>
            <a:xfrm>
              <a:off x="6554895" y="4861279"/>
              <a:ext cx="311051" cy="319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18" name="rc218"/>
            <p:cNvSpPr/>
            <p:nvPr/>
          </p:nvSpPr>
          <p:spPr>
            <a:xfrm>
              <a:off x="6554895" y="2941897"/>
              <a:ext cx="311051" cy="319897"/>
            </a:xfrm>
            <a:prstGeom prst="rect">
              <a:avLst/>
            </a:prstGeom>
            <a:solidFill>
              <a:srgbClr val="C7150A">
                <a:alpha val="100000"/>
              </a:srgbClr>
            </a:solidFill>
            <a:ln w="2710" cap="flat">
              <a:solidFill>
                <a:srgbClr val="FFFFFF">
                  <a:alpha val="100000"/>
                </a:srgbClr>
              </a:solidFill>
              <a:prstDash val="solid"/>
              <a:miter/>
            </a:ln>
          </p:spPr>
          <p:txBody>
            <a:bodyPr/>
            <a:lstStyle/>
            <a:p/>
          </p:txBody>
        </p:sp>
        <p:sp>
          <p:nvSpPr>
            <p:cNvPr id="219" name="rc219"/>
            <p:cNvSpPr/>
            <p:nvPr/>
          </p:nvSpPr>
          <p:spPr>
            <a:xfrm>
              <a:off x="6554895" y="4541382"/>
              <a:ext cx="311051" cy="319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20" name="rc220"/>
            <p:cNvSpPr/>
            <p:nvPr/>
          </p:nvSpPr>
          <p:spPr>
            <a:xfrm>
              <a:off x="6554895" y="3261794"/>
              <a:ext cx="311051" cy="319897"/>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221" name="rc221"/>
            <p:cNvSpPr/>
            <p:nvPr/>
          </p:nvSpPr>
          <p:spPr>
            <a:xfrm>
              <a:off x="6554895" y="5181176"/>
              <a:ext cx="311051" cy="319897"/>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222" name="rc222"/>
            <p:cNvSpPr/>
            <p:nvPr/>
          </p:nvSpPr>
          <p:spPr>
            <a:xfrm>
              <a:off x="6865947" y="1022515"/>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23" name="rc223"/>
            <p:cNvSpPr/>
            <p:nvPr/>
          </p:nvSpPr>
          <p:spPr>
            <a:xfrm>
              <a:off x="6865947" y="1662309"/>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24" name="rc224"/>
            <p:cNvSpPr/>
            <p:nvPr/>
          </p:nvSpPr>
          <p:spPr>
            <a:xfrm>
              <a:off x="6865947" y="1982206"/>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25" name="rc225"/>
            <p:cNvSpPr/>
            <p:nvPr/>
          </p:nvSpPr>
          <p:spPr>
            <a:xfrm>
              <a:off x="6865947" y="2622000"/>
              <a:ext cx="311051" cy="319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26" name="rc226"/>
            <p:cNvSpPr/>
            <p:nvPr/>
          </p:nvSpPr>
          <p:spPr>
            <a:xfrm>
              <a:off x="6865947" y="1342412"/>
              <a:ext cx="311051" cy="319897"/>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27" name="rc227"/>
            <p:cNvSpPr/>
            <p:nvPr/>
          </p:nvSpPr>
          <p:spPr>
            <a:xfrm>
              <a:off x="6865947" y="2302103"/>
              <a:ext cx="311051" cy="319897"/>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28" name="rc228"/>
            <p:cNvSpPr/>
            <p:nvPr/>
          </p:nvSpPr>
          <p:spPr>
            <a:xfrm>
              <a:off x="6865947" y="3581691"/>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29" name="rc229"/>
            <p:cNvSpPr/>
            <p:nvPr/>
          </p:nvSpPr>
          <p:spPr>
            <a:xfrm>
              <a:off x="6865947" y="4221485"/>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30" name="rc230"/>
            <p:cNvSpPr/>
            <p:nvPr/>
          </p:nvSpPr>
          <p:spPr>
            <a:xfrm>
              <a:off x="6865947" y="4861279"/>
              <a:ext cx="311051" cy="31989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31" name="rc231"/>
            <p:cNvSpPr/>
            <p:nvPr/>
          </p:nvSpPr>
          <p:spPr>
            <a:xfrm>
              <a:off x="6865947" y="2941897"/>
              <a:ext cx="311051" cy="319897"/>
            </a:xfrm>
            <a:prstGeom prst="rect">
              <a:avLst/>
            </a:prstGeom>
            <a:solidFill>
              <a:srgbClr val="C8150B">
                <a:alpha val="100000"/>
              </a:srgbClr>
            </a:solidFill>
            <a:ln w="2710" cap="flat">
              <a:solidFill>
                <a:srgbClr val="FFFFFF">
                  <a:alpha val="100000"/>
                </a:srgbClr>
              </a:solidFill>
              <a:prstDash val="solid"/>
              <a:miter/>
            </a:ln>
          </p:spPr>
          <p:txBody>
            <a:bodyPr/>
            <a:lstStyle/>
            <a:p/>
          </p:txBody>
        </p:sp>
        <p:sp>
          <p:nvSpPr>
            <p:cNvPr id="232" name="rc232"/>
            <p:cNvSpPr/>
            <p:nvPr/>
          </p:nvSpPr>
          <p:spPr>
            <a:xfrm>
              <a:off x="6865947" y="4541382"/>
              <a:ext cx="311051" cy="319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33" name="rc233"/>
            <p:cNvSpPr/>
            <p:nvPr/>
          </p:nvSpPr>
          <p:spPr>
            <a:xfrm>
              <a:off x="6865947" y="3261794"/>
              <a:ext cx="311051" cy="319897"/>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234" name="rc234"/>
            <p:cNvSpPr/>
            <p:nvPr/>
          </p:nvSpPr>
          <p:spPr>
            <a:xfrm>
              <a:off x="6865947" y="5181176"/>
              <a:ext cx="311051" cy="319897"/>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235" name="rc235"/>
            <p:cNvSpPr/>
            <p:nvPr/>
          </p:nvSpPr>
          <p:spPr>
            <a:xfrm>
              <a:off x="7176998" y="1022515"/>
              <a:ext cx="311051" cy="319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36" name="rc236"/>
            <p:cNvSpPr/>
            <p:nvPr/>
          </p:nvSpPr>
          <p:spPr>
            <a:xfrm>
              <a:off x="7176998" y="1662309"/>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37" name="rc237"/>
            <p:cNvSpPr/>
            <p:nvPr/>
          </p:nvSpPr>
          <p:spPr>
            <a:xfrm>
              <a:off x="7176998" y="1982206"/>
              <a:ext cx="311051" cy="319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38" name="rc238"/>
            <p:cNvSpPr/>
            <p:nvPr/>
          </p:nvSpPr>
          <p:spPr>
            <a:xfrm>
              <a:off x="7176998" y="2622000"/>
              <a:ext cx="311051" cy="319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39" name="rc239"/>
            <p:cNvSpPr/>
            <p:nvPr/>
          </p:nvSpPr>
          <p:spPr>
            <a:xfrm>
              <a:off x="7176998" y="1342412"/>
              <a:ext cx="311051" cy="319897"/>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40" name="rc240"/>
            <p:cNvSpPr/>
            <p:nvPr/>
          </p:nvSpPr>
          <p:spPr>
            <a:xfrm>
              <a:off x="7176998" y="2302103"/>
              <a:ext cx="311051" cy="319897"/>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241" name="rc241"/>
            <p:cNvSpPr/>
            <p:nvPr/>
          </p:nvSpPr>
          <p:spPr>
            <a:xfrm>
              <a:off x="7176998" y="3581691"/>
              <a:ext cx="311051" cy="319897"/>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42" name="rc242"/>
            <p:cNvSpPr/>
            <p:nvPr/>
          </p:nvSpPr>
          <p:spPr>
            <a:xfrm>
              <a:off x="7176998" y="4221485"/>
              <a:ext cx="311051" cy="319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43" name="rc243"/>
            <p:cNvSpPr/>
            <p:nvPr/>
          </p:nvSpPr>
          <p:spPr>
            <a:xfrm>
              <a:off x="7176998" y="4861279"/>
              <a:ext cx="311051" cy="319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44" name="rc244"/>
            <p:cNvSpPr/>
            <p:nvPr/>
          </p:nvSpPr>
          <p:spPr>
            <a:xfrm>
              <a:off x="7176998" y="2941897"/>
              <a:ext cx="311051" cy="319897"/>
            </a:xfrm>
            <a:prstGeom prst="rect">
              <a:avLst/>
            </a:prstGeom>
            <a:solidFill>
              <a:srgbClr val="C9150B">
                <a:alpha val="100000"/>
              </a:srgbClr>
            </a:solidFill>
            <a:ln w="2710" cap="flat">
              <a:solidFill>
                <a:srgbClr val="FFFFFF">
                  <a:alpha val="100000"/>
                </a:srgbClr>
              </a:solidFill>
              <a:prstDash val="solid"/>
              <a:miter/>
            </a:ln>
          </p:spPr>
          <p:txBody>
            <a:bodyPr/>
            <a:lstStyle/>
            <a:p/>
          </p:txBody>
        </p:sp>
        <p:sp>
          <p:nvSpPr>
            <p:cNvPr id="245" name="rc245"/>
            <p:cNvSpPr/>
            <p:nvPr/>
          </p:nvSpPr>
          <p:spPr>
            <a:xfrm>
              <a:off x="7176998" y="4541382"/>
              <a:ext cx="311051" cy="319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46" name="rc246"/>
            <p:cNvSpPr/>
            <p:nvPr/>
          </p:nvSpPr>
          <p:spPr>
            <a:xfrm>
              <a:off x="7176998" y="3261794"/>
              <a:ext cx="311051" cy="319897"/>
            </a:xfrm>
            <a:prstGeom prst="rect">
              <a:avLst/>
            </a:prstGeom>
            <a:solidFill>
              <a:srgbClr val="C31207">
                <a:alpha val="100000"/>
              </a:srgbClr>
            </a:solidFill>
            <a:ln w="2710" cap="flat">
              <a:solidFill>
                <a:srgbClr val="FFFFFF">
                  <a:alpha val="100000"/>
                </a:srgbClr>
              </a:solidFill>
              <a:prstDash val="solid"/>
              <a:miter/>
            </a:ln>
          </p:spPr>
          <p:txBody>
            <a:bodyPr/>
            <a:lstStyle/>
            <a:p/>
          </p:txBody>
        </p:sp>
        <p:sp>
          <p:nvSpPr>
            <p:cNvPr id="247" name="rc247"/>
            <p:cNvSpPr/>
            <p:nvPr/>
          </p:nvSpPr>
          <p:spPr>
            <a:xfrm>
              <a:off x="7176998" y="5181176"/>
              <a:ext cx="311051" cy="319897"/>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248" name="rc248"/>
            <p:cNvSpPr/>
            <p:nvPr/>
          </p:nvSpPr>
          <p:spPr>
            <a:xfrm>
              <a:off x="7488049" y="1022515"/>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49" name="rc249"/>
            <p:cNvSpPr/>
            <p:nvPr/>
          </p:nvSpPr>
          <p:spPr>
            <a:xfrm>
              <a:off x="7488049" y="1662309"/>
              <a:ext cx="311051" cy="319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50" name="rc250"/>
            <p:cNvSpPr/>
            <p:nvPr/>
          </p:nvSpPr>
          <p:spPr>
            <a:xfrm>
              <a:off x="7488049" y="1982206"/>
              <a:ext cx="311051" cy="319897"/>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51" name="rc251"/>
            <p:cNvSpPr/>
            <p:nvPr/>
          </p:nvSpPr>
          <p:spPr>
            <a:xfrm>
              <a:off x="7488049" y="2622000"/>
              <a:ext cx="311051" cy="319897"/>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52" name="rc252"/>
            <p:cNvSpPr/>
            <p:nvPr/>
          </p:nvSpPr>
          <p:spPr>
            <a:xfrm>
              <a:off x="7488049" y="1342412"/>
              <a:ext cx="311051" cy="319897"/>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253" name="rc253"/>
            <p:cNvSpPr/>
            <p:nvPr/>
          </p:nvSpPr>
          <p:spPr>
            <a:xfrm>
              <a:off x="7488049" y="2302103"/>
              <a:ext cx="311051" cy="319897"/>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254" name="rc254"/>
            <p:cNvSpPr/>
            <p:nvPr/>
          </p:nvSpPr>
          <p:spPr>
            <a:xfrm>
              <a:off x="7488049" y="3581691"/>
              <a:ext cx="311051" cy="31989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55" name="rc255"/>
            <p:cNvSpPr/>
            <p:nvPr/>
          </p:nvSpPr>
          <p:spPr>
            <a:xfrm>
              <a:off x="7488049" y="3901588"/>
              <a:ext cx="311051" cy="319897"/>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56" name="rc256"/>
            <p:cNvSpPr/>
            <p:nvPr/>
          </p:nvSpPr>
          <p:spPr>
            <a:xfrm>
              <a:off x="7488049" y="4221485"/>
              <a:ext cx="311051" cy="319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57" name="rc257"/>
            <p:cNvSpPr/>
            <p:nvPr/>
          </p:nvSpPr>
          <p:spPr>
            <a:xfrm>
              <a:off x="7488049" y="4861279"/>
              <a:ext cx="311051" cy="319897"/>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58" name="rc258"/>
            <p:cNvSpPr/>
            <p:nvPr/>
          </p:nvSpPr>
          <p:spPr>
            <a:xfrm>
              <a:off x="7488049" y="2941897"/>
              <a:ext cx="311051" cy="319897"/>
            </a:xfrm>
            <a:prstGeom prst="rect">
              <a:avLst/>
            </a:prstGeom>
            <a:solidFill>
              <a:srgbClr val="C9150B">
                <a:alpha val="100000"/>
              </a:srgbClr>
            </a:solidFill>
            <a:ln w="2710" cap="flat">
              <a:solidFill>
                <a:srgbClr val="FFFFFF">
                  <a:alpha val="100000"/>
                </a:srgbClr>
              </a:solidFill>
              <a:prstDash val="solid"/>
              <a:miter/>
            </a:ln>
          </p:spPr>
          <p:txBody>
            <a:bodyPr/>
            <a:lstStyle/>
            <a:p/>
          </p:txBody>
        </p:sp>
        <p:sp>
          <p:nvSpPr>
            <p:cNvPr id="259" name="rc259"/>
            <p:cNvSpPr/>
            <p:nvPr/>
          </p:nvSpPr>
          <p:spPr>
            <a:xfrm>
              <a:off x="7488049" y="4541382"/>
              <a:ext cx="311051" cy="319897"/>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60" name="rc260"/>
            <p:cNvSpPr/>
            <p:nvPr/>
          </p:nvSpPr>
          <p:spPr>
            <a:xfrm>
              <a:off x="7488049" y="3261794"/>
              <a:ext cx="311051" cy="319897"/>
            </a:xfrm>
            <a:prstGeom prst="rect">
              <a:avLst/>
            </a:prstGeom>
            <a:solidFill>
              <a:srgbClr val="C41308">
                <a:alpha val="100000"/>
              </a:srgbClr>
            </a:solidFill>
            <a:ln w="2710" cap="flat">
              <a:solidFill>
                <a:srgbClr val="FFFFFF">
                  <a:alpha val="100000"/>
                </a:srgbClr>
              </a:solidFill>
              <a:prstDash val="solid"/>
              <a:miter/>
            </a:ln>
          </p:spPr>
          <p:txBody>
            <a:bodyPr/>
            <a:lstStyle/>
            <a:p/>
          </p:txBody>
        </p:sp>
        <p:sp>
          <p:nvSpPr>
            <p:cNvPr id="261" name="rc261"/>
            <p:cNvSpPr/>
            <p:nvPr/>
          </p:nvSpPr>
          <p:spPr>
            <a:xfrm>
              <a:off x="7488049" y="5181176"/>
              <a:ext cx="311051" cy="319897"/>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262" name="rc262"/>
            <p:cNvSpPr/>
            <p:nvPr/>
          </p:nvSpPr>
          <p:spPr>
            <a:xfrm>
              <a:off x="7799100" y="1022515"/>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63" name="rc263"/>
            <p:cNvSpPr/>
            <p:nvPr/>
          </p:nvSpPr>
          <p:spPr>
            <a:xfrm>
              <a:off x="7799100" y="1662309"/>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64" name="rc264"/>
            <p:cNvSpPr/>
            <p:nvPr/>
          </p:nvSpPr>
          <p:spPr>
            <a:xfrm>
              <a:off x="7799100" y="1982206"/>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65" name="rc265"/>
            <p:cNvSpPr/>
            <p:nvPr/>
          </p:nvSpPr>
          <p:spPr>
            <a:xfrm>
              <a:off x="7799100" y="2622000"/>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66" name="rc266"/>
            <p:cNvSpPr/>
            <p:nvPr/>
          </p:nvSpPr>
          <p:spPr>
            <a:xfrm>
              <a:off x="7799100" y="1342412"/>
              <a:ext cx="311051" cy="319897"/>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67" name="rc267"/>
            <p:cNvSpPr/>
            <p:nvPr/>
          </p:nvSpPr>
          <p:spPr>
            <a:xfrm>
              <a:off x="7799100" y="2302103"/>
              <a:ext cx="311051" cy="319897"/>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68" name="rc268"/>
            <p:cNvSpPr/>
            <p:nvPr/>
          </p:nvSpPr>
          <p:spPr>
            <a:xfrm>
              <a:off x="7799100" y="3581691"/>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69" name="rc269"/>
            <p:cNvSpPr/>
            <p:nvPr/>
          </p:nvSpPr>
          <p:spPr>
            <a:xfrm>
              <a:off x="7799100" y="3901588"/>
              <a:ext cx="311051" cy="319897"/>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70" name="rc270"/>
            <p:cNvSpPr/>
            <p:nvPr/>
          </p:nvSpPr>
          <p:spPr>
            <a:xfrm>
              <a:off x="7799100" y="4221485"/>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71" name="rc271"/>
            <p:cNvSpPr/>
            <p:nvPr/>
          </p:nvSpPr>
          <p:spPr>
            <a:xfrm>
              <a:off x="7799100" y="4861279"/>
              <a:ext cx="311051" cy="31989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72" name="rc272"/>
            <p:cNvSpPr/>
            <p:nvPr/>
          </p:nvSpPr>
          <p:spPr>
            <a:xfrm>
              <a:off x="7799100" y="2941897"/>
              <a:ext cx="311051" cy="319897"/>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273" name="rc273"/>
            <p:cNvSpPr/>
            <p:nvPr/>
          </p:nvSpPr>
          <p:spPr>
            <a:xfrm>
              <a:off x="7799100" y="4541382"/>
              <a:ext cx="311051" cy="319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74" name="rc274"/>
            <p:cNvSpPr/>
            <p:nvPr/>
          </p:nvSpPr>
          <p:spPr>
            <a:xfrm>
              <a:off x="7799100" y="3261794"/>
              <a:ext cx="311051" cy="319897"/>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275" name="rc275"/>
            <p:cNvSpPr/>
            <p:nvPr/>
          </p:nvSpPr>
          <p:spPr>
            <a:xfrm>
              <a:off x="7799100" y="5181176"/>
              <a:ext cx="311051" cy="319897"/>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276" name="rc276"/>
            <p:cNvSpPr/>
            <p:nvPr/>
          </p:nvSpPr>
          <p:spPr>
            <a:xfrm>
              <a:off x="8110152" y="1022515"/>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77" name="rc277"/>
            <p:cNvSpPr/>
            <p:nvPr/>
          </p:nvSpPr>
          <p:spPr>
            <a:xfrm>
              <a:off x="8110152" y="1662309"/>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78" name="rc278"/>
            <p:cNvSpPr/>
            <p:nvPr/>
          </p:nvSpPr>
          <p:spPr>
            <a:xfrm>
              <a:off x="8110152" y="1982206"/>
              <a:ext cx="311051" cy="319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79" name="rc279"/>
            <p:cNvSpPr/>
            <p:nvPr/>
          </p:nvSpPr>
          <p:spPr>
            <a:xfrm>
              <a:off x="8110152" y="2622000"/>
              <a:ext cx="311051" cy="319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80" name="rc280"/>
            <p:cNvSpPr/>
            <p:nvPr/>
          </p:nvSpPr>
          <p:spPr>
            <a:xfrm>
              <a:off x="8110152" y="1342412"/>
              <a:ext cx="311051" cy="319897"/>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81" name="rc281"/>
            <p:cNvSpPr/>
            <p:nvPr/>
          </p:nvSpPr>
          <p:spPr>
            <a:xfrm>
              <a:off x="8110152" y="2302103"/>
              <a:ext cx="311051" cy="319897"/>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82" name="rc282"/>
            <p:cNvSpPr/>
            <p:nvPr/>
          </p:nvSpPr>
          <p:spPr>
            <a:xfrm>
              <a:off x="8110152" y="3581691"/>
              <a:ext cx="311051" cy="319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83" name="rc283"/>
            <p:cNvSpPr/>
            <p:nvPr/>
          </p:nvSpPr>
          <p:spPr>
            <a:xfrm>
              <a:off x="8110152" y="3901588"/>
              <a:ext cx="311051" cy="319897"/>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84" name="rc284"/>
            <p:cNvSpPr/>
            <p:nvPr/>
          </p:nvSpPr>
          <p:spPr>
            <a:xfrm>
              <a:off x="8110152" y="4221485"/>
              <a:ext cx="311051" cy="319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85" name="rc285"/>
            <p:cNvSpPr/>
            <p:nvPr/>
          </p:nvSpPr>
          <p:spPr>
            <a:xfrm>
              <a:off x="8110152" y="4861279"/>
              <a:ext cx="311051" cy="319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86" name="rc286"/>
            <p:cNvSpPr/>
            <p:nvPr/>
          </p:nvSpPr>
          <p:spPr>
            <a:xfrm>
              <a:off x="8110152" y="2941897"/>
              <a:ext cx="311051" cy="319897"/>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287" name="rc287"/>
            <p:cNvSpPr/>
            <p:nvPr/>
          </p:nvSpPr>
          <p:spPr>
            <a:xfrm>
              <a:off x="8110152" y="4541382"/>
              <a:ext cx="311051" cy="319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88" name="rc288"/>
            <p:cNvSpPr/>
            <p:nvPr/>
          </p:nvSpPr>
          <p:spPr>
            <a:xfrm>
              <a:off x="8110152" y="3261794"/>
              <a:ext cx="311051" cy="319897"/>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289" name="rc289"/>
            <p:cNvSpPr/>
            <p:nvPr/>
          </p:nvSpPr>
          <p:spPr>
            <a:xfrm>
              <a:off x="8110152" y="5181176"/>
              <a:ext cx="311051" cy="319897"/>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290" name="rc290"/>
            <p:cNvSpPr/>
            <p:nvPr/>
          </p:nvSpPr>
          <p:spPr>
            <a:xfrm>
              <a:off x="8421203" y="1022515"/>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91" name="rc291"/>
            <p:cNvSpPr/>
            <p:nvPr/>
          </p:nvSpPr>
          <p:spPr>
            <a:xfrm>
              <a:off x="8421203" y="1662309"/>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92" name="rc292"/>
            <p:cNvSpPr/>
            <p:nvPr/>
          </p:nvSpPr>
          <p:spPr>
            <a:xfrm>
              <a:off x="8421203" y="1982206"/>
              <a:ext cx="311051" cy="319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93" name="rc293"/>
            <p:cNvSpPr/>
            <p:nvPr/>
          </p:nvSpPr>
          <p:spPr>
            <a:xfrm>
              <a:off x="8421203" y="2622000"/>
              <a:ext cx="311051" cy="319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94" name="rc294"/>
            <p:cNvSpPr/>
            <p:nvPr/>
          </p:nvSpPr>
          <p:spPr>
            <a:xfrm>
              <a:off x="8421203" y="1342412"/>
              <a:ext cx="311051" cy="319897"/>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95" name="rc295"/>
            <p:cNvSpPr/>
            <p:nvPr/>
          </p:nvSpPr>
          <p:spPr>
            <a:xfrm>
              <a:off x="8421203" y="2302103"/>
              <a:ext cx="311051" cy="319897"/>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96" name="rc296"/>
            <p:cNvSpPr/>
            <p:nvPr/>
          </p:nvSpPr>
          <p:spPr>
            <a:xfrm>
              <a:off x="8421203" y="3581691"/>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97" name="rc297"/>
            <p:cNvSpPr/>
            <p:nvPr/>
          </p:nvSpPr>
          <p:spPr>
            <a:xfrm>
              <a:off x="8421203" y="3901588"/>
              <a:ext cx="311051" cy="319897"/>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98" name="rc298"/>
            <p:cNvSpPr/>
            <p:nvPr/>
          </p:nvSpPr>
          <p:spPr>
            <a:xfrm>
              <a:off x="8421203" y="4221485"/>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99" name="rc299"/>
            <p:cNvSpPr/>
            <p:nvPr/>
          </p:nvSpPr>
          <p:spPr>
            <a:xfrm>
              <a:off x="8421203" y="4861279"/>
              <a:ext cx="311051" cy="31989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00" name="rc300"/>
            <p:cNvSpPr/>
            <p:nvPr/>
          </p:nvSpPr>
          <p:spPr>
            <a:xfrm>
              <a:off x="8421203" y="2941897"/>
              <a:ext cx="311051" cy="319897"/>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301" name="rc301"/>
            <p:cNvSpPr/>
            <p:nvPr/>
          </p:nvSpPr>
          <p:spPr>
            <a:xfrm>
              <a:off x="8421203" y="4541382"/>
              <a:ext cx="311051" cy="319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02" name="rc302"/>
            <p:cNvSpPr/>
            <p:nvPr/>
          </p:nvSpPr>
          <p:spPr>
            <a:xfrm>
              <a:off x="8421203" y="3261794"/>
              <a:ext cx="311051" cy="319897"/>
            </a:xfrm>
            <a:prstGeom prst="rect">
              <a:avLst/>
            </a:prstGeom>
            <a:solidFill>
              <a:srgbClr val="CD180E">
                <a:alpha val="100000"/>
              </a:srgbClr>
            </a:solidFill>
            <a:ln w="2710" cap="flat">
              <a:solidFill>
                <a:srgbClr val="FFFFFF">
                  <a:alpha val="100000"/>
                </a:srgbClr>
              </a:solidFill>
              <a:prstDash val="solid"/>
              <a:miter/>
            </a:ln>
          </p:spPr>
          <p:txBody>
            <a:bodyPr/>
            <a:lstStyle/>
            <a:p/>
          </p:txBody>
        </p:sp>
        <p:sp>
          <p:nvSpPr>
            <p:cNvPr id="303" name="rc303"/>
            <p:cNvSpPr/>
            <p:nvPr/>
          </p:nvSpPr>
          <p:spPr>
            <a:xfrm>
              <a:off x="8421203" y="5181176"/>
              <a:ext cx="311051" cy="319897"/>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304" name="rc304"/>
            <p:cNvSpPr/>
            <p:nvPr/>
          </p:nvSpPr>
          <p:spPr>
            <a:xfrm>
              <a:off x="8732254" y="1022515"/>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05" name="rc305"/>
            <p:cNvSpPr/>
            <p:nvPr/>
          </p:nvSpPr>
          <p:spPr>
            <a:xfrm>
              <a:off x="8732254" y="1662309"/>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06" name="rc306"/>
            <p:cNvSpPr/>
            <p:nvPr/>
          </p:nvSpPr>
          <p:spPr>
            <a:xfrm>
              <a:off x="8732254" y="1982206"/>
              <a:ext cx="311051" cy="319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07" name="rc307"/>
            <p:cNvSpPr/>
            <p:nvPr/>
          </p:nvSpPr>
          <p:spPr>
            <a:xfrm>
              <a:off x="8732254" y="2622000"/>
              <a:ext cx="311051" cy="319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08" name="rc308"/>
            <p:cNvSpPr/>
            <p:nvPr/>
          </p:nvSpPr>
          <p:spPr>
            <a:xfrm>
              <a:off x="8732254" y="1342412"/>
              <a:ext cx="311051" cy="319897"/>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309" name="rc309"/>
            <p:cNvSpPr/>
            <p:nvPr/>
          </p:nvSpPr>
          <p:spPr>
            <a:xfrm>
              <a:off x="8732254" y="2302103"/>
              <a:ext cx="311051" cy="319897"/>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310" name="rc310"/>
            <p:cNvSpPr/>
            <p:nvPr/>
          </p:nvSpPr>
          <p:spPr>
            <a:xfrm>
              <a:off x="8732254" y="3581691"/>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11" name="rc311"/>
            <p:cNvSpPr/>
            <p:nvPr/>
          </p:nvSpPr>
          <p:spPr>
            <a:xfrm>
              <a:off x="8732254" y="3901588"/>
              <a:ext cx="311051" cy="319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12" name="rc312"/>
            <p:cNvSpPr/>
            <p:nvPr/>
          </p:nvSpPr>
          <p:spPr>
            <a:xfrm>
              <a:off x="8732254" y="4221485"/>
              <a:ext cx="311051" cy="319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13" name="rc313"/>
            <p:cNvSpPr/>
            <p:nvPr/>
          </p:nvSpPr>
          <p:spPr>
            <a:xfrm>
              <a:off x="8732254" y="4861279"/>
              <a:ext cx="311051" cy="319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14" name="rc314"/>
            <p:cNvSpPr/>
            <p:nvPr/>
          </p:nvSpPr>
          <p:spPr>
            <a:xfrm>
              <a:off x="8732254" y="2941897"/>
              <a:ext cx="311051" cy="319897"/>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315" name="rc315"/>
            <p:cNvSpPr/>
            <p:nvPr/>
          </p:nvSpPr>
          <p:spPr>
            <a:xfrm>
              <a:off x="8732254" y="4541382"/>
              <a:ext cx="311051" cy="319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16" name="rc316"/>
            <p:cNvSpPr/>
            <p:nvPr/>
          </p:nvSpPr>
          <p:spPr>
            <a:xfrm>
              <a:off x="8732254" y="3261794"/>
              <a:ext cx="311051" cy="319897"/>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317" name="rc317"/>
            <p:cNvSpPr/>
            <p:nvPr/>
          </p:nvSpPr>
          <p:spPr>
            <a:xfrm>
              <a:off x="8732254" y="5181176"/>
              <a:ext cx="311051" cy="319897"/>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318" name="rc318"/>
            <p:cNvSpPr/>
            <p:nvPr/>
          </p:nvSpPr>
          <p:spPr>
            <a:xfrm>
              <a:off x="4066485" y="5501073"/>
              <a:ext cx="311051" cy="319897"/>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319" name="rc319"/>
            <p:cNvSpPr/>
            <p:nvPr/>
          </p:nvSpPr>
          <p:spPr>
            <a:xfrm>
              <a:off x="4377537" y="5501073"/>
              <a:ext cx="311051" cy="319897"/>
            </a:xfrm>
            <a:prstGeom prst="rect">
              <a:avLst/>
            </a:prstGeom>
            <a:solidFill>
              <a:srgbClr val="B70901">
                <a:alpha val="100000"/>
              </a:srgbClr>
            </a:solidFill>
            <a:ln w="2710" cap="flat">
              <a:solidFill>
                <a:srgbClr val="FFFFFF">
                  <a:alpha val="100000"/>
                </a:srgbClr>
              </a:solidFill>
              <a:prstDash val="solid"/>
              <a:miter/>
            </a:ln>
          </p:spPr>
          <p:txBody>
            <a:bodyPr/>
            <a:lstStyle/>
            <a:p/>
          </p:txBody>
        </p:sp>
        <p:sp>
          <p:nvSpPr>
            <p:cNvPr id="320" name="rc320"/>
            <p:cNvSpPr/>
            <p:nvPr/>
          </p:nvSpPr>
          <p:spPr>
            <a:xfrm>
              <a:off x="4688588" y="5501073"/>
              <a:ext cx="311051" cy="319897"/>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321" name="rc321"/>
            <p:cNvSpPr/>
            <p:nvPr/>
          </p:nvSpPr>
          <p:spPr>
            <a:xfrm>
              <a:off x="4999639" y="5501073"/>
              <a:ext cx="311051" cy="319897"/>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322" name="rc322"/>
            <p:cNvSpPr/>
            <p:nvPr/>
          </p:nvSpPr>
          <p:spPr>
            <a:xfrm>
              <a:off x="5310690" y="5501073"/>
              <a:ext cx="311051" cy="319897"/>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323" name="rc323"/>
            <p:cNvSpPr/>
            <p:nvPr/>
          </p:nvSpPr>
          <p:spPr>
            <a:xfrm>
              <a:off x="5621742" y="5501073"/>
              <a:ext cx="311051" cy="319897"/>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324" name="rc324"/>
            <p:cNvSpPr/>
            <p:nvPr/>
          </p:nvSpPr>
          <p:spPr>
            <a:xfrm>
              <a:off x="5932793" y="5501073"/>
              <a:ext cx="311051" cy="319897"/>
            </a:xfrm>
            <a:prstGeom prst="rect">
              <a:avLst/>
            </a:prstGeom>
            <a:solidFill>
              <a:srgbClr val="BE0F05">
                <a:alpha val="100000"/>
              </a:srgbClr>
            </a:solidFill>
            <a:ln w="2710" cap="flat">
              <a:solidFill>
                <a:srgbClr val="FFFFFF">
                  <a:alpha val="100000"/>
                </a:srgbClr>
              </a:solidFill>
              <a:prstDash val="solid"/>
              <a:miter/>
            </a:ln>
          </p:spPr>
          <p:txBody>
            <a:bodyPr/>
            <a:lstStyle/>
            <a:p/>
          </p:txBody>
        </p:sp>
        <p:sp>
          <p:nvSpPr>
            <p:cNvPr id="325" name="rc325"/>
            <p:cNvSpPr/>
            <p:nvPr/>
          </p:nvSpPr>
          <p:spPr>
            <a:xfrm>
              <a:off x="6243844" y="5501073"/>
              <a:ext cx="311051" cy="319897"/>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326" name="rc326"/>
            <p:cNvSpPr/>
            <p:nvPr/>
          </p:nvSpPr>
          <p:spPr>
            <a:xfrm>
              <a:off x="6554895" y="5501073"/>
              <a:ext cx="311051" cy="319897"/>
            </a:xfrm>
            <a:prstGeom prst="rect">
              <a:avLst/>
            </a:prstGeom>
            <a:solidFill>
              <a:srgbClr val="BE0F05">
                <a:alpha val="100000"/>
              </a:srgbClr>
            </a:solidFill>
            <a:ln w="2710" cap="flat">
              <a:solidFill>
                <a:srgbClr val="FFFFFF">
                  <a:alpha val="100000"/>
                </a:srgbClr>
              </a:solidFill>
              <a:prstDash val="solid"/>
              <a:miter/>
            </a:ln>
          </p:spPr>
          <p:txBody>
            <a:bodyPr/>
            <a:lstStyle/>
            <a:p/>
          </p:txBody>
        </p:sp>
        <p:sp>
          <p:nvSpPr>
            <p:cNvPr id="327" name="rc327"/>
            <p:cNvSpPr/>
            <p:nvPr/>
          </p:nvSpPr>
          <p:spPr>
            <a:xfrm>
              <a:off x="6865947" y="5501073"/>
              <a:ext cx="311051" cy="319897"/>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328" name="rc328"/>
            <p:cNvSpPr/>
            <p:nvPr/>
          </p:nvSpPr>
          <p:spPr>
            <a:xfrm>
              <a:off x="7176998" y="5501073"/>
              <a:ext cx="311051" cy="319897"/>
            </a:xfrm>
            <a:prstGeom prst="rect">
              <a:avLst/>
            </a:prstGeom>
            <a:solidFill>
              <a:srgbClr val="BB0D03">
                <a:alpha val="100000"/>
              </a:srgbClr>
            </a:solidFill>
            <a:ln w="2710" cap="flat">
              <a:solidFill>
                <a:srgbClr val="FFFFFF">
                  <a:alpha val="100000"/>
                </a:srgbClr>
              </a:solidFill>
              <a:prstDash val="solid"/>
              <a:miter/>
            </a:ln>
          </p:spPr>
          <p:txBody>
            <a:bodyPr/>
            <a:lstStyle/>
            <a:p/>
          </p:txBody>
        </p:sp>
        <p:sp>
          <p:nvSpPr>
            <p:cNvPr id="329" name="rc329"/>
            <p:cNvSpPr/>
            <p:nvPr/>
          </p:nvSpPr>
          <p:spPr>
            <a:xfrm>
              <a:off x="7488049" y="5501073"/>
              <a:ext cx="311051" cy="319897"/>
            </a:xfrm>
            <a:prstGeom prst="rect">
              <a:avLst/>
            </a:prstGeom>
            <a:solidFill>
              <a:srgbClr val="BB0C03">
                <a:alpha val="100000"/>
              </a:srgbClr>
            </a:solidFill>
            <a:ln w="2710" cap="flat">
              <a:solidFill>
                <a:srgbClr val="FFFFFF">
                  <a:alpha val="100000"/>
                </a:srgbClr>
              </a:solidFill>
              <a:prstDash val="solid"/>
              <a:miter/>
            </a:ln>
          </p:spPr>
          <p:txBody>
            <a:bodyPr/>
            <a:lstStyle/>
            <a:p/>
          </p:txBody>
        </p:sp>
        <p:sp>
          <p:nvSpPr>
            <p:cNvPr id="330" name="rc330"/>
            <p:cNvSpPr/>
            <p:nvPr/>
          </p:nvSpPr>
          <p:spPr>
            <a:xfrm>
              <a:off x="7799100" y="5501073"/>
              <a:ext cx="311051" cy="319897"/>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331" name="rc331"/>
            <p:cNvSpPr/>
            <p:nvPr/>
          </p:nvSpPr>
          <p:spPr>
            <a:xfrm>
              <a:off x="8110152" y="5501073"/>
              <a:ext cx="311051" cy="319897"/>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332" name="rc332"/>
            <p:cNvSpPr/>
            <p:nvPr/>
          </p:nvSpPr>
          <p:spPr>
            <a:xfrm>
              <a:off x="8421203" y="5501073"/>
              <a:ext cx="311051" cy="319897"/>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333" name="rc333"/>
            <p:cNvSpPr/>
            <p:nvPr/>
          </p:nvSpPr>
          <p:spPr>
            <a:xfrm>
              <a:off x="8732254" y="5501073"/>
              <a:ext cx="311051" cy="319897"/>
            </a:xfrm>
            <a:prstGeom prst="rect">
              <a:avLst/>
            </a:prstGeom>
            <a:solidFill>
              <a:srgbClr val="C8150B">
                <a:alpha val="100000"/>
              </a:srgbClr>
            </a:solidFill>
            <a:ln w="2710" cap="flat">
              <a:solidFill>
                <a:srgbClr val="FFFFFF">
                  <a:alpha val="100000"/>
                </a:srgbClr>
              </a:solidFill>
              <a:prstDash val="solid"/>
              <a:miter/>
            </a:ln>
          </p:spPr>
          <p:txBody>
            <a:bodyPr/>
            <a:lstStyle/>
            <a:p/>
          </p:txBody>
        </p:sp>
        <p:sp>
          <p:nvSpPr>
            <p:cNvPr id="334" name="tx334"/>
            <p:cNvSpPr/>
            <p:nvPr/>
          </p:nvSpPr>
          <p:spPr>
            <a:xfrm>
              <a:off x="1071357"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335" name="tx335"/>
            <p:cNvSpPr/>
            <p:nvPr/>
          </p:nvSpPr>
          <p:spPr>
            <a:xfrm>
              <a:off x="1071357"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36" name="tx336"/>
            <p:cNvSpPr/>
            <p:nvPr/>
          </p:nvSpPr>
          <p:spPr>
            <a:xfrm>
              <a:off x="1071357"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337" name="tx337"/>
            <p:cNvSpPr/>
            <p:nvPr/>
          </p:nvSpPr>
          <p:spPr>
            <a:xfrm>
              <a:off x="1071357"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338" name="tx338"/>
            <p:cNvSpPr/>
            <p:nvPr/>
          </p:nvSpPr>
          <p:spPr>
            <a:xfrm>
              <a:off x="1382408"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339" name="tx339"/>
            <p:cNvSpPr/>
            <p:nvPr/>
          </p:nvSpPr>
          <p:spPr>
            <a:xfrm>
              <a:off x="1382408"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40" name="tx340"/>
            <p:cNvSpPr/>
            <p:nvPr/>
          </p:nvSpPr>
          <p:spPr>
            <a:xfrm>
              <a:off x="1382408"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341" name="tx341"/>
            <p:cNvSpPr/>
            <p:nvPr/>
          </p:nvSpPr>
          <p:spPr>
            <a:xfrm>
              <a:off x="1382408"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342" name="tx342"/>
            <p:cNvSpPr/>
            <p:nvPr/>
          </p:nvSpPr>
          <p:spPr>
            <a:xfrm>
              <a:off x="1382408"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343" name="tx343"/>
            <p:cNvSpPr/>
            <p:nvPr/>
          </p:nvSpPr>
          <p:spPr>
            <a:xfrm>
              <a:off x="1693459"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344" name="tx344"/>
            <p:cNvSpPr/>
            <p:nvPr/>
          </p:nvSpPr>
          <p:spPr>
            <a:xfrm>
              <a:off x="1693459"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45" name="tx345"/>
            <p:cNvSpPr/>
            <p:nvPr/>
          </p:nvSpPr>
          <p:spPr>
            <a:xfrm>
              <a:off x="1693459"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346" name="tx346"/>
            <p:cNvSpPr/>
            <p:nvPr/>
          </p:nvSpPr>
          <p:spPr>
            <a:xfrm>
              <a:off x="1693459"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347" name="tx347"/>
            <p:cNvSpPr/>
            <p:nvPr/>
          </p:nvSpPr>
          <p:spPr>
            <a:xfrm>
              <a:off x="1693459"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348" name="tx348"/>
            <p:cNvSpPr/>
            <p:nvPr/>
          </p:nvSpPr>
          <p:spPr>
            <a:xfrm>
              <a:off x="2004510"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349" name="tx349"/>
            <p:cNvSpPr/>
            <p:nvPr/>
          </p:nvSpPr>
          <p:spPr>
            <a:xfrm>
              <a:off x="2004510"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50" name="tx350"/>
            <p:cNvSpPr/>
            <p:nvPr/>
          </p:nvSpPr>
          <p:spPr>
            <a:xfrm>
              <a:off x="2004510"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351" name="tx351"/>
            <p:cNvSpPr/>
            <p:nvPr/>
          </p:nvSpPr>
          <p:spPr>
            <a:xfrm>
              <a:off x="2004510"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352" name="tx352"/>
            <p:cNvSpPr/>
            <p:nvPr/>
          </p:nvSpPr>
          <p:spPr>
            <a:xfrm>
              <a:off x="2004510"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353" name="tx353"/>
            <p:cNvSpPr/>
            <p:nvPr/>
          </p:nvSpPr>
          <p:spPr>
            <a:xfrm>
              <a:off x="2315561"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354" name="tx354"/>
            <p:cNvSpPr/>
            <p:nvPr/>
          </p:nvSpPr>
          <p:spPr>
            <a:xfrm>
              <a:off x="2315561"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55" name="tx355"/>
            <p:cNvSpPr/>
            <p:nvPr/>
          </p:nvSpPr>
          <p:spPr>
            <a:xfrm>
              <a:off x="2315561"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356" name="tx356"/>
            <p:cNvSpPr/>
            <p:nvPr/>
          </p:nvSpPr>
          <p:spPr>
            <a:xfrm>
              <a:off x="2315561"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357" name="tx357"/>
            <p:cNvSpPr/>
            <p:nvPr/>
          </p:nvSpPr>
          <p:spPr>
            <a:xfrm>
              <a:off x="2315561"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358" name="tx358"/>
            <p:cNvSpPr/>
            <p:nvPr/>
          </p:nvSpPr>
          <p:spPr>
            <a:xfrm>
              <a:off x="2626613"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359" name="tx359"/>
            <p:cNvSpPr/>
            <p:nvPr/>
          </p:nvSpPr>
          <p:spPr>
            <a:xfrm>
              <a:off x="2626613"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60" name="tx360"/>
            <p:cNvSpPr/>
            <p:nvPr/>
          </p:nvSpPr>
          <p:spPr>
            <a:xfrm>
              <a:off x="2626613"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361" name="tx361"/>
            <p:cNvSpPr/>
            <p:nvPr/>
          </p:nvSpPr>
          <p:spPr>
            <a:xfrm>
              <a:off x="2626613"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362" name="tx362"/>
            <p:cNvSpPr/>
            <p:nvPr/>
          </p:nvSpPr>
          <p:spPr>
            <a:xfrm>
              <a:off x="2626613"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363" name="tx363"/>
            <p:cNvSpPr/>
            <p:nvPr/>
          </p:nvSpPr>
          <p:spPr>
            <a:xfrm>
              <a:off x="2626613"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364" name="tx364"/>
            <p:cNvSpPr/>
            <p:nvPr/>
          </p:nvSpPr>
          <p:spPr>
            <a:xfrm>
              <a:off x="2937664"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65" name="tx365"/>
            <p:cNvSpPr/>
            <p:nvPr/>
          </p:nvSpPr>
          <p:spPr>
            <a:xfrm>
              <a:off x="2937664"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66" name="tx366"/>
            <p:cNvSpPr/>
            <p:nvPr/>
          </p:nvSpPr>
          <p:spPr>
            <a:xfrm>
              <a:off x="2937664"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367" name="tx367"/>
            <p:cNvSpPr/>
            <p:nvPr/>
          </p:nvSpPr>
          <p:spPr>
            <a:xfrm>
              <a:off x="2937664"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368" name="tx368"/>
            <p:cNvSpPr/>
            <p:nvPr/>
          </p:nvSpPr>
          <p:spPr>
            <a:xfrm>
              <a:off x="2937664"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369" name="tx369"/>
            <p:cNvSpPr/>
            <p:nvPr/>
          </p:nvSpPr>
          <p:spPr>
            <a:xfrm>
              <a:off x="2937664"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370" name="tx370"/>
            <p:cNvSpPr/>
            <p:nvPr/>
          </p:nvSpPr>
          <p:spPr>
            <a:xfrm>
              <a:off x="3248715"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71" name="tx371"/>
            <p:cNvSpPr/>
            <p:nvPr/>
          </p:nvSpPr>
          <p:spPr>
            <a:xfrm>
              <a:off x="3248715"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72" name="tx372"/>
            <p:cNvSpPr/>
            <p:nvPr/>
          </p:nvSpPr>
          <p:spPr>
            <a:xfrm>
              <a:off x="3248715"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373" name="tx373"/>
            <p:cNvSpPr/>
            <p:nvPr/>
          </p:nvSpPr>
          <p:spPr>
            <a:xfrm>
              <a:off x="3248715"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374" name="tx374"/>
            <p:cNvSpPr/>
            <p:nvPr/>
          </p:nvSpPr>
          <p:spPr>
            <a:xfrm>
              <a:off x="3248715"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375" name="tx375"/>
            <p:cNvSpPr/>
            <p:nvPr/>
          </p:nvSpPr>
          <p:spPr>
            <a:xfrm>
              <a:off x="3248715"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376" name="tx376"/>
            <p:cNvSpPr/>
            <p:nvPr/>
          </p:nvSpPr>
          <p:spPr>
            <a:xfrm>
              <a:off x="3559766"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77" name="tx377"/>
            <p:cNvSpPr/>
            <p:nvPr/>
          </p:nvSpPr>
          <p:spPr>
            <a:xfrm>
              <a:off x="3559766"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78" name="tx378"/>
            <p:cNvSpPr/>
            <p:nvPr/>
          </p:nvSpPr>
          <p:spPr>
            <a:xfrm>
              <a:off x="3559766"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79" name="tx379"/>
            <p:cNvSpPr/>
            <p:nvPr/>
          </p:nvSpPr>
          <p:spPr>
            <a:xfrm>
              <a:off x="3559766"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380" name="tx380"/>
            <p:cNvSpPr/>
            <p:nvPr/>
          </p:nvSpPr>
          <p:spPr>
            <a:xfrm>
              <a:off x="3559766"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381" name="tx381"/>
            <p:cNvSpPr/>
            <p:nvPr/>
          </p:nvSpPr>
          <p:spPr>
            <a:xfrm>
              <a:off x="3559766"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82" name="tx382"/>
            <p:cNvSpPr/>
            <p:nvPr/>
          </p:nvSpPr>
          <p:spPr>
            <a:xfrm>
              <a:off x="3559766"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383" name="tx383"/>
            <p:cNvSpPr/>
            <p:nvPr/>
          </p:nvSpPr>
          <p:spPr>
            <a:xfrm>
              <a:off x="3870818"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84" name="tx384"/>
            <p:cNvSpPr/>
            <p:nvPr/>
          </p:nvSpPr>
          <p:spPr>
            <a:xfrm>
              <a:off x="3870818"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85" name="tx385"/>
            <p:cNvSpPr/>
            <p:nvPr/>
          </p:nvSpPr>
          <p:spPr>
            <a:xfrm>
              <a:off x="3870818"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86" name="tx386"/>
            <p:cNvSpPr/>
            <p:nvPr/>
          </p:nvSpPr>
          <p:spPr>
            <a:xfrm>
              <a:off x="3870818"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87" name="tx387"/>
            <p:cNvSpPr/>
            <p:nvPr/>
          </p:nvSpPr>
          <p:spPr>
            <a:xfrm>
              <a:off x="3870818"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388" name="tx388"/>
            <p:cNvSpPr/>
            <p:nvPr/>
          </p:nvSpPr>
          <p:spPr>
            <a:xfrm>
              <a:off x="3870818"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89" name="tx389"/>
            <p:cNvSpPr/>
            <p:nvPr/>
          </p:nvSpPr>
          <p:spPr>
            <a:xfrm>
              <a:off x="3870818"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390" name="tx390"/>
            <p:cNvSpPr/>
            <p:nvPr/>
          </p:nvSpPr>
          <p:spPr>
            <a:xfrm>
              <a:off x="4181869"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91" name="tx391"/>
            <p:cNvSpPr/>
            <p:nvPr/>
          </p:nvSpPr>
          <p:spPr>
            <a:xfrm>
              <a:off x="4181869"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92" name="tx392"/>
            <p:cNvSpPr/>
            <p:nvPr/>
          </p:nvSpPr>
          <p:spPr>
            <a:xfrm>
              <a:off x="4181869"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93" name="tx393"/>
            <p:cNvSpPr/>
            <p:nvPr/>
          </p:nvSpPr>
          <p:spPr>
            <a:xfrm>
              <a:off x="4181869"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94" name="tx394"/>
            <p:cNvSpPr/>
            <p:nvPr/>
          </p:nvSpPr>
          <p:spPr>
            <a:xfrm>
              <a:off x="4181869"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395" name="tx395"/>
            <p:cNvSpPr/>
            <p:nvPr/>
          </p:nvSpPr>
          <p:spPr>
            <a:xfrm>
              <a:off x="4181869"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96" name="tx396"/>
            <p:cNvSpPr/>
            <p:nvPr/>
          </p:nvSpPr>
          <p:spPr>
            <a:xfrm>
              <a:off x="4181869"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397" name="tx397"/>
            <p:cNvSpPr/>
            <p:nvPr/>
          </p:nvSpPr>
          <p:spPr>
            <a:xfrm>
              <a:off x="4181869"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398" name="tx398"/>
            <p:cNvSpPr/>
            <p:nvPr/>
          </p:nvSpPr>
          <p:spPr>
            <a:xfrm>
              <a:off x="4492920"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99" name="tx399"/>
            <p:cNvSpPr/>
            <p:nvPr/>
          </p:nvSpPr>
          <p:spPr>
            <a:xfrm>
              <a:off x="4492920"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400" name="tx400"/>
            <p:cNvSpPr/>
            <p:nvPr/>
          </p:nvSpPr>
          <p:spPr>
            <a:xfrm>
              <a:off x="4492920"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401" name="tx401"/>
            <p:cNvSpPr/>
            <p:nvPr/>
          </p:nvSpPr>
          <p:spPr>
            <a:xfrm>
              <a:off x="4492920"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402" name="tx402"/>
            <p:cNvSpPr/>
            <p:nvPr/>
          </p:nvSpPr>
          <p:spPr>
            <a:xfrm>
              <a:off x="4492920"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403" name="tx403"/>
            <p:cNvSpPr/>
            <p:nvPr/>
          </p:nvSpPr>
          <p:spPr>
            <a:xfrm>
              <a:off x="4492920"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04" name="tx404"/>
            <p:cNvSpPr/>
            <p:nvPr/>
          </p:nvSpPr>
          <p:spPr>
            <a:xfrm>
              <a:off x="4492920"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405" name="tx405"/>
            <p:cNvSpPr/>
            <p:nvPr/>
          </p:nvSpPr>
          <p:spPr>
            <a:xfrm>
              <a:off x="4492920"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406" name="tx406"/>
            <p:cNvSpPr/>
            <p:nvPr/>
          </p:nvSpPr>
          <p:spPr>
            <a:xfrm>
              <a:off x="4803971"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407" name="tx407"/>
            <p:cNvSpPr/>
            <p:nvPr/>
          </p:nvSpPr>
          <p:spPr>
            <a:xfrm>
              <a:off x="4803971"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408" name="tx408"/>
            <p:cNvSpPr/>
            <p:nvPr/>
          </p:nvSpPr>
          <p:spPr>
            <a:xfrm>
              <a:off x="4803971"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09" name="tx409"/>
            <p:cNvSpPr/>
            <p:nvPr/>
          </p:nvSpPr>
          <p:spPr>
            <a:xfrm>
              <a:off x="4803971"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10" name="tx410"/>
            <p:cNvSpPr/>
            <p:nvPr/>
          </p:nvSpPr>
          <p:spPr>
            <a:xfrm>
              <a:off x="4803971"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411" name="tx411"/>
            <p:cNvSpPr/>
            <p:nvPr/>
          </p:nvSpPr>
          <p:spPr>
            <a:xfrm>
              <a:off x="4803971"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12" name="tx412"/>
            <p:cNvSpPr/>
            <p:nvPr/>
          </p:nvSpPr>
          <p:spPr>
            <a:xfrm>
              <a:off x="4803971"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413" name="tx413"/>
            <p:cNvSpPr/>
            <p:nvPr/>
          </p:nvSpPr>
          <p:spPr>
            <a:xfrm>
              <a:off x="4803971"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414" name="tx414"/>
            <p:cNvSpPr/>
            <p:nvPr/>
          </p:nvSpPr>
          <p:spPr>
            <a:xfrm>
              <a:off x="5115023"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415" name="tx415"/>
            <p:cNvSpPr/>
            <p:nvPr/>
          </p:nvSpPr>
          <p:spPr>
            <a:xfrm>
              <a:off x="5115023"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416" name="tx416"/>
            <p:cNvSpPr/>
            <p:nvPr/>
          </p:nvSpPr>
          <p:spPr>
            <a:xfrm>
              <a:off x="5115023"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417" name="tx417"/>
            <p:cNvSpPr/>
            <p:nvPr/>
          </p:nvSpPr>
          <p:spPr>
            <a:xfrm>
              <a:off x="5115023"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418" name="tx418"/>
            <p:cNvSpPr/>
            <p:nvPr/>
          </p:nvSpPr>
          <p:spPr>
            <a:xfrm>
              <a:off x="5115023"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419" name="tx419"/>
            <p:cNvSpPr/>
            <p:nvPr/>
          </p:nvSpPr>
          <p:spPr>
            <a:xfrm>
              <a:off x="5115023"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20" name="tx420"/>
            <p:cNvSpPr/>
            <p:nvPr/>
          </p:nvSpPr>
          <p:spPr>
            <a:xfrm>
              <a:off x="5115023"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421" name="tx421"/>
            <p:cNvSpPr/>
            <p:nvPr/>
          </p:nvSpPr>
          <p:spPr>
            <a:xfrm>
              <a:off x="5115023"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422" name="tx422"/>
            <p:cNvSpPr/>
            <p:nvPr/>
          </p:nvSpPr>
          <p:spPr>
            <a:xfrm>
              <a:off x="5426074"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423" name="tx423"/>
            <p:cNvSpPr/>
            <p:nvPr/>
          </p:nvSpPr>
          <p:spPr>
            <a:xfrm>
              <a:off x="5426074"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424" name="tx424"/>
            <p:cNvSpPr/>
            <p:nvPr/>
          </p:nvSpPr>
          <p:spPr>
            <a:xfrm>
              <a:off x="5426074"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425" name="tx425"/>
            <p:cNvSpPr/>
            <p:nvPr/>
          </p:nvSpPr>
          <p:spPr>
            <a:xfrm>
              <a:off x="5426074"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426" name="tx426"/>
            <p:cNvSpPr/>
            <p:nvPr/>
          </p:nvSpPr>
          <p:spPr>
            <a:xfrm>
              <a:off x="5426074"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427" name="tx427"/>
            <p:cNvSpPr/>
            <p:nvPr/>
          </p:nvSpPr>
          <p:spPr>
            <a:xfrm>
              <a:off x="5426074"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28" name="tx428"/>
            <p:cNvSpPr/>
            <p:nvPr/>
          </p:nvSpPr>
          <p:spPr>
            <a:xfrm>
              <a:off x="5426074"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429" name="tx429"/>
            <p:cNvSpPr/>
            <p:nvPr/>
          </p:nvSpPr>
          <p:spPr>
            <a:xfrm>
              <a:off x="5426074"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430" name="tx430"/>
            <p:cNvSpPr/>
            <p:nvPr/>
          </p:nvSpPr>
          <p:spPr>
            <a:xfrm>
              <a:off x="5737125"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431" name="tx431"/>
            <p:cNvSpPr/>
            <p:nvPr/>
          </p:nvSpPr>
          <p:spPr>
            <a:xfrm>
              <a:off x="5737125"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432" name="tx432"/>
            <p:cNvSpPr/>
            <p:nvPr/>
          </p:nvSpPr>
          <p:spPr>
            <a:xfrm>
              <a:off x="5737125"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433" name="tx433"/>
            <p:cNvSpPr/>
            <p:nvPr/>
          </p:nvSpPr>
          <p:spPr>
            <a:xfrm>
              <a:off x="5737125"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434" name="tx434"/>
            <p:cNvSpPr/>
            <p:nvPr/>
          </p:nvSpPr>
          <p:spPr>
            <a:xfrm>
              <a:off x="5737125"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435" name="tx435"/>
            <p:cNvSpPr/>
            <p:nvPr/>
          </p:nvSpPr>
          <p:spPr>
            <a:xfrm>
              <a:off x="5737125"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36" name="tx436"/>
            <p:cNvSpPr/>
            <p:nvPr/>
          </p:nvSpPr>
          <p:spPr>
            <a:xfrm>
              <a:off x="5737125"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437" name="tx437"/>
            <p:cNvSpPr/>
            <p:nvPr/>
          </p:nvSpPr>
          <p:spPr>
            <a:xfrm>
              <a:off x="5737125"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438" name="tx438"/>
            <p:cNvSpPr/>
            <p:nvPr/>
          </p:nvSpPr>
          <p:spPr>
            <a:xfrm>
              <a:off x="6048176"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439" name="tx439"/>
            <p:cNvSpPr/>
            <p:nvPr/>
          </p:nvSpPr>
          <p:spPr>
            <a:xfrm>
              <a:off x="6048176"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440" name="tx440"/>
            <p:cNvSpPr/>
            <p:nvPr/>
          </p:nvSpPr>
          <p:spPr>
            <a:xfrm>
              <a:off x="6048176"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441" name="tx441"/>
            <p:cNvSpPr/>
            <p:nvPr/>
          </p:nvSpPr>
          <p:spPr>
            <a:xfrm>
              <a:off x="6048176"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442" name="tx442"/>
            <p:cNvSpPr/>
            <p:nvPr/>
          </p:nvSpPr>
          <p:spPr>
            <a:xfrm>
              <a:off x="6048176"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443" name="tx443"/>
            <p:cNvSpPr/>
            <p:nvPr/>
          </p:nvSpPr>
          <p:spPr>
            <a:xfrm>
              <a:off x="6048176"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44" name="tx444"/>
            <p:cNvSpPr/>
            <p:nvPr/>
          </p:nvSpPr>
          <p:spPr>
            <a:xfrm>
              <a:off x="6048176"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445" name="tx445"/>
            <p:cNvSpPr/>
            <p:nvPr/>
          </p:nvSpPr>
          <p:spPr>
            <a:xfrm>
              <a:off x="6048176"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446" name="tx446"/>
            <p:cNvSpPr/>
            <p:nvPr/>
          </p:nvSpPr>
          <p:spPr>
            <a:xfrm>
              <a:off x="6359228"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447" name="tx447"/>
            <p:cNvSpPr/>
            <p:nvPr/>
          </p:nvSpPr>
          <p:spPr>
            <a:xfrm>
              <a:off x="6359228"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448" name="tx448"/>
            <p:cNvSpPr/>
            <p:nvPr/>
          </p:nvSpPr>
          <p:spPr>
            <a:xfrm>
              <a:off x="6359228"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449" name="tx449"/>
            <p:cNvSpPr/>
            <p:nvPr/>
          </p:nvSpPr>
          <p:spPr>
            <a:xfrm>
              <a:off x="6359228"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450" name="tx450"/>
            <p:cNvSpPr/>
            <p:nvPr/>
          </p:nvSpPr>
          <p:spPr>
            <a:xfrm>
              <a:off x="6359228"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451" name="tx451"/>
            <p:cNvSpPr/>
            <p:nvPr/>
          </p:nvSpPr>
          <p:spPr>
            <a:xfrm>
              <a:off x="6359228" y="37157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452" name="tx452"/>
            <p:cNvSpPr/>
            <p:nvPr/>
          </p:nvSpPr>
          <p:spPr>
            <a:xfrm>
              <a:off x="6359228"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453" name="tx453"/>
            <p:cNvSpPr/>
            <p:nvPr/>
          </p:nvSpPr>
          <p:spPr>
            <a:xfrm>
              <a:off x="6359228"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454" name="tx454"/>
            <p:cNvSpPr/>
            <p:nvPr/>
          </p:nvSpPr>
          <p:spPr>
            <a:xfrm>
              <a:off x="6359228"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455" name="tx455"/>
            <p:cNvSpPr/>
            <p:nvPr/>
          </p:nvSpPr>
          <p:spPr>
            <a:xfrm>
              <a:off x="6670279"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456" name="tx456"/>
            <p:cNvSpPr/>
            <p:nvPr/>
          </p:nvSpPr>
          <p:spPr>
            <a:xfrm>
              <a:off x="6670279"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57" name="tx457"/>
            <p:cNvSpPr/>
            <p:nvPr/>
          </p:nvSpPr>
          <p:spPr>
            <a:xfrm>
              <a:off x="6670279"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458" name="tx458"/>
            <p:cNvSpPr/>
            <p:nvPr/>
          </p:nvSpPr>
          <p:spPr>
            <a:xfrm>
              <a:off x="6670279"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459" name="tx459"/>
            <p:cNvSpPr/>
            <p:nvPr/>
          </p:nvSpPr>
          <p:spPr>
            <a:xfrm>
              <a:off x="6670279"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460" name="tx460"/>
            <p:cNvSpPr/>
            <p:nvPr/>
          </p:nvSpPr>
          <p:spPr>
            <a:xfrm>
              <a:off x="6670279" y="37157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461" name="tx461"/>
            <p:cNvSpPr/>
            <p:nvPr/>
          </p:nvSpPr>
          <p:spPr>
            <a:xfrm>
              <a:off x="6670279"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62" name="tx462"/>
            <p:cNvSpPr/>
            <p:nvPr/>
          </p:nvSpPr>
          <p:spPr>
            <a:xfrm>
              <a:off x="6670279"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463" name="tx463"/>
            <p:cNvSpPr/>
            <p:nvPr/>
          </p:nvSpPr>
          <p:spPr>
            <a:xfrm>
              <a:off x="6670279"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464" name="tx464"/>
            <p:cNvSpPr/>
            <p:nvPr/>
          </p:nvSpPr>
          <p:spPr>
            <a:xfrm>
              <a:off x="6981330"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465" name="tx465"/>
            <p:cNvSpPr/>
            <p:nvPr/>
          </p:nvSpPr>
          <p:spPr>
            <a:xfrm>
              <a:off x="6981330"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466" name="tx466"/>
            <p:cNvSpPr/>
            <p:nvPr/>
          </p:nvSpPr>
          <p:spPr>
            <a:xfrm>
              <a:off x="6981330"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467" name="tx467"/>
            <p:cNvSpPr/>
            <p:nvPr/>
          </p:nvSpPr>
          <p:spPr>
            <a:xfrm>
              <a:off x="6981330"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468" name="tx468"/>
            <p:cNvSpPr/>
            <p:nvPr/>
          </p:nvSpPr>
          <p:spPr>
            <a:xfrm>
              <a:off x="6981330"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469" name="tx469"/>
            <p:cNvSpPr/>
            <p:nvPr/>
          </p:nvSpPr>
          <p:spPr>
            <a:xfrm>
              <a:off x="6981330" y="37157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470" name="tx470"/>
            <p:cNvSpPr/>
            <p:nvPr/>
          </p:nvSpPr>
          <p:spPr>
            <a:xfrm>
              <a:off x="6981330"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471" name="tx471"/>
            <p:cNvSpPr/>
            <p:nvPr/>
          </p:nvSpPr>
          <p:spPr>
            <a:xfrm>
              <a:off x="6981330"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472" name="tx472"/>
            <p:cNvSpPr/>
            <p:nvPr/>
          </p:nvSpPr>
          <p:spPr>
            <a:xfrm>
              <a:off x="6981330"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473" name="tx473"/>
            <p:cNvSpPr/>
            <p:nvPr/>
          </p:nvSpPr>
          <p:spPr>
            <a:xfrm>
              <a:off x="7292381"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474" name="tx474"/>
            <p:cNvSpPr/>
            <p:nvPr/>
          </p:nvSpPr>
          <p:spPr>
            <a:xfrm>
              <a:off x="7292381"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475" name="tx475"/>
            <p:cNvSpPr/>
            <p:nvPr/>
          </p:nvSpPr>
          <p:spPr>
            <a:xfrm>
              <a:off x="7292381"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476" name="tx476"/>
            <p:cNvSpPr/>
            <p:nvPr/>
          </p:nvSpPr>
          <p:spPr>
            <a:xfrm>
              <a:off x="7292381"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477" name="tx477"/>
            <p:cNvSpPr/>
            <p:nvPr/>
          </p:nvSpPr>
          <p:spPr>
            <a:xfrm>
              <a:off x="7292381"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478" name="tx478"/>
            <p:cNvSpPr/>
            <p:nvPr/>
          </p:nvSpPr>
          <p:spPr>
            <a:xfrm>
              <a:off x="7292381" y="37157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479" name="tx479"/>
            <p:cNvSpPr/>
            <p:nvPr/>
          </p:nvSpPr>
          <p:spPr>
            <a:xfrm>
              <a:off x="7292381"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480" name="tx480"/>
            <p:cNvSpPr/>
            <p:nvPr/>
          </p:nvSpPr>
          <p:spPr>
            <a:xfrm>
              <a:off x="7292381"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481" name="tx481"/>
            <p:cNvSpPr/>
            <p:nvPr/>
          </p:nvSpPr>
          <p:spPr>
            <a:xfrm>
              <a:off x="7292381"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482" name="tx482"/>
            <p:cNvSpPr/>
            <p:nvPr/>
          </p:nvSpPr>
          <p:spPr>
            <a:xfrm>
              <a:off x="7603433"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483" name="tx483"/>
            <p:cNvSpPr/>
            <p:nvPr/>
          </p:nvSpPr>
          <p:spPr>
            <a:xfrm>
              <a:off x="7603433"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484" name="tx484"/>
            <p:cNvSpPr/>
            <p:nvPr/>
          </p:nvSpPr>
          <p:spPr>
            <a:xfrm>
              <a:off x="7603433"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485" name="tx485"/>
            <p:cNvSpPr/>
            <p:nvPr/>
          </p:nvSpPr>
          <p:spPr>
            <a:xfrm>
              <a:off x="7603433"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486" name="tx486"/>
            <p:cNvSpPr/>
            <p:nvPr/>
          </p:nvSpPr>
          <p:spPr>
            <a:xfrm>
              <a:off x="7603433"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487" name="tx487"/>
            <p:cNvSpPr/>
            <p:nvPr/>
          </p:nvSpPr>
          <p:spPr>
            <a:xfrm>
              <a:off x="7603433" y="37157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488" name="tx488"/>
            <p:cNvSpPr/>
            <p:nvPr/>
          </p:nvSpPr>
          <p:spPr>
            <a:xfrm>
              <a:off x="7603433" y="40356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489" name="tx489"/>
            <p:cNvSpPr/>
            <p:nvPr/>
          </p:nvSpPr>
          <p:spPr>
            <a:xfrm>
              <a:off x="7603433"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490" name="tx490"/>
            <p:cNvSpPr/>
            <p:nvPr/>
          </p:nvSpPr>
          <p:spPr>
            <a:xfrm>
              <a:off x="7603433"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491" name="tx491"/>
            <p:cNvSpPr/>
            <p:nvPr/>
          </p:nvSpPr>
          <p:spPr>
            <a:xfrm>
              <a:off x="7603433"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492" name="tx492"/>
            <p:cNvSpPr/>
            <p:nvPr/>
          </p:nvSpPr>
          <p:spPr>
            <a:xfrm>
              <a:off x="7914484"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93" name="tx493"/>
            <p:cNvSpPr/>
            <p:nvPr/>
          </p:nvSpPr>
          <p:spPr>
            <a:xfrm>
              <a:off x="7914484"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494" name="tx494"/>
            <p:cNvSpPr/>
            <p:nvPr/>
          </p:nvSpPr>
          <p:spPr>
            <a:xfrm>
              <a:off x="7914484"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495" name="tx495"/>
            <p:cNvSpPr/>
            <p:nvPr/>
          </p:nvSpPr>
          <p:spPr>
            <a:xfrm>
              <a:off x="7914484"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496" name="tx496"/>
            <p:cNvSpPr/>
            <p:nvPr/>
          </p:nvSpPr>
          <p:spPr>
            <a:xfrm>
              <a:off x="7914484"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497" name="tx497"/>
            <p:cNvSpPr/>
            <p:nvPr/>
          </p:nvSpPr>
          <p:spPr>
            <a:xfrm>
              <a:off x="7914484"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498" name="tx498"/>
            <p:cNvSpPr/>
            <p:nvPr/>
          </p:nvSpPr>
          <p:spPr>
            <a:xfrm>
              <a:off x="7914484" y="37157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499" name="tx499"/>
            <p:cNvSpPr/>
            <p:nvPr/>
          </p:nvSpPr>
          <p:spPr>
            <a:xfrm>
              <a:off x="7914484" y="40356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500" name="tx500"/>
            <p:cNvSpPr/>
            <p:nvPr/>
          </p:nvSpPr>
          <p:spPr>
            <a:xfrm>
              <a:off x="7914484"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501" name="tx501"/>
            <p:cNvSpPr/>
            <p:nvPr/>
          </p:nvSpPr>
          <p:spPr>
            <a:xfrm>
              <a:off x="7914484"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502" name="tx502"/>
            <p:cNvSpPr/>
            <p:nvPr/>
          </p:nvSpPr>
          <p:spPr>
            <a:xfrm>
              <a:off x="7914484"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503" name="tx503"/>
            <p:cNvSpPr/>
            <p:nvPr/>
          </p:nvSpPr>
          <p:spPr>
            <a:xfrm>
              <a:off x="8225535"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504" name="tx504"/>
            <p:cNvSpPr/>
            <p:nvPr/>
          </p:nvSpPr>
          <p:spPr>
            <a:xfrm>
              <a:off x="8225535"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505" name="tx505"/>
            <p:cNvSpPr/>
            <p:nvPr/>
          </p:nvSpPr>
          <p:spPr>
            <a:xfrm>
              <a:off x="8225535"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506" name="tx506"/>
            <p:cNvSpPr/>
            <p:nvPr/>
          </p:nvSpPr>
          <p:spPr>
            <a:xfrm>
              <a:off x="8225535"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507" name="tx507"/>
            <p:cNvSpPr/>
            <p:nvPr/>
          </p:nvSpPr>
          <p:spPr>
            <a:xfrm>
              <a:off x="8225535"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508" name="tx508"/>
            <p:cNvSpPr/>
            <p:nvPr/>
          </p:nvSpPr>
          <p:spPr>
            <a:xfrm>
              <a:off x="8225535"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509" name="tx509"/>
            <p:cNvSpPr/>
            <p:nvPr/>
          </p:nvSpPr>
          <p:spPr>
            <a:xfrm>
              <a:off x="8225535" y="37157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510" name="tx510"/>
            <p:cNvSpPr/>
            <p:nvPr/>
          </p:nvSpPr>
          <p:spPr>
            <a:xfrm>
              <a:off x="8225535" y="40356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511" name="tx511"/>
            <p:cNvSpPr/>
            <p:nvPr/>
          </p:nvSpPr>
          <p:spPr>
            <a:xfrm>
              <a:off x="8225535"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512" name="tx512"/>
            <p:cNvSpPr/>
            <p:nvPr/>
          </p:nvSpPr>
          <p:spPr>
            <a:xfrm>
              <a:off x="8225535"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513" name="tx513"/>
            <p:cNvSpPr/>
            <p:nvPr/>
          </p:nvSpPr>
          <p:spPr>
            <a:xfrm>
              <a:off x="8225535"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514" name="tx514"/>
            <p:cNvSpPr/>
            <p:nvPr/>
          </p:nvSpPr>
          <p:spPr>
            <a:xfrm>
              <a:off x="8225535"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515" name="tx515"/>
            <p:cNvSpPr/>
            <p:nvPr/>
          </p:nvSpPr>
          <p:spPr>
            <a:xfrm>
              <a:off x="8536586"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516" name="tx516"/>
            <p:cNvSpPr/>
            <p:nvPr/>
          </p:nvSpPr>
          <p:spPr>
            <a:xfrm>
              <a:off x="8536586"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517" name="tx517"/>
            <p:cNvSpPr/>
            <p:nvPr/>
          </p:nvSpPr>
          <p:spPr>
            <a:xfrm>
              <a:off x="8536586"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518" name="tx518"/>
            <p:cNvSpPr/>
            <p:nvPr/>
          </p:nvSpPr>
          <p:spPr>
            <a:xfrm>
              <a:off x="8536586"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519" name="tx519"/>
            <p:cNvSpPr/>
            <p:nvPr/>
          </p:nvSpPr>
          <p:spPr>
            <a:xfrm>
              <a:off x="8536586"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520" name="tx520"/>
            <p:cNvSpPr/>
            <p:nvPr/>
          </p:nvSpPr>
          <p:spPr>
            <a:xfrm>
              <a:off x="8536586"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521" name="tx521"/>
            <p:cNvSpPr/>
            <p:nvPr/>
          </p:nvSpPr>
          <p:spPr>
            <a:xfrm>
              <a:off x="8536586" y="37157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522" name="tx522"/>
            <p:cNvSpPr/>
            <p:nvPr/>
          </p:nvSpPr>
          <p:spPr>
            <a:xfrm>
              <a:off x="8536586" y="40356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523" name="tx523"/>
            <p:cNvSpPr/>
            <p:nvPr/>
          </p:nvSpPr>
          <p:spPr>
            <a:xfrm>
              <a:off x="8536586"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524" name="tx524"/>
            <p:cNvSpPr/>
            <p:nvPr/>
          </p:nvSpPr>
          <p:spPr>
            <a:xfrm>
              <a:off x="8536586"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525" name="tx525"/>
            <p:cNvSpPr/>
            <p:nvPr/>
          </p:nvSpPr>
          <p:spPr>
            <a:xfrm>
              <a:off x="8536586"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526" name="tx526"/>
            <p:cNvSpPr/>
            <p:nvPr/>
          </p:nvSpPr>
          <p:spPr>
            <a:xfrm>
              <a:off x="8536586"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527" name="tx527"/>
            <p:cNvSpPr/>
            <p:nvPr/>
          </p:nvSpPr>
          <p:spPr>
            <a:xfrm>
              <a:off x="8847638"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528" name="tx528"/>
            <p:cNvSpPr/>
            <p:nvPr/>
          </p:nvSpPr>
          <p:spPr>
            <a:xfrm>
              <a:off x="8847638"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529" name="tx529"/>
            <p:cNvSpPr/>
            <p:nvPr/>
          </p:nvSpPr>
          <p:spPr>
            <a:xfrm>
              <a:off x="8847638"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530" name="tx530"/>
            <p:cNvSpPr/>
            <p:nvPr/>
          </p:nvSpPr>
          <p:spPr>
            <a:xfrm>
              <a:off x="8847638"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531" name="tx531"/>
            <p:cNvSpPr/>
            <p:nvPr/>
          </p:nvSpPr>
          <p:spPr>
            <a:xfrm>
              <a:off x="8847638"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532" name="tx532"/>
            <p:cNvSpPr/>
            <p:nvPr/>
          </p:nvSpPr>
          <p:spPr>
            <a:xfrm>
              <a:off x="8847638"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533" name="tx533"/>
            <p:cNvSpPr/>
            <p:nvPr/>
          </p:nvSpPr>
          <p:spPr>
            <a:xfrm>
              <a:off x="8847638" y="37157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534" name="tx534"/>
            <p:cNvSpPr/>
            <p:nvPr/>
          </p:nvSpPr>
          <p:spPr>
            <a:xfrm>
              <a:off x="8847638" y="40356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535" name="tx535"/>
            <p:cNvSpPr/>
            <p:nvPr/>
          </p:nvSpPr>
          <p:spPr>
            <a:xfrm>
              <a:off x="8847638"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536" name="tx536"/>
            <p:cNvSpPr/>
            <p:nvPr/>
          </p:nvSpPr>
          <p:spPr>
            <a:xfrm>
              <a:off x="8847638"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537" name="tx537"/>
            <p:cNvSpPr/>
            <p:nvPr/>
          </p:nvSpPr>
          <p:spPr>
            <a:xfrm>
              <a:off x="8847638"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538" name="tx538"/>
            <p:cNvSpPr/>
            <p:nvPr/>
          </p:nvSpPr>
          <p:spPr>
            <a:xfrm>
              <a:off x="8847638"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539" name="tx539"/>
            <p:cNvSpPr/>
            <p:nvPr/>
          </p:nvSpPr>
          <p:spPr>
            <a:xfrm>
              <a:off x="1071357"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540" name="tx540"/>
            <p:cNvSpPr/>
            <p:nvPr/>
          </p:nvSpPr>
          <p:spPr>
            <a:xfrm>
              <a:off x="1071357"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13</a:t>
              </a:r>
            </a:p>
          </p:txBody>
        </p:sp>
        <p:sp>
          <p:nvSpPr>
            <p:cNvPr id="541" name="tx541"/>
            <p:cNvSpPr/>
            <p:nvPr/>
          </p:nvSpPr>
          <p:spPr>
            <a:xfrm>
              <a:off x="1071357"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18</a:t>
              </a:r>
            </a:p>
          </p:txBody>
        </p:sp>
        <p:sp>
          <p:nvSpPr>
            <p:cNvPr id="542" name="tx542"/>
            <p:cNvSpPr/>
            <p:nvPr/>
          </p:nvSpPr>
          <p:spPr>
            <a:xfrm>
              <a:off x="1071357"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26</a:t>
              </a:r>
            </a:p>
          </p:txBody>
        </p:sp>
        <p:sp>
          <p:nvSpPr>
            <p:cNvPr id="543" name="tx543"/>
            <p:cNvSpPr/>
            <p:nvPr/>
          </p:nvSpPr>
          <p:spPr>
            <a:xfrm>
              <a:off x="1071357"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23</a:t>
              </a:r>
            </a:p>
          </p:txBody>
        </p:sp>
        <p:sp>
          <p:nvSpPr>
            <p:cNvPr id="544" name="tx544"/>
            <p:cNvSpPr/>
            <p:nvPr/>
          </p:nvSpPr>
          <p:spPr>
            <a:xfrm>
              <a:off x="1071357"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25</a:t>
              </a:r>
            </a:p>
          </p:txBody>
        </p:sp>
        <p:sp>
          <p:nvSpPr>
            <p:cNvPr id="545" name="tx545"/>
            <p:cNvSpPr/>
            <p:nvPr/>
          </p:nvSpPr>
          <p:spPr>
            <a:xfrm>
              <a:off x="1382408"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13</a:t>
              </a:r>
            </a:p>
          </p:txBody>
        </p:sp>
        <p:sp>
          <p:nvSpPr>
            <p:cNvPr id="546" name="tx546"/>
            <p:cNvSpPr/>
            <p:nvPr/>
          </p:nvSpPr>
          <p:spPr>
            <a:xfrm>
              <a:off x="1382408"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18</a:t>
              </a:r>
            </a:p>
          </p:txBody>
        </p:sp>
        <p:sp>
          <p:nvSpPr>
            <p:cNvPr id="547" name="tx547"/>
            <p:cNvSpPr/>
            <p:nvPr/>
          </p:nvSpPr>
          <p:spPr>
            <a:xfrm>
              <a:off x="1382408"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30</a:t>
              </a:r>
            </a:p>
          </p:txBody>
        </p:sp>
        <p:sp>
          <p:nvSpPr>
            <p:cNvPr id="548" name="tx548"/>
            <p:cNvSpPr/>
            <p:nvPr/>
          </p:nvSpPr>
          <p:spPr>
            <a:xfrm>
              <a:off x="1382408"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26</a:t>
              </a:r>
            </a:p>
          </p:txBody>
        </p:sp>
        <p:sp>
          <p:nvSpPr>
            <p:cNvPr id="549" name="tx549"/>
            <p:cNvSpPr/>
            <p:nvPr/>
          </p:nvSpPr>
          <p:spPr>
            <a:xfrm>
              <a:off x="1382408"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28</a:t>
              </a:r>
            </a:p>
          </p:txBody>
        </p:sp>
        <p:sp>
          <p:nvSpPr>
            <p:cNvPr id="550" name="tx550"/>
            <p:cNvSpPr/>
            <p:nvPr/>
          </p:nvSpPr>
          <p:spPr>
            <a:xfrm>
              <a:off x="1693459"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14</a:t>
              </a:r>
            </a:p>
          </p:txBody>
        </p:sp>
        <p:sp>
          <p:nvSpPr>
            <p:cNvPr id="551" name="tx551"/>
            <p:cNvSpPr/>
            <p:nvPr/>
          </p:nvSpPr>
          <p:spPr>
            <a:xfrm>
              <a:off x="1693459"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19</a:t>
              </a:r>
            </a:p>
          </p:txBody>
        </p:sp>
        <p:sp>
          <p:nvSpPr>
            <p:cNvPr id="552" name="tx552"/>
            <p:cNvSpPr/>
            <p:nvPr/>
          </p:nvSpPr>
          <p:spPr>
            <a:xfrm>
              <a:off x="1693459"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30</a:t>
              </a:r>
            </a:p>
          </p:txBody>
        </p:sp>
        <p:sp>
          <p:nvSpPr>
            <p:cNvPr id="553" name="tx553"/>
            <p:cNvSpPr/>
            <p:nvPr/>
          </p:nvSpPr>
          <p:spPr>
            <a:xfrm>
              <a:off x="1693459"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26</a:t>
              </a:r>
            </a:p>
          </p:txBody>
        </p:sp>
        <p:sp>
          <p:nvSpPr>
            <p:cNvPr id="554" name="tx554"/>
            <p:cNvSpPr/>
            <p:nvPr/>
          </p:nvSpPr>
          <p:spPr>
            <a:xfrm>
              <a:off x="1693459"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17</a:t>
              </a:r>
            </a:p>
          </p:txBody>
        </p:sp>
        <p:sp>
          <p:nvSpPr>
            <p:cNvPr id="555" name="tx555"/>
            <p:cNvSpPr/>
            <p:nvPr/>
          </p:nvSpPr>
          <p:spPr>
            <a:xfrm>
              <a:off x="2004510"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17</a:t>
              </a:r>
            </a:p>
          </p:txBody>
        </p:sp>
        <p:sp>
          <p:nvSpPr>
            <p:cNvPr id="556" name="tx556"/>
            <p:cNvSpPr/>
            <p:nvPr/>
          </p:nvSpPr>
          <p:spPr>
            <a:xfrm>
              <a:off x="2004510"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20</a:t>
              </a:r>
            </a:p>
          </p:txBody>
        </p:sp>
        <p:sp>
          <p:nvSpPr>
            <p:cNvPr id="557" name="tx557"/>
            <p:cNvSpPr/>
            <p:nvPr/>
          </p:nvSpPr>
          <p:spPr>
            <a:xfrm>
              <a:off x="2004510"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32</a:t>
              </a:r>
            </a:p>
          </p:txBody>
        </p:sp>
        <p:sp>
          <p:nvSpPr>
            <p:cNvPr id="558" name="tx558"/>
            <p:cNvSpPr/>
            <p:nvPr/>
          </p:nvSpPr>
          <p:spPr>
            <a:xfrm>
              <a:off x="2004510"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28</a:t>
              </a:r>
            </a:p>
          </p:txBody>
        </p:sp>
        <p:sp>
          <p:nvSpPr>
            <p:cNvPr id="559" name="tx559"/>
            <p:cNvSpPr/>
            <p:nvPr/>
          </p:nvSpPr>
          <p:spPr>
            <a:xfrm>
              <a:off x="2004510"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27</a:t>
              </a:r>
            </a:p>
          </p:txBody>
        </p:sp>
        <p:sp>
          <p:nvSpPr>
            <p:cNvPr id="560" name="tx560"/>
            <p:cNvSpPr/>
            <p:nvPr/>
          </p:nvSpPr>
          <p:spPr>
            <a:xfrm>
              <a:off x="2315561"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561" name="tx561"/>
            <p:cNvSpPr/>
            <p:nvPr/>
          </p:nvSpPr>
          <p:spPr>
            <a:xfrm>
              <a:off x="2315561"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22</a:t>
              </a:r>
            </a:p>
          </p:txBody>
        </p:sp>
        <p:sp>
          <p:nvSpPr>
            <p:cNvPr id="562" name="tx562"/>
            <p:cNvSpPr/>
            <p:nvPr/>
          </p:nvSpPr>
          <p:spPr>
            <a:xfrm>
              <a:off x="2315561"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563" name="tx563"/>
            <p:cNvSpPr/>
            <p:nvPr/>
          </p:nvSpPr>
          <p:spPr>
            <a:xfrm>
              <a:off x="2315561"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31</a:t>
              </a:r>
            </a:p>
          </p:txBody>
        </p:sp>
        <p:sp>
          <p:nvSpPr>
            <p:cNvPr id="564" name="tx564"/>
            <p:cNvSpPr/>
            <p:nvPr/>
          </p:nvSpPr>
          <p:spPr>
            <a:xfrm>
              <a:off x="2315561"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27</a:t>
              </a:r>
            </a:p>
          </p:txBody>
        </p:sp>
        <p:sp>
          <p:nvSpPr>
            <p:cNvPr id="565" name="tx565"/>
            <p:cNvSpPr/>
            <p:nvPr/>
          </p:nvSpPr>
          <p:spPr>
            <a:xfrm>
              <a:off x="2626613"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566" name="tx566"/>
            <p:cNvSpPr/>
            <p:nvPr/>
          </p:nvSpPr>
          <p:spPr>
            <a:xfrm>
              <a:off x="2626613"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23</a:t>
              </a:r>
            </a:p>
          </p:txBody>
        </p:sp>
        <p:sp>
          <p:nvSpPr>
            <p:cNvPr id="567" name="tx567"/>
            <p:cNvSpPr/>
            <p:nvPr/>
          </p:nvSpPr>
          <p:spPr>
            <a:xfrm>
              <a:off x="2626613"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31</a:t>
              </a:r>
            </a:p>
          </p:txBody>
        </p:sp>
        <p:sp>
          <p:nvSpPr>
            <p:cNvPr id="568" name="tx568"/>
            <p:cNvSpPr/>
            <p:nvPr/>
          </p:nvSpPr>
          <p:spPr>
            <a:xfrm>
              <a:off x="2626613"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32</a:t>
              </a:r>
            </a:p>
          </p:txBody>
        </p:sp>
        <p:sp>
          <p:nvSpPr>
            <p:cNvPr id="569" name="tx569"/>
            <p:cNvSpPr/>
            <p:nvPr/>
          </p:nvSpPr>
          <p:spPr>
            <a:xfrm>
              <a:off x="2937664"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570" name="tx570"/>
            <p:cNvSpPr/>
            <p:nvPr/>
          </p:nvSpPr>
          <p:spPr>
            <a:xfrm>
              <a:off x="2937664"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23</a:t>
              </a:r>
            </a:p>
          </p:txBody>
        </p:sp>
        <p:sp>
          <p:nvSpPr>
            <p:cNvPr id="571" name="tx571"/>
            <p:cNvSpPr/>
            <p:nvPr/>
          </p:nvSpPr>
          <p:spPr>
            <a:xfrm>
              <a:off x="2937664"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572" name="tx572"/>
            <p:cNvSpPr/>
            <p:nvPr/>
          </p:nvSpPr>
          <p:spPr>
            <a:xfrm>
              <a:off x="2957735" y="3395865"/>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a:t>
              </a:r>
            </a:p>
          </p:txBody>
        </p:sp>
        <p:sp>
          <p:nvSpPr>
            <p:cNvPr id="573" name="tx573"/>
            <p:cNvSpPr/>
            <p:nvPr/>
          </p:nvSpPr>
          <p:spPr>
            <a:xfrm>
              <a:off x="2937664"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574" name="tx574"/>
            <p:cNvSpPr/>
            <p:nvPr/>
          </p:nvSpPr>
          <p:spPr>
            <a:xfrm>
              <a:off x="3248715"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575" name="tx575"/>
            <p:cNvSpPr/>
            <p:nvPr/>
          </p:nvSpPr>
          <p:spPr>
            <a:xfrm>
              <a:off x="3248715"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26</a:t>
              </a:r>
            </a:p>
          </p:txBody>
        </p:sp>
        <p:sp>
          <p:nvSpPr>
            <p:cNvPr id="576" name="tx576"/>
            <p:cNvSpPr/>
            <p:nvPr/>
          </p:nvSpPr>
          <p:spPr>
            <a:xfrm>
              <a:off x="3248715"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577" name="tx577"/>
            <p:cNvSpPr/>
            <p:nvPr/>
          </p:nvSpPr>
          <p:spPr>
            <a:xfrm>
              <a:off x="3268786" y="3395865"/>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6</a:t>
              </a:r>
            </a:p>
          </p:txBody>
        </p:sp>
        <p:sp>
          <p:nvSpPr>
            <p:cNvPr id="578" name="tx578"/>
            <p:cNvSpPr/>
            <p:nvPr/>
          </p:nvSpPr>
          <p:spPr>
            <a:xfrm>
              <a:off x="3248715"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579" name="tx579"/>
            <p:cNvSpPr/>
            <p:nvPr/>
          </p:nvSpPr>
          <p:spPr>
            <a:xfrm>
              <a:off x="3559766"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29</a:t>
              </a:r>
            </a:p>
          </p:txBody>
        </p:sp>
        <p:sp>
          <p:nvSpPr>
            <p:cNvPr id="580" name="tx580"/>
            <p:cNvSpPr/>
            <p:nvPr/>
          </p:nvSpPr>
          <p:spPr>
            <a:xfrm>
              <a:off x="3579838" y="307596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a:t>
              </a:r>
            </a:p>
          </p:txBody>
        </p:sp>
        <p:sp>
          <p:nvSpPr>
            <p:cNvPr id="581" name="tx581"/>
            <p:cNvSpPr/>
            <p:nvPr/>
          </p:nvSpPr>
          <p:spPr>
            <a:xfrm>
              <a:off x="3559766"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582" name="tx582"/>
            <p:cNvSpPr/>
            <p:nvPr/>
          </p:nvSpPr>
          <p:spPr>
            <a:xfrm>
              <a:off x="3562464" y="3395865"/>
              <a:ext cx="74889"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11</a:t>
              </a:r>
            </a:p>
          </p:txBody>
        </p:sp>
        <p:sp>
          <p:nvSpPr>
            <p:cNvPr id="583" name="tx583"/>
            <p:cNvSpPr/>
            <p:nvPr/>
          </p:nvSpPr>
          <p:spPr>
            <a:xfrm>
              <a:off x="3559766"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584" name="tx584"/>
            <p:cNvSpPr/>
            <p:nvPr/>
          </p:nvSpPr>
          <p:spPr>
            <a:xfrm>
              <a:off x="3870818"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29</a:t>
              </a:r>
            </a:p>
          </p:txBody>
        </p:sp>
        <p:sp>
          <p:nvSpPr>
            <p:cNvPr id="585" name="tx585"/>
            <p:cNvSpPr/>
            <p:nvPr/>
          </p:nvSpPr>
          <p:spPr>
            <a:xfrm>
              <a:off x="3890889" y="307596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a:t>
              </a:r>
            </a:p>
          </p:txBody>
        </p:sp>
        <p:sp>
          <p:nvSpPr>
            <p:cNvPr id="586" name="tx586"/>
            <p:cNvSpPr/>
            <p:nvPr/>
          </p:nvSpPr>
          <p:spPr>
            <a:xfrm>
              <a:off x="3870818"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587" name="tx587"/>
            <p:cNvSpPr/>
            <p:nvPr/>
          </p:nvSpPr>
          <p:spPr>
            <a:xfrm>
              <a:off x="3870818"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13</a:t>
              </a:r>
            </a:p>
          </p:txBody>
        </p:sp>
        <p:sp>
          <p:nvSpPr>
            <p:cNvPr id="588" name="tx588"/>
            <p:cNvSpPr/>
            <p:nvPr/>
          </p:nvSpPr>
          <p:spPr>
            <a:xfrm>
              <a:off x="3870818"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39</a:t>
              </a:r>
            </a:p>
          </p:txBody>
        </p:sp>
        <p:sp>
          <p:nvSpPr>
            <p:cNvPr id="589" name="tx589"/>
            <p:cNvSpPr/>
            <p:nvPr/>
          </p:nvSpPr>
          <p:spPr>
            <a:xfrm>
              <a:off x="4181869"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32</a:t>
              </a:r>
            </a:p>
          </p:txBody>
        </p:sp>
        <p:sp>
          <p:nvSpPr>
            <p:cNvPr id="590" name="tx590"/>
            <p:cNvSpPr/>
            <p:nvPr/>
          </p:nvSpPr>
          <p:spPr>
            <a:xfrm>
              <a:off x="4181869"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12</a:t>
              </a:r>
            </a:p>
          </p:txBody>
        </p:sp>
        <p:sp>
          <p:nvSpPr>
            <p:cNvPr id="591" name="tx591"/>
            <p:cNvSpPr/>
            <p:nvPr/>
          </p:nvSpPr>
          <p:spPr>
            <a:xfrm>
              <a:off x="4181869"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15</a:t>
              </a:r>
            </a:p>
          </p:txBody>
        </p:sp>
        <p:sp>
          <p:nvSpPr>
            <p:cNvPr id="592" name="tx592"/>
            <p:cNvSpPr/>
            <p:nvPr/>
          </p:nvSpPr>
          <p:spPr>
            <a:xfrm>
              <a:off x="4181869"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593" name="tx593"/>
            <p:cNvSpPr/>
            <p:nvPr/>
          </p:nvSpPr>
          <p:spPr>
            <a:xfrm>
              <a:off x="4492920"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594" name="tx594"/>
            <p:cNvSpPr/>
            <p:nvPr/>
          </p:nvSpPr>
          <p:spPr>
            <a:xfrm>
              <a:off x="4492920"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17</a:t>
              </a:r>
            </a:p>
          </p:txBody>
        </p:sp>
        <p:sp>
          <p:nvSpPr>
            <p:cNvPr id="595" name="tx595"/>
            <p:cNvSpPr/>
            <p:nvPr/>
          </p:nvSpPr>
          <p:spPr>
            <a:xfrm>
              <a:off x="4492920"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16</a:t>
              </a:r>
            </a:p>
          </p:txBody>
        </p:sp>
        <p:sp>
          <p:nvSpPr>
            <p:cNvPr id="596" name="tx596"/>
            <p:cNvSpPr/>
            <p:nvPr/>
          </p:nvSpPr>
          <p:spPr>
            <a:xfrm>
              <a:off x="4492920"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597" name="tx597"/>
            <p:cNvSpPr/>
            <p:nvPr/>
          </p:nvSpPr>
          <p:spPr>
            <a:xfrm>
              <a:off x="4803971"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39</a:t>
              </a:r>
            </a:p>
          </p:txBody>
        </p:sp>
        <p:sp>
          <p:nvSpPr>
            <p:cNvPr id="598" name="tx598"/>
            <p:cNvSpPr/>
            <p:nvPr/>
          </p:nvSpPr>
          <p:spPr>
            <a:xfrm>
              <a:off x="4803971"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19</a:t>
              </a:r>
            </a:p>
          </p:txBody>
        </p:sp>
        <p:sp>
          <p:nvSpPr>
            <p:cNvPr id="599" name="tx599"/>
            <p:cNvSpPr/>
            <p:nvPr/>
          </p:nvSpPr>
          <p:spPr>
            <a:xfrm>
              <a:off x="4803971"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17</a:t>
              </a:r>
            </a:p>
          </p:txBody>
        </p:sp>
        <p:sp>
          <p:nvSpPr>
            <p:cNvPr id="600" name="tx600"/>
            <p:cNvSpPr/>
            <p:nvPr/>
          </p:nvSpPr>
          <p:spPr>
            <a:xfrm>
              <a:off x="4803971"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601" name="tx601"/>
            <p:cNvSpPr/>
            <p:nvPr/>
          </p:nvSpPr>
          <p:spPr>
            <a:xfrm>
              <a:off x="5115023"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39</a:t>
              </a:r>
            </a:p>
          </p:txBody>
        </p:sp>
        <p:sp>
          <p:nvSpPr>
            <p:cNvPr id="602" name="tx602"/>
            <p:cNvSpPr/>
            <p:nvPr/>
          </p:nvSpPr>
          <p:spPr>
            <a:xfrm>
              <a:off x="5115023"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21</a:t>
              </a:r>
            </a:p>
          </p:txBody>
        </p:sp>
        <p:sp>
          <p:nvSpPr>
            <p:cNvPr id="603" name="tx603"/>
            <p:cNvSpPr/>
            <p:nvPr/>
          </p:nvSpPr>
          <p:spPr>
            <a:xfrm>
              <a:off x="5115023"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20</a:t>
              </a:r>
            </a:p>
          </p:txBody>
        </p:sp>
        <p:sp>
          <p:nvSpPr>
            <p:cNvPr id="604" name="tx604"/>
            <p:cNvSpPr/>
            <p:nvPr/>
          </p:nvSpPr>
          <p:spPr>
            <a:xfrm>
              <a:off x="5115023"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605" name="tx605"/>
            <p:cNvSpPr/>
            <p:nvPr/>
          </p:nvSpPr>
          <p:spPr>
            <a:xfrm>
              <a:off x="5426074"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606" name="tx606"/>
            <p:cNvSpPr/>
            <p:nvPr/>
          </p:nvSpPr>
          <p:spPr>
            <a:xfrm>
              <a:off x="5426074"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24</a:t>
              </a:r>
            </a:p>
          </p:txBody>
        </p:sp>
        <p:sp>
          <p:nvSpPr>
            <p:cNvPr id="607" name="tx607"/>
            <p:cNvSpPr/>
            <p:nvPr/>
          </p:nvSpPr>
          <p:spPr>
            <a:xfrm>
              <a:off x="5426074"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18</a:t>
              </a:r>
            </a:p>
          </p:txBody>
        </p:sp>
        <p:sp>
          <p:nvSpPr>
            <p:cNvPr id="608" name="tx608"/>
            <p:cNvSpPr/>
            <p:nvPr/>
          </p:nvSpPr>
          <p:spPr>
            <a:xfrm>
              <a:off x="5426074"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609" name="tx609"/>
            <p:cNvSpPr/>
            <p:nvPr/>
          </p:nvSpPr>
          <p:spPr>
            <a:xfrm>
              <a:off x="5737125"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610" name="tx610"/>
            <p:cNvSpPr/>
            <p:nvPr/>
          </p:nvSpPr>
          <p:spPr>
            <a:xfrm>
              <a:off x="5737125" y="37157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24</a:t>
              </a:r>
            </a:p>
          </p:txBody>
        </p:sp>
        <p:sp>
          <p:nvSpPr>
            <p:cNvPr id="611" name="tx611"/>
            <p:cNvSpPr/>
            <p:nvPr/>
          </p:nvSpPr>
          <p:spPr>
            <a:xfrm>
              <a:off x="5737125"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24</a:t>
              </a:r>
            </a:p>
          </p:txBody>
        </p:sp>
        <p:sp>
          <p:nvSpPr>
            <p:cNvPr id="612" name="tx612"/>
            <p:cNvSpPr/>
            <p:nvPr/>
          </p:nvSpPr>
          <p:spPr>
            <a:xfrm>
              <a:off x="5737125"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20</a:t>
              </a:r>
            </a:p>
          </p:txBody>
        </p:sp>
        <p:sp>
          <p:nvSpPr>
            <p:cNvPr id="613" name="tx613"/>
            <p:cNvSpPr/>
            <p:nvPr/>
          </p:nvSpPr>
          <p:spPr>
            <a:xfrm>
              <a:off x="5737125"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614" name="tx614"/>
            <p:cNvSpPr/>
            <p:nvPr/>
          </p:nvSpPr>
          <p:spPr>
            <a:xfrm>
              <a:off x="6048176"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615" name="tx615"/>
            <p:cNvSpPr/>
            <p:nvPr/>
          </p:nvSpPr>
          <p:spPr>
            <a:xfrm>
              <a:off x="6048176" y="37157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31</a:t>
              </a:r>
            </a:p>
          </p:txBody>
        </p:sp>
        <p:sp>
          <p:nvSpPr>
            <p:cNvPr id="616" name="tx616"/>
            <p:cNvSpPr/>
            <p:nvPr/>
          </p:nvSpPr>
          <p:spPr>
            <a:xfrm>
              <a:off x="6048176"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26</a:t>
              </a:r>
            </a:p>
          </p:txBody>
        </p:sp>
        <p:sp>
          <p:nvSpPr>
            <p:cNvPr id="617" name="tx617"/>
            <p:cNvSpPr/>
            <p:nvPr/>
          </p:nvSpPr>
          <p:spPr>
            <a:xfrm>
              <a:off x="6048176"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19</a:t>
              </a:r>
            </a:p>
          </p:txBody>
        </p:sp>
        <p:sp>
          <p:nvSpPr>
            <p:cNvPr id="618" name="tx618"/>
            <p:cNvSpPr/>
            <p:nvPr/>
          </p:nvSpPr>
          <p:spPr>
            <a:xfrm>
              <a:off x="6048176"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619" name="tx619"/>
            <p:cNvSpPr/>
            <p:nvPr/>
          </p:nvSpPr>
          <p:spPr>
            <a:xfrm>
              <a:off x="6359228"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620" name="tx620"/>
            <p:cNvSpPr/>
            <p:nvPr/>
          </p:nvSpPr>
          <p:spPr>
            <a:xfrm>
              <a:off x="6359228"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27</a:t>
              </a:r>
            </a:p>
          </p:txBody>
        </p:sp>
        <p:sp>
          <p:nvSpPr>
            <p:cNvPr id="621" name="tx621"/>
            <p:cNvSpPr/>
            <p:nvPr/>
          </p:nvSpPr>
          <p:spPr>
            <a:xfrm>
              <a:off x="6359228"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19</a:t>
              </a:r>
            </a:p>
          </p:txBody>
        </p:sp>
        <p:sp>
          <p:nvSpPr>
            <p:cNvPr id="622" name="tx622"/>
            <p:cNvSpPr/>
            <p:nvPr/>
          </p:nvSpPr>
          <p:spPr>
            <a:xfrm>
              <a:off x="6359228"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623" name="tx623"/>
            <p:cNvSpPr/>
            <p:nvPr/>
          </p:nvSpPr>
          <p:spPr>
            <a:xfrm>
              <a:off x="6670279"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624" name="tx624"/>
            <p:cNvSpPr/>
            <p:nvPr/>
          </p:nvSpPr>
          <p:spPr>
            <a:xfrm>
              <a:off x="6670279"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29</a:t>
              </a:r>
            </a:p>
          </p:txBody>
        </p:sp>
        <p:sp>
          <p:nvSpPr>
            <p:cNvPr id="625" name="tx625"/>
            <p:cNvSpPr/>
            <p:nvPr/>
          </p:nvSpPr>
          <p:spPr>
            <a:xfrm>
              <a:off x="6670279"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21</a:t>
              </a:r>
            </a:p>
          </p:txBody>
        </p:sp>
        <p:sp>
          <p:nvSpPr>
            <p:cNvPr id="626" name="tx626"/>
            <p:cNvSpPr/>
            <p:nvPr/>
          </p:nvSpPr>
          <p:spPr>
            <a:xfrm>
              <a:off x="6670279"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627" name="tx627"/>
            <p:cNvSpPr/>
            <p:nvPr/>
          </p:nvSpPr>
          <p:spPr>
            <a:xfrm>
              <a:off x="6981330"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628" name="tx628"/>
            <p:cNvSpPr/>
            <p:nvPr/>
          </p:nvSpPr>
          <p:spPr>
            <a:xfrm>
              <a:off x="6981330"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30</a:t>
              </a:r>
            </a:p>
          </p:txBody>
        </p:sp>
        <p:sp>
          <p:nvSpPr>
            <p:cNvPr id="629" name="tx629"/>
            <p:cNvSpPr/>
            <p:nvPr/>
          </p:nvSpPr>
          <p:spPr>
            <a:xfrm>
              <a:off x="6981330"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20</a:t>
              </a:r>
            </a:p>
          </p:txBody>
        </p:sp>
        <p:sp>
          <p:nvSpPr>
            <p:cNvPr id="630" name="tx630"/>
            <p:cNvSpPr/>
            <p:nvPr/>
          </p:nvSpPr>
          <p:spPr>
            <a:xfrm>
              <a:off x="6981330"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631" name="tx631"/>
            <p:cNvSpPr/>
            <p:nvPr/>
          </p:nvSpPr>
          <p:spPr>
            <a:xfrm>
              <a:off x="7292381"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632" name="tx632"/>
            <p:cNvSpPr/>
            <p:nvPr/>
          </p:nvSpPr>
          <p:spPr>
            <a:xfrm>
              <a:off x="7292381"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31</a:t>
              </a:r>
            </a:p>
          </p:txBody>
        </p:sp>
        <p:sp>
          <p:nvSpPr>
            <p:cNvPr id="633" name="tx633"/>
            <p:cNvSpPr/>
            <p:nvPr/>
          </p:nvSpPr>
          <p:spPr>
            <a:xfrm>
              <a:off x="7292381"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22</a:t>
              </a:r>
            </a:p>
          </p:txBody>
        </p:sp>
        <p:sp>
          <p:nvSpPr>
            <p:cNvPr id="634" name="tx634"/>
            <p:cNvSpPr/>
            <p:nvPr/>
          </p:nvSpPr>
          <p:spPr>
            <a:xfrm>
              <a:off x="7292381"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635" name="tx635"/>
            <p:cNvSpPr/>
            <p:nvPr/>
          </p:nvSpPr>
          <p:spPr>
            <a:xfrm>
              <a:off x="7603433"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636" name="tx636"/>
            <p:cNvSpPr/>
            <p:nvPr/>
          </p:nvSpPr>
          <p:spPr>
            <a:xfrm>
              <a:off x="7603433"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31</a:t>
              </a:r>
            </a:p>
          </p:txBody>
        </p:sp>
        <p:sp>
          <p:nvSpPr>
            <p:cNvPr id="637" name="tx637"/>
            <p:cNvSpPr/>
            <p:nvPr/>
          </p:nvSpPr>
          <p:spPr>
            <a:xfrm>
              <a:off x="7603433"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24</a:t>
              </a:r>
            </a:p>
          </p:txBody>
        </p:sp>
        <p:sp>
          <p:nvSpPr>
            <p:cNvPr id="638" name="tx638"/>
            <p:cNvSpPr/>
            <p:nvPr/>
          </p:nvSpPr>
          <p:spPr>
            <a:xfrm>
              <a:off x="7603433"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639" name="tx639"/>
            <p:cNvSpPr/>
            <p:nvPr/>
          </p:nvSpPr>
          <p:spPr>
            <a:xfrm>
              <a:off x="7914484"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640" name="tx640"/>
            <p:cNvSpPr/>
            <p:nvPr/>
          </p:nvSpPr>
          <p:spPr>
            <a:xfrm>
              <a:off x="7914484"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26</a:t>
              </a:r>
            </a:p>
          </p:txBody>
        </p:sp>
        <p:sp>
          <p:nvSpPr>
            <p:cNvPr id="641" name="tx641"/>
            <p:cNvSpPr/>
            <p:nvPr/>
          </p:nvSpPr>
          <p:spPr>
            <a:xfrm>
              <a:off x="7914484"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642" name="tx642"/>
            <p:cNvSpPr/>
            <p:nvPr/>
          </p:nvSpPr>
          <p:spPr>
            <a:xfrm>
              <a:off x="8225535"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643" name="tx643"/>
            <p:cNvSpPr/>
            <p:nvPr/>
          </p:nvSpPr>
          <p:spPr>
            <a:xfrm>
              <a:off x="8225535"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28</a:t>
              </a:r>
            </a:p>
          </p:txBody>
        </p:sp>
        <p:sp>
          <p:nvSpPr>
            <p:cNvPr id="644" name="tx644"/>
            <p:cNvSpPr/>
            <p:nvPr/>
          </p:nvSpPr>
          <p:spPr>
            <a:xfrm>
              <a:off x="8536586"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645" name="tx645"/>
            <p:cNvSpPr/>
            <p:nvPr/>
          </p:nvSpPr>
          <p:spPr>
            <a:xfrm>
              <a:off x="8536586"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38</a:t>
              </a:r>
            </a:p>
          </p:txBody>
        </p:sp>
        <p:sp>
          <p:nvSpPr>
            <p:cNvPr id="646" name="tx646"/>
            <p:cNvSpPr/>
            <p:nvPr/>
          </p:nvSpPr>
          <p:spPr>
            <a:xfrm>
              <a:off x="8847638"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647" name="tx647"/>
            <p:cNvSpPr/>
            <p:nvPr/>
          </p:nvSpPr>
          <p:spPr>
            <a:xfrm>
              <a:off x="8847638"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39</a:t>
              </a:r>
            </a:p>
          </p:txBody>
        </p:sp>
        <p:sp>
          <p:nvSpPr>
            <p:cNvPr id="648" name="tx648"/>
            <p:cNvSpPr/>
            <p:nvPr/>
          </p:nvSpPr>
          <p:spPr>
            <a:xfrm>
              <a:off x="4201940" y="5635144"/>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649" name="tx649"/>
            <p:cNvSpPr/>
            <p:nvPr/>
          </p:nvSpPr>
          <p:spPr>
            <a:xfrm>
              <a:off x="4512991" y="5635144"/>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a:t>
              </a:r>
            </a:p>
          </p:txBody>
        </p:sp>
        <p:sp>
          <p:nvSpPr>
            <p:cNvPr id="650" name="tx650"/>
            <p:cNvSpPr/>
            <p:nvPr/>
          </p:nvSpPr>
          <p:spPr>
            <a:xfrm>
              <a:off x="4824042" y="5635144"/>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6</a:t>
              </a:r>
            </a:p>
          </p:txBody>
        </p:sp>
        <p:sp>
          <p:nvSpPr>
            <p:cNvPr id="651" name="tx651"/>
            <p:cNvSpPr/>
            <p:nvPr/>
          </p:nvSpPr>
          <p:spPr>
            <a:xfrm>
              <a:off x="5135094" y="5635144"/>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6</a:t>
              </a:r>
            </a:p>
          </p:txBody>
        </p:sp>
        <p:sp>
          <p:nvSpPr>
            <p:cNvPr id="652" name="tx652"/>
            <p:cNvSpPr/>
            <p:nvPr/>
          </p:nvSpPr>
          <p:spPr>
            <a:xfrm>
              <a:off x="5426074"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14</a:t>
              </a:r>
            </a:p>
          </p:txBody>
        </p:sp>
        <p:sp>
          <p:nvSpPr>
            <p:cNvPr id="653" name="tx653"/>
            <p:cNvSpPr/>
            <p:nvPr/>
          </p:nvSpPr>
          <p:spPr>
            <a:xfrm>
              <a:off x="5737125"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14</a:t>
              </a:r>
            </a:p>
          </p:txBody>
        </p:sp>
        <p:sp>
          <p:nvSpPr>
            <p:cNvPr id="654" name="tx654"/>
            <p:cNvSpPr/>
            <p:nvPr/>
          </p:nvSpPr>
          <p:spPr>
            <a:xfrm>
              <a:off x="6048176"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15</a:t>
              </a:r>
            </a:p>
          </p:txBody>
        </p:sp>
        <p:sp>
          <p:nvSpPr>
            <p:cNvPr id="655" name="tx655"/>
            <p:cNvSpPr/>
            <p:nvPr/>
          </p:nvSpPr>
          <p:spPr>
            <a:xfrm>
              <a:off x="6359228"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18</a:t>
              </a:r>
            </a:p>
          </p:txBody>
        </p:sp>
        <p:sp>
          <p:nvSpPr>
            <p:cNvPr id="656" name="tx656"/>
            <p:cNvSpPr/>
            <p:nvPr/>
          </p:nvSpPr>
          <p:spPr>
            <a:xfrm>
              <a:off x="6670279"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15</a:t>
              </a:r>
            </a:p>
          </p:txBody>
        </p:sp>
        <p:sp>
          <p:nvSpPr>
            <p:cNvPr id="657" name="tx657"/>
            <p:cNvSpPr/>
            <p:nvPr/>
          </p:nvSpPr>
          <p:spPr>
            <a:xfrm>
              <a:off x="6981330"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14</a:t>
              </a:r>
            </a:p>
          </p:txBody>
        </p:sp>
        <p:sp>
          <p:nvSpPr>
            <p:cNvPr id="658" name="tx658"/>
            <p:cNvSpPr/>
            <p:nvPr/>
          </p:nvSpPr>
          <p:spPr>
            <a:xfrm>
              <a:off x="7292381"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10</a:t>
              </a:r>
            </a:p>
          </p:txBody>
        </p:sp>
        <p:sp>
          <p:nvSpPr>
            <p:cNvPr id="659" name="tx659"/>
            <p:cNvSpPr/>
            <p:nvPr/>
          </p:nvSpPr>
          <p:spPr>
            <a:xfrm>
              <a:off x="7623504" y="5635144"/>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9</a:t>
              </a:r>
            </a:p>
          </p:txBody>
        </p:sp>
        <p:sp>
          <p:nvSpPr>
            <p:cNvPr id="660" name="tx660"/>
            <p:cNvSpPr/>
            <p:nvPr/>
          </p:nvSpPr>
          <p:spPr>
            <a:xfrm>
              <a:off x="7914484"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14</a:t>
              </a:r>
            </a:p>
          </p:txBody>
        </p:sp>
        <p:sp>
          <p:nvSpPr>
            <p:cNvPr id="661" name="tx661"/>
            <p:cNvSpPr/>
            <p:nvPr/>
          </p:nvSpPr>
          <p:spPr>
            <a:xfrm>
              <a:off x="8225535"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21</a:t>
              </a:r>
            </a:p>
          </p:txBody>
        </p:sp>
        <p:sp>
          <p:nvSpPr>
            <p:cNvPr id="662" name="tx662"/>
            <p:cNvSpPr/>
            <p:nvPr/>
          </p:nvSpPr>
          <p:spPr>
            <a:xfrm>
              <a:off x="8536586"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28</a:t>
              </a:r>
            </a:p>
          </p:txBody>
        </p:sp>
        <p:sp>
          <p:nvSpPr>
            <p:cNvPr id="663" name="tx663"/>
            <p:cNvSpPr/>
            <p:nvPr/>
          </p:nvSpPr>
          <p:spPr>
            <a:xfrm>
              <a:off x="8847638"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30</a:t>
              </a:r>
            </a:p>
          </p:txBody>
        </p:sp>
        <p:sp>
          <p:nvSpPr>
            <p:cNvPr id="664" name="tx664"/>
            <p:cNvSpPr/>
            <p:nvPr/>
          </p:nvSpPr>
          <p:spPr>
            <a:xfrm>
              <a:off x="987140"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2000</a:t>
              </a:r>
            </a:p>
          </p:txBody>
        </p:sp>
        <p:sp>
          <p:nvSpPr>
            <p:cNvPr id="665" name="tx665"/>
            <p:cNvSpPr/>
            <p:nvPr/>
          </p:nvSpPr>
          <p:spPr>
            <a:xfrm>
              <a:off x="1298192"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2001</a:t>
              </a:r>
            </a:p>
          </p:txBody>
        </p:sp>
        <p:sp>
          <p:nvSpPr>
            <p:cNvPr id="666" name="tx666"/>
            <p:cNvSpPr/>
            <p:nvPr/>
          </p:nvSpPr>
          <p:spPr>
            <a:xfrm>
              <a:off x="1609243"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2002</a:t>
              </a:r>
            </a:p>
          </p:txBody>
        </p:sp>
        <p:sp>
          <p:nvSpPr>
            <p:cNvPr id="667" name="tx667"/>
            <p:cNvSpPr/>
            <p:nvPr/>
          </p:nvSpPr>
          <p:spPr>
            <a:xfrm>
              <a:off x="1920294"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2003</a:t>
              </a:r>
            </a:p>
          </p:txBody>
        </p:sp>
        <p:sp>
          <p:nvSpPr>
            <p:cNvPr id="668" name="tx668"/>
            <p:cNvSpPr/>
            <p:nvPr/>
          </p:nvSpPr>
          <p:spPr>
            <a:xfrm>
              <a:off x="2231345"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2004</a:t>
              </a:r>
            </a:p>
          </p:txBody>
        </p:sp>
        <p:sp>
          <p:nvSpPr>
            <p:cNvPr id="669" name="tx669"/>
            <p:cNvSpPr/>
            <p:nvPr/>
          </p:nvSpPr>
          <p:spPr>
            <a:xfrm>
              <a:off x="2542396"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2005</a:t>
              </a:r>
            </a:p>
          </p:txBody>
        </p:sp>
        <p:sp>
          <p:nvSpPr>
            <p:cNvPr id="670" name="tx670"/>
            <p:cNvSpPr/>
            <p:nvPr/>
          </p:nvSpPr>
          <p:spPr>
            <a:xfrm>
              <a:off x="2853448"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2006</a:t>
              </a:r>
            </a:p>
          </p:txBody>
        </p:sp>
        <p:sp>
          <p:nvSpPr>
            <p:cNvPr id="671" name="tx671"/>
            <p:cNvSpPr/>
            <p:nvPr/>
          </p:nvSpPr>
          <p:spPr>
            <a:xfrm>
              <a:off x="3164499"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2007</a:t>
              </a:r>
            </a:p>
          </p:txBody>
        </p:sp>
        <p:sp>
          <p:nvSpPr>
            <p:cNvPr id="672" name="tx672"/>
            <p:cNvSpPr/>
            <p:nvPr/>
          </p:nvSpPr>
          <p:spPr>
            <a:xfrm>
              <a:off x="3475550"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2008</a:t>
              </a:r>
            </a:p>
          </p:txBody>
        </p:sp>
        <p:sp>
          <p:nvSpPr>
            <p:cNvPr id="673" name="tx673"/>
            <p:cNvSpPr/>
            <p:nvPr/>
          </p:nvSpPr>
          <p:spPr>
            <a:xfrm>
              <a:off x="3786601"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2009</a:t>
              </a:r>
            </a:p>
          </p:txBody>
        </p:sp>
        <p:sp>
          <p:nvSpPr>
            <p:cNvPr id="674" name="tx674"/>
            <p:cNvSpPr/>
            <p:nvPr/>
          </p:nvSpPr>
          <p:spPr>
            <a:xfrm>
              <a:off x="4097653"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2010</a:t>
              </a:r>
            </a:p>
          </p:txBody>
        </p:sp>
        <p:sp>
          <p:nvSpPr>
            <p:cNvPr id="675" name="tx675"/>
            <p:cNvSpPr/>
            <p:nvPr/>
          </p:nvSpPr>
          <p:spPr>
            <a:xfrm>
              <a:off x="4412864" y="847885"/>
              <a:ext cx="24039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2011</a:t>
              </a:r>
            </a:p>
          </p:txBody>
        </p:sp>
        <p:sp>
          <p:nvSpPr>
            <p:cNvPr id="676" name="tx676"/>
            <p:cNvSpPr/>
            <p:nvPr/>
          </p:nvSpPr>
          <p:spPr>
            <a:xfrm>
              <a:off x="4719755"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2012</a:t>
              </a:r>
            </a:p>
          </p:txBody>
        </p:sp>
        <p:sp>
          <p:nvSpPr>
            <p:cNvPr id="677" name="tx677"/>
            <p:cNvSpPr/>
            <p:nvPr/>
          </p:nvSpPr>
          <p:spPr>
            <a:xfrm>
              <a:off x="5030806"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2013</a:t>
              </a:r>
            </a:p>
          </p:txBody>
        </p:sp>
        <p:sp>
          <p:nvSpPr>
            <p:cNvPr id="678" name="tx678"/>
            <p:cNvSpPr/>
            <p:nvPr/>
          </p:nvSpPr>
          <p:spPr>
            <a:xfrm>
              <a:off x="5341858"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2014</a:t>
              </a:r>
            </a:p>
          </p:txBody>
        </p:sp>
        <p:sp>
          <p:nvSpPr>
            <p:cNvPr id="679" name="tx679"/>
            <p:cNvSpPr/>
            <p:nvPr/>
          </p:nvSpPr>
          <p:spPr>
            <a:xfrm>
              <a:off x="5652909"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2015</a:t>
              </a:r>
            </a:p>
          </p:txBody>
        </p:sp>
        <p:sp>
          <p:nvSpPr>
            <p:cNvPr id="680" name="tx680"/>
            <p:cNvSpPr/>
            <p:nvPr/>
          </p:nvSpPr>
          <p:spPr>
            <a:xfrm>
              <a:off x="5963960"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2016</a:t>
              </a:r>
            </a:p>
          </p:txBody>
        </p:sp>
        <p:sp>
          <p:nvSpPr>
            <p:cNvPr id="681" name="tx681"/>
            <p:cNvSpPr/>
            <p:nvPr/>
          </p:nvSpPr>
          <p:spPr>
            <a:xfrm>
              <a:off x="6275011"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2017</a:t>
              </a:r>
            </a:p>
          </p:txBody>
        </p:sp>
        <p:sp>
          <p:nvSpPr>
            <p:cNvPr id="682" name="tx682"/>
            <p:cNvSpPr/>
            <p:nvPr/>
          </p:nvSpPr>
          <p:spPr>
            <a:xfrm>
              <a:off x="6586063"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83" name="tx683"/>
            <p:cNvSpPr/>
            <p:nvPr/>
          </p:nvSpPr>
          <p:spPr>
            <a:xfrm>
              <a:off x="6897114"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84" name="tx684"/>
            <p:cNvSpPr/>
            <p:nvPr/>
          </p:nvSpPr>
          <p:spPr>
            <a:xfrm>
              <a:off x="7208165"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85" name="tx685"/>
            <p:cNvSpPr/>
            <p:nvPr/>
          </p:nvSpPr>
          <p:spPr>
            <a:xfrm>
              <a:off x="7519216"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86" name="tx686"/>
            <p:cNvSpPr/>
            <p:nvPr/>
          </p:nvSpPr>
          <p:spPr>
            <a:xfrm>
              <a:off x="7830268"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87" name="tx687"/>
            <p:cNvSpPr/>
            <p:nvPr/>
          </p:nvSpPr>
          <p:spPr>
            <a:xfrm>
              <a:off x="8141319"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88" name="tx688"/>
            <p:cNvSpPr/>
            <p:nvPr/>
          </p:nvSpPr>
          <p:spPr>
            <a:xfrm>
              <a:off x="8452370"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89" name="tx689"/>
            <p:cNvSpPr/>
            <p:nvPr/>
          </p:nvSpPr>
          <p:spPr>
            <a:xfrm>
              <a:off x="8763421"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90" name="tx690"/>
            <p:cNvSpPr/>
            <p:nvPr/>
          </p:nvSpPr>
          <p:spPr>
            <a:xfrm>
              <a:off x="576671" y="5621017"/>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HPVc</a:t>
              </a:r>
            </a:p>
          </p:txBody>
        </p:sp>
        <p:sp>
          <p:nvSpPr>
            <p:cNvPr id="691" name="tx691"/>
            <p:cNvSpPr/>
            <p:nvPr/>
          </p:nvSpPr>
          <p:spPr>
            <a:xfrm>
              <a:off x="644976" y="5301120"/>
              <a:ext cx="2172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YFV</a:t>
              </a:r>
            </a:p>
          </p:txBody>
        </p:sp>
        <p:sp>
          <p:nvSpPr>
            <p:cNvPr id="692" name="tx692"/>
            <p:cNvSpPr/>
            <p:nvPr/>
          </p:nvSpPr>
          <p:spPr>
            <a:xfrm>
              <a:off x="551799" y="4981223"/>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MCV2</a:t>
              </a:r>
            </a:p>
          </p:txBody>
        </p:sp>
        <p:sp>
          <p:nvSpPr>
            <p:cNvPr id="693" name="tx693"/>
            <p:cNvSpPr/>
            <p:nvPr/>
          </p:nvSpPr>
          <p:spPr>
            <a:xfrm>
              <a:off x="564235" y="4661326"/>
              <a:ext cx="2980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RCV1</a:t>
              </a:r>
            </a:p>
          </p:txBody>
        </p:sp>
        <p:sp>
          <p:nvSpPr>
            <p:cNvPr id="694" name="tx694"/>
            <p:cNvSpPr/>
            <p:nvPr/>
          </p:nvSpPr>
          <p:spPr>
            <a:xfrm>
              <a:off x="551799" y="4341429"/>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MCV1</a:t>
              </a:r>
            </a:p>
          </p:txBody>
        </p:sp>
        <p:sp>
          <p:nvSpPr>
            <p:cNvPr id="695" name="tx695"/>
            <p:cNvSpPr/>
            <p:nvPr/>
          </p:nvSpPr>
          <p:spPr>
            <a:xfrm>
              <a:off x="601451" y="4021532"/>
              <a:ext cx="2607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IPVC</a:t>
              </a:r>
            </a:p>
          </p:txBody>
        </p:sp>
        <p:sp>
          <p:nvSpPr>
            <p:cNvPr id="696" name="tx696"/>
            <p:cNvSpPr/>
            <p:nvPr/>
          </p:nvSpPr>
          <p:spPr>
            <a:xfrm>
              <a:off x="619922" y="3701635"/>
              <a:ext cx="2423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IPV1</a:t>
              </a:r>
            </a:p>
          </p:txBody>
        </p:sp>
        <p:sp>
          <p:nvSpPr>
            <p:cNvPr id="697" name="tx697"/>
            <p:cNvSpPr/>
            <p:nvPr/>
          </p:nvSpPr>
          <p:spPr>
            <a:xfrm>
              <a:off x="545490" y="3381738"/>
              <a:ext cx="3167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RotaC</a:t>
              </a:r>
            </a:p>
          </p:txBody>
        </p:sp>
        <p:sp>
          <p:nvSpPr>
            <p:cNvPr id="698" name="tx698"/>
            <p:cNvSpPr/>
            <p:nvPr/>
          </p:nvSpPr>
          <p:spPr>
            <a:xfrm>
              <a:off x="551890" y="3061841"/>
              <a:ext cx="3103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PCVC</a:t>
              </a:r>
            </a:p>
          </p:txBody>
        </p:sp>
        <p:sp>
          <p:nvSpPr>
            <p:cNvPr id="699" name="tx699"/>
            <p:cNvSpPr/>
            <p:nvPr/>
          </p:nvSpPr>
          <p:spPr>
            <a:xfrm>
              <a:off x="520527" y="2741943"/>
              <a:ext cx="3417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HepB3</a:t>
              </a:r>
            </a:p>
          </p:txBody>
        </p:sp>
        <p:sp>
          <p:nvSpPr>
            <p:cNvPr id="700" name="tx700"/>
            <p:cNvSpPr/>
            <p:nvPr/>
          </p:nvSpPr>
          <p:spPr>
            <a:xfrm>
              <a:off x="632449" y="2422046"/>
              <a:ext cx="2297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Hib3</a:t>
              </a:r>
            </a:p>
          </p:txBody>
        </p:sp>
        <p:sp>
          <p:nvSpPr>
            <p:cNvPr id="701" name="tx701"/>
            <p:cNvSpPr/>
            <p:nvPr/>
          </p:nvSpPr>
          <p:spPr>
            <a:xfrm>
              <a:off x="576671" y="2102149"/>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DTP3</a:t>
              </a:r>
            </a:p>
          </p:txBody>
        </p:sp>
        <p:sp>
          <p:nvSpPr>
            <p:cNvPr id="702" name="tx702"/>
            <p:cNvSpPr/>
            <p:nvPr/>
          </p:nvSpPr>
          <p:spPr>
            <a:xfrm>
              <a:off x="576671" y="1782252"/>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DTP1</a:t>
              </a:r>
            </a:p>
          </p:txBody>
        </p:sp>
        <p:sp>
          <p:nvSpPr>
            <p:cNvPr id="703" name="tx703"/>
            <p:cNvSpPr/>
            <p:nvPr/>
          </p:nvSpPr>
          <p:spPr>
            <a:xfrm>
              <a:off x="508182" y="1462355"/>
              <a:ext cx="3540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HepBB</a:t>
              </a:r>
            </a:p>
          </p:txBody>
        </p:sp>
        <p:sp>
          <p:nvSpPr>
            <p:cNvPr id="704" name="tx704"/>
            <p:cNvSpPr/>
            <p:nvPr/>
          </p:nvSpPr>
          <p:spPr>
            <a:xfrm>
              <a:off x="620105" y="1142458"/>
              <a:ext cx="2421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BCG</a:t>
              </a:r>
            </a:p>
          </p:txBody>
        </p:sp>
        <p:sp>
          <p:nvSpPr>
            <p:cNvPr id="705" name="tx705"/>
            <p:cNvSpPr/>
            <p:nvPr/>
          </p:nvSpPr>
          <p:spPr>
            <a:xfrm>
              <a:off x="3093843" y="6207987"/>
              <a:ext cx="158200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a:t>
              </a:r>
            </a:p>
          </p:txBody>
        </p:sp>
        <p:pic>
          <p:nvPicPr>
            <p:cNvPr id="706" name="pic706"/>
            <p:cNvPicPr/>
            <p:nvPr/>
          </p:nvPicPr>
          <p:blipFill>
            <a:blip r:embed="rId2" cstate="print"/>
            <a:stretch>
              <a:fillRect/>
            </a:stretch>
          </p:blipFill>
          <p:spPr>
            <a:xfrm>
              <a:off x="4745435" y="6061727"/>
              <a:ext cx="2160000" cy="219455"/>
            </a:xfrm>
            <a:prstGeom prst="rect">
              <a:avLst/>
            </a:prstGeom>
          </p:spPr>
        </p:pic>
        <p:sp>
          <p:nvSpPr>
            <p:cNvPr id="707" name="pl707"/>
            <p:cNvSpPr/>
            <p:nvPr/>
          </p:nvSpPr>
          <p:spPr>
            <a:xfrm>
              <a:off x="4749035" y="623729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708" name="pl708"/>
            <p:cNvSpPr/>
            <p:nvPr/>
          </p:nvSpPr>
          <p:spPr>
            <a:xfrm>
              <a:off x="6040715" y="623729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709" name="pl709"/>
            <p:cNvSpPr/>
            <p:nvPr/>
          </p:nvSpPr>
          <p:spPr>
            <a:xfrm>
              <a:off x="6255995" y="623729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710" name="pl710"/>
            <p:cNvSpPr/>
            <p:nvPr/>
          </p:nvSpPr>
          <p:spPr>
            <a:xfrm>
              <a:off x="6471275" y="623729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711" name="pl711"/>
            <p:cNvSpPr/>
            <p:nvPr/>
          </p:nvSpPr>
          <p:spPr>
            <a:xfrm>
              <a:off x="6686555" y="623729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712" name="pl712"/>
            <p:cNvSpPr/>
            <p:nvPr/>
          </p:nvSpPr>
          <p:spPr>
            <a:xfrm>
              <a:off x="6901835" y="623729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713" name="pl713"/>
            <p:cNvSpPr/>
            <p:nvPr/>
          </p:nvSpPr>
          <p:spPr>
            <a:xfrm>
              <a:off x="4749035" y="606172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714" name="pl714"/>
            <p:cNvSpPr/>
            <p:nvPr/>
          </p:nvSpPr>
          <p:spPr>
            <a:xfrm>
              <a:off x="6040715" y="606172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715" name="pl715"/>
            <p:cNvSpPr/>
            <p:nvPr/>
          </p:nvSpPr>
          <p:spPr>
            <a:xfrm>
              <a:off x="6255995" y="606172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716" name="pl716"/>
            <p:cNvSpPr/>
            <p:nvPr/>
          </p:nvSpPr>
          <p:spPr>
            <a:xfrm>
              <a:off x="6471275" y="606172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717" name="pl717"/>
            <p:cNvSpPr/>
            <p:nvPr/>
          </p:nvSpPr>
          <p:spPr>
            <a:xfrm>
              <a:off x="6686555" y="606172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718" name="pl718"/>
            <p:cNvSpPr/>
            <p:nvPr/>
          </p:nvSpPr>
          <p:spPr>
            <a:xfrm>
              <a:off x="6901835" y="606172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719" name="tx719"/>
            <p:cNvSpPr/>
            <p:nvPr/>
          </p:nvSpPr>
          <p:spPr>
            <a:xfrm>
              <a:off x="4717946" y="6350772"/>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0</a:t>
              </a:r>
            </a:p>
          </p:txBody>
        </p:sp>
        <p:sp>
          <p:nvSpPr>
            <p:cNvPr id="720" name="tx720"/>
            <p:cNvSpPr/>
            <p:nvPr/>
          </p:nvSpPr>
          <p:spPr>
            <a:xfrm>
              <a:off x="5978536" y="635077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a:t>
              </a:r>
            </a:p>
          </p:txBody>
        </p:sp>
        <p:sp>
          <p:nvSpPr>
            <p:cNvPr id="721" name="tx721"/>
            <p:cNvSpPr/>
            <p:nvPr/>
          </p:nvSpPr>
          <p:spPr>
            <a:xfrm>
              <a:off x="6193816" y="635077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a:t>
              </a:r>
            </a:p>
          </p:txBody>
        </p:sp>
        <p:sp>
          <p:nvSpPr>
            <p:cNvPr id="722" name="tx722"/>
            <p:cNvSpPr/>
            <p:nvPr/>
          </p:nvSpPr>
          <p:spPr>
            <a:xfrm>
              <a:off x="6409096" y="635077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a:t>
              </a:r>
            </a:p>
          </p:txBody>
        </p:sp>
        <p:sp>
          <p:nvSpPr>
            <p:cNvPr id="723" name="tx723"/>
            <p:cNvSpPr/>
            <p:nvPr/>
          </p:nvSpPr>
          <p:spPr>
            <a:xfrm>
              <a:off x="6624376" y="635077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a:t>
              </a:r>
            </a:p>
          </p:txBody>
        </p:sp>
        <p:sp>
          <p:nvSpPr>
            <p:cNvPr id="724" name="tx724"/>
            <p:cNvSpPr/>
            <p:nvPr/>
          </p:nvSpPr>
          <p:spPr>
            <a:xfrm>
              <a:off x="6808567" y="6350772"/>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100</a:t>
              </a:r>
            </a:p>
          </p:txBody>
        </p:sp>
        <p:sp>
          <p:nvSpPr>
            <p:cNvPr id="725" name="tx725"/>
            <p:cNvSpPr/>
            <p:nvPr/>
          </p:nvSpPr>
          <p:spPr>
            <a:xfrm>
              <a:off x="924868" y="435349"/>
              <a:ext cx="375873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Vaccine coverage (%), by year, UMICs, 2000-2025</a:t>
              </a:r>
            </a:p>
          </p:txBody>
        </p:sp>
        <p:sp>
          <p:nvSpPr>
            <p:cNvPr id="726" name="tx726"/>
            <p:cNvSpPr/>
            <p:nvPr/>
          </p:nvSpPr>
          <p:spPr>
            <a:xfrm>
              <a:off x="4912427" y="65934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grpSp>
      <p:sp>
        <p:nvSpPr>
          <p:cNvPr id="727"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Vaccine coverage and progress varies between antigens and over time.
This heatmap shows vaccine coverage trends in UMICs since 2000, with green cells indicating coverage of 90% or more.
In 2015, 5 out of 14 (36%) vaccines with data achieved coverage of 90% or more.
In 2025, 3 out of 15 (20%) vaccines achieved coverage of 90% or more.
Since 2006, estimates have been made for 5 new vaccines. IPVC is the newest vaccine being reported (2021), which achieved 83% coverage in 2025.</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1589281" y="2546661"/>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 name="rc5"/>
            <p:cNvSpPr/>
            <p:nvPr/>
          </p:nvSpPr>
          <p:spPr>
            <a:xfrm>
              <a:off x="2580689" y="2546661"/>
              <a:ext cx="495703" cy="8147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 name="rc6"/>
            <p:cNvSpPr/>
            <p:nvPr/>
          </p:nvSpPr>
          <p:spPr>
            <a:xfrm>
              <a:off x="3076393" y="2546661"/>
              <a:ext cx="495703" cy="8147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 name="rc7"/>
            <p:cNvSpPr/>
            <p:nvPr/>
          </p:nvSpPr>
          <p:spPr>
            <a:xfrm>
              <a:off x="4067801" y="2546661"/>
              <a:ext cx="495703" cy="8147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 name="rc8"/>
            <p:cNvSpPr/>
            <p:nvPr/>
          </p:nvSpPr>
          <p:spPr>
            <a:xfrm>
              <a:off x="2084985" y="2546661"/>
              <a:ext cx="495703" cy="8147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 name="rc9"/>
            <p:cNvSpPr/>
            <p:nvPr/>
          </p:nvSpPr>
          <p:spPr>
            <a:xfrm>
              <a:off x="3572097" y="2546661"/>
              <a:ext cx="495703" cy="8147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 name="rc10"/>
            <p:cNvSpPr/>
            <p:nvPr/>
          </p:nvSpPr>
          <p:spPr>
            <a:xfrm>
              <a:off x="5554912" y="2546661"/>
              <a:ext cx="495703" cy="8147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 name="rc11"/>
            <p:cNvSpPr/>
            <p:nvPr/>
          </p:nvSpPr>
          <p:spPr>
            <a:xfrm>
              <a:off x="6050616" y="2546661"/>
              <a:ext cx="495703" cy="8147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 name="rc12"/>
            <p:cNvSpPr/>
            <p:nvPr/>
          </p:nvSpPr>
          <p:spPr>
            <a:xfrm>
              <a:off x="6546320" y="2546661"/>
              <a:ext cx="495703" cy="8147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3" name="rc13"/>
            <p:cNvSpPr/>
            <p:nvPr/>
          </p:nvSpPr>
          <p:spPr>
            <a:xfrm>
              <a:off x="7537728" y="2546661"/>
              <a:ext cx="495703" cy="8147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4" name="rc14"/>
            <p:cNvSpPr/>
            <p:nvPr/>
          </p:nvSpPr>
          <p:spPr>
            <a:xfrm>
              <a:off x="4563505" y="2546661"/>
              <a:ext cx="495703" cy="8147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5" name="rc15"/>
            <p:cNvSpPr/>
            <p:nvPr/>
          </p:nvSpPr>
          <p:spPr>
            <a:xfrm>
              <a:off x="7042024" y="2546661"/>
              <a:ext cx="495703" cy="8147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6" name="rc16"/>
            <p:cNvSpPr/>
            <p:nvPr/>
          </p:nvSpPr>
          <p:spPr>
            <a:xfrm>
              <a:off x="5059208" y="2546661"/>
              <a:ext cx="495703" cy="8147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7" name="rc17"/>
            <p:cNvSpPr/>
            <p:nvPr/>
          </p:nvSpPr>
          <p:spPr>
            <a:xfrm>
              <a:off x="1589281" y="1324565"/>
              <a:ext cx="495703" cy="8147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8" name="rc18"/>
            <p:cNvSpPr/>
            <p:nvPr/>
          </p:nvSpPr>
          <p:spPr>
            <a:xfrm>
              <a:off x="2580689" y="1324565"/>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9" name="rc19"/>
            <p:cNvSpPr/>
            <p:nvPr/>
          </p:nvSpPr>
          <p:spPr>
            <a:xfrm>
              <a:off x="3076393" y="1324565"/>
              <a:ext cx="495703" cy="8147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0" name="rc20"/>
            <p:cNvSpPr/>
            <p:nvPr/>
          </p:nvSpPr>
          <p:spPr>
            <a:xfrm>
              <a:off x="4067801" y="1324565"/>
              <a:ext cx="495703" cy="8147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1" name="rc21"/>
            <p:cNvSpPr/>
            <p:nvPr/>
          </p:nvSpPr>
          <p:spPr>
            <a:xfrm>
              <a:off x="2084985" y="1324565"/>
              <a:ext cx="495703" cy="8147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2" name="rc22"/>
            <p:cNvSpPr/>
            <p:nvPr/>
          </p:nvSpPr>
          <p:spPr>
            <a:xfrm>
              <a:off x="3572097" y="1324565"/>
              <a:ext cx="495703" cy="8147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3" name="rc23"/>
            <p:cNvSpPr/>
            <p:nvPr/>
          </p:nvSpPr>
          <p:spPr>
            <a:xfrm>
              <a:off x="5554912" y="1324565"/>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4" name="rc24"/>
            <p:cNvSpPr/>
            <p:nvPr/>
          </p:nvSpPr>
          <p:spPr>
            <a:xfrm>
              <a:off x="6050616" y="1324565"/>
              <a:ext cx="495703" cy="8147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5" name="rc25"/>
            <p:cNvSpPr/>
            <p:nvPr/>
          </p:nvSpPr>
          <p:spPr>
            <a:xfrm>
              <a:off x="6546320" y="1324565"/>
              <a:ext cx="495703" cy="8147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6" name="rc26"/>
            <p:cNvSpPr/>
            <p:nvPr/>
          </p:nvSpPr>
          <p:spPr>
            <a:xfrm>
              <a:off x="7537728" y="1324565"/>
              <a:ext cx="495703" cy="8147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7" name="rc27"/>
            <p:cNvSpPr/>
            <p:nvPr/>
          </p:nvSpPr>
          <p:spPr>
            <a:xfrm>
              <a:off x="4563505" y="1324565"/>
              <a:ext cx="495703" cy="8147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8" name="rc28"/>
            <p:cNvSpPr/>
            <p:nvPr/>
          </p:nvSpPr>
          <p:spPr>
            <a:xfrm>
              <a:off x="7042024" y="1324565"/>
              <a:ext cx="495703" cy="8147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9" name="rc29"/>
            <p:cNvSpPr/>
            <p:nvPr/>
          </p:nvSpPr>
          <p:spPr>
            <a:xfrm>
              <a:off x="1589281" y="4909381"/>
              <a:ext cx="495703" cy="8147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0" name="rc30"/>
            <p:cNvSpPr/>
            <p:nvPr/>
          </p:nvSpPr>
          <p:spPr>
            <a:xfrm>
              <a:off x="2580689" y="4909381"/>
              <a:ext cx="495703" cy="8147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1" name="rc31"/>
            <p:cNvSpPr/>
            <p:nvPr/>
          </p:nvSpPr>
          <p:spPr>
            <a:xfrm>
              <a:off x="3076393" y="4909381"/>
              <a:ext cx="495703" cy="8147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2" name="rc32"/>
            <p:cNvSpPr/>
            <p:nvPr/>
          </p:nvSpPr>
          <p:spPr>
            <a:xfrm>
              <a:off x="4067801" y="4909381"/>
              <a:ext cx="495703" cy="8147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3" name="rc33"/>
            <p:cNvSpPr/>
            <p:nvPr/>
          </p:nvSpPr>
          <p:spPr>
            <a:xfrm>
              <a:off x="2084985" y="4909381"/>
              <a:ext cx="495703" cy="8147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34" name="rc34"/>
            <p:cNvSpPr/>
            <p:nvPr/>
          </p:nvSpPr>
          <p:spPr>
            <a:xfrm>
              <a:off x="3572097" y="4909381"/>
              <a:ext cx="495703" cy="8147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5" name="rc35"/>
            <p:cNvSpPr/>
            <p:nvPr/>
          </p:nvSpPr>
          <p:spPr>
            <a:xfrm>
              <a:off x="5554912" y="4909381"/>
              <a:ext cx="495703" cy="8147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6" name="rc36"/>
            <p:cNvSpPr/>
            <p:nvPr/>
          </p:nvSpPr>
          <p:spPr>
            <a:xfrm>
              <a:off x="6050616" y="4909381"/>
              <a:ext cx="495703" cy="8147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37" name="rc37"/>
            <p:cNvSpPr/>
            <p:nvPr/>
          </p:nvSpPr>
          <p:spPr>
            <a:xfrm>
              <a:off x="6546320" y="4909381"/>
              <a:ext cx="495703" cy="8147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8" name="rc38"/>
            <p:cNvSpPr/>
            <p:nvPr/>
          </p:nvSpPr>
          <p:spPr>
            <a:xfrm>
              <a:off x="7537728" y="4909381"/>
              <a:ext cx="495703" cy="81473"/>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39" name="rc39"/>
            <p:cNvSpPr/>
            <p:nvPr/>
          </p:nvSpPr>
          <p:spPr>
            <a:xfrm>
              <a:off x="4563505" y="4909381"/>
              <a:ext cx="495703" cy="8147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0" name="rc40"/>
            <p:cNvSpPr/>
            <p:nvPr/>
          </p:nvSpPr>
          <p:spPr>
            <a:xfrm>
              <a:off x="7042024" y="4909381"/>
              <a:ext cx="495703" cy="8147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41" name="rc41"/>
            <p:cNvSpPr/>
            <p:nvPr/>
          </p:nvSpPr>
          <p:spPr>
            <a:xfrm>
              <a:off x="5059208" y="4909381"/>
              <a:ext cx="495703" cy="8147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42" name="rc42"/>
            <p:cNvSpPr/>
            <p:nvPr/>
          </p:nvSpPr>
          <p:spPr>
            <a:xfrm>
              <a:off x="8033432" y="4909381"/>
              <a:ext cx="495703" cy="81473"/>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43" name="rc43"/>
            <p:cNvSpPr/>
            <p:nvPr/>
          </p:nvSpPr>
          <p:spPr>
            <a:xfrm>
              <a:off x="1589281" y="1813403"/>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4" name="rc44"/>
            <p:cNvSpPr/>
            <p:nvPr/>
          </p:nvSpPr>
          <p:spPr>
            <a:xfrm>
              <a:off x="2580689" y="1813403"/>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5" name="rc45"/>
            <p:cNvSpPr/>
            <p:nvPr/>
          </p:nvSpPr>
          <p:spPr>
            <a:xfrm>
              <a:off x="3076393" y="1813403"/>
              <a:ext cx="495703" cy="8147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6" name="rc46"/>
            <p:cNvSpPr/>
            <p:nvPr/>
          </p:nvSpPr>
          <p:spPr>
            <a:xfrm>
              <a:off x="4067801" y="1813403"/>
              <a:ext cx="495703" cy="8147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7" name="rc47"/>
            <p:cNvSpPr/>
            <p:nvPr/>
          </p:nvSpPr>
          <p:spPr>
            <a:xfrm>
              <a:off x="2084985" y="1813403"/>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 name="rc48"/>
            <p:cNvSpPr/>
            <p:nvPr/>
          </p:nvSpPr>
          <p:spPr>
            <a:xfrm>
              <a:off x="3572097" y="1813403"/>
              <a:ext cx="495703" cy="8147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9" name="rc49"/>
            <p:cNvSpPr/>
            <p:nvPr/>
          </p:nvSpPr>
          <p:spPr>
            <a:xfrm>
              <a:off x="5554912" y="1813403"/>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 name="rc50"/>
            <p:cNvSpPr/>
            <p:nvPr/>
          </p:nvSpPr>
          <p:spPr>
            <a:xfrm>
              <a:off x="6050616" y="1813403"/>
              <a:ext cx="495703" cy="8147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1" name="rc51"/>
            <p:cNvSpPr/>
            <p:nvPr/>
          </p:nvSpPr>
          <p:spPr>
            <a:xfrm>
              <a:off x="6546320" y="1813403"/>
              <a:ext cx="495703" cy="8147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2" name="rc52"/>
            <p:cNvSpPr/>
            <p:nvPr/>
          </p:nvSpPr>
          <p:spPr>
            <a:xfrm>
              <a:off x="7537728" y="1813403"/>
              <a:ext cx="495703" cy="8147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3" name="rc53"/>
            <p:cNvSpPr/>
            <p:nvPr/>
          </p:nvSpPr>
          <p:spPr>
            <a:xfrm>
              <a:off x="4563505" y="1813403"/>
              <a:ext cx="495703" cy="8147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4" name="rc54"/>
            <p:cNvSpPr/>
            <p:nvPr/>
          </p:nvSpPr>
          <p:spPr>
            <a:xfrm>
              <a:off x="7042024" y="1813403"/>
              <a:ext cx="495703" cy="8147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5" name="rc55"/>
            <p:cNvSpPr/>
            <p:nvPr/>
          </p:nvSpPr>
          <p:spPr>
            <a:xfrm>
              <a:off x="5059208" y="1813403"/>
              <a:ext cx="495703" cy="8147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6" name="rc56"/>
            <p:cNvSpPr/>
            <p:nvPr/>
          </p:nvSpPr>
          <p:spPr>
            <a:xfrm>
              <a:off x="1589281" y="5235273"/>
              <a:ext cx="495703" cy="8147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7" name="rc57"/>
            <p:cNvSpPr/>
            <p:nvPr/>
          </p:nvSpPr>
          <p:spPr>
            <a:xfrm>
              <a:off x="2580689" y="5235273"/>
              <a:ext cx="495703" cy="8147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58" name="rc58"/>
            <p:cNvSpPr/>
            <p:nvPr/>
          </p:nvSpPr>
          <p:spPr>
            <a:xfrm>
              <a:off x="3076393" y="5235273"/>
              <a:ext cx="495703" cy="8147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59" name="rc59"/>
            <p:cNvSpPr/>
            <p:nvPr/>
          </p:nvSpPr>
          <p:spPr>
            <a:xfrm>
              <a:off x="4067801" y="5235273"/>
              <a:ext cx="495703" cy="8147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60" name="rc60"/>
            <p:cNvSpPr/>
            <p:nvPr/>
          </p:nvSpPr>
          <p:spPr>
            <a:xfrm>
              <a:off x="2084985" y="5235273"/>
              <a:ext cx="495703" cy="8147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1" name="rc61"/>
            <p:cNvSpPr/>
            <p:nvPr/>
          </p:nvSpPr>
          <p:spPr>
            <a:xfrm>
              <a:off x="3572097" y="5235273"/>
              <a:ext cx="495703" cy="8147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62" name="rc62"/>
            <p:cNvSpPr/>
            <p:nvPr/>
          </p:nvSpPr>
          <p:spPr>
            <a:xfrm>
              <a:off x="5554912" y="5235273"/>
              <a:ext cx="495703" cy="8147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63" name="rc63"/>
            <p:cNvSpPr/>
            <p:nvPr/>
          </p:nvSpPr>
          <p:spPr>
            <a:xfrm>
              <a:off x="6050616" y="5235273"/>
              <a:ext cx="495703" cy="8147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64" name="rc64"/>
            <p:cNvSpPr/>
            <p:nvPr/>
          </p:nvSpPr>
          <p:spPr>
            <a:xfrm>
              <a:off x="6546320" y="5235273"/>
              <a:ext cx="495703" cy="8147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65" name="rc65"/>
            <p:cNvSpPr/>
            <p:nvPr/>
          </p:nvSpPr>
          <p:spPr>
            <a:xfrm>
              <a:off x="7537728" y="5235273"/>
              <a:ext cx="495703" cy="8147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6" name="rc66"/>
            <p:cNvSpPr/>
            <p:nvPr/>
          </p:nvSpPr>
          <p:spPr>
            <a:xfrm>
              <a:off x="4563505" y="5235273"/>
              <a:ext cx="495703" cy="81473"/>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67" name="rc67"/>
            <p:cNvSpPr/>
            <p:nvPr/>
          </p:nvSpPr>
          <p:spPr>
            <a:xfrm>
              <a:off x="7042024" y="5235273"/>
              <a:ext cx="495703" cy="8147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68" name="rc68"/>
            <p:cNvSpPr/>
            <p:nvPr/>
          </p:nvSpPr>
          <p:spPr>
            <a:xfrm>
              <a:off x="1589281" y="3524338"/>
              <a:ext cx="495703" cy="8147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9" name="rc69"/>
            <p:cNvSpPr/>
            <p:nvPr/>
          </p:nvSpPr>
          <p:spPr>
            <a:xfrm>
              <a:off x="2580689" y="3524338"/>
              <a:ext cx="495703" cy="8147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0" name="rc70"/>
            <p:cNvSpPr/>
            <p:nvPr/>
          </p:nvSpPr>
          <p:spPr>
            <a:xfrm>
              <a:off x="3076393" y="3524338"/>
              <a:ext cx="495703" cy="8147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1" name="rc71"/>
            <p:cNvSpPr/>
            <p:nvPr/>
          </p:nvSpPr>
          <p:spPr>
            <a:xfrm>
              <a:off x="4067801" y="3524338"/>
              <a:ext cx="495703" cy="8147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2" name="rc72"/>
            <p:cNvSpPr/>
            <p:nvPr/>
          </p:nvSpPr>
          <p:spPr>
            <a:xfrm>
              <a:off x="2084985" y="3524338"/>
              <a:ext cx="495703" cy="8147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3" name="rc73"/>
            <p:cNvSpPr/>
            <p:nvPr/>
          </p:nvSpPr>
          <p:spPr>
            <a:xfrm>
              <a:off x="3572097" y="3524338"/>
              <a:ext cx="495703" cy="8147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4" name="rc74"/>
            <p:cNvSpPr/>
            <p:nvPr/>
          </p:nvSpPr>
          <p:spPr>
            <a:xfrm>
              <a:off x="5554912" y="3524338"/>
              <a:ext cx="495703" cy="8147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5" name="rc75"/>
            <p:cNvSpPr/>
            <p:nvPr/>
          </p:nvSpPr>
          <p:spPr>
            <a:xfrm>
              <a:off x="6050616" y="3524338"/>
              <a:ext cx="495703" cy="8147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6" name="rc76"/>
            <p:cNvSpPr/>
            <p:nvPr/>
          </p:nvSpPr>
          <p:spPr>
            <a:xfrm>
              <a:off x="6546320" y="3524338"/>
              <a:ext cx="495703" cy="8147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7" name="rc77"/>
            <p:cNvSpPr/>
            <p:nvPr/>
          </p:nvSpPr>
          <p:spPr>
            <a:xfrm>
              <a:off x="7537728" y="3524338"/>
              <a:ext cx="495703" cy="8147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8" name="rc78"/>
            <p:cNvSpPr/>
            <p:nvPr/>
          </p:nvSpPr>
          <p:spPr>
            <a:xfrm>
              <a:off x="4563505" y="3524338"/>
              <a:ext cx="495703" cy="81473"/>
            </a:xfrm>
            <a:prstGeom prst="rect">
              <a:avLst/>
            </a:prstGeom>
            <a:solidFill>
              <a:srgbClr val="BF0F05">
                <a:alpha val="100000"/>
              </a:srgbClr>
            </a:solidFill>
            <a:ln w="2710" cap="flat">
              <a:solidFill>
                <a:srgbClr val="FFFFFF">
                  <a:alpha val="100000"/>
                </a:srgbClr>
              </a:solidFill>
              <a:prstDash val="solid"/>
              <a:miter/>
            </a:ln>
          </p:spPr>
          <p:txBody>
            <a:bodyPr/>
            <a:lstStyle/>
            <a:p/>
          </p:txBody>
        </p:sp>
        <p:sp>
          <p:nvSpPr>
            <p:cNvPr id="79" name="rc79"/>
            <p:cNvSpPr/>
            <p:nvPr/>
          </p:nvSpPr>
          <p:spPr>
            <a:xfrm>
              <a:off x="7042024" y="3524338"/>
              <a:ext cx="495703" cy="8147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0" name="rc80"/>
            <p:cNvSpPr/>
            <p:nvPr/>
          </p:nvSpPr>
          <p:spPr>
            <a:xfrm>
              <a:off x="1589281" y="4420542"/>
              <a:ext cx="495703" cy="8147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1" name="rc81"/>
            <p:cNvSpPr/>
            <p:nvPr/>
          </p:nvSpPr>
          <p:spPr>
            <a:xfrm>
              <a:off x="2580689" y="4420542"/>
              <a:ext cx="495703" cy="8147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2" name="rc82"/>
            <p:cNvSpPr/>
            <p:nvPr/>
          </p:nvSpPr>
          <p:spPr>
            <a:xfrm>
              <a:off x="3076393" y="4420542"/>
              <a:ext cx="495703" cy="8147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3" name="rc83"/>
            <p:cNvSpPr/>
            <p:nvPr/>
          </p:nvSpPr>
          <p:spPr>
            <a:xfrm>
              <a:off x="4067801" y="4420542"/>
              <a:ext cx="495703" cy="8147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4" name="rc84"/>
            <p:cNvSpPr/>
            <p:nvPr/>
          </p:nvSpPr>
          <p:spPr>
            <a:xfrm>
              <a:off x="2084985" y="4420542"/>
              <a:ext cx="495703" cy="8147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85" name="rc85"/>
            <p:cNvSpPr/>
            <p:nvPr/>
          </p:nvSpPr>
          <p:spPr>
            <a:xfrm>
              <a:off x="3572097" y="4420542"/>
              <a:ext cx="495703" cy="8147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6" name="rc86"/>
            <p:cNvSpPr/>
            <p:nvPr/>
          </p:nvSpPr>
          <p:spPr>
            <a:xfrm>
              <a:off x="5554912" y="4420542"/>
              <a:ext cx="495703" cy="8147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7" name="rc87"/>
            <p:cNvSpPr/>
            <p:nvPr/>
          </p:nvSpPr>
          <p:spPr>
            <a:xfrm>
              <a:off x="6050616" y="4420542"/>
              <a:ext cx="495703" cy="8147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8" name="rc88"/>
            <p:cNvSpPr/>
            <p:nvPr/>
          </p:nvSpPr>
          <p:spPr>
            <a:xfrm>
              <a:off x="6546320" y="4420542"/>
              <a:ext cx="495703" cy="8147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9" name="rc89"/>
            <p:cNvSpPr/>
            <p:nvPr/>
          </p:nvSpPr>
          <p:spPr>
            <a:xfrm>
              <a:off x="7537728" y="4420542"/>
              <a:ext cx="495703" cy="8147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0" name="rc90"/>
            <p:cNvSpPr/>
            <p:nvPr/>
          </p:nvSpPr>
          <p:spPr>
            <a:xfrm>
              <a:off x="4563505" y="4420542"/>
              <a:ext cx="495703" cy="8147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91" name="rc91"/>
            <p:cNvSpPr/>
            <p:nvPr/>
          </p:nvSpPr>
          <p:spPr>
            <a:xfrm>
              <a:off x="7042024" y="4420542"/>
              <a:ext cx="495703" cy="8147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2" name="rc92"/>
            <p:cNvSpPr/>
            <p:nvPr/>
          </p:nvSpPr>
          <p:spPr>
            <a:xfrm>
              <a:off x="5059208" y="4420542"/>
              <a:ext cx="495703" cy="81473"/>
            </a:xfrm>
            <a:prstGeom prst="rect">
              <a:avLst/>
            </a:prstGeom>
            <a:solidFill>
              <a:srgbClr val="C01005">
                <a:alpha val="100000"/>
              </a:srgbClr>
            </a:solidFill>
            <a:ln w="2710" cap="flat">
              <a:solidFill>
                <a:srgbClr val="FFFFFF">
                  <a:alpha val="100000"/>
                </a:srgbClr>
              </a:solidFill>
              <a:prstDash val="solid"/>
              <a:miter/>
            </a:ln>
          </p:spPr>
          <p:txBody>
            <a:bodyPr/>
            <a:lstStyle/>
            <a:p/>
          </p:txBody>
        </p:sp>
        <p:sp>
          <p:nvSpPr>
            <p:cNvPr id="93" name="rc93"/>
            <p:cNvSpPr/>
            <p:nvPr/>
          </p:nvSpPr>
          <p:spPr>
            <a:xfrm>
              <a:off x="1589281" y="5316746"/>
              <a:ext cx="495703" cy="8147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4" name="rc94"/>
            <p:cNvSpPr/>
            <p:nvPr/>
          </p:nvSpPr>
          <p:spPr>
            <a:xfrm>
              <a:off x="2580689" y="5316746"/>
              <a:ext cx="495703" cy="8147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95" name="rc95"/>
            <p:cNvSpPr/>
            <p:nvPr/>
          </p:nvSpPr>
          <p:spPr>
            <a:xfrm>
              <a:off x="3076393" y="5316746"/>
              <a:ext cx="495703" cy="8147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96" name="rc96"/>
            <p:cNvSpPr/>
            <p:nvPr/>
          </p:nvSpPr>
          <p:spPr>
            <a:xfrm>
              <a:off x="4067801" y="5316746"/>
              <a:ext cx="495703" cy="8147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97" name="rc97"/>
            <p:cNvSpPr/>
            <p:nvPr/>
          </p:nvSpPr>
          <p:spPr>
            <a:xfrm>
              <a:off x="2084985" y="5316746"/>
              <a:ext cx="495703" cy="8147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8" name="rc98"/>
            <p:cNvSpPr/>
            <p:nvPr/>
          </p:nvSpPr>
          <p:spPr>
            <a:xfrm>
              <a:off x="3572097" y="5316746"/>
              <a:ext cx="495703" cy="8147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99" name="rc99"/>
            <p:cNvSpPr/>
            <p:nvPr/>
          </p:nvSpPr>
          <p:spPr>
            <a:xfrm>
              <a:off x="5554912" y="5316746"/>
              <a:ext cx="495703" cy="8147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00" name="rc100"/>
            <p:cNvSpPr/>
            <p:nvPr/>
          </p:nvSpPr>
          <p:spPr>
            <a:xfrm>
              <a:off x="6050616" y="5316746"/>
              <a:ext cx="495703" cy="8147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01" name="rc101"/>
            <p:cNvSpPr/>
            <p:nvPr/>
          </p:nvSpPr>
          <p:spPr>
            <a:xfrm>
              <a:off x="6546320" y="5316746"/>
              <a:ext cx="495703" cy="81473"/>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102" name="rc102"/>
            <p:cNvSpPr/>
            <p:nvPr/>
          </p:nvSpPr>
          <p:spPr>
            <a:xfrm>
              <a:off x="7537728" y="5316746"/>
              <a:ext cx="495703" cy="8147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03" name="rc103"/>
            <p:cNvSpPr/>
            <p:nvPr/>
          </p:nvSpPr>
          <p:spPr>
            <a:xfrm>
              <a:off x="7042024" y="5316746"/>
              <a:ext cx="495703" cy="81473"/>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104" name="rc104"/>
            <p:cNvSpPr/>
            <p:nvPr/>
          </p:nvSpPr>
          <p:spPr>
            <a:xfrm>
              <a:off x="1589281" y="3442865"/>
              <a:ext cx="495703" cy="8147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5" name="rc105"/>
            <p:cNvSpPr/>
            <p:nvPr/>
          </p:nvSpPr>
          <p:spPr>
            <a:xfrm>
              <a:off x="2580689" y="3442865"/>
              <a:ext cx="495703" cy="8147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6" name="rc106"/>
            <p:cNvSpPr/>
            <p:nvPr/>
          </p:nvSpPr>
          <p:spPr>
            <a:xfrm>
              <a:off x="3076393" y="3442865"/>
              <a:ext cx="495703" cy="8147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7" name="rc107"/>
            <p:cNvSpPr/>
            <p:nvPr/>
          </p:nvSpPr>
          <p:spPr>
            <a:xfrm>
              <a:off x="4067801" y="3442865"/>
              <a:ext cx="495703" cy="8147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8" name="rc108"/>
            <p:cNvSpPr/>
            <p:nvPr/>
          </p:nvSpPr>
          <p:spPr>
            <a:xfrm>
              <a:off x="2084985" y="3442865"/>
              <a:ext cx="495703" cy="8147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109" name="rc109"/>
            <p:cNvSpPr/>
            <p:nvPr/>
          </p:nvSpPr>
          <p:spPr>
            <a:xfrm>
              <a:off x="3572097" y="3442865"/>
              <a:ext cx="495703" cy="8147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0" name="rc110"/>
            <p:cNvSpPr/>
            <p:nvPr/>
          </p:nvSpPr>
          <p:spPr>
            <a:xfrm>
              <a:off x="5554912" y="3442865"/>
              <a:ext cx="495703" cy="8147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1" name="rc111"/>
            <p:cNvSpPr/>
            <p:nvPr/>
          </p:nvSpPr>
          <p:spPr>
            <a:xfrm>
              <a:off x="6050616" y="3442865"/>
              <a:ext cx="495703" cy="8147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12" name="rc112"/>
            <p:cNvSpPr/>
            <p:nvPr/>
          </p:nvSpPr>
          <p:spPr>
            <a:xfrm>
              <a:off x="6546320" y="3442865"/>
              <a:ext cx="495703" cy="8147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13" name="rc113"/>
            <p:cNvSpPr/>
            <p:nvPr/>
          </p:nvSpPr>
          <p:spPr>
            <a:xfrm>
              <a:off x="7537728" y="3442865"/>
              <a:ext cx="495703" cy="8147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14" name="rc114"/>
            <p:cNvSpPr/>
            <p:nvPr/>
          </p:nvSpPr>
          <p:spPr>
            <a:xfrm>
              <a:off x="4563505" y="3442865"/>
              <a:ext cx="495703" cy="8147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5" name="rc115"/>
            <p:cNvSpPr/>
            <p:nvPr/>
          </p:nvSpPr>
          <p:spPr>
            <a:xfrm>
              <a:off x="7042024" y="3442865"/>
              <a:ext cx="495703" cy="8147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16" name="rc116"/>
            <p:cNvSpPr/>
            <p:nvPr/>
          </p:nvSpPr>
          <p:spPr>
            <a:xfrm>
              <a:off x="5059208" y="3442865"/>
              <a:ext cx="495703" cy="8147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17" name="rc117"/>
            <p:cNvSpPr/>
            <p:nvPr/>
          </p:nvSpPr>
          <p:spPr>
            <a:xfrm>
              <a:off x="1589281" y="2872554"/>
              <a:ext cx="495703" cy="8147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8" name="rc118"/>
            <p:cNvSpPr/>
            <p:nvPr/>
          </p:nvSpPr>
          <p:spPr>
            <a:xfrm>
              <a:off x="2580689" y="2872554"/>
              <a:ext cx="495703" cy="8147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9" name="rc119"/>
            <p:cNvSpPr/>
            <p:nvPr/>
          </p:nvSpPr>
          <p:spPr>
            <a:xfrm>
              <a:off x="3076393" y="2872554"/>
              <a:ext cx="495703" cy="8147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0" name="rc120"/>
            <p:cNvSpPr/>
            <p:nvPr/>
          </p:nvSpPr>
          <p:spPr>
            <a:xfrm>
              <a:off x="4067801" y="2872554"/>
              <a:ext cx="495703" cy="8147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1" name="rc121"/>
            <p:cNvSpPr/>
            <p:nvPr/>
          </p:nvSpPr>
          <p:spPr>
            <a:xfrm>
              <a:off x="2084985" y="2872554"/>
              <a:ext cx="495703" cy="8147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22" name="rc122"/>
            <p:cNvSpPr/>
            <p:nvPr/>
          </p:nvSpPr>
          <p:spPr>
            <a:xfrm>
              <a:off x="3572097" y="2872554"/>
              <a:ext cx="495703" cy="8147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3" name="rc123"/>
            <p:cNvSpPr/>
            <p:nvPr/>
          </p:nvSpPr>
          <p:spPr>
            <a:xfrm>
              <a:off x="5554912" y="2872554"/>
              <a:ext cx="495703" cy="8147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4" name="rc124"/>
            <p:cNvSpPr/>
            <p:nvPr/>
          </p:nvSpPr>
          <p:spPr>
            <a:xfrm>
              <a:off x="6050616" y="2872554"/>
              <a:ext cx="495703" cy="8147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5" name="rc125"/>
            <p:cNvSpPr/>
            <p:nvPr/>
          </p:nvSpPr>
          <p:spPr>
            <a:xfrm>
              <a:off x="6546320" y="2872554"/>
              <a:ext cx="495703" cy="8147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6" name="rc126"/>
            <p:cNvSpPr/>
            <p:nvPr/>
          </p:nvSpPr>
          <p:spPr>
            <a:xfrm>
              <a:off x="7537728" y="2872554"/>
              <a:ext cx="495703" cy="8147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27" name="rc127"/>
            <p:cNvSpPr/>
            <p:nvPr/>
          </p:nvSpPr>
          <p:spPr>
            <a:xfrm>
              <a:off x="4563505" y="2872554"/>
              <a:ext cx="495703" cy="8147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8" name="rc128"/>
            <p:cNvSpPr/>
            <p:nvPr/>
          </p:nvSpPr>
          <p:spPr>
            <a:xfrm>
              <a:off x="7042024" y="2872554"/>
              <a:ext cx="495703" cy="8147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9" name="rc129"/>
            <p:cNvSpPr/>
            <p:nvPr/>
          </p:nvSpPr>
          <p:spPr>
            <a:xfrm>
              <a:off x="5059208" y="2872554"/>
              <a:ext cx="495703" cy="8147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30" name="rc130"/>
            <p:cNvSpPr/>
            <p:nvPr/>
          </p:nvSpPr>
          <p:spPr>
            <a:xfrm>
              <a:off x="8033432" y="2872554"/>
              <a:ext cx="495703" cy="8147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31" name="rc131"/>
            <p:cNvSpPr/>
            <p:nvPr/>
          </p:nvSpPr>
          <p:spPr>
            <a:xfrm>
              <a:off x="1589281" y="2465188"/>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2" name="rc132"/>
            <p:cNvSpPr/>
            <p:nvPr/>
          </p:nvSpPr>
          <p:spPr>
            <a:xfrm>
              <a:off x="2580689" y="2465188"/>
              <a:ext cx="495703" cy="8147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3" name="rc133"/>
            <p:cNvSpPr/>
            <p:nvPr/>
          </p:nvSpPr>
          <p:spPr>
            <a:xfrm>
              <a:off x="3076393" y="2465188"/>
              <a:ext cx="495703" cy="8147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4" name="rc134"/>
            <p:cNvSpPr/>
            <p:nvPr/>
          </p:nvSpPr>
          <p:spPr>
            <a:xfrm>
              <a:off x="4067801" y="2465188"/>
              <a:ext cx="495703" cy="8147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5" name="rc135"/>
            <p:cNvSpPr/>
            <p:nvPr/>
          </p:nvSpPr>
          <p:spPr>
            <a:xfrm>
              <a:off x="2084985" y="2465188"/>
              <a:ext cx="495703" cy="8147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6" name="rc136"/>
            <p:cNvSpPr/>
            <p:nvPr/>
          </p:nvSpPr>
          <p:spPr>
            <a:xfrm>
              <a:off x="3572097" y="2465188"/>
              <a:ext cx="495703" cy="8147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7" name="rc137"/>
            <p:cNvSpPr/>
            <p:nvPr/>
          </p:nvSpPr>
          <p:spPr>
            <a:xfrm>
              <a:off x="5554912" y="2465188"/>
              <a:ext cx="495703" cy="8147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8" name="rc138"/>
            <p:cNvSpPr/>
            <p:nvPr/>
          </p:nvSpPr>
          <p:spPr>
            <a:xfrm>
              <a:off x="6050616" y="2465188"/>
              <a:ext cx="495703" cy="81473"/>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139" name="rc139"/>
            <p:cNvSpPr/>
            <p:nvPr/>
          </p:nvSpPr>
          <p:spPr>
            <a:xfrm>
              <a:off x="6546320" y="2465188"/>
              <a:ext cx="495703" cy="8147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0" name="rc140"/>
            <p:cNvSpPr/>
            <p:nvPr/>
          </p:nvSpPr>
          <p:spPr>
            <a:xfrm>
              <a:off x="7537728" y="2465188"/>
              <a:ext cx="495703" cy="8147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41" name="rc141"/>
            <p:cNvSpPr/>
            <p:nvPr/>
          </p:nvSpPr>
          <p:spPr>
            <a:xfrm>
              <a:off x="7042024" y="2465188"/>
              <a:ext cx="495703" cy="8147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2" name="rc142"/>
            <p:cNvSpPr/>
            <p:nvPr/>
          </p:nvSpPr>
          <p:spPr>
            <a:xfrm>
              <a:off x="1589281" y="1243092"/>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3" name="rc143"/>
            <p:cNvSpPr/>
            <p:nvPr/>
          </p:nvSpPr>
          <p:spPr>
            <a:xfrm>
              <a:off x="2580689" y="1243092"/>
              <a:ext cx="495703" cy="8147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4" name="rc144"/>
            <p:cNvSpPr/>
            <p:nvPr/>
          </p:nvSpPr>
          <p:spPr>
            <a:xfrm>
              <a:off x="3076393" y="1243092"/>
              <a:ext cx="495703" cy="8147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5" name="rc145"/>
            <p:cNvSpPr/>
            <p:nvPr/>
          </p:nvSpPr>
          <p:spPr>
            <a:xfrm>
              <a:off x="4067801" y="1243092"/>
              <a:ext cx="495703" cy="8147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6" name="rc146"/>
            <p:cNvSpPr/>
            <p:nvPr/>
          </p:nvSpPr>
          <p:spPr>
            <a:xfrm>
              <a:off x="2084985" y="1243092"/>
              <a:ext cx="495703" cy="8147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47" name="rc147"/>
            <p:cNvSpPr/>
            <p:nvPr/>
          </p:nvSpPr>
          <p:spPr>
            <a:xfrm>
              <a:off x="5554912" y="1243092"/>
              <a:ext cx="495703" cy="8147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8" name="rc148"/>
            <p:cNvSpPr/>
            <p:nvPr/>
          </p:nvSpPr>
          <p:spPr>
            <a:xfrm>
              <a:off x="6050616" y="1243092"/>
              <a:ext cx="495703" cy="8147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9" name="rc149"/>
            <p:cNvSpPr/>
            <p:nvPr/>
          </p:nvSpPr>
          <p:spPr>
            <a:xfrm>
              <a:off x="6546320" y="1243092"/>
              <a:ext cx="495703" cy="8147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0" name="rc150"/>
            <p:cNvSpPr/>
            <p:nvPr/>
          </p:nvSpPr>
          <p:spPr>
            <a:xfrm>
              <a:off x="7537728" y="1243092"/>
              <a:ext cx="495703" cy="8147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1" name="rc151"/>
            <p:cNvSpPr/>
            <p:nvPr/>
          </p:nvSpPr>
          <p:spPr>
            <a:xfrm>
              <a:off x="7042024" y="1243092"/>
              <a:ext cx="495703" cy="8147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2" name="rc152"/>
            <p:cNvSpPr/>
            <p:nvPr/>
          </p:nvSpPr>
          <p:spPr>
            <a:xfrm>
              <a:off x="1589281" y="2628134"/>
              <a:ext cx="495703" cy="8147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3" name="rc153"/>
            <p:cNvSpPr/>
            <p:nvPr/>
          </p:nvSpPr>
          <p:spPr>
            <a:xfrm>
              <a:off x="2580689" y="2628134"/>
              <a:ext cx="495703" cy="8147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4" name="rc154"/>
            <p:cNvSpPr/>
            <p:nvPr/>
          </p:nvSpPr>
          <p:spPr>
            <a:xfrm>
              <a:off x="3076393" y="2628134"/>
              <a:ext cx="495703" cy="8147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5" name="rc155"/>
            <p:cNvSpPr/>
            <p:nvPr/>
          </p:nvSpPr>
          <p:spPr>
            <a:xfrm>
              <a:off x="4067801" y="2628134"/>
              <a:ext cx="495703" cy="8147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6" name="rc156"/>
            <p:cNvSpPr/>
            <p:nvPr/>
          </p:nvSpPr>
          <p:spPr>
            <a:xfrm>
              <a:off x="2084985" y="2628134"/>
              <a:ext cx="495703" cy="8147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57" name="rc157"/>
            <p:cNvSpPr/>
            <p:nvPr/>
          </p:nvSpPr>
          <p:spPr>
            <a:xfrm>
              <a:off x="3572097" y="2628134"/>
              <a:ext cx="495703" cy="8147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8" name="rc158"/>
            <p:cNvSpPr/>
            <p:nvPr/>
          </p:nvSpPr>
          <p:spPr>
            <a:xfrm>
              <a:off x="5554912" y="2628134"/>
              <a:ext cx="495703" cy="8147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9" name="rc159"/>
            <p:cNvSpPr/>
            <p:nvPr/>
          </p:nvSpPr>
          <p:spPr>
            <a:xfrm>
              <a:off x="6050616" y="2628134"/>
              <a:ext cx="495703" cy="8147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60" name="rc160"/>
            <p:cNvSpPr/>
            <p:nvPr/>
          </p:nvSpPr>
          <p:spPr>
            <a:xfrm>
              <a:off x="6546320" y="2628134"/>
              <a:ext cx="495703" cy="8147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61" name="rc161"/>
            <p:cNvSpPr/>
            <p:nvPr/>
          </p:nvSpPr>
          <p:spPr>
            <a:xfrm>
              <a:off x="7537728" y="2628134"/>
              <a:ext cx="495703" cy="8147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62" name="rc162"/>
            <p:cNvSpPr/>
            <p:nvPr/>
          </p:nvSpPr>
          <p:spPr>
            <a:xfrm>
              <a:off x="4563505" y="2628134"/>
              <a:ext cx="495703" cy="8147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63" name="rc163"/>
            <p:cNvSpPr/>
            <p:nvPr/>
          </p:nvSpPr>
          <p:spPr>
            <a:xfrm>
              <a:off x="7042024" y="2628134"/>
              <a:ext cx="495703" cy="8147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64" name="rc164"/>
            <p:cNvSpPr/>
            <p:nvPr/>
          </p:nvSpPr>
          <p:spPr>
            <a:xfrm>
              <a:off x="5059208" y="2628134"/>
              <a:ext cx="495703" cy="8147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65" name="rc165"/>
            <p:cNvSpPr/>
            <p:nvPr/>
          </p:nvSpPr>
          <p:spPr>
            <a:xfrm>
              <a:off x="8033432" y="2628134"/>
              <a:ext cx="495703" cy="8147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66" name="rc166"/>
            <p:cNvSpPr/>
            <p:nvPr/>
          </p:nvSpPr>
          <p:spPr>
            <a:xfrm>
              <a:off x="1589281" y="998672"/>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7" name="rc167"/>
            <p:cNvSpPr/>
            <p:nvPr/>
          </p:nvSpPr>
          <p:spPr>
            <a:xfrm>
              <a:off x="2580689" y="998672"/>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8" name="rc168"/>
            <p:cNvSpPr/>
            <p:nvPr/>
          </p:nvSpPr>
          <p:spPr>
            <a:xfrm>
              <a:off x="3076393" y="998672"/>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9" name="rc169"/>
            <p:cNvSpPr/>
            <p:nvPr/>
          </p:nvSpPr>
          <p:spPr>
            <a:xfrm>
              <a:off x="4067801" y="998672"/>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0" name="rc170"/>
            <p:cNvSpPr/>
            <p:nvPr/>
          </p:nvSpPr>
          <p:spPr>
            <a:xfrm>
              <a:off x="2084985" y="998672"/>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1" name="rc171"/>
            <p:cNvSpPr/>
            <p:nvPr/>
          </p:nvSpPr>
          <p:spPr>
            <a:xfrm>
              <a:off x="3572097" y="998672"/>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2" name="rc172"/>
            <p:cNvSpPr/>
            <p:nvPr/>
          </p:nvSpPr>
          <p:spPr>
            <a:xfrm>
              <a:off x="5554912" y="998672"/>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3" name="rc173"/>
            <p:cNvSpPr/>
            <p:nvPr/>
          </p:nvSpPr>
          <p:spPr>
            <a:xfrm>
              <a:off x="6050616" y="998672"/>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4" name="rc174"/>
            <p:cNvSpPr/>
            <p:nvPr/>
          </p:nvSpPr>
          <p:spPr>
            <a:xfrm>
              <a:off x="6546320" y="998672"/>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5" name="rc175"/>
            <p:cNvSpPr/>
            <p:nvPr/>
          </p:nvSpPr>
          <p:spPr>
            <a:xfrm>
              <a:off x="7537728" y="998672"/>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6" name="rc176"/>
            <p:cNvSpPr/>
            <p:nvPr/>
          </p:nvSpPr>
          <p:spPr>
            <a:xfrm>
              <a:off x="4563505" y="998672"/>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7" name="rc177"/>
            <p:cNvSpPr/>
            <p:nvPr/>
          </p:nvSpPr>
          <p:spPr>
            <a:xfrm>
              <a:off x="7042024" y="998672"/>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8" name="rc178"/>
            <p:cNvSpPr/>
            <p:nvPr/>
          </p:nvSpPr>
          <p:spPr>
            <a:xfrm>
              <a:off x="1589281" y="2954027"/>
              <a:ext cx="495703" cy="8147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79" name="rc179"/>
            <p:cNvSpPr/>
            <p:nvPr/>
          </p:nvSpPr>
          <p:spPr>
            <a:xfrm>
              <a:off x="2580689" y="2954027"/>
              <a:ext cx="495703" cy="8147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80" name="rc180"/>
            <p:cNvSpPr/>
            <p:nvPr/>
          </p:nvSpPr>
          <p:spPr>
            <a:xfrm>
              <a:off x="3076393" y="2954027"/>
              <a:ext cx="495703" cy="8147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81" name="rc181"/>
            <p:cNvSpPr/>
            <p:nvPr/>
          </p:nvSpPr>
          <p:spPr>
            <a:xfrm>
              <a:off x="4067801" y="2954027"/>
              <a:ext cx="495703" cy="8147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82" name="rc182"/>
            <p:cNvSpPr/>
            <p:nvPr/>
          </p:nvSpPr>
          <p:spPr>
            <a:xfrm>
              <a:off x="2084985" y="2954027"/>
              <a:ext cx="495703" cy="8147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83" name="rc183"/>
            <p:cNvSpPr/>
            <p:nvPr/>
          </p:nvSpPr>
          <p:spPr>
            <a:xfrm>
              <a:off x="3572097" y="2954027"/>
              <a:ext cx="495703" cy="8147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84" name="rc184"/>
            <p:cNvSpPr/>
            <p:nvPr/>
          </p:nvSpPr>
          <p:spPr>
            <a:xfrm>
              <a:off x="5554912" y="2954027"/>
              <a:ext cx="495703" cy="8147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85" name="rc185"/>
            <p:cNvSpPr/>
            <p:nvPr/>
          </p:nvSpPr>
          <p:spPr>
            <a:xfrm>
              <a:off x="6050616" y="2954027"/>
              <a:ext cx="495703" cy="8147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86" name="rc186"/>
            <p:cNvSpPr/>
            <p:nvPr/>
          </p:nvSpPr>
          <p:spPr>
            <a:xfrm>
              <a:off x="6546320" y="2954027"/>
              <a:ext cx="495703" cy="8147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87" name="rc187"/>
            <p:cNvSpPr/>
            <p:nvPr/>
          </p:nvSpPr>
          <p:spPr>
            <a:xfrm>
              <a:off x="7537728" y="2954027"/>
              <a:ext cx="495703" cy="8147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88" name="rc188"/>
            <p:cNvSpPr/>
            <p:nvPr/>
          </p:nvSpPr>
          <p:spPr>
            <a:xfrm>
              <a:off x="7042024" y="2954027"/>
              <a:ext cx="495703" cy="8147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89" name="rc189"/>
            <p:cNvSpPr/>
            <p:nvPr/>
          </p:nvSpPr>
          <p:spPr>
            <a:xfrm>
              <a:off x="1589281" y="3116973"/>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90" name="rc190"/>
            <p:cNvSpPr/>
            <p:nvPr/>
          </p:nvSpPr>
          <p:spPr>
            <a:xfrm>
              <a:off x="2580689" y="3116973"/>
              <a:ext cx="495703" cy="8147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91" name="rc191"/>
            <p:cNvSpPr/>
            <p:nvPr/>
          </p:nvSpPr>
          <p:spPr>
            <a:xfrm>
              <a:off x="3076393" y="3116973"/>
              <a:ext cx="495703" cy="8147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92" name="rc192"/>
            <p:cNvSpPr/>
            <p:nvPr/>
          </p:nvSpPr>
          <p:spPr>
            <a:xfrm>
              <a:off x="4067801" y="3116973"/>
              <a:ext cx="495703" cy="8147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93" name="rc193"/>
            <p:cNvSpPr/>
            <p:nvPr/>
          </p:nvSpPr>
          <p:spPr>
            <a:xfrm>
              <a:off x="2084985" y="3116973"/>
              <a:ext cx="495703" cy="8147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94" name="rc194"/>
            <p:cNvSpPr/>
            <p:nvPr/>
          </p:nvSpPr>
          <p:spPr>
            <a:xfrm>
              <a:off x="3572097" y="3116973"/>
              <a:ext cx="495703" cy="8147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95" name="rc195"/>
            <p:cNvSpPr/>
            <p:nvPr/>
          </p:nvSpPr>
          <p:spPr>
            <a:xfrm>
              <a:off x="5554912" y="3116973"/>
              <a:ext cx="495703" cy="8147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96" name="rc196"/>
            <p:cNvSpPr/>
            <p:nvPr/>
          </p:nvSpPr>
          <p:spPr>
            <a:xfrm>
              <a:off x="6050616" y="3116973"/>
              <a:ext cx="495703" cy="8147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97" name="rc197"/>
            <p:cNvSpPr/>
            <p:nvPr/>
          </p:nvSpPr>
          <p:spPr>
            <a:xfrm>
              <a:off x="6546320" y="3116973"/>
              <a:ext cx="495703" cy="8147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98" name="rc198"/>
            <p:cNvSpPr/>
            <p:nvPr/>
          </p:nvSpPr>
          <p:spPr>
            <a:xfrm>
              <a:off x="7537728" y="3116973"/>
              <a:ext cx="495703" cy="8147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99" name="rc199"/>
            <p:cNvSpPr/>
            <p:nvPr/>
          </p:nvSpPr>
          <p:spPr>
            <a:xfrm>
              <a:off x="4563505" y="3116973"/>
              <a:ext cx="495703" cy="8147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00" name="rc200"/>
            <p:cNvSpPr/>
            <p:nvPr/>
          </p:nvSpPr>
          <p:spPr>
            <a:xfrm>
              <a:off x="7042024" y="3116973"/>
              <a:ext cx="495703" cy="8147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01" name="rc201"/>
            <p:cNvSpPr/>
            <p:nvPr/>
          </p:nvSpPr>
          <p:spPr>
            <a:xfrm>
              <a:off x="5059208" y="3116973"/>
              <a:ext cx="495703" cy="8147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02" name="rc202"/>
            <p:cNvSpPr/>
            <p:nvPr/>
          </p:nvSpPr>
          <p:spPr>
            <a:xfrm>
              <a:off x="1589281" y="4664962"/>
              <a:ext cx="495703" cy="8147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03" name="rc203"/>
            <p:cNvSpPr/>
            <p:nvPr/>
          </p:nvSpPr>
          <p:spPr>
            <a:xfrm>
              <a:off x="2580689" y="4664962"/>
              <a:ext cx="495703" cy="8147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04" name="rc204"/>
            <p:cNvSpPr/>
            <p:nvPr/>
          </p:nvSpPr>
          <p:spPr>
            <a:xfrm>
              <a:off x="3076393" y="4664962"/>
              <a:ext cx="495703" cy="8147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05" name="rc205"/>
            <p:cNvSpPr/>
            <p:nvPr/>
          </p:nvSpPr>
          <p:spPr>
            <a:xfrm>
              <a:off x="4067801" y="4664962"/>
              <a:ext cx="495703" cy="8147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06" name="rc206"/>
            <p:cNvSpPr/>
            <p:nvPr/>
          </p:nvSpPr>
          <p:spPr>
            <a:xfrm>
              <a:off x="2084985" y="4664962"/>
              <a:ext cx="495703" cy="8147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207" name="rc207"/>
            <p:cNvSpPr/>
            <p:nvPr/>
          </p:nvSpPr>
          <p:spPr>
            <a:xfrm>
              <a:off x="3572097" y="4664962"/>
              <a:ext cx="495703" cy="8147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08" name="rc208"/>
            <p:cNvSpPr/>
            <p:nvPr/>
          </p:nvSpPr>
          <p:spPr>
            <a:xfrm>
              <a:off x="5554912" y="4664962"/>
              <a:ext cx="495703" cy="8147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09" name="rc209"/>
            <p:cNvSpPr/>
            <p:nvPr/>
          </p:nvSpPr>
          <p:spPr>
            <a:xfrm>
              <a:off x="6050616" y="4664962"/>
              <a:ext cx="495703" cy="8147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10" name="rc210"/>
            <p:cNvSpPr/>
            <p:nvPr/>
          </p:nvSpPr>
          <p:spPr>
            <a:xfrm>
              <a:off x="6546320" y="4664962"/>
              <a:ext cx="495703" cy="8147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11" name="rc211"/>
            <p:cNvSpPr/>
            <p:nvPr/>
          </p:nvSpPr>
          <p:spPr>
            <a:xfrm>
              <a:off x="7537728" y="4664962"/>
              <a:ext cx="495703" cy="8147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12" name="rc212"/>
            <p:cNvSpPr/>
            <p:nvPr/>
          </p:nvSpPr>
          <p:spPr>
            <a:xfrm>
              <a:off x="4563505" y="4664962"/>
              <a:ext cx="495703" cy="8147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13" name="rc213"/>
            <p:cNvSpPr/>
            <p:nvPr/>
          </p:nvSpPr>
          <p:spPr>
            <a:xfrm>
              <a:off x="7042024" y="4664962"/>
              <a:ext cx="495703" cy="8147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14" name="rc214"/>
            <p:cNvSpPr/>
            <p:nvPr/>
          </p:nvSpPr>
          <p:spPr>
            <a:xfrm>
              <a:off x="5059208" y="4664962"/>
              <a:ext cx="495703" cy="8147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15" name="rc215"/>
            <p:cNvSpPr/>
            <p:nvPr/>
          </p:nvSpPr>
          <p:spPr>
            <a:xfrm>
              <a:off x="8033432" y="4664962"/>
              <a:ext cx="495703" cy="8147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16" name="rc216"/>
            <p:cNvSpPr/>
            <p:nvPr/>
          </p:nvSpPr>
          <p:spPr>
            <a:xfrm>
              <a:off x="1589281" y="1650457"/>
              <a:ext cx="495703" cy="8147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17" name="rc217"/>
            <p:cNvSpPr/>
            <p:nvPr/>
          </p:nvSpPr>
          <p:spPr>
            <a:xfrm>
              <a:off x="2580689" y="1650457"/>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18" name="rc218"/>
            <p:cNvSpPr/>
            <p:nvPr/>
          </p:nvSpPr>
          <p:spPr>
            <a:xfrm>
              <a:off x="3076393" y="1650457"/>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19" name="rc219"/>
            <p:cNvSpPr/>
            <p:nvPr/>
          </p:nvSpPr>
          <p:spPr>
            <a:xfrm>
              <a:off x="4067801" y="1650457"/>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0" name="rc220"/>
            <p:cNvSpPr/>
            <p:nvPr/>
          </p:nvSpPr>
          <p:spPr>
            <a:xfrm>
              <a:off x="2084985" y="1650457"/>
              <a:ext cx="495703" cy="8147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21" name="rc221"/>
            <p:cNvSpPr/>
            <p:nvPr/>
          </p:nvSpPr>
          <p:spPr>
            <a:xfrm>
              <a:off x="3572097" y="1650457"/>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2" name="rc222"/>
            <p:cNvSpPr/>
            <p:nvPr/>
          </p:nvSpPr>
          <p:spPr>
            <a:xfrm>
              <a:off x="5554912" y="1650457"/>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3" name="rc223"/>
            <p:cNvSpPr/>
            <p:nvPr/>
          </p:nvSpPr>
          <p:spPr>
            <a:xfrm>
              <a:off x="6050616" y="1650457"/>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4" name="rc224"/>
            <p:cNvSpPr/>
            <p:nvPr/>
          </p:nvSpPr>
          <p:spPr>
            <a:xfrm>
              <a:off x="6546320" y="1650457"/>
              <a:ext cx="495703" cy="8147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25" name="rc225"/>
            <p:cNvSpPr/>
            <p:nvPr/>
          </p:nvSpPr>
          <p:spPr>
            <a:xfrm>
              <a:off x="7537728" y="1650457"/>
              <a:ext cx="495703" cy="8147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26" name="rc226"/>
            <p:cNvSpPr/>
            <p:nvPr/>
          </p:nvSpPr>
          <p:spPr>
            <a:xfrm>
              <a:off x="4563505" y="1650457"/>
              <a:ext cx="495703" cy="8147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27" name="rc227"/>
            <p:cNvSpPr/>
            <p:nvPr/>
          </p:nvSpPr>
          <p:spPr>
            <a:xfrm>
              <a:off x="7042024" y="1650457"/>
              <a:ext cx="495703" cy="8147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28" name="rc228"/>
            <p:cNvSpPr/>
            <p:nvPr/>
          </p:nvSpPr>
          <p:spPr>
            <a:xfrm>
              <a:off x="5059208" y="1650457"/>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9" name="rc229"/>
            <p:cNvSpPr/>
            <p:nvPr/>
          </p:nvSpPr>
          <p:spPr>
            <a:xfrm>
              <a:off x="1589281" y="4827908"/>
              <a:ext cx="495703" cy="8147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30" name="rc230"/>
            <p:cNvSpPr/>
            <p:nvPr/>
          </p:nvSpPr>
          <p:spPr>
            <a:xfrm>
              <a:off x="2580689" y="4827908"/>
              <a:ext cx="495703" cy="8147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31" name="rc231"/>
            <p:cNvSpPr/>
            <p:nvPr/>
          </p:nvSpPr>
          <p:spPr>
            <a:xfrm>
              <a:off x="3076393" y="4827908"/>
              <a:ext cx="495703" cy="8147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32" name="rc232"/>
            <p:cNvSpPr/>
            <p:nvPr/>
          </p:nvSpPr>
          <p:spPr>
            <a:xfrm>
              <a:off x="4067801" y="4827908"/>
              <a:ext cx="495703" cy="8147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33" name="rc233"/>
            <p:cNvSpPr/>
            <p:nvPr/>
          </p:nvSpPr>
          <p:spPr>
            <a:xfrm>
              <a:off x="3572097" y="4827908"/>
              <a:ext cx="495703" cy="8147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34" name="rc234"/>
            <p:cNvSpPr/>
            <p:nvPr/>
          </p:nvSpPr>
          <p:spPr>
            <a:xfrm>
              <a:off x="5554912" y="4827908"/>
              <a:ext cx="495703" cy="8147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35" name="rc235"/>
            <p:cNvSpPr/>
            <p:nvPr/>
          </p:nvSpPr>
          <p:spPr>
            <a:xfrm>
              <a:off x="6546320" y="4827908"/>
              <a:ext cx="495703" cy="8147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36" name="rc236"/>
            <p:cNvSpPr/>
            <p:nvPr/>
          </p:nvSpPr>
          <p:spPr>
            <a:xfrm>
              <a:off x="7537728" y="4827908"/>
              <a:ext cx="495703" cy="8147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37" name="rc237"/>
            <p:cNvSpPr/>
            <p:nvPr/>
          </p:nvSpPr>
          <p:spPr>
            <a:xfrm>
              <a:off x="8033432" y="4827908"/>
              <a:ext cx="495703" cy="8147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38" name="rc238"/>
            <p:cNvSpPr/>
            <p:nvPr/>
          </p:nvSpPr>
          <p:spPr>
            <a:xfrm>
              <a:off x="1589281" y="2383715"/>
              <a:ext cx="495703" cy="8147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39" name="rc239"/>
            <p:cNvSpPr/>
            <p:nvPr/>
          </p:nvSpPr>
          <p:spPr>
            <a:xfrm>
              <a:off x="2580689" y="2383715"/>
              <a:ext cx="495703" cy="8147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40" name="rc240"/>
            <p:cNvSpPr/>
            <p:nvPr/>
          </p:nvSpPr>
          <p:spPr>
            <a:xfrm>
              <a:off x="3076393" y="2383715"/>
              <a:ext cx="495703" cy="8147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41" name="rc241"/>
            <p:cNvSpPr/>
            <p:nvPr/>
          </p:nvSpPr>
          <p:spPr>
            <a:xfrm>
              <a:off x="4067801" y="2383715"/>
              <a:ext cx="495703" cy="8147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42" name="rc242"/>
            <p:cNvSpPr/>
            <p:nvPr/>
          </p:nvSpPr>
          <p:spPr>
            <a:xfrm>
              <a:off x="2084985" y="2383715"/>
              <a:ext cx="495703" cy="8147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43" name="rc243"/>
            <p:cNvSpPr/>
            <p:nvPr/>
          </p:nvSpPr>
          <p:spPr>
            <a:xfrm>
              <a:off x="3572097" y="2383715"/>
              <a:ext cx="495703" cy="8147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44" name="rc244"/>
            <p:cNvSpPr/>
            <p:nvPr/>
          </p:nvSpPr>
          <p:spPr>
            <a:xfrm>
              <a:off x="5554912" y="2383715"/>
              <a:ext cx="495703" cy="8147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45" name="rc245"/>
            <p:cNvSpPr/>
            <p:nvPr/>
          </p:nvSpPr>
          <p:spPr>
            <a:xfrm>
              <a:off x="6546320" y="2383715"/>
              <a:ext cx="495703" cy="8147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46" name="rc246"/>
            <p:cNvSpPr/>
            <p:nvPr/>
          </p:nvSpPr>
          <p:spPr>
            <a:xfrm>
              <a:off x="7537728" y="2383715"/>
              <a:ext cx="495703" cy="8147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47" name="rc247"/>
            <p:cNvSpPr/>
            <p:nvPr/>
          </p:nvSpPr>
          <p:spPr>
            <a:xfrm>
              <a:off x="4563505" y="2383715"/>
              <a:ext cx="495703" cy="8147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48" name="rc248"/>
            <p:cNvSpPr/>
            <p:nvPr/>
          </p:nvSpPr>
          <p:spPr>
            <a:xfrm>
              <a:off x="7042024" y="2383715"/>
              <a:ext cx="495703" cy="8147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49" name="rc249"/>
            <p:cNvSpPr/>
            <p:nvPr/>
          </p:nvSpPr>
          <p:spPr>
            <a:xfrm>
              <a:off x="5059208" y="2383715"/>
              <a:ext cx="495703" cy="8147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50" name="rc250"/>
            <p:cNvSpPr/>
            <p:nvPr/>
          </p:nvSpPr>
          <p:spPr>
            <a:xfrm>
              <a:off x="1589281" y="5479693"/>
              <a:ext cx="495703" cy="8147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51" name="rc251"/>
            <p:cNvSpPr/>
            <p:nvPr/>
          </p:nvSpPr>
          <p:spPr>
            <a:xfrm>
              <a:off x="2580689" y="5479693"/>
              <a:ext cx="495703" cy="8147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52" name="rc252"/>
            <p:cNvSpPr/>
            <p:nvPr/>
          </p:nvSpPr>
          <p:spPr>
            <a:xfrm>
              <a:off x="3076393" y="5479693"/>
              <a:ext cx="495703" cy="8147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53" name="rc253"/>
            <p:cNvSpPr/>
            <p:nvPr/>
          </p:nvSpPr>
          <p:spPr>
            <a:xfrm>
              <a:off x="4067801" y="5479693"/>
              <a:ext cx="495703" cy="8147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54" name="rc254"/>
            <p:cNvSpPr/>
            <p:nvPr/>
          </p:nvSpPr>
          <p:spPr>
            <a:xfrm>
              <a:off x="3572097" y="5479693"/>
              <a:ext cx="495703" cy="8147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55" name="rc255"/>
            <p:cNvSpPr/>
            <p:nvPr/>
          </p:nvSpPr>
          <p:spPr>
            <a:xfrm>
              <a:off x="5554912" y="5479693"/>
              <a:ext cx="495703" cy="8147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256" name="rc256"/>
            <p:cNvSpPr/>
            <p:nvPr/>
          </p:nvSpPr>
          <p:spPr>
            <a:xfrm>
              <a:off x="6546320" y="5479693"/>
              <a:ext cx="495703" cy="81473"/>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257" name="rc257"/>
            <p:cNvSpPr/>
            <p:nvPr/>
          </p:nvSpPr>
          <p:spPr>
            <a:xfrm>
              <a:off x="8033432" y="5479693"/>
              <a:ext cx="495703" cy="81473"/>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258" name="rc258"/>
            <p:cNvSpPr/>
            <p:nvPr/>
          </p:nvSpPr>
          <p:spPr>
            <a:xfrm>
              <a:off x="1589281" y="3687285"/>
              <a:ext cx="495703" cy="8147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59" name="rc259"/>
            <p:cNvSpPr/>
            <p:nvPr/>
          </p:nvSpPr>
          <p:spPr>
            <a:xfrm>
              <a:off x="2580689" y="3687285"/>
              <a:ext cx="495703" cy="8147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60" name="rc260"/>
            <p:cNvSpPr/>
            <p:nvPr/>
          </p:nvSpPr>
          <p:spPr>
            <a:xfrm>
              <a:off x="3076393" y="3687285"/>
              <a:ext cx="495703" cy="8147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61" name="rc261"/>
            <p:cNvSpPr/>
            <p:nvPr/>
          </p:nvSpPr>
          <p:spPr>
            <a:xfrm>
              <a:off x="4067801" y="3687285"/>
              <a:ext cx="495703" cy="8147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62" name="rc262"/>
            <p:cNvSpPr/>
            <p:nvPr/>
          </p:nvSpPr>
          <p:spPr>
            <a:xfrm>
              <a:off x="2084985" y="3687285"/>
              <a:ext cx="495703" cy="8147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63" name="rc263"/>
            <p:cNvSpPr/>
            <p:nvPr/>
          </p:nvSpPr>
          <p:spPr>
            <a:xfrm>
              <a:off x="3572097" y="3687285"/>
              <a:ext cx="495703" cy="8147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64" name="rc264"/>
            <p:cNvSpPr/>
            <p:nvPr/>
          </p:nvSpPr>
          <p:spPr>
            <a:xfrm>
              <a:off x="5554912" y="3687285"/>
              <a:ext cx="495703" cy="8147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65" name="rc265"/>
            <p:cNvSpPr/>
            <p:nvPr/>
          </p:nvSpPr>
          <p:spPr>
            <a:xfrm>
              <a:off x="6050616" y="3687285"/>
              <a:ext cx="495703" cy="8147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66" name="rc266"/>
            <p:cNvSpPr/>
            <p:nvPr/>
          </p:nvSpPr>
          <p:spPr>
            <a:xfrm>
              <a:off x="6546320" y="3687285"/>
              <a:ext cx="495703" cy="8147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67" name="rc267"/>
            <p:cNvSpPr/>
            <p:nvPr/>
          </p:nvSpPr>
          <p:spPr>
            <a:xfrm>
              <a:off x="7537728" y="3687285"/>
              <a:ext cx="495703" cy="8147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68" name="rc268"/>
            <p:cNvSpPr/>
            <p:nvPr/>
          </p:nvSpPr>
          <p:spPr>
            <a:xfrm>
              <a:off x="4563505" y="3687285"/>
              <a:ext cx="495703" cy="8147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69" name="rc269"/>
            <p:cNvSpPr/>
            <p:nvPr/>
          </p:nvSpPr>
          <p:spPr>
            <a:xfrm>
              <a:off x="7042024" y="3687285"/>
              <a:ext cx="495703" cy="8147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70" name="rc270"/>
            <p:cNvSpPr/>
            <p:nvPr/>
          </p:nvSpPr>
          <p:spPr>
            <a:xfrm>
              <a:off x="5059208" y="3687285"/>
              <a:ext cx="495703" cy="8147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71" name="rc271"/>
            <p:cNvSpPr/>
            <p:nvPr/>
          </p:nvSpPr>
          <p:spPr>
            <a:xfrm>
              <a:off x="2580689" y="4176123"/>
              <a:ext cx="495703" cy="8147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72" name="rc272"/>
            <p:cNvSpPr/>
            <p:nvPr/>
          </p:nvSpPr>
          <p:spPr>
            <a:xfrm>
              <a:off x="3076393" y="4176123"/>
              <a:ext cx="495703" cy="8147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73" name="rc273"/>
            <p:cNvSpPr/>
            <p:nvPr/>
          </p:nvSpPr>
          <p:spPr>
            <a:xfrm>
              <a:off x="4067801" y="4176123"/>
              <a:ext cx="495703" cy="8147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74" name="rc274"/>
            <p:cNvSpPr/>
            <p:nvPr/>
          </p:nvSpPr>
          <p:spPr>
            <a:xfrm>
              <a:off x="2084985" y="4176123"/>
              <a:ext cx="495703" cy="8147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75" name="rc275"/>
            <p:cNvSpPr/>
            <p:nvPr/>
          </p:nvSpPr>
          <p:spPr>
            <a:xfrm>
              <a:off x="3572097" y="4176123"/>
              <a:ext cx="495703" cy="8147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76" name="rc276"/>
            <p:cNvSpPr/>
            <p:nvPr/>
          </p:nvSpPr>
          <p:spPr>
            <a:xfrm>
              <a:off x="5554912" y="4176123"/>
              <a:ext cx="495703" cy="8147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77" name="rc277"/>
            <p:cNvSpPr/>
            <p:nvPr/>
          </p:nvSpPr>
          <p:spPr>
            <a:xfrm>
              <a:off x="6050616" y="4176123"/>
              <a:ext cx="495703" cy="8147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78" name="rc278"/>
            <p:cNvSpPr/>
            <p:nvPr/>
          </p:nvSpPr>
          <p:spPr>
            <a:xfrm>
              <a:off x="6546320" y="4176123"/>
              <a:ext cx="495703" cy="8147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79" name="rc279"/>
            <p:cNvSpPr/>
            <p:nvPr/>
          </p:nvSpPr>
          <p:spPr>
            <a:xfrm>
              <a:off x="7537728" y="4176123"/>
              <a:ext cx="495703" cy="8147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280" name="rc280"/>
            <p:cNvSpPr/>
            <p:nvPr/>
          </p:nvSpPr>
          <p:spPr>
            <a:xfrm>
              <a:off x="7042024" y="4176123"/>
              <a:ext cx="495703" cy="8147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81" name="rc281"/>
            <p:cNvSpPr/>
            <p:nvPr/>
          </p:nvSpPr>
          <p:spPr>
            <a:xfrm>
              <a:off x="1589281" y="4257596"/>
              <a:ext cx="495703" cy="8147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82" name="rc282"/>
            <p:cNvSpPr/>
            <p:nvPr/>
          </p:nvSpPr>
          <p:spPr>
            <a:xfrm>
              <a:off x="2580689" y="4257596"/>
              <a:ext cx="495703" cy="8147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83" name="rc283"/>
            <p:cNvSpPr/>
            <p:nvPr/>
          </p:nvSpPr>
          <p:spPr>
            <a:xfrm>
              <a:off x="3076393" y="4257596"/>
              <a:ext cx="495703" cy="8147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84" name="rc284"/>
            <p:cNvSpPr/>
            <p:nvPr/>
          </p:nvSpPr>
          <p:spPr>
            <a:xfrm>
              <a:off x="4067801" y="4257596"/>
              <a:ext cx="495703" cy="8147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85" name="rc285"/>
            <p:cNvSpPr/>
            <p:nvPr/>
          </p:nvSpPr>
          <p:spPr>
            <a:xfrm>
              <a:off x="2084985" y="4257596"/>
              <a:ext cx="495703" cy="8147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86" name="rc286"/>
            <p:cNvSpPr/>
            <p:nvPr/>
          </p:nvSpPr>
          <p:spPr>
            <a:xfrm>
              <a:off x="3572097" y="4257596"/>
              <a:ext cx="495703" cy="8147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87" name="rc287"/>
            <p:cNvSpPr/>
            <p:nvPr/>
          </p:nvSpPr>
          <p:spPr>
            <a:xfrm>
              <a:off x="5554912" y="4257596"/>
              <a:ext cx="495703" cy="8147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88" name="rc288"/>
            <p:cNvSpPr/>
            <p:nvPr/>
          </p:nvSpPr>
          <p:spPr>
            <a:xfrm>
              <a:off x="6050616" y="4257596"/>
              <a:ext cx="495703" cy="8147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89" name="rc289"/>
            <p:cNvSpPr/>
            <p:nvPr/>
          </p:nvSpPr>
          <p:spPr>
            <a:xfrm>
              <a:off x="6546320" y="4257596"/>
              <a:ext cx="495703" cy="8147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90" name="rc290"/>
            <p:cNvSpPr/>
            <p:nvPr/>
          </p:nvSpPr>
          <p:spPr>
            <a:xfrm>
              <a:off x="7537728" y="4257596"/>
              <a:ext cx="495703" cy="8147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91" name="rc291"/>
            <p:cNvSpPr/>
            <p:nvPr/>
          </p:nvSpPr>
          <p:spPr>
            <a:xfrm>
              <a:off x="4563505" y="4257596"/>
              <a:ext cx="495703" cy="8147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92" name="rc292"/>
            <p:cNvSpPr/>
            <p:nvPr/>
          </p:nvSpPr>
          <p:spPr>
            <a:xfrm>
              <a:off x="7042024" y="4257596"/>
              <a:ext cx="495703" cy="8147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93" name="rc293"/>
            <p:cNvSpPr/>
            <p:nvPr/>
          </p:nvSpPr>
          <p:spPr>
            <a:xfrm>
              <a:off x="5059208" y="4257596"/>
              <a:ext cx="495703" cy="8147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94" name="rc294"/>
            <p:cNvSpPr/>
            <p:nvPr/>
          </p:nvSpPr>
          <p:spPr>
            <a:xfrm>
              <a:off x="1589281" y="4339069"/>
              <a:ext cx="495703" cy="8147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95" name="rc295"/>
            <p:cNvSpPr/>
            <p:nvPr/>
          </p:nvSpPr>
          <p:spPr>
            <a:xfrm>
              <a:off x="2580689" y="4339069"/>
              <a:ext cx="495703" cy="8147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96" name="rc296"/>
            <p:cNvSpPr/>
            <p:nvPr/>
          </p:nvSpPr>
          <p:spPr>
            <a:xfrm>
              <a:off x="3076393" y="4339069"/>
              <a:ext cx="495703" cy="8147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97" name="rc297"/>
            <p:cNvSpPr/>
            <p:nvPr/>
          </p:nvSpPr>
          <p:spPr>
            <a:xfrm>
              <a:off x="4067801" y="4339069"/>
              <a:ext cx="495703" cy="8147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98" name="rc298"/>
            <p:cNvSpPr/>
            <p:nvPr/>
          </p:nvSpPr>
          <p:spPr>
            <a:xfrm>
              <a:off x="2084985" y="4339069"/>
              <a:ext cx="495703" cy="8147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299" name="rc299"/>
            <p:cNvSpPr/>
            <p:nvPr/>
          </p:nvSpPr>
          <p:spPr>
            <a:xfrm>
              <a:off x="3572097" y="4339069"/>
              <a:ext cx="495703" cy="8147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00" name="rc300"/>
            <p:cNvSpPr/>
            <p:nvPr/>
          </p:nvSpPr>
          <p:spPr>
            <a:xfrm>
              <a:off x="5554912" y="4339069"/>
              <a:ext cx="495703" cy="8147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01" name="rc301"/>
            <p:cNvSpPr/>
            <p:nvPr/>
          </p:nvSpPr>
          <p:spPr>
            <a:xfrm>
              <a:off x="6050616" y="4339069"/>
              <a:ext cx="495703" cy="8147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02" name="rc302"/>
            <p:cNvSpPr/>
            <p:nvPr/>
          </p:nvSpPr>
          <p:spPr>
            <a:xfrm>
              <a:off x="6546320" y="4339069"/>
              <a:ext cx="495703" cy="8147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03" name="rc303"/>
            <p:cNvSpPr/>
            <p:nvPr/>
          </p:nvSpPr>
          <p:spPr>
            <a:xfrm>
              <a:off x="7537728" y="4339069"/>
              <a:ext cx="495703" cy="8147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04" name="rc304"/>
            <p:cNvSpPr/>
            <p:nvPr/>
          </p:nvSpPr>
          <p:spPr>
            <a:xfrm>
              <a:off x="4563505" y="4339069"/>
              <a:ext cx="495703" cy="8147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305" name="rc305"/>
            <p:cNvSpPr/>
            <p:nvPr/>
          </p:nvSpPr>
          <p:spPr>
            <a:xfrm>
              <a:off x="7042024" y="4339069"/>
              <a:ext cx="495703" cy="8147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06" name="rc306"/>
            <p:cNvSpPr/>
            <p:nvPr/>
          </p:nvSpPr>
          <p:spPr>
            <a:xfrm>
              <a:off x="5059208" y="4339069"/>
              <a:ext cx="495703" cy="8147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307" name="rc307"/>
            <p:cNvSpPr/>
            <p:nvPr/>
          </p:nvSpPr>
          <p:spPr>
            <a:xfrm>
              <a:off x="1589281" y="2302242"/>
              <a:ext cx="495703" cy="8147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08" name="rc308"/>
            <p:cNvSpPr/>
            <p:nvPr/>
          </p:nvSpPr>
          <p:spPr>
            <a:xfrm>
              <a:off x="2580689" y="2302242"/>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9" name="rc309"/>
            <p:cNvSpPr/>
            <p:nvPr/>
          </p:nvSpPr>
          <p:spPr>
            <a:xfrm>
              <a:off x="3076393" y="2302242"/>
              <a:ext cx="495703" cy="8147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10" name="rc310"/>
            <p:cNvSpPr/>
            <p:nvPr/>
          </p:nvSpPr>
          <p:spPr>
            <a:xfrm>
              <a:off x="4067801" y="2302242"/>
              <a:ext cx="495703" cy="8147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11" name="rc311"/>
            <p:cNvSpPr/>
            <p:nvPr/>
          </p:nvSpPr>
          <p:spPr>
            <a:xfrm>
              <a:off x="2084985" y="2302242"/>
              <a:ext cx="495703" cy="8147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12" name="rc312"/>
            <p:cNvSpPr/>
            <p:nvPr/>
          </p:nvSpPr>
          <p:spPr>
            <a:xfrm>
              <a:off x="3572097" y="2302242"/>
              <a:ext cx="495703" cy="8147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13" name="rc313"/>
            <p:cNvSpPr/>
            <p:nvPr/>
          </p:nvSpPr>
          <p:spPr>
            <a:xfrm>
              <a:off x="5554912" y="2302242"/>
              <a:ext cx="495703" cy="8147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14" name="rc314"/>
            <p:cNvSpPr/>
            <p:nvPr/>
          </p:nvSpPr>
          <p:spPr>
            <a:xfrm>
              <a:off x="6050616" y="2302242"/>
              <a:ext cx="495703" cy="8147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15" name="rc315"/>
            <p:cNvSpPr/>
            <p:nvPr/>
          </p:nvSpPr>
          <p:spPr>
            <a:xfrm>
              <a:off x="6546320" y="2302242"/>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6" name="rc316"/>
            <p:cNvSpPr/>
            <p:nvPr/>
          </p:nvSpPr>
          <p:spPr>
            <a:xfrm>
              <a:off x="7537728" y="2302242"/>
              <a:ext cx="495703" cy="8147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17" name="rc317"/>
            <p:cNvSpPr/>
            <p:nvPr/>
          </p:nvSpPr>
          <p:spPr>
            <a:xfrm>
              <a:off x="4563505" y="2302242"/>
              <a:ext cx="495703" cy="8147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18" name="rc318"/>
            <p:cNvSpPr/>
            <p:nvPr/>
          </p:nvSpPr>
          <p:spPr>
            <a:xfrm>
              <a:off x="7042024" y="2302242"/>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9" name="rc319"/>
            <p:cNvSpPr/>
            <p:nvPr/>
          </p:nvSpPr>
          <p:spPr>
            <a:xfrm>
              <a:off x="5059208" y="2302242"/>
              <a:ext cx="495703" cy="8147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320" name="rc320"/>
            <p:cNvSpPr/>
            <p:nvPr/>
          </p:nvSpPr>
          <p:spPr>
            <a:xfrm>
              <a:off x="1589281" y="3605811"/>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21" name="rc321"/>
            <p:cNvSpPr/>
            <p:nvPr/>
          </p:nvSpPr>
          <p:spPr>
            <a:xfrm>
              <a:off x="2580689" y="3605811"/>
              <a:ext cx="495703" cy="8147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22" name="rc322"/>
            <p:cNvSpPr/>
            <p:nvPr/>
          </p:nvSpPr>
          <p:spPr>
            <a:xfrm>
              <a:off x="3076393" y="3605811"/>
              <a:ext cx="495703" cy="8147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23" name="rc323"/>
            <p:cNvSpPr/>
            <p:nvPr/>
          </p:nvSpPr>
          <p:spPr>
            <a:xfrm>
              <a:off x="4067801" y="3605811"/>
              <a:ext cx="495703" cy="8147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24" name="rc324"/>
            <p:cNvSpPr/>
            <p:nvPr/>
          </p:nvSpPr>
          <p:spPr>
            <a:xfrm>
              <a:off x="2084985" y="3605811"/>
              <a:ext cx="495703" cy="81473"/>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325" name="rc325"/>
            <p:cNvSpPr/>
            <p:nvPr/>
          </p:nvSpPr>
          <p:spPr>
            <a:xfrm>
              <a:off x="3572097" y="3605811"/>
              <a:ext cx="495703" cy="8147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26" name="rc326"/>
            <p:cNvSpPr/>
            <p:nvPr/>
          </p:nvSpPr>
          <p:spPr>
            <a:xfrm>
              <a:off x="5554912" y="3605811"/>
              <a:ext cx="495703" cy="8147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27" name="rc327"/>
            <p:cNvSpPr/>
            <p:nvPr/>
          </p:nvSpPr>
          <p:spPr>
            <a:xfrm>
              <a:off x="6050616" y="3605811"/>
              <a:ext cx="495703" cy="8147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28" name="rc328"/>
            <p:cNvSpPr/>
            <p:nvPr/>
          </p:nvSpPr>
          <p:spPr>
            <a:xfrm>
              <a:off x="6546320" y="3605811"/>
              <a:ext cx="495703" cy="8147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29" name="rc329"/>
            <p:cNvSpPr/>
            <p:nvPr/>
          </p:nvSpPr>
          <p:spPr>
            <a:xfrm>
              <a:off x="7537728" y="3605811"/>
              <a:ext cx="495703" cy="8147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30" name="rc330"/>
            <p:cNvSpPr/>
            <p:nvPr/>
          </p:nvSpPr>
          <p:spPr>
            <a:xfrm>
              <a:off x="4563505" y="3605811"/>
              <a:ext cx="495703" cy="8147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31" name="rc331"/>
            <p:cNvSpPr/>
            <p:nvPr/>
          </p:nvSpPr>
          <p:spPr>
            <a:xfrm>
              <a:off x="7042024" y="3605811"/>
              <a:ext cx="495703" cy="8147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2" name="rc332"/>
            <p:cNvSpPr/>
            <p:nvPr/>
          </p:nvSpPr>
          <p:spPr>
            <a:xfrm>
              <a:off x="5059208" y="3605811"/>
              <a:ext cx="495703" cy="8147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33" name="rc333"/>
            <p:cNvSpPr/>
            <p:nvPr/>
          </p:nvSpPr>
          <p:spPr>
            <a:xfrm>
              <a:off x="1589281" y="3279919"/>
              <a:ext cx="495703" cy="8147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34" name="rc334"/>
            <p:cNvSpPr/>
            <p:nvPr/>
          </p:nvSpPr>
          <p:spPr>
            <a:xfrm>
              <a:off x="2580689" y="3279919"/>
              <a:ext cx="495703" cy="8147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5" name="rc335"/>
            <p:cNvSpPr/>
            <p:nvPr/>
          </p:nvSpPr>
          <p:spPr>
            <a:xfrm>
              <a:off x="3076393" y="3279919"/>
              <a:ext cx="495703" cy="8147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6" name="rc336"/>
            <p:cNvSpPr/>
            <p:nvPr/>
          </p:nvSpPr>
          <p:spPr>
            <a:xfrm>
              <a:off x="4067801" y="3279919"/>
              <a:ext cx="495703" cy="8147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7" name="rc337"/>
            <p:cNvSpPr/>
            <p:nvPr/>
          </p:nvSpPr>
          <p:spPr>
            <a:xfrm>
              <a:off x="2084985" y="3279919"/>
              <a:ext cx="495703" cy="81473"/>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338" name="rc338"/>
            <p:cNvSpPr/>
            <p:nvPr/>
          </p:nvSpPr>
          <p:spPr>
            <a:xfrm>
              <a:off x="3572097" y="3279919"/>
              <a:ext cx="495703" cy="8147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9" name="rc339"/>
            <p:cNvSpPr/>
            <p:nvPr/>
          </p:nvSpPr>
          <p:spPr>
            <a:xfrm>
              <a:off x="5554912" y="3279919"/>
              <a:ext cx="495703" cy="8147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40" name="rc340"/>
            <p:cNvSpPr/>
            <p:nvPr/>
          </p:nvSpPr>
          <p:spPr>
            <a:xfrm>
              <a:off x="6050616" y="3279919"/>
              <a:ext cx="495703" cy="8147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41" name="rc341"/>
            <p:cNvSpPr/>
            <p:nvPr/>
          </p:nvSpPr>
          <p:spPr>
            <a:xfrm>
              <a:off x="6546320" y="3279919"/>
              <a:ext cx="495703" cy="8147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42" name="rc342"/>
            <p:cNvSpPr/>
            <p:nvPr/>
          </p:nvSpPr>
          <p:spPr>
            <a:xfrm>
              <a:off x="7537728" y="3279919"/>
              <a:ext cx="495703" cy="8147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43" name="rc343"/>
            <p:cNvSpPr/>
            <p:nvPr/>
          </p:nvSpPr>
          <p:spPr>
            <a:xfrm>
              <a:off x="7042024" y="3279919"/>
              <a:ext cx="495703" cy="8147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44" name="rc344"/>
            <p:cNvSpPr/>
            <p:nvPr/>
          </p:nvSpPr>
          <p:spPr>
            <a:xfrm>
              <a:off x="1589281" y="1487511"/>
              <a:ext cx="495703" cy="8147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45" name="rc345"/>
            <p:cNvSpPr/>
            <p:nvPr/>
          </p:nvSpPr>
          <p:spPr>
            <a:xfrm>
              <a:off x="2580689" y="1487511"/>
              <a:ext cx="495703" cy="8147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46" name="rc346"/>
            <p:cNvSpPr/>
            <p:nvPr/>
          </p:nvSpPr>
          <p:spPr>
            <a:xfrm>
              <a:off x="3076393" y="1487511"/>
              <a:ext cx="495703" cy="8147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47" name="rc347"/>
            <p:cNvSpPr/>
            <p:nvPr/>
          </p:nvSpPr>
          <p:spPr>
            <a:xfrm>
              <a:off x="4067801" y="1487511"/>
              <a:ext cx="495703" cy="8147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48" name="rc348"/>
            <p:cNvSpPr/>
            <p:nvPr/>
          </p:nvSpPr>
          <p:spPr>
            <a:xfrm>
              <a:off x="3572097" y="1487511"/>
              <a:ext cx="495703" cy="8147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49" name="rc349"/>
            <p:cNvSpPr/>
            <p:nvPr/>
          </p:nvSpPr>
          <p:spPr>
            <a:xfrm>
              <a:off x="5554912" y="1487511"/>
              <a:ext cx="495703" cy="8147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50" name="rc350"/>
            <p:cNvSpPr/>
            <p:nvPr/>
          </p:nvSpPr>
          <p:spPr>
            <a:xfrm>
              <a:off x="6050616" y="1487511"/>
              <a:ext cx="495703" cy="8147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51" name="rc351"/>
            <p:cNvSpPr/>
            <p:nvPr/>
          </p:nvSpPr>
          <p:spPr>
            <a:xfrm>
              <a:off x="6546320" y="1487511"/>
              <a:ext cx="495703" cy="8147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52" name="rc352"/>
            <p:cNvSpPr/>
            <p:nvPr/>
          </p:nvSpPr>
          <p:spPr>
            <a:xfrm>
              <a:off x="7537728" y="1487511"/>
              <a:ext cx="495703" cy="8147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53" name="rc353"/>
            <p:cNvSpPr/>
            <p:nvPr/>
          </p:nvSpPr>
          <p:spPr>
            <a:xfrm>
              <a:off x="7042024" y="1487511"/>
              <a:ext cx="495703" cy="8147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54" name="rc354"/>
            <p:cNvSpPr/>
            <p:nvPr/>
          </p:nvSpPr>
          <p:spPr>
            <a:xfrm>
              <a:off x="5059208" y="1487511"/>
              <a:ext cx="495703" cy="8147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55" name="rc355"/>
            <p:cNvSpPr/>
            <p:nvPr/>
          </p:nvSpPr>
          <p:spPr>
            <a:xfrm>
              <a:off x="1589281" y="5561166"/>
              <a:ext cx="495703" cy="8147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56" name="rc356"/>
            <p:cNvSpPr/>
            <p:nvPr/>
          </p:nvSpPr>
          <p:spPr>
            <a:xfrm>
              <a:off x="2580689" y="5561166"/>
              <a:ext cx="495703" cy="8147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357" name="rc357"/>
            <p:cNvSpPr/>
            <p:nvPr/>
          </p:nvSpPr>
          <p:spPr>
            <a:xfrm>
              <a:off x="3076393" y="5561166"/>
              <a:ext cx="495703" cy="8147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58" name="rc358"/>
            <p:cNvSpPr/>
            <p:nvPr/>
          </p:nvSpPr>
          <p:spPr>
            <a:xfrm>
              <a:off x="4067801" y="5561166"/>
              <a:ext cx="495703" cy="81473"/>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359" name="rc359"/>
            <p:cNvSpPr/>
            <p:nvPr/>
          </p:nvSpPr>
          <p:spPr>
            <a:xfrm>
              <a:off x="2084985" y="5561166"/>
              <a:ext cx="495703" cy="8147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360" name="rc360"/>
            <p:cNvSpPr/>
            <p:nvPr/>
          </p:nvSpPr>
          <p:spPr>
            <a:xfrm>
              <a:off x="3572097" y="5561166"/>
              <a:ext cx="495703" cy="81473"/>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361" name="rc361"/>
            <p:cNvSpPr/>
            <p:nvPr/>
          </p:nvSpPr>
          <p:spPr>
            <a:xfrm>
              <a:off x="5554912" y="5561166"/>
              <a:ext cx="495703" cy="8147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362" name="rc362"/>
            <p:cNvSpPr/>
            <p:nvPr/>
          </p:nvSpPr>
          <p:spPr>
            <a:xfrm>
              <a:off x="6050616" y="5561166"/>
              <a:ext cx="495703" cy="8147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63" name="rc363"/>
            <p:cNvSpPr/>
            <p:nvPr/>
          </p:nvSpPr>
          <p:spPr>
            <a:xfrm>
              <a:off x="6546320" y="5561166"/>
              <a:ext cx="495703" cy="8147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364" name="rc364"/>
            <p:cNvSpPr/>
            <p:nvPr/>
          </p:nvSpPr>
          <p:spPr>
            <a:xfrm>
              <a:off x="7537728" y="5561166"/>
              <a:ext cx="495703" cy="8147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365" name="rc365"/>
            <p:cNvSpPr/>
            <p:nvPr/>
          </p:nvSpPr>
          <p:spPr>
            <a:xfrm>
              <a:off x="4563505" y="5561166"/>
              <a:ext cx="495703" cy="81473"/>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366" name="rc366"/>
            <p:cNvSpPr/>
            <p:nvPr/>
          </p:nvSpPr>
          <p:spPr>
            <a:xfrm>
              <a:off x="7042024" y="5561166"/>
              <a:ext cx="495703" cy="8147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367" name="rc367"/>
            <p:cNvSpPr/>
            <p:nvPr/>
          </p:nvSpPr>
          <p:spPr>
            <a:xfrm>
              <a:off x="1589281" y="3198446"/>
              <a:ext cx="495703" cy="8147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68" name="rc368"/>
            <p:cNvSpPr/>
            <p:nvPr/>
          </p:nvSpPr>
          <p:spPr>
            <a:xfrm>
              <a:off x="2580689" y="3198446"/>
              <a:ext cx="495703" cy="8147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69" name="rc369"/>
            <p:cNvSpPr/>
            <p:nvPr/>
          </p:nvSpPr>
          <p:spPr>
            <a:xfrm>
              <a:off x="3076393" y="3198446"/>
              <a:ext cx="495703" cy="8147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70" name="rc370"/>
            <p:cNvSpPr/>
            <p:nvPr/>
          </p:nvSpPr>
          <p:spPr>
            <a:xfrm>
              <a:off x="4067801" y="3198446"/>
              <a:ext cx="495703" cy="8147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71" name="rc371"/>
            <p:cNvSpPr/>
            <p:nvPr/>
          </p:nvSpPr>
          <p:spPr>
            <a:xfrm>
              <a:off x="3572097" y="3198446"/>
              <a:ext cx="495703" cy="8147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72" name="rc372"/>
            <p:cNvSpPr/>
            <p:nvPr/>
          </p:nvSpPr>
          <p:spPr>
            <a:xfrm>
              <a:off x="5554912" y="3198446"/>
              <a:ext cx="495703" cy="8147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73" name="rc373"/>
            <p:cNvSpPr/>
            <p:nvPr/>
          </p:nvSpPr>
          <p:spPr>
            <a:xfrm>
              <a:off x="6050616" y="3198446"/>
              <a:ext cx="495703" cy="8147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74" name="rc374"/>
            <p:cNvSpPr/>
            <p:nvPr/>
          </p:nvSpPr>
          <p:spPr>
            <a:xfrm>
              <a:off x="6546320" y="3198446"/>
              <a:ext cx="495703" cy="8147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75" name="rc375"/>
            <p:cNvSpPr/>
            <p:nvPr/>
          </p:nvSpPr>
          <p:spPr>
            <a:xfrm>
              <a:off x="7537728" y="3198446"/>
              <a:ext cx="495703" cy="8147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76" name="rc376"/>
            <p:cNvSpPr/>
            <p:nvPr/>
          </p:nvSpPr>
          <p:spPr>
            <a:xfrm>
              <a:off x="4563505" y="3198446"/>
              <a:ext cx="495703" cy="8147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77" name="rc377"/>
            <p:cNvSpPr/>
            <p:nvPr/>
          </p:nvSpPr>
          <p:spPr>
            <a:xfrm>
              <a:off x="7042024" y="3198446"/>
              <a:ext cx="495703" cy="8147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78" name="rc378"/>
            <p:cNvSpPr/>
            <p:nvPr/>
          </p:nvSpPr>
          <p:spPr>
            <a:xfrm>
              <a:off x="5059208" y="3198446"/>
              <a:ext cx="495703" cy="8147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79" name="rc379"/>
            <p:cNvSpPr/>
            <p:nvPr/>
          </p:nvSpPr>
          <p:spPr>
            <a:xfrm>
              <a:off x="1589281" y="1976350"/>
              <a:ext cx="495703" cy="8147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80" name="rc380"/>
            <p:cNvSpPr/>
            <p:nvPr/>
          </p:nvSpPr>
          <p:spPr>
            <a:xfrm>
              <a:off x="2580689" y="1976350"/>
              <a:ext cx="495703" cy="8147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81" name="rc381"/>
            <p:cNvSpPr/>
            <p:nvPr/>
          </p:nvSpPr>
          <p:spPr>
            <a:xfrm>
              <a:off x="3076393" y="1976350"/>
              <a:ext cx="495703" cy="8147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82" name="rc382"/>
            <p:cNvSpPr/>
            <p:nvPr/>
          </p:nvSpPr>
          <p:spPr>
            <a:xfrm>
              <a:off x="4067801" y="1976350"/>
              <a:ext cx="495703" cy="8147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83" name="rc383"/>
            <p:cNvSpPr/>
            <p:nvPr/>
          </p:nvSpPr>
          <p:spPr>
            <a:xfrm>
              <a:off x="2084985" y="1976350"/>
              <a:ext cx="495703" cy="8147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84" name="rc384"/>
            <p:cNvSpPr/>
            <p:nvPr/>
          </p:nvSpPr>
          <p:spPr>
            <a:xfrm>
              <a:off x="3572097" y="1976350"/>
              <a:ext cx="495703" cy="8147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85" name="rc385"/>
            <p:cNvSpPr/>
            <p:nvPr/>
          </p:nvSpPr>
          <p:spPr>
            <a:xfrm>
              <a:off x="5554912" y="1976350"/>
              <a:ext cx="495703" cy="8147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86" name="rc386"/>
            <p:cNvSpPr/>
            <p:nvPr/>
          </p:nvSpPr>
          <p:spPr>
            <a:xfrm>
              <a:off x="6050616" y="1976350"/>
              <a:ext cx="495703" cy="8147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87" name="rc387"/>
            <p:cNvSpPr/>
            <p:nvPr/>
          </p:nvSpPr>
          <p:spPr>
            <a:xfrm>
              <a:off x="6546320" y="1976350"/>
              <a:ext cx="495703" cy="8147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88" name="rc388"/>
            <p:cNvSpPr/>
            <p:nvPr/>
          </p:nvSpPr>
          <p:spPr>
            <a:xfrm>
              <a:off x="7537728" y="1976350"/>
              <a:ext cx="495703" cy="8147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89" name="rc389"/>
            <p:cNvSpPr/>
            <p:nvPr/>
          </p:nvSpPr>
          <p:spPr>
            <a:xfrm>
              <a:off x="4563505" y="1976350"/>
              <a:ext cx="495703" cy="8147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90" name="rc390"/>
            <p:cNvSpPr/>
            <p:nvPr/>
          </p:nvSpPr>
          <p:spPr>
            <a:xfrm>
              <a:off x="7042024" y="1976350"/>
              <a:ext cx="495703" cy="8147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91" name="rc391"/>
            <p:cNvSpPr/>
            <p:nvPr/>
          </p:nvSpPr>
          <p:spPr>
            <a:xfrm>
              <a:off x="1589281" y="3768758"/>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92" name="rc392"/>
            <p:cNvSpPr/>
            <p:nvPr/>
          </p:nvSpPr>
          <p:spPr>
            <a:xfrm>
              <a:off x="2580689" y="3768758"/>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93" name="rc393"/>
            <p:cNvSpPr/>
            <p:nvPr/>
          </p:nvSpPr>
          <p:spPr>
            <a:xfrm>
              <a:off x="3076393" y="3768758"/>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94" name="rc394"/>
            <p:cNvSpPr/>
            <p:nvPr/>
          </p:nvSpPr>
          <p:spPr>
            <a:xfrm>
              <a:off x="4067801" y="3768758"/>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95" name="rc395"/>
            <p:cNvSpPr/>
            <p:nvPr/>
          </p:nvSpPr>
          <p:spPr>
            <a:xfrm>
              <a:off x="2084985" y="3768758"/>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96" name="rc396"/>
            <p:cNvSpPr/>
            <p:nvPr/>
          </p:nvSpPr>
          <p:spPr>
            <a:xfrm>
              <a:off x="3572097" y="3768758"/>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97" name="rc397"/>
            <p:cNvSpPr/>
            <p:nvPr/>
          </p:nvSpPr>
          <p:spPr>
            <a:xfrm>
              <a:off x="5554912" y="3768758"/>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98" name="rc398"/>
            <p:cNvSpPr/>
            <p:nvPr/>
          </p:nvSpPr>
          <p:spPr>
            <a:xfrm>
              <a:off x="6546320" y="3768758"/>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99" name="rc399"/>
            <p:cNvSpPr/>
            <p:nvPr/>
          </p:nvSpPr>
          <p:spPr>
            <a:xfrm>
              <a:off x="7537728" y="3768758"/>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0" name="rc400"/>
            <p:cNvSpPr/>
            <p:nvPr/>
          </p:nvSpPr>
          <p:spPr>
            <a:xfrm>
              <a:off x="4563505" y="3768758"/>
              <a:ext cx="495703" cy="81473"/>
            </a:xfrm>
            <a:prstGeom prst="rect">
              <a:avLst/>
            </a:prstGeom>
            <a:solidFill>
              <a:srgbClr val="B60901">
                <a:alpha val="100000"/>
              </a:srgbClr>
            </a:solidFill>
            <a:ln w="2710" cap="flat">
              <a:solidFill>
                <a:srgbClr val="FFFFFF">
                  <a:alpha val="100000"/>
                </a:srgbClr>
              </a:solidFill>
              <a:prstDash val="solid"/>
              <a:miter/>
            </a:ln>
          </p:spPr>
          <p:txBody>
            <a:bodyPr/>
            <a:lstStyle/>
            <a:p/>
          </p:txBody>
        </p:sp>
        <p:sp>
          <p:nvSpPr>
            <p:cNvPr id="401" name="rc401"/>
            <p:cNvSpPr/>
            <p:nvPr/>
          </p:nvSpPr>
          <p:spPr>
            <a:xfrm>
              <a:off x="7042024" y="3768758"/>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2" name="rc402"/>
            <p:cNvSpPr/>
            <p:nvPr/>
          </p:nvSpPr>
          <p:spPr>
            <a:xfrm>
              <a:off x="5059208" y="3768758"/>
              <a:ext cx="495703" cy="81473"/>
            </a:xfrm>
            <a:prstGeom prst="rect">
              <a:avLst/>
            </a:prstGeom>
            <a:solidFill>
              <a:srgbClr val="B60800">
                <a:alpha val="100000"/>
              </a:srgbClr>
            </a:solidFill>
            <a:ln w="2710" cap="flat">
              <a:solidFill>
                <a:srgbClr val="FFFFFF">
                  <a:alpha val="100000"/>
                </a:srgbClr>
              </a:solidFill>
              <a:prstDash val="solid"/>
              <a:miter/>
            </a:ln>
          </p:spPr>
          <p:txBody>
            <a:bodyPr/>
            <a:lstStyle/>
            <a:p/>
          </p:txBody>
        </p:sp>
        <p:sp>
          <p:nvSpPr>
            <p:cNvPr id="403" name="rc403"/>
            <p:cNvSpPr/>
            <p:nvPr/>
          </p:nvSpPr>
          <p:spPr>
            <a:xfrm>
              <a:off x="1589281" y="4502015"/>
              <a:ext cx="495703" cy="8147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404" name="rc404"/>
            <p:cNvSpPr/>
            <p:nvPr/>
          </p:nvSpPr>
          <p:spPr>
            <a:xfrm>
              <a:off x="2580689" y="4502015"/>
              <a:ext cx="495703" cy="8147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05" name="rc405"/>
            <p:cNvSpPr/>
            <p:nvPr/>
          </p:nvSpPr>
          <p:spPr>
            <a:xfrm>
              <a:off x="3076393" y="4502015"/>
              <a:ext cx="495703" cy="8147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06" name="rc406"/>
            <p:cNvSpPr/>
            <p:nvPr/>
          </p:nvSpPr>
          <p:spPr>
            <a:xfrm>
              <a:off x="4067801" y="4502015"/>
              <a:ext cx="495703" cy="8147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07" name="rc407"/>
            <p:cNvSpPr/>
            <p:nvPr/>
          </p:nvSpPr>
          <p:spPr>
            <a:xfrm>
              <a:off x="2084985" y="4502015"/>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8" name="rc408"/>
            <p:cNvSpPr/>
            <p:nvPr/>
          </p:nvSpPr>
          <p:spPr>
            <a:xfrm>
              <a:off x="3572097" y="4502015"/>
              <a:ext cx="495703" cy="8147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409" name="rc409"/>
            <p:cNvSpPr/>
            <p:nvPr/>
          </p:nvSpPr>
          <p:spPr>
            <a:xfrm>
              <a:off x="5554912" y="4502015"/>
              <a:ext cx="495703" cy="8147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10" name="rc410"/>
            <p:cNvSpPr/>
            <p:nvPr/>
          </p:nvSpPr>
          <p:spPr>
            <a:xfrm>
              <a:off x="6050616" y="4502015"/>
              <a:ext cx="495703" cy="8147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411" name="rc411"/>
            <p:cNvSpPr/>
            <p:nvPr/>
          </p:nvSpPr>
          <p:spPr>
            <a:xfrm>
              <a:off x="6546320" y="4502015"/>
              <a:ext cx="495703" cy="8147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12" name="rc412"/>
            <p:cNvSpPr/>
            <p:nvPr/>
          </p:nvSpPr>
          <p:spPr>
            <a:xfrm>
              <a:off x="7537728" y="4502015"/>
              <a:ext cx="495703" cy="8147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413" name="rc413"/>
            <p:cNvSpPr/>
            <p:nvPr/>
          </p:nvSpPr>
          <p:spPr>
            <a:xfrm>
              <a:off x="4563505" y="4502015"/>
              <a:ext cx="495703" cy="8147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414" name="rc414"/>
            <p:cNvSpPr/>
            <p:nvPr/>
          </p:nvSpPr>
          <p:spPr>
            <a:xfrm>
              <a:off x="7042024" y="4502015"/>
              <a:ext cx="495703" cy="8147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15" name="rc415"/>
            <p:cNvSpPr/>
            <p:nvPr/>
          </p:nvSpPr>
          <p:spPr>
            <a:xfrm>
              <a:off x="5059208" y="4502015"/>
              <a:ext cx="495703" cy="81473"/>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416" name="rc416"/>
            <p:cNvSpPr/>
            <p:nvPr/>
          </p:nvSpPr>
          <p:spPr>
            <a:xfrm>
              <a:off x="1589281" y="1406038"/>
              <a:ext cx="495703" cy="8147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17" name="rc417"/>
            <p:cNvSpPr/>
            <p:nvPr/>
          </p:nvSpPr>
          <p:spPr>
            <a:xfrm>
              <a:off x="2580689" y="1406038"/>
              <a:ext cx="495703" cy="8147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18" name="rc418"/>
            <p:cNvSpPr/>
            <p:nvPr/>
          </p:nvSpPr>
          <p:spPr>
            <a:xfrm>
              <a:off x="3076393" y="1406038"/>
              <a:ext cx="495703" cy="8147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19" name="rc419"/>
            <p:cNvSpPr/>
            <p:nvPr/>
          </p:nvSpPr>
          <p:spPr>
            <a:xfrm>
              <a:off x="4067801" y="1406038"/>
              <a:ext cx="495703" cy="8147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20" name="rc420"/>
            <p:cNvSpPr/>
            <p:nvPr/>
          </p:nvSpPr>
          <p:spPr>
            <a:xfrm>
              <a:off x="3572097" y="1406038"/>
              <a:ext cx="495703" cy="8147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21" name="rc421"/>
            <p:cNvSpPr/>
            <p:nvPr/>
          </p:nvSpPr>
          <p:spPr>
            <a:xfrm>
              <a:off x="5554912" y="1406038"/>
              <a:ext cx="495703" cy="8147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22" name="rc422"/>
            <p:cNvSpPr/>
            <p:nvPr/>
          </p:nvSpPr>
          <p:spPr>
            <a:xfrm>
              <a:off x="6050616" y="1406038"/>
              <a:ext cx="495703" cy="8147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23" name="rc423"/>
            <p:cNvSpPr/>
            <p:nvPr/>
          </p:nvSpPr>
          <p:spPr>
            <a:xfrm>
              <a:off x="6546320" y="1406038"/>
              <a:ext cx="495703" cy="8147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24" name="rc424"/>
            <p:cNvSpPr/>
            <p:nvPr/>
          </p:nvSpPr>
          <p:spPr>
            <a:xfrm>
              <a:off x="7537728" y="1406038"/>
              <a:ext cx="495703" cy="8147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25" name="rc425"/>
            <p:cNvSpPr/>
            <p:nvPr/>
          </p:nvSpPr>
          <p:spPr>
            <a:xfrm>
              <a:off x="4563505" y="1406038"/>
              <a:ext cx="495703" cy="8147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26" name="rc426"/>
            <p:cNvSpPr/>
            <p:nvPr/>
          </p:nvSpPr>
          <p:spPr>
            <a:xfrm>
              <a:off x="7042024" y="1406038"/>
              <a:ext cx="495703" cy="8147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27" name="rc427"/>
            <p:cNvSpPr/>
            <p:nvPr/>
          </p:nvSpPr>
          <p:spPr>
            <a:xfrm>
              <a:off x="5059208" y="1406038"/>
              <a:ext cx="495703" cy="8147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28" name="rc428"/>
            <p:cNvSpPr/>
            <p:nvPr/>
          </p:nvSpPr>
          <p:spPr>
            <a:xfrm>
              <a:off x="1589281" y="4094650"/>
              <a:ext cx="495703" cy="8147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29" name="rc429"/>
            <p:cNvSpPr/>
            <p:nvPr/>
          </p:nvSpPr>
          <p:spPr>
            <a:xfrm>
              <a:off x="2580689" y="4094650"/>
              <a:ext cx="495703" cy="8147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30" name="rc430"/>
            <p:cNvSpPr/>
            <p:nvPr/>
          </p:nvSpPr>
          <p:spPr>
            <a:xfrm>
              <a:off x="3076393" y="4094650"/>
              <a:ext cx="495703" cy="8147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31" name="rc431"/>
            <p:cNvSpPr/>
            <p:nvPr/>
          </p:nvSpPr>
          <p:spPr>
            <a:xfrm>
              <a:off x="4067801" y="4094650"/>
              <a:ext cx="495703" cy="8147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32" name="rc432"/>
            <p:cNvSpPr/>
            <p:nvPr/>
          </p:nvSpPr>
          <p:spPr>
            <a:xfrm>
              <a:off x="2084985" y="4094650"/>
              <a:ext cx="495703" cy="81473"/>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433" name="rc433"/>
            <p:cNvSpPr/>
            <p:nvPr/>
          </p:nvSpPr>
          <p:spPr>
            <a:xfrm>
              <a:off x="3572097" y="4094650"/>
              <a:ext cx="495703" cy="8147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34" name="rc434"/>
            <p:cNvSpPr/>
            <p:nvPr/>
          </p:nvSpPr>
          <p:spPr>
            <a:xfrm>
              <a:off x="5554912" y="4094650"/>
              <a:ext cx="495703" cy="8147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35" name="rc435"/>
            <p:cNvSpPr/>
            <p:nvPr/>
          </p:nvSpPr>
          <p:spPr>
            <a:xfrm>
              <a:off x="6050616" y="4094650"/>
              <a:ext cx="495703" cy="8147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36" name="rc436"/>
            <p:cNvSpPr/>
            <p:nvPr/>
          </p:nvSpPr>
          <p:spPr>
            <a:xfrm>
              <a:off x="6546320" y="4094650"/>
              <a:ext cx="495703" cy="8147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37" name="rc437"/>
            <p:cNvSpPr/>
            <p:nvPr/>
          </p:nvSpPr>
          <p:spPr>
            <a:xfrm>
              <a:off x="7537728" y="4094650"/>
              <a:ext cx="495703" cy="8147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438" name="rc438"/>
            <p:cNvSpPr/>
            <p:nvPr/>
          </p:nvSpPr>
          <p:spPr>
            <a:xfrm>
              <a:off x="4563505" y="4094650"/>
              <a:ext cx="495703" cy="8147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439" name="rc439"/>
            <p:cNvSpPr/>
            <p:nvPr/>
          </p:nvSpPr>
          <p:spPr>
            <a:xfrm>
              <a:off x="7042024" y="4094650"/>
              <a:ext cx="495703" cy="8147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40" name="rc440"/>
            <p:cNvSpPr/>
            <p:nvPr/>
          </p:nvSpPr>
          <p:spPr>
            <a:xfrm>
              <a:off x="5059208" y="4094650"/>
              <a:ext cx="495703" cy="8147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41" name="rc441"/>
            <p:cNvSpPr/>
            <p:nvPr/>
          </p:nvSpPr>
          <p:spPr>
            <a:xfrm>
              <a:off x="1589281" y="4990854"/>
              <a:ext cx="495703" cy="8147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442" name="rc442"/>
            <p:cNvSpPr/>
            <p:nvPr/>
          </p:nvSpPr>
          <p:spPr>
            <a:xfrm>
              <a:off x="2580689" y="4990854"/>
              <a:ext cx="495703" cy="8147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3" name="rc443"/>
            <p:cNvSpPr/>
            <p:nvPr/>
          </p:nvSpPr>
          <p:spPr>
            <a:xfrm>
              <a:off x="3076393" y="4990854"/>
              <a:ext cx="495703" cy="8147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444" name="rc444"/>
            <p:cNvSpPr/>
            <p:nvPr/>
          </p:nvSpPr>
          <p:spPr>
            <a:xfrm>
              <a:off x="4067801" y="4990854"/>
              <a:ext cx="495703" cy="8147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45" name="rc445"/>
            <p:cNvSpPr/>
            <p:nvPr/>
          </p:nvSpPr>
          <p:spPr>
            <a:xfrm>
              <a:off x="2084985" y="4990854"/>
              <a:ext cx="495703" cy="8147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446" name="rc446"/>
            <p:cNvSpPr/>
            <p:nvPr/>
          </p:nvSpPr>
          <p:spPr>
            <a:xfrm>
              <a:off x="3572097" y="4990854"/>
              <a:ext cx="495703" cy="8147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447" name="rc447"/>
            <p:cNvSpPr/>
            <p:nvPr/>
          </p:nvSpPr>
          <p:spPr>
            <a:xfrm>
              <a:off x="5554912" y="4990854"/>
              <a:ext cx="495703" cy="8147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8" name="rc448"/>
            <p:cNvSpPr/>
            <p:nvPr/>
          </p:nvSpPr>
          <p:spPr>
            <a:xfrm>
              <a:off x="6050616" y="4990854"/>
              <a:ext cx="495703" cy="8147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449" name="rc449"/>
            <p:cNvSpPr/>
            <p:nvPr/>
          </p:nvSpPr>
          <p:spPr>
            <a:xfrm>
              <a:off x="6546320" y="4990854"/>
              <a:ext cx="495703" cy="8147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450" name="rc450"/>
            <p:cNvSpPr/>
            <p:nvPr/>
          </p:nvSpPr>
          <p:spPr>
            <a:xfrm>
              <a:off x="7537728" y="4990854"/>
              <a:ext cx="495703" cy="8147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451" name="rc451"/>
            <p:cNvSpPr/>
            <p:nvPr/>
          </p:nvSpPr>
          <p:spPr>
            <a:xfrm>
              <a:off x="4563505" y="4990854"/>
              <a:ext cx="495703" cy="8147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452" name="rc452"/>
            <p:cNvSpPr/>
            <p:nvPr/>
          </p:nvSpPr>
          <p:spPr>
            <a:xfrm>
              <a:off x="7042024" y="4990854"/>
              <a:ext cx="495703" cy="8147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453" name="rc453"/>
            <p:cNvSpPr/>
            <p:nvPr/>
          </p:nvSpPr>
          <p:spPr>
            <a:xfrm>
              <a:off x="5059208" y="4990854"/>
              <a:ext cx="495703" cy="81473"/>
            </a:xfrm>
            <a:prstGeom prst="rect">
              <a:avLst/>
            </a:prstGeom>
            <a:solidFill>
              <a:srgbClr val="C7150A">
                <a:alpha val="100000"/>
              </a:srgbClr>
            </a:solidFill>
            <a:ln w="2710" cap="flat">
              <a:solidFill>
                <a:srgbClr val="FFFFFF">
                  <a:alpha val="100000"/>
                </a:srgbClr>
              </a:solidFill>
              <a:prstDash val="solid"/>
              <a:miter/>
            </a:ln>
          </p:spPr>
          <p:txBody>
            <a:bodyPr/>
            <a:lstStyle/>
            <a:p/>
          </p:txBody>
        </p:sp>
        <p:sp>
          <p:nvSpPr>
            <p:cNvPr id="454" name="rc454"/>
            <p:cNvSpPr/>
            <p:nvPr/>
          </p:nvSpPr>
          <p:spPr>
            <a:xfrm>
              <a:off x="1589281" y="2057823"/>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55" name="rc455"/>
            <p:cNvSpPr/>
            <p:nvPr/>
          </p:nvSpPr>
          <p:spPr>
            <a:xfrm>
              <a:off x="2580689" y="2057823"/>
              <a:ext cx="495703" cy="8147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56" name="rc456"/>
            <p:cNvSpPr/>
            <p:nvPr/>
          </p:nvSpPr>
          <p:spPr>
            <a:xfrm>
              <a:off x="3076393" y="2057823"/>
              <a:ext cx="495703" cy="8147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57" name="rc457"/>
            <p:cNvSpPr/>
            <p:nvPr/>
          </p:nvSpPr>
          <p:spPr>
            <a:xfrm>
              <a:off x="4067801" y="2057823"/>
              <a:ext cx="495703" cy="8147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58" name="rc458"/>
            <p:cNvSpPr/>
            <p:nvPr/>
          </p:nvSpPr>
          <p:spPr>
            <a:xfrm>
              <a:off x="2084985" y="2057823"/>
              <a:ext cx="495703" cy="8147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59" name="rc459"/>
            <p:cNvSpPr/>
            <p:nvPr/>
          </p:nvSpPr>
          <p:spPr>
            <a:xfrm>
              <a:off x="3572097" y="2057823"/>
              <a:ext cx="495703" cy="8147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60" name="rc460"/>
            <p:cNvSpPr/>
            <p:nvPr/>
          </p:nvSpPr>
          <p:spPr>
            <a:xfrm>
              <a:off x="5554912" y="2057823"/>
              <a:ext cx="495703" cy="8147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61" name="rc461"/>
            <p:cNvSpPr/>
            <p:nvPr/>
          </p:nvSpPr>
          <p:spPr>
            <a:xfrm>
              <a:off x="6546320" y="2057823"/>
              <a:ext cx="495703" cy="8147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62" name="rc462"/>
            <p:cNvSpPr/>
            <p:nvPr/>
          </p:nvSpPr>
          <p:spPr>
            <a:xfrm>
              <a:off x="7537728" y="2057823"/>
              <a:ext cx="495703" cy="8147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63" name="rc463"/>
            <p:cNvSpPr/>
            <p:nvPr/>
          </p:nvSpPr>
          <p:spPr>
            <a:xfrm>
              <a:off x="4563505" y="2057823"/>
              <a:ext cx="495703" cy="8147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64" name="rc464"/>
            <p:cNvSpPr/>
            <p:nvPr/>
          </p:nvSpPr>
          <p:spPr>
            <a:xfrm>
              <a:off x="7042024" y="2057823"/>
              <a:ext cx="495703" cy="8147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65" name="rc465"/>
            <p:cNvSpPr/>
            <p:nvPr/>
          </p:nvSpPr>
          <p:spPr>
            <a:xfrm>
              <a:off x="1589281" y="5642639"/>
              <a:ext cx="495703" cy="8147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466" name="rc466"/>
            <p:cNvSpPr/>
            <p:nvPr/>
          </p:nvSpPr>
          <p:spPr>
            <a:xfrm>
              <a:off x="2580689" y="5642639"/>
              <a:ext cx="495703" cy="8147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67" name="rc467"/>
            <p:cNvSpPr/>
            <p:nvPr/>
          </p:nvSpPr>
          <p:spPr>
            <a:xfrm>
              <a:off x="3076393" y="5642639"/>
              <a:ext cx="495703" cy="8147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68" name="rc468"/>
            <p:cNvSpPr/>
            <p:nvPr/>
          </p:nvSpPr>
          <p:spPr>
            <a:xfrm>
              <a:off x="4067801" y="5642639"/>
              <a:ext cx="495703" cy="81473"/>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469" name="rc469"/>
            <p:cNvSpPr/>
            <p:nvPr/>
          </p:nvSpPr>
          <p:spPr>
            <a:xfrm>
              <a:off x="3572097" y="5642639"/>
              <a:ext cx="495703" cy="8147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70" name="rc470"/>
            <p:cNvSpPr/>
            <p:nvPr/>
          </p:nvSpPr>
          <p:spPr>
            <a:xfrm>
              <a:off x="5554912" y="5642639"/>
              <a:ext cx="495703" cy="8147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71" name="rc471"/>
            <p:cNvSpPr/>
            <p:nvPr/>
          </p:nvSpPr>
          <p:spPr>
            <a:xfrm>
              <a:off x="6050616" y="5642639"/>
              <a:ext cx="495703" cy="8147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72" name="rc472"/>
            <p:cNvSpPr/>
            <p:nvPr/>
          </p:nvSpPr>
          <p:spPr>
            <a:xfrm>
              <a:off x="6546320" y="5642639"/>
              <a:ext cx="495703" cy="81473"/>
            </a:xfrm>
            <a:prstGeom prst="rect">
              <a:avLst/>
            </a:prstGeom>
            <a:solidFill>
              <a:srgbClr val="BD0E04">
                <a:alpha val="100000"/>
              </a:srgbClr>
            </a:solidFill>
            <a:ln w="2710" cap="flat">
              <a:solidFill>
                <a:srgbClr val="FFFFFF">
                  <a:alpha val="100000"/>
                </a:srgbClr>
              </a:solidFill>
              <a:prstDash val="solid"/>
              <a:miter/>
            </a:ln>
          </p:spPr>
          <p:txBody>
            <a:bodyPr/>
            <a:lstStyle/>
            <a:p/>
          </p:txBody>
        </p:sp>
        <p:sp>
          <p:nvSpPr>
            <p:cNvPr id="473" name="rc473"/>
            <p:cNvSpPr/>
            <p:nvPr/>
          </p:nvSpPr>
          <p:spPr>
            <a:xfrm>
              <a:off x="7537728" y="5642639"/>
              <a:ext cx="495703" cy="8147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474" name="rc474"/>
            <p:cNvSpPr/>
            <p:nvPr/>
          </p:nvSpPr>
          <p:spPr>
            <a:xfrm>
              <a:off x="4563505" y="5642639"/>
              <a:ext cx="495703" cy="81473"/>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475" name="rc475"/>
            <p:cNvSpPr/>
            <p:nvPr/>
          </p:nvSpPr>
          <p:spPr>
            <a:xfrm>
              <a:off x="7042024" y="5642639"/>
              <a:ext cx="495703" cy="81473"/>
            </a:xfrm>
            <a:prstGeom prst="rect">
              <a:avLst/>
            </a:prstGeom>
            <a:solidFill>
              <a:srgbClr val="BD0E04">
                <a:alpha val="100000"/>
              </a:srgbClr>
            </a:solidFill>
            <a:ln w="2710" cap="flat">
              <a:solidFill>
                <a:srgbClr val="FFFFFF">
                  <a:alpha val="100000"/>
                </a:srgbClr>
              </a:solidFill>
              <a:prstDash val="solid"/>
              <a:miter/>
            </a:ln>
          </p:spPr>
          <p:txBody>
            <a:bodyPr/>
            <a:lstStyle/>
            <a:p/>
          </p:txBody>
        </p:sp>
        <p:sp>
          <p:nvSpPr>
            <p:cNvPr id="476" name="rc476"/>
            <p:cNvSpPr/>
            <p:nvPr/>
          </p:nvSpPr>
          <p:spPr>
            <a:xfrm>
              <a:off x="1589281" y="4746435"/>
              <a:ext cx="495703" cy="8147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77" name="rc477"/>
            <p:cNvSpPr/>
            <p:nvPr/>
          </p:nvSpPr>
          <p:spPr>
            <a:xfrm>
              <a:off x="2580689" y="4746435"/>
              <a:ext cx="495703" cy="8147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78" name="rc478"/>
            <p:cNvSpPr/>
            <p:nvPr/>
          </p:nvSpPr>
          <p:spPr>
            <a:xfrm>
              <a:off x="3076393" y="4746435"/>
              <a:ext cx="495703" cy="8147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79" name="rc479"/>
            <p:cNvSpPr/>
            <p:nvPr/>
          </p:nvSpPr>
          <p:spPr>
            <a:xfrm>
              <a:off x="4067801" y="4746435"/>
              <a:ext cx="495703" cy="8147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80" name="rc480"/>
            <p:cNvSpPr/>
            <p:nvPr/>
          </p:nvSpPr>
          <p:spPr>
            <a:xfrm>
              <a:off x="2084985" y="4746435"/>
              <a:ext cx="495703" cy="8147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81" name="rc481"/>
            <p:cNvSpPr/>
            <p:nvPr/>
          </p:nvSpPr>
          <p:spPr>
            <a:xfrm>
              <a:off x="3572097" y="4746435"/>
              <a:ext cx="495703" cy="8147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82" name="rc482"/>
            <p:cNvSpPr/>
            <p:nvPr/>
          </p:nvSpPr>
          <p:spPr>
            <a:xfrm>
              <a:off x="5554912" y="4746435"/>
              <a:ext cx="495703" cy="8147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83" name="rc483"/>
            <p:cNvSpPr/>
            <p:nvPr/>
          </p:nvSpPr>
          <p:spPr>
            <a:xfrm>
              <a:off x="6050616" y="4746435"/>
              <a:ext cx="495703" cy="8147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84" name="rc484"/>
            <p:cNvSpPr/>
            <p:nvPr/>
          </p:nvSpPr>
          <p:spPr>
            <a:xfrm>
              <a:off x="6546320" y="4746435"/>
              <a:ext cx="495703" cy="8147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485" name="rc485"/>
            <p:cNvSpPr/>
            <p:nvPr/>
          </p:nvSpPr>
          <p:spPr>
            <a:xfrm>
              <a:off x="7537728" y="4746435"/>
              <a:ext cx="495703" cy="8147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86" name="rc486"/>
            <p:cNvSpPr/>
            <p:nvPr/>
          </p:nvSpPr>
          <p:spPr>
            <a:xfrm>
              <a:off x="4563505" y="4746435"/>
              <a:ext cx="495703" cy="8147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487" name="rc487"/>
            <p:cNvSpPr/>
            <p:nvPr/>
          </p:nvSpPr>
          <p:spPr>
            <a:xfrm>
              <a:off x="7042024" y="4746435"/>
              <a:ext cx="495703" cy="8147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488" name="rc488"/>
            <p:cNvSpPr/>
            <p:nvPr/>
          </p:nvSpPr>
          <p:spPr>
            <a:xfrm>
              <a:off x="5059208" y="4746435"/>
              <a:ext cx="495703" cy="8147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489" name="rc489"/>
            <p:cNvSpPr/>
            <p:nvPr/>
          </p:nvSpPr>
          <p:spPr>
            <a:xfrm>
              <a:off x="1589281" y="4583489"/>
              <a:ext cx="495703" cy="8147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90" name="rc490"/>
            <p:cNvSpPr/>
            <p:nvPr/>
          </p:nvSpPr>
          <p:spPr>
            <a:xfrm>
              <a:off x="2580689" y="4583489"/>
              <a:ext cx="495703" cy="8147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491" name="rc491"/>
            <p:cNvSpPr/>
            <p:nvPr/>
          </p:nvSpPr>
          <p:spPr>
            <a:xfrm>
              <a:off x="3076393" y="4583489"/>
              <a:ext cx="495703" cy="8147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492" name="rc492"/>
            <p:cNvSpPr/>
            <p:nvPr/>
          </p:nvSpPr>
          <p:spPr>
            <a:xfrm>
              <a:off x="4067801" y="4583489"/>
              <a:ext cx="495703" cy="8147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493" name="rc493"/>
            <p:cNvSpPr/>
            <p:nvPr/>
          </p:nvSpPr>
          <p:spPr>
            <a:xfrm>
              <a:off x="2084985" y="4583489"/>
              <a:ext cx="495703" cy="8147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494" name="rc494"/>
            <p:cNvSpPr/>
            <p:nvPr/>
          </p:nvSpPr>
          <p:spPr>
            <a:xfrm>
              <a:off x="3572097" y="4583489"/>
              <a:ext cx="495703" cy="8147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495" name="rc495"/>
            <p:cNvSpPr/>
            <p:nvPr/>
          </p:nvSpPr>
          <p:spPr>
            <a:xfrm>
              <a:off x="5554912" y="4583489"/>
              <a:ext cx="495703" cy="8147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496" name="rc496"/>
            <p:cNvSpPr/>
            <p:nvPr/>
          </p:nvSpPr>
          <p:spPr>
            <a:xfrm>
              <a:off x="6050616" y="4583489"/>
              <a:ext cx="495703" cy="8147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497" name="rc497"/>
            <p:cNvSpPr/>
            <p:nvPr/>
          </p:nvSpPr>
          <p:spPr>
            <a:xfrm>
              <a:off x="6546320" y="4583489"/>
              <a:ext cx="495703" cy="8147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98" name="rc498"/>
            <p:cNvSpPr/>
            <p:nvPr/>
          </p:nvSpPr>
          <p:spPr>
            <a:xfrm>
              <a:off x="7537728" y="4583489"/>
              <a:ext cx="495703" cy="8147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499" name="rc499"/>
            <p:cNvSpPr/>
            <p:nvPr/>
          </p:nvSpPr>
          <p:spPr>
            <a:xfrm>
              <a:off x="4563505" y="4583489"/>
              <a:ext cx="495703" cy="8147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00" name="rc500"/>
            <p:cNvSpPr/>
            <p:nvPr/>
          </p:nvSpPr>
          <p:spPr>
            <a:xfrm>
              <a:off x="7042024" y="4583489"/>
              <a:ext cx="495703" cy="8147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01" name="rc501"/>
            <p:cNvSpPr/>
            <p:nvPr/>
          </p:nvSpPr>
          <p:spPr>
            <a:xfrm>
              <a:off x="5059208" y="4583489"/>
              <a:ext cx="495703" cy="8147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502" name="rc502"/>
            <p:cNvSpPr/>
            <p:nvPr/>
          </p:nvSpPr>
          <p:spPr>
            <a:xfrm>
              <a:off x="8033432" y="4583489"/>
              <a:ext cx="495703" cy="8147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03" name="rc503"/>
            <p:cNvSpPr/>
            <p:nvPr/>
          </p:nvSpPr>
          <p:spPr>
            <a:xfrm>
              <a:off x="1589281" y="3931704"/>
              <a:ext cx="495703" cy="8147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04" name="rc504"/>
            <p:cNvSpPr/>
            <p:nvPr/>
          </p:nvSpPr>
          <p:spPr>
            <a:xfrm>
              <a:off x="2580689" y="3931704"/>
              <a:ext cx="495703" cy="8147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05" name="rc505"/>
            <p:cNvSpPr/>
            <p:nvPr/>
          </p:nvSpPr>
          <p:spPr>
            <a:xfrm>
              <a:off x="3076393" y="3931704"/>
              <a:ext cx="495703" cy="8147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06" name="rc506"/>
            <p:cNvSpPr/>
            <p:nvPr/>
          </p:nvSpPr>
          <p:spPr>
            <a:xfrm>
              <a:off x="4067801" y="3931704"/>
              <a:ext cx="495703" cy="8147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07" name="rc507"/>
            <p:cNvSpPr/>
            <p:nvPr/>
          </p:nvSpPr>
          <p:spPr>
            <a:xfrm>
              <a:off x="2084985" y="3931704"/>
              <a:ext cx="495703" cy="8147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08" name="rc508"/>
            <p:cNvSpPr/>
            <p:nvPr/>
          </p:nvSpPr>
          <p:spPr>
            <a:xfrm>
              <a:off x="3572097" y="3931704"/>
              <a:ext cx="495703" cy="8147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09" name="rc509"/>
            <p:cNvSpPr/>
            <p:nvPr/>
          </p:nvSpPr>
          <p:spPr>
            <a:xfrm>
              <a:off x="5554912" y="3931704"/>
              <a:ext cx="495703" cy="8147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10" name="rc510"/>
            <p:cNvSpPr/>
            <p:nvPr/>
          </p:nvSpPr>
          <p:spPr>
            <a:xfrm>
              <a:off x="6050616" y="3931704"/>
              <a:ext cx="495703" cy="8147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11" name="rc511"/>
            <p:cNvSpPr/>
            <p:nvPr/>
          </p:nvSpPr>
          <p:spPr>
            <a:xfrm>
              <a:off x="6546320" y="3931704"/>
              <a:ext cx="495703" cy="8147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12" name="rc512"/>
            <p:cNvSpPr/>
            <p:nvPr/>
          </p:nvSpPr>
          <p:spPr>
            <a:xfrm>
              <a:off x="7537728" y="3931704"/>
              <a:ext cx="495703" cy="8147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513" name="rc513"/>
            <p:cNvSpPr/>
            <p:nvPr/>
          </p:nvSpPr>
          <p:spPr>
            <a:xfrm>
              <a:off x="4563505" y="3931704"/>
              <a:ext cx="495703" cy="8147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514" name="rc514"/>
            <p:cNvSpPr/>
            <p:nvPr/>
          </p:nvSpPr>
          <p:spPr>
            <a:xfrm>
              <a:off x="7042024" y="3931704"/>
              <a:ext cx="495703" cy="8147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15" name="rc515"/>
            <p:cNvSpPr/>
            <p:nvPr/>
          </p:nvSpPr>
          <p:spPr>
            <a:xfrm>
              <a:off x="5059208" y="3931704"/>
              <a:ext cx="495703" cy="8147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16" name="rc516"/>
            <p:cNvSpPr/>
            <p:nvPr/>
          </p:nvSpPr>
          <p:spPr>
            <a:xfrm>
              <a:off x="8033432" y="3931704"/>
              <a:ext cx="495703" cy="8147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517" name="rc517"/>
            <p:cNvSpPr/>
            <p:nvPr/>
          </p:nvSpPr>
          <p:spPr>
            <a:xfrm>
              <a:off x="1589281" y="5398220"/>
              <a:ext cx="495703" cy="8147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518" name="rc518"/>
            <p:cNvSpPr/>
            <p:nvPr/>
          </p:nvSpPr>
          <p:spPr>
            <a:xfrm>
              <a:off x="2580689" y="5398220"/>
              <a:ext cx="495703" cy="8147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19" name="rc519"/>
            <p:cNvSpPr/>
            <p:nvPr/>
          </p:nvSpPr>
          <p:spPr>
            <a:xfrm>
              <a:off x="3076393" y="5398220"/>
              <a:ext cx="495703" cy="8147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520" name="rc520"/>
            <p:cNvSpPr/>
            <p:nvPr/>
          </p:nvSpPr>
          <p:spPr>
            <a:xfrm>
              <a:off x="4067801" y="5398220"/>
              <a:ext cx="495703" cy="8147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521" name="rc521"/>
            <p:cNvSpPr/>
            <p:nvPr/>
          </p:nvSpPr>
          <p:spPr>
            <a:xfrm>
              <a:off x="2084985" y="5398220"/>
              <a:ext cx="495703" cy="81473"/>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522" name="rc522"/>
            <p:cNvSpPr/>
            <p:nvPr/>
          </p:nvSpPr>
          <p:spPr>
            <a:xfrm>
              <a:off x="3572097" y="5398220"/>
              <a:ext cx="495703" cy="8147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523" name="rc523"/>
            <p:cNvSpPr/>
            <p:nvPr/>
          </p:nvSpPr>
          <p:spPr>
            <a:xfrm>
              <a:off x="5554912" y="5398220"/>
              <a:ext cx="495703" cy="8147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524" name="rc524"/>
            <p:cNvSpPr/>
            <p:nvPr/>
          </p:nvSpPr>
          <p:spPr>
            <a:xfrm>
              <a:off x="6050616" y="5398220"/>
              <a:ext cx="495703" cy="81473"/>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525" name="rc525"/>
            <p:cNvSpPr/>
            <p:nvPr/>
          </p:nvSpPr>
          <p:spPr>
            <a:xfrm>
              <a:off x="6546320" y="5398220"/>
              <a:ext cx="495703" cy="8147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526" name="rc526"/>
            <p:cNvSpPr/>
            <p:nvPr/>
          </p:nvSpPr>
          <p:spPr>
            <a:xfrm>
              <a:off x="7537728" y="5398220"/>
              <a:ext cx="495703" cy="8147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527" name="rc527"/>
            <p:cNvSpPr/>
            <p:nvPr/>
          </p:nvSpPr>
          <p:spPr>
            <a:xfrm>
              <a:off x="4563505" y="5398220"/>
              <a:ext cx="495703" cy="8147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528" name="rc528"/>
            <p:cNvSpPr/>
            <p:nvPr/>
          </p:nvSpPr>
          <p:spPr>
            <a:xfrm>
              <a:off x="7042024" y="5398220"/>
              <a:ext cx="495703" cy="8147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529" name="rc529"/>
            <p:cNvSpPr/>
            <p:nvPr/>
          </p:nvSpPr>
          <p:spPr>
            <a:xfrm>
              <a:off x="1589281" y="4013177"/>
              <a:ext cx="495703" cy="8147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30" name="rc530"/>
            <p:cNvSpPr/>
            <p:nvPr/>
          </p:nvSpPr>
          <p:spPr>
            <a:xfrm>
              <a:off x="2580689" y="4013177"/>
              <a:ext cx="495703" cy="8147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31" name="rc531"/>
            <p:cNvSpPr/>
            <p:nvPr/>
          </p:nvSpPr>
          <p:spPr>
            <a:xfrm>
              <a:off x="3076393" y="4013177"/>
              <a:ext cx="495703" cy="8147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32" name="rc532"/>
            <p:cNvSpPr/>
            <p:nvPr/>
          </p:nvSpPr>
          <p:spPr>
            <a:xfrm>
              <a:off x="4067801" y="4013177"/>
              <a:ext cx="495703" cy="8147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33" name="rc533"/>
            <p:cNvSpPr/>
            <p:nvPr/>
          </p:nvSpPr>
          <p:spPr>
            <a:xfrm>
              <a:off x="2084985" y="4013177"/>
              <a:ext cx="495703" cy="8147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34" name="rc534"/>
            <p:cNvSpPr/>
            <p:nvPr/>
          </p:nvSpPr>
          <p:spPr>
            <a:xfrm>
              <a:off x="3572097" y="4013177"/>
              <a:ext cx="495703" cy="8147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35" name="rc535"/>
            <p:cNvSpPr/>
            <p:nvPr/>
          </p:nvSpPr>
          <p:spPr>
            <a:xfrm>
              <a:off x="5554912" y="4013177"/>
              <a:ext cx="495703" cy="8147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36" name="rc536"/>
            <p:cNvSpPr/>
            <p:nvPr/>
          </p:nvSpPr>
          <p:spPr>
            <a:xfrm>
              <a:off x="6050616" y="4013177"/>
              <a:ext cx="495703" cy="8147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37" name="rc537"/>
            <p:cNvSpPr/>
            <p:nvPr/>
          </p:nvSpPr>
          <p:spPr>
            <a:xfrm>
              <a:off x="6546320" y="4013177"/>
              <a:ext cx="495703" cy="8147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38" name="rc538"/>
            <p:cNvSpPr/>
            <p:nvPr/>
          </p:nvSpPr>
          <p:spPr>
            <a:xfrm>
              <a:off x="7537728" y="4013177"/>
              <a:ext cx="495703" cy="8147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39" name="rc539"/>
            <p:cNvSpPr/>
            <p:nvPr/>
          </p:nvSpPr>
          <p:spPr>
            <a:xfrm>
              <a:off x="4563505" y="4013177"/>
              <a:ext cx="495703" cy="8147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40" name="rc540"/>
            <p:cNvSpPr/>
            <p:nvPr/>
          </p:nvSpPr>
          <p:spPr>
            <a:xfrm>
              <a:off x="7042024" y="4013177"/>
              <a:ext cx="495703" cy="8147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41" name="rc541"/>
            <p:cNvSpPr/>
            <p:nvPr/>
          </p:nvSpPr>
          <p:spPr>
            <a:xfrm>
              <a:off x="5059208" y="4013177"/>
              <a:ext cx="495703" cy="8147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542" name="rc542"/>
            <p:cNvSpPr/>
            <p:nvPr/>
          </p:nvSpPr>
          <p:spPr>
            <a:xfrm>
              <a:off x="1589281" y="3035500"/>
              <a:ext cx="495703" cy="8147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43" name="rc543"/>
            <p:cNvSpPr/>
            <p:nvPr/>
          </p:nvSpPr>
          <p:spPr>
            <a:xfrm>
              <a:off x="2580689" y="3035500"/>
              <a:ext cx="495703" cy="8147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44" name="rc544"/>
            <p:cNvSpPr/>
            <p:nvPr/>
          </p:nvSpPr>
          <p:spPr>
            <a:xfrm>
              <a:off x="3076393" y="3035500"/>
              <a:ext cx="495703" cy="8147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45" name="rc545"/>
            <p:cNvSpPr/>
            <p:nvPr/>
          </p:nvSpPr>
          <p:spPr>
            <a:xfrm>
              <a:off x="4067801" y="3035500"/>
              <a:ext cx="495703" cy="8147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46" name="rc546"/>
            <p:cNvSpPr/>
            <p:nvPr/>
          </p:nvSpPr>
          <p:spPr>
            <a:xfrm>
              <a:off x="2084985" y="3035500"/>
              <a:ext cx="495703" cy="8147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47" name="rc547"/>
            <p:cNvSpPr/>
            <p:nvPr/>
          </p:nvSpPr>
          <p:spPr>
            <a:xfrm>
              <a:off x="3572097" y="3035500"/>
              <a:ext cx="495703" cy="8147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48" name="rc548"/>
            <p:cNvSpPr/>
            <p:nvPr/>
          </p:nvSpPr>
          <p:spPr>
            <a:xfrm>
              <a:off x="5554912" y="3035500"/>
              <a:ext cx="495703" cy="8147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49" name="rc549"/>
            <p:cNvSpPr/>
            <p:nvPr/>
          </p:nvSpPr>
          <p:spPr>
            <a:xfrm>
              <a:off x="6050616" y="3035500"/>
              <a:ext cx="495703" cy="8147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50" name="rc550"/>
            <p:cNvSpPr/>
            <p:nvPr/>
          </p:nvSpPr>
          <p:spPr>
            <a:xfrm>
              <a:off x="6546320" y="3035500"/>
              <a:ext cx="495703" cy="8147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51" name="rc551"/>
            <p:cNvSpPr/>
            <p:nvPr/>
          </p:nvSpPr>
          <p:spPr>
            <a:xfrm>
              <a:off x="7537728" y="3035500"/>
              <a:ext cx="495703" cy="8147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52" name="rc552"/>
            <p:cNvSpPr/>
            <p:nvPr/>
          </p:nvSpPr>
          <p:spPr>
            <a:xfrm>
              <a:off x="7042024" y="3035500"/>
              <a:ext cx="495703" cy="8147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53" name="rc553"/>
            <p:cNvSpPr/>
            <p:nvPr/>
          </p:nvSpPr>
          <p:spPr>
            <a:xfrm>
              <a:off x="1589281" y="2139296"/>
              <a:ext cx="495703" cy="8147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54" name="rc554"/>
            <p:cNvSpPr/>
            <p:nvPr/>
          </p:nvSpPr>
          <p:spPr>
            <a:xfrm>
              <a:off x="2580689" y="2139296"/>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5" name="rc555"/>
            <p:cNvSpPr/>
            <p:nvPr/>
          </p:nvSpPr>
          <p:spPr>
            <a:xfrm>
              <a:off x="3076393" y="2139296"/>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6" name="rc556"/>
            <p:cNvSpPr/>
            <p:nvPr/>
          </p:nvSpPr>
          <p:spPr>
            <a:xfrm>
              <a:off x="4067801" y="2139296"/>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7" name="rc557"/>
            <p:cNvSpPr/>
            <p:nvPr/>
          </p:nvSpPr>
          <p:spPr>
            <a:xfrm>
              <a:off x="2084985" y="2139296"/>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8" name="rc558"/>
            <p:cNvSpPr/>
            <p:nvPr/>
          </p:nvSpPr>
          <p:spPr>
            <a:xfrm>
              <a:off x="3572097" y="2139296"/>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9" name="rc559"/>
            <p:cNvSpPr/>
            <p:nvPr/>
          </p:nvSpPr>
          <p:spPr>
            <a:xfrm>
              <a:off x="5554912" y="2139296"/>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60" name="rc560"/>
            <p:cNvSpPr/>
            <p:nvPr/>
          </p:nvSpPr>
          <p:spPr>
            <a:xfrm>
              <a:off x="6050616" y="2139296"/>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61" name="rc561"/>
            <p:cNvSpPr/>
            <p:nvPr/>
          </p:nvSpPr>
          <p:spPr>
            <a:xfrm>
              <a:off x="6546320" y="2139296"/>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62" name="rc562"/>
            <p:cNvSpPr/>
            <p:nvPr/>
          </p:nvSpPr>
          <p:spPr>
            <a:xfrm>
              <a:off x="7537728" y="2139296"/>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63" name="rc563"/>
            <p:cNvSpPr/>
            <p:nvPr/>
          </p:nvSpPr>
          <p:spPr>
            <a:xfrm>
              <a:off x="7042024" y="2139296"/>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64" name="rc564"/>
            <p:cNvSpPr/>
            <p:nvPr/>
          </p:nvSpPr>
          <p:spPr>
            <a:xfrm>
              <a:off x="1589281" y="3361392"/>
              <a:ext cx="495703" cy="8147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65" name="rc565"/>
            <p:cNvSpPr/>
            <p:nvPr/>
          </p:nvSpPr>
          <p:spPr>
            <a:xfrm>
              <a:off x="2580689" y="3361392"/>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66" name="rc566"/>
            <p:cNvSpPr/>
            <p:nvPr/>
          </p:nvSpPr>
          <p:spPr>
            <a:xfrm>
              <a:off x="3076393" y="3361392"/>
              <a:ext cx="495703" cy="8147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67" name="rc567"/>
            <p:cNvSpPr/>
            <p:nvPr/>
          </p:nvSpPr>
          <p:spPr>
            <a:xfrm>
              <a:off x="4067801" y="3361392"/>
              <a:ext cx="495703" cy="8147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68" name="rc568"/>
            <p:cNvSpPr/>
            <p:nvPr/>
          </p:nvSpPr>
          <p:spPr>
            <a:xfrm>
              <a:off x="2084985" y="3361392"/>
              <a:ext cx="495703" cy="8147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69" name="rc569"/>
            <p:cNvSpPr/>
            <p:nvPr/>
          </p:nvSpPr>
          <p:spPr>
            <a:xfrm>
              <a:off x="3572097" y="3361392"/>
              <a:ext cx="495703" cy="8147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70" name="rc570"/>
            <p:cNvSpPr/>
            <p:nvPr/>
          </p:nvSpPr>
          <p:spPr>
            <a:xfrm>
              <a:off x="5554912" y="3361392"/>
              <a:ext cx="495703" cy="8147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71" name="rc571"/>
            <p:cNvSpPr/>
            <p:nvPr/>
          </p:nvSpPr>
          <p:spPr>
            <a:xfrm>
              <a:off x="6546320" y="3361392"/>
              <a:ext cx="495703" cy="8147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72" name="rc572"/>
            <p:cNvSpPr/>
            <p:nvPr/>
          </p:nvSpPr>
          <p:spPr>
            <a:xfrm>
              <a:off x="7537728" y="3361392"/>
              <a:ext cx="495703" cy="8147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73" name="rc573"/>
            <p:cNvSpPr/>
            <p:nvPr/>
          </p:nvSpPr>
          <p:spPr>
            <a:xfrm>
              <a:off x="4563505" y="3361392"/>
              <a:ext cx="495703" cy="8147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74" name="rc574"/>
            <p:cNvSpPr/>
            <p:nvPr/>
          </p:nvSpPr>
          <p:spPr>
            <a:xfrm>
              <a:off x="7042024" y="3361392"/>
              <a:ext cx="495703" cy="8147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75" name="rc575"/>
            <p:cNvSpPr/>
            <p:nvPr/>
          </p:nvSpPr>
          <p:spPr>
            <a:xfrm>
              <a:off x="5059208" y="3361392"/>
              <a:ext cx="495703" cy="8147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76" name="rc576"/>
            <p:cNvSpPr/>
            <p:nvPr/>
          </p:nvSpPr>
          <p:spPr>
            <a:xfrm>
              <a:off x="1589281" y="3850231"/>
              <a:ext cx="495703" cy="8147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77" name="rc577"/>
            <p:cNvSpPr/>
            <p:nvPr/>
          </p:nvSpPr>
          <p:spPr>
            <a:xfrm>
              <a:off x="2580689" y="3850231"/>
              <a:ext cx="495703" cy="8147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78" name="rc578"/>
            <p:cNvSpPr/>
            <p:nvPr/>
          </p:nvSpPr>
          <p:spPr>
            <a:xfrm>
              <a:off x="3076393" y="3850231"/>
              <a:ext cx="495703" cy="8147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79" name="rc579"/>
            <p:cNvSpPr/>
            <p:nvPr/>
          </p:nvSpPr>
          <p:spPr>
            <a:xfrm>
              <a:off x="4067801" y="3850231"/>
              <a:ext cx="495703" cy="8147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80" name="rc580"/>
            <p:cNvSpPr/>
            <p:nvPr/>
          </p:nvSpPr>
          <p:spPr>
            <a:xfrm>
              <a:off x="2084985" y="3850231"/>
              <a:ext cx="495703" cy="8147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81" name="rc581"/>
            <p:cNvSpPr/>
            <p:nvPr/>
          </p:nvSpPr>
          <p:spPr>
            <a:xfrm>
              <a:off x="3572097" y="3850231"/>
              <a:ext cx="495703" cy="8147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82" name="rc582"/>
            <p:cNvSpPr/>
            <p:nvPr/>
          </p:nvSpPr>
          <p:spPr>
            <a:xfrm>
              <a:off x="5554912" y="3850231"/>
              <a:ext cx="495703" cy="8147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83" name="rc583"/>
            <p:cNvSpPr/>
            <p:nvPr/>
          </p:nvSpPr>
          <p:spPr>
            <a:xfrm>
              <a:off x="6050616" y="3850231"/>
              <a:ext cx="495703" cy="8147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84" name="rc584"/>
            <p:cNvSpPr/>
            <p:nvPr/>
          </p:nvSpPr>
          <p:spPr>
            <a:xfrm>
              <a:off x="6546320" y="3850231"/>
              <a:ext cx="495703" cy="8147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585" name="rc585"/>
            <p:cNvSpPr/>
            <p:nvPr/>
          </p:nvSpPr>
          <p:spPr>
            <a:xfrm>
              <a:off x="7537728" y="3850231"/>
              <a:ext cx="495703" cy="8147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86" name="rc586"/>
            <p:cNvSpPr/>
            <p:nvPr/>
          </p:nvSpPr>
          <p:spPr>
            <a:xfrm>
              <a:off x="4563505" y="3850231"/>
              <a:ext cx="495703" cy="8147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87" name="rc587"/>
            <p:cNvSpPr/>
            <p:nvPr/>
          </p:nvSpPr>
          <p:spPr>
            <a:xfrm>
              <a:off x="7042024" y="3850231"/>
              <a:ext cx="495703" cy="8147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588" name="rc588"/>
            <p:cNvSpPr/>
            <p:nvPr/>
          </p:nvSpPr>
          <p:spPr>
            <a:xfrm>
              <a:off x="1589281" y="5153800"/>
              <a:ext cx="495703" cy="8147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589" name="rc589"/>
            <p:cNvSpPr/>
            <p:nvPr/>
          </p:nvSpPr>
          <p:spPr>
            <a:xfrm>
              <a:off x="2580689" y="5153800"/>
              <a:ext cx="495703" cy="8147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590" name="rc590"/>
            <p:cNvSpPr/>
            <p:nvPr/>
          </p:nvSpPr>
          <p:spPr>
            <a:xfrm>
              <a:off x="3076393" y="5153800"/>
              <a:ext cx="495703" cy="8147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591" name="rc591"/>
            <p:cNvSpPr/>
            <p:nvPr/>
          </p:nvSpPr>
          <p:spPr>
            <a:xfrm>
              <a:off x="4067801" y="5153800"/>
              <a:ext cx="495703" cy="8147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592" name="rc592"/>
            <p:cNvSpPr/>
            <p:nvPr/>
          </p:nvSpPr>
          <p:spPr>
            <a:xfrm>
              <a:off x="3572097" y="5153800"/>
              <a:ext cx="495703" cy="8147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593" name="rc593"/>
            <p:cNvSpPr/>
            <p:nvPr/>
          </p:nvSpPr>
          <p:spPr>
            <a:xfrm>
              <a:off x="5554912" y="5153800"/>
              <a:ext cx="495703" cy="8147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594" name="rc594"/>
            <p:cNvSpPr/>
            <p:nvPr/>
          </p:nvSpPr>
          <p:spPr>
            <a:xfrm>
              <a:off x="6050616" y="5153800"/>
              <a:ext cx="495703" cy="8147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595" name="rc595"/>
            <p:cNvSpPr/>
            <p:nvPr/>
          </p:nvSpPr>
          <p:spPr>
            <a:xfrm>
              <a:off x="6546320" y="5153800"/>
              <a:ext cx="495703" cy="8147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596" name="rc596"/>
            <p:cNvSpPr/>
            <p:nvPr/>
          </p:nvSpPr>
          <p:spPr>
            <a:xfrm>
              <a:off x="7537728" y="5153800"/>
              <a:ext cx="495703" cy="8147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597" name="rc597"/>
            <p:cNvSpPr/>
            <p:nvPr/>
          </p:nvSpPr>
          <p:spPr>
            <a:xfrm>
              <a:off x="4563505" y="5153800"/>
              <a:ext cx="495703" cy="8147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598" name="rc598"/>
            <p:cNvSpPr/>
            <p:nvPr/>
          </p:nvSpPr>
          <p:spPr>
            <a:xfrm>
              <a:off x="7042024" y="5153800"/>
              <a:ext cx="495703" cy="8147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599" name="rc599"/>
            <p:cNvSpPr/>
            <p:nvPr/>
          </p:nvSpPr>
          <p:spPr>
            <a:xfrm>
              <a:off x="5059208" y="5153800"/>
              <a:ext cx="495703" cy="8147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600" name="rc600"/>
            <p:cNvSpPr/>
            <p:nvPr/>
          </p:nvSpPr>
          <p:spPr>
            <a:xfrm>
              <a:off x="1589281" y="1731930"/>
              <a:ext cx="495703" cy="8147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01" name="rc601"/>
            <p:cNvSpPr/>
            <p:nvPr/>
          </p:nvSpPr>
          <p:spPr>
            <a:xfrm>
              <a:off x="2580689" y="1731930"/>
              <a:ext cx="495703" cy="8147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02" name="rc602"/>
            <p:cNvSpPr/>
            <p:nvPr/>
          </p:nvSpPr>
          <p:spPr>
            <a:xfrm>
              <a:off x="3076393" y="1731930"/>
              <a:ext cx="495703" cy="8147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03" name="rc603"/>
            <p:cNvSpPr/>
            <p:nvPr/>
          </p:nvSpPr>
          <p:spPr>
            <a:xfrm>
              <a:off x="4067801" y="1731930"/>
              <a:ext cx="495703" cy="8147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04" name="rc604"/>
            <p:cNvSpPr/>
            <p:nvPr/>
          </p:nvSpPr>
          <p:spPr>
            <a:xfrm>
              <a:off x="3572097" y="1731930"/>
              <a:ext cx="495703" cy="8147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05" name="rc605"/>
            <p:cNvSpPr/>
            <p:nvPr/>
          </p:nvSpPr>
          <p:spPr>
            <a:xfrm>
              <a:off x="5554912" y="1731930"/>
              <a:ext cx="495703" cy="8147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06" name="rc606"/>
            <p:cNvSpPr/>
            <p:nvPr/>
          </p:nvSpPr>
          <p:spPr>
            <a:xfrm>
              <a:off x="6546320" y="1731930"/>
              <a:ext cx="495703" cy="8147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07" name="rc607"/>
            <p:cNvSpPr/>
            <p:nvPr/>
          </p:nvSpPr>
          <p:spPr>
            <a:xfrm>
              <a:off x="7537728" y="1731930"/>
              <a:ext cx="495703" cy="8147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08" name="rc608"/>
            <p:cNvSpPr/>
            <p:nvPr/>
          </p:nvSpPr>
          <p:spPr>
            <a:xfrm>
              <a:off x="7042024" y="1731930"/>
              <a:ext cx="495703" cy="8147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09" name="rc609"/>
            <p:cNvSpPr/>
            <p:nvPr/>
          </p:nvSpPr>
          <p:spPr>
            <a:xfrm>
              <a:off x="2580689" y="5072327"/>
              <a:ext cx="495703" cy="8147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10" name="rc610"/>
            <p:cNvSpPr/>
            <p:nvPr/>
          </p:nvSpPr>
          <p:spPr>
            <a:xfrm>
              <a:off x="3076393" y="5072327"/>
              <a:ext cx="495703" cy="8147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11" name="rc611"/>
            <p:cNvSpPr/>
            <p:nvPr/>
          </p:nvSpPr>
          <p:spPr>
            <a:xfrm>
              <a:off x="4067801" y="5072327"/>
              <a:ext cx="495703" cy="8147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12" name="rc612"/>
            <p:cNvSpPr/>
            <p:nvPr/>
          </p:nvSpPr>
          <p:spPr>
            <a:xfrm>
              <a:off x="2084985" y="5072327"/>
              <a:ext cx="495703" cy="8147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613" name="rc613"/>
            <p:cNvSpPr/>
            <p:nvPr/>
          </p:nvSpPr>
          <p:spPr>
            <a:xfrm>
              <a:off x="3572097" y="5072327"/>
              <a:ext cx="495703" cy="8147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14" name="rc614"/>
            <p:cNvSpPr/>
            <p:nvPr/>
          </p:nvSpPr>
          <p:spPr>
            <a:xfrm>
              <a:off x="5554912" y="5072327"/>
              <a:ext cx="495703" cy="8147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615" name="rc615"/>
            <p:cNvSpPr/>
            <p:nvPr/>
          </p:nvSpPr>
          <p:spPr>
            <a:xfrm>
              <a:off x="6050616" y="5072327"/>
              <a:ext cx="495703" cy="8147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616" name="rc616"/>
            <p:cNvSpPr/>
            <p:nvPr/>
          </p:nvSpPr>
          <p:spPr>
            <a:xfrm>
              <a:off x="6546320" y="5072327"/>
              <a:ext cx="495703" cy="8147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617" name="rc617"/>
            <p:cNvSpPr/>
            <p:nvPr/>
          </p:nvSpPr>
          <p:spPr>
            <a:xfrm>
              <a:off x="7537728" y="5072327"/>
              <a:ext cx="495703" cy="81473"/>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618" name="rc618"/>
            <p:cNvSpPr/>
            <p:nvPr/>
          </p:nvSpPr>
          <p:spPr>
            <a:xfrm>
              <a:off x="7042024" y="5072327"/>
              <a:ext cx="495703" cy="8147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619" name="rc619"/>
            <p:cNvSpPr/>
            <p:nvPr/>
          </p:nvSpPr>
          <p:spPr>
            <a:xfrm>
              <a:off x="8033432" y="5072327"/>
              <a:ext cx="495703" cy="8147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620" name="rc620"/>
            <p:cNvSpPr/>
            <p:nvPr/>
          </p:nvSpPr>
          <p:spPr>
            <a:xfrm>
              <a:off x="1589281" y="2709607"/>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1" name="rc621"/>
            <p:cNvSpPr/>
            <p:nvPr/>
          </p:nvSpPr>
          <p:spPr>
            <a:xfrm>
              <a:off x="2580689" y="2709607"/>
              <a:ext cx="495703" cy="8147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22" name="rc622"/>
            <p:cNvSpPr/>
            <p:nvPr/>
          </p:nvSpPr>
          <p:spPr>
            <a:xfrm>
              <a:off x="3076393" y="2709607"/>
              <a:ext cx="495703" cy="8147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23" name="rc623"/>
            <p:cNvSpPr/>
            <p:nvPr/>
          </p:nvSpPr>
          <p:spPr>
            <a:xfrm>
              <a:off x="4067801" y="2709607"/>
              <a:ext cx="495703" cy="8147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24" name="rc624"/>
            <p:cNvSpPr/>
            <p:nvPr/>
          </p:nvSpPr>
          <p:spPr>
            <a:xfrm>
              <a:off x="2084985" y="2709607"/>
              <a:ext cx="495703" cy="8147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25" name="rc625"/>
            <p:cNvSpPr/>
            <p:nvPr/>
          </p:nvSpPr>
          <p:spPr>
            <a:xfrm>
              <a:off x="3572097" y="2709607"/>
              <a:ext cx="495703" cy="8147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26" name="rc626"/>
            <p:cNvSpPr/>
            <p:nvPr/>
          </p:nvSpPr>
          <p:spPr>
            <a:xfrm>
              <a:off x="5554912" y="2709607"/>
              <a:ext cx="495703" cy="8147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27" name="rc627"/>
            <p:cNvSpPr/>
            <p:nvPr/>
          </p:nvSpPr>
          <p:spPr>
            <a:xfrm>
              <a:off x="6546320" y="2709607"/>
              <a:ext cx="495703" cy="8147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28" name="rc628"/>
            <p:cNvSpPr/>
            <p:nvPr/>
          </p:nvSpPr>
          <p:spPr>
            <a:xfrm>
              <a:off x="7537728" y="2709607"/>
              <a:ext cx="495703" cy="8147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29" name="rc629"/>
            <p:cNvSpPr/>
            <p:nvPr/>
          </p:nvSpPr>
          <p:spPr>
            <a:xfrm>
              <a:off x="7042024" y="2709607"/>
              <a:ext cx="495703" cy="8147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30" name="rc630"/>
            <p:cNvSpPr/>
            <p:nvPr/>
          </p:nvSpPr>
          <p:spPr>
            <a:xfrm>
              <a:off x="5059208" y="2709607"/>
              <a:ext cx="495703" cy="8147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631" name="rc631"/>
            <p:cNvSpPr/>
            <p:nvPr/>
          </p:nvSpPr>
          <p:spPr>
            <a:xfrm>
              <a:off x="1589281" y="2791080"/>
              <a:ext cx="495703" cy="8147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32" name="rc632"/>
            <p:cNvSpPr/>
            <p:nvPr/>
          </p:nvSpPr>
          <p:spPr>
            <a:xfrm>
              <a:off x="2580689" y="2791080"/>
              <a:ext cx="495703" cy="8147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33" name="rc633"/>
            <p:cNvSpPr/>
            <p:nvPr/>
          </p:nvSpPr>
          <p:spPr>
            <a:xfrm>
              <a:off x="3076393" y="2791080"/>
              <a:ext cx="495703" cy="8147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34" name="rc634"/>
            <p:cNvSpPr/>
            <p:nvPr/>
          </p:nvSpPr>
          <p:spPr>
            <a:xfrm>
              <a:off x="4067801" y="2791080"/>
              <a:ext cx="495703" cy="8147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35" name="rc635"/>
            <p:cNvSpPr/>
            <p:nvPr/>
          </p:nvSpPr>
          <p:spPr>
            <a:xfrm>
              <a:off x="2084985" y="2791080"/>
              <a:ext cx="495703" cy="8147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36" name="rc636"/>
            <p:cNvSpPr/>
            <p:nvPr/>
          </p:nvSpPr>
          <p:spPr>
            <a:xfrm>
              <a:off x="3572097" y="2791080"/>
              <a:ext cx="495703" cy="8147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37" name="rc637"/>
            <p:cNvSpPr/>
            <p:nvPr/>
          </p:nvSpPr>
          <p:spPr>
            <a:xfrm>
              <a:off x="5554912" y="2791080"/>
              <a:ext cx="495703" cy="8147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38" name="rc638"/>
            <p:cNvSpPr/>
            <p:nvPr/>
          </p:nvSpPr>
          <p:spPr>
            <a:xfrm>
              <a:off x="6546320" y="2791080"/>
              <a:ext cx="495703" cy="8147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39" name="rc639"/>
            <p:cNvSpPr/>
            <p:nvPr/>
          </p:nvSpPr>
          <p:spPr>
            <a:xfrm>
              <a:off x="7537728" y="2791080"/>
              <a:ext cx="495703" cy="8147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40" name="rc640"/>
            <p:cNvSpPr/>
            <p:nvPr/>
          </p:nvSpPr>
          <p:spPr>
            <a:xfrm>
              <a:off x="4563505" y="2791080"/>
              <a:ext cx="495703" cy="8147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41" name="rc641"/>
            <p:cNvSpPr/>
            <p:nvPr/>
          </p:nvSpPr>
          <p:spPr>
            <a:xfrm>
              <a:off x="7042024" y="2791080"/>
              <a:ext cx="495703" cy="8147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42" name="rc642"/>
            <p:cNvSpPr/>
            <p:nvPr/>
          </p:nvSpPr>
          <p:spPr>
            <a:xfrm>
              <a:off x="5059208" y="2791080"/>
              <a:ext cx="495703" cy="8147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43" name="rc643"/>
            <p:cNvSpPr/>
            <p:nvPr/>
          </p:nvSpPr>
          <p:spPr>
            <a:xfrm>
              <a:off x="1589281" y="1080145"/>
              <a:ext cx="495703" cy="8147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44" name="rc644"/>
            <p:cNvSpPr/>
            <p:nvPr/>
          </p:nvSpPr>
          <p:spPr>
            <a:xfrm>
              <a:off x="2580689" y="1080145"/>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45" name="rc645"/>
            <p:cNvSpPr/>
            <p:nvPr/>
          </p:nvSpPr>
          <p:spPr>
            <a:xfrm>
              <a:off x="3076393" y="1080145"/>
              <a:ext cx="495703" cy="8147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46" name="rc646"/>
            <p:cNvSpPr/>
            <p:nvPr/>
          </p:nvSpPr>
          <p:spPr>
            <a:xfrm>
              <a:off x="4067801" y="1080145"/>
              <a:ext cx="495703" cy="8147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47" name="rc647"/>
            <p:cNvSpPr/>
            <p:nvPr/>
          </p:nvSpPr>
          <p:spPr>
            <a:xfrm>
              <a:off x="2084985" y="1080145"/>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48" name="rc648"/>
            <p:cNvSpPr/>
            <p:nvPr/>
          </p:nvSpPr>
          <p:spPr>
            <a:xfrm>
              <a:off x="3572097" y="1080145"/>
              <a:ext cx="495703" cy="8147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49" name="rc649"/>
            <p:cNvSpPr/>
            <p:nvPr/>
          </p:nvSpPr>
          <p:spPr>
            <a:xfrm>
              <a:off x="5554912" y="1080145"/>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50" name="rc650"/>
            <p:cNvSpPr/>
            <p:nvPr/>
          </p:nvSpPr>
          <p:spPr>
            <a:xfrm>
              <a:off x="6546320" y="1080145"/>
              <a:ext cx="495703" cy="8147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51" name="rc651"/>
            <p:cNvSpPr/>
            <p:nvPr/>
          </p:nvSpPr>
          <p:spPr>
            <a:xfrm>
              <a:off x="7537728" y="1080145"/>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52" name="rc652"/>
            <p:cNvSpPr/>
            <p:nvPr/>
          </p:nvSpPr>
          <p:spPr>
            <a:xfrm>
              <a:off x="4563505" y="1080145"/>
              <a:ext cx="495703" cy="8147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53" name="rc653"/>
            <p:cNvSpPr/>
            <p:nvPr/>
          </p:nvSpPr>
          <p:spPr>
            <a:xfrm>
              <a:off x="7042024" y="1080145"/>
              <a:ext cx="495703" cy="8147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54" name="rc654"/>
            <p:cNvSpPr/>
            <p:nvPr/>
          </p:nvSpPr>
          <p:spPr>
            <a:xfrm>
              <a:off x="5059208" y="1080145"/>
              <a:ext cx="495703" cy="8147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55" name="rc655"/>
            <p:cNvSpPr/>
            <p:nvPr/>
          </p:nvSpPr>
          <p:spPr>
            <a:xfrm>
              <a:off x="1589281" y="1161619"/>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56" name="rc656"/>
            <p:cNvSpPr/>
            <p:nvPr/>
          </p:nvSpPr>
          <p:spPr>
            <a:xfrm>
              <a:off x="2580689" y="1161619"/>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57" name="rc657"/>
            <p:cNvSpPr/>
            <p:nvPr/>
          </p:nvSpPr>
          <p:spPr>
            <a:xfrm>
              <a:off x="3076393" y="1161619"/>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58" name="rc658"/>
            <p:cNvSpPr/>
            <p:nvPr/>
          </p:nvSpPr>
          <p:spPr>
            <a:xfrm>
              <a:off x="4067801" y="1161619"/>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59" name="rc659"/>
            <p:cNvSpPr/>
            <p:nvPr/>
          </p:nvSpPr>
          <p:spPr>
            <a:xfrm>
              <a:off x="2084985" y="1161619"/>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0" name="rc660"/>
            <p:cNvSpPr/>
            <p:nvPr/>
          </p:nvSpPr>
          <p:spPr>
            <a:xfrm>
              <a:off x="3572097" y="1161619"/>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1" name="rc661"/>
            <p:cNvSpPr/>
            <p:nvPr/>
          </p:nvSpPr>
          <p:spPr>
            <a:xfrm>
              <a:off x="5554912" y="1161619"/>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2" name="rc662"/>
            <p:cNvSpPr/>
            <p:nvPr/>
          </p:nvSpPr>
          <p:spPr>
            <a:xfrm>
              <a:off x="6050616" y="1161619"/>
              <a:ext cx="495703" cy="8147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63" name="rc663"/>
            <p:cNvSpPr/>
            <p:nvPr/>
          </p:nvSpPr>
          <p:spPr>
            <a:xfrm>
              <a:off x="6546320" y="1161619"/>
              <a:ext cx="495703" cy="8147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64" name="rc664"/>
            <p:cNvSpPr/>
            <p:nvPr/>
          </p:nvSpPr>
          <p:spPr>
            <a:xfrm>
              <a:off x="7537728" y="1161619"/>
              <a:ext cx="495703" cy="8147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65" name="rc665"/>
            <p:cNvSpPr/>
            <p:nvPr/>
          </p:nvSpPr>
          <p:spPr>
            <a:xfrm>
              <a:off x="4563505" y="1161619"/>
              <a:ext cx="495703" cy="8147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66" name="rc666"/>
            <p:cNvSpPr/>
            <p:nvPr/>
          </p:nvSpPr>
          <p:spPr>
            <a:xfrm>
              <a:off x="7042024" y="1161619"/>
              <a:ext cx="495703" cy="8147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67" name="rc667"/>
            <p:cNvSpPr/>
            <p:nvPr/>
          </p:nvSpPr>
          <p:spPr>
            <a:xfrm>
              <a:off x="5059208" y="1161619"/>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8" name="rc668"/>
            <p:cNvSpPr/>
            <p:nvPr/>
          </p:nvSpPr>
          <p:spPr>
            <a:xfrm>
              <a:off x="1589281" y="1894876"/>
              <a:ext cx="495703" cy="8147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69" name="rc669"/>
            <p:cNvSpPr/>
            <p:nvPr/>
          </p:nvSpPr>
          <p:spPr>
            <a:xfrm>
              <a:off x="2580689" y="1894876"/>
              <a:ext cx="495703" cy="8147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70" name="rc670"/>
            <p:cNvSpPr/>
            <p:nvPr/>
          </p:nvSpPr>
          <p:spPr>
            <a:xfrm>
              <a:off x="3076393" y="1894876"/>
              <a:ext cx="495703" cy="8147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71" name="rc671"/>
            <p:cNvSpPr/>
            <p:nvPr/>
          </p:nvSpPr>
          <p:spPr>
            <a:xfrm>
              <a:off x="4067801" y="1894876"/>
              <a:ext cx="495703" cy="8147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72" name="rc672"/>
            <p:cNvSpPr/>
            <p:nvPr/>
          </p:nvSpPr>
          <p:spPr>
            <a:xfrm>
              <a:off x="2084985" y="1894876"/>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3" name="rc673"/>
            <p:cNvSpPr/>
            <p:nvPr/>
          </p:nvSpPr>
          <p:spPr>
            <a:xfrm>
              <a:off x="3572097" y="1894876"/>
              <a:ext cx="495703" cy="8147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74" name="rc674"/>
            <p:cNvSpPr/>
            <p:nvPr/>
          </p:nvSpPr>
          <p:spPr>
            <a:xfrm>
              <a:off x="5554912" y="1894876"/>
              <a:ext cx="495703" cy="8147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75" name="rc675"/>
            <p:cNvSpPr/>
            <p:nvPr/>
          </p:nvSpPr>
          <p:spPr>
            <a:xfrm>
              <a:off x="6050616" y="1894876"/>
              <a:ext cx="495703" cy="8147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76" name="rc676"/>
            <p:cNvSpPr/>
            <p:nvPr/>
          </p:nvSpPr>
          <p:spPr>
            <a:xfrm>
              <a:off x="6546320" y="1894876"/>
              <a:ext cx="495703" cy="8147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77" name="rc677"/>
            <p:cNvSpPr/>
            <p:nvPr/>
          </p:nvSpPr>
          <p:spPr>
            <a:xfrm>
              <a:off x="7537728" y="1894876"/>
              <a:ext cx="495703" cy="8147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78" name="rc678"/>
            <p:cNvSpPr/>
            <p:nvPr/>
          </p:nvSpPr>
          <p:spPr>
            <a:xfrm>
              <a:off x="4563505" y="1894876"/>
              <a:ext cx="495703" cy="8147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79" name="rc679"/>
            <p:cNvSpPr/>
            <p:nvPr/>
          </p:nvSpPr>
          <p:spPr>
            <a:xfrm>
              <a:off x="7042024" y="1894876"/>
              <a:ext cx="495703" cy="8147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80" name="rc680"/>
            <p:cNvSpPr/>
            <p:nvPr/>
          </p:nvSpPr>
          <p:spPr>
            <a:xfrm>
              <a:off x="1589281" y="2220769"/>
              <a:ext cx="495703" cy="8147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81" name="rc681"/>
            <p:cNvSpPr/>
            <p:nvPr/>
          </p:nvSpPr>
          <p:spPr>
            <a:xfrm>
              <a:off x="2580689" y="2220769"/>
              <a:ext cx="495703" cy="8147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82" name="rc682"/>
            <p:cNvSpPr/>
            <p:nvPr/>
          </p:nvSpPr>
          <p:spPr>
            <a:xfrm>
              <a:off x="3076393" y="2220769"/>
              <a:ext cx="495703" cy="8147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83" name="rc683"/>
            <p:cNvSpPr/>
            <p:nvPr/>
          </p:nvSpPr>
          <p:spPr>
            <a:xfrm>
              <a:off x="4067801" y="2220769"/>
              <a:ext cx="495703" cy="8147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84" name="rc684"/>
            <p:cNvSpPr/>
            <p:nvPr/>
          </p:nvSpPr>
          <p:spPr>
            <a:xfrm>
              <a:off x="2084985" y="2220769"/>
              <a:ext cx="495703" cy="8147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85" name="rc685"/>
            <p:cNvSpPr/>
            <p:nvPr/>
          </p:nvSpPr>
          <p:spPr>
            <a:xfrm>
              <a:off x="3572097" y="2220769"/>
              <a:ext cx="495703" cy="8147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86" name="rc686"/>
            <p:cNvSpPr/>
            <p:nvPr/>
          </p:nvSpPr>
          <p:spPr>
            <a:xfrm>
              <a:off x="5554912" y="2220769"/>
              <a:ext cx="495703" cy="8147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87" name="rc687"/>
            <p:cNvSpPr/>
            <p:nvPr/>
          </p:nvSpPr>
          <p:spPr>
            <a:xfrm>
              <a:off x="6050616" y="2220769"/>
              <a:ext cx="495703" cy="8147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88" name="rc688"/>
            <p:cNvSpPr/>
            <p:nvPr/>
          </p:nvSpPr>
          <p:spPr>
            <a:xfrm>
              <a:off x="6546320" y="2220769"/>
              <a:ext cx="495703" cy="8147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89" name="rc689"/>
            <p:cNvSpPr/>
            <p:nvPr/>
          </p:nvSpPr>
          <p:spPr>
            <a:xfrm>
              <a:off x="7537728" y="2220769"/>
              <a:ext cx="495703" cy="8147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90" name="rc690"/>
            <p:cNvSpPr/>
            <p:nvPr/>
          </p:nvSpPr>
          <p:spPr>
            <a:xfrm>
              <a:off x="7042024" y="2220769"/>
              <a:ext cx="495703" cy="8147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91" name="rc691"/>
            <p:cNvSpPr/>
            <p:nvPr/>
          </p:nvSpPr>
          <p:spPr>
            <a:xfrm>
              <a:off x="1589281" y="1568984"/>
              <a:ext cx="495703" cy="8147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92" name="rc692"/>
            <p:cNvSpPr/>
            <p:nvPr/>
          </p:nvSpPr>
          <p:spPr>
            <a:xfrm>
              <a:off x="2580689" y="1568984"/>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93" name="rc693"/>
            <p:cNvSpPr/>
            <p:nvPr/>
          </p:nvSpPr>
          <p:spPr>
            <a:xfrm>
              <a:off x="3076393" y="1568984"/>
              <a:ext cx="495703" cy="8147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94" name="rc694"/>
            <p:cNvSpPr/>
            <p:nvPr/>
          </p:nvSpPr>
          <p:spPr>
            <a:xfrm>
              <a:off x="4067801" y="1568984"/>
              <a:ext cx="495703" cy="8147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95" name="rc695"/>
            <p:cNvSpPr/>
            <p:nvPr/>
          </p:nvSpPr>
          <p:spPr>
            <a:xfrm>
              <a:off x="2084985" y="1568984"/>
              <a:ext cx="495703" cy="8147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96" name="rc696"/>
            <p:cNvSpPr/>
            <p:nvPr/>
          </p:nvSpPr>
          <p:spPr>
            <a:xfrm>
              <a:off x="3572097" y="1568984"/>
              <a:ext cx="495703" cy="8147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97" name="rc697"/>
            <p:cNvSpPr/>
            <p:nvPr/>
          </p:nvSpPr>
          <p:spPr>
            <a:xfrm>
              <a:off x="5554912" y="1568984"/>
              <a:ext cx="495703" cy="8147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98" name="rc698"/>
            <p:cNvSpPr/>
            <p:nvPr/>
          </p:nvSpPr>
          <p:spPr>
            <a:xfrm>
              <a:off x="6050616" y="1568984"/>
              <a:ext cx="495703" cy="8147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99" name="rc699"/>
            <p:cNvSpPr/>
            <p:nvPr/>
          </p:nvSpPr>
          <p:spPr>
            <a:xfrm>
              <a:off x="6546320" y="1568984"/>
              <a:ext cx="495703" cy="8147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00" name="rc700"/>
            <p:cNvSpPr/>
            <p:nvPr/>
          </p:nvSpPr>
          <p:spPr>
            <a:xfrm>
              <a:off x="7537728" y="1568984"/>
              <a:ext cx="495703" cy="8147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01" name="rc701"/>
            <p:cNvSpPr/>
            <p:nvPr/>
          </p:nvSpPr>
          <p:spPr>
            <a:xfrm>
              <a:off x="7042024" y="1568984"/>
              <a:ext cx="495703" cy="8147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02" name="rc702"/>
            <p:cNvSpPr/>
            <p:nvPr/>
          </p:nvSpPr>
          <p:spPr>
            <a:xfrm>
              <a:off x="8529136" y="2546661"/>
              <a:ext cx="495703" cy="8147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703" name="rc703"/>
            <p:cNvSpPr/>
            <p:nvPr/>
          </p:nvSpPr>
          <p:spPr>
            <a:xfrm>
              <a:off x="8529136" y="4909381"/>
              <a:ext cx="495703" cy="8147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704" name="rc704"/>
            <p:cNvSpPr/>
            <p:nvPr/>
          </p:nvSpPr>
          <p:spPr>
            <a:xfrm>
              <a:off x="8529136" y="1813403"/>
              <a:ext cx="495703" cy="81473"/>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705" name="rc705"/>
            <p:cNvSpPr/>
            <p:nvPr/>
          </p:nvSpPr>
          <p:spPr>
            <a:xfrm>
              <a:off x="8529136" y="3524338"/>
              <a:ext cx="495703" cy="81473"/>
            </a:xfrm>
            <a:prstGeom prst="rect">
              <a:avLst/>
            </a:prstGeom>
            <a:solidFill>
              <a:srgbClr val="B60901">
                <a:alpha val="100000"/>
              </a:srgbClr>
            </a:solidFill>
            <a:ln w="2710" cap="flat">
              <a:solidFill>
                <a:srgbClr val="FFFFFF">
                  <a:alpha val="100000"/>
                </a:srgbClr>
              </a:solidFill>
              <a:prstDash val="solid"/>
              <a:miter/>
            </a:ln>
          </p:spPr>
          <p:txBody>
            <a:bodyPr/>
            <a:lstStyle/>
            <a:p/>
          </p:txBody>
        </p:sp>
        <p:sp>
          <p:nvSpPr>
            <p:cNvPr id="706" name="rc706"/>
            <p:cNvSpPr/>
            <p:nvPr/>
          </p:nvSpPr>
          <p:spPr>
            <a:xfrm>
              <a:off x="8529136" y="4420542"/>
              <a:ext cx="495703" cy="8147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707" name="rc707"/>
            <p:cNvSpPr/>
            <p:nvPr/>
          </p:nvSpPr>
          <p:spPr>
            <a:xfrm>
              <a:off x="8529136" y="5316746"/>
              <a:ext cx="495703" cy="81473"/>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708" name="rc708"/>
            <p:cNvSpPr/>
            <p:nvPr/>
          </p:nvSpPr>
          <p:spPr>
            <a:xfrm>
              <a:off x="8529136" y="2872554"/>
              <a:ext cx="495703" cy="8147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09" name="rc709"/>
            <p:cNvSpPr/>
            <p:nvPr/>
          </p:nvSpPr>
          <p:spPr>
            <a:xfrm>
              <a:off x="8529136" y="2465188"/>
              <a:ext cx="495703" cy="8147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0" name="rc710"/>
            <p:cNvSpPr/>
            <p:nvPr/>
          </p:nvSpPr>
          <p:spPr>
            <a:xfrm>
              <a:off x="8529136" y="2628134"/>
              <a:ext cx="495703" cy="8147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711" name="rc711"/>
            <p:cNvSpPr/>
            <p:nvPr/>
          </p:nvSpPr>
          <p:spPr>
            <a:xfrm>
              <a:off x="8529136" y="998672"/>
              <a:ext cx="495703" cy="8147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12" name="rc712"/>
            <p:cNvSpPr/>
            <p:nvPr/>
          </p:nvSpPr>
          <p:spPr>
            <a:xfrm>
              <a:off x="8529136" y="2954027"/>
              <a:ext cx="495703" cy="8147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13" name="rc713"/>
            <p:cNvSpPr/>
            <p:nvPr/>
          </p:nvSpPr>
          <p:spPr>
            <a:xfrm>
              <a:off x="8529136" y="3116973"/>
              <a:ext cx="495703" cy="81473"/>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714" name="rc714"/>
            <p:cNvSpPr/>
            <p:nvPr/>
          </p:nvSpPr>
          <p:spPr>
            <a:xfrm>
              <a:off x="8529136" y="4664962"/>
              <a:ext cx="495703" cy="8147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715" name="rc715"/>
            <p:cNvSpPr/>
            <p:nvPr/>
          </p:nvSpPr>
          <p:spPr>
            <a:xfrm>
              <a:off x="8529136" y="1650457"/>
              <a:ext cx="495703" cy="8147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16" name="rc716"/>
            <p:cNvSpPr/>
            <p:nvPr/>
          </p:nvSpPr>
          <p:spPr>
            <a:xfrm>
              <a:off x="8529136" y="2383715"/>
              <a:ext cx="495703" cy="8147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717" name="rc717"/>
            <p:cNvSpPr/>
            <p:nvPr/>
          </p:nvSpPr>
          <p:spPr>
            <a:xfrm>
              <a:off x="8529136" y="3687285"/>
              <a:ext cx="495703" cy="81473"/>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718" name="rc718"/>
            <p:cNvSpPr/>
            <p:nvPr/>
          </p:nvSpPr>
          <p:spPr>
            <a:xfrm>
              <a:off x="8529136" y="4176123"/>
              <a:ext cx="495703" cy="81473"/>
            </a:xfrm>
            <a:prstGeom prst="rect">
              <a:avLst/>
            </a:prstGeom>
            <a:solidFill>
              <a:srgbClr val="B70901">
                <a:alpha val="100000"/>
              </a:srgbClr>
            </a:solidFill>
            <a:ln w="2710" cap="flat">
              <a:solidFill>
                <a:srgbClr val="FFFFFF">
                  <a:alpha val="100000"/>
                </a:srgbClr>
              </a:solidFill>
              <a:prstDash val="solid"/>
              <a:miter/>
            </a:ln>
          </p:spPr>
          <p:txBody>
            <a:bodyPr/>
            <a:lstStyle/>
            <a:p/>
          </p:txBody>
        </p:sp>
        <p:sp>
          <p:nvSpPr>
            <p:cNvPr id="719" name="rc719"/>
            <p:cNvSpPr/>
            <p:nvPr/>
          </p:nvSpPr>
          <p:spPr>
            <a:xfrm>
              <a:off x="8529136" y="4257596"/>
              <a:ext cx="495703" cy="8147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720" name="rc720"/>
            <p:cNvSpPr/>
            <p:nvPr/>
          </p:nvSpPr>
          <p:spPr>
            <a:xfrm>
              <a:off x="8529136" y="4339069"/>
              <a:ext cx="495703" cy="8147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721" name="rc721"/>
            <p:cNvSpPr/>
            <p:nvPr/>
          </p:nvSpPr>
          <p:spPr>
            <a:xfrm>
              <a:off x="8529136" y="3279919"/>
              <a:ext cx="495703" cy="81473"/>
            </a:xfrm>
            <a:prstGeom prst="rect">
              <a:avLst/>
            </a:prstGeom>
            <a:solidFill>
              <a:srgbClr val="C8150B">
                <a:alpha val="100000"/>
              </a:srgbClr>
            </a:solidFill>
            <a:ln w="2710" cap="flat">
              <a:solidFill>
                <a:srgbClr val="FFFFFF">
                  <a:alpha val="100000"/>
                </a:srgbClr>
              </a:solidFill>
              <a:prstDash val="solid"/>
              <a:miter/>
            </a:ln>
          </p:spPr>
          <p:txBody>
            <a:bodyPr/>
            <a:lstStyle/>
            <a:p/>
          </p:txBody>
        </p:sp>
        <p:sp>
          <p:nvSpPr>
            <p:cNvPr id="722" name="rc722"/>
            <p:cNvSpPr/>
            <p:nvPr/>
          </p:nvSpPr>
          <p:spPr>
            <a:xfrm>
              <a:off x="8529136" y="5561166"/>
              <a:ext cx="495703" cy="81473"/>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723" name="rc723"/>
            <p:cNvSpPr/>
            <p:nvPr/>
          </p:nvSpPr>
          <p:spPr>
            <a:xfrm>
              <a:off x="8529136" y="3198446"/>
              <a:ext cx="495703" cy="81473"/>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724" name="rc724"/>
            <p:cNvSpPr/>
            <p:nvPr/>
          </p:nvSpPr>
          <p:spPr>
            <a:xfrm>
              <a:off x="8529136" y="1976350"/>
              <a:ext cx="495703" cy="8147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725" name="rc725"/>
            <p:cNvSpPr/>
            <p:nvPr/>
          </p:nvSpPr>
          <p:spPr>
            <a:xfrm>
              <a:off x="8529136" y="3768758"/>
              <a:ext cx="495703" cy="8147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726" name="rc726"/>
            <p:cNvSpPr/>
            <p:nvPr/>
          </p:nvSpPr>
          <p:spPr>
            <a:xfrm>
              <a:off x="8529136" y="4502015"/>
              <a:ext cx="495703" cy="8147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727" name="rc727"/>
            <p:cNvSpPr/>
            <p:nvPr/>
          </p:nvSpPr>
          <p:spPr>
            <a:xfrm>
              <a:off x="8529136" y="1406038"/>
              <a:ext cx="495703" cy="8147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728" name="rc728"/>
            <p:cNvSpPr/>
            <p:nvPr/>
          </p:nvSpPr>
          <p:spPr>
            <a:xfrm>
              <a:off x="8529136" y="4094650"/>
              <a:ext cx="495703" cy="8147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729" name="rc729"/>
            <p:cNvSpPr/>
            <p:nvPr/>
          </p:nvSpPr>
          <p:spPr>
            <a:xfrm>
              <a:off x="8529136" y="4990854"/>
              <a:ext cx="495703" cy="81473"/>
            </a:xfrm>
            <a:prstGeom prst="rect">
              <a:avLst/>
            </a:prstGeom>
            <a:solidFill>
              <a:srgbClr val="C31208">
                <a:alpha val="100000"/>
              </a:srgbClr>
            </a:solidFill>
            <a:ln w="2710" cap="flat">
              <a:solidFill>
                <a:srgbClr val="FFFFFF">
                  <a:alpha val="100000"/>
                </a:srgbClr>
              </a:solidFill>
              <a:prstDash val="solid"/>
              <a:miter/>
            </a:ln>
          </p:spPr>
          <p:txBody>
            <a:bodyPr/>
            <a:lstStyle/>
            <a:p/>
          </p:txBody>
        </p:sp>
        <p:sp>
          <p:nvSpPr>
            <p:cNvPr id="730" name="rc730"/>
            <p:cNvSpPr/>
            <p:nvPr/>
          </p:nvSpPr>
          <p:spPr>
            <a:xfrm>
              <a:off x="8529136" y="2057823"/>
              <a:ext cx="495703" cy="8147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731" name="rc731"/>
            <p:cNvSpPr/>
            <p:nvPr/>
          </p:nvSpPr>
          <p:spPr>
            <a:xfrm>
              <a:off x="8529136" y="5642639"/>
              <a:ext cx="495703" cy="81473"/>
            </a:xfrm>
            <a:prstGeom prst="rect">
              <a:avLst/>
            </a:prstGeom>
            <a:solidFill>
              <a:srgbClr val="C61409">
                <a:alpha val="100000"/>
              </a:srgbClr>
            </a:solidFill>
            <a:ln w="2710" cap="flat">
              <a:solidFill>
                <a:srgbClr val="FFFFFF">
                  <a:alpha val="100000"/>
                </a:srgbClr>
              </a:solidFill>
              <a:prstDash val="solid"/>
              <a:miter/>
            </a:ln>
          </p:spPr>
          <p:txBody>
            <a:bodyPr/>
            <a:lstStyle/>
            <a:p/>
          </p:txBody>
        </p:sp>
        <p:sp>
          <p:nvSpPr>
            <p:cNvPr id="732" name="rc732"/>
            <p:cNvSpPr/>
            <p:nvPr/>
          </p:nvSpPr>
          <p:spPr>
            <a:xfrm>
              <a:off x="8529136" y="4746435"/>
              <a:ext cx="495703" cy="81473"/>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733" name="rc733"/>
            <p:cNvSpPr/>
            <p:nvPr/>
          </p:nvSpPr>
          <p:spPr>
            <a:xfrm>
              <a:off x="8529136" y="4583489"/>
              <a:ext cx="495703" cy="81473"/>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734" name="rc734"/>
            <p:cNvSpPr/>
            <p:nvPr/>
          </p:nvSpPr>
          <p:spPr>
            <a:xfrm>
              <a:off x="8529136" y="3931704"/>
              <a:ext cx="495703" cy="8147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735" name="rc735"/>
            <p:cNvSpPr/>
            <p:nvPr/>
          </p:nvSpPr>
          <p:spPr>
            <a:xfrm>
              <a:off x="8529136" y="5398220"/>
              <a:ext cx="495703" cy="81473"/>
            </a:xfrm>
            <a:prstGeom prst="rect">
              <a:avLst/>
            </a:prstGeom>
            <a:solidFill>
              <a:srgbClr val="B80A01">
                <a:alpha val="100000"/>
              </a:srgbClr>
            </a:solidFill>
            <a:ln w="2710" cap="flat">
              <a:solidFill>
                <a:srgbClr val="FFFFFF">
                  <a:alpha val="100000"/>
                </a:srgbClr>
              </a:solidFill>
              <a:prstDash val="solid"/>
              <a:miter/>
            </a:ln>
          </p:spPr>
          <p:txBody>
            <a:bodyPr/>
            <a:lstStyle/>
            <a:p/>
          </p:txBody>
        </p:sp>
        <p:sp>
          <p:nvSpPr>
            <p:cNvPr id="736" name="rc736"/>
            <p:cNvSpPr/>
            <p:nvPr/>
          </p:nvSpPr>
          <p:spPr>
            <a:xfrm>
              <a:off x="8529136" y="4013177"/>
              <a:ext cx="495703" cy="81473"/>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737" name="rc737"/>
            <p:cNvSpPr/>
            <p:nvPr/>
          </p:nvSpPr>
          <p:spPr>
            <a:xfrm>
              <a:off x="8529136" y="3035500"/>
              <a:ext cx="495703" cy="8147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38" name="rc738"/>
            <p:cNvSpPr/>
            <p:nvPr/>
          </p:nvSpPr>
          <p:spPr>
            <a:xfrm>
              <a:off x="8529136" y="2139296"/>
              <a:ext cx="495703" cy="81473"/>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739" name="rc739"/>
            <p:cNvSpPr/>
            <p:nvPr/>
          </p:nvSpPr>
          <p:spPr>
            <a:xfrm>
              <a:off x="8529136" y="3361392"/>
              <a:ext cx="495703" cy="8147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740" name="rc740"/>
            <p:cNvSpPr/>
            <p:nvPr/>
          </p:nvSpPr>
          <p:spPr>
            <a:xfrm>
              <a:off x="8529136" y="3850231"/>
              <a:ext cx="495703" cy="81473"/>
            </a:xfrm>
            <a:prstGeom prst="rect">
              <a:avLst/>
            </a:prstGeom>
            <a:solidFill>
              <a:srgbClr val="B70901">
                <a:alpha val="100000"/>
              </a:srgbClr>
            </a:solidFill>
            <a:ln w="2710" cap="flat">
              <a:solidFill>
                <a:srgbClr val="FFFFFF">
                  <a:alpha val="100000"/>
                </a:srgbClr>
              </a:solidFill>
              <a:prstDash val="solid"/>
              <a:miter/>
            </a:ln>
          </p:spPr>
          <p:txBody>
            <a:bodyPr/>
            <a:lstStyle/>
            <a:p/>
          </p:txBody>
        </p:sp>
        <p:sp>
          <p:nvSpPr>
            <p:cNvPr id="741" name="rc741"/>
            <p:cNvSpPr/>
            <p:nvPr/>
          </p:nvSpPr>
          <p:spPr>
            <a:xfrm>
              <a:off x="8529136" y="5153800"/>
              <a:ext cx="495703" cy="8147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742" name="rc742"/>
            <p:cNvSpPr/>
            <p:nvPr/>
          </p:nvSpPr>
          <p:spPr>
            <a:xfrm>
              <a:off x="8529136" y="1731930"/>
              <a:ext cx="495703" cy="8147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43" name="rc743"/>
            <p:cNvSpPr/>
            <p:nvPr/>
          </p:nvSpPr>
          <p:spPr>
            <a:xfrm>
              <a:off x="8529136" y="5072327"/>
              <a:ext cx="495703" cy="81473"/>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744" name="rc744"/>
            <p:cNvSpPr/>
            <p:nvPr/>
          </p:nvSpPr>
          <p:spPr>
            <a:xfrm>
              <a:off x="8529136" y="2709607"/>
              <a:ext cx="495703" cy="8147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745" name="rc745"/>
            <p:cNvSpPr/>
            <p:nvPr/>
          </p:nvSpPr>
          <p:spPr>
            <a:xfrm>
              <a:off x="8529136" y="2791080"/>
              <a:ext cx="495703" cy="81473"/>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746" name="rc746"/>
            <p:cNvSpPr/>
            <p:nvPr/>
          </p:nvSpPr>
          <p:spPr>
            <a:xfrm>
              <a:off x="8529136" y="1080145"/>
              <a:ext cx="495703" cy="8147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47" name="rc747"/>
            <p:cNvSpPr/>
            <p:nvPr/>
          </p:nvSpPr>
          <p:spPr>
            <a:xfrm>
              <a:off x="8529136" y="1161619"/>
              <a:ext cx="495703" cy="8147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748" name="tx748"/>
            <p:cNvSpPr/>
            <p:nvPr/>
          </p:nvSpPr>
          <p:spPr>
            <a:xfrm>
              <a:off x="1796991" y="25615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749" name="tx749"/>
            <p:cNvSpPr/>
            <p:nvPr/>
          </p:nvSpPr>
          <p:spPr>
            <a:xfrm>
              <a:off x="2788399" y="25615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750" name="tx750"/>
            <p:cNvSpPr/>
            <p:nvPr/>
          </p:nvSpPr>
          <p:spPr>
            <a:xfrm>
              <a:off x="3284103" y="25615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751" name="tx751"/>
            <p:cNvSpPr/>
            <p:nvPr/>
          </p:nvSpPr>
          <p:spPr>
            <a:xfrm>
              <a:off x="4275510" y="25615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752" name="tx752"/>
            <p:cNvSpPr/>
            <p:nvPr/>
          </p:nvSpPr>
          <p:spPr>
            <a:xfrm>
              <a:off x="2292695" y="25615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753" name="tx753"/>
            <p:cNvSpPr/>
            <p:nvPr/>
          </p:nvSpPr>
          <p:spPr>
            <a:xfrm>
              <a:off x="3779806" y="25615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754" name="tx754"/>
            <p:cNvSpPr/>
            <p:nvPr/>
          </p:nvSpPr>
          <p:spPr>
            <a:xfrm>
              <a:off x="5762622" y="25615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755" name="tx755"/>
            <p:cNvSpPr/>
            <p:nvPr/>
          </p:nvSpPr>
          <p:spPr>
            <a:xfrm>
              <a:off x="6258326" y="25615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756" name="tx756"/>
            <p:cNvSpPr/>
            <p:nvPr/>
          </p:nvSpPr>
          <p:spPr>
            <a:xfrm>
              <a:off x="6754030" y="25615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757" name="tx757"/>
            <p:cNvSpPr/>
            <p:nvPr/>
          </p:nvSpPr>
          <p:spPr>
            <a:xfrm>
              <a:off x="7745438" y="25615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758" name="tx758"/>
            <p:cNvSpPr/>
            <p:nvPr/>
          </p:nvSpPr>
          <p:spPr>
            <a:xfrm>
              <a:off x="4771214" y="25615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759" name="tx759"/>
            <p:cNvSpPr/>
            <p:nvPr/>
          </p:nvSpPr>
          <p:spPr>
            <a:xfrm>
              <a:off x="7249734" y="25615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760" name="tx760"/>
            <p:cNvSpPr/>
            <p:nvPr/>
          </p:nvSpPr>
          <p:spPr>
            <a:xfrm>
              <a:off x="5266918" y="25615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761" name="tx761"/>
            <p:cNvSpPr/>
            <p:nvPr/>
          </p:nvSpPr>
          <p:spPr>
            <a:xfrm>
              <a:off x="1796991" y="1339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762" name="tx762"/>
            <p:cNvSpPr/>
            <p:nvPr/>
          </p:nvSpPr>
          <p:spPr>
            <a:xfrm>
              <a:off x="2788399" y="1339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763" name="tx763"/>
            <p:cNvSpPr/>
            <p:nvPr/>
          </p:nvSpPr>
          <p:spPr>
            <a:xfrm>
              <a:off x="3284103" y="1339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764" name="tx764"/>
            <p:cNvSpPr/>
            <p:nvPr/>
          </p:nvSpPr>
          <p:spPr>
            <a:xfrm>
              <a:off x="4275510" y="1339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765" name="tx765"/>
            <p:cNvSpPr/>
            <p:nvPr/>
          </p:nvSpPr>
          <p:spPr>
            <a:xfrm>
              <a:off x="2292695" y="1339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766" name="tx766"/>
            <p:cNvSpPr/>
            <p:nvPr/>
          </p:nvSpPr>
          <p:spPr>
            <a:xfrm>
              <a:off x="3779806" y="1339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767" name="tx767"/>
            <p:cNvSpPr/>
            <p:nvPr/>
          </p:nvSpPr>
          <p:spPr>
            <a:xfrm>
              <a:off x="5762622" y="1339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768" name="tx768"/>
            <p:cNvSpPr/>
            <p:nvPr/>
          </p:nvSpPr>
          <p:spPr>
            <a:xfrm>
              <a:off x="6258326" y="1339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769" name="tx769"/>
            <p:cNvSpPr/>
            <p:nvPr/>
          </p:nvSpPr>
          <p:spPr>
            <a:xfrm>
              <a:off x="6754030" y="1339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770" name="tx770"/>
            <p:cNvSpPr/>
            <p:nvPr/>
          </p:nvSpPr>
          <p:spPr>
            <a:xfrm>
              <a:off x="7745438" y="1339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771" name="tx771"/>
            <p:cNvSpPr/>
            <p:nvPr/>
          </p:nvSpPr>
          <p:spPr>
            <a:xfrm>
              <a:off x="4771214" y="1339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772" name="tx772"/>
            <p:cNvSpPr/>
            <p:nvPr/>
          </p:nvSpPr>
          <p:spPr>
            <a:xfrm>
              <a:off x="7249734" y="1339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773" name="tx773"/>
            <p:cNvSpPr/>
            <p:nvPr/>
          </p:nvSpPr>
          <p:spPr>
            <a:xfrm>
              <a:off x="1796991" y="4924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774" name="tx774"/>
            <p:cNvSpPr/>
            <p:nvPr/>
          </p:nvSpPr>
          <p:spPr>
            <a:xfrm>
              <a:off x="2788399" y="4924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775" name="tx775"/>
            <p:cNvSpPr/>
            <p:nvPr/>
          </p:nvSpPr>
          <p:spPr>
            <a:xfrm>
              <a:off x="3284103" y="4924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776" name="tx776"/>
            <p:cNvSpPr/>
            <p:nvPr/>
          </p:nvSpPr>
          <p:spPr>
            <a:xfrm>
              <a:off x="4275510" y="4924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777" name="tx777"/>
            <p:cNvSpPr/>
            <p:nvPr/>
          </p:nvSpPr>
          <p:spPr>
            <a:xfrm>
              <a:off x="2292695" y="4924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778" name="tx778"/>
            <p:cNvSpPr/>
            <p:nvPr/>
          </p:nvSpPr>
          <p:spPr>
            <a:xfrm>
              <a:off x="3779806" y="4924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779" name="tx779"/>
            <p:cNvSpPr/>
            <p:nvPr/>
          </p:nvSpPr>
          <p:spPr>
            <a:xfrm>
              <a:off x="5762622" y="4924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780" name="tx780"/>
            <p:cNvSpPr/>
            <p:nvPr/>
          </p:nvSpPr>
          <p:spPr>
            <a:xfrm>
              <a:off x="6258326" y="4924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781" name="tx781"/>
            <p:cNvSpPr/>
            <p:nvPr/>
          </p:nvSpPr>
          <p:spPr>
            <a:xfrm>
              <a:off x="6754030" y="4924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782" name="tx782"/>
            <p:cNvSpPr/>
            <p:nvPr/>
          </p:nvSpPr>
          <p:spPr>
            <a:xfrm>
              <a:off x="4771214" y="4924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783" name="tx783"/>
            <p:cNvSpPr/>
            <p:nvPr/>
          </p:nvSpPr>
          <p:spPr>
            <a:xfrm>
              <a:off x="7249734" y="4924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784" name="tx784"/>
            <p:cNvSpPr/>
            <p:nvPr/>
          </p:nvSpPr>
          <p:spPr>
            <a:xfrm>
              <a:off x="5266918" y="4924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785" name="tx785"/>
            <p:cNvSpPr/>
            <p:nvPr/>
          </p:nvSpPr>
          <p:spPr>
            <a:xfrm>
              <a:off x="1796991" y="18282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786" name="tx786"/>
            <p:cNvSpPr/>
            <p:nvPr/>
          </p:nvSpPr>
          <p:spPr>
            <a:xfrm>
              <a:off x="2788399" y="18282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787" name="tx787"/>
            <p:cNvSpPr/>
            <p:nvPr/>
          </p:nvSpPr>
          <p:spPr>
            <a:xfrm>
              <a:off x="3284103" y="18282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788" name="tx788"/>
            <p:cNvSpPr/>
            <p:nvPr/>
          </p:nvSpPr>
          <p:spPr>
            <a:xfrm>
              <a:off x="4275510" y="18282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789" name="tx789"/>
            <p:cNvSpPr/>
            <p:nvPr/>
          </p:nvSpPr>
          <p:spPr>
            <a:xfrm>
              <a:off x="2292695" y="18282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790" name="tx790"/>
            <p:cNvSpPr/>
            <p:nvPr/>
          </p:nvSpPr>
          <p:spPr>
            <a:xfrm>
              <a:off x="3779806" y="18282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791" name="tx791"/>
            <p:cNvSpPr/>
            <p:nvPr/>
          </p:nvSpPr>
          <p:spPr>
            <a:xfrm>
              <a:off x="5762622" y="18282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792" name="tx792"/>
            <p:cNvSpPr/>
            <p:nvPr/>
          </p:nvSpPr>
          <p:spPr>
            <a:xfrm>
              <a:off x="6258326" y="18282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793" name="tx793"/>
            <p:cNvSpPr/>
            <p:nvPr/>
          </p:nvSpPr>
          <p:spPr>
            <a:xfrm>
              <a:off x="6754030" y="18282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794" name="tx794"/>
            <p:cNvSpPr/>
            <p:nvPr/>
          </p:nvSpPr>
          <p:spPr>
            <a:xfrm>
              <a:off x="7745438" y="18282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795" name="tx795"/>
            <p:cNvSpPr/>
            <p:nvPr/>
          </p:nvSpPr>
          <p:spPr>
            <a:xfrm>
              <a:off x="4771214" y="18282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796" name="tx796"/>
            <p:cNvSpPr/>
            <p:nvPr/>
          </p:nvSpPr>
          <p:spPr>
            <a:xfrm>
              <a:off x="7249734" y="18282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797" name="tx797"/>
            <p:cNvSpPr/>
            <p:nvPr/>
          </p:nvSpPr>
          <p:spPr>
            <a:xfrm>
              <a:off x="5266918" y="18282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798" name="tx798"/>
            <p:cNvSpPr/>
            <p:nvPr/>
          </p:nvSpPr>
          <p:spPr>
            <a:xfrm>
              <a:off x="1796991" y="52501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799" name="tx799"/>
            <p:cNvSpPr/>
            <p:nvPr/>
          </p:nvSpPr>
          <p:spPr>
            <a:xfrm>
              <a:off x="2788399" y="52501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800" name="tx800"/>
            <p:cNvSpPr/>
            <p:nvPr/>
          </p:nvSpPr>
          <p:spPr>
            <a:xfrm>
              <a:off x="2292695" y="52501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801" name="tx801"/>
            <p:cNvSpPr/>
            <p:nvPr/>
          </p:nvSpPr>
          <p:spPr>
            <a:xfrm>
              <a:off x="5762622" y="52501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802" name="tx802"/>
            <p:cNvSpPr/>
            <p:nvPr/>
          </p:nvSpPr>
          <p:spPr>
            <a:xfrm>
              <a:off x="6754030" y="52501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803" name="tx803"/>
            <p:cNvSpPr/>
            <p:nvPr/>
          </p:nvSpPr>
          <p:spPr>
            <a:xfrm>
              <a:off x="7745438" y="52501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804" name="tx804"/>
            <p:cNvSpPr/>
            <p:nvPr/>
          </p:nvSpPr>
          <p:spPr>
            <a:xfrm>
              <a:off x="7249734" y="52501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805" name="tx805"/>
            <p:cNvSpPr/>
            <p:nvPr/>
          </p:nvSpPr>
          <p:spPr>
            <a:xfrm>
              <a:off x="1796991" y="35391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806" name="tx806"/>
            <p:cNvSpPr/>
            <p:nvPr/>
          </p:nvSpPr>
          <p:spPr>
            <a:xfrm>
              <a:off x="2788399" y="35391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807" name="tx807"/>
            <p:cNvSpPr/>
            <p:nvPr/>
          </p:nvSpPr>
          <p:spPr>
            <a:xfrm>
              <a:off x="3284103" y="35391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808" name="tx808"/>
            <p:cNvSpPr/>
            <p:nvPr/>
          </p:nvSpPr>
          <p:spPr>
            <a:xfrm>
              <a:off x="4275510" y="35391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809" name="tx809"/>
            <p:cNvSpPr/>
            <p:nvPr/>
          </p:nvSpPr>
          <p:spPr>
            <a:xfrm>
              <a:off x="2292695" y="35391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810" name="tx810"/>
            <p:cNvSpPr/>
            <p:nvPr/>
          </p:nvSpPr>
          <p:spPr>
            <a:xfrm>
              <a:off x="3779806" y="35391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811" name="tx811"/>
            <p:cNvSpPr/>
            <p:nvPr/>
          </p:nvSpPr>
          <p:spPr>
            <a:xfrm>
              <a:off x="5762622" y="35391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812" name="tx812"/>
            <p:cNvSpPr/>
            <p:nvPr/>
          </p:nvSpPr>
          <p:spPr>
            <a:xfrm>
              <a:off x="6258326" y="35391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813" name="tx813"/>
            <p:cNvSpPr/>
            <p:nvPr/>
          </p:nvSpPr>
          <p:spPr>
            <a:xfrm>
              <a:off x="6754030" y="35391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814" name="tx814"/>
            <p:cNvSpPr/>
            <p:nvPr/>
          </p:nvSpPr>
          <p:spPr>
            <a:xfrm>
              <a:off x="7745438" y="35391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815" name="tx815"/>
            <p:cNvSpPr/>
            <p:nvPr/>
          </p:nvSpPr>
          <p:spPr>
            <a:xfrm>
              <a:off x="7249734" y="35391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816" name="tx816"/>
            <p:cNvSpPr/>
            <p:nvPr/>
          </p:nvSpPr>
          <p:spPr>
            <a:xfrm>
              <a:off x="1796991" y="44354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817" name="tx817"/>
            <p:cNvSpPr/>
            <p:nvPr/>
          </p:nvSpPr>
          <p:spPr>
            <a:xfrm>
              <a:off x="2788399" y="44354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818" name="tx818"/>
            <p:cNvSpPr/>
            <p:nvPr/>
          </p:nvSpPr>
          <p:spPr>
            <a:xfrm>
              <a:off x="3284103" y="44354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819" name="tx819"/>
            <p:cNvSpPr/>
            <p:nvPr/>
          </p:nvSpPr>
          <p:spPr>
            <a:xfrm>
              <a:off x="4275510" y="44354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820" name="tx820"/>
            <p:cNvSpPr/>
            <p:nvPr/>
          </p:nvSpPr>
          <p:spPr>
            <a:xfrm>
              <a:off x="2292695" y="44354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821" name="tx821"/>
            <p:cNvSpPr/>
            <p:nvPr/>
          </p:nvSpPr>
          <p:spPr>
            <a:xfrm>
              <a:off x="3779806" y="44354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822" name="tx822"/>
            <p:cNvSpPr/>
            <p:nvPr/>
          </p:nvSpPr>
          <p:spPr>
            <a:xfrm>
              <a:off x="5762622" y="44354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823" name="tx823"/>
            <p:cNvSpPr/>
            <p:nvPr/>
          </p:nvSpPr>
          <p:spPr>
            <a:xfrm>
              <a:off x="6258326" y="44354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824" name="tx824"/>
            <p:cNvSpPr/>
            <p:nvPr/>
          </p:nvSpPr>
          <p:spPr>
            <a:xfrm>
              <a:off x="6754030" y="44354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825" name="tx825"/>
            <p:cNvSpPr/>
            <p:nvPr/>
          </p:nvSpPr>
          <p:spPr>
            <a:xfrm>
              <a:off x="7745438" y="44354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826" name="tx826"/>
            <p:cNvSpPr/>
            <p:nvPr/>
          </p:nvSpPr>
          <p:spPr>
            <a:xfrm>
              <a:off x="4771214" y="44354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827" name="tx827"/>
            <p:cNvSpPr/>
            <p:nvPr/>
          </p:nvSpPr>
          <p:spPr>
            <a:xfrm>
              <a:off x="7249734" y="44354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828" name="tx828"/>
            <p:cNvSpPr/>
            <p:nvPr/>
          </p:nvSpPr>
          <p:spPr>
            <a:xfrm>
              <a:off x="1796991" y="53316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829" name="tx829"/>
            <p:cNvSpPr/>
            <p:nvPr/>
          </p:nvSpPr>
          <p:spPr>
            <a:xfrm>
              <a:off x="2788399" y="53316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830" name="tx830"/>
            <p:cNvSpPr/>
            <p:nvPr/>
          </p:nvSpPr>
          <p:spPr>
            <a:xfrm>
              <a:off x="3284103" y="53316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831" name="tx831"/>
            <p:cNvSpPr/>
            <p:nvPr/>
          </p:nvSpPr>
          <p:spPr>
            <a:xfrm>
              <a:off x="4275510" y="53316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832" name="tx832"/>
            <p:cNvSpPr/>
            <p:nvPr/>
          </p:nvSpPr>
          <p:spPr>
            <a:xfrm>
              <a:off x="2292695" y="53316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833" name="tx833"/>
            <p:cNvSpPr/>
            <p:nvPr/>
          </p:nvSpPr>
          <p:spPr>
            <a:xfrm>
              <a:off x="3779806" y="53316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834" name="tx834"/>
            <p:cNvSpPr/>
            <p:nvPr/>
          </p:nvSpPr>
          <p:spPr>
            <a:xfrm>
              <a:off x="5762622" y="53316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835" name="tx835"/>
            <p:cNvSpPr/>
            <p:nvPr/>
          </p:nvSpPr>
          <p:spPr>
            <a:xfrm>
              <a:off x="6258326" y="53316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836" name="tx836"/>
            <p:cNvSpPr/>
            <p:nvPr/>
          </p:nvSpPr>
          <p:spPr>
            <a:xfrm>
              <a:off x="1796991" y="3457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837" name="tx837"/>
            <p:cNvSpPr/>
            <p:nvPr/>
          </p:nvSpPr>
          <p:spPr>
            <a:xfrm>
              <a:off x="2788399" y="3457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838" name="tx838"/>
            <p:cNvSpPr/>
            <p:nvPr/>
          </p:nvSpPr>
          <p:spPr>
            <a:xfrm>
              <a:off x="3284103" y="3457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839" name="tx839"/>
            <p:cNvSpPr/>
            <p:nvPr/>
          </p:nvSpPr>
          <p:spPr>
            <a:xfrm>
              <a:off x="4275510" y="3457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840" name="tx840"/>
            <p:cNvSpPr/>
            <p:nvPr/>
          </p:nvSpPr>
          <p:spPr>
            <a:xfrm>
              <a:off x="3779806" y="3457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841" name="tx841"/>
            <p:cNvSpPr/>
            <p:nvPr/>
          </p:nvSpPr>
          <p:spPr>
            <a:xfrm>
              <a:off x="5762622" y="3457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842" name="tx842"/>
            <p:cNvSpPr/>
            <p:nvPr/>
          </p:nvSpPr>
          <p:spPr>
            <a:xfrm>
              <a:off x="6258326" y="3457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843" name="tx843"/>
            <p:cNvSpPr/>
            <p:nvPr/>
          </p:nvSpPr>
          <p:spPr>
            <a:xfrm>
              <a:off x="6754030" y="3457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844" name="tx844"/>
            <p:cNvSpPr/>
            <p:nvPr/>
          </p:nvSpPr>
          <p:spPr>
            <a:xfrm>
              <a:off x="7745438" y="3457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845" name="tx845"/>
            <p:cNvSpPr/>
            <p:nvPr/>
          </p:nvSpPr>
          <p:spPr>
            <a:xfrm>
              <a:off x="4771214" y="3457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846" name="tx846"/>
            <p:cNvSpPr/>
            <p:nvPr/>
          </p:nvSpPr>
          <p:spPr>
            <a:xfrm>
              <a:off x="7249734" y="3457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847" name="tx847"/>
            <p:cNvSpPr/>
            <p:nvPr/>
          </p:nvSpPr>
          <p:spPr>
            <a:xfrm>
              <a:off x="5266918" y="3457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848" name="tx848"/>
            <p:cNvSpPr/>
            <p:nvPr/>
          </p:nvSpPr>
          <p:spPr>
            <a:xfrm>
              <a:off x="1796991" y="28874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849" name="tx849"/>
            <p:cNvSpPr/>
            <p:nvPr/>
          </p:nvSpPr>
          <p:spPr>
            <a:xfrm>
              <a:off x="2788399" y="28874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850" name="tx850"/>
            <p:cNvSpPr/>
            <p:nvPr/>
          </p:nvSpPr>
          <p:spPr>
            <a:xfrm>
              <a:off x="3284103" y="28874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851" name="tx851"/>
            <p:cNvSpPr/>
            <p:nvPr/>
          </p:nvSpPr>
          <p:spPr>
            <a:xfrm>
              <a:off x="4275510" y="28874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852" name="tx852"/>
            <p:cNvSpPr/>
            <p:nvPr/>
          </p:nvSpPr>
          <p:spPr>
            <a:xfrm>
              <a:off x="2292695" y="28874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853" name="tx853"/>
            <p:cNvSpPr/>
            <p:nvPr/>
          </p:nvSpPr>
          <p:spPr>
            <a:xfrm>
              <a:off x="3779806" y="28874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854" name="tx854"/>
            <p:cNvSpPr/>
            <p:nvPr/>
          </p:nvSpPr>
          <p:spPr>
            <a:xfrm>
              <a:off x="5762622" y="28874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855" name="tx855"/>
            <p:cNvSpPr/>
            <p:nvPr/>
          </p:nvSpPr>
          <p:spPr>
            <a:xfrm>
              <a:off x="6258326" y="28874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856" name="tx856"/>
            <p:cNvSpPr/>
            <p:nvPr/>
          </p:nvSpPr>
          <p:spPr>
            <a:xfrm>
              <a:off x="6754030" y="28874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857" name="tx857"/>
            <p:cNvSpPr/>
            <p:nvPr/>
          </p:nvSpPr>
          <p:spPr>
            <a:xfrm>
              <a:off x="7745438" y="28874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858" name="tx858"/>
            <p:cNvSpPr/>
            <p:nvPr/>
          </p:nvSpPr>
          <p:spPr>
            <a:xfrm>
              <a:off x="4771214" y="28874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859" name="tx859"/>
            <p:cNvSpPr/>
            <p:nvPr/>
          </p:nvSpPr>
          <p:spPr>
            <a:xfrm>
              <a:off x="7249734" y="28874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860" name="tx860"/>
            <p:cNvSpPr/>
            <p:nvPr/>
          </p:nvSpPr>
          <p:spPr>
            <a:xfrm>
              <a:off x="5266918" y="28874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861" name="tx861"/>
            <p:cNvSpPr/>
            <p:nvPr/>
          </p:nvSpPr>
          <p:spPr>
            <a:xfrm>
              <a:off x="8241142" y="28874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862" name="tx862"/>
            <p:cNvSpPr/>
            <p:nvPr/>
          </p:nvSpPr>
          <p:spPr>
            <a:xfrm>
              <a:off x="1796991" y="24800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863" name="tx863"/>
            <p:cNvSpPr/>
            <p:nvPr/>
          </p:nvSpPr>
          <p:spPr>
            <a:xfrm>
              <a:off x="2788399" y="24800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864" name="tx864"/>
            <p:cNvSpPr/>
            <p:nvPr/>
          </p:nvSpPr>
          <p:spPr>
            <a:xfrm>
              <a:off x="3284103" y="24800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865" name="tx865"/>
            <p:cNvSpPr/>
            <p:nvPr/>
          </p:nvSpPr>
          <p:spPr>
            <a:xfrm>
              <a:off x="4275510" y="24800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866" name="tx866"/>
            <p:cNvSpPr/>
            <p:nvPr/>
          </p:nvSpPr>
          <p:spPr>
            <a:xfrm>
              <a:off x="2292695" y="24800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867" name="tx867"/>
            <p:cNvSpPr/>
            <p:nvPr/>
          </p:nvSpPr>
          <p:spPr>
            <a:xfrm>
              <a:off x="3779806" y="24800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868" name="tx868"/>
            <p:cNvSpPr/>
            <p:nvPr/>
          </p:nvSpPr>
          <p:spPr>
            <a:xfrm>
              <a:off x="5762622" y="24800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869" name="tx869"/>
            <p:cNvSpPr/>
            <p:nvPr/>
          </p:nvSpPr>
          <p:spPr>
            <a:xfrm>
              <a:off x="6754030" y="24800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870" name="tx870"/>
            <p:cNvSpPr/>
            <p:nvPr/>
          </p:nvSpPr>
          <p:spPr>
            <a:xfrm>
              <a:off x="7745438" y="24800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871" name="tx871"/>
            <p:cNvSpPr/>
            <p:nvPr/>
          </p:nvSpPr>
          <p:spPr>
            <a:xfrm>
              <a:off x="7249734" y="24800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872" name="tx872"/>
            <p:cNvSpPr/>
            <p:nvPr/>
          </p:nvSpPr>
          <p:spPr>
            <a:xfrm>
              <a:off x="1796991" y="12579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873" name="tx873"/>
            <p:cNvSpPr/>
            <p:nvPr/>
          </p:nvSpPr>
          <p:spPr>
            <a:xfrm>
              <a:off x="2788399" y="12579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874" name="tx874"/>
            <p:cNvSpPr/>
            <p:nvPr/>
          </p:nvSpPr>
          <p:spPr>
            <a:xfrm>
              <a:off x="3284103" y="12579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875" name="tx875"/>
            <p:cNvSpPr/>
            <p:nvPr/>
          </p:nvSpPr>
          <p:spPr>
            <a:xfrm>
              <a:off x="4275510" y="12579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876" name="tx876"/>
            <p:cNvSpPr/>
            <p:nvPr/>
          </p:nvSpPr>
          <p:spPr>
            <a:xfrm>
              <a:off x="2292695" y="12579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877" name="tx877"/>
            <p:cNvSpPr/>
            <p:nvPr/>
          </p:nvSpPr>
          <p:spPr>
            <a:xfrm>
              <a:off x="5762622" y="12579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878" name="tx878"/>
            <p:cNvSpPr/>
            <p:nvPr/>
          </p:nvSpPr>
          <p:spPr>
            <a:xfrm>
              <a:off x="6258326" y="12579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879" name="tx879"/>
            <p:cNvSpPr/>
            <p:nvPr/>
          </p:nvSpPr>
          <p:spPr>
            <a:xfrm>
              <a:off x="6754030" y="12579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880" name="tx880"/>
            <p:cNvSpPr/>
            <p:nvPr/>
          </p:nvSpPr>
          <p:spPr>
            <a:xfrm>
              <a:off x="7745438" y="12579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881" name="tx881"/>
            <p:cNvSpPr/>
            <p:nvPr/>
          </p:nvSpPr>
          <p:spPr>
            <a:xfrm>
              <a:off x="7249734" y="12579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882" name="tx882"/>
            <p:cNvSpPr/>
            <p:nvPr/>
          </p:nvSpPr>
          <p:spPr>
            <a:xfrm>
              <a:off x="1796991" y="2642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883" name="tx883"/>
            <p:cNvSpPr/>
            <p:nvPr/>
          </p:nvSpPr>
          <p:spPr>
            <a:xfrm>
              <a:off x="2788399" y="2642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884" name="tx884"/>
            <p:cNvSpPr/>
            <p:nvPr/>
          </p:nvSpPr>
          <p:spPr>
            <a:xfrm>
              <a:off x="3284103" y="2642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885" name="tx885"/>
            <p:cNvSpPr/>
            <p:nvPr/>
          </p:nvSpPr>
          <p:spPr>
            <a:xfrm>
              <a:off x="4275510" y="2642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886" name="tx886"/>
            <p:cNvSpPr/>
            <p:nvPr/>
          </p:nvSpPr>
          <p:spPr>
            <a:xfrm>
              <a:off x="2292695" y="2642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887" name="tx887"/>
            <p:cNvSpPr/>
            <p:nvPr/>
          </p:nvSpPr>
          <p:spPr>
            <a:xfrm>
              <a:off x="3779806" y="2642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888" name="tx888"/>
            <p:cNvSpPr/>
            <p:nvPr/>
          </p:nvSpPr>
          <p:spPr>
            <a:xfrm>
              <a:off x="5762622" y="2642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889" name="tx889"/>
            <p:cNvSpPr/>
            <p:nvPr/>
          </p:nvSpPr>
          <p:spPr>
            <a:xfrm>
              <a:off x="6258326" y="2642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890" name="tx890"/>
            <p:cNvSpPr/>
            <p:nvPr/>
          </p:nvSpPr>
          <p:spPr>
            <a:xfrm>
              <a:off x="6754030" y="2642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891" name="tx891"/>
            <p:cNvSpPr/>
            <p:nvPr/>
          </p:nvSpPr>
          <p:spPr>
            <a:xfrm>
              <a:off x="7745438" y="2642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892" name="tx892"/>
            <p:cNvSpPr/>
            <p:nvPr/>
          </p:nvSpPr>
          <p:spPr>
            <a:xfrm>
              <a:off x="4771214" y="2642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893" name="tx893"/>
            <p:cNvSpPr/>
            <p:nvPr/>
          </p:nvSpPr>
          <p:spPr>
            <a:xfrm>
              <a:off x="7249734" y="2642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894" name="tx894"/>
            <p:cNvSpPr/>
            <p:nvPr/>
          </p:nvSpPr>
          <p:spPr>
            <a:xfrm>
              <a:off x="5266918" y="2642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895" name="tx895"/>
            <p:cNvSpPr/>
            <p:nvPr/>
          </p:nvSpPr>
          <p:spPr>
            <a:xfrm>
              <a:off x="8241142" y="2642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896" name="tx896"/>
            <p:cNvSpPr/>
            <p:nvPr/>
          </p:nvSpPr>
          <p:spPr>
            <a:xfrm>
              <a:off x="1796991" y="10135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897" name="tx897"/>
            <p:cNvSpPr/>
            <p:nvPr/>
          </p:nvSpPr>
          <p:spPr>
            <a:xfrm>
              <a:off x="2788399" y="10135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898" name="tx898"/>
            <p:cNvSpPr/>
            <p:nvPr/>
          </p:nvSpPr>
          <p:spPr>
            <a:xfrm>
              <a:off x="3284103" y="10135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899" name="tx899"/>
            <p:cNvSpPr/>
            <p:nvPr/>
          </p:nvSpPr>
          <p:spPr>
            <a:xfrm>
              <a:off x="4275510" y="10135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00" name="tx900"/>
            <p:cNvSpPr/>
            <p:nvPr/>
          </p:nvSpPr>
          <p:spPr>
            <a:xfrm>
              <a:off x="2292695" y="10135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01" name="tx901"/>
            <p:cNvSpPr/>
            <p:nvPr/>
          </p:nvSpPr>
          <p:spPr>
            <a:xfrm>
              <a:off x="3779806" y="10135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02" name="tx902"/>
            <p:cNvSpPr/>
            <p:nvPr/>
          </p:nvSpPr>
          <p:spPr>
            <a:xfrm>
              <a:off x="5762622" y="10135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03" name="tx903"/>
            <p:cNvSpPr/>
            <p:nvPr/>
          </p:nvSpPr>
          <p:spPr>
            <a:xfrm>
              <a:off x="6258326" y="10135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04" name="tx904"/>
            <p:cNvSpPr/>
            <p:nvPr/>
          </p:nvSpPr>
          <p:spPr>
            <a:xfrm>
              <a:off x="6754030" y="10135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05" name="tx905"/>
            <p:cNvSpPr/>
            <p:nvPr/>
          </p:nvSpPr>
          <p:spPr>
            <a:xfrm>
              <a:off x="7745438" y="10135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06" name="tx906"/>
            <p:cNvSpPr/>
            <p:nvPr/>
          </p:nvSpPr>
          <p:spPr>
            <a:xfrm>
              <a:off x="4771214" y="10135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07" name="tx907"/>
            <p:cNvSpPr/>
            <p:nvPr/>
          </p:nvSpPr>
          <p:spPr>
            <a:xfrm>
              <a:off x="7249734" y="10135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08" name="tx908"/>
            <p:cNvSpPr/>
            <p:nvPr/>
          </p:nvSpPr>
          <p:spPr>
            <a:xfrm>
              <a:off x="1796991" y="29688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909" name="tx909"/>
            <p:cNvSpPr/>
            <p:nvPr/>
          </p:nvSpPr>
          <p:spPr>
            <a:xfrm>
              <a:off x="2788399" y="29688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910" name="tx910"/>
            <p:cNvSpPr/>
            <p:nvPr/>
          </p:nvSpPr>
          <p:spPr>
            <a:xfrm>
              <a:off x="3284103" y="29688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911" name="tx911"/>
            <p:cNvSpPr/>
            <p:nvPr/>
          </p:nvSpPr>
          <p:spPr>
            <a:xfrm>
              <a:off x="4275510" y="29688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912" name="tx912"/>
            <p:cNvSpPr/>
            <p:nvPr/>
          </p:nvSpPr>
          <p:spPr>
            <a:xfrm>
              <a:off x="2292695" y="29688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913" name="tx913"/>
            <p:cNvSpPr/>
            <p:nvPr/>
          </p:nvSpPr>
          <p:spPr>
            <a:xfrm>
              <a:off x="3779806" y="29688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914" name="tx914"/>
            <p:cNvSpPr/>
            <p:nvPr/>
          </p:nvSpPr>
          <p:spPr>
            <a:xfrm>
              <a:off x="5762622" y="29688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915" name="tx915"/>
            <p:cNvSpPr/>
            <p:nvPr/>
          </p:nvSpPr>
          <p:spPr>
            <a:xfrm>
              <a:off x="6258326" y="29688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916" name="tx916"/>
            <p:cNvSpPr/>
            <p:nvPr/>
          </p:nvSpPr>
          <p:spPr>
            <a:xfrm>
              <a:off x="6754030" y="29688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917" name="tx917"/>
            <p:cNvSpPr/>
            <p:nvPr/>
          </p:nvSpPr>
          <p:spPr>
            <a:xfrm>
              <a:off x="7745438" y="29688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918" name="tx918"/>
            <p:cNvSpPr/>
            <p:nvPr/>
          </p:nvSpPr>
          <p:spPr>
            <a:xfrm>
              <a:off x="7249734" y="29688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919" name="tx919"/>
            <p:cNvSpPr/>
            <p:nvPr/>
          </p:nvSpPr>
          <p:spPr>
            <a:xfrm>
              <a:off x="1796991" y="31318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20" name="tx920"/>
            <p:cNvSpPr/>
            <p:nvPr/>
          </p:nvSpPr>
          <p:spPr>
            <a:xfrm>
              <a:off x="2788399" y="31318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921" name="tx921"/>
            <p:cNvSpPr/>
            <p:nvPr/>
          </p:nvSpPr>
          <p:spPr>
            <a:xfrm>
              <a:off x="3284103" y="31318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922" name="tx922"/>
            <p:cNvSpPr/>
            <p:nvPr/>
          </p:nvSpPr>
          <p:spPr>
            <a:xfrm>
              <a:off x="4275510" y="31318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923" name="tx923"/>
            <p:cNvSpPr/>
            <p:nvPr/>
          </p:nvSpPr>
          <p:spPr>
            <a:xfrm>
              <a:off x="2292695" y="31318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924" name="tx924"/>
            <p:cNvSpPr/>
            <p:nvPr/>
          </p:nvSpPr>
          <p:spPr>
            <a:xfrm>
              <a:off x="3779806" y="31318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925" name="tx925"/>
            <p:cNvSpPr/>
            <p:nvPr/>
          </p:nvSpPr>
          <p:spPr>
            <a:xfrm>
              <a:off x="5762622" y="31318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926" name="tx926"/>
            <p:cNvSpPr/>
            <p:nvPr/>
          </p:nvSpPr>
          <p:spPr>
            <a:xfrm>
              <a:off x="6258326" y="31318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927" name="tx927"/>
            <p:cNvSpPr/>
            <p:nvPr/>
          </p:nvSpPr>
          <p:spPr>
            <a:xfrm>
              <a:off x="6754030" y="31318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928" name="tx928"/>
            <p:cNvSpPr/>
            <p:nvPr/>
          </p:nvSpPr>
          <p:spPr>
            <a:xfrm>
              <a:off x="7745438" y="31318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929" name="tx929"/>
            <p:cNvSpPr/>
            <p:nvPr/>
          </p:nvSpPr>
          <p:spPr>
            <a:xfrm>
              <a:off x="4771214" y="31318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930" name="tx930"/>
            <p:cNvSpPr/>
            <p:nvPr/>
          </p:nvSpPr>
          <p:spPr>
            <a:xfrm>
              <a:off x="7249734" y="31318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931" name="tx931"/>
            <p:cNvSpPr/>
            <p:nvPr/>
          </p:nvSpPr>
          <p:spPr>
            <a:xfrm>
              <a:off x="5266918" y="31318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932" name="tx932"/>
            <p:cNvSpPr/>
            <p:nvPr/>
          </p:nvSpPr>
          <p:spPr>
            <a:xfrm>
              <a:off x="1796991" y="4679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933" name="tx933"/>
            <p:cNvSpPr/>
            <p:nvPr/>
          </p:nvSpPr>
          <p:spPr>
            <a:xfrm>
              <a:off x="2788399" y="4679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934" name="tx934"/>
            <p:cNvSpPr/>
            <p:nvPr/>
          </p:nvSpPr>
          <p:spPr>
            <a:xfrm>
              <a:off x="3284103" y="4679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935" name="tx935"/>
            <p:cNvSpPr/>
            <p:nvPr/>
          </p:nvSpPr>
          <p:spPr>
            <a:xfrm>
              <a:off x="4275510" y="4679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936" name="tx936"/>
            <p:cNvSpPr/>
            <p:nvPr/>
          </p:nvSpPr>
          <p:spPr>
            <a:xfrm>
              <a:off x="2292695" y="4679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937" name="tx937"/>
            <p:cNvSpPr/>
            <p:nvPr/>
          </p:nvSpPr>
          <p:spPr>
            <a:xfrm>
              <a:off x="3779806" y="4679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938" name="tx938"/>
            <p:cNvSpPr/>
            <p:nvPr/>
          </p:nvSpPr>
          <p:spPr>
            <a:xfrm>
              <a:off x="5762622" y="4679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939" name="tx939"/>
            <p:cNvSpPr/>
            <p:nvPr/>
          </p:nvSpPr>
          <p:spPr>
            <a:xfrm>
              <a:off x="6258326" y="4679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940" name="tx940"/>
            <p:cNvSpPr/>
            <p:nvPr/>
          </p:nvSpPr>
          <p:spPr>
            <a:xfrm>
              <a:off x="6754030" y="4679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941" name="tx941"/>
            <p:cNvSpPr/>
            <p:nvPr/>
          </p:nvSpPr>
          <p:spPr>
            <a:xfrm>
              <a:off x="7745438" y="4679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942" name="tx942"/>
            <p:cNvSpPr/>
            <p:nvPr/>
          </p:nvSpPr>
          <p:spPr>
            <a:xfrm>
              <a:off x="4771214" y="4679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943" name="tx943"/>
            <p:cNvSpPr/>
            <p:nvPr/>
          </p:nvSpPr>
          <p:spPr>
            <a:xfrm>
              <a:off x="7249734" y="4679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944" name="tx944"/>
            <p:cNvSpPr/>
            <p:nvPr/>
          </p:nvSpPr>
          <p:spPr>
            <a:xfrm>
              <a:off x="5266918" y="4679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945" name="tx945"/>
            <p:cNvSpPr/>
            <p:nvPr/>
          </p:nvSpPr>
          <p:spPr>
            <a:xfrm>
              <a:off x="8241142" y="4679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946" name="tx946"/>
            <p:cNvSpPr/>
            <p:nvPr/>
          </p:nvSpPr>
          <p:spPr>
            <a:xfrm>
              <a:off x="1796991" y="16653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947" name="tx947"/>
            <p:cNvSpPr/>
            <p:nvPr/>
          </p:nvSpPr>
          <p:spPr>
            <a:xfrm>
              <a:off x="2788399" y="16653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48" name="tx948"/>
            <p:cNvSpPr/>
            <p:nvPr/>
          </p:nvSpPr>
          <p:spPr>
            <a:xfrm>
              <a:off x="3284103" y="16653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49" name="tx949"/>
            <p:cNvSpPr/>
            <p:nvPr/>
          </p:nvSpPr>
          <p:spPr>
            <a:xfrm>
              <a:off x="4275510" y="16653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50" name="tx950"/>
            <p:cNvSpPr/>
            <p:nvPr/>
          </p:nvSpPr>
          <p:spPr>
            <a:xfrm>
              <a:off x="2292695" y="16653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951" name="tx951"/>
            <p:cNvSpPr/>
            <p:nvPr/>
          </p:nvSpPr>
          <p:spPr>
            <a:xfrm>
              <a:off x="3779806" y="16653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52" name="tx952"/>
            <p:cNvSpPr/>
            <p:nvPr/>
          </p:nvSpPr>
          <p:spPr>
            <a:xfrm>
              <a:off x="5762622" y="16653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53" name="tx953"/>
            <p:cNvSpPr/>
            <p:nvPr/>
          </p:nvSpPr>
          <p:spPr>
            <a:xfrm>
              <a:off x="6258326" y="16653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54" name="tx954"/>
            <p:cNvSpPr/>
            <p:nvPr/>
          </p:nvSpPr>
          <p:spPr>
            <a:xfrm>
              <a:off x="6754030" y="16653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955" name="tx955"/>
            <p:cNvSpPr/>
            <p:nvPr/>
          </p:nvSpPr>
          <p:spPr>
            <a:xfrm>
              <a:off x="7745438" y="16653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956" name="tx956"/>
            <p:cNvSpPr/>
            <p:nvPr/>
          </p:nvSpPr>
          <p:spPr>
            <a:xfrm>
              <a:off x="4771214" y="16653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957" name="tx957"/>
            <p:cNvSpPr/>
            <p:nvPr/>
          </p:nvSpPr>
          <p:spPr>
            <a:xfrm>
              <a:off x="7249734" y="16653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958" name="tx958"/>
            <p:cNvSpPr/>
            <p:nvPr/>
          </p:nvSpPr>
          <p:spPr>
            <a:xfrm>
              <a:off x="5266918" y="16653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59" name="tx959"/>
            <p:cNvSpPr/>
            <p:nvPr/>
          </p:nvSpPr>
          <p:spPr>
            <a:xfrm>
              <a:off x="1796991" y="48427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960" name="tx960"/>
            <p:cNvSpPr/>
            <p:nvPr/>
          </p:nvSpPr>
          <p:spPr>
            <a:xfrm>
              <a:off x="2788399" y="48427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961" name="tx961"/>
            <p:cNvSpPr/>
            <p:nvPr/>
          </p:nvSpPr>
          <p:spPr>
            <a:xfrm>
              <a:off x="3284103" y="48427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962" name="tx962"/>
            <p:cNvSpPr/>
            <p:nvPr/>
          </p:nvSpPr>
          <p:spPr>
            <a:xfrm>
              <a:off x="4275510" y="48427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963" name="tx963"/>
            <p:cNvSpPr/>
            <p:nvPr/>
          </p:nvSpPr>
          <p:spPr>
            <a:xfrm>
              <a:off x="3779806" y="48427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964" name="tx964"/>
            <p:cNvSpPr/>
            <p:nvPr/>
          </p:nvSpPr>
          <p:spPr>
            <a:xfrm>
              <a:off x="5762622" y="48427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965" name="tx965"/>
            <p:cNvSpPr/>
            <p:nvPr/>
          </p:nvSpPr>
          <p:spPr>
            <a:xfrm>
              <a:off x="6754030" y="48427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966" name="tx966"/>
            <p:cNvSpPr/>
            <p:nvPr/>
          </p:nvSpPr>
          <p:spPr>
            <a:xfrm>
              <a:off x="8241142" y="48427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967" name="tx967"/>
            <p:cNvSpPr/>
            <p:nvPr/>
          </p:nvSpPr>
          <p:spPr>
            <a:xfrm>
              <a:off x="1796991" y="2398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968" name="tx968"/>
            <p:cNvSpPr/>
            <p:nvPr/>
          </p:nvSpPr>
          <p:spPr>
            <a:xfrm>
              <a:off x="2788399" y="2398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969" name="tx969"/>
            <p:cNvSpPr/>
            <p:nvPr/>
          </p:nvSpPr>
          <p:spPr>
            <a:xfrm>
              <a:off x="3284103" y="2398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970" name="tx970"/>
            <p:cNvSpPr/>
            <p:nvPr/>
          </p:nvSpPr>
          <p:spPr>
            <a:xfrm>
              <a:off x="4275510" y="2398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971" name="tx971"/>
            <p:cNvSpPr/>
            <p:nvPr/>
          </p:nvSpPr>
          <p:spPr>
            <a:xfrm>
              <a:off x="2292695" y="2398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972" name="tx972"/>
            <p:cNvSpPr/>
            <p:nvPr/>
          </p:nvSpPr>
          <p:spPr>
            <a:xfrm>
              <a:off x="3779806" y="2398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973" name="tx973"/>
            <p:cNvSpPr/>
            <p:nvPr/>
          </p:nvSpPr>
          <p:spPr>
            <a:xfrm>
              <a:off x="5762622" y="2398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974" name="tx974"/>
            <p:cNvSpPr/>
            <p:nvPr/>
          </p:nvSpPr>
          <p:spPr>
            <a:xfrm>
              <a:off x="6754030" y="2398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975" name="tx975"/>
            <p:cNvSpPr/>
            <p:nvPr/>
          </p:nvSpPr>
          <p:spPr>
            <a:xfrm>
              <a:off x="7745438" y="2398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976" name="tx976"/>
            <p:cNvSpPr/>
            <p:nvPr/>
          </p:nvSpPr>
          <p:spPr>
            <a:xfrm>
              <a:off x="4771214" y="2398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977" name="tx977"/>
            <p:cNvSpPr/>
            <p:nvPr/>
          </p:nvSpPr>
          <p:spPr>
            <a:xfrm>
              <a:off x="7249734" y="2398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978" name="tx978"/>
            <p:cNvSpPr/>
            <p:nvPr/>
          </p:nvSpPr>
          <p:spPr>
            <a:xfrm>
              <a:off x="5266918" y="2398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979" name="tx979"/>
            <p:cNvSpPr/>
            <p:nvPr/>
          </p:nvSpPr>
          <p:spPr>
            <a:xfrm>
              <a:off x="1796991" y="54945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980" name="tx980"/>
            <p:cNvSpPr/>
            <p:nvPr/>
          </p:nvSpPr>
          <p:spPr>
            <a:xfrm>
              <a:off x="2788399" y="54945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981" name="tx981"/>
            <p:cNvSpPr/>
            <p:nvPr/>
          </p:nvSpPr>
          <p:spPr>
            <a:xfrm>
              <a:off x="3284103" y="54945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982" name="tx982"/>
            <p:cNvSpPr/>
            <p:nvPr/>
          </p:nvSpPr>
          <p:spPr>
            <a:xfrm>
              <a:off x="4275510" y="54945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983" name="tx983"/>
            <p:cNvSpPr/>
            <p:nvPr/>
          </p:nvSpPr>
          <p:spPr>
            <a:xfrm>
              <a:off x="3779806" y="54945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984" name="tx984"/>
            <p:cNvSpPr/>
            <p:nvPr/>
          </p:nvSpPr>
          <p:spPr>
            <a:xfrm>
              <a:off x="5762622" y="54945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985" name="tx985"/>
            <p:cNvSpPr/>
            <p:nvPr/>
          </p:nvSpPr>
          <p:spPr>
            <a:xfrm>
              <a:off x="1796991" y="3702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986" name="tx986"/>
            <p:cNvSpPr/>
            <p:nvPr/>
          </p:nvSpPr>
          <p:spPr>
            <a:xfrm>
              <a:off x="2788399" y="3702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987" name="tx987"/>
            <p:cNvSpPr/>
            <p:nvPr/>
          </p:nvSpPr>
          <p:spPr>
            <a:xfrm>
              <a:off x="3284103" y="3702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988" name="tx988"/>
            <p:cNvSpPr/>
            <p:nvPr/>
          </p:nvSpPr>
          <p:spPr>
            <a:xfrm>
              <a:off x="4275510" y="3702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989" name="tx989"/>
            <p:cNvSpPr/>
            <p:nvPr/>
          </p:nvSpPr>
          <p:spPr>
            <a:xfrm>
              <a:off x="2292695" y="3702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990" name="tx990"/>
            <p:cNvSpPr/>
            <p:nvPr/>
          </p:nvSpPr>
          <p:spPr>
            <a:xfrm>
              <a:off x="3779806" y="3702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991" name="tx991"/>
            <p:cNvSpPr/>
            <p:nvPr/>
          </p:nvSpPr>
          <p:spPr>
            <a:xfrm>
              <a:off x="5762622" y="3702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992" name="tx992"/>
            <p:cNvSpPr/>
            <p:nvPr/>
          </p:nvSpPr>
          <p:spPr>
            <a:xfrm>
              <a:off x="6258326" y="3702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993" name="tx993"/>
            <p:cNvSpPr/>
            <p:nvPr/>
          </p:nvSpPr>
          <p:spPr>
            <a:xfrm>
              <a:off x="6754030" y="3702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994" name="tx994"/>
            <p:cNvSpPr/>
            <p:nvPr/>
          </p:nvSpPr>
          <p:spPr>
            <a:xfrm>
              <a:off x="7745438" y="3702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995" name="tx995"/>
            <p:cNvSpPr/>
            <p:nvPr/>
          </p:nvSpPr>
          <p:spPr>
            <a:xfrm>
              <a:off x="4771214" y="3702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996" name="tx996"/>
            <p:cNvSpPr/>
            <p:nvPr/>
          </p:nvSpPr>
          <p:spPr>
            <a:xfrm>
              <a:off x="7249734" y="3702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997" name="tx997"/>
            <p:cNvSpPr/>
            <p:nvPr/>
          </p:nvSpPr>
          <p:spPr>
            <a:xfrm>
              <a:off x="5266918" y="3702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998" name="tx998"/>
            <p:cNvSpPr/>
            <p:nvPr/>
          </p:nvSpPr>
          <p:spPr>
            <a:xfrm>
              <a:off x="2788399" y="41909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999" name="tx999"/>
            <p:cNvSpPr/>
            <p:nvPr/>
          </p:nvSpPr>
          <p:spPr>
            <a:xfrm>
              <a:off x="3284103" y="41909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000" name="tx1000"/>
            <p:cNvSpPr/>
            <p:nvPr/>
          </p:nvSpPr>
          <p:spPr>
            <a:xfrm>
              <a:off x="4275510" y="41909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001" name="tx1001"/>
            <p:cNvSpPr/>
            <p:nvPr/>
          </p:nvSpPr>
          <p:spPr>
            <a:xfrm>
              <a:off x="2292695" y="41909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002" name="tx1002"/>
            <p:cNvSpPr/>
            <p:nvPr/>
          </p:nvSpPr>
          <p:spPr>
            <a:xfrm>
              <a:off x="3779806" y="41909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003" name="tx1003"/>
            <p:cNvSpPr/>
            <p:nvPr/>
          </p:nvSpPr>
          <p:spPr>
            <a:xfrm>
              <a:off x="5762622" y="41909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004" name="tx1004"/>
            <p:cNvSpPr/>
            <p:nvPr/>
          </p:nvSpPr>
          <p:spPr>
            <a:xfrm>
              <a:off x="6258326" y="41909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005" name="tx1005"/>
            <p:cNvSpPr/>
            <p:nvPr/>
          </p:nvSpPr>
          <p:spPr>
            <a:xfrm>
              <a:off x="6754030" y="41909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006" name="tx1006"/>
            <p:cNvSpPr/>
            <p:nvPr/>
          </p:nvSpPr>
          <p:spPr>
            <a:xfrm>
              <a:off x="7745438" y="41909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007" name="tx1007"/>
            <p:cNvSpPr/>
            <p:nvPr/>
          </p:nvSpPr>
          <p:spPr>
            <a:xfrm>
              <a:off x="7249734" y="41909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008" name="tx1008"/>
            <p:cNvSpPr/>
            <p:nvPr/>
          </p:nvSpPr>
          <p:spPr>
            <a:xfrm>
              <a:off x="1796991" y="4272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009" name="tx1009"/>
            <p:cNvSpPr/>
            <p:nvPr/>
          </p:nvSpPr>
          <p:spPr>
            <a:xfrm>
              <a:off x="2788399" y="4272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010" name="tx1010"/>
            <p:cNvSpPr/>
            <p:nvPr/>
          </p:nvSpPr>
          <p:spPr>
            <a:xfrm>
              <a:off x="3284103" y="4272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011" name="tx1011"/>
            <p:cNvSpPr/>
            <p:nvPr/>
          </p:nvSpPr>
          <p:spPr>
            <a:xfrm>
              <a:off x="4275510" y="4272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012" name="tx1012"/>
            <p:cNvSpPr/>
            <p:nvPr/>
          </p:nvSpPr>
          <p:spPr>
            <a:xfrm>
              <a:off x="3779806" y="4272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013" name="tx1013"/>
            <p:cNvSpPr/>
            <p:nvPr/>
          </p:nvSpPr>
          <p:spPr>
            <a:xfrm>
              <a:off x="5762622" y="4272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014" name="tx1014"/>
            <p:cNvSpPr/>
            <p:nvPr/>
          </p:nvSpPr>
          <p:spPr>
            <a:xfrm>
              <a:off x="6258326" y="4272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015" name="tx1015"/>
            <p:cNvSpPr/>
            <p:nvPr/>
          </p:nvSpPr>
          <p:spPr>
            <a:xfrm>
              <a:off x="6754030" y="4272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016" name="tx1016"/>
            <p:cNvSpPr/>
            <p:nvPr/>
          </p:nvSpPr>
          <p:spPr>
            <a:xfrm>
              <a:off x="7745438" y="4272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017" name="tx1017"/>
            <p:cNvSpPr/>
            <p:nvPr/>
          </p:nvSpPr>
          <p:spPr>
            <a:xfrm>
              <a:off x="4771214" y="4272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018" name="tx1018"/>
            <p:cNvSpPr/>
            <p:nvPr/>
          </p:nvSpPr>
          <p:spPr>
            <a:xfrm>
              <a:off x="7249734" y="4272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019" name="tx1019"/>
            <p:cNvSpPr/>
            <p:nvPr/>
          </p:nvSpPr>
          <p:spPr>
            <a:xfrm>
              <a:off x="5266918" y="4272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020" name="tx1020"/>
            <p:cNvSpPr/>
            <p:nvPr/>
          </p:nvSpPr>
          <p:spPr>
            <a:xfrm>
              <a:off x="1796991" y="43539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021" name="tx1021"/>
            <p:cNvSpPr/>
            <p:nvPr/>
          </p:nvSpPr>
          <p:spPr>
            <a:xfrm>
              <a:off x="2788399" y="43539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022" name="tx1022"/>
            <p:cNvSpPr/>
            <p:nvPr/>
          </p:nvSpPr>
          <p:spPr>
            <a:xfrm>
              <a:off x="3284103" y="43539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023" name="tx1023"/>
            <p:cNvSpPr/>
            <p:nvPr/>
          </p:nvSpPr>
          <p:spPr>
            <a:xfrm>
              <a:off x="4275510" y="43539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024" name="tx1024"/>
            <p:cNvSpPr/>
            <p:nvPr/>
          </p:nvSpPr>
          <p:spPr>
            <a:xfrm>
              <a:off x="2292695" y="43539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025" name="tx1025"/>
            <p:cNvSpPr/>
            <p:nvPr/>
          </p:nvSpPr>
          <p:spPr>
            <a:xfrm>
              <a:off x="3779806" y="43539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026" name="tx1026"/>
            <p:cNvSpPr/>
            <p:nvPr/>
          </p:nvSpPr>
          <p:spPr>
            <a:xfrm>
              <a:off x="5762622" y="43539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027" name="tx1027"/>
            <p:cNvSpPr/>
            <p:nvPr/>
          </p:nvSpPr>
          <p:spPr>
            <a:xfrm>
              <a:off x="6258326" y="43539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028" name="tx1028"/>
            <p:cNvSpPr/>
            <p:nvPr/>
          </p:nvSpPr>
          <p:spPr>
            <a:xfrm>
              <a:off x="6754030" y="43539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029" name="tx1029"/>
            <p:cNvSpPr/>
            <p:nvPr/>
          </p:nvSpPr>
          <p:spPr>
            <a:xfrm>
              <a:off x="7745438" y="43539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030" name="tx1030"/>
            <p:cNvSpPr/>
            <p:nvPr/>
          </p:nvSpPr>
          <p:spPr>
            <a:xfrm>
              <a:off x="4771214" y="43539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031" name="tx1031"/>
            <p:cNvSpPr/>
            <p:nvPr/>
          </p:nvSpPr>
          <p:spPr>
            <a:xfrm>
              <a:off x="7249734" y="43539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032" name="tx1032"/>
            <p:cNvSpPr/>
            <p:nvPr/>
          </p:nvSpPr>
          <p:spPr>
            <a:xfrm>
              <a:off x="5266918" y="43539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033" name="tx1033"/>
            <p:cNvSpPr/>
            <p:nvPr/>
          </p:nvSpPr>
          <p:spPr>
            <a:xfrm>
              <a:off x="1796991" y="23171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034" name="tx1034"/>
            <p:cNvSpPr/>
            <p:nvPr/>
          </p:nvSpPr>
          <p:spPr>
            <a:xfrm>
              <a:off x="2788399" y="23171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35" name="tx1035"/>
            <p:cNvSpPr/>
            <p:nvPr/>
          </p:nvSpPr>
          <p:spPr>
            <a:xfrm>
              <a:off x="3284103" y="23171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36" name="tx1036"/>
            <p:cNvSpPr/>
            <p:nvPr/>
          </p:nvSpPr>
          <p:spPr>
            <a:xfrm>
              <a:off x="4275510" y="23171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37" name="tx1037"/>
            <p:cNvSpPr/>
            <p:nvPr/>
          </p:nvSpPr>
          <p:spPr>
            <a:xfrm>
              <a:off x="2292695" y="23171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038" name="tx1038"/>
            <p:cNvSpPr/>
            <p:nvPr/>
          </p:nvSpPr>
          <p:spPr>
            <a:xfrm>
              <a:off x="3779806" y="23171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39" name="tx1039"/>
            <p:cNvSpPr/>
            <p:nvPr/>
          </p:nvSpPr>
          <p:spPr>
            <a:xfrm>
              <a:off x="5762622" y="23171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40" name="tx1040"/>
            <p:cNvSpPr/>
            <p:nvPr/>
          </p:nvSpPr>
          <p:spPr>
            <a:xfrm>
              <a:off x="6258326" y="23171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41" name="tx1041"/>
            <p:cNvSpPr/>
            <p:nvPr/>
          </p:nvSpPr>
          <p:spPr>
            <a:xfrm>
              <a:off x="6754030" y="23171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42" name="tx1042"/>
            <p:cNvSpPr/>
            <p:nvPr/>
          </p:nvSpPr>
          <p:spPr>
            <a:xfrm>
              <a:off x="7745438" y="23171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43" name="tx1043"/>
            <p:cNvSpPr/>
            <p:nvPr/>
          </p:nvSpPr>
          <p:spPr>
            <a:xfrm>
              <a:off x="7249734" y="23171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44" name="tx1044"/>
            <p:cNvSpPr/>
            <p:nvPr/>
          </p:nvSpPr>
          <p:spPr>
            <a:xfrm>
              <a:off x="1796991" y="36206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45" name="tx1045"/>
            <p:cNvSpPr/>
            <p:nvPr/>
          </p:nvSpPr>
          <p:spPr>
            <a:xfrm>
              <a:off x="2788399" y="36206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046" name="tx1046"/>
            <p:cNvSpPr/>
            <p:nvPr/>
          </p:nvSpPr>
          <p:spPr>
            <a:xfrm>
              <a:off x="3284103" y="36206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047" name="tx1047"/>
            <p:cNvSpPr/>
            <p:nvPr/>
          </p:nvSpPr>
          <p:spPr>
            <a:xfrm>
              <a:off x="4275510" y="36206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048" name="tx1048"/>
            <p:cNvSpPr/>
            <p:nvPr/>
          </p:nvSpPr>
          <p:spPr>
            <a:xfrm>
              <a:off x="3779806" y="36206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049" name="tx1049"/>
            <p:cNvSpPr/>
            <p:nvPr/>
          </p:nvSpPr>
          <p:spPr>
            <a:xfrm>
              <a:off x="5762622" y="36206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050" name="tx1050"/>
            <p:cNvSpPr/>
            <p:nvPr/>
          </p:nvSpPr>
          <p:spPr>
            <a:xfrm>
              <a:off x="6258326" y="36206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051" name="tx1051"/>
            <p:cNvSpPr/>
            <p:nvPr/>
          </p:nvSpPr>
          <p:spPr>
            <a:xfrm>
              <a:off x="6754030" y="36206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052" name="tx1052"/>
            <p:cNvSpPr/>
            <p:nvPr/>
          </p:nvSpPr>
          <p:spPr>
            <a:xfrm>
              <a:off x="7745438" y="36206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053" name="tx1053"/>
            <p:cNvSpPr/>
            <p:nvPr/>
          </p:nvSpPr>
          <p:spPr>
            <a:xfrm>
              <a:off x="4771214" y="36206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054" name="tx1054"/>
            <p:cNvSpPr/>
            <p:nvPr/>
          </p:nvSpPr>
          <p:spPr>
            <a:xfrm>
              <a:off x="7249734" y="36206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055" name="tx1055"/>
            <p:cNvSpPr/>
            <p:nvPr/>
          </p:nvSpPr>
          <p:spPr>
            <a:xfrm>
              <a:off x="5266918" y="36206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056" name="tx1056"/>
            <p:cNvSpPr/>
            <p:nvPr/>
          </p:nvSpPr>
          <p:spPr>
            <a:xfrm>
              <a:off x="1796991" y="32947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57" name="tx1057"/>
            <p:cNvSpPr/>
            <p:nvPr/>
          </p:nvSpPr>
          <p:spPr>
            <a:xfrm>
              <a:off x="2788399" y="32947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058" name="tx1058"/>
            <p:cNvSpPr/>
            <p:nvPr/>
          </p:nvSpPr>
          <p:spPr>
            <a:xfrm>
              <a:off x="3284103" y="32947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059" name="tx1059"/>
            <p:cNvSpPr/>
            <p:nvPr/>
          </p:nvSpPr>
          <p:spPr>
            <a:xfrm>
              <a:off x="4275510" y="32947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060" name="tx1060"/>
            <p:cNvSpPr/>
            <p:nvPr/>
          </p:nvSpPr>
          <p:spPr>
            <a:xfrm>
              <a:off x="3779806" y="32947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061" name="tx1061"/>
            <p:cNvSpPr/>
            <p:nvPr/>
          </p:nvSpPr>
          <p:spPr>
            <a:xfrm>
              <a:off x="5762622" y="32947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062" name="tx1062"/>
            <p:cNvSpPr/>
            <p:nvPr/>
          </p:nvSpPr>
          <p:spPr>
            <a:xfrm>
              <a:off x="6258326" y="32947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063" name="tx1063"/>
            <p:cNvSpPr/>
            <p:nvPr/>
          </p:nvSpPr>
          <p:spPr>
            <a:xfrm>
              <a:off x="6754030" y="32947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064" name="tx1064"/>
            <p:cNvSpPr/>
            <p:nvPr/>
          </p:nvSpPr>
          <p:spPr>
            <a:xfrm>
              <a:off x="7745438" y="32947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065" name="tx1065"/>
            <p:cNvSpPr/>
            <p:nvPr/>
          </p:nvSpPr>
          <p:spPr>
            <a:xfrm>
              <a:off x="7249734" y="32947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066" name="tx1066"/>
            <p:cNvSpPr/>
            <p:nvPr/>
          </p:nvSpPr>
          <p:spPr>
            <a:xfrm>
              <a:off x="1796991" y="1502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067" name="tx1067"/>
            <p:cNvSpPr/>
            <p:nvPr/>
          </p:nvSpPr>
          <p:spPr>
            <a:xfrm>
              <a:off x="2788399" y="1502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68" name="tx1068"/>
            <p:cNvSpPr/>
            <p:nvPr/>
          </p:nvSpPr>
          <p:spPr>
            <a:xfrm>
              <a:off x="3284103" y="1502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069" name="tx1069"/>
            <p:cNvSpPr/>
            <p:nvPr/>
          </p:nvSpPr>
          <p:spPr>
            <a:xfrm>
              <a:off x="4275510" y="1502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070" name="tx1070"/>
            <p:cNvSpPr/>
            <p:nvPr/>
          </p:nvSpPr>
          <p:spPr>
            <a:xfrm>
              <a:off x="3779806" y="1502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071" name="tx1071"/>
            <p:cNvSpPr/>
            <p:nvPr/>
          </p:nvSpPr>
          <p:spPr>
            <a:xfrm>
              <a:off x="5762622" y="1502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72" name="tx1072"/>
            <p:cNvSpPr/>
            <p:nvPr/>
          </p:nvSpPr>
          <p:spPr>
            <a:xfrm>
              <a:off x="6258326" y="1502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073" name="tx1073"/>
            <p:cNvSpPr/>
            <p:nvPr/>
          </p:nvSpPr>
          <p:spPr>
            <a:xfrm>
              <a:off x="6754030" y="1502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074" name="tx1074"/>
            <p:cNvSpPr/>
            <p:nvPr/>
          </p:nvSpPr>
          <p:spPr>
            <a:xfrm>
              <a:off x="7745438" y="1502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075" name="tx1075"/>
            <p:cNvSpPr/>
            <p:nvPr/>
          </p:nvSpPr>
          <p:spPr>
            <a:xfrm>
              <a:off x="7249734" y="1502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076" name="tx1076"/>
            <p:cNvSpPr/>
            <p:nvPr/>
          </p:nvSpPr>
          <p:spPr>
            <a:xfrm>
              <a:off x="5266918" y="1502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077" name="tx1077"/>
            <p:cNvSpPr/>
            <p:nvPr/>
          </p:nvSpPr>
          <p:spPr>
            <a:xfrm>
              <a:off x="1796991" y="55760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078" name="tx1078"/>
            <p:cNvSpPr/>
            <p:nvPr/>
          </p:nvSpPr>
          <p:spPr>
            <a:xfrm>
              <a:off x="2788399" y="55760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079" name="tx1079"/>
            <p:cNvSpPr/>
            <p:nvPr/>
          </p:nvSpPr>
          <p:spPr>
            <a:xfrm>
              <a:off x="2292695" y="55760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080" name="tx1080"/>
            <p:cNvSpPr/>
            <p:nvPr/>
          </p:nvSpPr>
          <p:spPr>
            <a:xfrm>
              <a:off x="5762622" y="55760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081" name="tx1081"/>
            <p:cNvSpPr/>
            <p:nvPr/>
          </p:nvSpPr>
          <p:spPr>
            <a:xfrm>
              <a:off x="6754030" y="55760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082" name="tx1082"/>
            <p:cNvSpPr/>
            <p:nvPr/>
          </p:nvSpPr>
          <p:spPr>
            <a:xfrm>
              <a:off x="7745438" y="55760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083" name="tx1083"/>
            <p:cNvSpPr/>
            <p:nvPr/>
          </p:nvSpPr>
          <p:spPr>
            <a:xfrm>
              <a:off x="7249734" y="55760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084" name="tx1084"/>
            <p:cNvSpPr/>
            <p:nvPr/>
          </p:nvSpPr>
          <p:spPr>
            <a:xfrm>
              <a:off x="1796991" y="32133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085" name="tx1085"/>
            <p:cNvSpPr/>
            <p:nvPr/>
          </p:nvSpPr>
          <p:spPr>
            <a:xfrm>
              <a:off x="2788399" y="32133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086" name="tx1086"/>
            <p:cNvSpPr/>
            <p:nvPr/>
          </p:nvSpPr>
          <p:spPr>
            <a:xfrm>
              <a:off x="3284103" y="32133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087" name="tx1087"/>
            <p:cNvSpPr/>
            <p:nvPr/>
          </p:nvSpPr>
          <p:spPr>
            <a:xfrm>
              <a:off x="4275510" y="32133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088" name="tx1088"/>
            <p:cNvSpPr/>
            <p:nvPr/>
          </p:nvSpPr>
          <p:spPr>
            <a:xfrm>
              <a:off x="3779806" y="32133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089" name="tx1089"/>
            <p:cNvSpPr/>
            <p:nvPr/>
          </p:nvSpPr>
          <p:spPr>
            <a:xfrm>
              <a:off x="5762622" y="32133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090" name="tx1090"/>
            <p:cNvSpPr/>
            <p:nvPr/>
          </p:nvSpPr>
          <p:spPr>
            <a:xfrm>
              <a:off x="6258326" y="32133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091" name="tx1091"/>
            <p:cNvSpPr/>
            <p:nvPr/>
          </p:nvSpPr>
          <p:spPr>
            <a:xfrm>
              <a:off x="6754030" y="32133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092" name="tx1092"/>
            <p:cNvSpPr/>
            <p:nvPr/>
          </p:nvSpPr>
          <p:spPr>
            <a:xfrm>
              <a:off x="7745438" y="32133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093" name="tx1093"/>
            <p:cNvSpPr/>
            <p:nvPr/>
          </p:nvSpPr>
          <p:spPr>
            <a:xfrm>
              <a:off x="4771214" y="32133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094" name="tx1094"/>
            <p:cNvSpPr/>
            <p:nvPr/>
          </p:nvSpPr>
          <p:spPr>
            <a:xfrm>
              <a:off x="7249734" y="32133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095" name="tx1095"/>
            <p:cNvSpPr/>
            <p:nvPr/>
          </p:nvSpPr>
          <p:spPr>
            <a:xfrm>
              <a:off x="5266918" y="32133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096" name="tx1096"/>
            <p:cNvSpPr/>
            <p:nvPr/>
          </p:nvSpPr>
          <p:spPr>
            <a:xfrm>
              <a:off x="1796991" y="1991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97" name="tx1097"/>
            <p:cNvSpPr/>
            <p:nvPr/>
          </p:nvSpPr>
          <p:spPr>
            <a:xfrm>
              <a:off x="2788399" y="1991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098" name="tx1098"/>
            <p:cNvSpPr/>
            <p:nvPr/>
          </p:nvSpPr>
          <p:spPr>
            <a:xfrm>
              <a:off x="3284103" y="1991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099" name="tx1099"/>
            <p:cNvSpPr/>
            <p:nvPr/>
          </p:nvSpPr>
          <p:spPr>
            <a:xfrm>
              <a:off x="4275510" y="1991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00" name="tx1100"/>
            <p:cNvSpPr/>
            <p:nvPr/>
          </p:nvSpPr>
          <p:spPr>
            <a:xfrm>
              <a:off x="2292695" y="1991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01" name="tx1101"/>
            <p:cNvSpPr/>
            <p:nvPr/>
          </p:nvSpPr>
          <p:spPr>
            <a:xfrm>
              <a:off x="3779806" y="1991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02" name="tx1102"/>
            <p:cNvSpPr/>
            <p:nvPr/>
          </p:nvSpPr>
          <p:spPr>
            <a:xfrm>
              <a:off x="5762622" y="1991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03" name="tx1103"/>
            <p:cNvSpPr/>
            <p:nvPr/>
          </p:nvSpPr>
          <p:spPr>
            <a:xfrm>
              <a:off x="6258326" y="1991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04" name="tx1104"/>
            <p:cNvSpPr/>
            <p:nvPr/>
          </p:nvSpPr>
          <p:spPr>
            <a:xfrm>
              <a:off x="6754030" y="1991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05" name="tx1105"/>
            <p:cNvSpPr/>
            <p:nvPr/>
          </p:nvSpPr>
          <p:spPr>
            <a:xfrm>
              <a:off x="7745438" y="1991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106" name="tx1106"/>
            <p:cNvSpPr/>
            <p:nvPr/>
          </p:nvSpPr>
          <p:spPr>
            <a:xfrm>
              <a:off x="4771214" y="1991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107" name="tx1107"/>
            <p:cNvSpPr/>
            <p:nvPr/>
          </p:nvSpPr>
          <p:spPr>
            <a:xfrm>
              <a:off x="7249734" y="1991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08" name="tx1108"/>
            <p:cNvSpPr/>
            <p:nvPr/>
          </p:nvSpPr>
          <p:spPr>
            <a:xfrm>
              <a:off x="1796991" y="37836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09" name="tx1109"/>
            <p:cNvSpPr/>
            <p:nvPr/>
          </p:nvSpPr>
          <p:spPr>
            <a:xfrm>
              <a:off x="2788399" y="37836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10" name="tx1110"/>
            <p:cNvSpPr/>
            <p:nvPr/>
          </p:nvSpPr>
          <p:spPr>
            <a:xfrm>
              <a:off x="3284103" y="37836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11" name="tx1111"/>
            <p:cNvSpPr/>
            <p:nvPr/>
          </p:nvSpPr>
          <p:spPr>
            <a:xfrm>
              <a:off x="4275510" y="37836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12" name="tx1112"/>
            <p:cNvSpPr/>
            <p:nvPr/>
          </p:nvSpPr>
          <p:spPr>
            <a:xfrm>
              <a:off x="2292695" y="37836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13" name="tx1113"/>
            <p:cNvSpPr/>
            <p:nvPr/>
          </p:nvSpPr>
          <p:spPr>
            <a:xfrm>
              <a:off x="3779806" y="37836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14" name="tx1114"/>
            <p:cNvSpPr/>
            <p:nvPr/>
          </p:nvSpPr>
          <p:spPr>
            <a:xfrm>
              <a:off x="5762622" y="37836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15" name="tx1115"/>
            <p:cNvSpPr/>
            <p:nvPr/>
          </p:nvSpPr>
          <p:spPr>
            <a:xfrm>
              <a:off x="6754030" y="37836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16" name="tx1116"/>
            <p:cNvSpPr/>
            <p:nvPr/>
          </p:nvSpPr>
          <p:spPr>
            <a:xfrm>
              <a:off x="7745438" y="37836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17" name="tx1117"/>
            <p:cNvSpPr/>
            <p:nvPr/>
          </p:nvSpPr>
          <p:spPr>
            <a:xfrm>
              <a:off x="7249734" y="37836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18" name="tx1118"/>
            <p:cNvSpPr/>
            <p:nvPr/>
          </p:nvSpPr>
          <p:spPr>
            <a:xfrm>
              <a:off x="1796991" y="4516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119" name="tx1119"/>
            <p:cNvSpPr/>
            <p:nvPr/>
          </p:nvSpPr>
          <p:spPr>
            <a:xfrm>
              <a:off x="2788399" y="4516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120" name="tx1120"/>
            <p:cNvSpPr/>
            <p:nvPr/>
          </p:nvSpPr>
          <p:spPr>
            <a:xfrm>
              <a:off x="3284103" y="4516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121" name="tx1121"/>
            <p:cNvSpPr/>
            <p:nvPr/>
          </p:nvSpPr>
          <p:spPr>
            <a:xfrm>
              <a:off x="4275510" y="4516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122" name="tx1122"/>
            <p:cNvSpPr/>
            <p:nvPr/>
          </p:nvSpPr>
          <p:spPr>
            <a:xfrm>
              <a:off x="2292695" y="4516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23" name="tx1123"/>
            <p:cNvSpPr/>
            <p:nvPr/>
          </p:nvSpPr>
          <p:spPr>
            <a:xfrm>
              <a:off x="3779806" y="4516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124" name="tx1124"/>
            <p:cNvSpPr/>
            <p:nvPr/>
          </p:nvSpPr>
          <p:spPr>
            <a:xfrm>
              <a:off x="5762622" y="4516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125" name="tx1125"/>
            <p:cNvSpPr/>
            <p:nvPr/>
          </p:nvSpPr>
          <p:spPr>
            <a:xfrm>
              <a:off x="6258326" y="4516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126" name="tx1126"/>
            <p:cNvSpPr/>
            <p:nvPr/>
          </p:nvSpPr>
          <p:spPr>
            <a:xfrm>
              <a:off x="6754030" y="4516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127" name="tx1127"/>
            <p:cNvSpPr/>
            <p:nvPr/>
          </p:nvSpPr>
          <p:spPr>
            <a:xfrm>
              <a:off x="7745438" y="4516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128" name="tx1128"/>
            <p:cNvSpPr/>
            <p:nvPr/>
          </p:nvSpPr>
          <p:spPr>
            <a:xfrm>
              <a:off x="4771214" y="4516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129" name="tx1129"/>
            <p:cNvSpPr/>
            <p:nvPr/>
          </p:nvSpPr>
          <p:spPr>
            <a:xfrm>
              <a:off x="7249734" y="4516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130" name="tx1130"/>
            <p:cNvSpPr/>
            <p:nvPr/>
          </p:nvSpPr>
          <p:spPr>
            <a:xfrm>
              <a:off x="1796991" y="14208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31" name="tx1131"/>
            <p:cNvSpPr/>
            <p:nvPr/>
          </p:nvSpPr>
          <p:spPr>
            <a:xfrm>
              <a:off x="2788399" y="14208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132" name="tx1132"/>
            <p:cNvSpPr/>
            <p:nvPr/>
          </p:nvSpPr>
          <p:spPr>
            <a:xfrm>
              <a:off x="3284103" y="14208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33" name="tx1133"/>
            <p:cNvSpPr/>
            <p:nvPr/>
          </p:nvSpPr>
          <p:spPr>
            <a:xfrm>
              <a:off x="4275510" y="14208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34" name="tx1134"/>
            <p:cNvSpPr/>
            <p:nvPr/>
          </p:nvSpPr>
          <p:spPr>
            <a:xfrm>
              <a:off x="3779806" y="14208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35" name="tx1135"/>
            <p:cNvSpPr/>
            <p:nvPr/>
          </p:nvSpPr>
          <p:spPr>
            <a:xfrm>
              <a:off x="5762622" y="14208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136" name="tx1136"/>
            <p:cNvSpPr/>
            <p:nvPr/>
          </p:nvSpPr>
          <p:spPr>
            <a:xfrm>
              <a:off x="6258326" y="14208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37" name="tx1137"/>
            <p:cNvSpPr/>
            <p:nvPr/>
          </p:nvSpPr>
          <p:spPr>
            <a:xfrm>
              <a:off x="6754030" y="14208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138" name="tx1138"/>
            <p:cNvSpPr/>
            <p:nvPr/>
          </p:nvSpPr>
          <p:spPr>
            <a:xfrm>
              <a:off x="7745438" y="14208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139" name="tx1139"/>
            <p:cNvSpPr/>
            <p:nvPr/>
          </p:nvSpPr>
          <p:spPr>
            <a:xfrm>
              <a:off x="4771214" y="14208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140" name="tx1140"/>
            <p:cNvSpPr/>
            <p:nvPr/>
          </p:nvSpPr>
          <p:spPr>
            <a:xfrm>
              <a:off x="7249734" y="14208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141" name="tx1141"/>
            <p:cNvSpPr/>
            <p:nvPr/>
          </p:nvSpPr>
          <p:spPr>
            <a:xfrm>
              <a:off x="5266918" y="14208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142" name="tx1142"/>
            <p:cNvSpPr/>
            <p:nvPr/>
          </p:nvSpPr>
          <p:spPr>
            <a:xfrm>
              <a:off x="1796991" y="41095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143" name="tx1143"/>
            <p:cNvSpPr/>
            <p:nvPr/>
          </p:nvSpPr>
          <p:spPr>
            <a:xfrm>
              <a:off x="2788399" y="41095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144" name="tx1144"/>
            <p:cNvSpPr/>
            <p:nvPr/>
          </p:nvSpPr>
          <p:spPr>
            <a:xfrm>
              <a:off x="3284103" y="41095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145" name="tx1145"/>
            <p:cNvSpPr/>
            <p:nvPr/>
          </p:nvSpPr>
          <p:spPr>
            <a:xfrm>
              <a:off x="4275510" y="41095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146" name="tx1146"/>
            <p:cNvSpPr/>
            <p:nvPr/>
          </p:nvSpPr>
          <p:spPr>
            <a:xfrm>
              <a:off x="3779806" y="41095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147" name="tx1147"/>
            <p:cNvSpPr/>
            <p:nvPr/>
          </p:nvSpPr>
          <p:spPr>
            <a:xfrm>
              <a:off x="5762622" y="41095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148" name="tx1148"/>
            <p:cNvSpPr/>
            <p:nvPr/>
          </p:nvSpPr>
          <p:spPr>
            <a:xfrm>
              <a:off x="6258326" y="41095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149" name="tx1149"/>
            <p:cNvSpPr/>
            <p:nvPr/>
          </p:nvSpPr>
          <p:spPr>
            <a:xfrm>
              <a:off x="6754030" y="41095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150" name="tx1150"/>
            <p:cNvSpPr/>
            <p:nvPr/>
          </p:nvSpPr>
          <p:spPr>
            <a:xfrm>
              <a:off x="7745438" y="41095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151" name="tx1151"/>
            <p:cNvSpPr/>
            <p:nvPr/>
          </p:nvSpPr>
          <p:spPr>
            <a:xfrm>
              <a:off x="4771214" y="41095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152" name="tx1152"/>
            <p:cNvSpPr/>
            <p:nvPr/>
          </p:nvSpPr>
          <p:spPr>
            <a:xfrm>
              <a:off x="7249734" y="41095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153" name="tx1153"/>
            <p:cNvSpPr/>
            <p:nvPr/>
          </p:nvSpPr>
          <p:spPr>
            <a:xfrm>
              <a:off x="5266918" y="41095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154" name="tx1154"/>
            <p:cNvSpPr/>
            <p:nvPr/>
          </p:nvSpPr>
          <p:spPr>
            <a:xfrm>
              <a:off x="1796991" y="50057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155" name="tx1155"/>
            <p:cNvSpPr/>
            <p:nvPr/>
          </p:nvSpPr>
          <p:spPr>
            <a:xfrm>
              <a:off x="2788399" y="50057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56" name="tx1156"/>
            <p:cNvSpPr/>
            <p:nvPr/>
          </p:nvSpPr>
          <p:spPr>
            <a:xfrm>
              <a:off x="3284103" y="50057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157" name="tx1157"/>
            <p:cNvSpPr/>
            <p:nvPr/>
          </p:nvSpPr>
          <p:spPr>
            <a:xfrm>
              <a:off x="4275510" y="50057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158" name="tx1158"/>
            <p:cNvSpPr/>
            <p:nvPr/>
          </p:nvSpPr>
          <p:spPr>
            <a:xfrm>
              <a:off x="2292695" y="50057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159" name="tx1159"/>
            <p:cNvSpPr/>
            <p:nvPr/>
          </p:nvSpPr>
          <p:spPr>
            <a:xfrm>
              <a:off x="3779806" y="50057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160" name="tx1160"/>
            <p:cNvSpPr/>
            <p:nvPr/>
          </p:nvSpPr>
          <p:spPr>
            <a:xfrm>
              <a:off x="5762622" y="50057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61" name="tx1161"/>
            <p:cNvSpPr/>
            <p:nvPr/>
          </p:nvSpPr>
          <p:spPr>
            <a:xfrm>
              <a:off x="6258326" y="50057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162" name="tx1162"/>
            <p:cNvSpPr/>
            <p:nvPr/>
          </p:nvSpPr>
          <p:spPr>
            <a:xfrm>
              <a:off x="6754030" y="50057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163" name="tx1163"/>
            <p:cNvSpPr/>
            <p:nvPr/>
          </p:nvSpPr>
          <p:spPr>
            <a:xfrm>
              <a:off x="7745438" y="50057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164" name="tx1164"/>
            <p:cNvSpPr/>
            <p:nvPr/>
          </p:nvSpPr>
          <p:spPr>
            <a:xfrm>
              <a:off x="4771214" y="50057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165" name="tx1165"/>
            <p:cNvSpPr/>
            <p:nvPr/>
          </p:nvSpPr>
          <p:spPr>
            <a:xfrm>
              <a:off x="7249734" y="50057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166" name="tx1166"/>
            <p:cNvSpPr/>
            <p:nvPr/>
          </p:nvSpPr>
          <p:spPr>
            <a:xfrm>
              <a:off x="1796991" y="20726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67" name="tx1167"/>
            <p:cNvSpPr/>
            <p:nvPr/>
          </p:nvSpPr>
          <p:spPr>
            <a:xfrm>
              <a:off x="2788399" y="20726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168" name="tx1168"/>
            <p:cNvSpPr/>
            <p:nvPr/>
          </p:nvSpPr>
          <p:spPr>
            <a:xfrm>
              <a:off x="3284103" y="20726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69" name="tx1169"/>
            <p:cNvSpPr/>
            <p:nvPr/>
          </p:nvSpPr>
          <p:spPr>
            <a:xfrm>
              <a:off x="4275510" y="20726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70" name="tx1170"/>
            <p:cNvSpPr/>
            <p:nvPr/>
          </p:nvSpPr>
          <p:spPr>
            <a:xfrm>
              <a:off x="2292695" y="20726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171" name="tx1171"/>
            <p:cNvSpPr/>
            <p:nvPr/>
          </p:nvSpPr>
          <p:spPr>
            <a:xfrm>
              <a:off x="3779806" y="20726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72" name="tx1172"/>
            <p:cNvSpPr/>
            <p:nvPr/>
          </p:nvSpPr>
          <p:spPr>
            <a:xfrm>
              <a:off x="5762622" y="20726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73" name="tx1173"/>
            <p:cNvSpPr/>
            <p:nvPr/>
          </p:nvSpPr>
          <p:spPr>
            <a:xfrm>
              <a:off x="6754030" y="20726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174" name="tx1174"/>
            <p:cNvSpPr/>
            <p:nvPr/>
          </p:nvSpPr>
          <p:spPr>
            <a:xfrm>
              <a:off x="7745438" y="20726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75" name="tx1175"/>
            <p:cNvSpPr/>
            <p:nvPr/>
          </p:nvSpPr>
          <p:spPr>
            <a:xfrm>
              <a:off x="4771214" y="20726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76" name="tx1176"/>
            <p:cNvSpPr/>
            <p:nvPr/>
          </p:nvSpPr>
          <p:spPr>
            <a:xfrm>
              <a:off x="7249734" y="20726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177" name="tx1177"/>
            <p:cNvSpPr/>
            <p:nvPr/>
          </p:nvSpPr>
          <p:spPr>
            <a:xfrm>
              <a:off x="1796991" y="56574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178" name="tx1178"/>
            <p:cNvSpPr/>
            <p:nvPr/>
          </p:nvSpPr>
          <p:spPr>
            <a:xfrm>
              <a:off x="2788399" y="56574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79" name="tx1179"/>
            <p:cNvSpPr/>
            <p:nvPr/>
          </p:nvSpPr>
          <p:spPr>
            <a:xfrm>
              <a:off x="3284103" y="56574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180" name="tx1180"/>
            <p:cNvSpPr/>
            <p:nvPr/>
          </p:nvSpPr>
          <p:spPr>
            <a:xfrm>
              <a:off x="3779806" y="56574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181" name="tx1181"/>
            <p:cNvSpPr/>
            <p:nvPr/>
          </p:nvSpPr>
          <p:spPr>
            <a:xfrm>
              <a:off x="5762622" y="56574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82" name="tx1182"/>
            <p:cNvSpPr/>
            <p:nvPr/>
          </p:nvSpPr>
          <p:spPr>
            <a:xfrm>
              <a:off x="6258326" y="56574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183" name="tx1183"/>
            <p:cNvSpPr/>
            <p:nvPr/>
          </p:nvSpPr>
          <p:spPr>
            <a:xfrm>
              <a:off x="7745438" y="56574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184" name="tx1184"/>
            <p:cNvSpPr/>
            <p:nvPr/>
          </p:nvSpPr>
          <p:spPr>
            <a:xfrm>
              <a:off x="1796991" y="4761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185" name="tx1185"/>
            <p:cNvSpPr/>
            <p:nvPr/>
          </p:nvSpPr>
          <p:spPr>
            <a:xfrm>
              <a:off x="2788399" y="4761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186" name="tx1186"/>
            <p:cNvSpPr/>
            <p:nvPr/>
          </p:nvSpPr>
          <p:spPr>
            <a:xfrm>
              <a:off x="3284103" y="4761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187" name="tx1187"/>
            <p:cNvSpPr/>
            <p:nvPr/>
          </p:nvSpPr>
          <p:spPr>
            <a:xfrm>
              <a:off x="4275510" y="4761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188" name="tx1188"/>
            <p:cNvSpPr/>
            <p:nvPr/>
          </p:nvSpPr>
          <p:spPr>
            <a:xfrm>
              <a:off x="2292695" y="4761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189" name="tx1189"/>
            <p:cNvSpPr/>
            <p:nvPr/>
          </p:nvSpPr>
          <p:spPr>
            <a:xfrm>
              <a:off x="3779806" y="4761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190" name="tx1190"/>
            <p:cNvSpPr/>
            <p:nvPr/>
          </p:nvSpPr>
          <p:spPr>
            <a:xfrm>
              <a:off x="5762622" y="4761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191" name="tx1191"/>
            <p:cNvSpPr/>
            <p:nvPr/>
          </p:nvSpPr>
          <p:spPr>
            <a:xfrm>
              <a:off x="6258326" y="4761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192" name="tx1192"/>
            <p:cNvSpPr/>
            <p:nvPr/>
          </p:nvSpPr>
          <p:spPr>
            <a:xfrm>
              <a:off x="6754030" y="4761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193" name="tx1193"/>
            <p:cNvSpPr/>
            <p:nvPr/>
          </p:nvSpPr>
          <p:spPr>
            <a:xfrm>
              <a:off x="7745438" y="4761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194" name="tx1194"/>
            <p:cNvSpPr/>
            <p:nvPr/>
          </p:nvSpPr>
          <p:spPr>
            <a:xfrm>
              <a:off x="4771214" y="4761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195" name="tx1195"/>
            <p:cNvSpPr/>
            <p:nvPr/>
          </p:nvSpPr>
          <p:spPr>
            <a:xfrm>
              <a:off x="7249734" y="4761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196" name="tx1196"/>
            <p:cNvSpPr/>
            <p:nvPr/>
          </p:nvSpPr>
          <p:spPr>
            <a:xfrm>
              <a:off x="5266918" y="4761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197" name="tx1197"/>
            <p:cNvSpPr/>
            <p:nvPr/>
          </p:nvSpPr>
          <p:spPr>
            <a:xfrm>
              <a:off x="1796991" y="4598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198" name="tx1198"/>
            <p:cNvSpPr/>
            <p:nvPr/>
          </p:nvSpPr>
          <p:spPr>
            <a:xfrm>
              <a:off x="2788399" y="4598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199" name="tx1199"/>
            <p:cNvSpPr/>
            <p:nvPr/>
          </p:nvSpPr>
          <p:spPr>
            <a:xfrm>
              <a:off x="3284103" y="4598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200" name="tx1200"/>
            <p:cNvSpPr/>
            <p:nvPr/>
          </p:nvSpPr>
          <p:spPr>
            <a:xfrm>
              <a:off x="4275510" y="4598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201" name="tx1201"/>
            <p:cNvSpPr/>
            <p:nvPr/>
          </p:nvSpPr>
          <p:spPr>
            <a:xfrm>
              <a:off x="2292695" y="4598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202" name="tx1202"/>
            <p:cNvSpPr/>
            <p:nvPr/>
          </p:nvSpPr>
          <p:spPr>
            <a:xfrm>
              <a:off x="3779806" y="4598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203" name="tx1203"/>
            <p:cNvSpPr/>
            <p:nvPr/>
          </p:nvSpPr>
          <p:spPr>
            <a:xfrm>
              <a:off x="5762622" y="4598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204" name="tx1204"/>
            <p:cNvSpPr/>
            <p:nvPr/>
          </p:nvSpPr>
          <p:spPr>
            <a:xfrm>
              <a:off x="6258326" y="4598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205" name="tx1205"/>
            <p:cNvSpPr/>
            <p:nvPr/>
          </p:nvSpPr>
          <p:spPr>
            <a:xfrm>
              <a:off x="6754030" y="4598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206" name="tx1206"/>
            <p:cNvSpPr/>
            <p:nvPr/>
          </p:nvSpPr>
          <p:spPr>
            <a:xfrm>
              <a:off x="7745438" y="4598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207" name="tx1207"/>
            <p:cNvSpPr/>
            <p:nvPr/>
          </p:nvSpPr>
          <p:spPr>
            <a:xfrm>
              <a:off x="4771214" y="4598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208" name="tx1208"/>
            <p:cNvSpPr/>
            <p:nvPr/>
          </p:nvSpPr>
          <p:spPr>
            <a:xfrm>
              <a:off x="7249734" y="4598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209" name="tx1209"/>
            <p:cNvSpPr/>
            <p:nvPr/>
          </p:nvSpPr>
          <p:spPr>
            <a:xfrm>
              <a:off x="5266918" y="4598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210" name="tx1210"/>
            <p:cNvSpPr/>
            <p:nvPr/>
          </p:nvSpPr>
          <p:spPr>
            <a:xfrm>
              <a:off x="8241142" y="4598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211" name="tx1211"/>
            <p:cNvSpPr/>
            <p:nvPr/>
          </p:nvSpPr>
          <p:spPr>
            <a:xfrm>
              <a:off x="1796991" y="39465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212" name="tx1212"/>
            <p:cNvSpPr/>
            <p:nvPr/>
          </p:nvSpPr>
          <p:spPr>
            <a:xfrm>
              <a:off x="2788399" y="39465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213" name="tx1213"/>
            <p:cNvSpPr/>
            <p:nvPr/>
          </p:nvSpPr>
          <p:spPr>
            <a:xfrm>
              <a:off x="3284103" y="39465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214" name="tx1214"/>
            <p:cNvSpPr/>
            <p:nvPr/>
          </p:nvSpPr>
          <p:spPr>
            <a:xfrm>
              <a:off x="4275510" y="39465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215" name="tx1215"/>
            <p:cNvSpPr/>
            <p:nvPr/>
          </p:nvSpPr>
          <p:spPr>
            <a:xfrm>
              <a:off x="2292695" y="39465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216" name="tx1216"/>
            <p:cNvSpPr/>
            <p:nvPr/>
          </p:nvSpPr>
          <p:spPr>
            <a:xfrm>
              <a:off x="3779806" y="39465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217" name="tx1217"/>
            <p:cNvSpPr/>
            <p:nvPr/>
          </p:nvSpPr>
          <p:spPr>
            <a:xfrm>
              <a:off x="5762622" y="39465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218" name="tx1218"/>
            <p:cNvSpPr/>
            <p:nvPr/>
          </p:nvSpPr>
          <p:spPr>
            <a:xfrm>
              <a:off x="6258326" y="39465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219" name="tx1219"/>
            <p:cNvSpPr/>
            <p:nvPr/>
          </p:nvSpPr>
          <p:spPr>
            <a:xfrm>
              <a:off x="6754030" y="39465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220" name="tx1220"/>
            <p:cNvSpPr/>
            <p:nvPr/>
          </p:nvSpPr>
          <p:spPr>
            <a:xfrm>
              <a:off x="7745438" y="39465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221" name="tx1221"/>
            <p:cNvSpPr/>
            <p:nvPr/>
          </p:nvSpPr>
          <p:spPr>
            <a:xfrm>
              <a:off x="4771214" y="39465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222" name="tx1222"/>
            <p:cNvSpPr/>
            <p:nvPr/>
          </p:nvSpPr>
          <p:spPr>
            <a:xfrm>
              <a:off x="7249734" y="39465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223" name="tx1223"/>
            <p:cNvSpPr/>
            <p:nvPr/>
          </p:nvSpPr>
          <p:spPr>
            <a:xfrm>
              <a:off x="5266918" y="39465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224" name="tx1224"/>
            <p:cNvSpPr/>
            <p:nvPr/>
          </p:nvSpPr>
          <p:spPr>
            <a:xfrm>
              <a:off x="8241142" y="39465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225" name="tx1225"/>
            <p:cNvSpPr/>
            <p:nvPr/>
          </p:nvSpPr>
          <p:spPr>
            <a:xfrm>
              <a:off x="1796991" y="54130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226" name="tx1226"/>
            <p:cNvSpPr/>
            <p:nvPr/>
          </p:nvSpPr>
          <p:spPr>
            <a:xfrm>
              <a:off x="2788399" y="54130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227" name="tx1227"/>
            <p:cNvSpPr/>
            <p:nvPr/>
          </p:nvSpPr>
          <p:spPr>
            <a:xfrm>
              <a:off x="3284103" y="54130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228" name="tx1228"/>
            <p:cNvSpPr/>
            <p:nvPr/>
          </p:nvSpPr>
          <p:spPr>
            <a:xfrm>
              <a:off x="4275510" y="54130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229" name="tx1229"/>
            <p:cNvSpPr/>
            <p:nvPr/>
          </p:nvSpPr>
          <p:spPr>
            <a:xfrm>
              <a:off x="3779806" y="54130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230" name="tx1230"/>
            <p:cNvSpPr/>
            <p:nvPr/>
          </p:nvSpPr>
          <p:spPr>
            <a:xfrm>
              <a:off x="5762622" y="54130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231" name="tx1231"/>
            <p:cNvSpPr/>
            <p:nvPr/>
          </p:nvSpPr>
          <p:spPr>
            <a:xfrm>
              <a:off x="6754030" y="54130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232" name="tx1232"/>
            <p:cNvSpPr/>
            <p:nvPr/>
          </p:nvSpPr>
          <p:spPr>
            <a:xfrm>
              <a:off x="7745438" y="54130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233" name="tx1233"/>
            <p:cNvSpPr/>
            <p:nvPr/>
          </p:nvSpPr>
          <p:spPr>
            <a:xfrm>
              <a:off x="7249734" y="54130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234" name="tx1234"/>
            <p:cNvSpPr/>
            <p:nvPr/>
          </p:nvSpPr>
          <p:spPr>
            <a:xfrm>
              <a:off x="1796991" y="402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235" name="tx1235"/>
            <p:cNvSpPr/>
            <p:nvPr/>
          </p:nvSpPr>
          <p:spPr>
            <a:xfrm>
              <a:off x="2788399" y="402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236" name="tx1236"/>
            <p:cNvSpPr/>
            <p:nvPr/>
          </p:nvSpPr>
          <p:spPr>
            <a:xfrm>
              <a:off x="3284103" y="402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237" name="tx1237"/>
            <p:cNvSpPr/>
            <p:nvPr/>
          </p:nvSpPr>
          <p:spPr>
            <a:xfrm>
              <a:off x="4275510" y="402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238" name="tx1238"/>
            <p:cNvSpPr/>
            <p:nvPr/>
          </p:nvSpPr>
          <p:spPr>
            <a:xfrm>
              <a:off x="2292695" y="402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239" name="tx1239"/>
            <p:cNvSpPr/>
            <p:nvPr/>
          </p:nvSpPr>
          <p:spPr>
            <a:xfrm>
              <a:off x="3779806" y="402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240" name="tx1240"/>
            <p:cNvSpPr/>
            <p:nvPr/>
          </p:nvSpPr>
          <p:spPr>
            <a:xfrm>
              <a:off x="5762622" y="402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241" name="tx1241"/>
            <p:cNvSpPr/>
            <p:nvPr/>
          </p:nvSpPr>
          <p:spPr>
            <a:xfrm>
              <a:off x="6258326" y="402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242" name="tx1242"/>
            <p:cNvSpPr/>
            <p:nvPr/>
          </p:nvSpPr>
          <p:spPr>
            <a:xfrm>
              <a:off x="6754030" y="402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243" name="tx1243"/>
            <p:cNvSpPr/>
            <p:nvPr/>
          </p:nvSpPr>
          <p:spPr>
            <a:xfrm>
              <a:off x="7745438" y="402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244" name="tx1244"/>
            <p:cNvSpPr/>
            <p:nvPr/>
          </p:nvSpPr>
          <p:spPr>
            <a:xfrm>
              <a:off x="4771214" y="402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245" name="tx1245"/>
            <p:cNvSpPr/>
            <p:nvPr/>
          </p:nvSpPr>
          <p:spPr>
            <a:xfrm>
              <a:off x="7249734" y="402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246" name="tx1246"/>
            <p:cNvSpPr/>
            <p:nvPr/>
          </p:nvSpPr>
          <p:spPr>
            <a:xfrm>
              <a:off x="5266918" y="402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247" name="tx1247"/>
            <p:cNvSpPr/>
            <p:nvPr/>
          </p:nvSpPr>
          <p:spPr>
            <a:xfrm>
              <a:off x="1796991" y="30503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248" name="tx1248"/>
            <p:cNvSpPr/>
            <p:nvPr/>
          </p:nvSpPr>
          <p:spPr>
            <a:xfrm>
              <a:off x="2788399" y="30503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249" name="tx1249"/>
            <p:cNvSpPr/>
            <p:nvPr/>
          </p:nvSpPr>
          <p:spPr>
            <a:xfrm>
              <a:off x="3284103" y="30503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250" name="tx1250"/>
            <p:cNvSpPr/>
            <p:nvPr/>
          </p:nvSpPr>
          <p:spPr>
            <a:xfrm>
              <a:off x="4275510" y="30503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251" name="tx1251"/>
            <p:cNvSpPr/>
            <p:nvPr/>
          </p:nvSpPr>
          <p:spPr>
            <a:xfrm>
              <a:off x="2292695" y="30503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252" name="tx1252"/>
            <p:cNvSpPr/>
            <p:nvPr/>
          </p:nvSpPr>
          <p:spPr>
            <a:xfrm>
              <a:off x="3779806" y="30503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253" name="tx1253"/>
            <p:cNvSpPr/>
            <p:nvPr/>
          </p:nvSpPr>
          <p:spPr>
            <a:xfrm>
              <a:off x="5762622" y="30503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254" name="tx1254"/>
            <p:cNvSpPr/>
            <p:nvPr/>
          </p:nvSpPr>
          <p:spPr>
            <a:xfrm>
              <a:off x="6258326" y="30503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255" name="tx1255"/>
            <p:cNvSpPr/>
            <p:nvPr/>
          </p:nvSpPr>
          <p:spPr>
            <a:xfrm>
              <a:off x="6754030" y="30503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256" name="tx1256"/>
            <p:cNvSpPr/>
            <p:nvPr/>
          </p:nvSpPr>
          <p:spPr>
            <a:xfrm>
              <a:off x="7745438" y="30503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257" name="tx1257"/>
            <p:cNvSpPr/>
            <p:nvPr/>
          </p:nvSpPr>
          <p:spPr>
            <a:xfrm>
              <a:off x="7249734" y="30503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258" name="tx1258"/>
            <p:cNvSpPr/>
            <p:nvPr/>
          </p:nvSpPr>
          <p:spPr>
            <a:xfrm>
              <a:off x="1796991" y="21541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259" name="tx1259"/>
            <p:cNvSpPr/>
            <p:nvPr/>
          </p:nvSpPr>
          <p:spPr>
            <a:xfrm>
              <a:off x="2788399" y="21541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60" name="tx1260"/>
            <p:cNvSpPr/>
            <p:nvPr/>
          </p:nvSpPr>
          <p:spPr>
            <a:xfrm>
              <a:off x="3284103" y="21541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61" name="tx1261"/>
            <p:cNvSpPr/>
            <p:nvPr/>
          </p:nvSpPr>
          <p:spPr>
            <a:xfrm>
              <a:off x="4275510" y="21541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62" name="tx1262"/>
            <p:cNvSpPr/>
            <p:nvPr/>
          </p:nvSpPr>
          <p:spPr>
            <a:xfrm>
              <a:off x="2292695" y="21541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63" name="tx1263"/>
            <p:cNvSpPr/>
            <p:nvPr/>
          </p:nvSpPr>
          <p:spPr>
            <a:xfrm>
              <a:off x="3779806" y="21541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64" name="tx1264"/>
            <p:cNvSpPr/>
            <p:nvPr/>
          </p:nvSpPr>
          <p:spPr>
            <a:xfrm>
              <a:off x="5762622" y="21541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65" name="tx1265"/>
            <p:cNvSpPr/>
            <p:nvPr/>
          </p:nvSpPr>
          <p:spPr>
            <a:xfrm>
              <a:off x="6258326" y="21541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66" name="tx1266"/>
            <p:cNvSpPr/>
            <p:nvPr/>
          </p:nvSpPr>
          <p:spPr>
            <a:xfrm>
              <a:off x="6754030" y="21541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67" name="tx1267"/>
            <p:cNvSpPr/>
            <p:nvPr/>
          </p:nvSpPr>
          <p:spPr>
            <a:xfrm>
              <a:off x="7745438" y="21541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68" name="tx1268"/>
            <p:cNvSpPr/>
            <p:nvPr/>
          </p:nvSpPr>
          <p:spPr>
            <a:xfrm>
              <a:off x="7249734" y="21541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69" name="tx1269"/>
            <p:cNvSpPr/>
            <p:nvPr/>
          </p:nvSpPr>
          <p:spPr>
            <a:xfrm>
              <a:off x="1796991" y="33762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270" name="tx1270"/>
            <p:cNvSpPr/>
            <p:nvPr/>
          </p:nvSpPr>
          <p:spPr>
            <a:xfrm>
              <a:off x="2788399" y="33762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71" name="tx1271"/>
            <p:cNvSpPr/>
            <p:nvPr/>
          </p:nvSpPr>
          <p:spPr>
            <a:xfrm>
              <a:off x="3284103" y="33762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272" name="tx1272"/>
            <p:cNvSpPr/>
            <p:nvPr/>
          </p:nvSpPr>
          <p:spPr>
            <a:xfrm>
              <a:off x="4275510" y="33762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273" name="tx1273"/>
            <p:cNvSpPr/>
            <p:nvPr/>
          </p:nvSpPr>
          <p:spPr>
            <a:xfrm>
              <a:off x="2292695" y="33762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274" name="tx1274"/>
            <p:cNvSpPr/>
            <p:nvPr/>
          </p:nvSpPr>
          <p:spPr>
            <a:xfrm>
              <a:off x="3779806" y="33762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275" name="tx1275"/>
            <p:cNvSpPr/>
            <p:nvPr/>
          </p:nvSpPr>
          <p:spPr>
            <a:xfrm>
              <a:off x="5762622" y="33762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276" name="tx1276"/>
            <p:cNvSpPr/>
            <p:nvPr/>
          </p:nvSpPr>
          <p:spPr>
            <a:xfrm>
              <a:off x="6754030" y="33762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277" name="tx1277"/>
            <p:cNvSpPr/>
            <p:nvPr/>
          </p:nvSpPr>
          <p:spPr>
            <a:xfrm>
              <a:off x="7745438" y="33762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278" name="tx1278"/>
            <p:cNvSpPr/>
            <p:nvPr/>
          </p:nvSpPr>
          <p:spPr>
            <a:xfrm>
              <a:off x="4771214" y="33762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279" name="tx1279"/>
            <p:cNvSpPr/>
            <p:nvPr/>
          </p:nvSpPr>
          <p:spPr>
            <a:xfrm>
              <a:off x="7249734" y="33762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280" name="tx1280"/>
            <p:cNvSpPr/>
            <p:nvPr/>
          </p:nvSpPr>
          <p:spPr>
            <a:xfrm>
              <a:off x="5266918" y="33762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281" name="tx1281"/>
            <p:cNvSpPr/>
            <p:nvPr/>
          </p:nvSpPr>
          <p:spPr>
            <a:xfrm>
              <a:off x="1796991" y="3865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282" name="tx1282"/>
            <p:cNvSpPr/>
            <p:nvPr/>
          </p:nvSpPr>
          <p:spPr>
            <a:xfrm>
              <a:off x="2788399" y="3865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283" name="tx1283"/>
            <p:cNvSpPr/>
            <p:nvPr/>
          </p:nvSpPr>
          <p:spPr>
            <a:xfrm>
              <a:off x="3284103" y="3865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284" name="tx1284"/>
            <p:cNvSpPr/>
            <p:nvPr/>
          </p:nvSpPr>
          <p:spPr>
            <a:xfrm>
              <a:off x="4275510" y="3865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285" name="tx1285"/>
            <p:cNvSpPr/>
            <p:nvPr/>
          </p:nvSpPr>
          <p:spPr>
            <a:xfrm>
              <a:off x="2292695" y="3865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286" name="tx1286"/>
            <p:cNvSpPr/>
            <p:nvPr/>
          </p:nvSpPr>
          <p:spPr>
            <a:xfrm>
              <a:off x="3779806" y="3865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287" name="tx1287"/>
            <p:cNvSpPr/>
            <p:nvPr/>
          </p:nvSpPr>
          <p:spPr>
            <a:xfrm>
              <a:off x="5762622" y="3865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288" name="tx1288"/>
            <p:cNvSpPr/>
            <p:nvPr/>
          </p:nvSpPr>
          <p:spPr>
            <a:xfrm>
              <a:off x="6258326" y="3865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289" name="tx1289"/>
            <p:cNvSpPr/>
            <p:nvPr/>
          </p:nvSpPr>
          <p:spPr>
            <a:xfrm>
              <a:off x="6754030" y="3865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290" name="tx1290"/>
            <p:cNvSpPr/>
            <p:nvPr/>
          </p:nvSpPr>
          <p:spPr>
            <a:xfrm>
              <a:off x="7745438" y="3865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291" name="tx1291"/>
            <p:cNvSpPr/>
            <p:nvPr/>
          </p:nvSpPr>
          <p:spPr>
            <a:xfrm>
              <a:off x="4771214" y="3865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292" name="tx1292"/>
            <p:cNvSpPr/>
            <p:nvPr/>
          </p:nvSpPr>
          <p:spPr>
            <a:xfrm>
              <a:off x="7249734" y="3865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293" name="tx1293"/>
            <p:cNvSpPr/>
            <p:nvPr/>
          </p:nvSpPr>
          <p:spPr>
            <a:xfrm>
              <a:off x="1796991" y="51686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294" name="tx1294"/>
            <p:cNvSpPr/>
            <p:nvPr/>
          </p:nvSpPr>
          <p:spPr>
            <a:xfrm>
              <a:off x="2788399" y="51686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295" name="tx1295"/>
            <p:cNvSpPr/>
            <p:nvPr/>
          </p:nvSpPr>
          <p:spPr>
            <a:xfrm>
              <a:off x="3284103" y="51686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296" name="tx1296"/>
            <p:cNvSpPr/>
            <p:nvPr/>
          </p:nvSpPr>
          <p:spPr>
            <a:xfrm>
              <a:off x="4275510" y="51686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297" name="tx1297"/>
            <p:cNvSpPr/>
            <p:nvPr/>
          </p:nvSpPr>
          <p:spPr>
            <a:xfrm>
              <a:off x="3779806" y="51686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298" name="tx1298"/>
            <p:cNvSpPr/>
            <p:nvPr/>
          </p:nvSpPr>
          <p:spPr>
            <a:xfrm>
              <a:off x="5762622" y="51686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299" name="tx1299"/>
            <p:cNvSpPr/>
            <p:nvPr/>
          </p:nvSpPr>
          <p:spPr>
            <a:xfrm>
              <a:off x="6258326" y="51686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300" name="tx1300"/>
            <p:cNvSpPr/>
            <p:nvPr/>
          </p:nvSpPr>
          <p:spPr>
            <a:xfrm>
              <a:off x="6754030" y="51686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301" name="tx1301"/>
            <p:cNvSpPr/>
            <p:nvPr/>
          </p:nvSpPr>
          <p:spPr>
            <a:xfrm>
              <a:off x="7745438" y="51686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302" name="tx1302"/>
            <p:cNvSpPr/>
            <p:nvPr/>
          </p:nvSpPr>
          <p:spPr>
            <a:xfrm>
              <a:off x="4771214" y="51686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303" name="tx1303"/>
            <p:cNvSpPr/>
            <p:nvPr/>
          </p:nvSpPr>
          <p:spPr>
            <a:xfrm>
              <a:off x="7249734" y="51686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304" name="tx1304"/>
            <p:cNvSpPr/>
            <p:nvPr/>
          </p:nvSpPr>
          <p:spPr>
            <a:xfrm>
              <a:off x="5266918" y="51686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305" name="tx1305"/>
            <p:cNvSpPr/>
            <p:nvPr/>
          </p:nvSpPr>
          <p:spPr>
            <a:xfrm>
              <a:off x="1796991" y="174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06" name="tx1306"/>
            <p:cNvSpPr/>
            <p:nvPr/>
          </p:nvSpPr>
          <p:spPr>
            <a:xfrm>
              <a:off x="2788399" y="174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07" name="tx1307"/>
            <p:cNvSpPr/>
            <p:nvPr/>
          </p:nvSpPr>
          <p:spPr>
            <a:xfrm>
              <a:off x="3284103" y="174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08" name="tx1308"/>
            <p:cNvSpPr/>
            <p:nvPr/>
          </p:nvSpPr>
          <p:spPr>
            <a:xfrm>
              <a:off x="4275510" y="174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09" name="tx1309"/>
            <p:cNvSpPr/>
            <p:nvPr/>
          </p:nvSpPr>
          <p:spPr>
            <a:xfrm>
              <a:off x="3779806" y="174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10" name="tx1310"/>
            <p:cNvSpPr/>
            <p:nvPr/>
          </p:nvSpPr>
          <p:spPr>
            <a:xfrm>
              <a:off x="5762622" y="174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11" name="tx1311"/>
            <p:cNvSpPr/>
            <p:nvPr/>
          </p:nvSpPr>
          <p:spPr>
            <a:xfrm>
              <a:off x="6754030" y="174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12" name="tx1312"/>
            <p:cNvSpPr/>
            <p:nvPr/>
          </p:nvSpPr>
          <p:spPr>
            <a:xfrm>
              <a:off x="7745438" y="174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13" name="tx1313"/>
            <p:cNvSpPr/>
            <p:nvPr/>
          </p:nvSpPr>
          <p:spPr>
            <a:xfrm>
              <a:off x="7249734" y="174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14" name="tx1314"/>
            <p:cNvSpPr/>
            <p:nvPr/>
          </p:nvSpPr>
          <p:spPr>
            <a:xfrm>
              <a:off x="2788399" y="50871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315" name="tx1315"/>
            <p:cNvSpPr/>
            <p:nvPr/>
          </p:nvSpPr>
          <p:spPr>
            <a:xfrm>
              <a:off x="3284103" y="50871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316" name="tx1316"/>
            <p:cNvSpPr/>
            <p:nvPr/>
          </p:nvSpPr>
          <p:spPr>
            <a:xfrm>
              <a:off x="4275510" y="50871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317" name="tx1317"/>
            <p:cNvSpPr/>
            <p:nvPr/>
          </p:nvSpPr>
          <p:spPr>
            <a:xfrm>
              <a:off x="2292695" y="50871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318" name="tx1318"/>
            <p:cNvSpPr/>
            <p:nvPr/>
          </p:nvSpPr>
          <p:spPr>
            <a:xfrm>
              <a:off x="3779806" y="50871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319" name="tx1319"/>
            <p:cNvSpPr/>
            <p:nvPr/>
          </p:nvSpPr>
          <p:spPr>
            <a:xfrm>
              <a:off x="5762622" y="50871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320" name="tx1320"/>
            <p:cNvSpPr/>
            <p:nvPr/>
          </p:nvSpPr>
          <p:spPr>
            <a:xfrm>
              <a:off x="6258326" y="50871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321" name="tx1321"/>
            <p:cNvSpPr/>
            <p:nvPr/>
          </p:nvSpPr>
          <p:spPr>
            <a:xfrm>
              <a:off x="6754030" y="50871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322" name="tx1322"/>
            <p:cNvSpPr/>
            <p:nvPr/>
          </p:nvSpPr>
          <p:spPr>
            <a:xfrm>
              <a:off x="7249734" y="50871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323" name="tx1323"/>
            <p:cNvSpPr/>
            <p:nvPr/>
          </p:nvSpPr>
          <p:spPr>
            <a:xfrm>
              <a:off x="8241142" y="50871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324" name="tx1324"/>
            <p:cNvSpPr/>
            <p:nvPr/>
          </p:nvSpPr>
          <p:spPr>
            <a:xfrm>
              <a:off x="1796991" y="27244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25" name="tx1325"/>
            <p:cNvSpPr/>
            <p:nvPr/>
          </p:nvSpPr>
          <p:spPr>
            <a:xfrm>
              <a:off x="2788399" y="27244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26" name="tx1326"/>
            <p:cNvSpPr/>
            <p:nvPr/>
          </p:nvSpPr>
          <p:spPr>
            <a:xfrm>
              <a:off x="3284103" y="27244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327" name="tx1327"/>
            <p:cNvSpPr/>
            <p:nvPr/>
          </p:nvSpPr>
          <p:spPr>
            <a:xfrm>
              <a:off x="4275510" y="27244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328" name="tx1328"/>
            <p:cNvSpPr/>
            <p:nvPr/>
          </p:nvSpPr>
          <p:spPr>
            <a:xfrm>
              <a:off x="2292695" y="27244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329" name="tx1329"/>
            <p:cNvSpPr/>
            <p:nvPr/>
          </p:nvSpPr>
          <p:spPr>
            <a:xfrm>
              <a:off x="3779806" y="27244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330" name="tx1330"/>
            <p:cNvSpPr/>
            <p:nvPr/>
          </p:nvSpPr>
          <p:spPr>
            <a:xfrm>
              <a:off x="5762622" y="27244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331" name="tx1331"/>
            <p:cNvSpPr/>
            <p:nvPr/>
          </p:nvSpPr>
          <p:spPr>
            <a:xfrm>
              <a:off x="6754030" y="27244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32" name="tx1332"/>
            <p:cNvSpPr/>
            <p:nvPr/>
          </p:nvSpPr>
          <p:spPr>
            <a:xfrm>
              <a:off x="7745438" y="27244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333" name="tx1333"/>
            <p:cNvSpPr/>
            <p:nvPr/>
          </p:nvSpPr>
          <p:spPr>
            <a:xfrm>
              <a:off x="7249734" y="27244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34" name="tx1334"/>
            <p:cNvSpPr/>
            <p:nvPr/>
          </p:nvSpPr>
          <p:spPr>
            <a:xfrm>
              <a:off x="5266918" y="27244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335" name="tx1335"/>
            <p:cNvSpPr/>
            <p:nvPr/>
          </p:nvSpPr>
          <p:spPr>
            <a:xfrm>
              <a:off x="1796991" y="2805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36" name="tx1336"/>
            <p:cNvSpPr/>
            <p:nvPr/>
          </p:nvSpPr>
          <p:spPr>
            <a:xfrm>
              <a:off x="2788399" y="2805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37" name="tx1337"/>
            <p:cNvSpPr/>
            <p:nvPr/>
          </p:nvSpPr>
          <p:spPr>
            <a:xfrm>
              <a:off x="3284103" y="2805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38" name="tx1338"/>
            <p:cNvSpPr/>
            <p:nvPr/>
          </p:nvSpPr>
          <p:spPr>
            <a:xfrm>
              <a:off x="4275510" y="2805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39" name="tx1339"/>
            <p:cNvSpPr/>
            <p:nvPr/>
          </p:nvSpPr>
          <p:spPr>
            <a:xfrm>
              <a:off x="2292695" y="2805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40" name="tx1340"/>
            <p:cNvSpPr/>
            <p:nvPr/>
          </p:nvSpPr>
          <p:spPr>
            <a:xfrm>
              <a:off x="3779806" y="2805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41" name="tx1341"/>
            <p:cNvSpPr/>
            <p:nvPr/>
          </p:nvSpPr>
          <p:spPr>
            <a:xfrm>
              <a:off x="5762622" y="2805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42" name="tx1342"/>
            <p:cNvSpPr/>
            <p:nvPr/>
          </p:nvSpPr>
          <p:spPr>
            <a:xfrm>
              <a:off x="6754030" y="2805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43" name="tx1343"/>
            <p:cNvSpPr/>
            <p:nvPr/>
          </p:nvSpPr>
          <p:spPr>
            <a:xfrm>
              <a:off x="7745438" y="2805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44" name="tx1344"/>
            <p:cNvSpPr/>
            <p:nvPr/>
          </p:nvSpPr>
          <p:spPr>
            <a:xfrm>
              <a:off x="4771214" y="2805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45" name="tx1345"/>
            <p:cNvSpPr/>
            <p:nvPr/>
          </p:nvSpPr>
          <p:spPr>
            <a:xfrm>
              <a:off x="7249734" y="2805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46" name="tx1346"/>
            <p:cNvSpPr/>
            <p:nvPr/>
          </p:nvSpPr>
          <p:spPr>
            <a:xfrm>
              <a:off x="5266918" y="2805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347" name="tx1347"/>
            <p:cNvSpPr/>
            <p:nvPr/>
          </p:nvSpPr>
          <p:spPr>
            <a:xfrm>
              <a:off x="1796991" y="10950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48" name="tx1348"/>
            <p:cNvSpPr/>
            <p:nvPr/>
          </p:nvSpPr>
          <p:spPr>
            <a:xfrm>
              <a:off x="2788399" y="10950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49" name="tx1349"/>
            <p:cNvSpPr/>
            <p:nvPr/>
          </p:nvSpPr>
          <p:spPr>
            <a:xfrm>
              <a:off x="3284103" y="10950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50" name="tx1350"/>
            <p:cNvSpPr/>
            <p:nvPr/>
          </p:nvSpPr>
          <p:spPr>
            <a:xfrm>
              <a:off x="4275510" y="10950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51" name="tx1351"/>
            <p:cNvSpPr/>
            <p:nvPr/>
          </p:nvSpPr>
          <p:spPr>
            <a:xfrm>
              <a:off x="2292695" y="10950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52" name="tx1352"/>
            <p:cNvSpPr/>
            <p:nvPr/>
          </p:nvSpPr>
          <p:spPr>
            <a:xfrm>
              <a:off x="3779806" y="10950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53" name="tx1353"/>
            <p:cNvSpPr/>
            <p:nvPr/>
          </p:nvSpPr>
          <p:spPr>
            <a:xfrm>
              <a:off x="5762622" y="10950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54" name="tx1354"/>
            <p:cNvSpPr/>
            <p:nvPr/>
          </p:nvSpPr>
          <p:spPr>
            <a:xfrm>
              <a:off x="6754030" y="10950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55" name="tx1355"/>
            <p:cNvSpPr/>
            <p:nvPr/>
          </p:nvSpPr>
          <p:spPr>
            <a:xfrm>
              <a:off x="7745438" y="10950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56" name="tx1356"/>
            <p:cNvSpPr/>
            <p:nvPr/>
          </p:nvSpPr>
          <p:spPr>
            <a:xfrm>
              <a:off x="4771214" y="10950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57" name="tx1357"/>
            <p:cNvSpPr/>
            <p:nvPr/>
          </p:nvSpPr>
          <p:spPr>
            <a:xfrm>
              <a:off x="7249734" y="10950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58" name="tx1358"/>
            <p:cNvSpPr/>
            <p:nvPr/>
          </p:nvSpPr>
          <p:spPr>
            <a:xfrm>
              <a:off x="5266918" y="10950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59" name="tx1359"/>
            <p:cNvSpPr/>
            <p:nvPr/>
          </p:nvSpPr>
          <p:spPr>
            <a:xfrm>
              <a:off x="1796991" y="11764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60" name="tx1360"/>
            <p:cNvSpPr/>
            <p:nvPr/>
          </p:nvSpPr>
          <p:spPr>
            <a:xfrm>
              <a:off x="2788399" y="11764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61" name="tx1361"/>
            <p:cNvSpPr/>
            <p:nvPr/>
          </p:nvSpPr>
          <p:spPr>
            <a:xfrm>
              <a:off x="3284103" y="11764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62" name="tx1362"/>
            <p:cNvSpPr/>
            <p:nvPr/>
          </p:nvSpPr>
          <p:spPr>
            <a:xfrm>
              <a:off x="4275510" y="11764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63" name="tx1363"/>
            <p:cNvSpPr/>
            <p:nvPr/>
          </p:nvSpPr>
          <p:spPr>
            <a:xfrm>
              <a:off x="2292695" y="11764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64" name="tx1364"/>
            <p:cNvSpPr/>
            <p:nvPr/>
          </p:nvSpPr>
          <p:spPr>
            <a:xfrm>
              <a:off x="3779806" y="11764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65" name="tx1365"/>
            <p:cNvSpPr/>
            <p:nvPr/>
          </p:nvSpPr>
          <p:spPr>
            <a:xfrm>
              <a:off x="5762622" y="11764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66" name="tx1366"/>
            <p:cNvSpPr/>
            <p:nvPr/>
          </p:nvSpPr>
          <p:spPr>
            <a:xfrm>
              <a:off x="6258326" y="11764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67" name="tx1367"/>
            <p:cNvSpPr/>
            <p:nvPr/>
          </p:nvSpPr>
          <p:spPr>
            <a:xfrm>
              <a:off x="6754030" y="11764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68" name="tx1368"/>
            <p:cNvSpPr/>
            <p:nvPr/>
          </p:nvSpPr>
          <p:spPr>
            <a:xfrm>
              <a:off x="7745438" y="11764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69" name="tx1369"/>
            <p:cNvSpPr/>
            <p:nvPr/>
          </p:nvSpPr>
          <p:spPr>
            <a:xfrm>
              <a:off x="4771214" y="11764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70" name="tx1370"/>
            <p:cNvSpPr/>
            <p:nvPr/>
          </p:nvSpPr>
          <p:spPr>
            <a:xfrm>
              <a:off x="7249734" y="11764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71" name="tx1371"/>
            <p:cNvSpPr/>
            <p:nvPr/>
          </p:nvSpPr>
          <p:spPr>
            <a:xfrm>
              <a:off x="5266918" y="11764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72" name="tx1372"/>
            <p:cNvSpPr/>
            <p:nvPr/>
          </p:nvSpPr>
          <p:spPr>
            <a:xfrm>
              <a:off x="1796991" y="19097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73" name="tx1373"/>
            <p:cNvSpPr/>
            <p:nvPr/>
          </p:nvSpPr>
          <p:spPr>
            <a:xfrm>
              <a:off x="2788399" y="19097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74" name="tx1374"/>
            <p:cNvSpPr/>
            <p:nvPr/>
          </p:nvSpPr>
          <p:spPr>
            <a:xfrm>
              <a:off x="3284103" y="19097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75" name="tx1375"/>
            <p:cNvSpPr/>
            <p:nvPr/>
          </p:nvSpPr>
          <p:spPr>
            <a:xfrm>
              <a:off x="4275510" y="19097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76" name="tx1376"/>
            <p:cNvSpPr/>
            <p:nvPr/>
          </p:nvSpPr>
          <p:spPr>
            <a:xfrm>
              <a:off x="2292695" y="19097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77" name="tx1377"/>
            <p:cNvSpPr/>
            <p:nvPr/>
          </p:nvSpPr>
          <p:spPr>
            <a:xfrm>
              <a:off x="3779806" y="19097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78" name="tx1378"/>
            <p:cNvSpPr/>
            <p:nvPr/>
          </p:nvSpPr>
          <p:spPr>
            <a:xfrm>
              <a:off x="5762622" y="19097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79" name="tx1379"/>
            <p:cNvSpPr/>
            <p:nvPr/>
          </p:nvSpPr>
          <p:spPr>
            <a:xfrm>
              <a:off x="6258326" y="19097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80" name="tx1380"/>
            <p:cNvSpPr/>
            <p:nvPr/>
          </p:nvSpPr>
          <p:spPr>
            <a:xfrm>
              <a:off x="6754030" y="19097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381" name="tx1381"/>
            <p:cNvSpPr/>
            <p:nvPr/>
          </p:nvSpPr>
          <p:spPr>
            <a:xfrm>
              <a:off x="7745438" y="19097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382" name="tx1382"/>
            <p:cNvSpPr/>
            <p:nvPr/>
          </p:nvSpPr>
          <p:spPr>
            <a:xfrm>
              <a:off x="4771214" y="19097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383" name="tx1383"/>
            <p:cNvSpPr/>
            <p:nvPr/>
          </p:nvSpPr>
          <p:spPr>
            <a:xfrm>
              <a:off x="7249734" y="19097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384" name="tx1384"/>
            <p:cNvSpPr/>
            <p:nvPr/>
          </p:nvSpPr>
          <p:spPr>
            <a:xfrm>
              <a:off x="1796991" y="2235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385" name="tx1385"/>
            <p:cNvSpPr/>
            <p:nvPr/>
          </p:nvSpPr>
          <p:spPr>
            <a:xfrm>
              <a:off x="2788399" y="2235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86" name="tx1386"/>
            <p:cNvSpPr/>
            <p:nvPr/>
          </p:nvSpPr>
          <p:spPr>
            <a:xfrm>
              <a:off x="3284103" y="2235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87" name="tx1387"/>
            <p:cNvSpPr/>
            <p:nvPr/>
          </p:nvSpPr>
          <p:spPr>
            <a:xfrm>
              <a:off x="4275510" y="2235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388" name="tx1388"/>
            <p:cNvSpPr/>
            <p:nvPr/>
          </p:nvSpPr>
          <p:spPr>
            <a:xfrm>
              <a:off x="2292695" y="2235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389" name="tx1389"/>
            <p:cNvSpPr/>
            <p:nvPr/>
          </p:nvSpPr>
          <p:spPr>
            <a:xfrm>
              <a:off x="3779806" y="2235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390" name="tx1390"/>
            <p:cNvSpPr/>
            <p:nvPr/>
          </p:nvSpPr>
          <p:spPr>
            <a:xfrm>
              <a:off x="5762622" y="2235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391" name="tx1391"/>
            <p:cNvSpPr/>
            <p:nvPr/>
          </p:nvSpPr>
          <p:spPr>
            <a:xfrm>
              <a:off x="6258326" y="2235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392" name="tx1392"/>
            <p:cNvSpPr/>
            <p:nvPr/>
          </p:nvSpPr>
          <p:spPr>
            <a:xfrm>
              <a:off x="6754030" y="2235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93" name="tx1393"/>
            <p:cNvSpPr/>
            <p:nvPr/>
          </p:nvSpPr>
          <p:spPr>
            <a:xfrm>
              <a:off x="7745438" y="2235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94" name="tx1394"/>
            <p:cNvSpPr/>
            <p:nvPr/>
          </p:nvSpPr>
          <p:spPr>
            <a:xfrm>
              <a:off x="7249734" y="2235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95" name="tx1395"/>
            <p:cNvSpPr/>
            <p:nvPr/>
          </p:nvSpPr>
          <p:spPr>
            <a:xfrm>
              <a:off x="1796991" y="15838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96" name="tx1396"/>
            <p:cNvSpPr/>
            <p:nvPr/>
          </p:nvSpPr>
          <p:spPr>
            <a:xfrm>
              <a:off x="2788399" y="15838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97" name="tx1397"/>
            <p:cNvSpPr/>
            <p:nvPr/>
          </p:nvSpPr>
          <p:spPr>
            <a:xfrm>
              <a:off x="3284103" y="15838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98" name="tx1398"/>
            <p:cNvSpPr/>
            <p:nvPr/>
          </p:nvSpPr>
          <p:spPr>
            <a:xfrm>
              <a:off x="4275510" y="15838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99" name="tx1399"/>
            <p:cNvSpPr/>
            <p:nvPr/>
          </p:nvSpPr>
          <p:spPr>
            <a:xfrm>
              <a:off x="2292695" y="15838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400" name="tx1400"/>
            <p:cNvSpPr/>
            <p:nvPr/>
          </p:nvSpPr>
          <p:spPr>
            <a:xfrm>
              <a:off x="3779806" y="15838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01" name="tx1401"/>
            <p:cNvSpPr/>
            <p:nvPr/>
          </p:nvSpPr>
          <p:spPr>
            <a:xfrm>
              <a:off x="5762622" y="15838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402" name="tx1402"/>
            <p:cNvSpPr/>
            <p:nvPr/>
          </p:nvSpPr>
          <p:spPr>
            <a:xfrm>
              <a:off x="6258326" y="15838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403" name="tx1403"/>
            <p:cNvSpPr/>
            <p:nvPr/>
          </p:nvSpPr>
          <p:spPr>
            <a:xfrm>
              <a:off x="6754030" y="15838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04" name="tx1404"/>
            <p:cNvSpPr/>
            <p:nvPr/>
          </p:nvSpPr>
          <p:spPr>
            <a:xfrm>
              <a:off x="7745438" y="15838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405" name="tx1405"/>
            <p:cNvSpPr/>
            <p:nvPr/>
          </p:nvSpPr>
          <p:spPr>
            <a:xfrm>
              <a:off x="7249734" y="15838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406" name="tx1406"/>
            <p:cNvSpPr/>
            <p:nvPr/>
          </p:nvSpPr>
          <p:spPr>
            <a:xfrm>
              <a:off x="8736846" y="4924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407" name="tx1407"/>
            <p:cNvSpPr/>
            <p:nvPr/>
          </p:nvSpPr>
          <p:spPr>
            <a:xfrm>
              <a:off x="8736846" y="44354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408" name="tx1408"/>
            <p:cNvSpPr/>
            <p:nvPr/>
          </p:nvSpPr>
          <p:spPr>
            <a:xfrm>
              <a:off x="8736846" y="28874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409" name="tx1409"/>
            <p:cNvSpPr/>
            <p:nvPr/>
          </p:nvSpPr>
          <p:spPr>
            <a:xfrm>
              <a:off x="8736846" y="24800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10" name="tx1410"/>
            <p:cNvSpPr/>
            <p:nvPr/>
          </p:nvSpPr>
          <p:spPr>
            <a:xfrm>
              <a:off x="8736846" y="10135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411" name="tx1411"/>
            <p:cNvSpPr/>
            <p:nvPr/>
          </p:nvSpPr>
          <p:spPr>
            <a:xfrm>
              <a:off x="8736846" y="29688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412" name="tx1412"/>
            <p:cNvSpPr/>
            <p:nvPr/>
          </p:nvSpPr>
          <p:spPr>
            <a:xfrm>
              <a:off x="8736846" y="46798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413" name="tx1413"/>
            <p:cNvSpPr/>
            <p:nvPr/>
          </p:nvSpPr>
          <p:spPr>
            <a:xfrm>
              <a:off x="8736846" y="16653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414" name="tx1414"/>
            <p:cNvSpPr/>
            <p:nvPr/>
          </p:nvSpPr>
          <p:spPr>
            <a:xfrm>
              <a:off x="8736846" y="2398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415" name="tx1415"/>
            <p:cNvSpPr/>
            <p:nvPr/>
          </p:nvSpPr>
          <p:spPr>
            <a:xfrm>
              <a:off x="8736846" y="4272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416" name="tx1416"/>
            <p:cNvSpPr/>
            <p:nvPr/>
          </p:nvSpPr>
          <p:spPr>
            <a:xfrm>
              <a:off x="8736846" y="43539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417" name="tx1417"/>
            <p:cNvSpPr/>
            <p:nvPr/>
          </p:nvSpPr>
          <p:spPr>
            <a:xfrm>
              <a:off x="8736846" y="1991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418" name="tx1418"/>
            <p:cNvSpPr/>
            <p:nvPr/>
          </p:nvSpPr>
          <p:spPr>
            <a:xfrm>
              <a:off x="8736846" y="37836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419" name="tx1419"/>
            <p:cNvSpPr/>
            <p:nvPr/>
          </p:nvSpPr>
          <p:spPr>
            <a:xfrm>
              <a:off x="8736846" y="14208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420" name="tx1420"/>
            <p:cNvSpPr/>
            <p:nvPr/>
          </p:nvSpPr>
          <p:spPr>
            <a:xfrm>
              <a:off x="8736846" y="41095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421" name="tx1421"/>
            <p:cNvSpPr/>
            <p:nvPr/>
          </p:nvSpPr>
          <p:spPr>
            <a:xfrm>
              <a:off x="8736846" y="39465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422" name="tx1422"/>
            <p:cNvSpPr/>
            <p:nvPr/>
          </p:nvSpPr>
          <p:spPr>
            <a:xfrm>
              <a:off x="8736846" y="30503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423" name="tx1423"/>
            <p:cNvSpPr/>
            <p:nvPr/>
          </p:nvSpPr>
          <p:spPr>
            <a:xfrm>
              <a:off x="8736846" y="33762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424" name="tx1424"/>
            <p:cNvSpPr/>
            <p:nvPr/>
          </p:nvSpPr>
          <p:spPr>
            <a:xfrm>
              <a:off x="8736846" y="51686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425" name="tx1425"/>
            <p:cNvSpPr/>
            <p:nvPr/>
          </p:nvSpPr>
          <p:spPr>
            <a:xfrm>
              <a:off x="8736846" y="1746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426" name="tx1426"/>
            <p:cNvSpPr/>
            <p:nvPr/>
          </p:nvSpPr>
          <p:spPr>
            <a:xfrm>
              <a:off x="8736846" y="27244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427" name="tx1427"/>
            <p:cNvSpPr/>
            <p:nvPr/>
          </p:nvSpPr>
          <p:spPr>
            <a:xfrm>
              <a:off x="8736846" y="10950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28" name="tx1428"/>
            <p:cNvSpPr/>
            <p:nvPr/>
          </p:nvSpPr>
          <p:spPr>
            <a:xfrm>
              <a:off x="8736846" y="11764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429" name="tx1429"/>
            <p:cNvSpPr/>
            <p:nvPr/>
          </p:nvSpPr>
          <p:spPr>
            <a:xfrm>
              <a:off x="7745438" y="4924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46</a:t>
              </a:r>
            </a:p>
          </p:txBody>
        </p:sp>
        <p:sp>
          <p:nvSpPr>
            <p:cNvPr id="1430" name="tx1430"/>
            <p:cNvSpPr/>
            <p:nvPr/>
          </p:nvSpPr>
          <p:spPr>
            <a:xfrm>
              <a:off x="8261213" y="4924240"/>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a:t>
              </a:r>
            </a:p>
          </p:txBody>
        </p:sp>
        <p:sp>
          <p:nvSpPr>
            <p:cNvPr id="1431" name="tx1431"/>
            <p:cNvSpPr/>
            <p:nvPr/>
          </p:nvSpPr>
          <p:spPr>
            <a:xfrm>
              <a:off x="3284103" y="52501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51</a:t>
              </a:r>
            </a:p>
          </p:txBody>
        </p:sp>
        <p:sp>
          <p:nvSpPr>
            <p:cNvPr id="1432" name="tx1432"/>
            <p:cNvSpPr/>
            <p:nvPr/>
          </p:nvSpPr>
          <p:spPr>
            <a:xfrm>
              <a:off x="4275510" y="52501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51</a:t>
              </a:r>
            </a:p>
          </p:txBody>
        </p:sp>
        <p:sp>
          <p:nvSpPr>
            <p:cNvPr id="1433" name="tx1433"/>
            <p:cNvSpPr/>
            <p:nvPr/>
          </p:nvSpPr>
          <p:spPr>
            <a:xfrm>
              <a:off x="3779806" y="52501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51</a:t>
              </a:r>
            </a:p>
          </p:txBody>
        </p:sp>
        <p:sp>
          <p:nvSpPr>
            <p:cNvPr id="1434" name="tx1434"/>
            <p:cNvSpPr/>
            <p:nvPr/>
          </p:nvSpPr>
          <p:spPr>
            <a:xfrm>
              <a:off x="6258326" y="52501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51</a:t>
              </a:r>
            </a:p>
          </p:txBody>
        </p:sp>
        <p:sp>
          <p:nvSpPr>
            <p:cNvPr id="1435" name="tx1435"/>
            <p:cNvSpPr/>
            <p:nvPr/>
          </p:nvSpPr>
          <p:spPr>
            <a:xfrm>
              <a:off x="4771214" y="52501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52</a:t>
              </a:r>
            </a:p>
          </p:txBody>
        </p:sp>
        <p:sp>
          <p:nvSpPr>
            <p:cNvPr id="1436" name="tx1436"/>
            <p:cNvSpPr/>
            <p:nvPr/>
          </p:nvSpPr>
          <p:spPr>
            <a:xfrm>
              <a:off x="4771214" y="35391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16</a:t>
              </a:r>
            </a:p>
          </p:txBody>
        </p:sp>
        <p:sp>
          <p:nvSpPr>
            <p:cNvPr id="1437" name="tx1437"/>
            <p:cNvSpPr/>
            <p:nvPr/>
          </p:nvSpPr>
          <p:spPr>
            <a:xfrm>
              <a:off x="5266918" y="44354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17</a:t>
              </a:r>
            </a:p>
          </p:txBody>
        </p:sp>
        <p:sp>
          <p:nvSpPr>
            <p:cNvPr id="1438" name="tx1438"/>
            <p:cNvSpPr/>
            <p:nvPr/>
          </p:nvSpPr>
          <p:spPr>
            <a:xfrm>
              <a:off x="6754030" y="53316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46</a:t>
              </a:r>
            </a:p>
          </p:txBody>
        </p:sp>
        <p:sp>
          <p:nvSpPr>
            <p:cNvPr id="1439" name="tx1439"/>
            <p:cNvSpPr/>
            <p:nvPr/>
          </p:nvSpPr>
          <p:spPr>
            <a:xfrm>
              <a:off x="7745438" y="53316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54</a:t>
              </a:r>
            </a:p>
          </p:txBody>
        </p:sp>
        <p:sp>
          <p:nvSpPr>
            <p:cNvPr id="1440" name="tx1440"/>
            <p:cNvSpPr/>
            <p:nvPr/>
          </p:nvSpPr>
          <p:spPr>
            <a:xfrm>
              <a:off x="7249734" y="53316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46</a:t>
              </a:r>
            </a:p>
          </p:txBody>
        </p:sp>
        <p:sp>
          <p:nvSpPr>
            <p:cNvPr id="1441" name="tx1441"/>
            <p:cNvSpPr/>
            <p:nvPr/>
          </p:nvSpPr>
          <p:spPr>
            <a:xfrm>
              <a:off x="2292695" y="3457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57</a:t>
              </a:r>
            </a:p>
          </p:txBody>
        </p:sp>
        <p:sp>
          <p:nvSpPr>
            <p:cNvPr id="1442" name="tx1442"/>
            <p:cNvSpPr/>
            <p:nvPr/>
          </p:nvSpPr>
          <p:spPr>
            <a:xfrm>
              <a:off x="6258326" y="24800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41</a:t>
              </a:r>
            </a:p>
          </p:txBody>
        </p:sp>
        <p:sp>
          <p:nvSpPr>
            <p:cNvPr id="1443" name="tx1443"/>
            <p:cNvSpPr/>
            <p:nvPr/>
          </p:nvSpPr>
          <p:spPr>
            <a:xfrm>
              <a:off x="7745438" y="48427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53</a:t>
              </a:r>
            </a:p>
          </p:txBody>
        </p:sp>
        <p:sp>
          <p:nvSpPr>
            <p:cNvPr id="1444" name="tx1444"/>
            <p:cNvSpPr/>
            <p:nvPr/>
          </p:nvSpPr>
          <p:spPr>
            <a:xfrm>
              <a:off x="6754030" y="54945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56</a:t>
              </a:r>
            </a:p>
          </p:txBody>
        </p:sp>
        <p:sp>
          <p:nvSpPr>
            <p:cNvPr id="1445" name="tx1445"/>
            <p:cNvSpPr/>
            <p:nvPr/>
          </p:nvSpPr>
          <p:spPr>
            <a:xfrm>
              <a:off x="8241142" y="54945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56</a:t>
              </a:r>
            </a:p>
          </p:txBody>
        </p:sp>
        <p:sp>
          <p:nvSpPr>
            <p:cNvPr id="1446" name="tx1446"/>
            <p:cNvSpPr/>
            <p:nvPr/>
          </p:nvSpPr>
          <p:spPr>
            <a:xfrm>
              <a:off x="2292695" y="4272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50</a:t>
              </a:r>
            </a:p>
          </p:txBody>
        </p:sp>
        <p:sp>
          <p:nvSpPr>
            <p:cNvPr id="1447" name="tx1447"/>
            <p:cNvSpPr/>
            <p:nvPr/>
          </p:nvSpPr>
          <p:spPr>
            <a:xfrm>
              <a:off x="4771214" y="23171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54</a:t>
              </a:r>
            </a:p>
          </p:txBody>
        </p:sp>
        <p:sp>
          <p:nvSpPr>
            <p:cNvPr id="1448" name="tx1448"/>
            <p:cNvSpPr/>
            <p:nvPr/>
          </p:nvSpPr>
          <p:spPr>
            <a:xfrm>
              <a:off x="5266918" y="23171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57</a:t>
              </a:r>
            </a:p>
          </p:txBody>
        </p:sp>
        <p:sp>
          <p:nvSpPr>
            <p:cNvPr id="1449" name="tx1449"/>
            <p:cNvSpPr/>
            <p:nvPr/>
          </p:nvSpPr>
          <p:spPr>
            <a:xfrm>
              <a:off x="2292695" y="36206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52</a:t>
              </a:r>
            </a:p>
          </p:txBody>
        </p:sp>
        <p:sp>
          <p:nvSpPr>
            <p:cNvPr id="1450" name="tx1450"/>
            <p:cNvSpPr/>
            <p:nvPr/>
          </p:nvSpPr>
          <p:spPr>
            <a:xfrm>
              <a:off x="2292695" y="32947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55</a:t>
              </a:r>
            </a:p>
          </p:txBody>
        </p:sp>
        <p:sp>
          <p:nvSpPr>
            <p:cNvPr id="1451" name="tx1451"/>
            <p:cNvSpPr/>
            <p:nvPr/>
          </p:nvSpPr>
          <p:spPr>
            <a:xfrm>
              <a:off x="3284103" y="55760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54</a:t>
              </a:r>
            </a:p>
          </p:txBody>
        </p:sp>
        <p:sp>
          <p:nvSpPr>
            <p:cNvPr id="1452" name="tx1452"/>
            <p:cNvSpPr/>
            <p:nvPr/>
          </p:nvSpPr>
          <p:spPr>
            <a:xfrm>
              <a:off x="4275510" y="55760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55</a:t>
              </a:r>
            </a:p>
          </p:txBody>
        </p:sp>
        <p:sp>
          <p:nvSpPr>
            <p:cNvPr id="1453" name="tx1453"/>
            <p:cNvSpPr/>
            <p:nvPr/>
          </p:nvSpPr>
          <p:spPr>
            <a:xfrm>
              <a:off x="3779806" y="55760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52</a:t>
              </a:r>
            </a:p>
          </p:txBody>
        </p:sp>
        <p:sp>
          <p:nvSpPr>
            <p:cNvPr id="1454" name="tx1454"/>
            <p:cNvSpPr/>
            <p:nvPr/>
          </p:nvSpPr>
          <p:spPr>
            <a:xfrm>
              <a:off x="6258326" y="55760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54</a:t>
              </a:r>
            </a:p>
          </p:txBody>
        </p:sp>
        <p:sp>
          <p:nvSpPr>
            <p:cNvPr id="1455" name="tx1455"/>
            <p:cNvSpPr/>
            <p:nvPr/>
          </p:nvSpPr>
          <p:spPr>
            <a:xfrm>
              <a:off x="4771214" y="55760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49</a:t>
              </a:r>
            </a:p>
          </p:txBody>
        </p:sp>
        <p:sp>
          <p:nvSpPr>
            <p:cNvPr id="1456" name="tx1456"/>
            <p:cNvSpPr/>
            <p:nvPr/>
          </p:nvSpPr>
          <p:spPr>
            <a:xfrm>
              <a:off x="4791285" y="3783617"/>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2</a:t>
              </a:r>
            </a:p>
          </p:txBody>
        </p:sp>
        <p:sp>
          <p:nvSpPr>
            <p:cNvPr id="1457" name="tx1457"/>
            <p:cNvSpPr/>
            <p:nvPr/>
          </p:nvSpPr>
          <p:spPr>
            <a:xfrm>
              <a:off x="5286989" y="3783617"/>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1</a:t>
              </a:r>
            </a:p>
          </p:txBody>
        </p:sp>
        <p:sp>
          <p:nvSpPr>
            <p:cNvPr id="1458" name="tx1458"/>
            <p:cNvSpPr/>
            <p:nvPr/>
          </p:nvSpPr>
          <p:spPr>
            <a:xfrm>
              <a:off x="5266918" y="4516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44</a:t>
              </a:r>
            </a:p>
          </p:txBody>
        </p:sp>
        <p:sp>
          <p:nvSpPr>
            <p:cNvPr id="1459" name="tx1459"/>
            <p:cNvSpPr/>
            <p:nvPr/>
          </p:nvSpPr>
          <p:spPr>
            <a:xfrm>
              <a:off x="2292695" y="41095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25</a:t>
              </a:r>
            </a:p>
          </p:txBody>
        </p:sp>
        <p:sp>
          <p:nvSpPr>
            <p:cNvPr id="1460" name="tx1460"/>
            <p:cNvSpPr/>
            <p:nvPr/>
          </p:nvSpPr>
          <p:spPr>
            <a:xfrm>
              <a:off x="5266918" y="50057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29</a:t>
              </a:r>
            </a:p>
          </p:txBody>
        </p:sp>
        <p:sp>
          <p:nvSpPr>
            <p:cNvPr id="1461" name="tx1461"/>
            <p:cNvSpPr/>
            <p:nvPr/>
          </p:nvSpPr>
          <p:spPr>
            <a:xfrm>
              <a:off x="4275510" y="56574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41</a:t>
              </a:r>
            </a:p>
          </p:txBody>
        </p:sp>
        <p:sp>
          <p:nvSpPr>
            <p:cNvPr id="1462" name="tx1462"/>
            <p:cNvSpPr/>
            <p:nvPr/>
          </p:nvSpPr>
          <p:spPr>
            <a:xfrm>
              <a:off x="6754030" y="56574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13</a:t>
              </a:r>
            </a:p>
          </p:txBody>
        </p:sp>
        <p:sp>
          <p:nvSpPr>
            <p:cNvPr id="1463" name="tx1463"/>
            <p:cNvSpPr/>
            <p:nvPr/>
          </p:nvSpPr>
          <p:spPr>
            <a:xfrm>
              <a:off x="4771214" y="56574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28</a:t>
              </a:r>
            </a:p>
          </p:txBody>
        </p:sp>
        <p:sp>
          <p:nvSpPr>
            <p:cNvPr id="1464" name="tx1464"/>
            <p:cNvSpPr/>
            <p:nvPr/>
          </p:nvSpPr>
          <p:spPr>
            <a:xfrm>
              <a:off x="7249734" y="56574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13</a:t>
              </a:r>
            </a:p>
          </p:txBody>
        </p:sp>
        <p:sp>
          <p:nvSpPr>
            <p:cNvPr id="1465" name="tx1465"/>
            <p:cNvSpPr/>
            <p:nvPr/>
          </p:nvSpPr>
          <p:spPr>
            <a:xfrm>
              <a:off x="2292695" y="54130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49</a:t>
              </a:r>
            </a:p>
          </p:txBody>
        </p:sp>
        <p:sp>
          <p:nvSpPr>
            <p:cNvPr id="1466" name="tx1466"/>
            <p:cNvSpPr/>
            <p:nvPr/>
          </p:nvSpPr>
          <p:spPr>
            <a:xfrm>
              <a:off x="6258326" y="54130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58</a:t>
              </a:r>
            </a:p>
          </p:txBody>
        </p:sp>
        <p:sp>
          <p:nvSpPr>
            <p:cNvPr id="1467" name="tx1467"/>
            <p:cNvSpPr/>
            <p:nvPr/>
          </p:nvSpPr>
          <p:spPr>
            <a:xfrm>
              <a:off x="4771214" y="54130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59</a:t>
              </a:r>
            </a:p>
          </p:txBody>
        </p:sp>
        <p:sp>
          <p:nvSpPr>
            <p:cNvPr id="1468" name="tx1468"/>
            <p:cNvSpPr/>
            <p:nvPr/>
          </p:nvSpPr>
          <p:spPr>
            <a:xfrm>
              <a:off x="7745438" y="50871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52</a:t>
              </a:r>
            </a:p>
          </p:txBody>
        </p:sp>
        <p:sp>
          <p:nvSpPr>
            <p:cNvPr id="1469" name="tx1469"/>
            <p:cNvSpPr/>
            <p:nvPr/>
          </p:nvSpPr>
          <p:spPr>
            <a:xfrm>
              <a:off x="8736846" y="25615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50</a:t>
              </a:r>
            </a:p>
          </p:txBody>
        </p:sp>
        <p:sp>
          <p:nvSpPr>
            <p:cNvPr id="1470" name="tx1470"/>
            <p:cNvSpPr/>
            <p:nvPr/>
          </p:nvSpPr>
          <p:spPr>
            <a:xfrm>
              <a:off x="8736846" y="18282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47</a:t>
              </a:r>
            </a:p>
          </p:txBody>
        </p:sp>
        <p:sp>
          <p:nvSpPr>
            <p:cNvPr id="1471" name="tx1471"/>
            <p:cNvSpPr/>
            <p:nvPr/>
          </p:nvSpPr>
          <p:spPr>
            <a:xfrm>
              <a:off x="8756917" y="3539197"/>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2</a:t>
              </a:r>
            </a:p>
          </p:txBody>
        </p:sp>
        <p:sp>
          <p:nvSpPr>
            <p:cNvPr id="1472" name="tx1472"/>
            <p:cNvSpPr/>
            <p:nvPr/>
          </p:nvSpPr>
          <p:spPr>
            <a:xfrm>
              <a:off x="8756917" y="5331605"/>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a:t>
              </a:r>
            </a:p>
          </p:txBody>
        </p:sp>
        <p:sp>
          <p:nvSpPr>
            <p:cNvPr id="1473" name="tx1473"/>
            <p:cNvSpPr/>
            <p:nvPr/>
          </p:nvSpPr>
          <p:spPr>
            <a:xfrm>
              <a:off x="8736846" y="2642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57</a:t>
              </a:r>
            </a:p>
          </p:txBody>
        </p:sp>
        <p:sp>
          <p:nvSpPr>
            <p:cNvPr id="1474" name="tx1474"/>
            <p:cNvSpPr/>
            <p:nvPr/>
          </p:nvSpPr>
          <p:spPr>
            <a:xfrm>
              <a:off x="8736846" y="31318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56</a:t>
              </a:r>
            </a:p>
          </p:txBody>
        </p:sp>
        <p:sp>
          <p:nvSpPr>
            <p:cNvPr id="1475" name="tx1475"/>
            <p:cNvSpPr/>
            <p:nvPr/>
          </p:nvSpPr>
          <p:spPr>
            <a:xfrm>
              <a:off x="8736846" y="3702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43</a:t>
              </a:r>
            </a:p>
          </p:txBody>
        </p:sp>
        <p:sp>
          <p:nvSpPr>
            <p:cNvPr id="1476" name="tx1476"/>
            <p:cNvSpPr/>
            <p:nvPr/>
          </p:nvSpPr>
          <p:spPr>
            <a:xfrm>
              <a:off x="8756917" y="419098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3</a:t>
              </a:r>
            </a:p>
          </p:txBody>
        </p:sp>
        <p:sp>
          <p:nvSpPr>
            <p:cNvPr id="1477" name="tx1477"/>
            <p:cNvSpPr/>
            <p:nvPr/>
          </p:nvSpPr>
          <p:spPr>
            <a:xfrm>
              <a:off x="8736846" y="32947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30</a:t>
              </a:r>
            </a:p>
          </p:txBody>
        </p:sp>
        <p:sp>
          <p:nvSpPr>
            <p:cNvPr id="1478" name="tx1478"/>
            <p:cNvSpPr/>
            <p:nvPr/>
          </p:nvSpPr>
          <p:spPr>
            <a:xfrm>
              <a:off x="8736846" y="55760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45</a:t>
              </a:r>
            </a:p>
          </p:txBody>
        </p:sp>
        <p:sp>
          <p:nvSpPr>
            <p:cNvPr id="1479" name="tx1479"/>
            <p:cNvSpPr/>
            <p:nvPr/>
          </p:nvSpPr>
          <p:spPr>
            <a:xfrm>
              <a:off x="8736846" y="32133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28</a:t>
              </a:r>
            </a:p>
          </p:txBody>
        </p:sp>
        <p:sp>
          <p:nvSpPr>
            <p:cNvPr id="1480" name="tx1480"/>
            <p:cNvSpPr/>
            <p:nvPr/>
          </p:nvSpPr>
          <p:spPr>
            <a:xfrm>
              <a:off x="8736846" y="4516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50</a:t>
              </a:r>
            </a:p>
          </p:txBody>
        </p:sp>
        <p:sp>
          <p:nvSpPr>
            <p:cNvPr id="1481" name="tx1481"/>
            <p:cNvSpPr/>
            <p:nvPr/>
          </p:nvSpPr>
          <p:spPr>
            <a:xfrm>
              <a:off x="8736846" y="50057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23</a:t>
              </a:r>
            </a:p>
          </p:txBody>
        </p:sp>
        <p:sp>
          <p:nvSpPr>
            <p:cNvPr id="1482" name="tx1482"/>
            <p:cNvSpPr/>
            <p:nvPr/>
          </p:nvSpPr>
          <p:spPr>
            <a:xfrm>
              <a:off x="8736846" y="20726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53</a:t>
              </a:r>
            </a:p>
          </p:txBody>
        </p:sp>
        <p:sp>
          <p:nvSpPr>
            <p:cNvPr id="1483" name="tx1483"/>
            <p:cNvSpPr/>
            <p:nvPr/>
          </p:nvSpPr>
          <p:spPr>
            <a:xfrm>
              <a:off x="8736846" y="56574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27</a:t>
              </a:r>
            </a:p>
          </p:txBody>
        </p:sp>
        <p:sp>
          <p:nvSpPr>
            <p:cNvPr id="1484" name="tx1484"/>
            <p:cNvSpPr/>
            <p:nvPr/>
          </p:nvSpPr>
          <p:spPr>
            <a:xfrm>
              <a:off x="8736846" y="47612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40</a:t>
              </a:r>
            </a:p>
          </p:txBody>
        </p:sp>
        <p:sp>
          <p:nvSpPr>
            <p:cNvPr id="1485" name="tx1485"/>
            <p:cNvSpPr/>
            <p:nvPr/>
          </p:nvSpPr>
          <p:spPr>
            <a:xfrm>
              <a:off x="8736846" y="4598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42</a:t>
              </a:r>
            </a:p>
          </p:txBody>
        </p:sp>
        <p:sp>
          <p:nvSpPr>
            <p:cNvPr id="1486" name="tx1486"/>
            <p:cNvSpPr/>
            <p:nvPr/>
          </p:nvSpPr>
          <p:spPr>
            <a:xfrm>
              <a:off x="8756917" y="5413079"/>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a:t>
              </a:r>
            </a:p>
          </p:txBody>
        </p:sp>
        <p:sp>
          <p:nvSpPr>
            <p:cNvPr id="1487" name="tx1487"/>
            <p:cNvSpPr/>
            <p:nvPr/>
          </p:nvSpPr>
          <p:spPr>
            <a:xfrm>
              <a:off x="8736846" y="402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43</a:t>
              </a:r>
            </a:p>
          </p:txBody>
        </p:sp>
        <p:sp>
          <p:nvSpPr>
            <p:cNvPr id="1488" name="tx1488"/>
            <p:cNvSpPr/>
            <p:nvPr/>
          </p:nvSpPr>
          <p:spPr>
            <a:xfrm>
              <a:off x="8736846" y="21541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18</a:t>
              </a:r>
            </a:p>
          </p:txBody>
        </p:sp>
        <p:sp>
          <p:nvSpPr>
            <p:cNvPr id="1489" name="tx1489"/>
            <p:cNvSpPr/>
            <p:nvPr/>
          </p:nvSpPr>
          <p:spPr>
            <a:xfrm>
              <a:off x="8756917" y="3865090"/>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3</a:t>
              </a:r>
            </a:p>
          </p:txBody>
        </p:sp>
        <p:sp>
          <p:nvSpPr>
            <p:cNvPr id="1490" name="tx1490"/>
            <p:cNvSpPr/>
            <p:nvPr/>
          </p:nvSpPr>
          <p:spPr>
            <a:xfrm>
              <a:off x="8736846" y="50871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21</a:t>
              </a:r>
            </a:p>
          </p:txBody>
        </p:sp>
        <p:sp>
          <p:nvSpPr>
            <p:cNvPr id="1491" name="tx1491"/>
            <p:cNvSpPr/>
            <p:nvPr/>
          </p:nvSpPr>
          <p:spPr>
            <a:xfrm>
              <a:off x="8736846" y="2805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25</a:t>
              </a:r>
            </a:p>
          </p:txBody>
        </p:sp>
        <p:sp>
          <p:nvSpPr>
            <p:cNvPr id="1492" name="tx1492"/>
            <p:cNvSpPr/>
            <p:nvPr/>
          </p:nvSpPr>
          <p:spPr>
            <a:xfrm>
              <a:off x="1716066" y="847885"/>
              <a:ext cx="2421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BCG</a:t>
              </a:r>
            </a:p>
          </p:txBody>
        </p:sp>
        <p:sp>
          <p:nvSpPr>
            <p:cNvPr id="1493" name="tx1493"/>
            <p:cNvSpPr/>
            <p:nvPr/>
          </p:nvSpPr>
          <p:spPr>
            <a:xfrm>
              <a:off x="2155809" y="847885"/>
              <a:ext cx="3540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HepBB</a:t>
              </a:r>
            </a:p>
          </p:txBody>
        </p:sp>
        <p:sp>
          <p:nvSpPr>
            <p:cNvPr id="1494" name="tx1494"/>
            <p:cNvSpPr/>
            <p:nvPr/>
          </p:nvSpPr>
          <p:spPr>
            <a:xfrm>
              <a:off x="2685757" y="847885"/>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DTP1</a:t>
              </a:r>
            </a:p>
          </p:txBody>
        </p:sp>
        <p:sp>
          <p:nvSpPr>
            <p:cNvPr id="1495" name="tx1495"/>
            <p:cNvSpPr/>
            <p:nvPr/>
          </p:nvSpPr>
          <p:spPr>
            <a:xfrm>
              <a:off x="3181461" y="847885"/>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DTP3</a:t>
              </a:r>
            </a:p>
          </p:txBody>
        </p:sp>
        <p:sp>
          <p:nvSpPr>
            <p:cNvPr id="1496" name="tx1496"/>
            <p:cNvSpPr/>
            <p:nvPr/>
          </p:nvSpPr>
          <p:spPr>
            <a:xfrm>
              <a:off x="3705054" y="847885"/>
              <a:ext cx="2297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Hib3</a:t>
              </a:r>
            </a:p>
          </p:txBody>
        </p:sp>
        <p:sp>
          <p:nvSpPr>
            <p:cNvPr id="1497" name="tx1497"/>
            <p:cNvSpPr/>
            <p:nvPr/>
          </p:nvSpPr>
          <p:spPr>
            <a:xfrm>
              <a:off x="4144797" y="847885"/>
              <a:ext cx="3417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HepB3</a:t>
              </a:r>
            </a:p>
          </p:txBody>
        </p:sp>
        <p:sp>
          <p:nvSpPr>
            <p:cNvPr id="1498" name="tx1498"/>
            <p:cNvSpPr/>
            <p:nvPr/>
          </p:nvSpPr>
          <p:spPr>
            <a:xfrm>
              <a:off x="4656183" y="847885"/>
              <a:ext cx="3103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PCVC</a:t>
              </a:r>
            </a:p>
          </p:txBody>
        </p:sp>
        <p:sp>
          <p:nvSpPr>
            <p:cNvPr id="1499" name="tx1499"/>
            <p:cNvSpPr/>
            <p:nvPr/>
          </p:nvSpPr>
          <p:spPr>
            <a:xfrm>
              <a:off x="5148686" y="847885"/>
              <a:ext cx="3167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RotaC</a:t>
              </a:r>
            </a:p>
          </p:txBody>
        </p:sp>
        <p:sp>
          <p:nvSpPr>
            <p:cNvPr id="1500" name="tx1500"/>
            <p:cNvSpPr/>
            <p:nvPr/>
          </p:nvSpPr>
          <p:spPr>
            <a:xfrm>
              <a:off x="5681606" y="847885"/>
              <a:ext cx="2423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IPV1</a:t>
              </a:r>
            </a:p>
          </p:txBody>
        </p:sp>
        <p:sp>
          <p:nvSpPr>
            <p:cNvPr id="1501" name="tx1501"/>
            <p:cNvSpPr/>
            <p:nvPr/>
          </p:nvSpPr>
          <p:spPr>
            <a:xfrm>
              <a:off x="6168075" y="847885"/>
              <a:ext cx="2607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IPVC</a:t>
              </a:r>
            </a:p>
          </p:txBody>
        </p:sp>
        <p:sp>
          <p:nvSpPr>
            <p:cNvPr id="1502" name="tx1502"/>
            <p:cNvSpPr/>
            <p:nvPr/>
          </p:nvSpPr>
          <p:spPr>
            <a:xfrm>
              <a:off x="6638953" y="847885"/>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MCV1</a:t>
              </a:r>
            </a:p>
          </p:txBody>
        </p:sp>
        <p:sp>
          <p:nvSpPr>
            <p:cNvPr id="1503" name="tx1503"/>
            <p:cNvSpPr/>
            <p:nvPr/>
          </p:nvSpPr>
          <p:spPr>
            <a:xfrm>
              <a:off x="7140875" y="847885"/>
              <a:ext cx="2980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RCV1</a:t>
              </a:r>
            </a:p>
          </p:txBody>
        </p:sp>
        <p:sp>
          <p:nvSpPr>
            <p:cNvPr id="1504" name="tx1504"/>
            <p:cNvSpPr/>
            <p:nvPr/>
          </p:nvSpPr>
          <p:spPr>
            <a:xfrm>
              <a:off x="7630361" y="847885"/>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MCV2</a:t>
              </a:r>
            </a:p>
          </p:txBody>
        </p:sp>
        <p:sp>
          <p:nvSpPr>
            <p:cNvPr id="1505" name="tx1505"/>
            <p:cNvSpPr/>
            <p:nvPr/>
          </p:nvSpPr>
          <p:spPr>
            <a:xfrm>
              <a:off x="8172653" y="847885"/>
              <a:ext cx="2172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YFV</a:t>
              </a:r>
            </a:p>
          </p:txBody>
        </p:sp>
        <p:sp>
          <p:nvSpPr>
            <p:cNvPr id="1506" name="tx1506"/>
            <p:cNvSpPr/>
            <p:nvPr/>
          </p:nvSpPr>
          <p:spPr>
            <a:xfrm>
              <a:off x="8634205" y="847885"/>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HPVc</a:t>
              </a:r>
            </a:p>
          </p:txBody>
        </p:sp>
        <p:sp>
          <p:nvSpPr>
            <p:cNvPr id="1507" name="tx1507"/>
            <p:cNvSpPr/>
            <p:nvPr/>
          </p:nvSpPr>
          <p:spPr>
            <a:xfrm>
              <a:off x="1002415" y="5642227"/>
              <a:ext cx="47466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Montenegro</a:t>
              </a:r>
            </a:p>
          </p:txBody>
        </p:sp>
        <p:sp>
          <p:nvSpPr>
            <p:cNvPr id="1508" name="tx1508"/>
            <p:cNvSpPr/>
            <p:nvPr/>
          </p:nvSpPr>
          <p:spPr>
            <a:xfrm>
              <a:off x="1012474" y="5560754"/>
              <a:ext cx="46460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Kazakhstan</a:t>
              </a:r>
            </a:p>
          </p:txBody>
        </p:sp>
        <p:sp>
          <p:nvSpPr>
            <p:cNvPr id="1509" name="tx1509"/>
            <p:cNvSpPr/>
            <p:nvPr/>
          </p:nvSpPr>
          <p:spPr>
            <a:xfrm>
              <a:off x="1210076" y="5479281"/>
              <a:ext cx="2670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Gabon</a:t>
              </a:r>
            </a:p>
          </p:txBody>
        </p:sp>
        <p:sp>
          <p:nvSpPr>
            <p:cNvPr id="1510" name="tx1510"/>
            <p:cNvSpPr/>
            <p:nvPr/>
          </p:nvSpPr>
          <p:spPr>
            <a:xfrm>
              <a:off x="1047038" y="5397808"/>
              <a:ext cx="43004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Philippines</a:t>
              </a:r>
            </a:p>
          </p:txBody>
        </p:sp>
        <p:sp>
          <p:nvSpPr>
            <p:cNvPr id="1511" name="tx1511"/>
            <p:cNvSpPr/>
            <p:nvPr/>
          </p:nvSpPr>
          <p:spPr>
            <a:xfrm>
              <a:off x="508182" y="5316335"/>
              <a:ext cx="27185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Bosnia</a:t>
              </a:r>
            </a:p>
          </p:txBody>
        </p:sp>
        <p:sp>
          <p:nvSpPr>
            <p:cNvPr id="1512" name="tx1512"/>
            <p:cNvSpPr/>
            <p:nvPr/>
          </p:nvSpPr>
          <p:spPr>
            <a:xfrm>
              <a:off x="804722" y="5316335"/>
              <a:ext cx="14840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and</a:t>
              </a:r>
            </a:p>
          </p:txBody>
        </p:sp>
        <p:sp>
          <p:nvSpPr>
            <p:cNvPr id="1513" name="tx1513"/>
            <p:cNvSpPr/>
            <p:nvPr/>
          </p:nvSpPr>
          <p:spPr>
            <a:xfrm>
              <a:off x="977818" y="5316335"/>
              <a:ext cx="49926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Herzegovina</a:t>
              </a:r>
            </a:p>
          </p:txBody>
        </p:sp>
        <p:sp>
          <p:nvSpPr>
            <p:cNvPr id="1514" name="tx1514"/>
            <p:cNvSpPr/>
            <p:nvPr/>
          </p:nvSpPr>
          <p:spPr>
            <a:xfrm>
              <a:off x="1056914" y="5234862"/>
              <a:ext cx="42016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Azerbaijan</a:t>
              </a:r>
            </a:p>
          </p:txBody>
        </p:sp>
        <p:sp>
          <p:nvSpPr>
            <p:cNvPr id="1515" name="tx1515"/>
            <p:cNvSpPr/>
            <p:nvPr/>
          </p:nvSpPr>
          <p:spPr>
            <a:xfrm>
              <a:off x="992814" y="5153389"/>
              <a:ext cx="232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South</a:t>
              </a:r>
            </a:p>
          </p:txBody>
        </p:sp>
        <p:sp>
          <p:nvSpPr>
            <p:cNvPr id="1516" name="tx1516"/>
            <p:cNvSpPr/>
            <p:nvPr/>
          </p:nvSpPr>
          <p:spPr>
            <a:xfrm>
              <a:off x="1249852" y="5153389"/>
              <a:ext cx="2272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Africa</a:t>
              </a:r>
            </a:p>
          </p:txBody>
        </p:sp>
        <p:sp>
          <p:nvSpPr>
            <p:cNvPr id="1517" name="tx1517"/>
            <p:cNvSpPr/>
            <p:nvPr/>
          </p:nvSpPr>
          <p:spPr>
            <a:xfrm>
              <a:off x="1096507" y="5071916"/>
              <a:ext cx="38057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Suriname</a:t>
              </a:r>
            </a:p>
          </p:txBody>
        </p:sp>
        <p:sp>
          <p:nvSpPr>
            <p:cNvPr id="1518" name="tx1518"/>
            <p:cNvSpPr/>
            <p:nvPr/>
          </p:nvSpPr>
          <p:spPr>
            <a:xfrm>
              <a:off x="1047129" y="4990443"/>
              <a:ext cx="42995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Micronesia</a:t>
              </a:r>
            </a:p>
          </p:txBody>
        </p:sp>
        <p:sp>
          <p:nvSpPr>
            <p:cNvPr id="1519" name="tx1519"/>
            <p:cNvSpPr/>
            <p:nvPr/>
          </p:nvSpPr>
          <p:spPr>
            <a:xfrm>
              <a:off x="1096416" y="4908970"/>
              <a:ext cx="38066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Argentina</a:t>
              </a:r>
            </a:p>
          </p:txBody>
        </p:sp>
        <p:sp>
          <p:nvSpPr>
            <p:cNvPr id="1520" name="tx1520"/>
            <p:cNvSpPr/>
            <p:nvPr/>
          </p:nvSpPr>
          <p:spPr>
            <a:xfrm>
              <a:off x="765220" y="4827496"/>
              <a:ext cx="40041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Equatorial</a:t>
              </a:r>
            </a:p>
          </p:txBody>
        </p:sp>
        <p:sp>
          <p:nvSpPr>
            <p:cNvPr id="1521" name="tx1521"/>
            <p:cNvSpPr/>
            <p:nvPr/>
          </p:nvSpPr>
          <p:spPr>
            <a:xfrm>
              <a:off x="1190325" y="4827496"/>
              <a:ext cx="28675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Guinea</a:t>
              </a:r>
            </a:p>
          </p:txBody>
        </p:sp>
        <p:sp>
          <p:nvSpPr>
            <p:cNvPr id="1522" name="tx1522"/>
            <p:cNvSpPr/>
            <p:nvPr/>
          </p:nvSpPr>
          <p:spPr>
            <a:xfrm>
              <a:off x="799876" y="4746023"/>
              <a:ext cx="21744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North</a:t>
              </a:r>
            </a:p>
          </p:txBody>
        </p:sp>
        <p:sp>
          <p:nvSpPr>
            <p:cNvPr id="1523" name="tx1523"/>
            <p:cNvSpPr/>
            <p:nvPr/>
          </p:nvSpPr>
          <p:spPr>
            <a:xfrm>
              <a:off x="1042009" y="4746023"/>
              <a:ext cx="43507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Macedonia</a:t>
              </a:r>
            </a:p>
          </p:txBody>
        </p:sp>
        <p:sp>
          <p:nvSpPr>
            <p:cNvPr id="1524" name="tx1524"/>
            <p:cNvSpPr/>
            <p:nvPr/>
          </p:nvSpPr>
          <p:spPr>
            <a:xfrm>
              <a:off x="1145885" y="4664550"/>
              <a:ext cx="33119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Ecuador</a:t>
              </a:r>
            </a:p>
          </p:txBody>
        </p:sp>
        <p:sp>
          <p:nvSpPr>
            <p:cNvPr id="1525" name="tx1525"/>
            <p:cNvSpPr/>
            <p:nvPr/>
          </p:nvSpPr>
          <p:spPr>
            <a:xfrm>
              <a:off x="1096416" y="4583077"/>
              <a:ext cx="38066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Paraguay</a:t>
              </a:r>
            </a:p>
          </p:txBody>
        </p:sp>
        <p:sp>
          <p:nvSpPr>
            <p:cNvPr id="1526" name="tx1526"/>
            <p:cNvSpPr/>
            <p:nvPr/>
          </p:nvSpPr>
          <p:spPr>
            <a:xfrm>
              <a:off x="834623" y="4501604"/>
              <a:ext cx="33604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Marshall</a:t>
              </a:r>
            </a:p>
          </p:txBody>
        </p:sp>
        <p:sp>
          <p:nvSpPr>
            <p:cNvPr id="1527" name="tx1527"/>
            <p:cNvSpPr/>
            <p:nvPr/>
          </p:nvSpPr>
          <p:spPr>
            <a:xfrm>
              <a:off x="1195354" y="4501604"/>
              <a:ext cx="2817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Islands</a:t>
              </a:r>
            </a:p>
          </p:txBody>
        </p:sp>
        <p:sp>
          <p:nvSpPr>
            <p:cNvPr id="1528" name="tx1528"/>
            <p:cNvSpPr/>
            <p:nvPr/>
          </p:nvSpPr>
          <p:spPr>
            <a:xfrm>
              <a:off x="1234947" y="4420131"/>
              <a:ext cx="24213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Belize</a:t>
              </a:r>
            </a:p>
          </p:txBody>
        </p:sp>
        <p:sp>
          <p:nvSpPr>
            <p:cNvPr id="1529" name="tx1529"/>
            <p:cNvSpPr/>
            <p:nvPr/>
          </p:nvSpPr>
          <p:spPr>
            <a:xfrm>
              <a:off x="1091386" y="4338658"/>
              <a:ext cx="38569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Indonesia</a:t>
              </a:r>
            </a:p>
          </p:txBody>
        </p:sp>
        <p:sp>
          <p:nvSpPr>
            <p:cNvPr id="1530" name="tx1530"/>
            <p:cNvSpPr/>
            <p:nvPr/>
          </p:nvSpPr>
          <p:spPr>
            <a:xfrm>
              <a:off x="1042100" y="4257185"/>
              <a:ext cx="43498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Guatemala</a:t>
              </a:r>
            </a:p>
          </p:txBody>
        </p:sp>
        <p:sp>
          <p:nvSpPr>
            <p:cNvPr id="1531" name="tx1531"/>
            <p:cNvSpPr/>
            <p:nvPr/>
          </p:nvSpPr>
          <p:spPr>
            <a:xfrm>
              <a:off x="1130980" y="4175712"/>
              <a:ext cx="34610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Grenada</a:t>
              </a:r>
            </a:p>
          </p:txBody>
        </p:sp>
        <p:sp>
          <p:nvSpPr>
            <p:cNvPr id="1532" name="tx1532"/>
            <p:cNvSpPr/>
            <p:nvPr/>
          </p:nvSpPr>
          <p:spPr>
            <a:xfrm>
              <a:off x="1195445" y="4094239"/>
              <a:ext cx="28163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Mexico</a:t>
              </a:r>
            </a:p>
          </p:txBody>
        </p:sp>
        <p:sp>
          <p:nvSpPr>
            <p:cNvPr id="1533" name="tx1533"/>
            <p:cNvSpPr/>
            <p:nvPr/>
          </p:nvSpPr>
          <p:spPr>
            <a:xfrm>
              <a:off x="1140947" y="4012765"/>
              <a:ext cx="33613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Moldova</a:t>
              </a:r>
            </a:p>
          </p:txBody>
        </p:sp>
        <p:sp>
          <p:nvSpPr>
            <p:cNvPr id="1534" name="tx1534"/>
            <p:cNvSpPr/>
            <p:nvPr/>
          </p:nvSpPr>
          <p:spPr>
            <a:xfrm>
              <a:off x="1289263" y="3931292"/>
              <a:ext cx="18781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Peru</a:t>
              </a:r>
            </a:p>
          </p:txBody>
        </p:sp>
        <p:sp>
          <p:nvSpPr>
            <p:cNvPr id="1535" name="tx1535"/>
            <p:cNvSpPr/>
            <p:nvPr/>
          </p:nvSpPr>
          <p:spPr>
            <a:xfrm>
              <a:off x="1220043" y="3849819"/>
              <a:ext cx="257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Serbia</a:t>
              </a:r>
            </a:p>
          </p:txBody>
        </p:sp>
        <p:sp>
          <p:nvSpPr>
            <p:cNvPr id="1536" name="tx1536"/>
            <p:cNvSpPr/>
            <p:nvPr/>
          </p:nvSpPr>
          <p:spPr>
            <a:xfrm>
              <a:off x="1126225" y="3768346"/>
              <a:ext cx="35085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Maldives</a:t>
              </a:r>
            </a:p>
          </p:txBody>
        </p:sp>
        <p:sp>
          <p:nvSpPr>
            <p:cNvPr id="1537" name="tx1537"/>
            <p:cNvSpPr/>
            <p:nvPr/>
          </p:nvSpPr>
          <p:spPr>
            <a:xfrm>
              <a:off x="1160698" y="3686873"/>
              <a:ext cx="31638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Georgia</a:t>
              </a:r>
            </a:p>
          </p:txBody>
        </p:sp>
        <p:sp>
          <p:nvSpPr>
            <p:cNvPr id="1538" name="tx1538"/>
            <p:cNvSpPr/>
            <p:nvPr/>
          </p:nvSpPr>
          <p:spPr>
            <a:xfrm>
              <a:off x="1323827" y="3605400"/>
              <a:ext cx="15325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Iraq</a:t>
              </a:r>
            </a:p>
          </p:txBody>
        </p:sp>
        <p:sp>
          <p:nvSpPr>
            <p:cNvPr id="1539" name="tx1539"/>
            <p:cNvSpPr/>
            <p:nvPr/>
          </p:nvSpPr>
          <p:spPr>
            <a:xfrm>
              <a:off x="1175603" y="3523927"/>
              <a:ext cx="30147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Belarus</a:t>
              </a:r>
            </a:p>
          </p:txBody>
        </p:sp>
        <p:sp>
          <p:nvSpPr>
            <p:cNvPr id="1540" name="tx1540"/>
            <p:cNvSpPr/>
            <p:nvPr/>
          </p:nvSpPr>
          <p:spPr>
            <a:xfrm>
              <a:off x="1086632" y="3442454"/>
              <a:ext cx="39044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Botswana</a:t>
              </a:r>
            </a:p>
          </p:txBody>
        </p:sp>
        <p:sp>
          <p:nvSpPr>
            <p:cNvPr id="1541" name="tx1541"/>
            <p:cNvSpPr/>
            <p:nvPr/>
          </p:nvSpPr>
          <p:spPr>
            <a:xfrm>
              <a:off x="1195354" y="3360981"/>
              <a:ext cx="2817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Samoa</a:t>
              </a:r>
            </a:p>
          </p:txBody>
        </p:sp>
        <p:sp>
          <p:nvSpPr>
            <p:cNvPr id="1542" name="tx1542"/>
            <p:cNvSpPr/>
            <p:nvPr/>
          </p:nvSpPr>
          <p:spPr>
            <a:xfrm>
              <a:off x="1145976" y="3279508"/>
              <a:ext cx="3311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Jamaica</a:t>
              </a:r>
            </a:p>
          </p:txBody>
        </p:sp>
        <p:sp>
          <p:nvSpPr>
            <p:cNvPr id="1543" name="tx1543"/>
            <p:cNvSpPr/>
            <p:nvPr/>
          </p:nvSpPr>
          <p:spPr>
            <a:xfrm>
              <a:off x="1264482" y="3198035"/>
              <a:ext cx="2125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Libya</a:t>
              </a:r>
            </a:p>
          </p:txBody>
        </p:sp>
        <p:sp>
          <p:nvSpPr>
            <p:cNvPr id="1544" name="tx1544"/>
            <p:cNvSpPr/>
            <p:nvPr/>
          </p:nvSpPr>
          <p:spPr>
            <a:xfrm>
              <a:off x="686307" y="3116561"/>
              <a:ext cx="42007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Dominican</a:t>
              </a:r>
            </a:p>
          </p:txBody>
        </p:sp>
        <p:sp>
          <p:nvSpPr>
            <p:cNvPr id="1545" name="tx1545"/>
            <p:cNvSpPr/>
            <p:nvPr/>
          </p:nvSpPr>
          <p:spPr>
            <a:xfrm>
              <a:off x="1131071" y="3116561"/>
              <a:ext cx="34600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Republic</a:t>
              </a:r>
            </a:p>
          </p:txBody>
        </p:sp>
        <p:sp>
          <p:nvSpPr>
            <p:cNvPr id="1546" name="tx1546"/>
            <p:cNvSpPr/>
            <p:nvPr/>
          </p:nvSpPr>
          <p:spPr>
            <a:xfrm>
              <a:off x="1155852" y="3035088"/>
              <a:ext cx="8394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St</a:t>
              </a:r>
            </a:p>
          </p:txBody>
        </p:sp>
        <p:sp>
          <p:nvSpPr>
            <p:cNvPr id="1547" name="tx1547"/>
            <p:cNvSpPr/>
            <p:nvPr/>
          </p:nvSpPr>
          <p:spPr>
            <a:xfrm>
              <a:off x="1264482" y="3035088"/>
              <a:ext cx="2125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Lucia</a:t>
              </a:r>
            </a:p>
          </p:txBody>
        </p:sp>
        <p:sp>
          <p:nvSpPr>
            <p:cNvPr id="1548" name="tx1548"/>
            <p:cNvSpPr/>
            <p:nvPr/>
          </p:nvSpPr>
          <p:spPr>
            <a:xfrm>
              <a:off x="1106474" y="2953615"/>
              <a:ext cx="37060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Dominica</a:t>
              </a:r>
            </a:p>
          </p:txBody>
        </p:sp>
        <p:sp>
          <p:nvSpPr>
            <p:cNvPr id="1549" name="tx1549"/>
            <p:cNvSpPr/>
            <p:nvPr/>
          </p:nvSpPr>
          <p:spPr>
            <a:xfrm>
              <a:off x="1254790" y="2872142"/>
              <a:ext cx="22229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Brazil</a:t>
              </a:r>
            </a:p>
          </p:txBody>
        </p:sp>
        <p:sp>
          <p:nvSpPr>
            <p:cNvPr id="1550" name="tx1550"/>
            <p:cNvSpPr/>
            <p:nvPr/>
          </p:nvSpPr>
          <p:spPr>
            <a:xfrm>
              <a:off x="1234764" y="2790669"/>
              <a:ext cx="24231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Tonga</a:t>
              </a:r>
            </a:p>
          </p:txBody>
        </p:sp>
        <p:sp>
          <p:nvSpPr>
            <p:cNvPr id="1551" name="tx1551"/>
            <p:cNvSpPr/>
            <p:nvPr/>
          </p:nvSpPr>
          <p:spPr>
            <a:xfrm>
              <a:off x="1135918" y="2709196"/>
              <a:ext cx="34116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Thailand</a:t>
              </a:r>
            </a:p>
          </p:txBody>
        </p:sp>
        <p:sp>
          <p:nvSpPr>
            <p:cNvPr id="1552" name="tx1552"/>
            <p:cNvSpPr/>
            <p:nvPr/>
          </p:nvSpPr>
          <p:spPr>
            <a:xfrm>
              <a:off x="1101445" y="2627723"/>
              <a:ext cx="37563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Colombia</a:t>
              </a:r>
            </a:p>
          </p:txBody>
        </p:sp>
        <p:sp>
          <p:nvSpPr>
            <p:cNvPr id="1553" name="tx1553"/>
            <p:cNvSpPr/>
            <p:nvPr/>
          </p:nvSpPr>
          <p:spPr>
            <a:xfrm>
              <a:off x="1180449" y="2546250"/>
              <a:ext cx="29663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Albania</a:t>
              </a:r>
            </a:p>
          </p:txBody>
        </p:sp>
        <p:sp>
          <p:nvSpPr>
            <p:cNvPr id="1554" name="tx1554"/>
            <p:cNvSpPr/>
            <p:nvPr/>
          </p:nvSpPr>
          <p:spPr>
            <a:xfrm>
              <a:off x="1007445" y="2464777"/>
              <a:ext cx="2125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Cabo</a:t>
              </a:r>
            </a:p>
          </p:txBody>
        </p:sp>
        <p:sp>
          <p:nvSpPr>
            <p:cNvPr id="1555" name="tx1555"/>
            <p:cNvSpPr/>
            <p:nvPr/>
          </p:nvSpPr>
          <p:spPr>
            <a:xfrm>
              <a:off x="1244731" y="2464777"/>
              <a:ext cx="232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Verde</a:t>
              </a:r>
            </a:p>
          </p:txBody>
        </p:sp>
        <p:sp>
          <p:nvSpPr>
            <p:cNvPr id="1556" name="tx1556"/>
            <p:cNvSpPr/>
            <p:nvPr/>
          </p:nvSpPr>
          <p:spPr>
            <a:xfrm>
              <a:off x="1363512" y="2383304"/>
              <a:ext cx="11356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Fiji</a:t>
              </a:r>
            </a:p>
          </p:txBody>
        </p:sp>
        <p:sp>
          <p:nvSpPr>
            <p:cNvPr id="1557" name="tx1557"/>
            <p:cNvSpPr/>
            <p:nvPr/>
          </p:nvSpPr>
          <p:spPr>
            <a:xfrm>
              <a:off x="1323827" y="2301830"/>
              <a:ext cx="15325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Iran</a:t>
              </a:r>
            </a:p>
          </p:txBody>
        </p:sp>
        <p:sp>
          <p:nvSpPr>
            <p:cNvPr id="1558" name="tx1558"/>
            <p:cNvSpPr/>
            <p:nvPr/>
          </p:nvSpPr>
          <p:spPr>
            <a:xfrm>
              <a:off x="1170665" y="2220357"/>
              <a:ext cx="30641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Ukraine</a:t>
              </a:r>
            </a:p>
          </p:txBody>
        </p:sp>
        <p:sp>
          <p:nvSpPr>
            <p:cNvPr id="1559" name="tx1559"/>
            <p:cNvSpPr/>
            <p:nvPr/>
          </p:nvSpPr>
          <p:spPr>
            <a:xfrm>
              <a:off x="1073556" y="2138884"/>
              <a:ext cx="8394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St</a:t>
              </a:r>
            </a:p>
          </p:txBody>
        </p:sp>
        <p:sp>
          <p:nvSpPr>
            <p:cNvPr id="1560" name="tx1560"/>
            <p:cNvSpPr/>
            <p:nvPr/>
          </p:nvSpPr>
          <p:spPr>
            <a:xfrm>
              <a:off x="1182186" y="2138884"/>
              <a:ext cx="29489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Vincent</a:t>
              </a:r>
            </a:p>
          </p:txBody>
        </p:sp>
        <p:sp>
          <p:nvSpPr>
            <p:cNvPr id="1561" name="tx1561"/>
            <p:cNvSpPr/>
            <p:nvPr/>
          </p:nvSpPr>
          <p:spPr>
            <a:xfrm>
              <a:off x="1116167" y="2057411"/>
              <a:ext cx="36091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Mongolia</a:t>
              </a:r>
            </a:p>
          </p:txBody>
        </p:sp>
        <p:sp>
          <p:nvSpPr>
            <p:cNvPr id="1562" name="tx1562"/>
            <p:cNvSpPr/>
            <p:nvPr/>
          </p:nvSpPr>
          <p:spPr>
            <a:xfrm>
              <a:off x="1126225" y="1975938"/>
              <a:ext cx="35085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Malaysia</a:t>
              </a:r>
            </a:p>
          </p:txBody>
        </p:sp>
        <p:sp>
          <p:nvSpPr>
            <p:cNvPr id="1563" name="tx1563"/>
            <p:cNvSpPr/>
            <p:nvPr/>
          </p:nvSpPr>
          <p:spPr>
            <a:xfrm>
              <a:off x="1188861" y="1894465"/>
              <a:ext cx="28821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Turkiye</a:t>
              </a:r>
            </a:p>
          </p:txBody>
        </p:sp>
        <p:sp>
          <p:nvSpPr>
            <p:cNvPr id="1564" name="tx1564"/>
            <p:cNvSpPr/>
            <p:nvPr/>
          </p:nvSpPr>
          <p:spPr>
            <a:xfrm>
              <a:off x="1145976" y="1812992"/>
              <a:ext cx="3311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Armenia</a:t>
              </a:r>
            </a:p>
          </p:txBody>
        </p:sp>
        <p:sp>
          <p:nvSpPr>
            <p:cNvPr id="1565" name="tx1565"/>
            <p:cNvSpPr/>
            <p:nvPr/>
          </p:nvSpPr>
          <p:spPr>
            <a:xfrm>
              <a:off x="1101445" y="1731519"/>
              <a:ext cx="10863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Sri</a:t>
              </a:r>
            </a:p>
          </p:txBody>
        </p:sp>
        <p:sp>
          <p:nvSpPr>
            <p:cNvPr id="1566" name="tx1566"/>
            <p:cNvSpPr/>
            <p:nvPr/>
          </p:nvSpPr>
          <p:spPr>
            <a:xfrm>
              <a:off x="1234764" y="1731519"/>
              <a:ext cx="24231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Lanka</a:t>
              </a:r>
            </a:p>
          </p:txBody>
        </p:sp>
        <p:sp>
          <p:nvSpPr>
            <p:cNvPr id="1567" name="tx1567"/>
            <p:cNvSpPr/>
            <p:nvPr/>
          </p:nvSpPr>
          <p:spPr>
            <a:xfrm>
              <a:off x="1022441" y="1650046"/>
              <a:ext cx="790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El</a:t>
              </a:r>
            </a:p>
          </p:txBody>
        </p:sp>
        <p:sp>
          <p:nvSpPr>
            <p:cNvPr id="1568" name="tx1568"/>
            <p:cNvSpPr/>
            <p:nvPr/>
          </p:nvSpPr>
          <p:spPr>
            <a:xfrm>
              <a:off x="1126134" y="1650046"/>
              <a:ext cx="3509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Salvador</a:t>
              </a:r>
            </a:p>
          </p:txBody>
        </p:sp>
        <p:sp>
          <p:nvSpPr>
            <p:cNvPr id="1569" name="tx1569"/>
            <p:cNvSpPr/>
            <p:nvPr/>
          </p:nvSpPr>
          <p:spPr>
            <a:xfrm>
              <a:off x="1113149" y="1568573"/>
              <a:ext cx="15151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Viet</a:t>
              </a:r>
            </a:p>
          </p:txBody>
        </p:sp>
        <p:sp>
          <p:nvSpPr>
            <p:cNvPr id="1570" name="tx1570"/>
            <p:cNvSpPr/>
            <p:nvPr/>
          </p:nvSpPr>
          <p:spPr>
            <a:xfrm>
              <a:off x="1289354" y="1568573"/>
              <a:ext cx="1877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Nam</a:t>
              </a:r>
            </a:p>
          </p:txBody>
        </p:sp>
        <p:sp>
          <p:nvSpPr>
            <p:cNvPr id="1571" name="tx1571"/>
            <p:cNvSpPr/>
            <p:nvPr/>
          </p:nvSpPr>
          <p:spPr>
            <a:xfrm>
              <a:off x="1205138" y="1487099"/>
              <a:ext cx="27194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Jordan</a:t>
              </a:r>
            </a:p>
          </p:txBody>
        </p:sp>
        <p:sp>
          <p:nvSpPr>
            <p:cNvPr id="1572" name="tx1572"/>
            <p:cNvSpPr/>
            <p:nvPr/>
          </p:nvSpPr>
          <p:spPr>
            <a:xfrm>
              <a:off x="1116350" y="1405626"/>
              <a:ext cx="36073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Mauritius</a:t>
              </a:r>
            </a:p>
          </p:txBody>
        </p:sp>
        <p:sp>
          <p:nvSpPr>
            <p:cNvPr id="1573" name="tx1573"/>
            <p:cNvSpPr/>
            <p:nvPr/>
          </p:nvSpPr>
          <p:spPr>
            <a:xfrm>
              <a:off x="1200291" y="1324153"/>
              <a:ext cx="27678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Algeria</a:t>
              </a:r>
            </a:p>
          </p:txBody>
        </p:sp>
        <p:sp>
          <p:nvSpPr>
            <p:cNvPr id="1574" name="tx1574"/>
            <p:cNvSpPr/>
            <p:nvPr/>
          </p:nvSpPr>
          <p:spPr>
            <a:xfrm>
              <a:off x="1244731" y="1242680"/>
              <a:ext cx="232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China</a:t>
              </a:r>
            </a:p>
          </p:txBody>
        </p:sp>
        <p:sp>
          <p:nvSpPr>
            <p:cNvPr id="1575" name="tx1575"/>
            <p:cNvSpPr/>
            <p:nvPr/>
          </p:nvSpPr>
          <p:spPr>
            <a:xfrm>
              <a:off x="1213459" y="1161207"/>
              <a:ext cx="26362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Tuvalu</a:t>
              </a:r>
            </a:p>
          </p:txBody>
        </p:sp>
        <p:sp>
          <p:nvSpPr>
            <p:cNvPr id="1576" name="tx1576"/>
            <p:cNvSpPr/>
            <p:nvPr/>
          </p:nvSpPr>
          <p:spPr>
            <a:xfrm>
              <a:off x="941699" y="1079734"/>
              <a:ext cx="53538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Turkmenistan</a:t>
              </a:r>
            </a:p>
          </p:txBody>
        </p:sp>
        <p:sp>
          <p:nvSpPr>
            <p:cNvPr id="1577" name="tx1577"/>
            <p:cNvSpPr/>
            <p:nvPr/>
          </p:nvSpPr>
          <p:spPr>
            <a:xfrm>
              <a:off x="1264482" y="998261"/>
              <a:ext cx="2125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Cuba</a:t>
              </a:r>
            </a:p>
          </p:txBody>
        </p:sp>
        <p:sp>
          <p:nvSpPr>
            <p:cNvPr id="1578" name="tx1578"/>
            <p:cNvSpPr/>
            <p:nvPr/>
          </p:nvSpPr>
          <p:spPr>
            <a:xfrm>
              <a:off x="3401264" y="6087286"/>
              <a:ext cx="158200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a:t>
              </a:r>
            </a:p>
          </p:txBody>
        </p:sp>
        <p:pic>
          <p:nvPicPr>
            <p:cNvPr id="1579" name="pic1579"/>
            <p:cNvPicPr/>
            <p:nvPr/>
          </p:nvPicPr>
          <p:blipFill>
            <a:blip r:embed="rId2" cstate="print"/>
            <a:stretch>
              <a:fillRect/>
            </a:stretch>
          </p:blipFill>
          <p:spPr>
            <a:xfrm>
              <a:off x="5052857" y="5941026"/>
              <a:ext cx="2160000" cy="219455"/>
            </a:xfrm>
            <a:prstGeom prst="rect">
              <a:avLst/>
            </a:prstGeom>
          </p:spPr>
        </p:pic>
        <p:sp>
          <p:nvSpPr>
            <p:cNvPr id="1580" name="pl1580"/>
            <p:cNvSpPr/>
            <p:nvPr/>
          </p:nvSpPr>
          <p:spPr>
            <a:xfrm>
              <a:off x="505645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581" name="pl1581"/>
            <p:cNvSpPr/>
            <p:nvPr/>
          </p:nvSpPr>
          <p:spPr>
            <a:xfrm>
              <a:off x="634813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582" name="pl1582"/>
            <p:cNvSpPr/>
            <p:nvPr/>
          </p:nvSpPr>
          <p:spPr>
            <a:xfrm>
              <a:off x="656341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583" name="pl1583"/>
            <p:cNvSpPr/>
            <p:nvPr/>
          </p:nvSpPr>
          <p:spPr>
            <a:xfrm>
              <a:off x="677869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584" name="pl1584"/>
            <p:cNvSpPr/>
            <p:nvPr/>
          </p:nvSpPr>
          <p:spPr>
            <a:xfrm>
              <a:off x="699397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585" name="pl1585"/>
            <p:cNvSpPr/>
            <p:nvPr/>
          </p:nvSpPr>
          <p:spPr>
            <a:xfrm>
              <a:off x="720925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586" name="pl1586"/>
            <p:cNvSpPr/>
            <p:nvPr/>
          </p:nvSpPr>
          <p:spPr>
            <a:xfrm>
              <a:off x="505645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587" name="pl1587"/>
            <p:cNvSpPr/>
            <p:nvPr/>
          </p:nvSpPr>
          <p:spPr>
            <a:xfrm>
              <a:off x="634813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588" name="pl1588"/>
            <p:cNvSpPr/>
            <p:nvPr/>
          </p:nvSpPr>
          <p:spPr>
            <a:xfrm>
              <a:off x="656341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589" name="pl1589"/>
            <p:cNvSpPr/>
            <p:nvPr/>
          </p:nvSpPr>
          <p:spPr>
            <a:xfrm>
              <a:off x="677869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590" name="pl1590"/>
            <p:cNvSpPr/>
            <p:nvPr/>
          </p:nvSpPr>
          <p:spPr>
            <a:xfrm>
              <a:off x="699397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591" name="pl1591"/>
            <p:cNvSpPr/>
            <p:nvPr/>
          </p:nvSpPr>
          <p:spPr>
            <a:xfrm>
              <a:off x="720925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592" name="tx1592"/>
            <p:cNvSpPr/>
            <p:nvPr/>
          </p:nvSpPr>
          <p:spPr>
            <a:xfrm>
              <a:off x="5025367" y="623007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0</a:t>
              </a:r>
            </a:p>
          </p:txBody>
        </p:sp>
        <p:sp>
          <p:nvSpPr>
            <p:cNvPr id="1593" name="tx1593"/>
            <p:cNvSpPr/>
            <p:nvPr/>
          </p:nvSpPr>
          <p:spPr>
            <a:xfrm>
              <a:off x="628595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a:t>
              </a:r>
            </a:p>
          </p:txBody>
        </p:sp>
        <p:sp>
          <p:nvSpPr>
            <p:cNvPr id="1594" name="tx1594"/>
            <p:cNvSpPr/>
            <p:nvPr/>
          </p:nvSpPr>
          <p:spPr>
            <a:xfrm>
              <a:off x="650123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a:t>
              </a:r>
            </a:p>
          </p:txBody>
        </p:sp>
        <p:sp>
          <p:nvSpPr>
            <p:cNvPr id="1595" name="tx1595"/>
            <p:cNvSpPr/>
            <p:nvPr/>
          </p:nvSpPr>
          <p:spPr>
            <a:xfrm>
              <a:off x="671651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a:t>
              </a:r>
            </a:p>
          </p:txBody>
        </p:sp>
        <p:sp>
          <p:nvSpPr>
            <p:cNvPr id="1596" name="tx1596"/>
            <p:cNvSpPr/>
            <p:nvPr/>
          </p:nvSpPr>
          <p:spPr>
            <a:xfrm>
              <a:off x="693179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a:t>
              </a:r>
            </a:p>
          </p:txBody>
        </p:sp>
        <p:sp>
          <p:nvSpPr>
            <p:cNvPr id="1597" name="tx1597"/>
            <p:cNvSpPr/>
            <p:nvPr/>
          </p:nvSpPr>
          <p:spPr>
            <a:xfrm>
              <a:off x="7115988" y="6230071"/>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100</a:t>
              </a:r>
            </a:p>
          </p:txBody>
        </p:sp>
        <p:sp>
          <p:nvSpPr>
            <p:cNvPr id="1598" name="tx1598"/>
            <p:cNvSpPr/>
            <p:nvPr/>
          </p:nvSpPr>
          <p:spPr>
            <a:xfrm>
              <a:off x="1539710" y="435349"/>
              <a:ext cx="3243468"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Vaccine coverage, by country, UMICs, 2025</a:t>
              </a:r>
            </a:p>
          </p:txBody>
        </p:sp>
        <p:sp>
          <p:nvSpPr>
            <p:cNvPr id="1599" name="tx1599"/>
            <p:cNvSpPr/>
            <p:nvPr/>
          </p:nvSpPr>
          <p:spPr>
            <a:xfrm>
              <a:off x="4912427" y="64727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600" name="tx1600"/>
            <p:cNvSpPr/>
            <p:nvPr/>
          </p:nvSpPr>
          <p:spPr>
            <a:xfrm>
              <a:off x="4550599" y="6593460"/>
              <a:ext cx="4523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Countries ordered based on descending crude average coverage across all vaccines.</a:t>
              </a:r>
            </a:p>
          </p:txBody>
        </p:sp>
      </p:grpSp>
      <p:sp>
        <p:nvSpPr>
          <p:cNvPr id="160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heatmap shows vaccine coverage by country and vaccine in 2025.
In 2025, 48 out of 58 countries achieved coverage of 90% or higher in at least one vaccine.
Algeria, China, Cuba, Jordan, Turkmenistan, and Turkiye had the highest percentage of vaccines (100%) in the national immunization schedule with coverage of at least 90%, followed by Armenia and Tuvalu (93%).
10 countries had not achieved 90% coverage of any vaccine (Argentina, Ecuador, Equatorial Guinea, Gabon, Indonesia, Kazakhstan, Mexico, Philippines, South Africa, and Suriname).</a:t>
            </a: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DTP1</a:t>
            </a:r>
          </a:p>
        </p:txBody>
      </p:sp>
    </p:spTree>
  </p:cSld>
  <p:clrMapOvr>
    <a:masterClrMapping/>
  </p:clrMapOvr>
</p:sld>
</file>

<file path=ppt/theme/theme1.xml><?xml version="1.0" encoding="utf-8"?>
<a:theme xmlns:a="http://schemas.openxmlformats.org/drawingml/2006/main" name="Office Theme">
  <a:themeElements>
    <a:clrScheme name="Custom 1">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FFC000"/>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38585AFFD885DF428C5218D542FAA00E" ma:contentTypeVersion="15" ma:contentTypeDescription="Create a new document." ma:contentTypeScope="" ma:versionID="2ce7092bf6284d471f65834f69ffe2cd">
  <xsd:schema xmlns:xsd="http://www.w3.org/2001/XMLSchema" xmlns:xs="http://www.w3.org/2001/XMLSchema" xmlns:p="http://schemas.microsoft.com/office/2006/metadata/properties" xmlns:ns2="5ce71423-0d49-4a04-8822-86064e799dcd" xmlns:ns3="b0dea520-d0da-458e-889e-498bdb6be655" targetNamespace="http://schemas.microsoft.com/office/2006/metadata/properties" ma:root="true" ma:fieldsID="6f9012d175d8336c4d0c4ab7112db183" ns2:_="" ns3:_="">
    <xsd:import namespace="5ce71423-0d49-4a04-8822-86064e799dcd"/>
    <xsd:import namespace="b0dea520-d0da-458e-889e-498bdb6be655"/>
    <xsd:element name="properties">
      <xsd:complexType>
        <xsd:sequence>
          <xsd:element name="documentManagement">
            <xsd:complexType>
              <xsd:all>
                <xsd:element ref="ns2:_dlc_DocId" minOccurs="0"/>
                <xsd:element ref="ns2:_dlc_DocIdUrl" minOccurs="0"/>
                <xsd:element ref="ns2:_dlc_DocIdPersistId" minOccurs="0"/>
                <xsd:element ref="ns3:MediaServiceMetadata" minOccurs="0"/>
                <xsd:element ref="ns3:MediaServiceFastMetadata" minOccurs="0"/>
                <xsd:element ref="ns2:SharedWithUsers" minOccurs="0"/>
                <xsd:element ref="ns2:SharedWithDetails" minOccurs="0"/>
                <xsd:element ref="ns3:MediaServiceObjectDetectorVersions" minOccurs="0"/>
                <xsd:element ref="ns3:lcf76f155ced4ddcb4097134ff3c332f" minOccurs="0"/>
                <xsd:element ref="ns2:TaxCatchAll" minOccurs="0"/>
                <xsd:element ref="ns3:MediaServiceOCR" minOccurs="0"/>
                <xsd:element ref="ns3:MediaServiceGenerationTime" minOccurs="0"/>
                <xsd:element ref="ns3:MediaServiceEventHashCode" minOccurs="0"/>
                <xsd:element ref="ns3:MediaServiceDateTaken" minOccurs="0"/>
                <xsd:element ref="ns3:MediaLengthInSeconds" minOccurs="0"/>
                <xsd:element ref="ns3: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5ce71423-0d49-4a04-8822-86064e799dcd" elementFormDefault="qualified">
    <xsd:import namespace="http://schemas.microsoft.com/office/2006/documentManagement/types"/>
    <xsd:import namespace="http://schemas.microsoft.com/office/infopath/2007/PartnerControls"/>
    <xsd:element name="_dlc_DocId" ma:index="8" nillable="true" ma:displayName="Document ID Value" ma:description="The value of the document ID assigned to this item." ma:indexed="true" ma:internalName="_dlc_DocId" ma:readOnly="true">
      <xsd:simpleType>
        <xsd:restriction base="dms:Text"/>
      </xsd:simpleType>
    </xsd:element>
    <xsd:element name="_dlc_DocIdUrl" ma:index="9" nillable="true" ma:displayName="Document ID" ma:description="Permanent link to this document."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10" nillable="true" ma:displayName="Persist ID" ma:description="Keep ID on add." ma:hidden="true" ma:internalName="_dlc_DocIdPersistId" ma:readOnly="true">
      <xsd:simpleType>
        <xsd:restriction base="dms:Boolean"/>
      </xsd:simpleType>
    </xsd:element>
    <xsd:element name="SharedWithUsers" ma:index="13"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4" nillable="true" ma:displayName="Shared With Details" ma:internalName="SharedWithDetails" ma:readOnly="true">
      <xsd:simpleType>
        <xsd:restriction base="dms:Note">
          <xsd:maxLength value="255"/>
        </xsd:restriction>
      </xsd:simpleType>
    </xsd:element>
    <xsd:element name="TaxCatchAll" ma:index="18" nillable="true" ma:displayName="Taxonomy Catch All Column" ma:hidden="true" ma:list="{f5d00d6a-d4b5-4f9e-9c99-f4c27bb7a1f0}" ma:internalName="TaxCatchAll" ma:showField="CatchAllData" ma:web="5ce71423-0d49-4a04-8822-86064e799dcd">
      <xsd:complexType>
        <xsd:complexContent>
          <xsd:extension base="dms:MultiChoiceLookup">
            <xsd:sequence>
              <xsd:element name="Value" type="dms:Lookup" maxOccurs="unbounded" minOccurs="0" nillable="true"/>
            </xsd:sequence>
          </xsd:extension>
        </xsd:complexContent>
      </xsd:complexType>
    </xsd:element>
  </xsd:schema>
  <xsd:schema xmlns:xsd="http://www.w3.org/2001/XMLSchema" xmlns:xs="http://www.w3.org/2001/XMLSchema" xmlns:dms="http://schemas.microsoft.com/office/2006/documentManagement/types" xmlns:pc="http://schemas.microsoft.com/office/infopath/2007/PartnerControls" targetNamespace="b0dea520-d0da-458e-889e-498bdb6be655" elementFormDefault="qualified">
    <xsd:import namespace="http://schemas.microsoft.com/office/2006/documentManagement/types"/>
    <xsd:import namespace="http://schemas.microsoft.com/office/infopath/2007/PartnerControls"/>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ObjectDetectorVersions" ma:index="15" nillable="true" ma:displayName="MediaServiceObjectDetectorVersions" ma:hidden="true" ma:indexed="true" ma:internalName="MediaServiceObjectDetectorVersions" ma:readOnly="true">
      <xsd:simpleType>
        <xsd:restriction base="dms:Text"/>
      </xsd:simpleType>
    </xsd:element>
    <xsd:element name="lcf76f155ced4ddcb4097134ff3c332f" ma:index="17" nillable="true" ma:taxonomy="true" ma:internalName="lcf76f155ced4ddcb4097134ff3c332f" ma:taxonomyFieldName="MediaServiceImageTags" ma:displayName="Image Tags" ma:readOnly="false" ma:fieldId="{5cf76f15-5ced-4ddc-b409-7134ff3c332f}" ma:taxonomyMulti="true" ma:sspId="73f51738-d318-4883-9d64-4f0bd0ccc55e" ma:termSetId="09814cd3-568e-fe90-9814-8d621ff8fb84" ma:anchorId="fba54fb3-c3e1-fe81-a776-ca4b69148c4d" ma:open="true" ma:isKeyword="false">
      <xsd:complexType>
        <xsd:sequence>
          <xsd:element ref="pc:Terms" minOccurs="0" maxOccurs="1"/>
        </xsd:sequence>
      </xsd:complexType>
    </xsd:element>
    <xsd:element name="MediaServiceOCR" ma:index="19" nillable="true" ma:displayName="Extracted Text" ma:internalName="MediaServiceOCR" ma:readOnly="true">
      <xsd:simpleType>
        <xsd:restriction base="dms:Note">
          <xsd:maxLength value="255"/>
        </xsd:restriction>
      </xsd:simpleType>
    </xsd:element>
    <xsd:element name="MediaServiceGenerationTime" ma:index="20" nillable="true" ma:displayName="MediaServiceGenerationTime" ma:hidden="true" ma:internalName="MediaServiceGenerationTime" ma:readOnly="true">
      <xsd:simpleType>
        <xsd:restriction base="dms:Text"/>
      </xsd:simpleType>
    </xsd:element>
    <xsd:element name="MediaServiceEventHashCode" ma:index="21" nillable="true" ma:displayName="MediaServiceEventHashCode" ma:hidden="true" ma:internalName="MediaServiceEventHashCode" ma:readOnly="true">
      <xsd:simpleType>
        <xsd:restriction base="dms:Text"/>
      </xsd:simpleType>
    </xsd:element>
    <xsd:element name="MediaServiceDateTaken" ma:index="22" nillable="true" ma:displayName="MediaServiceDateTaken" ma:hidden="true" ma:indexed="true" ma:internalName="MediaServiceDateTaken" ma:readOnly="true">
      <xsd:simpleType>
        <xsd:restriction base="dms:Text"/>
      </xsd:simpleType>
    </xsd:element>
    <xsd:element name="MediaLengthInSeconds" ma:index="23" nillable="true" ma:displayName="MediaLengthInSeconds" ma:hidden="true" ma:internalName="MediaLengthInSeconds" ma:readOnly="true">
      <xsd:simpleType>
        <xsd:restriction base="dms:Unknown"/>
      </xsd:simpleType>
    </xsd:element>
    <xsd:element name="MediaServiceSearchProperties" ma:index="24" nillable="true" ma:displayName="MediaServiceSearchProperties" ma:hidden="true" ma:internalName="MediaServiceSearchProperties" ma:readOnly="true">
      <xsd:simpleType>
        <xsd:restriction base="dms:Not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spe:Receivers xmlns:spe="http://schemas.microsoft.com/sharepoint/events">
  <Receiver>
    <Name>Document ID Generator</Name>
    <Synchronization>Synchronous</Synchronization>
    <Type>10001</Type>
    <SequenceNumber>1000</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10002</Type>
    <SequenceNumber>1001</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10004</Type>
    <SequenceNumber>1002</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10006</Type>
    <SequenceNumber>1003</SequenceNumber>
    <Url/>
    <Assembly>Microsoft.Office.DocumentManagement, Version=16.0.0.0, Culture=neutral, PublicKeyToken=71e9bce111e9429c</Assembly>
    <Class>Microsoft.Office.DocumentManagement.Internal.DocIdHandler</Class>
    <Data/>
    <Filter/>
  </Receiver>
</spe:Receivers>
</file>

<file path=customXml/item3.xml><?xml version="1.0" encoding="utf-8"?>
<?mso-contentType ?>
<FormTemplates xmlns="http://schemas.microsoft.com/sharepoint/v3/contenttype/forms">
  <Display>DocumentLibraryForm</Display>
  <Edit>DocumentLibraryForm</Edit>
  <New>DocumentLibraryForm</New>
</FormTemplates>
</file>

<file path=customXml/item4.xml><?xml version="1.0" encoding="utf-8"?>
<p:properties xmlns:p="http://schemas.microsoft.com/office/2006/metadata/properties" xmlns:xsi="http://www.w3.org/2001/XMLSchema-instance" xmlns:pc="http://schemas.microsoft.com/office/infopath/2007/PartnerControls">
  <documentManagement>
    <_dlc_DocId xmlns="5ce71423-0d49-4a04-8822-86064e799dcd">P7TF5XRZ5TZD-1674051314-5657</_dlc_DocId>
    <_dlc_DocIdUrl xmlns="5ce71423-0d49-4a04-8822-86064e799dcd">
      <Url>https://unicef.sharepoint.com/teams/DAPM-DataComm/_layouts/15/DocIdRedir.aspx?ID=P7TF5XRZ5TZD-1674051314-5657</Url>
      <Description>P7TF5XRZ5TZD-1674051314-5657</Description>
    </_dlc_DocIdUrl>
    <lcf76f155ced4ddcb4097134ff3c332f xmlns="b0dea520-d0da-458e-889e-498bdb6be655">
      <Terms xmlns="http://schemas.microsoft.com/office/infopath/2007/PartnerControls"/>
    </lcf76f155ced4ddcb4097134ff3c332f>
    <TaxCatchAll xmlns="5ce71423-0d49-4a04-8822-86064e799dcd" xsi:nil="true"/>
  </documentManagement>
</p:properties>
</file>

<file path=customXml/itemProps1.xml><?xml version="1.0" encoding="utf-8"?>
<ds:datastoreItem xmlns:ds="http://schemas.openxmlformats.org/officeDocument/2006/customXml" ds:itemID="{729E4338-DA02-4427-A905-92FF7C7CAE96}"/>
</file>

<file path=customXml/itemProps2.xml><?xml version="1.0" encoding="utf-8"?>
<ds:datastoreItem xmlns:ds="http://schemas.openxmlformats.org/officeDocument/2006/customXml" ds:itemID="{0C7C7A9D-E18A-4991-BF12-11C973F693AE}">
  <ds:schemaRefs>
    <ds:schemaRef ds:uri="http://schemas.microsoft.com/sharepoint/events"/>
  </ds:schemaRefs>
</ds:datastoreItem>
</file>

<file path=customXml/itemProps3.xml><?xml version="1.0" encoding="utf-8"?>
<ds:datastoreItem xmlns:ds="http://schemas.openxmlformats.org/officeDocument/2006/customXml" ds:itemID="{3560F568-2345-4288-B2B8-2D7442A4862E}">
  <ds:schemaRefs>
    <ds:schemaRef ds:uri="http://schemas.microsoft.com/sharepoint/v3/contenttype/forms"/>
  </ds:schemaRefs>
</ds:datastoreItem>
</file>

<file path=customXml/itemProps4.xml><?xml version="1.0" encoding="utf-8"?>
<ds:datastoreItem xmlns:ds="http://schemas.openxmlformats.org/officeDocument/2006/customXml" ds:itemID="{7579213F-FC0F-45F5-9E1A-5D7ECDBF8A40}">
  <ds:schemaRefs>
    <ds:schemaRef ds:uri="http://purl.org/dc/dcmitype/"/>
    <ds:schemaRef ds:uri="http://schemas.microsoft.com/office/infopath/2007/PartnerControls"/>
    <ds:schemaRef ds:uri="http://www.w3.org/XML/1998/namespace"/>
    <ds:schemaRef ds:uri="http://schemas.openxmlformats.org/package/2006/metadata/core-properties"/>
    <ds:schemaRef ds:uri="http://schemas.microsoft.com/office/2006/documentManagement/types"/>
    <ds:schemaRef ds:uri="ae6450c1-f776-41e3-80e5-b5e3b2145961"/>
    <ds:schemaRef ds:uri="http://purl.org/dc/terms/"/>
    <ds:schemaRef ds:uri="ca283e0b-db31-4043-a2ef-b80661bf084a"/>
    <ds:schemaRef ds:uri="http://purl.org/dc/elements/1.1/"/>
    <ds:schemaRef ds:uri="9e17fbd9-fb4c-4d20-9ec4-18aa77a91b0d"/>
    <ds:schemaRef ds:uri="http://schemas.microsoft.com/office/2006/metadata/properties"/>
  </ds:schemaRefs>
</ds:datastoreItem>
</file>

<file path=docProps/app.xml><?xml version="1.0" encoding="utf-8"?>
<Properties xmlns="http://schemas.openxmlformats.org/officeDocument/2006/extended-properties" xmlns:vt="http://schemas.openxmlformats.org/officeDocument/2006/docPropsVTypes">
  <TotalTime>2509</TotalTime>
  <Words>0</Words>
  <Application>Microsoft Office PowerPoint</Application>
  <PresentationFormat>Widescreen</PresentationFormat>
  <Paragraphs>0</Paragraphs>
  <Slides>1</Slides>
  <Notes>0</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1</vt:i4>
      </vt:variant>
    </vt:vector>
  </HeadingPairs>
  <TitlesOfParts>
    <vt:vector size="6" baseType="lpstr">
      <vt:lpstr>Aptos Display</vt:lpstr>
      <vt:lpstr>Arial</vt:lpstr>
      <vt:lpstr>Helvetica</vt:lpstr>
      <vt:lpstr>Roboto</vt:lpstr>
      <vt:lpstr>Office Theme</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Lauren Francis</dc:creator>
  <cp:lastModifiedBy/>
  <cp:revision>8</cp:revision>
  <dcterms:created xsi:type="dcterms:W3CDTF">2024-04-09T17:27:53Z</dcterms:created>
  <dcterms:modified xsi:type="dcterms:W3CDTF">2026-07-17T15:58:09Z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0x01010038585AFFD885DF428C5218D542FAA00E</vt:lpwstr>
  </property>
  <property fmtid="{D5CDD505-2E9C-101B-9397-08002B2CF9AE}" pid="3" name="MediaServiceImageTags">
    <vt:lpwstr/>
  </property>
  <property fmtid="{D5CDD505-2E9C-101B-9397-08002B2CF9AE}" pid="4" name="_dlc_DocIdItemGuid">
    <vt:lpwstr>9ea7acdd-530e-4ccb-80b9-4d4d092e017b</vt:lpwstr>
  </property>
</Properties>
</file>